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709" r:id="rId3"/>
  </p:sldMasterIdLst>
  <p:notesMasterIdLst>
    <p:notesMasterId r:id="rId5"/>
  </p:notesMasterIdLst>
  <p:sldIdLst>
    <p:sldId id="297" r:id="rId4"/>
    <p:sldId id="300" r:id="rId6"/>
    <p:sldId id="303" r:id="rId7"/>
    <p:sldId id="335" r:id="rId8"/>
    <p:sldId id="341" r:id="rId9"/>
    <p:sldId id="339" r:id="rId10"/>
    <p:sldId id="342" r:id="rId11"/>
    <p:sldId id="319" r:id="rId12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0" userDrawn="1">
          <p15:clr>
            <a:srgbClr val="A4A3A4"/>
          </p15:clr>
        </p15:guide>
        <p15:guide id="2" pos="3871" userDrawn="1">
          <p15:clr>
            <a:srgbClr val="A4A3A4"/>
          </p15:clr>
        </p15:guide>
        <p15:guide id="3" orient="horz" pos="22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A7A3"/>
    <a:srgbClr val="B4B6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86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1614" y="1020"/>
      </p:cViewPr>
      <p:guideLst>
        <p:guide orient="horz" pos="2040"/>
        <p:guide pos="3871"/>
        <p:guide orient="horz" pos="220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gs" Target="tags/tag4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5A790-72B1-4579-A316-11DF8EC616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5DBF89-0E92-434F-BF2C-5ABF2FA9AD3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8950" y="-11796713"/>
            <a:ext cx="22190075" cy="12482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945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5288" cy="410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8950" y="-11796713"/>
            <a:ext cx="22190075" cy="12482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945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5288" cy="410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8950" y="-11796713"/>
            <a:ext cx="22190075" cy="12482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945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5288" cy="410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8950" y="-11796713"/>
            <a:ext cx="22190075" cy="12482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945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5288" cy="410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ppt.com/hangye/" TargetMode="External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8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9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8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9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0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8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9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0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8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9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0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453650" y="0"/>
            <a:ext cx="540060" cy="12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00" dirty="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行业</a:t>
            </a:r>
            <a:r>
              <a:rPr lang="en-US" altLang="zh-CN" sz="100" dirty="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PPT</a:t>
            </a:r>
            <a:r>
              <a:rPr lang="zh-CN" altLang="en-US" sz="100" dirty="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模板</a:t>
            </a:r>
            <a:r>
              <a:rPr lang="en-US" altLang="zh-CN" sz="100" dirty="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http://www.1ppt.com/hangye/</a:t>
            </a:r>
            <a:endParaRPr lang="en-US" altLang="zh-CN" sz="100" dirty="0">
              <a:solidFill>
                <a:schemeClr val="tx1">
                  <a:alpha val="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4439884" y="0"/>
            <a:ext cx="3781248" cy="6858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21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Montserrat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8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8421906" y="3557016"/>
            <a:ext cx="3770094" cy="3300984"/>
          </a:xfrm>
          <a:effectLst/>
        </p:spPr>
        <p:txBody>
          <a:bodyPr>
            <a:normAutofit/>
          </a:bodyPr>
          <a:lstStyle>
            <a:lvl1pPr marL="0" indent="0">
              <a:buNone/>
              <a:defRPr sz="21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Montserrat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8421906" y="-5575"/>
            <a:ext cx="3770094" cy="3300761"/>
          </a:xfrm>
          <a:effectLst/>
        </p:spPr>
        <p:txBody>
          <a:bodyPr>
            <a:normAutofit/>
          </a:bodyPr>
          <a:lstStyle>
            <a:lvl1pPr marL="0" indent="0">
              <a:buNone/>
              <a:defRPr sz="21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Montserrat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ush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456810" y="285035"/>
            <a:ext cx="7666773" cy="3989324"/>
          </a:xfrm>
          <a:custGeom>
            <a:avLst/>
            <a:gdLst>
              <a:gd name="connsiteX0" fmla="*/ 4509517 w 12512897"/>
              <a:gd name="connsiteY0" fmla="*/ 5595931 h 5658822"/>
              <a:gd name="connsiteX1" fmla="*/ 4503222 w 12512897"/>
              <a:gd name="connsiteY1" fmla="*/ 5611303 h 5658822"/>
              <a:gd name="connsiteX2" fmla="*/ 4509517 w 12512897"/>
              <a:gd name="connsiteY2" fmla="*/ 5595931 h 5658822"/>
              <a:gd name="connsiteX3" fmla="*/ 4843586 w 12512897"/>
              <a:gd name="connsiteY3" fmla="*/ 5543680 h 5658822"/>
              <a:gd name="connsiteX4" fmla="*/ 4716842 w 12512897"/>
              <a:gd name="connsiteY4" fmla="*/ 5581772 h 5658822"/>
              <a:gd name="connsiteX5" fmla="*/ 4843586 w 12512897"/>
              <a:gd name="connsiteY5" fmla="*/ 5543680 h 5658822"/>
              <a:gd name="connsiteX6" fmla="*/ 3803372 w 12512897"/>
              <a:gd name="connsiteY6" fmla="*/ 5462670 h 5658822"/>
              <a:gd name="connsiteX7" fmla="*/ 3812648 w 12512897"/>
              <a:gd name="connsiteY7" fmla="*/ 5478124 h 5658822"/>
              <a:gd name="connsiteX8" fmla="*/ 3803372 w 12512897"/>
              <a:gd name="connsiteY8" fmla="*/ 5462670 h 5658822"/>
              <a:gd name="connsiteX9" fmla="*/ 5142004 w 12512897"/>
              <a:gd name="connsiteY9" fmla="*/ 5461234 h 5658822"/>
              <a:gd name="connsiteX10" fmla="*/ 5142410 w 12512897"/>
              <a:gd name="connsiteY10" fmla="*/ 5470435 h 5658822"/>
              <a:gd name="connsiteX11" fmla="*/ 5139536 w 12512897"/>
              <a:gd name="connsiteY11" fmla="*/ 5463893 h 5658822"/>
              <a:gd name="connsiteX12" fmla="*/ 5142004 w 12512897"/>
              <a:gd name="connsiteY12" fmla="*/ 5461234 h 5658822"/>
              <a:gd name="connsiteX13" fmla="*/ 3861860 w 12512897"/>
              <a:gd name="connsiteY13" fmla="*/ 5458807 h 5658822"/>
              <a:gd name="connsiteX14" fmla="*/ 3821923 w 12512897"/>
              <a:gd name="connsiteY14" fmla="*/ 5462670 h 5658822"/>
              <a:gd name="connsiteX15" fmla="*/ 3853743 w 12512897"/>
              <a:gd name="connsiteY15" fmla="*/ 5481987 h 5658822"/>
              <a:gd name="connsiteX16" fmla="*/ 3877630 w 12512897"/>
              <a:gd name="connsiteY16" fmla="*/ 5479607 h 5658822"/>
              <a:gd name="connsiteX17" fmla="*/ 3891412 w 12512897"/>
              <a:gd name="connsiteY17" fmla="*/ 5476283 h 5658822"/>
              <a:gd name="connsiteX18" fmla="*/ 3883229 w 12512897"/>
              <a:gd name="connsiteY18" fmla="*/ 5462670 h 5658822"/>
              <a:gd name="connsiteX19" fmla="*/ 3861860 w 12512897"/>
              <a:gd name="connsiteY19" fmla="*/ 5458807 h 5658822"/>
              <a:gd name="connsiteX20" fmla="*/ 5125853 w 12512897"/>
              <a:gd name="connsiteY20" fmla="*/ 5457751 h 5658822"/>
              <a:gd name="connsiteX21" fmla="*/ 5141301 w 12512897"/>
              <a:gd name="connsiteY21" fmla="*/ 5470299 h 5658822"/>
              <a:gd name="connsiteX22" fmla="*/ 5095868 w 12512897"/>
              <a:gd name="connsiteY22" fmla="*/ 5495200 h 5658822"/>
              <a:gd name="connsiteX23" fmla="*/ 5077490 w 12512897"/>
              <a:gd name="connsiteY23" fmla="*/ 5504538 h 5658822"/>
              <a:gd name="connsiteX24" fmla="*/ 5071362 w 12512897"/>
              <a:gd name="connsiteY24" fmla="*/ 5479637 h 5658822"/>
              <a:gd name="connsiteX25" fmla="*/ 5125853 w 12512897"/>
              <a:gd name="connsiteY25" fmla="*/ 5457751 h 5658822"/>
              <a:gd name="connsiteX26" fmla="*/ 3704579 w 12512897"/>
              <a:gd name="connsiteY26" fmla="*/ 5445870 h 5658822"/>
              <a:gd name="connsiteX27" fmla="*/ 3695743 w 12512897"/>
              <a:gd name="connsiteY27" fmla="*/ 5446501 h 5658822"/>
              <a:gd name="connsiteX28" fmla="*/ 3680156 w 12512897"/>
              <a:gd name="connsiteY28" fmla="*/ 5445879 h 5658822"/>
              <a:gd name="connsiteX29" fmla="*/ 3680166 w 12512897"/>
              <a:gd name="connsiteY29" fmla="*/ 5445913 h 5658822"/>
              <a:gd name="connsiteX30" fmla="*/ 3704949 w 12512897"/>
              <a:gd name="connsiteY30" fmla="*/ 5447218 h 5658822"/>
              <a:gd name="connsiteX31" fmla="*/ 5206652 w 12512897"/>
              <a:gd name="connsiteY31" fmla="*/ 5445184 h 5658822"/>
              <a:gd name="connsiteX32" fmla="*/ 5227656 w 12512897"/>
              <a:gd name="connsiteY32" fmla="*/ 5448554 h 5658822"/>
              <a:gd name="connsiteX33" fmla="*/ 5141811 w 12512897"/>
              <a:gd name="connsiteY33" fmla="*/ 5457933 h 5658822"/>
              <a:gd name="connsiteX34" fmla="*/ 5206652 w 12512897"/>
              <a:gd name="connsiteY34" fmla="*/ 5445184 h 5658822"/>
              <a:gd name="connsiteX35" fmla="*/ 3752615 w 12512897"/>
              <a:gd name="connsiteY35" fmla="*/ 5444514 h 5658822"/>
              <a:gd name="connsiteX36" fmla="*/ 3729684 w 12512897"/>
              <a:gd name="connsiteY36" fmla="*/ 5447218 h 5658822"/>
              <a:gd name="connsiteX37" fmla="*/ 3766270 w 12512897"/>
              <a:gd name="connsiteY37" fmla="*/ 5462670 h 5658822"/>
              <a:gd name="connsiteX38" fmla="*/ 3752615 w 12512897"/>
              <a:gd name="connsiteY38" fmla="*/ 5444514 h 5658822"/>
              <a:gd name="connsiteX39" fmla="*/ 3694515 w 12512897"/>
              <a:gd name="connsiteY39" fmla="*/ 5432924 h 5658822"/>
              <a:gd name="connsiteX40" fmla="*/ 3677122 w 12512897"/>
              <a:gd name="connsiteY40" fmla="*/ 5434855 h 5658822"/>
              <a:gd name="connsiteX41" fmla="*/ 3678681 w 12512897"/>
              <a:gd name="connsiteY41" fmla="*/ 5440519 h 5658822"/>
              <a:gd name="connsiteX42" fmla="*/ 3685983 w 12512897"/>
              <a:gd name="connsiteY42" fmla="*/ 5438208 h 5658822"/>
              <a:gd name="connsiteX43" fmla="*/ 3700312 w 12512897"/>
              <a:gd name="connsiteY43" fmla="*/ 5435461 h 5658822"/>
              <a:gd name="connsiteX44" fmla="*/ 4046717 w 12512897"/>
              <a:gd name="connsiteY44" fmla="*/ 5421747 h 5658822"/>
              <a:gd name="connsiteX45" fmla="*/ 3963824 w 12512897"/>
              <a:gd name="connsiteY45" fmla="*/ 5424463 h 5658822"/>
              <a:gd name="connsiteX46" fmla="*/ 3931225 w 12512897"/>
              <a:gd name="connsiteY46" fmla="*/ 5426323 h 5658822"/>
              <a:gd name="connsiteX47" fmla="*/ 3963954 w 12512897"/>
              <a:gd name="connsiteY47" fmla="*/ 5441423 h 5658822"/>
              <a:gd name="connsiteX48" fmla="*/ 3978680 w 12512897"/>
              <a:gd name="connsiteY48" fmla="*/ 5454703 h 5658822"/>
              <a:gd name="connsiteX49" fmla="*/ 3978980 w 12512897"/>
              <a:gd name="connsiteY49" fmla="*/ 5455857 h 5658822"/>
              <a:gd name="connsiteX50" fmla="*/ 4022724 w 12512897"/>
              <a:gd name="connsiteY50" fmla="*/ 5445716 h 5658822"/>
              <a:gd name="connsiteX51" fmla="*/ 4123089 w 12512897"/>
              <a:gd name="connsiteY51" fmla="*/ 5429063 h 5658822"/>
              <a:gd name="connsiteX52" fmla="*/ 3621984 w 12512897"/>
              <a:gd name="connsiteY52" fmla="*/ 5419402 h 5658822"/>
              <a:gd name="connsiteX53" fmla="*/ 3640536 w 12512897"/>
              <a:gd name="connsiteY53" fmla="*/ 5434855 h 5658822"/>
              <a:gd name="connsiteX54" fmla="*/ 3621984 w 12512897"/>
              <a:gd name="connsiteY54" fmla="*/ 5419402 h 5658822"/>
              <a:gd name="connsiteX55" fmla="*/ 3580309 w 12512897"/>
              <a:gd name="connsiteY55" fmla="*/ 5400536 h 5658822"/>
              <a:gd name="connsiteX56" fmla="*/ 3557590 w 12512897"/>
              <a:gd name="connsiteY56" fmla="*/ 5404464 h 5658822"/>
              <a:gd name="connsiteX57" fmla="*/ 3594159 w 12512897"/>
              <a:gd name="connsiteY57" fmla="*/ 5419402 h 5658822"/>
              <a:gd name="connsiteX58" fmla="*/ 3580309 w 12512897"/>
              <a:gd name="connsiteY58" fmla="*/ 5400536 h 5658822"/>
              <a:gd name="connsiteX59" fmla="*/ 3539900 w 12512897"/>
              <a:gd name="connsiteY59" fmla="*/ 5395041 h 5658822"/>
              <a:gd name="connsiteX60" fmla="*/ 3516113 w 12512897"/>
              <a:gd name="connsiteY60" fmla="*/ 5396499 h 5658822"/>
              <a:gd name="connsiteX61" fmla="*/ 3517352 w 12512897"/>
              <a:gd name="connsiteY61" fmla="*/ 5401639 h 5658822"/>
              <a:gd name="connsiteX62" fmla="*/ 3542131 w 12512897"/>
              <a:gd name="connsiteY62" fmla="*/ 5404464 h 5658822"/>
              <a:gd name="connsiteX63" fmla="*/ 4707729 w 12512897"/>
              <a:gd name="connsiteY63" fmla="*/ 5272083 h 5658822"/>
              <a:gd name="connsiteX64" fmla="*/ 4709423 w 12512897"/>
              <a:gd name="connsiteY64" fmla="*/ 5276032 h 5658822"/>
              <a:gd name="connsiteX65" fmla="*/ 4721205 w 12512897"/>
              <a:gd name="connsiteY65" fmla="*/ 5273619 h 5658822"/>
              <a:gd name="connsiteX66" fmla="*/ 4720483 w 12512897"/>
              <a:gd name="connsiteY66" fmla="*/ 5272856 h 5658822"/>
              <a:gd name="connsiteX67" fmla="*/ 4707729 w 12512897"/>
              <a:gd name="connsiteY67" fmla="*/ 5272083 h 5658822"/>
              <a:gd name="connsiteX68" fmla="*/ 4849565 w 12512897"/>
              <a:gd name="connsiteY68" fmla="*/ 5240404 h 5658822"/>
              <a:gd name="connsiteX69" fmla="*/ 4834621 w 12512897"/>
              <a:gd name="connsiteY69" fmla="*/ 5242916 h 5658822"/>
              <a:gd name="connsiteX70" fmla="*/ 4823282 w 12512897"/>
              <a:gd name="connsiteY70" fmla="*/ 5252174 h 5658822"/>
              <a:gd name="connsiteX71" fmla="*/ 4871397 w 12512897"/>
              <a:gd name="connsiteY71" fmla="*/ 5240961 h 5658822"/>
              <a:gd name="connsiteX72" fmla="*/ 5279105 w 12512897"/>
              <a:gd name="connsiteY72" fmla="*/ 5116877 h 5658822"/>
              <a:gd name="connsiteX73" fmla="*/ 5096782 w 12512897"/>
              <a:gd name="connsiteY73" fmla="*/ 5160901 h 5658822"/>
              <a:gd name="connsiteX74" fmla="*/ 5079775 w 12512897"/>
              <a:gd name="connsiteY74" fmla="*/ 5167517 h 5658822"/>
              <a:gd name="connsiteX75" fmla="*/ 4962802 w 12512897"/>
              <a:gd name="connsiteY75" fmla="*/ 5210270 h 5658822"/>
              <a:gd name="connsiteX76" fmla="*/ 4907665 w 12512897"/>
              <a:gd name="connsiteY76" fmla="*/ 5225724 h 5658822"/>
              <a:gd name="connsiteX77" fmla="*/ 4890706 w 12512897"/>
              <a:gd name="connsiteY77" fmla="*/ 5230939 h 5658822"/>
              <a:gd name="connsiteX78" fmla="*/ 4889814 w 12512897"/>
              <a:gd name="connsiteY78" fmla="*/ 5236669 h 5658822"/>
              <a:gd name="connsiteX79" fmla="*/ 4962284 w 12512897"/>
              <a:gd name="connsiteY79" fmla="*/ 5219781 h 5658822"/>
              <a:gd name="connsiteX80" fmla="*/ 4962802 w 12512897"/>
              <a:gd name="connsiteY80" fmla="*/ 5219542 h 5658822"/>
              <a:gd name="connsiteX81" fmla="*/ 5051947 w 12512897"/>
              <a:gd name="connsiteY81" fmla="*/ 5192242 h 5658822"/>
              <a:gd name="connsiteX82" fmla="*/ 5239515 w 12512897"/>
              <a:gd name="connsiteY82" fmla="*/ 5130430 h 5658822"/>
              <a:gd name="connsiteX83" fmla="*/ 9293747 w 12512897"/>
              <a:gd name="connsiteY83" fmla="*/ 4959918 h 5658822"/>
              <a:gd name="connsiteX84" fmla="*/ 9383022 w 12512897"/>
              <a:gd name="connsiteY84" fmla="*/ 4973918 h 5658822"/>
              <a:gd name="connsiteX85" fmla="*/ 7006505 w 12512897"/>
              <a:gd name="connsiteY85" fmla="*/ 4853496 h 5658822"/>
              <a:gd name="connsiteX86" fmla="*/ 7006551 w 12512897"/>
              <a:gd name="connsiteY86" fmla="*/ 4853505 h 5658822"/>
              <a:gd name="connsiteX87" fmla="*/ 6998275 w 12512897"/>
              <a:gd name="connsiteY87" fmla="*/ 4853752 h 5658822"/>
              <a:gd name="connsiteX88" fmla="*/ 7006505 w 12512897"/>
              <a:gd name="connsiteY88" fmla="*/ 4853496 h 5658822"/>
              <a:gd name="connsiteX89" fmla="*/ 7207857 w 12512897"/>
              <a:gd name="connsiteY89" fmla="*/ 4842631 h 5658822"/>
              <a:gd name="connsiteX90" fmla="*/ 6948534 w 12512897"/>
              <a:gd name="connsiteY90" fmla="*/ 4845951 h 5658822"/>
              <a:gd name="connsiteX91" fmla="*/ 6786624 w 12512897"/>
              <a:gd name="connsiteY91" fmla="*/ 4847833 h 5658822"/>
              <a:gd name="connsiteX92" fmla="*/ 6804706 w 12512897"/>
              <a:gd name="connsiteY92" fmla="*/ 4855507 h 5658822"/>
              <a:gd name="connsiteX93" fmla="*/ 5884845 w 12512897"/>
              <a:gd name="connsiteY93" fmla="*/ 4973853 h 5658822"/>
              <a:gd name="connsiteX94" fmla="*/ 5530303 w 12512897"/>
              <a:gd name="connsiteY94" fmla="*/ 5056818 h 5658822"/>
              <a:gd name="connsiteX95" fmla="*/ 5504381 w 12512897"/>
              <a:gd name="connsiteY95" fmla="*/ 5069133 h 5658822"/>
              <a:gd name="connsiteX96" fmla="*/ 5450340 w 12512897"/>
              <a:gd name="connsiteY96" fmla="*/ 5093407 h 5658822"/>
              <a:gd name="connsiteX97" fmla="*/ 5397828 w 12512897"/>
              <a:gd name="connsiteY97" fmla="*/ 5114517 h 5658822"/>
              <a:gd name="connsiteX98" fmla="*/ 5623979 w 12512897"/>
              <a:gd name="connsiteY98" fmla="*/ 5059128 h 5658822"/>
              <a:gd name="connsiteX99" fmla="*/ 5899812 w 12512897"/>
              <a:gd name="connsiteY99" fmla="*/ 4997248 h 5658822"/>
              <a:gd name="connsiteX100" fmla="*/ 6149821 w 12512897"/>
              <a:gd name="connsiteY100" fmla="*/ 4949567 h 5658822"/>
              <a:gd name="connsiteX101" fmla="*/ 6154755 w 12512897"/>
              <a:gd name="connsiteY101" fmla="*/ 4943702 h 5658822"/>
              <a:gd name="connsiteX102" fmla="*/ 6213665 w 12512897"/>
              <a:gd name="connsiteY102" fmla="*/ 4918920 h 5658822"/>
              <a:gd name="connsiteX103" fmla="*/ 6209817 w 12512897"/>
              <a:gd name="connsiteY103" fmla="*/ 4939268 h 5658822"/>
              <a:gd name="connsiteX104" fmla="*/ 6482844 w 12512897"/>
              <a:gd name="connsiteY104" fmla="*/ 4899560 h 5658822"/>
              <a:gd name="connsiteX105" fmla="*/ 6799188 w 12512897"/>
              <a:gd name="connsiteY105" fmla="*/ 4870476 h 5658822"/>
              <a:gd name="connsiteX106" fmla="*/ 7031434 w 12512897"/>
              <a:gd name="connsiteY106" fmla="*/ 4858951 h 5658822"/>
              <a:gd name="connsiteX107" fmla="*/ 7016575 w 12512897"/>
              <a:gd name="connsiteY107" fmla="*/ 4855796 h 5658822"/>
              <a:gd name="connsiteX108" fmla="*/ 7006551 w 12512897"/>
              <a:gd name="connsiteY108" fmla="*/ 4853505 h 5658822"/>
              <a:gd name="connsiteX109" fmla="*/ 7109724 w 12512897"/>
              <a:gd name="connsiteY109" fmla="*/ 4850452 h 5658822"/>
              <a:gd name="connsiteX110" fmla="*/ 7454029 w 12512897"/>
              <a:gd name="connsiteY110" fmla="*/ 4854403 h 5658822"/>
              <a:gd name="connsiteX111" fmla="*/ 7506219 w 12512897"/>
              <a:gd name="connsiteY111" fmla="*/ 4855550 h 5658822"/>
              <a:gd name="connsiteX112" fmla="*/ 7454029 w 12512897"/>
              <a:gd name="connsiteY112" fmla="*/ 4854403 h 5658822"/>
              <a:gd name="connsiteX113" fmla="*/ 7207857 w 12512897"/>
              <a:gd name="connsiteY113" fmla="*/ 4842631 h 5658822"/>
              <a:gd name="connsiteX114" fmla="*/ 2299942 w 12512897"/>
              <a:gd name="connsiteY114" fmla="*/ 4811956 h 5658822"/>
              <a:gd name="connsiteX115" fmla="*/ 2312525 w 12512897"/>
              <a:gd name="connsiteY115" fmla="*/ 4815026 h 5658822"/>
              <a:gd name="connsiteX116" fmla="*/ 2310708 w 12512897"/>
              <a:gd name="connsiteY116" fmla="*/ 4814771 h 5658822"/>
              <a:gd name="connsiteX117" fmla="*/ 2299942 w 12512897"/>
              <a:gd name="connsiteY117" fmla="*/ 4811956 h 5658822"/>
              <a:gd name="connsiteX118" fmla="*/ 2723051 w 12512897"/>
              <a:gd name="connsiteY118" fmla="*/ 4694699 h 5658822"/>
              <a:gd name="connsiteX119" fmla="*/ 2726205 w 12512897"/>
              <a:gd name="connsiteY119" fmla="*/ 4707789 h 5658822"/>
              <a:gd name="connsiteX120" fmla="*/ 2730010 w 12512897"/>
              <a:gd name="connsiteY120" fmla="*/ 4712263 h 5658822"/>
              <a:gd name="connsiteX121" fmla="*/ 2763819 w 12512897"/>
              <a:gd name="connsiteY121" fmla="*/ 4712636 h 5658822"/>
              <a:gd name="connsiteX122" fmla="*/ 2744304 w 12512897"/>
              <a:gd name="connsiteY122" fmla="*/ 4699161 h 5658822"/>
              <a:gd name="connsiteX123" fmla="*/ 2740298 w 12512897"/>
              <a:gd name="connsiteY123" fmla="*/ 4695147 h 5658822"/>
              <a:gd name="connsiteX124" fmla="*/ 2691998 w 12512897"/>
              <a:gd name="connsiteY124" fmla="*/ 4662173 h 5658822"/>
              <a:gd name="connsiteX125" fmla="*/ 2692198 w 12512897"/>
              <a:gd name="connsiteY125" fmla="*/ 4663233 h 5658822"/>
              <a:gd name="connsiteX126" fmla="*/ 2695119 w 12512897"/>
              <a:gd name="connsiteY126" fmla="*/ 4664531 h 5658822"/>
              <a:gd name="connsiteX127" fmla="*/ 2698429 w 12512897"/>
              <a:gd name="connsiteY127" fmla="*/ 4664195 h 5658822"/>
              <a:gd name="connsiteX128" fmla="*/ 2687161 w 12512897"/>
              <a:gd name="connsiteY128" fmla="*/ 4570657 h 5658822"/>
              <a:gd name="connsiteX129" fmla="*/ 2687174 w 12512897"/>
              <a:gd name="connsiteY129" fmla="*/ 4571415 h 5658822"/>
              <a:gd name="connsiteX130" fmla="*/ 2682923 w 12512897"/>
              <a:gd name="connsiteY130" fmla="*/ 4587170 h 5658822"/>
              <a:gd name="connsiteX131" fmla="*/ 2712776 w 12512897"/>
              <a:gd name="connsiteY131" fmla="*/ 4587721 h 5658822"/>
              <a:gd name="connsiteX132" fmla="*/ 2706497 w 12512897"/>
              <a:gd name="connsiteY132" fmla="*/ 4579980 h 5658822"/>
              <a:gd name="connsiteX133" fmla="*/ 2704270 w 12512897"/>
              <a:gd name="connsiteY133" fmla="*/ 4571809 h 5658822"/>
              <a:gd name="connsiteX134" fmla="*/ 2686797 w 12512897"/>
              <a:gd name="connsiteY134" fmla="*/ 4549969 h 5658822"/>
              <a:gd name="connsiteX135" fmla="*/ 2686845 w 12512897"/>
              <a:gd name="connsiteY135" fmla="*/ 4552665 h 5658822"/>
              <a:gd name="connsiteX136" fmla="*/ 2696417 w 12512897"/>
              <a:gd name="connsiteY136" fmla="*/ 4552752 h 5658822"/>
              <a:gd name="connsiteX137" fmla="*/ 2699123 w 12512897"/>
              <a:gd name="connsiteY137" fmla="*/ 4552924 h 5658822"/>
              <a:gd name="connsiteX138" fmla="*/ 2698823 w 12512897"/>
              <a:gd name="connsiteY138" fmla="*/ 4551822 h 5658822"/>
              <a:gd name="connsiteX139" fmla="*/ 2692927 w 12512897"/>
              <a:gd name="connsiteY139" fmla="*/ 4550713 h 5658822"/>
              <a:gd name="connsiteX140" fmla="*/ 2426896 w 12512897"/>
              <a:gd name="connsiteY140" fmla="*/ 4549868 h 5658822"/>
              <a:gd name="connsiteX141" fmla="*/ 2457983 w 12512897"/>
              <a:gd name="connsiteY141" fmla="*/ 4555231 h 5658822"/>
              <a:gd name="connsiteX142" fmla="*/ 2430194 w 12512897"/>
              <a:gd name="connsiteY142" fmla="*/ 4559596 h 5658822"/>
              <a:gd name="connsiteX143" fmla="*/ 2426896 w 12512897"/>
              <a:gd name="connsiteY143" fmla="*/ 4549868 h 5658822"/>
              <a:gd name="connsiteX144" fmla="*/ 11815269 w 12512897"/>
              <a:gd name="connsiteY144" fmla="*/ 4475910 h 5658822"/>
              <a:gd name="connsiteX145" fmla="*/ 11806658 w 12512897"/>
              <a:gd name="connsiteY145" fmla="*/ 4491299 h 5658822"/>
              <a:gd name="connsiteX146" fmla="*/ 11815269 w 12512897"/>
              <a:gd name="connsiteY146" fmla="*/ 4475910 h 5658822"/>
              <a:gd name="connsiteX147" fmla="*/ 11763004 w 12512897"/>
              <a:gd name="connsiteY147" fmla="*/ 4475910 h 5658822"/>
              <a:gd name="connsiteX148" fmla="*/ 11754391 w 12512897"/>
              <a:gd name="connsiteY148" fmla="*/ 4491299 h 5658822"/>
              <a:gd name="connsiteX149" fmla="*/ 11763004 w 12512897"/>
              <a:gd name="connsiteY149" fmla="*/ 4475910 h 5658822"/>
              <a:gd name="connsiteX150" fmla="*/ 11744825 w 12512897"/>
              <a:gd name="connsiteY150" fmla="*/ 4460007 h 5658822"/>
              <a:gd name="connsiteX151" fmla="*/ 11736213 w 12512897"/>
              <a:gd name="connsiteY151" fmla="*/ 4475397 h 5658822"/>
              <a:gd name="connsiteX152" fmla="*/ 11744825 w 12512897"/>
              <a:gd name="connsiteY152" fmla="*/ 4460007 h 5658822"/>
              <a:gd name="connsiteX153" fmla="*/ 11781182 w 12512897"/>
              <a:gd name="connsiteY153" fmla="*/ 4444104 h 5658822"/>
              <a:gd name="connsiteX154" fmla="*/ 11772572 w 12512897"/>
              <a:gd name="connsiteY154" fmla="*/ 4459493 h 5658822"/>
              <a:gd name="connsiteX155" fmla="*/ 11781182 w 12512897"/>
              <a:gd name="connsiteY155" fmla="*/ 4444104 h 5658822"/>
              <a:gd name="connsiteX156" fmla="*/ 11726644 w 12512897"/>
              <a:gd name="connsiteY156" fmla="*/ 4444104 h 5658822"/>
              <a:gd name="connsiteX157" fmla="*/ 11718034 w 12512897"/>
              <a:gd name="connsiteY157" fmla="*/ 4459493 h 5658822"/>
              <a:gd name="connsiteX158" fmla="*/ 11726644 w 12512897"/>
              <a:gd name="connsiteY158" fmla="*/ 4444104 h 5658822"/>
              <a:gd name="connsiteX159" fmla="*/ 7986967 w 12512897"/>
              <a:gd name="connsiteY159" fmla="*/ 4422346 h 5658822"/>
              <a:gd name="connsiteX160" fmla="*/ 7980064 w 12512897"/>
              <a:gd name="connsiteY160" fmla="*/ 4422719 h 5658822"/>
              <a:gd name="connsiteX161" fmla="*/ 7985021 w 12512897"/>
              <a:gd name="connsiteY161" fmla="*/ 4425900 h 5658822"/>
              <a:gd name="connsiteX162" fmla="*/ 7997370 w 12512897"/>
              <a:gd name="connsiteY162" fmla="*/ 4425671 h 5658822"/>
              <a:gd name="connsiteX163" fmla="*/ 7749875 w 12512897"/>
              <a:gd name="connsiteY163" fmla="*/ 4418536 h 5658822"/>
              <a:gd name="connsiteX164" fmla="*/ 7622729 w 12512897"/>
              <a:gd name="connsiteY164" fmla="*/ 4421383 h 5658822"/>
              <a:gd name="connsiteX165" fmla="*/ 7428222 w 12512897"/>
              <a:gd name="connsiteY165" fmla="*/ 4432317 h 5658822"/>
              <a:gd name="connsiteX166" fmla="*/ 7833666 w 12512897"/>
              <a:gd name="connsiteY166" fmla="*/ 4428707 h 5658822"/>
              <a:gd name="connsiteX167" fmla="*/ 7929149 w 12512897"/>
              <a:gd name="connsiteY167" fmla="*/ 4426936 h 5658822"/>
              <a:gd name="connsiteX168" fmla="*/ 7915644 w 12512897"/>
              <a:gd name="connsiteY168" fmla="*/ 4424878 h 5658822"/>
              <a:gd name="connsiteX169" fmla="*/ 7798159 w 12512897"/>
              <a:gd name="connsiteY169" fmla="*/ 4420866 h 5658822"/>
              <a:gd name="connsiteX170" fmla="*/ 11687570 w 12512897"/>
              <a:gd name="connsiteY170" fmla="*/ 4416841 h 5658822"/>
              <a:gd name="connsiteX171" fmla="*/ 11699363 w 12512897"/>
              <a:gd name="connsiteY171" fmla="*/ 4423510 h 5658822"/>
              <a:gd name="connsiteX172" fmla="*/ 11681675 w 12512897"/>
              <a:gd name="connsiteY172" fmla="*/ 4423510 h 5658822"/>
              <a:gd name="connsiteX173" fmla="*/ 11687570 w 12512897"/>
              <a:gd name="connsiteY173" fmla="*/ 4416841 h 5658822"/>
              <a:gd name="connsiteX174" fmla="*/ 8014239 w 12512897"/>
              <a:gd name="connsiteY174" fmla="*/ 4413669 h 5658822"/>
              <a:gd name="connsiteX175" fmla="*/ 8012851 w 12512897"/>
              <a:gd name="connsiteY175" fmla="*/ 4413693 h 5658822"/>
              <a:gd name="connsiteX176" fmla="*/ 8009003 w 12512897"/>
              <a:gd name="connsiteY176" fmla="*/ 4414352 h 5658822"/>
              <a:gd name="connsiteX177" fmla="*/ 8048090 w 12512897"/>
              <a:gd name="connsiteY177" fmla="*/ 4413103 h 5658822"/>
              <a:gd name="connsiteX178" fmla="*/ 8033517 w 12512897"/>
              <a:gd name="connsiteY178" fmla="*/ 4413347 h 5658822"/>
              <a:gd name="connsiteX179" fmla="*/ 8027954 w 12512897"/>
              <a:gd name="connsiteY179" fmla="*/ 4418963 h 5658822"/>
              <a:gd name="connsiteX180" fmla="*/ 8002708 w 12512897"/>
              <a:gd name="connsiteY180" fmla="*/ 4425571 h 5658822"/>
              <a:gd name="connsiteX181" fmla="*/ 8067983 w 12512897"/>
              <a:gd name="connsiteY181" fmla="*/ 4424359 h 5658822"/>
              <a:gd name="connsiteX182" fmla="*/ 8156270 w 12512897"/>
              <a:gd name="connsiteY182" fmla="*/ 4422685 h 5658822"/>
              <a:gd name="connsiteX183" fmla="*/ 8106819 w 12512897"/>
              <a:gd name="connsiteY183" fmla="*/ 4415939 h 5658822"/>
              <a:gd name="connsiteX184" fmla="*/ 8407270 w 12512897"/>
              <a:gd name="connsiteY184" fmla="*/ 4408249 h 5658822"/>
              <a:gd name="connsiteX185" fmla="*/ 8304230 w 12512897"/>
              <a:gd name="connsiteY185" fmla="*/ 4409515 h 5658822"/>
              <a:gd name="connsiteX186" fmla="*/ 8225607 w 12512897"/>
              <a:gd name="connsiteY186" fmla="*/ 4410601 h 5658822"/>
              <a:gd name="connsiteX187" fmla="*/ 8285501 w 12512897"/>
              <a:gd name="connsiteY187" fmla="*/ 4420234 h 5658822"/>
              <a:gd name="connsiteX188" fmla="*/ 8303514 w 12512897"/>
              <a:gd name="connsiteY188" fmla="*/ 4419892 h 5658822"/>
              <a:gd name="connsiteX189" fmla="*/ 8451217 w 12512897"/>
              <a:gd name="connsiteY189" fmla="*/ 4417252 h 5658822"/>
              <a:gd name="connsiteX190" fmla="*/ 8414735 w 12512897"/>
              <a:gd name="connsiteY190" fmla="*/ 4409457 h 5658822"/>
              <a:gd name="connsiteX191" fmla="*/ 11726644 w 12512897"/>
              <a:gd name="connsiteY191" fmla="*/ 4403211 h 5658822"/>
              <a:gd name="connsiteX192" fmla="*/ 11718034 w 12512897"/>
              <a:gd name="connsiteY192" fmla="*/ 4418582 h 5658822"/>
              <a:gd name="connsiteX193" fmla="*/ 11726644 w 12512897"/>
              <a:gd name="connsiteY193" fmla="*/ 4403211 h 5658822"/>
              <a:gd name="connsiteX194" fmla="*/ 11665767 w 12512897"/>
              <a:gd name="connsiteY194" fmla="*/ 4403211 h 5658822"/>
              <a:gd name="connsiteX195" fmla="*/ 11681161 w 12512897"/>
              <a:gd name="connsiteY195" fmla="*/ 4409105 h 5658822"/>
              <a:gd name="connsiteX196" fmla="*/ 11665767 w 12512897"/>
              <a:gd name="connsiteY196" fmla="*/ 4403211 h 5658822"/>
              <a:gd name="connsiteX197" fmla="*/ 11632356 w 12512897"/>
              <a:gd name="connsiteY197" fmla="*/ 4374576 h 5658822"/>
              <a:gd name="connsiteX198" fmla="*/ 11640463 w 12512897"/>
              <a:gd name="connsiteY198" fmla="*/ 4374576 h 5658822"/>
              <a:gd name="connsiteX199" fmla="*/ 11644148 w 12512897"/>
              <a:gd name="connsiteY199" fmla="*/ 4384086 h 5658822"/>
              <a:gd name="connsiteX200" fmla="*/ 11629408 w 12512897"/>
              <a:gd name="connsiteY200" fmla="*/ 4380916 h 5658822"/>
              <a:gd name="connsiteX201" fmla="*/ 11632356 w 12512897"/>
              <a:gd name="connsiteY201" fmla="*/ 4374576 h 5658822"/>
              <a:gd name="connsiteX202" fmla="*/ 11683639 w 12512897"/>
              <a:gd name="connsiteY202" fmla="*/ 4373922 h 5658822"/>
              <a:gd name="connsiteX203" fmla="*/ 11690273 w 12512897"/>
              <a:gd name="connsiteY203" fmla="*/ 4386816 h 5658822"/>
              <a:gd name="connsiteX204" fmla="*/ 11672585 w 12512897"/>
              <a:gd name="connsiteY204" fmla="*/ 4380922 h 5658822"/>
              <a:gd name="connsiteX205" fmla="*/ 11683639 w 12512897"/>
              <a:gd name="connsiteY205" fmla="*/ 4373922 h 5658822"/>
              <a:gd name="connsiteX206" fmla="*/ 12251552 w 12512897"/>
              <a:gd name="connsiteY206" fmla="*/ 4373677 h 5658822"/>
              <a:gd name="connsiteX207" fmla="*/ 12242966 w 12512897"/>
              <a:gd name="connsiteY207" fmla="*/ 4386762 h 5658822"/>
              <a:gd name="connsiteX208" fmla="*/ 12251552 w 12512897"/>
              <a:gd name="connsiteY208" fmla="*/ 4373677 h 5658822"/>
              <a:gd name="connsiteX209" fmla="*/ 11494787 w 12512897"/>
              <a:gd name="connsiteY209" fmla="*/ 4373676 h 5658822"/>
              <a:gd name="connsiteX210" fmla="*/ 11484973 w 12512897"/>
              <a:gd name="connsiteY210" fmla="*/ 4400443 h 5658822"/>
              <a:gd name="connsiteX211" fmla="*/ 11494787 w 12512897"/>
              <a:gd name="connsiteY211" fmla="*/ 4373676 h 5658822"/>
              <a:gd name="connsiteX212" fmla="*/ 11623376 w 12512897"/>
              <a:gd name="connsiteY212" fmla="*/ 4364363 h 5658822"/>
              <a:gd name="connsiteX213" fmla="*/ 11628882 w 12512897"/>
              <a:gd name="connsiteY213" fmla="*/ 4365589 h 5658822"/>
              <a:gd name="connsiteX214" fmla="*/ 11622590 w 12512897"/>
              <a:gd name="connsiteY214" fmla="*/ 4375403 h 5658822"/>
              <a:gd name="connsiteX215" fmla="*/ 11623376 w 12512897"/>
              <a:gd name="connsiteY215" fmla="*/ 4364363 h 5658822"/>
              <a:gd name="connsiteX216" fmla="*/ 11953888 w 12512897"/>
              <a:gd name="connsiteY216" fmla="*/ 4360046 h 5658822"/>
              <a:gd name="connsiteX217" fmla="*/ 11945277 w 12512897"/>
              <a:gd name="connsiteY217" fmla="*/ 4375437 h 5658822"/>
              <a:gd name="connsiteX218" fmla="*/ 11953888 w 12512897"/>
              <a:gd name="connsiteY218" fmla="*/ 4360046 h 5658822"/>
              <a:gd name="connsiteX219" fmla="*/ 11648536 w 12512897"/>
              <a:gd name="connsiteY219" fmla="*/ 4352405 h 5658822"/>
              <a:gd name="connsiteX220" fmla="*/ 11672067 w 12512897"/>
              <a:gd name="connsiteY220" fmla="*/ 4366042 h 5658822"/>
              <a:gd name="connsiteX221" fmla="*/ 11668970 w 12512897"/>
              <a:gd name="connsiteY221" fmla="*/ 4375428 h 5658822"/>
              <a:gd name="connsiteX222" fmla="*/ 11651796 w 12512897"/>
              <a:gd name="connsiteY222" fmla="*/ 4371908 h 5658822"/>
              <a:gd name="connsiteX223" fmla="*/ 11645827 w 12512897"/>
              <a:gd name="connsiteY223" fmla="*/ 4367695 h 5658822"/>
              <a:gd name="connsiteX224" fmla="*/ 11649387 w 12512897"/>
              <a:gd name="connsiteY224" fmla="*/ 4374403 h 5658822"/>
              <a:gd name="connsiteX225" fmla="*/ 11643764 w 12512897"/>
              <a:gd name="connsiteY225" fmla="*/ 4374403 h 5658822"/>
              <a:gd name="connsiteX226" fmla="*/ 11644100 w 12512897"/>
              <a:gd name="connsiteY226" fmla="*/ 4366475 h 5658822"/>
              <a:gd name="connsiteX227" fmla="*/ 11643695 w 12512897"/>
              <a:gd name="connsiteY227" fmla="*/ 4366189 h 5658822"/>
              <a:gd name="connsiteX228" fmla="*/ 11641597 w 12512897"/>
              <a:gd name="connsiteY228" fmla="*/ 4356657 h 5658822"/>
              <a:gd name="connsiteX229" fmla="*/ 11648536 w 12512897"/>
              <a:gd name="connsiteY229" fmla="*/ 4352405 h 5658822"/>
              <a:gd name="connsiteX230" fmla="*/ 11572120 w 12512897"/>
              <a:gd name="connsiteY230" fmla="*/ 4312336 h 5658822"/>
              <a:gd name="connsiteX231" fmla="*/ 11563507 w 12512897"/>
              <a:gd name="connsiteY231" fmla="*/ 4327708 h 5658822"/>
              <a:gd name="connsiteX232" fmla="*/ 11572120 w 12512897"/>
              <a:gd name="connsiteY232" fmla="*/ 4312336 h 5658822"/>
              <a:gd name="connsiteX233" fmla="*/ 12187949 w 12512897"/>
              <a:gd name="connsiteY233" fmla="*/ 4298706 h 5658822"/>
              <a:gd name="connsiteX234" fmla="*/ 12179338 w 12512897"/>
              <a:gd name="connsiteY234" fmla="*/ 4314096 h 5658822"/>
              <a:gd name="connsiteX235" fmla="*/ 12187949 w 12512897"/>
              <a:gd name="connsiteY235" fmla="*/ 4298706 h 5658822"/>
              <a:gd name="connsiteX236" fmla="*/ 11917529 w 12512897"/>
              <a:gd name="connsiteY236" fmla="*/ 4298706 h 5658822"/>
              <a:gd name="connsiteX237" fmla="*/ 11908918 w 12512897"/>
              <a:gd name="connsiteY237" fmla="*/ 4314096 h 5658822"/>
              <a:gd name="connsiteX238" fmla="*/ 11917529 w 12512897"/>
              <a:gd name="connsiteY238" fmla="*/ 4298706 h 5658822"/>
              <a:gd name="connsiteX239" fmla="*/ 12169769 w 12512897"/>
              <a:gd name="connsiteY239" fmla="*/ 4285076 h 5658822"/>
              <a:gd name="connsiteX240" fmla="*/ 12161157 w 12512897"/>
              <a:gd name="connsiteY240" fmla="*/ 4298161 h 5658822"/>
              <a:gd name="connsiteX241" fmla="*/ 12169769 w 12512897"/>
              <a:gd name="connsiteY241" fmla="*/ 4285076 h 5658822"/>
              <a:gd name="connsiteX242" fmla="*/ 12151590 w 12512897"/>
              <a:gd name="connsiteY242" fmla="*/ 4269172 h 5658822"/>
              <a:gd name="connsiteX243" fmla="*/ 12142979 w 12512897"/>
              <a:gd name="connsiteY243" fmla="*/ 4284563 h 5658822"/>
              <a:gd name="connsiteX244" fmla="*/ 12151590 w 12512897"/>
              <a:gd name="connsiteY244" fmla="*/ 4269172 h 5658822"/>
              <a:gd name="connsiteX245" fmla="*/ 11265818 w 12512897"/>
              <a:gd name="connsiteY245" fmla="*/ 4269171 h 5658822"/>
              <a:gd name="connsiteX246" fmla="*/ 11275344 w 12512897"/>
              <a:gd name="connsiteY246" fmla="*/ 4269171 h 5658822"/>
              <a:gd name="connsiteX247" fmla="*/ 11303921 w 12512897"/>
              <a:gd name="connsiteY247" fmla="*/ 4275291 h 5658822"/>
              <a:gd name="connsiteX248" fmla="*/ 11265818 w 12512897"/>
              <a:gd name="connsiteY248" fmla="*/ 4269171 h 5658822"/>
              <a:gd name="connsiteX249" fmla="*/ 11447747 w 12512897"/>
              <a:gd name="connsiteY249" fmla="*/ 4225337 h 5658822"/>
              <a:gd name="connsiteX250" fmla="*/ 11474377 w 12512897"/>
              <a:gd name="connsiteY250" fmla="*/ 4248208 h 5658822"/>
              <a:gd name="connsiteX251" fmla="*/ 11438524 w 12512897"/>
              <a:gd name="connsiteY251" fmla="*/ 4232719 h 5658822"/>
              <a:gd name="connsiteX252" fmla="*/ 11447747 w 12512897"/>
              <a:gd name="connsiteY252" fmla="*/ 4225337 h 5658822"/>
              <a:gd name="connsiteX253" fmla="*/ 2619651 w 12512897"/>
              <a:gd name="connsiteY253" fmla="*/ 4224718 h 5658822"/>
              <a:gd name="connsiteX254" fmla="*/ 2620834 w 12512897"/>
              <a:gd name="connsiteY254" fmla="*/ 4229002 h 5658822"/>
              <a:gd name="connsiteX255" fmla="*/ 2620511 w 12512897"/>
              <a:gd name="connsiteY255" fmla="*/ 4234111 h 5658822"/>
              <a:gd name="connsiteX256" fmla="*/ 2664631 w 12512897"/>
              <a:gd name="connsiteY256" fmla="*/ 4236507 h 5658822"/>
              <a:gd name="connsiteX257" fmla="*/ 2734011 w 12512897"/>
              <a:gd name="connsiteY257" fmla="*/ 4240097 h 5658822"/>
              <a:gd name="connsiteX258" fmla="*/ 2778286 w 12512897"/>
              <a:gd name="connsiteY258" fmla="*/ 4238481 h 5658822"/>
              <a:gd name="connsiteX259" fmla="*/ 2776150 w 12512897"/>
              <a:gd name="connsiteY259" fmla="*/ 4235408 h 5658822"/>
              <a:gd name="connsiteX260" fmla="*/ 2754963 w 12512897"/>
              <a:gd name="connsiteY260" fmla="*/ 4233901 h 5658822"/>
              <a:gd name="connsiteX261" fmla="*/ 2633046 w 12512897"/>
              <a:gd name="connsiteY261" fmla="*/ 4225612 h 5658822"/>
              <a:gd name="connsiteX262" fmla="*/ 11432886 w 12512897"/>
              <a:gd name="connsiteY262" fmla="*/ 4216692 h 5658822"/>
              <a:gd name="connsiteX263" fmla="*/ 11437998 w 12512897"/>
              <a:gd name="connsiteY263" fmla="*/ 4217918 h 5658822"/>
              <a:gd name="connsiteX264" fmla="*/ 11434851 w 12512897"/>
              <a:gd name="connsiteY264" fmla="*/ 4227733 h 5658822"/>
              <a:gd name="connsiteX265" fmla="*/ 11432886 w 12512897"/>
              <a:gd name="connsiteY265" fmla="*/ 4216692 h 5658822"/>
              <a:gd name="connsiteX266" fmla="*/ 11166840 w 12512897"/>
              <a:gd name="connsiteY266" fmla="*/ 4203288 h 5658822"/>
              <a:gd name="connsiteX267" fmla="*/ 11167976 w 12512897"/>
              <a:gd name="connsiteY267" fmla="*/ 4210982 h 5658822"/>
              <a:gd name="connsiteX268" fmla="*/ 11167014 w 12512897"/>
              <a:gd name="connsiteY268" fmla="*/ 4217493 h 5658822"/>
              <a:gd name="connsiteX269" fmla="*/ 11167598 w 12512897"/>
              <a:gd name="connsiteY269" fmla="*/ 4218239 h 5658822"/>
              <a:gd name="connsiteX270" fmla="*/ 11166844 w 12512897"/>
              <a:gd name="connsiteY270" fmla="*/ 4218644 h 5658822"/>
              <a:gd name="connsiteX271" fmla="*/ 11166840 w 12512897"/>
              <a:gd name="connsiteY271" fmla="*/ 4218677 h 5658822"/>
              <a:gd name="connsiteX272" fmla="*/ 11166824 w 12512897"/>
              <a:gd name="connsiteY272" fmla="*/ 4218655 h 5658822"/>
              <a:gd name="connsiteX273" fmla="*/ 11149924 w 12512897"/>
              <a:gd name="connsiteY273" fmla="*/ 4227749 h 5658822"/>
              <a:gd name="connsiteX274" fmla="*/ 11156678 w 12512897"/>
              <a:gd name="connsiteY274" fmla="*/ 4211107 h 5658822"/>
              <a:gd name="connsiteX275" fmla="*/ 11161819 w 12512897"/>
              <a:gd name="connsiteY275" fmla="*/ 4211632 h 5658822"/>
              <a:gd name="connsiteX276" fmla="*/ 12064118 w 12512897"/>
              <a:gd name="connsiteY276" fmla="*/ 4196472 h 5658822"/>
              <a:gd name="connsiteX277" fmla="*/ 12078858 w 12512897"/>
              <a:gd name="connsiteY277" fmla="*/ 4202629 h 5658822"/>
              <a:gd name="connsiteX278" fmla="*/ 12061170 w 12512897"/>
              <a:gd name="connsiteY278" fmla="*/ 4202629 h 5658822"/>
              <a:gd name="connsiteX279" fmla="*/ 12064118 w 12512897"/>
              <a:gd name="connsiteY279" fmla="*/ 4196472 h 5658822"/>
              <a:gd name="connsiteX280" fmla="*/ 11419866 w 12512897"/>
              <a:gd name="connsiteY280" fmla="*/ 4196472 h 5658822"/>
              <a:gd name="connsiteX281" fmla="*/ 11411253 w 12512897"/>
              <a:gd name="connsiteY281" fmla="*/ 4211863 h 5658822"/>
              <a:gd name="connsiteX282" fmla="*/ 11419866 w 12512897"/>
              <a:gd name="connsiteY282" fmla="*/ 4196472 h 5658822"/>
              <a:gd name="connsiteX283" fmla="*/ 12415192 w 12512897"/>
              <a:gd name="connsiteY283" fmla="*/ 4180570 h 5658822"/>
              <a:gd name="connsiteX284" fmla="*/ 12406581 w 12512897"/>
              <a:gd name="connsiteY284" fmla="*/ 4195959 h 5658822"/>
              <a:gd name="connsiteX285" fmla="*/ 12415192 w 12512897"/>
              <a:gd name="connsiteY285" fmla="*/ 4180570 h 5658822"/>
              <a:gd name="connsiteX286" fmla="*/ 12046430 w 12512897"/>
              <a:gd name="connsiteY286" fmla="*/ 4180570 h 5658822"/>
              <a:gd name="connsiteX287" fmla="*/ 12060679 w 12512897"/>
              <a:gd name="connsiteY287" fmla="*/ 4186725 h 5658822"/>
              <a:gd name="connsiteX288" fmla="*/ 12042991 w 12512897"/>
              <a:gd name="connsiteY288" fmla="*/ 4186725 h 5658822"/>
              <a:gd name="connsiteX289" fmla="*/ 12046430 w 12512897"/>
              <a:gd name="connsiteY289" fmla="*/ 4180570 h 5658822"/>
              <a:gd name="connsiteX290" fmla="*/ 11381234 w 12512897"/>
              <a:gd name="connsiteY290" fmla="*/ 4180570 h 5658822"/>
              <a:gd name="connsiteX291" fmla="*/ 11372621 w 12512897"/>
              <a:gd name="connsiteY291" fmla="*/ 4195959 h 5658822"/>
              <a:gd name="connsiteX292" fmla="*/ 11381234 w 12512897"/>
              <a:gd name="connsiteY292" fmla="*/ 4180570 h 5658822"/>
              <a:gd name="connsiteX293" fmla="*/ 12397014 w 12512897"/>
              <a:gd name="connsiteY293" fmla="*/ 4164666 h 5658822"/>
              <a:gd name="connsiteX294" fmla="*/ 12388402 w 12512897"/>
              <a:gd name="connsiteY294" fmla="*/ 4180057 h 5658822"/>
              <a:gd name="connsiteX295" fmla="*/ 12397014 w 12512897"/>
              <a:gd name="connsiteY295" fmla="*/ 4164666 h 5658822"/>
              <a:gd name="connsiteX296" fmla="*/ 11328967 w 12512897"/>
              <a:gd name="connsiteY296" fmla="*/ 4153308 h 5658822"/>
              <a:gd name="connsiteX297" fmla="*/ 11320356 w 12512897"/>
              <a:gd name="connsiteY297" fmla="*/ 4166393 h 5658822"/>
              <a:gd name="connsiteX298" fmla="*/ 11328967 w 12512897"/>
              <a:gd name="connsiteY298" fmla="*/ 4153308 h 5658822"/>
              <a:gd name="connsiteX299" fmla="*/ 11997542 w 12512897"/>
              <a:gd name="connsiteY299" fmla="*/ 4144220 h 5658822"/>
              <a:gd name="connsiteX300" fmla="*/ 12042485 w 12512897"/>
              <a:gd name="connsiteY300" fmla="*/ 4174689 h 5658822"/>
              <a:gd name="connsiteX301" fmla="*/ 11997542 w 12512897"/>
              <a:gd name="connsiteY301" fmla="*/ 4144220 h 5658822"/>
              <a:gd name="connsiteX302" fmla="*/ 11483493 w 12512897"/>
              <a:gd name="connsiteY302" fmla="*/ 4137405 h 5658822"/>
              <a:gd name="connsiteX303" fmla="*/ 11474881 w 12512897"/>
              <a:gd name="connsiteY303" fmla="*/ 4152796 h 5658822"/>
              <a:gd name="connsiteX304" fmla="*/ 11483493 w 12512897"/>
              <a:gd name="connsiteY304" fmla="*/ 4137405 h 5658822"/>
              <a:gd name="connsiteX305" fmla="*/ 11292607 w 12512897"/>
              <a:gd name="connsiteY305" fmla="*/ 4137405 h 5658822"/>
              <a:gd name="connsiteX306" fmla="*/ 11283995 w 12512897"/>
              <a:gd name="connsiteY306" fmla="*/ 4152796 h 5658822"/>
              <a:gd name="connsiteX307" fmla="*/ 11292607 w 12512897"/>
              <a:gd name="connsiteY307" fmla="*/ 4137405 h 5658822"/>
              <a:gd name="connsiteX308" fmla="*/ 11608477 w 12512897"/>
              <a:gd name="connsiteY308" fmla="*/ 4121502 h 5658822"/>
              <a:gd name="connsiteX309" fmla="*/ 11599866 w 12512897"/>
              <a:gd name="connsiteY309" fmla="*/ 4136891 h 5658822"/>
              <a:gd name="connsiteX310" fmla="*/ 11608477 w 12512897"/>
              <a:gd name="connsiteY310" fmla="*/ 4121502 h 5658822"/>
              <a:gd name="connsiteX311" fmla="*/ 12351002 w 12512897"/>
              <a:gd name="connsiteY311" fmla="*/ 4107871 h 5658822"/>
              <a:gd name="connsiteX312" fmla="*/ 12342955 w 12512897"/>
              <a:gd name="connsiteY312" fmla="*/ 4139148 h 5658822"/>
              <a:gd name="connsiteX313" fmla="*/ 12351002 w 12512897"/>
              <a:gd name="connsiteY313" fmla="*/ 4107871 h 5658822"/>
              <a:gd name="connsiteX314" fmla="*/ 11563003 w 12512897"/>
              <a:gd name="connsiteY314" fmla="*/ 4091968 h 5658822"/>
              <a:gd name="connsiteX315" fmla="*/ 11554417 w 12512897"/>
              <a:gd name="connsiteY315" fmla="*/ 4107358 h 5658822"/>
              <a:gd name="connsiteX316" fmla="*/ 11563003 w 12512897"/>
              <a:gd name="connsiteY316" fmla="*/ 4091968 h 5658822"/>
              <a:gd name="connsiteX317" fmla="*/ 11219890 w 12512897"/>
              <a:gd name="connsiteY317" fmla="*/ 4091968 h 5658822"/>
              <a:gd name="connsiteX318" fmla="*/ 11211278 w 12512897"/>
              <a:gd name="connsiteY318" fmla="*/ 4107358 h 5658822"/>
              <a:gd name="connsiteX319" fmla="*/ 11219890 w 12512897"/>
              <a:gd name="connsiteY319" fmla="*/ 4091968 h 5658822"/>
              <a:gd name="connsiteX320" fmla="*/ 11815269 w 12512897"/>
              <a:gd name="connsiteY320" fmla="*/ 4076065 h 5658822"/>
              <a:gd name="connsiteX321" fmla="*/ 11806658 w 12512897"/>
              <a:gd name="connsiteY321" fmla="*/ 4091454 h 5658822"/>
              <a:gd name="connsiteX322" fmla="*/ 11815269 w 12512897"/>
              <a:gd name="connsiteY322" fmla="*/ 4076065 h 5658822"/>
              <a:gd name="connsiteX323" fmla="*/ 11531166 w 12512897"/>
              <a:gd name="connsiteY323" fmla="*/ 4063332 h 5658822"/>
              <a:gd name="connsiteX324" fmla="*/ 11508969 w 12512897"/>
              <a:gd name="connsiteY324" fmla="*/ 4076012 h 5658822"/>
              <a:gd name="connsiteX325" fmla="*/ 11531166 w 12512897"/>
              <a:gd name="connsiteY325" fmla="*/ 4063332 h 5658822"/>
              <a:gd name="connsiteX326" fmla="*/ 9269384 w 12512897"/>
              <a:gd name="connsiteY326" fmla="*/ 4056154 h 5658822"/>
              <a:gd name="connsiteX327" fmla="*/ 9345219 w 12512897"/>
              <a:gd name="connsiteY327" fmla="*/ 4061778 h 5658822"/>
              <a:gd name="connsiteX328" fmla="*/ 9371375 w 12512897"/>
              <a:gd name="connsiteY328" fmla="*/ 4064889 h 5658822"/>
              <a:gd name="connsiteX329" fmla="*/ 9362516 w 12512897"/>
              <a:gd name="connsiteY329" fmla="*/ 4064677 h 5658822"/>
              <a:gd name="connsiteX330" fmla="*/ 9293710 w 12512897"/>
              <a:gd name="connsiteY330" fmla="*/ 4063169 h 5658822"/>
              <a:gd name="connsiteX331" fmla="*/ 9284614 w 12512897"/>
              <a:gd name="connsiteY331" fmla="*/ 4061316 h 5658822"/>
              <a:gd name="connsiteX332" fmla="*/ 9269384 w 12512897"/>
              <a:gd name="connsiteY332" fmla="*/ 4056154 h 5658822"/>
              <a:gd name="connsiteX333" fmla="*/ 2689879 w 12512897"/>
              <a:gd name="connsiteY333" fmla="*/ 4054382 h 5658822"/>
              <a:gd name="connsiteX334" fmla="*/ 2689879 w 12512897"/>
              <a:gd name="connsiteY334" fmla="*/ 4059445 h 5658822"/>
              <a:gd name="connsiteX335" fmla="*/ 2690745 w 12512897"/>
              <a:gd name="connsiteY335" fmla="*/ 4059412 h 5658822"/>
              <a:gd name="connsiteX336" fmla="*/ 2691294 w 12512897"/>
              <a:gd name="connsiteY336" fmla="*/ 4056122 h 5658822"/>
              <a:gd name="connsiteX337" fmla="*/ 11754391 w 12512897"/>
              <a:gd name="connsiteY337" fmla="*/ 4032899 h 5658822"/>
              <a:gd name="connsiteX338" fmla="*/ 11772079 w 12512897"/>
              <a:gd name="connsiteY338" fmla="*/ 4041741 h 5658822"/>
              <a:gd name="connsiteX339" fmla="*/ 11754391 w 12512897"/>
              <a:gd name="connsiteY339" fmla="*/ 4032899 h 5658822"/>
              <a:gd name="connsiteX340" fmla="*/ 2782110 w 12512897"/>
              <a:gd name="connsiteY340" fmla="*/ 4032748 h 5658822"/>
              <a:gd name="connsiteX341" fmla="*/ 2791385 w 12512897"/>
              <a:gd name="connsiteY341" fmla="*/ 4048201 h 5658822"/>
              <a:gd name="connsiteX342" fmla="*/ 2782110 w 12512897"/>
              <a:gd name="connsiteY342" fmla="*/ 4032748 h 5658822"/>
              <a:gd name="connsiteX343" fmla="*/ 10493516 w 12512897"/>
              <a:gd name="connsiteY343" fmla="*/ 4028616 h 5658822"/>
              <a:gd name="connsiteX344" fmla="*/ 10498866 w 12512897"/>
              <a:gd name="connsiteY344" fmla="*/ 4028879 h 5658822"/>
              <a:gd name="connsiteX345" fmla="*/ 10498806 w 12512897"/>
              <a:gd name="connsiteY345" fmla="*/ 4029457 h 5658822"/>
              <a:gd name="connsiteX346" fmla="*/ 10493516 w 12512897"/>
              <a:gd name="connsiteY346" fmla="*/ 4028616 h 5658822"/>
              <a:gd name="connsiteX347" fmla="*/ 12260667 w 12512897"/>
              <a:gd name="connsiteY347" fmla="*/ 4021541 h 5658822"/>
              <a:gd name="connsiteX348" fmla="*/ 12252054 w 12512897"/>
              <a:gd name="connsiteY348" fmla="*/ 4032426 h 5658822"/>
              <a:gd name="connsiteX349" fmla="*/ 12260667 w 12512897"/>
              <a:gd name="connsiteY349" fmla="*/ 4021541 h 5658822"/>
              <a:gd name="connsiteX350" fmla="*/ 10492970 w 12512897"/>
              <a:gd name="connsiteY350" fmla="*/ 4012655 h 5658822"/>
              <a:gd name="connsiteX351" fmla="*/ 10511778 w 12512897"/>
              <a:gd name="connsiteY351" fmla="*/ 4014789 h 5658822"/>
              <a:gd name="connsiteX352" fmla="*/ 10564058 w 12512897"/>
              <a:gd name="connsiteY352" fmla="*/ 4021136 h 5658822"/>
              <a:gd name="connsiteX353" fmla="*/ 10605862 w 12512897"/>
              <a:gd name="connsiteY353" fmla="*/ 4027217 h 5658822"/>
              <a:gd name="connsiteX354" fmla="*/ 10615833 w 12512897"/>
              <a:gd name="connsiteY354" fmla="*/ 4029679 h 5658822"/>
              <a:gd name="connsiteX355" fmla="*/ 10628846 w 12512897"/>
              <a:gd name="connsiteY355" fmla="*/ 4032882 h 5658822"/>
              <a:gd name="connsiteX356" fmla="*/ 10629488 w 12512897"/>
              <a:gd name="connsiteY356" fmla="*/ 4033176 h 5658822"/>
              <a:gd name="connsiteX357" fmla="*/ 10520205 w 12512897"/>
              <a:gd name="connsiteY357" fmla="*/ 4029931 h 5658822"/>
              <a:gd name="connsiteX358" fmla="*/ 10498866 w 12512897"/>
              <a:gd name="connsiteY358" fmla="*/ 4028879 h 5658822"/>
              <a:gd name="connsiteX359" fmla="*/ 10499168 w 12512897"/>
              <a:gd name="connsiteY359" fmla="*/ 4026044 h 5658822"/>
              <a:gd name="connsiteX360" fmla="*/ 10496323 w 12512897"/>
              <a:gd name="connsiteY360" fmla="*/ 4018126 h 5658822"/>
              <a:gd name="connsiteX361" fmla="*/ 12042485 w 12512897"/>
              <a:gd name="connsiteY361" fmla="*/ 4005638 h 5658822"/>
              <a:gd name="connsiteX362" fmla="*/ 12033902 w 12512897"/>
              <a:gd name="connsiteY362" fmla="*/ 4021028 h 5658822"/>
              <a:gd name="connsiteX363" fmla="*/ 12042485 w 12512897"/>
              <a:gd name="connsiteY363" fmla="*/ 4005638 h 5658822"/>
              <a:gd name="connsiteX364" fmla="*/ 2575568 w 12512897"/>
              <a:gd name="connsiteY364" fmla="*/ 4004456 h 5658822"/>
              <a:gd name="connsiteX365" fmla="*/ 2585641 w 12512897"/>
              <a:gd name="connsiteY365" fmla="*/ 4010735 h 5658822"/>
              <a:gd name="connsiteX366" fmla="*/ 2607371 w 12512897"/>
              <a:gd name="connsiteY366" fmla="*/ 4011436 h 5658822"/>
              <a:gd name="connsiteX367" fmla="*/ 2623778 w 12512897"/>
              <a:gd name="connsiteY367" fmla="*/ 4005591 h 5658822"/>
              <a:gd name="connsiteX368" fmla="*/ 12233398 w 12512897"/>
              <a:gd name="connsiteY368" fmla="*/ 3989734 h 5658822"/>
              <a:gd name="connsiteX369" fmla="*/ 12224788 w 12512897"/>
              <a:gd name="connsiteY369" fmla="*/ 4005123 h 5658822"/>
              <a:gd name="connsiteX370" fmla="*/ 12233398 w 12512897"/>
              <a:gd name="connsiteY370" fmla="*/ 3989734 h 5658822"/>
              <a:gd name="connsiteX371" fmla="*/ 12024333 w 12512897"/>
              <a:gd name="connsiteY371" fmla="*/ 3989734 h 5658822"/>
              <a:gd name="connsiteX372" fmla="*/ 12015721 w 12512897"/>
              <a:gd name="connsiteY372" fmla="*/ 4005123 h 5658822"/>
              <a:gd name="connsiteX373" fmla="*/ 12024333 w 12512897"/>
              <a:gd name="connsiteY373" fmla="*/ 3989734 h 5658822"/>
              <a:gd name="connsiteX374" fmla="*/ 11681675 w 12512897"/>
              <a:gd name="connsiteY374" fmla="*/ 3989734 h 5658822"/>
              <a:gd name="connsiteX375" fmla="*/ 11699363 w 12512897"/>
              <a:gd name="connsiteY375" fmla="*/ 3998576 h 5658822"/>
              <a:gd name="connsiteX376" fmla="*/ 11681675 w 12512897"/>
              <a:gd name="connsiteY376" fmla="*/ 3989734 h 5658822"/>
              <a:gd name="connsiteX377" fmla="*/ 11438524 w 12512897"/>
              <a:gd name="connsiteY377" fmla="*/ 3989734 h 5658822"/>
              <a:gd name="connsiteX378" fmla="*/ 11449411 w 12512897"/>
              <a:gd name="connsiteY378" fmla="*/ 4002248 h 5658822"/>
              <a:gd name="connsiteX379" fmla="*/ 11438524 w 12512897"/>
              <a:gd name="connsiteY379" fmla="*/ 4021020 h 5658822"/>
              <a:gd name="connsiteX380" fmla="*/ 11408490 w 12512897"/>
              <a:gd name="connsiteY380" fmla="*/ 3974731 h 5658822"/>
              <a:gd name="connsiteX381" fmla="*/ 11390802 w 12512897"/>
              <a:gd name="connsiteY381" fmla="*/ 3990580 h 5658822"/>
              <a:gd name="connsiteX382" fmla="*/ 11408490 w 12512897"/>
              <a:gd name="connsiteY382" fmla="*/ 3974731 h 5658822"/>
              <a:gd name="connsiteX383" fmla="*/ 11372130 w 12512897"/>
              <a:gd name="connsiteY383" fmla="*/ 3974731 h 5658822"/>
              <a:gd name="connsiteX384" fmla="*/ 11354442 w 12512897"/>
              <a:gd name="connsiteY384" fmla="*/ 3990580 h 5658822"/>
              <a:gd name="connsiteX385" fmla="*/ 11372130 w 12512897"/>
              <a:gd name="connsiteY385" fmla="*/ 3974731 h 5658822"/>
              <a:gd name="connsiteX386" fmla="*/ 9976487 w 12512897"/>
              <a:gd name="connsiteY386" fmla="*/ 3956102 h 5658822"/>
              <a:gd name="connsiteX387" fmla="*/ 9972305 w 12512897"/>
              <a:gd name="connsiteY387" fmla="*/ 3957674 h 5658822"/>
              <a:gd name="connsiteX388" fmla="*/ 10049063 w 12512897"/>
              <a:gd name="connsiteY388" fmla="*/ 3965553 h 5658822"/>
              <a:gd name="connsiteX389" fmla="*/ 10045576 w 12512897"/>
              <a:gd name="connsiteY389" fmla="*/ 3964054 h 5658822"/>
              <a:gd name="connsiteX390" fmla="*/ 9976487 w 12512897"/>
              <a:gd name="connsiteY390" fmla="*/ 3956102 h 5658822"/>
              <a:gd name="connsiteX391" fmla="*/ 11381234 w 12512897"/>
              <a:gd name="connsiteY391" fmla="*/ 3944298 h 5658822"/>
              <a:gd name="connsiteX392" fmla="*/ 11372621 w 12512897"/>
              <a:gd name="connsiteY392" fmla="*/ 3959687 h 5658822"/>
              <a:gd name="connsiteX393" fmla="*/ 11381234 w 12512897"/>
              <a:gd name="connsiteY393" fmla="*/ 3944298 h 5658822"/>
              <a:gd name="connsiteX394" fmla="*/ 11110814 w 12512897"/>
              <a:gd name="connsiteY394" fmla="*/ 3932938 h 5658822"/>
              <a:gd name="connsiteX395" fmla="*/ 11102202 w 12512897"/>
              <a:gd name="connsiteY395" fmla="*/ 3943824 h 5658822"/>
              <a:gd name="connsiteX396" fmla="*/ 11110814 w 12512897"/>
              <a:gd name="connsiteY396" fmla="*/ 3932938 h 5658822"/>
              <a:gd name="connsiteX397" fmla="*/ 11311266 w 12512897"/>
              <a:gd name="connsiteY397" fmla="*/ 3922430 h 5658822"/>
              <a:gd name="connsiteX398" fmla="*/ 11353929 w 12512897"/>
              <a:gd name="connsiteY398" fmla="*/ 3937529 h 5658822"/>
              <a:gd name="connsiteX399" fmla="*/ 11329771 w 12512897"/>
              <a:gd name="connsiteY399" fmla="*/ 3943777 h 5658822"/>
              <a:gd name="connsiteX400" fmla="*/ 11311266 w 12512897"/>
              <a:gd name="connsiteY400" fmla="*/ 3922430 h 5658822"/>
              <a:gd name="connsiteX401" fmla="*/ 11274428 w 12512897"/>
              <a:gd name="connsiteY401" fmla="*/ 3917035 h 5658822"/>
              <a:gd name="connsiteX402" fmla="*/ 11265816 w 12512897"/>
              <a:gd name="connsiteY402" fmla="*/ 3932424 h 5658822"/>
              <a:gd name="connsiteX403" fmla="*/ 11274428 w 12512897"/>
              <a:gd name="connsiteY403" fmla="*/ 3917035 h 5658822"/>
              <a:gd name="connsiteX404" fmla="*/ 11074407 w 12512897"/>
              <a:gd name="connsiteY404" fmla="*/ 3917035 h 5658822"/>
              <a:gd name="connsiteX405" fmla="*/ 11068115 w 12512897"/>
              <a:gd name="connsiteY405" fmla="*/ 3932424 h 5658822"/>
              <a:gd name="connsiteX406" fmla="*/ 11074407 w 12512897"/>
              <a:gd name="connsiteY406" fmla="*/ 3917035 h 5658822"/>
              <a:gd name="connsiteX407" fmla="*/ 10949469 w 12512897"/>
              <a:gd name="connsiteY407" fmla="*/ 3917035 h 5658822"/>
              <a:gd name="connsiteX408" fmla="*/ 10940859 w 12512897"/>
              <a:gd name="connsiteY408" fmla="*/ 3932424 h 5658822"/>
              <a:gd name="connsiteX409" fmla="*/ 10949469 w 12512897"/>
              <a:gd name="connsiteY409" fmla="*/ 3917035 h 5658822"/>
              <a:gd name="connsiteX410" fmla="*/ 10915573 w 12512897"/>
              <a:gd name="connsiteY410" fmla="*/ 3899674 h 5658822"/>
              <a:gd name="connsiteX411" fmla="*/ 10931258 w 12512897"/>
              <a:gd name="connsiteY411" fmla="*/ 3901200 h 5658822"/>
              <a:gd name="connsiteX412" fmla="*/ 10906772 w 12512897"/>
              <a:gd name="connsiteY412" fmla="*/ 3916459 h 5658822"/>
              <a:gd name="connsiteX413" fmla="*/ 10915573 w 12512897"/>
              <a:gd name="connsiteY413" fmla="*/ 3899674 h 5658822"/>
              <a:gd name="connsiteX414" fmla="*/ 1927695 w 12512897"/>
              <a:gd name="connsiteY414" fmla="*/ 3891460 h 5658822"/>
              <a:gd name="connsiteX415" fmla="*/ 1940058 w 12512897"/>
              <a:gd name="connsiteY415" fmla="*/ 3894888 h 5658822"/>
              <a:gd name="connsiteX416" fmla="*/ 1938262 w 12512897"/>
              <a:gd name="connsiteY416" fmla="*/ 3894581 h 5658822"/>
              <a:gd name="connsiteX417" fmla="*/ 1927695 w 12512897"/>
              <a:gd name="connsiteY417" fmla="*/ 3891460 h 5658822"/>
              <a:gd name="connsiteX418" fmla="*/ 11171182 w 12512897"/>
              <a:gd name="connsiteY418" fmla="*/ 3873870 h 5658822"/>
              <a:gd name="connsiteX419" fmla="*/ 11183496 w 12512897"/>
              <a:gd name="connsiteY419" fmla="*/ 3889261 h 5658822"/>
              <a:gd name="connsiteX420" fmla="*/ 11168104 w 12512897"/>
              <a:gd name="connsiteY420" fmla="*/ 3880027 h 5658822"/>
              <a:gd name="connsiteX421" fmla="*/ 11171182 w 12512897"/>
              <a:gd name="connsiteY421" fmla="*/ 3873870 h 5658822"/>
              <a:gd name="connsiteX422" fmla="*/ 11248522 w 12512897"/>
              <a:gd name="connsiteY422" fmla="*/ 3872604 h 5658822"/>
              <a:gd name="connsiteX423" fmla="*/ 11265312 w 12512897"/>
              <a:gd name="connsiteY423" fmla="*/ 3874169 h 5658822"/>
              <a:gd name="connsiteX424" fmla="*/ 11238548 w 12512897"/>
              <a:gd name="connsiteY424" fmla="*/ 3889811 h 5658822"/>
              <a:gd name="connsiteX425" fmla="*/ 11248522 w 12512897"/>
              <a:gd name="connsiteY425" fmla="*/ 3872604 h 5658822"/>
              <a:gd name="connsiteX426" fmla="*/ 10849469 w 12512897"/>
              <a:gd name="connsiteY426" fmla="*/ 3872497 h 5658822"/>
              <a:gd name="connsiteX427" fmla="*/ 10831781 w 12512897"/>
              <a:gd name="connsiteY427" fmla="*/ 3888347 h 5658822"/>
              <a:gd name="connsiteX428" fmla="*/ 10849469 w 12512897"/>
              <a:gd name="connsiteY428" fmla="*/ 3872497 h 5658822"/>
              <a:gd name="connsiteX429" fmla="*/ 9339036 w 12512897"/>
              <a:gd name="connsiteY429" fmla="*/ 3869077 h 5658822"/>
              <a:gd name="connsiteX430" fmla="*/ 9336862 w 12512897"/>
              <a:gd name="connsiteY430" fmla="*/ 3869961 h 5658822"/>
              <a:gd name="connsiteX431" fmla="*/ 9335982 w 12512897"/>
              <a:gd name="connsiteY431" fmla="*/ 3881700 h 5658822"/>
              <a:gd name="connsiteX432" fmla="*/ 9346616 w 12512897"/>
              <a:gd name="connsiteY432" fmla="*/ 3893810 h 5658822"/>
              <a:gd name="connsiteX433" fmla="*/ 9469471 w 12512897"/>
              <a:gd name="connsiteY433" fmla="*/ 3906317 h 5658822"/>
              <a:gd name="connsiteX434" fmla="*/ 9831318 w 12512897"/>
              <a:gd name="connsiteY434" fmla="*/ 3943228 h 5658822"/>
              <a:gd name="connsiteX435" fmla="*/ 9806014 w 12512897"/>
              <a:gd name="connsiteY435" fmla="*/ 3934442 h 5658822"/>
              <a:gd name="connsiteX436" fmla="*/ 9754238 w 12512897"/>
              <a:gd name="connsiteY436" fmla="*/ 3921540 h 5658822"/>
              <a:gd name="connsiteX437" fmla="*/ 9613330 w 12512897"/>
              <a:gd name="connsiteY437" fmla="*/ 3896241 h 5658822"/>
              <a:gd name="connsiteX438" fmla="*/ 9515121 w 12512897"/>
              <a:gd name="connsiteY438" fmla="*/ 3886328 h 5658822"/>
              <a:gd name="connsiteX439" fmla="*/ 11149924 w 12512897"/>
              <a:gd name="connsiteY439" fmla="*/ 3857968 h 5658822"/>
              <a:gd name="connsiteX440" fmla="*/ 11167598 w 12512897"/>
              <a:gd name="connsiteY440" fmla="*/ 3863862 h 5658822"/>
              <a:gd name="connsiteX441" fmla="*/ 11149924 w 12512897"/>
              <a:gd name="connsiteY441" fmla="*/ 3857968 h 5658822"/>
              <a:gd name="connsiteX442" fmla="*/ 10804035 w 12512897"/>
              <a:gd name="connsiteY442" fmla="*/ 3857968 h 5658822"/>
              <a:gd name="connsiteX443" fmla="*/ 10795422 w 12512897"/>
              <a:gd name="connsiteY443" fmla="*/ 3873357 h 5658822"/>
              <a:gd name="connsiteX444" fmla="*/ 10804035 w 12512897"/>
              <a:gd name="connsiteY444" fmla="*/ 3857968 h 5658822"/>
              <a:gd name="connsiteX445" fmla="*/ 11483923 w 12512897"/>
              <a:gd name="connsiteY445" fmla="*/ 3856026 h 5658822"/>
              <a:gd name="connsiteX446" fmla="*/ 11524392 w 12512897"/>
              <a:gd name="connsiteY446" fmla="*/ 3882824 h 5658822"/>
              <a:gd name="connsiteX447" fmla="*/ 11619801 w 12512897"/>
              <a:gd name="connsiteY447" fmla="*/ 3943785 h 5658822"/>
              <a:gd name="connsiteX448" fmla="*/ 11474881 w 12512897"/>
              <a:gd name="connsiteY448" fmla="*/ 3864383 h 5658822"/>
              <a:gd name="connsiteX449" fmla="*/ 11483923 w 12512897"/>
              <a:gd name="connsiteY449" fmla="*/ 3856026 h 5658822"/>
              <a:gd name="connsiteX450" fmla="*/ 10906772 w 12512897"/>
              <a:gd name="connsiteY450" fmla="*/ 3848881 h 5658822"/>
              <a:gd name="connsiteX451" fmla="*/ 10986350 w 12512897"/>
              <a:gd name="connsiteY451" fmla="*/ 3858219 h 5658822"/>
              <a:gd name="connsiteX452" fmla="*/ 11044879 w 12512897"/>
              <a:gd name="connsiteY452" fmla="*/ 3901795 h 5658822"/>
              <a:gd name="connsiteX453" fmla="*/ 10906772 w 12512897"/>
              <a:gd name="connsiteY453" fmla="*/ 3848881 h 5658822"/>
              <a:gd name="connsiteX454" fmla="*/ 10776737 w 12512897"/>
              <a:gd name="connsiteY454" fmla="*/ 3842963 h 5658822"/>
              <a:gd name="connsiteX455" fmla="*/ 10759065 w 12512897"/>
              <a:gd name="connsiteY455" fmla="*/ 3858813 h 5658822"/>
              <a:gd name="connsiteX456" fmla="*/ 10776737 w 12512897"/>
              <a:gd name="connsiteY456" fmla="*/ 3842963 h 5658822"/>
              <a:gd name="connsiteX457" fmla="*/ 8943512 w 12512897"/>
              <a:gd name="connsiteY457" fmla="*/ 3831568 h 5658822"/>
              <a:gd name="connsiteX458" fmla="*/ 8951605 w 12512897"/>
              <a:gd name="connsiteY458" fmla="*/ 3834676 h 5658822"/>
              <a:gd name="connsiteX459" fmla="*/ 9085868 w 12512897"/>
              <a:gd name="connsiteY459" fmla="*/ 3854037 h 5658822"/>
              <a:gd name="connsiteX460" fmla="*/ 9162868 w 12512897"/>
              <a:gd name="connsiteY460" fmla="*/ 3870432 h 5658822"/>
              <a:gd name="connsiteX461" fmla="*/ 9189816 w 12512897"/>
              <a:gd name="connsiteY461" fmla="*/ 3877848 h 5658822"/>
              <a:gd name="connsiteX462" fmla="*/ 9241280 w 12512897"/>
              <a:gd name="connsiteY462" fmla="*/ 3883088 h 5658822"/>
              <a:gd name="connsiteX463" fmla="*/ 9194694 w 12512897"/>
              <a:gd name="connsiteY463" fmla="*/ 3870269 h 5658822"/>
              <a:gd name="connsiteX464" fmla="*/ 9137302 w 12512897"/>
              <a:gd name="connsiteY464" fmla="*/ 3856563 h 5658822"/>
              <a:gd name="connsiteX465" fmla="*/ 9026242 w 12512897"/>
              <a:gd name="connsiteY465" fmla="*/ 3839406 h 5658822"/>
              <a:gd name="connsiteX466" fmla="*/ 10892659 w 12512897"/>
              <a:gd name="connsiteY466" fmla="*/ 3826161 h 5658822"/>
              <a:gd name="connsiteX467" fmla="*/ 10884047 w 12512897"/>
              <a:gd name="connsiteY467" fmla="*/ 3841533 h 5658822"/>
              <a:gd name="connsiteX468" fmla="*/ 10892659 w 12512897"/>
              <a:gd name="connsiteY468" fmla="*/ 3826161 h 5658822"/>
              <a:gd name="connsiteX469" fmla="*/ 11448182 w 12512897"/>
              <a:gd name="connsiteY469" fmla="*/ 3814802 h 5658822"/>
              <a:gd name="connsiteX470" fmla="*/ 11450784 w 12512897"/>
              <a:gd name="connsiteY470" fmla="*/ 3841559 h 5658822"/>
              <a:gd name="connsiteX471" fmla="*/ 11429434 w 12512897"/>
              <a:gd name="connsiteY471" fmla="*/ 3841559 h 5658822"/>
              <a:gd name="connsiteX472" fmla="*/ 11448182 w 12512897"/>
              <a:gd name="connsiteY472" fmla="*/ 3814802 h 5658822"/>
              <a:gd name="connsiteX473" fmla="*/ 11474377 w 12512897"/>
              <a:gd name="connsiteY473" fmla="*/ 3812530 h 5658822"/>
              <a:gd name="connsiteX474" fmla="*/ 11456702 w 12512897"/>
              <a:gd name="connsiteY474" fmla="*/ 3848375 h 5658822"/>
              <a:gd name="connsiteX475" fmla="*/ 11474377 w 12512897"/>
              <a:gd name="connsiteY475" fmla="*/ 3812530 h 5658822"/>
              <a:gd name="connsiteX476" fmla="*/ 10819991 w 12512897"/>
              <a:gd name="connsiteY476" fmla="*/ 3808533 h 5658822"/>
              <a:gd name="connsiteX477" fmla="*/ 10842615 w 12512897"/>
              <a:gd name="connsiteY477" fmla="*/ 3811231 h 5658822"/>
              <a:gd name="connsiteX478" fmla="*/ 10804512 w 12512897"/>
              <a:gd name="connsiteY478" fmla="*/ 3826647 h 5658822"/>
              <a:gd name="connsiteX479" fmla="*/ 10819991 w 12512897"/>
              <a:gd name="connsiteY479" fmla="*/ 3808533 h 5658822"/>
              <a:gd name="connsiteX480" fmla="*/ 10794944 w 12512897"/>
              <a:gd name="connsiteY480" fmla="*/ 3798900 h 5658822"/>
              <a:gd name="connsiteX481" fmla="*/ 10786332 w 12512897"/>
              <a:gd name="connsiteY481" fmla="*/ 3811985 h 5658822"/>
              <a:gd name="connsiteX482" fmla="*/ 10794944 w 12512897"/>
              <a:gd name="connsiteY482" fmla="*/ 3798900 h 5658822"/>
              <a:gd name="connsiteX483" fmla="*/ 10429712 w 12512897"/>
              <a:gd name="connsiteY483" fmla="*/ 3786063 h 5658822"/>
              <a:gd name="connsiteX484" fmla="*/ 10441976 w 12512897"/>
              <a:gd name="connsiteY484" fmla="*/ 3791195 h 5658822"/>
              <a:gd name="connsiteX485" fmla="*/ 10459493 w 12512897"/>
              <a:gd name="connsiteY485" fmla="*/ 3796201 h 5658822"/>
              <a:gd name="connsiteX486" fmla="*/ 10460729 w 12512897"/>
              <a:gd name="connsiteY486" fmla="*/ 3789314 h 5658822"/>
              <a:gd name="connsiteX487" fmla="*/ 10440451 w 12512897"/>
              <a:gd name="connsiteY487" fmla="*/ 3786292 h 5658822"/>
              <a:gd name="connsiteX488" fmla="*/ 10429712 w 12512897"/>
              <a:gd name="connsiteY488" fmla="*/ 3786063 h 5658822"/>
              <a:gd name="connsiteX489" fmla="*/ 11672062 w 12512897"/>
              <a:gd name="connsiteY489" fmla="*/ 3782996 h 5658822"/>
              <a:gd name="connsiteX490" fmla="*/ 11665767 w 12512897"/>
              <a:gd name="connsiteY490" fmla="*/ 3798387 h 5658822"/>
              <a:gd name="connsiteX491" fmla="*/ 11672062 w 12512897"/>
              <a:gd name="connsiteY491" fmla="*/ 3782996 h 5658822"/>
              <a:gd name="connsiteX492" fmla="*/ 12498157 w 12512897"/>
              <a:gd name="connsiteY492" fmla="*/ 3782995 h 5658822"/>
              <a:gd name="connsiteX493" fmla="*/ 12512897 w 12512897"/>
              <a:gd name="connsiteY493" fmla="*/ 3803814 h 5658822"/>
              <a:gd name="connsiteX494" fmla="*/ 12495209 w 12512897"/>
              <a:gd name="connsiteY494" fmla="*/ 3809762 h 5658822"/>
              <a:gd name="connsiteX495" fmla="*/ 12498157 w 12512897"/>
              <a:gd name="connsiteY495" fmla="*/ 3782995 h 5658822"/>
              <a:gd name="connsiteX496" fmla="*/ 10730009 w 12512897"/>
              <a:gd name="connsiteY496" fmla="*/ 3762453 h 5658822"/>
              <a:gd name="connsiteX497" fmla="*/ 10724163 w 12512897"/>
              <a:gd name="connsiteY497" fmla="*/ 3777935 h 5658822"/>
              <a:gd name="connsiteX498" fmla="*/ 10717116 w 12512897"/>
              <a:gd name="connsiteY498" fmla="*/ 3776535 h 5658822"/>
              <a:gd name="connsiteX499" fmla="*/ 10735816 w 12512897"/>
              <a:gd name="connsiteY499" fmla="*/ 3781296 h 5658822"/>
              <a:gd name="connsiteX500" fmla="*/ 10747271 w 12512897"/>
              <a:gd name="connsiteY500" fmla="*/ 3784613 h 5658822"/>
              <a:gd name="connsiteX501" fmla="*/ 10745821 w 12512897"/>
              <a:gd name="connsiteY501" fmla="*/ 3767233 h 5658822"/>
              <a:gd name="connsiteX502" fmla="*/ 11267782 w 12512897"/>
              <a:gd name="connsiteY502" fmla="*/ 3756541 h 5658822"/>
              <a:gd name="connsiteX503" fmla="*/ 11274416 w 12512897"/>
              <a:gd name="connsiteY503" fmla="*/ 3768852 h 5658822"/>
              <a:gd name="connsiteX504" fmla="*/ 11256728 w 12512897"/>
              <a:gd name="connsiteY504" fmla="*/ 3762696 h 5658822"/>
              <a:gd name="connsiteX505" fmla="*/ 11267782 w 12512897"/>
              <a:gd name="connsiteY505" fmla="*/ 3756541 h 5658822"/>
              <a:gd name="connsiteX506" fmla="*/ 10675269 w 12512897"/>
              <a:gd name="connsiteY506" fmla="*/ 3748610 h 5658822"/>
              <a:gd name="connsiteX507" fmla="*/ 10664680 w 12512897"/>
              <a:gd name="connsiteY507" fmla="*/ 3761977 h 5658822"/>
              <a:gd name="connsiteX508" fmla="*/ 10675132 w 12512897"/>
              <a:gd name="connsiteY508" fmla="*/ 3764790 h 5658822"/>
              <a:gd name="connsiteX509" fmla="*/ 10703455 w 12512897"/>
              <a:gd name="connsiteY509" fmla="*/ 3772814 h 5658822"/>
              <a:gd name="connsiteX510" fmla="*/ 10677256 w 12512897"/>
              <a:gd name="connsiteY510" fmla="*/ 3762406 h 5658822"/>
              <a:gd name="connsiteX511" fmla="*/ 10688438 w 12512897"/>
              <a:gd name="connsiteY511" fmla="*/ 3751939 h 5658822"/>
              <a:gd name="connsiteX512" fmla="*/ 10648452 w 12512897"/>
              <a:gd name="connsiteY512" fmla="*/ 3743536 h 5658822"/>
              <a:gd name="connsiteX513" fmla="*/ 10646562 w 12512897"/>
              <a:gd name="connsiteY513" fmla="*/ 3752067 h 5658822"/>
              <a:gd name="connsiteX514" fmla="*/ 10640774 w 12512897"/>
              <a:gd name="connsiteY514" fmla="*/ 3755545 h 5658822"/>
              <a:gd name="connsiteX515" fmla="*/ 10664612 w 12512897"/>
              <a:gd name="connsiteY515" fmla="*/ 3761959 h 5658822"/>
              <a:gd name="connsiteX516" fmla="*/ 10660814 w 12512897"/>
              <a:gd name="connsiteY516" fmla="*/ 3745223 h 5658822"/>
              <a:gd name="connsiteX517" fmla="*/ 12440804 w 12512897"/>
              <a:gd name="connsiteY517" fmla="*/ 3739104 h 5658822"/>
              <a:gd name="connsiteX518" fmla="*/ 12467435 w 12512897"/>
              <a:gd name="connsiteY518" fmla="*/ 3752942 h 5658822"/>
              <a:gd name="connsiteX519" fmla="*/ 12461374 w 12512897"/>
              <a:gd name="connsiteY519" fmla="*/ 3777932 h 5658822"/>
              <a:gd name="connsiteX520" fmla="*/ 12431580 w 12512897"/>
              <a:gd name="connsiteY520" fmla="*/ 3746694 h 5658822"/>
              <a:gd name="connsiteX521" fmla="*/ 12440804 w 12512897"/>
              <a:gd name="connsiteY521" fmla="*/ 3739104 h 5658822"/>
              <a:gd name="connsiteX522" fmla="*/ 11619840 w 12512897"/>
              <a:gd name="connsiteY522" fmla="*/ 3737560 h 5658822"/>
              <a:gd name="connsiteX523" fmla="*/ 11611229 w 12512897"/>
              <a:gd name="connsiteY523" fmla="*/ 3752950 h 5658822"/>
              <a:gd name="connsiteX524" fmla="*/ 11619840 w 12512897"/>
              <a:gd name="connsiteY524" fmla="*/ 3737560 h 5658822"/>
              <a:gd name="connsiteX525" fmla="*/ 10583876 w 12512897"/>
              <a:gd name="connsiteY525" fmla="*/ 3736411 h 5658822"/>
              <a:gd name="connsiteX526" fmla="*/ 10623036 w 12512897"/>
              <a:gd name="connsiteY526" fmla="*/ 3750772 h 5658822"/>
              <a:gd name="connsiteX527" fmla="*/ 10624249 w 12512897"/>
              <a:gd name="connsiteY527" fmla="*/ 3751099 h 5658822"/>
              <a:gd name="connsiteX528" fmla="*/ 10628562 w 12512897"/>
              <a:gd name="connsiteY528" fmla="*/ 3740820 h 5658822"/>
              <a:gd name="connsiteX529" fmla="*/ 10596688 w 12512897"/>
              <a:gd name="connsiteY529" fmla="*/ 3736468 h 5658822"/>
              <a:gd name="connsiteX530" fmla="*/ 10583876 w 12512897"/>
              <a:gd name="connsiteY530" fmla="*/ 3736411 h 5658822"/>
              <a:gd name="connsiteX531" fmla="*/ 12024333 w 12512897"/>
              <a:gd name="connsiteY531" fmla="*/ 3721656 h 5658822"/>
              <a:gd name="connsiteX532" fmla="*/ 12015721 w 12512897"/>
              <a:gd name="connsiteY532" fmla="*/ 3737028 h 5658822"/>
              <a:gd name="connsiteX533" fmla="*/ 12024333 w 12512897"/>
              <a:gd name="connsiteY533" fmla="*/ 3721656 h 5658822"/>
              <a:gd name="connsiteX534" fmla="*/ 2028559 w 12512897"/>
              <a:gd name="connsiteY534" fmla="*/ 3718298 h 5658822"/>
              <a:gd name="connsiteX535" fmla="*/ 2008039 w 12512897"/>
              <a:gd name="connsiteY535" fmla="*/ 3722485 h 5658822"/>
              <a:gd name="connsiteX536" fmla="*/ 1930343 w 12512897"/>
              <a:gd name="connsiteY536" fmla="*/ 3736959 h 5658822"/>
              <a:gd name="connsiteX537" fmla="*/ 1896436 w 12512897"/>
              <a:gd name="connsiteY537" fmla="*/ 3741366 h 5658822"/>
              <a:gd name="connsiteX538" fmla="*/ 2067534 w 12512897"/>
              <a:gd name="connsiteY538" fmla="*/ 3757235 h 5658822"/>
              <a:gd name="connsiteX539" fmla="*/ 2163286 w 12512897"/>
              <a:gd name="connsiteY539" fmla="*/ 3766453 h 5658822"/>
              <a:gd name="connsiteX540" fmla="*/ 2172388 w 12512897"/>
              <a:gd name="connsiteY540" fmla="*/ 3767919 h 5658822"/>
              <a:gd name="connsiteX541" fmla="*/ 2353531 w 12512897"/>
              <a:gd name="connsiteY541" fmla="*/ 3786206 h 5658822"/>
              <a:gd name="connsiteX542" fmla="*/ 2233182 w 12512897"/>
              <a:gd name="connsiteY542" fmla="*/ 3773182 h 5658822"/>
              <a:gd name="connsiteX543" fmla="*/ 2163286 w 12512897"/>
              <a:gd name="connsiteY543" fmla="*/ 3766453 h 5658822"/>
              <a:gd name="connsiteX544" fmla="*/ 2132592 w 12512897"/>
              <a:gd name="connsiteY544" fmla="*/ 3761509 h 5658822"/>
              <a:gd name="connsiteX545" fmla="*/ 2163806 w 12512897"/>
              <a:gd name="connsiteY545" fmla="*/ 3750623 h 5658822"/>
              <a:gd name="connsiteX546" fmla="*/ 2335770 w 12512897"/>
              <a:gd name="connsiteY546" fmla="*/ 3755286 h 5658822"/>
              <a:gd name="connsiteX547" fmla="*/ 2201947 w 12512897"/>
              <a:gd name="connsiteY547" fmla="*/ 3736861 h 5658822"/>
              <a:gd name="connsiteX548" fmla="*/ 12409644 w 12512897"/>
              <a:gd name="connsiteY548" fmla="*/ 3710297 h 5658822"/>
              <a:gd name="connsiteX549" fmla="*/ 12431070 w 12512897"/>
              <a:gd name="connsiteY549" fmla="*/ 3731501 h 5658822"/>
              <a:gd name="connsiteX550" fmla="*/ 12406583 w 12512897"/>
              <a:gd name="connsiteY550" fmla="*/ 3716356 h 5658822"/>
              <a:gd name="connsiteX551" fmla="*/ 12409644 w 12512897"/>
              <a:gd name="connsiteY551" fmla="*/ 3710297 h 5658822"/>
              <a:gd name="connsiteX552" fmla="*/ 11858003 w 12512897"/>
              <a:gd name="connsiteY552" fmla="*/ 3710297 h 5658822"/>
              <a:gd name="connsiteX553" fmla="*/ 11869795 w 12512897"/>
              <a:gd name="connsiteY553" fmla="*/ 3723382 h 5658822"/>
              <a:gd name="connsiteX554" fmla="*/ 11852107 w 12512897"/>
              <a:gd name="connsiteY554" fmla="*/ 3716840 h 5658822"/>
              <a:gd name="connsiteX555" fmla="*/ 11858003 w 12512897"/>
              <a:gd name="connsiteY555" fmla="*/ 3710297 h 5658822"/>
              <a:gd name="connsiteX556" fmla="*/ 11833928 w 12512897"/>
              <a:gd name="connsiteY556" fmla="*/ 3694394 h 5658822"/>
              <a:gd name="connsiteX557" fmla="*/ 11851601 w 12512897"/>
              <a:gd name="connsiteY557" fmla="*/ 3700550 h 5658822"/>
              <a:gd name="connsiteX558" fmla="*/ 11833928 w 12512897"/>
              <a:gd name="connsiteY558" fmla="*/ 3694394 h 5658822"/>
              <a:gd name="connsiteX559" fmla="*/ 11536239 w 12512897"/>
              <a:gd name="connsiteY559" fmla="*/ 3685307 h 5658822"/>
              <a:gd name="connsiteX560" fmla="*/ 11563001 w 12512897"/>
              <a:gd name="connsiteY560" fmla="*/ 3685307 h 5658822"/>
              <a:gd name="connsiteX561" fmla="*/ 11572091 w 12512897"/>
              <a:gd name="connsiteY561" fmla="*/ 3723399 h 5658822"/>
              <a:gd name="connsiteX562" fmla="*/ 11536239 w 12512897"/>
              <a:gd name="connsiteY562" fmla="*/ 3685307 h 5658822"/>
              <a:gd name="connsiteX563" fmla="*/ 11948338 w 12512897"/>
              <a:gd name="connsiteY563" fmla="*/ 3678490 h 5658822"/>
              <a:gd name="connsiteX564" fmla="*/ 11969763 w 12512897"/>
              <a:gd name="connsiteY564" fmla="*/ 3688001 h 5658822"/>
              <a:gd name="connsiteX565" fmla="*/ 11945277 w 12512897"/>
              <a:gd name="connsiteY565" fmla="*/ 3688001 h 5658822"/>
              <a:gd name="connsiteX566" fmla="*/ 11948338 w 12512897"/>
              <a:gd name="connsiteY566" fmla="*/ 3678490 h 5658822"/>
              <a:gd name="connsiteX567" fmla="*/ 11927097 w 12512897"/>
              <a:gd name="connsiteY567" fmla="*/ 3667132 h 5658822"/>
              <a:gd name="connsiteX568" fmla="*/ 11944771 w 12512897"/>
              <a:gd name="connsiteY568" fmla="*/ 3673289 h 5658822"/>
              <a:gd name="connsiteX569" fmla="*/ 11927097 w 12512897"/>
              <a:gd name="connsiteY569" fmla="*/ 3667132 h 5658822"/>
              <a:gd name="connsiteX570" fmla="*/ 11466485 w 12512897"/>
              <a:gd name="connsiteY570" fmla="*/ 3665106 h 5658822"/>
              <a:gd name="connsiteX571" fmla="*/ 11474377 w 12512897"/>
              <a:gd name="connsiteY571" fmla="*/ 3677999 h 5658822"/>
              <a:gd name="connsiteX572" fmla="*/ 11456702 w 12512897"/>
              <a:gd name="connsiteY572" fmla="*/ 3672105 h 5658822"/>
              <a:gd name="connsiteX573" fmla="*/ 11466485 w 12512897"/>
              <a:gd name="connsiteY573" fmla="*/ 3665106 h 5658822"/>
              <a:gd name="connsiteX574" fmla="*/ 2340746 w 12512897"/>
              <a:gd name="connsiteY574" fmla="*/ 3652993 h 5658822"/>
              <a:gd name="connsiteX575" fmla="*/ 2336272 w 12512897"/>
              <a:gd name="connsiteY575" fmla="*/ 3653899 h 5658822"/>
              <a:gd name="connsiteX576" fmla="*/ 2517014 w 12512897"/>
              <a:gd name="connsiteY576" fmla="*/ 3670886 h 5658822"/>
              <a:gd name="connsiteX577" fmla="*/ 2365363 w 12512897"/>
              <a:gd name="connsiteY577" fmla="*/ 3664848 h 5658822"/>
              <a:gd name="connsiteX578" fmla="*/ 2309550 w 12512897"/>
              <a:gd name="connsiteY578" fmla="*/ 3659462 h 5658822"/>
              <a:gd name="connsiteX579" fmla="*/ 2241548 w 12512897"/>
              <a:gd name="connsiteY579" fmla="*/ 3673832 h 5658822"/>
              <a:gd name="connsiteX580" fmla="*/ 2250660 w 12512897"/>
              <a:gd name="connsiteY580" fmla="*/ 3674353 h 5658822"/>
              <a:gd name="connsiteX581" fmla="*/ 2684386 w 12512897"/>
              <a:gd name="connsiteY581" fmla="*/ 3688781 h 5658822"/>
              <a:gd name="connsiteX582" fmla="*/ 2704797 w 12512897"/>
              <a:gd name="connsiteY582" fmla="*/ 3688535 h 5658822"/>
              <a:gd name="connsiteX583" fmla="*/ 2517014 w 12512897"/>
              <a:gd name="connsiteY583" fmla="*/ 3670886 h 5658822"/>
              <a:gd name="connsiteX584" fmla="*/ 2614387 w 12512897"/>
              <a:gd name="connsiteY584" fmla="*/ 3674763 h 5658822"/>
              <a:gd name="connsiteX585" fmla="*/ 12133365 w 12512897"/>
              <a:gd name="connsiteY585" fmla="*/ 3651230 h 5658822"/>
              <a:gd name="connsiteX586" fmla="*/ 12127073 w 12512897"/>
              <a:gd name="connsiteY586" fmla="*/ 3666619 h 5658822"/>
              <a:gd name="connsiteX587" fmla="*/ 12133365 w 12512897"/>
              <a:gd name="connsiteY587" fmla="*/ 3651230 h 5658822"/>
              <a:gd name="connsiteX588" fmla="*/ 11492224 w 12512897"/>
              <a:gd name="connsiteY588" fmla="*/ 3650559 h 5658822"/>
              <a:gd name="connsiteX589" fmla="*/ 11517550 w 12512897"/>
              <a:gd name="connsiteY589" fmla="*/ 3673431 h 5658822"/>
              <a:gd name="connsiteX590" fmla="*/ 11483971 w 12512897"/>
              <a:gd name="connsiteY590" fmla="*/ 3657941 h 5658822"/>
              <a:gd name="connsiteX591" fmla="*/ 11492224 w 12512897"/>
              <a:gd name="connsiteY591" fmla="*/ 3650559 h 5658822"/>
              <a:gd name="connsiteX592" fmla="*/ 11899336 w 12512897"/>
              <a:gd name="connsiteY592" fmla="*/ 3636213 h 5658822"/>
              <a:gd name="connsiteX593" fmla="*/ 11881650 w 12512897"/>
              <a:gd name="connsiteY593" fmla="*/ 3650709 h 5658822"/>
              <a:gd name="connsiteX594" fmla="*/ 11899336 w 12512897"/>
              <a:gd name="connsiteY594" fmla="*/ 3636213 h 5658822"/>
              <a:gd name="connsiteX595" fmla="*/ 2072219 w 12512897"/>
              <a:gd name="connsiteY595" fmla="*/ 3633271 h 5658822"/>
              <a:gd name="connsiteX596" fmla="*/ 2102914 w 12512897"/>
              <a:gd name="connsiteY596" fmla="*/ 3639524 h 5658822"/>
              <a:gd name="connsiteX597" fmla="*/ 2074857 w 12512897"/>
              <a:gd name="connsiteY597" fmla="*/ 3643085 h 5658822"/>
              <a:gd name="connsiteX598" fmla="*/ 2072219 w 12512897"/>
              <a:gd name="connsiteY598" fmla="*/ 3633271 h 5658822"/>
              <a:gd name="connsiteX599" fmla="*/ 2572756 w 12512897"/>
              <a:gd name="connsiteY599" fmla="*/ 3606065 h 5658822"/>
              <a:gd name="connsiteX600" fmla="*/ 2570688 w 12512897"/>
              <a:gd name="connsiteY600" fmla="*/ 3606421 h 5658822"/>
              <a:gd name="connsiteX601" fmla="*/ 2544613 w 12512897"/>
              <a:gd name="connsiteY601" fmla="*/ 3611703 h 5658822"/>
              <a:gd name="connsiteX602" fmla="*/ 2548905 w 12512897"/>
              <a:gd name="connsiteY602" fmla="*/ 3611808 h 5658822"/>
              <a:gd name="connsiteX603" fmla="*/ 2597473 w 12512897"/>
              <a:gd name="connsiteY603" fmla="*/ 3612129 h 5658822"/>
              <a:gd name="connsiteX604" fmla="*/ 2574178 w 12512897"/>
              <a:gd name="connsiteY604" fmla="*/ 3606146 h 5658822"/>
              <a:gd name="connsiteX605" fmla="*/ 11008665 w 12512897"/>
              <a:gd name="connsiteY605" fmla="*/ 3603080 h 5658822"/>
              <a:gd name="connsiteX606" fmla="*/ 11008600 w 12512897"/>
              <a:gd name="connsiteY606" fmla="*/ 3603158 h 5658822"/>
              <a:gd name="connsiteX607" fmla="*/ 11006760 w 12512897"/>
              <a:gd name="connsiteY607" fmla="*/ 3605321 h 5658822"/>
              <a:gd name="connsiteX608" fmla="*/ 11011974 w 12512897"/>
              <a:gd name="connsiteY608" fmla="*/ 3599192 h 5658822"/>
              <a:gd name="connsiteX609" fmla="*/ 11011669 w 12512897"/>
              <a:gd name="connsiteY609" fmla="*/ 3599551 h 5658822"/>
              <a:gd name="connsiteX610" fmla="*/ 11008665 w 12512897"/>
              <a:gd name="connsiteY610" fmla="*/ 3603080 h 5658822"/>
              <a:gd name="connsiteX611" fmla="*/ 10949469 w 12512897"/>
              <a:gd name="connsiteY611" fmla="*/ 3589933 h 5658822"/>
              <a:gd name="connsiteX612" fmla="*/ 10940859 w 12512897"/>
              <a:gd name="connsiteY612" fmla="*/ 3605321 h 5658822"/>
              <a:gd name="connsiteX613" fmla="*/ 10949469 w 12512897"/>
              <a:gd name="connsiteY613" fmla="*/ 3589933 h 5658822"/>
              <a:gd name="connsiteX614" fmla="*/ 10649495 w 12512897"/>
              <a:gd name="connsiteY614" fmla="*/ 3589933 h 5658822"/>
              <a:gd name="connsiteX615" fmla="*/ 10631807 w 12512897"/>
              <a:gd name="connsiteY615" fmla="*/ 3604668 h 5658822"/>
              <a:gd name="connsiteX616" fmla="*/ 10649495 w 12512897"/>
              <a:gd name="connsiteY616" fmla="*/ 3589933 h 5658822"/>
              <a:gd name="connsiteX617" fmla="*/ 10995399 w 12512897"/>
              <a:gd name="connsiteY617" fmla="*/ 3585397 h 5658822"/>
              <a:gd name="connsiteX618" fmla="*/ 11232439 w 12512897"/>
              <a:gd name="connsiteY618" fmla="*/ 3671297 h 5658822"/>
              <a:gd name="connsiteX619" fmla="*/ 11340140 w 12512897"/>
              <a:gd name="connsiteY619" fmla="*/ 3727216 h 5658822"/>
              <a:gd name="connsiteX620" fmla="*/ 11367451 w 12512897"/>
              <a:gd name="connsiteY620" fmla="*/ 3770191 h 5658822"/>
              <a:gd name="connsiteX621" fmla="*/ 11410738 w 12512897"/>
              <a:gd name="connsiteY621" fmla="*/ 3807470 h 5658822"/>
              <a:gd name="connsiteX622" fmla="*/ 11318498 w 12512897"/>
              <a:gd name="connsiteY622" fmla="*/ 3767085 h 5658822"/>
              <a:gd name="connsiteX623" fmla="*/ 11272118 w 12512897"/>
              <a:gd name="connsiteY623" fmla="*/ 3748445 h 5658822"/>
              <a:gd name="connsiteX624" fmla="*/ 11250992 w 12512897"/>
              <a:gd name="connsiteY624" fmla="*/ 3754658 h 5658822"/>
              <a:gd name="connsiteX625" fmla="*/ 11238624 w 12512897"/>
              <a:gd name="connsiteY625" fmla="*/ 3748445 h 5658822"/>
              <a:gd name="connsiteX626" fmla="*/ 11247898 w 12512897"/>
              <a:gd name="connsiteY626" fmla="*/ 3733429 h 5658822"/>
              <a:gd name="connsiteX627" fmla="*/ 11084546 w 12512897"/>
              <a:gd name="connsiteY627" fmla="*/ 3668191 h 5658822"/>
              <a:gd name="connsiteX628" fmla="*/ 11084546 w 12512897"/>
              <a:gd name="connsiteY628" fmla="*/ 3638210 h 5658822"/>
              <a:gd name="connsiteX629" fmla="*/ 11072179 w 12512897"/>
              <a:gd name="connsiteY629" fmla="*/ 3631997 h 5658822"/>
              <a:gd name="connsiteX630" fmla="*/ 11044867 w 12512897"/>
              <a:gd name="connsiteY630" fmla="*/ 3619570 h 5658822"/>
              <a:gd name="connsiteX631" fmla="*/ 11020132 w 12512897"/>
              <a:gd name="connsiteY631" fmla="*/ 3605980 h 5658822"/>
              <a:gd name="connsiteX632" fmla="*/ 11011974 w 12512897"/>
              <a:gd name="connsiteY632" fmla="*/ 3599192 h 5658822"/>
              <a:gd name="connsiteX633" fmla="*/ 10595448 w 12512897"/>
              <a:gd name="connsiteY633" fmla="*/ 3578571 h 5658822"/>
              <a:gd name="connsiteX634" fmla="*/ 10622222 w 12512897"/>
              <a:gd name="connsiteY634" fmla="*/ 3578571 h 5658822"/>
              <a:gd name="connsiteX635" fmla="*/ 10613297 w 12512897"/>
              <a:gd name="connsiteY635" fmla="*/ 3605339 h 5658822"/>
              <a:gd name="connsiteX636" fmla="*/ 10595448 w 12512897"/>
              <a:gd name="connsiteY636" fmla="*/ 3578571 h 5658822"/>
              <a:gd name="connsiteX637" fmla="*/ 12039229 w 12512897"/>
              <a:gd name="connsiteY637" fmla="*/ 3569257 h 5658822"/>
              <a:gd name="connsiteX638" fmla="*/ 12044699 w 12512897"/>
              <a:gd name="connsiteY638" fmla="*/ 3570485 h 5658822"/>
              <a:gd name="connsiteX639" fmla="*/ 12038448 w 12512897"/>
              <a:gd name="connsiteY639" fmla="*/ 3580299 h 5658822"/>
              <a:gd name="connsiteX640" fmla="*/ 12039229 w 12512897"/>
              <a:gd name="connsiteY640" fmla="*/ 3569257 h 5658822"/>
              <a:gd name="connsiteX641" fmla="*/ 11930158 w 12512897"/>
              <a:gd name="connsiteY641" fmla="*/ 3569257 h 5658822"/>
              <a:gd name="connsiteX642" fmla="*/ 11935665 w 12512897"/>
              <a:gd name="connsiteY642" fmla="*/ 3570486 h 5658822"/>
              <a:gd name="connsiteX643" fmla="*/ 11929371 w 12512897"/>
              <a:gd name="connsiteY643" fmla="*/ 3580299 h 5658822"/>
              <a:gd name="connsiteX644" fmla="*/ 11930158 w 12512897"/>
              <a:gd name="connsiteY644" fmla="*/ 3569257 h 5658822"/>
              <a:gd name="connsiteX645" fmla="*/ 11638498 w 12512897"/>
              <a:gd name="connsiteY645" fmla="*/ 3562667 h 5658822"/>
              <a:gd name="connsiteX646" fmla="*/ 11644792 w 12512897"/>
              <a:gd name="connsiteY646" fmla="*/ 3578058 h 5658822"/>
              <a:gd name="connsiteX647" fmla="*/ 11638498 w 12512897"/>
              <a:gd name="connsiteY647" fmla="*/ 3562667 h 5658822"/>
              <a:gd name="connsiteX648" fmla="*/ 10575749 w 12512897"/>
              <a:gd name="connsiteY648" fmla="*/ 3561210 h 5658822"/>
              <a:gd name="connsiteX649" fmla="*/ 10585838 w 12512897"/>
              <a:gd name="connsiteY649" fmla="*/ 3577995 h 5658822"/>
              <a:gd name="connsiteX650" fmla="*/ 10561362 w 12512897"/>
              <a:gd name="connsiteY650" fmla="*/ 3562735 h 5658822"/>
              <a:gd name="connsiteX651" fmla="*/ 10575749 w 12512897"/>
              <a:gd name="connsiteY651" fmla="*/ 3561210 h 5658822"/>
              <a:gd name="connsiteX652" fmla="*/ 2467166 w 12512897"/>
              <a:gd name="connsiteY652" fmla="*/ 3554891 h 5658822"/>
              <a:gd name="connsiteX653" fmla="*/ 2466474 w 12512897"/>
              <a:gd name="connsiteY653" fmla="*/ 3555004 h 5658822"/>
              <a:gd name="connsiteX654" fmla="*/ 2477141 w 12512897"/>
              <a:gd name="connsiteY654" fmla="*/ 3555559 h 5658822"/>
              <a:gd name="connsiteX655" fmla="*/ 2490009 w 12512897"/>
              <a:gd name="connsiteY655" fmla="*/ 3556421 h 5658822"/>
              <a:gd name="connsiteX656" fmla="*/ 2488347 w 12512897"/>
              <a:gd name="connsiteY656" fmla="*/ 3557323 h 5658822"/>
              <a:gd name="connsiteX657" fmla="*/ 2461738 w 12512897"/>
              <a:gd name="connsiteY657" fmla="*/ 3555781 h 5658822"/>
              <a:gd name="connsiteX658" fmla="*/ 2371674 w 12512897"/>
              <a:gd name="connsiteY658" fmla="*/ 3570556 h 5658822"/>
              <a:gd name="connsiteX659" fmla="*/ 2478490 w 12512897"/>
              <a:gd name="connsiteY659" fmla="*/ 3574215 h 5658822"/>
              <a:gd name="connsiteX660" fmla="*/ 2484881 w 12512897"/>
              <a:gd name="connsiteY660" fmla="*/ 3559205 h 5658822"/>
              <a:gd name="connsiteX661" fmla="*/ 2488347 w 12512897"/>
              <a:gd name="connsiteY661" fmla="*/ 3557323 h 5658822"/>
              <a:gd name="connsiteX662" fmla="*/ 2600416 w 12512897"/>
              <a:gd name="connsiteY662" fmla="*/ 3563815 h 5658822"/>
              <a:gd name="connsiteX663" fmla="*/ 2490009 w 12512897"/>
              <a:gd name="connsiteY663" fmla="*/ 3556421 h 5658822"/>
              <a:gd name="connsiteX664" fmla="*/ 2490333 w 12512897"/>
              <a:gd name="connsiteY664" fmla="*/ 3556245 h 5658822"/>
              <a:gd name="connsiteX665" fmla="*/ 2477141 w 12512897"/>
              <a:gd name="connsiteY665" fmla="*/ 3555559 h 5658822"/>
              <a:gd name="connsiteX666" fmla="*/ 11621179 w 12512897"/>
              <a:gd name="connsiteY666" fmla="*/ 3549552 h 5658822"/>
              <a:gd name="connsiteX667" fmla="*/ 11628917 w 12512897"/>
              <a:gd name="connsiteY667" fmla="*/ 3564412 h 5658822"/>
              <a:gd name="connsiteX668" fmla="*/ 11611229 w 12512897"/>
              <a:gd name="connsiteY668" fmla="*/ 3558072 h 5658822"/>
              <a:gd name="connsiteX669" fmla="*/ 11621179 w 12512897"/>
              <a:gd name="connsiteY669" fmla="*/ 3549552 h 5658822"/>
              <a:gd name="connsiteX670" fmla="*/ 12296980 w 12512897"/>
              <a:gd name="connsiteY670" fmla="*/ 3549038 h 5658822"/>
              <a:gd name="connsiteX671" fmla="*/ 12290688 w 12512897"/>
              <a:gd name="connsiteY671" fmla="*/ 3564409 h 5658822"/>
              <a:gd name="connsiteX672" fmla="*/ 12296980 w 12512897"/>
              <a:gd name="connsiteY672" fmla="*/ 3549038 h 5658822"/>
              <a:gd name="connsiteX673" fmla="*/ 12024333 w 12512897"/>
              <a:gd name="connsiteY673" fmla="*/ 3549038 h 5658822"/>
              <a:gd name="connsiteX674" fmla="*/ 12015721 w 12512897"/>
              <a:gd name="connsiteY674" fmla="*/ 3564409 h 5658822"/>
              <a:gd name="connsiteX675" fmla="*/ 12024333 w 12512897"/>
              <a:gd name="connsiteY675" fmla="*/ 3549038 h 5658822"/>
              <a:gd name="connsiteX676" fmla="*/ 11806133 w 12512897"/>
              <a:gd name="connsiteY676" fmla="*/ 3549038 h 5658822"/>
              <a:gd name="connsiteX677" fmla="*/ 11799840 w 12512897"/>
              <a:gd name="connsiteY677" fmla="*/ 3564409 h 5658822"/>
              <a:gd name="connsiteX678" fmla="*/ 11806133 w 12512897"/>
              <a:gd name="connsiteY678" fmla="*/ 3549038 h 5658822"/>
              <a:gd name="connsiteX679" fmla="*/ 10906772 w 12512897"/>
              <a:gd name="connsiteY679" fmla="*/ 3549038 h 5658822"/>
              <a:gd name="connsiteX680" fmla="*/ 10913066 w 12512897"/>
              <a:gd name="connsiteY680" fmla="*/ 3564409 h 5658822"/>
              <a:gd name="connsiteX681" fmla="*/ 10906772 w 12512897"/>
              <a:gd name="connsiteY681" fmla="*/ 3549038 h 5658822"/>
              <a:gd name="connsiteX682" fmla="*/ 10551791 w 12512897"/>
              <a:gd name="connsiteY682" fmla="*/ 3549038 h 5658822"/>
              <a:gd name="connsiteX683" fmla="*/ 10543181 w 12512897"/>
              <a:gd name="connsiteY683" fmla="*/ 3564409 h 5658822"/>
              <a:gd name="connsiteX684" fmla="*/ 10551791 w 12512897"/>
              <a:gd name="connsiteY684" fmla="*/ 3549038 h 5658822"/>
              <a:gd name="connsiteX685" fmla="*/ 2272274 w 12512897"/>
              <a:gd name="connsiteY685" fmla="*/ 3544806 h 5658822"/>
              <a:gd name="connsiteX686" fmla="*/ 2289718 w 12512897"/>
              <a:gd name="connsiteY686" fmla="*/ 3545816 h 5658822"/>
              <a:gd name="connsiteX687" fmla="*/ 2275577 w 12512897"/>
              <a:gd name="connsiteY687" fmla="*/ 3545081 h 5658822"/>
              <a:gd name="connsiteX688" fmla="*/ 11345222 w 12512897"/>
              <a:gd name="connsiteY688" fmla="*/ 3540682 h 5658822"/>
              <a:gd name="connsiteX689" fmla="*/ 11343741 w 12512897"/>
              <a:gd name="connsiteY689" fmla="*/ 3551596 h 5658822"/>
              <a:gd name="connsiteX690" fmla="*/ 11345606 w 12512897"/>
              <a:gd name="connsiteY690" fmla="*/ 3554334 h 5658822"/>
              <a:gd name="connsiteX691" fmla="*/ 11346135 w 12512897"/>
              <a:gd name="connsiteY691" fmla="*/ 3547481 h 5658822"/>
              <a:gd name="connsiteX692" fmla="*/ 11351603 w 12512897"/>
              <a:gd name="connsiteY692" fmla="*/ 3548891 h 5658822"/>
              <a:gd name="connsiteX693" fmla="*/ 11348692 w 12512897"/>
              <a:gd name="connsiteY693" fmla="*/ 3551905 h 5658822"/>
              <a:gd name="connsiteX694" fmla="*/ 11346501 w 12512897"/>
              <a:gd name="connsiteY694" fmla="*/ 3555649 h 5658822"/>
              <a:gd name="connsiteX695" fmla="*/ 11349990 w 12512897"/>
              <a:gd name="connsiteY695" fmla="*/ 3560772 h 5658822"/>
              <a:gd name="connsiteX696" fmla="*/ 11366349 w 12512897"/>
              <a:gd name="connsiteY696" fmla="*/ 3571591 h 5658822"/>
              <a:gd name="connsiteX697" fmla="*/ 11425091 w 12512897"/>
              <a:gd name="connsiteY697" fmla="*/ 3590135 h 5658822"/>
              <a:gd name="connsiteX698" fmla="*/ 11375624 w 12512897"/>
              <a:gd name="connsiteY698" fmla="*/ 3562317 h 5658822"/>
              <a:gd name="connsiteX699" fmla="*/ 11345222 w 12512897"/>
              <a:gd name="connsiteY699" fmla="*/ 3540682 h 5658822"/>
              <a:gd name="connsiteX700" fmla="*/ 10486370 w 12512897"/>
              <a:gd name="connsiteY700" fmla="*/ 3536162 h 5658822"/>
              <a:gd name="connsiteX701" fmla="*/ 10504058 w 12512897"/>
              <a:gd name="connsiteY701" fmla="*/ 3548278 h 5658822"/>
              <a:gd name="connsiteX702" fmla="*/ 10486370 w 12512897"/>
              <a:gd name="connsiteY702" fmla="*/ 3536162 h 5658822"/>
              <a:gd name="connsiteX703" fmla="*/ 10967349 w 12512897"/>
              <a:gd name="connsiteY703" fmla="*/ 3535407 h 5658822"/>
              <a:gd name="connsiteX704" fmla="*/ 10985796 w 12512897"/>
              <a:gd name="connsiteY704" fmla="*/ 3605323 h 5658822"/>
              <a:gd name="connsiteX705" fmla="*/ 10940190 w 12512897"/>
              <a:gd name="connsiteY705" fmla="*/ 3571641 h 5658822"/>
              <a:gd name="connsiteX706" fmla="*/ 10967349 w 12512897"/>
              <a:gd name="connsiteY706" fmla="*/ 3535407 h 5658822"/>
              <a:gd name="connsiteX707" fmla="*/ 11320488 w 12512897"/>
              <a:gd name="connsiteY707" fmla="*/ 3535016 h 5658822"/>
              <a:gd name="connsiteX708" fmla="*/ 11329763 w 12512897"/>
              <a:gd name="connsiteY708" fmla="*/ 3547380 h 5658822"/>
              <a:gd name="connsiteX709" fmla="*/ 11320488 w 12512897"/>
              <a:gd name="connsiteY709" fmla="*/ 3535016 h 5658822"/>
              <a:gd name="connsiteX710" fmla="*/ 10342713 w 12512897"/>
              <a:gd name="connsiteY710" fmla="*/ 3520177 h 5658822"/>
              <a:gd name="connsiteX711" fmla="*/ 10325026 w 12512897"/>
              <a:gd name="connsiteY711" fmla="*/ 3534912 h 5658822"/>
              <a:gd name="connsiteX712" fmla="*/ 10342713 w 12512897"/>
              <a:gd name="connsiteY712" fmla="*/ 3520177 h 5658822"/>
              <a:gd name="connsiteX713" fmla="*/ 11781169 w 12512897"/>
              <a:gd name="connsiteY713" fmla="*/ 3520176 h 5658822"/>
              <a:gd name="connsiteX714" fmla="*/ 11763481 w 12512897"/>
              <a:gd name="connsiteY714" fmla="*/ 3534912 h 5658822"/>
              <a:gd name="connsiteX715" fmla="*/ 11781169 w 12512897"/>
              <a:gd name="connsiteY715" fmla="*/ 3520176 h 5658822"/>
              <a:gd name="connsiteX716" fmla="*/ 11881650 w 12512897"/>
              <a:gd name="connsiteY716" fmla="*/ 3519503 h 5658822"/>
              <a:gd name="connsiteX717" fmla="*/ 11890260 w 12512897"/>
              <a:gd name="connsiteY717" fmla="*/ 3534893 h 5658822"/>
              <a:gd name="connsiteX718" fmla="*/ 11881650 w 12512897"/>
              <a:gd name="connsiteY718" fmla="*/ 3519503 h 5658822"/>
              <a:gd name="connsiteX719" fmla="*/ 11806658 w 12512897"/>
              <a:gd name="connsiteY719" fmla="*/ 3505869 h 5658822"/>
              <a:gd name="connsiteX720" fmla="*/ 11815269 w 12512897"/>
              <a:gd name="connsiteY720" fmla="*/ 3521259 h 5658822"/>
              <a:gd name="connsiteX721" fmla="*/ 11806658 w 12512897"/>
              <a:gd name="connsiteY721" fmla="*/ 3505869 h 5658822"/>
              <a:gd name="connsiteX722" fmla="*/ 11745300 w 12512897"/>
              <a:gd name="connsiteY722" fmla="*/ 3505869 h 5658822"/>
              <a:gd name="connsiteX723" fmla="*/ 11753887 w 12512897"/>
              <a:gd name="connsiteY723" fmla="*/ 3521259 h 5658822"/>
              <a:gd name="connsiteX724" fmla="*/ 11745300 w 12512897"/>
              <a:gd name="connsiteY724" fmla="*/ 3505869 h 5658822"/>
              <a:gd name="connsiteX725" fmla="*/ 10749975 w 12512897"/>
              <a:gd name="connsiteY725" fmla="*/ 3505869 h 5658822"/>
              <a:gd name="connsiteX726" fmla="*/ 10767662 w 12512897"/>
              <a:gd name="connsiteY726" fmla="*/ 3505869 h 5658822"/>
              <a:gd name="connsiteX727" fmla="*/ 10767662 w 12512897"/>
              <a:gd name="connsiteY727" fmla="*/ 3521259 h 5658822"/>
              <a:gd name="connsiteX728" fmla="*/ 10749975 w 12512897"/>
              <a:gd name="connsiteY728" fmla="*/ 3521259 h 5658822"/>
              <a:gd name="connsiteX729" fmla="*/ 11545328 w 12512897"/>
              <a:gd name="connsiteY729" fmla="*/ 3504272 h 5658822"/>
              <a:gd name="connsiteX730" fmla="*/ 11563003 w 12512897"/>
              <a:gd name="connsiteY730" fmla="*/ 3519008 h 5658822"/>
              <a:gd name="connsiteX731" fmla="*/ 11545328 w 12512897"/>
              <a:gd name="connsiteY731" fmla="*/ 3504272 h 5658822"/>
              <a:gd name="connsiteX732" fmla="*/ 641636 w 12512897"/>
              <a:gd name="connsiteY732" fmla="*/ 3494629 h 5658822"/>
              <a:gd name="connsiteX733" fmla="*/ 2191987 w 12512897"/>
              <a:gd name="connsiteY733" fmla="*/ 3640338 h 5658822"/>
              <a:gd name="connsiteX734" fmla="*/ 2179285 w 12512897"/>
              <a:gd name="connsiteY734" fmla="*/ 3640148 h 5658822"/>
              <a:gd name="connsiteX735" fmla="*/ 615736 w 12512897"/>
              <a:gd name="connsiteY735" fmla="*/ 3515756 h 5658822"/>
              <a:gd name="connsiteX736" fmla="*/ 12015246 w 12512897"/>
              <a:gd name="connsiteY736" fmla="*/ 3489966 h 5658822"/>
              <a:gd name="connsiteX737" fmla="*/ 12006632 w 12512897"/>
              <a:gd name="connsiteY737" fmla="*/ 3505355 h 5658822"/>
              <a:gd name="connsiteX738" fmla="*/ 12015246 w 12512897"/>
              <a:gd name="connsiteY738" fmla="*/ 3489966 h 5658822"/>
              <a:gd name="connsiteX739" fmla="*/ 11799363 w 12512897"/>
              <a:gd name="connsiteY739" fmla="*/ 3489966 h 5658822"/>
              <a:gd name="connsiteX740" fmla="*/ 11790751 w 12512897"/>
              <a:gd name="connsiteY740" fmla="*/ 3505356 h 5658822"/>
              <a:gd name="connsiteX741" fmla="*/ 11799363 w 12512897"/>
              <a:gd name="connsiteY741" fmla="*/ 3489966 h 5658822"/>
              <a:gd name="connsiteX742" fmla="*/ 11344379 w 12512897"/>
              <a:gd name="connsiteY742" fmla="*/ 3488155 h 5658822"/>
              <a:gd name="connsiteX743" fmla="*/ 11344892 w 12512897"/>
              <a:gd name="connsiteY743" fmla="*/ 3489199 h 5658822"/>
              <a:gd name="connsiteX744" fmla="*/ 11345402 w 12512897"/>
              <a:gd name="connsiteY744" fmla="*/ 3490240 h 5658822"/>
              <a:gd name="connsiteX745" fmla="*/ 12198198 w 12512897"/>
              <a:gd name="connsiteY745" fmla="*/ 3483969 h 5658822"/>
              <a:gd name="connsiteX746" fmla="*/ 12238568 w 12512897"/>
              <a:gd name="connsiteY746" fmla="*/ 3508623 h 5658822"/>
              <a:gd name="connsiteX747" fmla="*/ 12254808 w 12512897"/>
              <a:gd name="connsiteY747" fmla="*/ 3530901 h 5658822"/>
              <a:gd name="connsiteX748" fmla="*/ 12268122 w 12512897"/>
              <a:gd name="connsiteY748" fmla="*/ 3555592 h 5658822"/>
              <a:gd name="connsiteX749" fmla="*/ 12268751 w 12512897"/>
              <a:gd name="connsiteY749" fmla="*/ 3547481 h 5658822"/>
              <a:gd name="connsiteX750" fmla="*/ 12274256 w 12512897"/>
              <a:gd name="connsiteY750" fmla="*/ 3548891 h 5658822"/>
              <a:gd name="connsiteX751" fmla="*/ 12271109 w 12512897"/>
              <a:gd name="connsiteY751" fmla="*/ 3551905 h 5658822"/>
              <a:gd name="connsiteX752" fmla="*/ 12268594 w 12512897"/>
              <a:gd name="connsiteY752" fmla="*/ 3556469 h 5658822"/>
              <a:gd name="connsiteX753" fmla="*/ 12269106 w 12512897"/>
              <a:gd name="connsiteY753" fmla="*/ 3557418 h 5658822"/>
              <a:gd name="connsiteX754" fmla="*/ 12408336 w 12512897"/>
              <a:gd name="connsiteY754" fmla="*/ 3701190 h 5658822"/>
              <a:gd name="connsiteX755" fmla="*/ 12374176 w 12512897"/>
              <a:gd name="connsiteY755" fmla="*/ 3685781 h 5658822"/>
              <a:gd name="connsiteX756" fmla="*/ 12328112 w 12512897"/>
              <a:gd name="connsiteY756" fmla="*/ 3640067 h 5658822"/>
              <a:gd name="connsiteX757" fmla="*/ 12223040 w 12512897"/>
              <a:gd name="connsiteY757" fmla="*/ 3539442 h 5658822"/>
              <a:gd name="connsiteX758" fmla="*/ 12198198 w 12512897"/>
              <a:gd name="connsiteY758" fmla="*/ 3483969 h 5658822"/>
              <a:gd name="connsiteX759" fmla="*/ 2657365 w 12512897"/>
              <a:gd name="connsiteY759" fmla="*/ 3481929 h 5658822"/>
              <a:gd name="connsiteX760" fmla="*/ 2661937 w 12512897"/>
              <a:gd name="connsiteY760" fmla="*/ 3482625 h 5658822"/>
              <a:gd name="connsiteX761" fmla="*/ 2656109 w 12512897"/>
              <a:gd name="connsiteY761" fmla="*/ 3482081 h 5658822"/>
              <a:gd name="connsiteX762" fmla="*/ 10799440 w 12512897"/>
              <a:gd name="connsiteY762" fmla="*/ 3476335 h 5658822"/>
              <a:gd name="connsiteX763" fmla="*/ 10796268 w 12512897"/>
              <a:gd name="connsiteY763" fmla="*/ 3518992 h 5658822"/>
              <a:gd name="connsiteX764" fmla="*/ 10777243 w 12512897"/>
              <a:gd name="connsiteY764" fmla="*/ 3494616 h 5658822"/>
              <a:gd name="connsiteX765" fmla="*/ 10799440 w 12512897"/>
              <a:gd name="connsiteY765" fmla="*/ 3476335 h 5658822"/>
              <a:gd name="connsiteX766" fmla="*/ 11581686 w 12512897"/>
              <a:gd name="connsiteY766" fmla="*/ 3474063 h 5658822"/>
              <a:gd name="connsiteX767" fmla="*/ 11608460 w 12512897"/>
              <a:gd name="connsiteY767" fmla="*/ 3480219 h 5658822"/>
              <a:gd name="connsiteX768" fmla="*/ 11581686 w 12512897"/>
              <a:gd name="connsiteY768" fmla="*/ 3489453 h 5658822"/>
              <a:gd name="connsiteX769" fmla="*/ 11492582 w 12512897"/>
              <a:gd name="connsiteY769" fmla="*/ 3474063 h 5658822"/>
              <a:gd name="connsiteX770" fmla="*/ 11483971 w 12512897"/>
              <a:gd name="connsiteY770" fmla="*/ 3489453 h 5658822"/>
              <a:gd name="connsiteX771" fmla="*/ 11492582 w 12512897"/>
              <a:gd name="connsiteY771" fmla="*/ 3474063 h 5658822"/>
              <a:gd name="connsiteX772" fmla="*/ 2451278 w 12512897"/>
              <a:gd name="connsiteY772" fmla="*/ 3473569 h 5658822"/>
              <a:gd name="connsiteX773" fmla="*/ 2624518 w 12512897"/>
              <a:gd name="connsiteY773" fmla="*/ 3479131 h 5658822"/>
              <a:gd name="connsiteX774" fmla="*/ 2656109 w 12512897"/>
              <a:gd name="connsiteY774" fmla="*/ 3482081 h 5658822"/>
              <a:gd name="connsiteX775" fmla="*/ 2644672 w 12512897"/>
              <a:gd name="connsiteY775" fmla="*/ 3483466 h 5658822"/>
              <a:gd name="connsiteX776" fmla="*/ 2631961 w 12512897"/>
              <a:gd name="connsiteY776" fmla="*/ 3483420 h 5658822"/>
              <a:gd name="connsiteX777" fmla="*/ 2498426 w 12512897"/>
              <a:gd name="connsiteY777" fmla="*/ 3476770 h 5658822"/>
              <a:gd name="connsiteX778" fmla="*/ 11757843 w 12512897"/>
              <a:gd name="connsiteY778" fmla="*/ 3466406 h 5658822"/>
              <a:gd name="connsiteX779" fmla="*/ 11762958 w 12512897"/>
              <a:gd name="connsiteY779" fmla="*/ 3467845 h 5658822"/>
              <a:gd name="connsiteX780" fmla="*/ 11759810 w 12512897"/>
              <a:gd name="connsiteY780" fmla="*/ 3473583 h 5658822"/>
              <a:gd name="connsiteX781" fmla="*/ 11757843 w 12512897"/>
              <a:gd name="connsiteY781" fmla="*/ 3466406 h 5658822"/>
              <a:gd name="connsiteX782" fmla="*/ 11670178 w 12512897"/>
              <a:gd name="connsiteY782" fmla="*/ 3463020 h 5658822"/>
              <a:gd name="connsiteX783" fmla="*/ 11699345 w 12512897"/>
              <a:gd name="connsiteY783" fmla="*/ 3503090 h 5658822"/>
              <a:gd name="connsiteX784" fmla="*/ 11656676 w 12512897"/>
              <a:gd name="connsiteY784" fmla="*/ 3487882 h 5658822"/>
              <a:gd name="connsiteX785" fmla="*/ 11670178 w 12512897"/>
              <a:gd name="connsiteY785" fmla="*/ 3463020 h 5658822"/>
              <a:gd name="connsiteX786" fmla="*/ 12151563 w 12512897"/>
              <a:gd name="connsiteY786" fmla="*/ 3459057 h 5658822"/>
              <a:gd name="connsiteX787" fmla="*/ 12133889 w 12512897"/>
              <a:gd name="connsiteY787" fmla="*/ 3474907 h 5658822"/>
              <a:gd name="connsiteX788" fmla="*/ 12151563 w 12512897"/>
              <a:gd name="connsiteY788" fmla="*/ 3459057 h 5658822"/>
              <a:gd name="connsiteX789" fmla="*/ 11963218 w 12512897"/>
              <a:gd name="connsiteY789" fmla="*/ 3458476 h 5658822"/>
              <a:gd name="connsiteX790" fmla="*/ 11969759 w 12512897"/>
              <a:gd name="connsiteY790" fmla="*/ 3473534 h 5658822"/>
              <a:gd name="connsiteX791" fmla="*/ 11954367 w 12512897"/>
              <a:gd name="connsiteY791" fmla="*/ 3467193 h 5658822"/>
              <a:gd name="connsiteX792" fmla="*/ 11963218 w 12512897"/>
              <a:gd name="connsiteY792" fmla="*/ 3458476 h 5658822"/>
              <a:gd name="connsiteX793" fmla="*/ 11538511 w 12512897"/>
              <a:gd name="connsiteY793" fmla="*/ 3458160 h 5658822"/>
              <a:gd name="connsiteX794" fmla="*/ 11572081 w 12512897"/>
              <a:gd name="connsiteY794" fmla="*/ 3458160 h 5658822"/>
              <a:gd name="connsiteX795" fmla="*/ 11562784 w 12512897"/>
              <a:gd name="connsiteY795" fmla="*/ 3489445 h 5658822"/>
              <a:gd name="connsiteX796" fmla="*/ 11538511 w 12512897"/>
              <a:gd name="connsiteY796" fmla="*/ 3458160 h 5658822"/>
              <a:gd name="connsiteX797" fmla="*/ 10734067 w 12512897"/>
              <a:gd name="connsiteY797" fmla="*/ 3458160 h 5658822"/>
              <a:gd name="connsiteX798" fmla="*/ 10758552 w 12512897"/>
              <a:gd name="connsiteY798" fmla="*/ 3480060 h 5658822"/>
              <a:gd name="connsiteX799" fmla="*/ 10734067 w 12512897"/>
              <a:gd name="connsiteY799" fmla="*/ 3458160 h 5658822"/>
              <a:gd name="connsiteX800" fmla="*/ 11948336 w 12512897"/>
              <a:gd name="connsiteY800" fmla="*/ 3450459 h 5658822"/>
              <a:gd name="connsiteX801" fmla="*/ 11953844 w 12512897"/>
              <a:gd name="connsiteY801" fmla="*/ 3451595 h 5658822"/>
              <a:gd name="connsiteX802" fmla="*/ 11947549 w 12512897"/>
              <a:gd name="connsiteY802" fmla="*/ 3457654 h 5658822"/>
              <a:gd name="connsiteX803" fmla="*/ 11948336 w 12512897"/>
              <a:gd name="connsiteY803" fmla="*/ 3450459 h 5658822"/>
              <a:gd name="connsiteX804" fmla="*/ 12060693 w 12512897"/>
              <a:gd name="connsiteY804" fmla="*/ 3446799 h 5658822"/>
              <a:gd name="connsiteX805" fmla="*/ 12052080 w 12512897"/>
              <a:gd name="connsiteY805" fmla="*/ 3459884 h 5658822"/>
              <a:gd name="connsiteX806" fmla="*/ 12060693 w 12512897"/>
              <a:gd name="connsiteY806" fmla="*/ 3446799 h 5658822"/>
              <a:gd name="connsiteX807" fmla="*/ 10685801 w 12512897"/>
              <a:gd name="connsiteY807" fmla="*/ 3438300 h 5658822"/>
              <a:gd name="connsiteX808" fmla="*/ 10687842 w 12512897"/>
              <a:gd name="connsiteY808" fmla="*/ 3447235 h 5658822"/>
              <a:gd name="connsiteX809" fmla="*/ 10696366 w 12512897"/>
              <a:gd name="connsiteY809" fmla="*/ 3457302 h 5658822"/>
              <a:gd name="connsiteX810" fmla="*/ 10696946 w 12512897"/>
              <a:gd name="connsiteY810" fmla="*/ 3448827 h 5658822"/>
              <a:gd name="connsiteX811" fmla="*/ 10698053 w 12512897"/>
              <a:gd name="connsiteY811" fmla="*/ 3441507 h 5658822"/>
              <a:gd name="connsiteX812" fmla="*/ 12099804 w 12512897"/>
              <a:gd name="connsiteY812" fmla="*/ 3430895 h 5658822"/>
              <a:gd name="connsiteX813" fmla="*/ 12117492 w 12512897"/>
              <a:gd name="connsiteY813" fmla="*/ 3437257 h 5658822"/>
              <a:gd name="connsiteX814" fmla="*/ 12099804 w 12512897"/>
              <a:gd name="connsiteY814" fmla="*/ 3430895 h 5658822"/>
              <a:gd name="connsiteX815" fmla="*/ 10122418 w 12512897"/>
              <a:gd name="connsiteY815" fmla="*/ 3422665 h 5658822"/>
              <a:gd name="connsiteX816" fmla="*/ 10162521 w 12512897"/>
              <a:gd name="connsiteY816" fmla="*/ 3433613 h 5658822"/>
              <a:gd name="connsiteX817" fmla="*/ 10192992 w 12512897"/>
              <a:gd name="connsiteY817" fmla="*/ 3441797 h 5658822"/>
              <a:gd name="connsiteX818" fmla="*/ 10206192 w 12512897"/>
              <a:gd name="connsiteY818" fmla="*/ 3444095 h 5658822"/>
              <a:gd name="connsiteX819" fmla="*/ 10199745 w 12512897"/>
              <a:gd name="connsiteY819" fmla="*/ 3441319 h 5658822"/>
              <a:gd name="connsiteX820" fmla="*/ 10179643 w 12512897"/>
              <a:gd name="connsiteY820" fmla="*/ 3431349 h 5658822"/>
              <a:gd name="connsiteX821" fmla="*/ 10606770 w 12512897"/>
              <a:gd name="connsiteY821" fmla="*/ 3417650 h 5658822"/>
              <a:gd name="connsiteX822" fmla="*/ 10606770 w 12512897"/>
              <a:gd name="connsiteY822" fmla="*/ 3442096 h 5658822"/>
              <a:gd name="connsiteX823" fmla="*/ 10615175 w 12512897"/>
              <a:gd name="connsiteY823" fmla="*/ 3429143 h 5658822"/>
              <a:gd name="connsiteX824" fmla="*/ 10616616 w 12512897"/>
              <a:gd name="connsiteY824" fmla="*/ 3420187 h 5658822"/>
              <a:gd name="connsiteX825" fmla="*/ 10615634 w 12512897"/>
              <a:gd name="connsiteY825" fmla="*/ 3419930 h 5658822"/>
              <a:gd name="connsiteX826" fmla="*/ 12234736 w 12512897"/>
              <a:gd name="connsiteY826" fmla="*/ 3417581 h 5658822"/>
              <a:gd name="connsiteX827" fmla="*/ 12242476 w 12512897"/>
              <a:gd name="connsiteY827" fmla="*/ 3432639 h 5658822"/>
              <a:gd name="connsiteX828" fmla="*/ 12224788 w 12512897"/>
              <a:gd name="connsiteY828" fmla="*/ 3426296 h 5658822"/>
              <a:gd name="connsiteX829" fmla="*/ 12234736 w 12512897"/>
              <a:gd name="connsiteY829" fmla="*/ 3417581 h 5658822"/>
              <a:gd name="connsiteX830" fmla="*/ 11726644 w 12512897"/>
              <a:gd name="connsiteY830" fmla="*/ 3414992 h 5658822"/>
              <a:gd name="connsiteX831" fmla="*/ 11718034 w 12512897"/>
              <a:gd name="connsiteY831" fmla="*/ 3430384 h 5658822"/>
              <a:gd name="connsiteX832" fmla="*/ 11726644 w 12512897"/>
              <a:gd name="connsiteY832" fmla="*/ 3414992 h 5658822"/>
              <a:gd name="connsiteX833" fmla="*/ 11581686 w 12512897"/>
              <a:gd name="connsiteY833" fmla="*/ 3414992 h 5658822"/>
              <a:gd name="connsiteX834" fmla="*/ 11656155 w 12512897"/>
              <a:gd name="connsiteY834" fmla="*/ 3451957 h 5658822"/>
              <a:gd name="connsiteX835" fmla="*/ 11625430 w 12512897"/>
              <a:gd name="connsiteY835" fmla="*/ 3455081 h 5658822"/>
              <a:gd name="connsiteX836" fmla="*/ 11581686 w 12512897"/>
              <a:gd name="connsiteY836" fmla="*/ 3445710 h 5658822"/>
              <a:gd name="connsiteX837" fmla="*/ 1565600 w 12512897"/>
              <a:gd name="connsiteY837" fmla="*/ 3411367 h 5658822"/>
              <a:gd name="connsiteX838" fmla="*/ 1456531 w 12512897"/>
              <a:gd name="connsiteY838" fmla="*/ 3435719 h 5658822"/>
              <a:gd name="connsiteX839" fmla="*/ 1378492 w 12512897"/>
              <a:gd name="connsiteY839" fmla="*/ 3456335 h 5658822"/>
              <a:gd name="connsiteX840" fmla="*/ 1304378 w 12512897"/>
              <a:gd name="connsiteY840" fmla="*/ 3477014 h 5658822"/>
              <a:gd name="connsiteX841" fmla="*/ 1395932 w 12512897"/>
              <a:gd name="connsiteY841" fmla="*/ 3483145 h 5658822"/>
              <a:gd name="connsiteX842" fmla="*/ 1404562 w 12512897"/>
              <a:gd name="connsiteY842" fmla="*/ 3477584 h 5658822"/>
              <a:gd name="connsiteX843" fmla="*/ 1505284 w 12512897"/>
              <a:gd name="connsiteY843" fmla="*/ 3452183 h 5658822"/>
              <a:gd name="connsiteX844" fmla="*/ 1650547 w 12512897"/>
              <a:gd name="connsiteY844" fmla="*/ 3416430 h 5658822"/>
              <a:gd name="connsiteX845" fmla="*/ 1631710 w 12512897"/>
              <a:gd name="connsiteY845" fmla="*/ 3415131 h 5658822"/>
              <a:gd name="connsiteX846" fmla="*/ 12215452 w 12512897"/>
              <a:gd name="connsiteY846" fmla="*/ 3403706 h 5658822"/>
              <a:gd name="connsiteX847" fmla="*/ 12224295 w 12512897"/>
              <a:gd name="connsiteY847" fmla="*/ 3408322 h 5658822"/>
              <a:gd name="connsiteX848" fmla="*/ 12221347 w 12512897"/>
              <a:gd name="connsiteY848" fmla="*/ 3414477 h 5658822"/>
              <a:gd name="connsiteX849" fmla="*/ 12206607 w 12512897"/>
              <a:gd name="connsiteY849" fmla="*/ 3408322 h 5658822"/>
              <a:gd name="connsiteX850" fmla="*/ 12215452 w 12512897"/>
              <a:gd name="connsiteY850" fmla="*/ 3403706 h 5658822"/>
              <a:gd name="connsiteX851" fmla="*/ 11890247 w 12512897"/>
              <a:gd name="connsiteY851" fmla="*/ 3399987 h 5658822"/>
              <a:gd name="connsiteX852" fmla="*/ 11872559 w 12512897"/>
              <a:gd name="connsiteY852" fmla="*/ 3415836 h 5658822"/>
              <a:gd name="connsiteX853" fmla="*/ 11890247 w 12512897"/>
              <a:gd name="connsiteY853" fmla="*/ 3399987 h 5658822"/>
              <a:gd name="connsiteX854" fmla="*/ 11656203 w 12512897"/>
              <a:gd name="connsiteY854" fmla="*/ 3399091 h 5658822"/>
              <a:gd name="connsiteX855" fmla="*/ 11645315 w 12512897"/>
              <a:gd name="connsiteY855" fmla="*/ 3414478 h 5658822"/>
              <a:gd name="connsiteX856" fmla="*/ 11656203 w 12512897"/>
              <a:gd name="connsiteY856" fmla="*/ 3399091 h 5658822"/>
              <a:gd name="connsiteX857" fmla="*/ 12052082 w 12512897"/>
              <a:gd name="connsiteY857" fmla="*/ 3394545 h 5658822"/>
              <a:gd name="connsiteX858" fmla="*/ 12073450 w 12512897"/>
              <a:gd name="connsiteY858" fmla="*/ 3416735 h 5658822"/>
              <a:gd name="connsiteX859" fmla="*/ 12052082 w 12512897"/>
              <a:gd name="connsiteY859" fmla="*/ 3394545 h 5658822"/>
              <a:gd name="connsiteX860" fmla="*/ 1672692 w 12512897"/>
              <a:gd name="connsiteY860" fmla="*/ 3390253 h 5658822"/>
              <a:gd name="connsiteX861" fmla="*/ 1671291 w 12512897"/>
              <a:gd name="connsiteY861" fmla="*/ 3390521 h 5658822"/>
              <a:gd name="connsiteX862" fmla="*/ 1596721 w 12512897"/>
              <a:gd name="connsiteY862" fmla="*/ 3405199 h 5658822"/>
              <a:gd name="connsiteX863" fmla="*/ 1662268 w 12512897"/>
              <a:gd name="connsiteY863" fmla="*/ 3413545 h 5658822"/>
              <a:gd name="connsiteX864" fmla="*/ 1733741 w 12512897"/>
              <a:gd name="connsiteY864" fmla="*/ 3395953 h 5658822"/>
              <a:gd name="connsiteX865" fmla="*/ 12197271 w 12512897"/>
              <a:gd name="connsiteY865" fmla="*/ 3390073 h 5658822"/>
              <a:gd name="connsiteX866" fmla="*/ 12206116 w 12512897"/>
              <a:gd name="connsiteY866" fmla="*/ 3394690 h 5658822"/>
              <a:gd name="connsiteX867" fmla="*/ 12200221 w 12512897"/>
              <a:gd name="connsiteY867" fmla="*/ 3400846 h 5658822"/>
              <a:gd name="connsiteX868" fmla="*/ 12188428 w 12512897"/>
              <a:gd name="connsiteY868" fmla="*/ 3394690 h 5658822"/>
              <a:gd name="connsiteX869" fmla="*/ 12197271 w 12512897"/>
              <a:gd name="connsiteY869" fmla="*/ 3390073 h 5658822"/>
              <a:gd name="connsiteX870" fmla="*/ 12006155 w 12512897"/>
              <a:gd name="connsiteY870" fmla="*/ 3385457 h 5658822"/>
              <a:gd name="connsiteX871" fmla="*/ 11997542 w 12512897"/>
              <a:gd name="connsiteY871" fmla="*/ 3400846 h 5658822"/>
              <a:gd name="connsiteX872" fmla="*/ 12006155 w 12512897"/>
              <a:gd name="connsiteY872" fmla="*/ 3385457 h 5658822"/>
              <a:gd name="connsiteX873" fmla="*/ 11638005 w 12512897"/>
              <a:gd name="connsiteY873" fmla="*/ 3384084 h 5658822"/>
              <a:gd name="connsiteX874" fmla="*/ 11620318 w 12512897"/>
              <a:gd name="connsiteY874" fmla="*/ 3399934 h 5658822"/>
              <a:gd name="connsiteX875" fmla="*/ 11638005 w 12512897"/>
              <a:gd name="connsiteY875" fmla="*/ 3384084 h 5658822"/>
              <a:gd name="connsiteX876" fmla="*/ 12034785 w 12512897"/>
              <a:gd name="connsiteY876" fmla="*/ 3369872 h 5658822"/>
              <a:gd name="connsiteX877" fmla="*/ 12042485 w 12512897"/>
              <a:gd name="connsiteY877" fmla="*/ 3384929 h 5658822"/>
              <a:gd name="connsiteX878" fmla="*/ 12024811 w 12512897"/>
              <a:gd name="connsiteY878" fmla="*/ 3378590 h 5658822"/>
              <a:gd name="connsiteX879" fmla="*/ 12034785 w 12512897"/>
              <a:gd name="connsiteY879" fmla="*/ 3369872 h 5658822"/>
              <a:gd name="connsiteX880" fmla="*/ 12170248 w 12512897"/>
              <a:gd name="connsiteY880" fmla="*/ 3369554 h 5658822"/>
              <a:gd name="connsiteX881" fmla="*/ 12187936 w 12512897"/>
              <a:gd name="connsiteY881" fmla="*/ 3378395 h 5658822"/>
              <a:gd name="connsiteX882" fmla="*/ 12170248 w 12512897"/>
              <a:gd name="connsiteY882" fmla="*/ 3369554 h 5658822"/>
              <a:gd name="connsiteX883" fmla="*/ 11656676 w 12512897"/>
              <a:gd name="connsiteY883" fmla="*/ 3369554 h 5658822"/>
              <a:gd name="connsiteX884" fmla="*/ 11672071 w 12512897"/>
              <a:gd name="connsiteY884" fmla="*/ 3378395 h 5658822"/>
              <a:gd name="connsiteX885" fmla="*/ 11656676 w 12512897"/>
              <a:gd name="connsiteY885" fmla="*/ 3369554 h 5658822"/>
              <a:gd name="connsiteX886" fmla="*/ 12015478 w 12512897"/>
              <a:gd name="connsiteY886" fmla="*/ 3358783 h 5658822"/>
              <a:gd name="connsiteX887" fmla="*/ 12024320 w 12512897"/>
              <a:gd name="connsiteY887" fmla="*/ 3362465 h 5658822"/>
              <a:gd name="connsiteX888" fmla="*/ 12021372 w 12512897"/>
              <a:gd name="connsiteY888" fmla="*/ 3369008 h 5658822"/>
              <a:gd name="connsiteX889" fmla="*/ 12006632 w 12512897"/>
              <a:gd name="connsiteY889" fmla="*/ 3362465 h 5658822"/>
              <a:gd name="connsiteX890" fmla="*/ 12015478 w 12512897"/>
              <a:gd name="connsiteY890" fmla="*/ 3358783 h 5658822"/>
              <a:gd name="connsiteX891" fmla="*/ 2766693 w 12512897"/>
              <a:gd name="connsiteY891" fmla="*/ 3354114 h 5658822"/>
              <a:gd name="connsiteX892" fmla="*/ 2752341 w 12512897"/>
              <a:gd name="connsiteY892" fmla="*/ 3356821 h 5658822"/>
              <a:gd name="connsiteX893" fmla="*/ 2789298 w 12512897"/>
              <a:gd name="connsiteY893" fmla="*/ 3358669 h 5658822"/>
              <a:gd name="connsiteX894" fmla="*/ 2821579 w 12512897"/>
              <a:gd name="connsiteY894" fmla="*/ 3368498 h 5658822"/>
              <a:gd name="connsiteX895" fmla="*/ 2822076 w 12512897"/>
              <a:gd name="connsiteY895" fmla="*/ 3368415 h 5658822"/>
              <a:gd name="connsiteX896" fmla="*/ 2821474 w 12512897"/>
              <a:gd name="connsiteY896" fmla="*/ 3357687 h 5658822"/>
              <a:gd name="connsiteX897" fmla="*/ 2791565 w 12512897"/>
              <a:gd name="connsiteY897" fmla="*/ 3358783 h 5658822"/>
              <a:gd name="connsiteX898" fmla="*/ 2789298 w 12512897"/>
              <a:gd name="connsiteY898" fmla="*/ 3358669 h 5658822"/>
              <a:gd name="connsiteX899" fmla="*/ 2782922 w 12512897"/>
              <a:gd name="connsiteY899" fmla="*/ 3356728 h 5658822"/>
              <a:gd name="connsiteX900" fmla="*/ 2766693 w 12512897"/>
              <a:gd name="connsiteY900" fmla="*/ 3354114 h 5658822"/>
              <a:gd name="connsiteX901" fmla="*/ 11988430 w 12512897"/>
              <a:gd name="connsiteY901" fmla="*/ 3348929 h 5658822"/>
              <a:gd name="connsiteX902" fmla="*/ 11987988 w 12512897"/>
              <a:gd name="connsiteY902" fmla="*/ 3350648 h 5658822"/>
              <a:gd name="connsiteX903" fmla="*/ 11987374 w 12512897"/>
              <a:gd name="connsiteY903" fmla="*/ 3353033 h 5658822"/>
              <a:gd name="connsiteX904" fmla="*/ 11988836 w 12512897"/>
              <a:gd name="connsiteY904" fmla="*/ 3347351 h 5658822"/>
              <a:gd name="connsiteX905" fmla="*/ 11988430 w 12512897"/>
              <a:gd name="connsiteY905" fmla="*/ 3348929 h 5658822"/>
              <a:gd name="connsiteX906" fmla="*/ 11988541 w 12512897"/>
              <a:gd name="connsiteY906" fmla="*/ 3348497 h 5658822"/>
              <a:gd name="connsiteX907" fmla="*/ 11988836 w 12512897"/>
              <a:gd name="connsiteY907" fmla="*/ 3347351 h 5658822"/>
              <a:gd name="connsiteX908" fmla="*/ 11995271 w 12512897"/>
              <a:gd name="connsiteY908" fmla="*/ 3344814 h 5658822"/>
              <a:gd name="connsiteX909" fmla="*/ 12008361 w 12512897"/>
              <a:gd name="connsiteY909" fmla="*/ 3347843 h 5658822"/>
              <a:gd name="connsiteX910" fmla="*/ 11995271 w 12512897"/>
              <a:gd name="connsiteY910" fmla="*/ 3344814 h 5658822"/>
              <a:gd name="connsiteX911" fmla="*/ 10166205 w 12512897"/>
              <a:gd name="connsiteY911" fmla="*/ 3344202 h 5658822"/>
              <a:gd name="connsiteX912" fmla="*/ 10171533 w 12512897"/>
              <a:gd name="connsiteY912" fmla="*/ 3344619 h 5658822"/>
              <a:gd name="connsiteX913" fmla="*/ 10171432 w 12512897"/>
              <a:gd name="connsiteY913" fmla="*/ 3345193 h 5658822"/>
              <a:gd name="connsiteX914" fmla="*/ 10166205 w 12512897"/>
              <a:gd name="connsiteY914" fmla="*/ 3344202 h 5658822"/>
              <a:gd name="connsiteX915" fmla="*/ 10333555 w 12512897"/>
              <a:gd name="connsiteY915" fmla="*/ 3342779 h 5658822"/>
              <a:gd name="connsiteX916" fmla="*/ 10330692 w 12512897"/>
              <a:gd name="connsiteY916" fmla="*/ 3355075 h 5658822"/>
              <a:gd name="connsiteX917" fmla="*/ 10328735 w 12512897"/>
              <a:gd name="connsiteY917" fmla="*/ 3356178 h 5658822"/>
              <a:gd name="connsiteX918" fmla="*/ 10364649 w 12512897"/>
              <a:gd name="connsiteY918" fmla="*/ 3364788 h 5658822"/>
              <a:gd name="connsiteX919" fmla="*/ 10372000 w 12512897"/>
              <a:gd name="connsiteY919" fmla="*/ 3354168 h 5658822"/>
              <a:gd name="connsiteX920" fmla="*/ 12133365 w 12512897"/>
              <a:gd name="connsiteY920" fmla="*/ 3342291 h 5658822"/>
              <a:gd name="connsiteX921" fmla="*/ 12127073 w 12512897"/>
              <a:gd name="connsiteY921" fmla="*/ 3357664 h 5658822"/>
              <a:gd name="connsiteX922" fmla="*/ 12133365 w 12512897"/>
              <a:gd name="connsiteY922" fmla="*/ 3342291 h 5658822"/>
              <a:gd name="connsiteX923" fmla="*/ 1918180 w 12512897"/>
              <a:gd name="connsiteY923" fmla="*/ 3340897 h 5658822"/>
              <a:gd name="connsiteX924" fmla="*/ 1899620 w 12512897"/>
              <a:gd name="connsiteY924" fmla="*/ 3344842 h 5658822"/>
              <a:gd name="connsiteX925" fmla="*/ 1894641 w 12512897"/>
              <a:gd name="connsiteY925" fmla="*/ 3345875 h 5658822"/>
              <a:gd name="connsiteX926" fmla="*/ 1928487 w 12512897"/>
              <a:gd name="connsiteY926" fmla="*/ 3348020 h 5658822"/>
              <a:gd name="connsiteX927" fmla="*/ 1945323 w 12512897"/>
              <a:gd name="connsiteY927" fmla="*/ 3343877 h 5658822"/>
              <a:gd name="connsiteX928" fmla="*/ 1130814 w 12512897"/>
              <a:gd name="connsiteY928" fmla="*/ 3339654 h 5658822"/>
              <a:gd name="connsiteX929" fmla="*/ 1127737 w 12512897"/>
              <a:gd name="connsiteY929" fmla="*/ 3340423 h 5658822"/>
              <a:gd name="connsiteX930" fmla="*/ 1344363 w 12512897"/>
              <a:gd name="connsiteY930" fmla="*/ 3372216 h 5658822"/>
              <a:gd name="connsiteX931" fmla="*/ 1384558 w 12512897"/>
              <a:gd name="connsiteY931" fmla="*/ 3363347 h 5658822"/>
              <a:gd name="connsiteX932" fmla="*/ 10293747 w 12512897"/>
              <a:gd name="connsiteY932" fmla="*/ 3331910 h 5658822"/>
              <a:gd name="connsiteX933" fmla="*/ 10296803 w 12512897"/>
              <a:gd name="connsiteY933" fmla="*/ 3338608 h 5658822"/>
              <a:gd name="connsiteX934" fmla="*/ 10296603 w 12512897"/>
              <a:gd name="connsiteY934" fmla="*/ 3348475 h 5658822"/>
              <a:gd name="connsiteX935" fmla="*/ 10308288 w 12512897"/>
              <a:gd name="connsiteY935" fmla="*/ 3351276 h 5658822"/>
              <a:gd name="connsiteX936" fmla="*/ 10309775 w 12512897"/>
              <a:gd name="connsiteY936" fmla="*/ 3344894 h 5658822"/>
              <a:gd name="connsiteX937" fmla="*/ 10316888 w 12512897"/>
              <a:gd name="connsiteY937" fmla="*/ 3340884 h 5658822"/>
              <a:gd name="connsiteX938" fmla="*/ 10332116 w 12512897"/>
              <a:gd name="connsiteY938" fmla="*/ 3342352 h 5658822"/>
              <a:gd name="connsiteX939" fmla="*/ 10324877 w 12512897"/>
              <a:gd name="connsiteY939" fmla="*/ 3340208 h 5658822"/>
              <a:gd name="connsiteX940" fmla="*/ 9132602 w 12512897"/>
              <a:gd name="connsiteY940" fmla="*/ 3330568 h 5658822"/>
              <a:gd name="connsiteX941" fmla="*/ 9131943 w 12512897"/>
              <a:gd name="connsiteY941" fmla="*/ 3330606 h 5658822"/>
              <a:gd name="connsiteX942" fmla="*/ 9089902 w 12512897"/>
              <a:gd name="connsiteY942" fmla="*/ 3330807 h 5658822"/>
              <a:gd name="connsiteX943" fmla="*/ 9093199 w 12512897"/>
              <a:gd name="connsiteY943" fmla="*/ 3331719 h 5658822"/>
              <a:gd name="connsiteX944" fmla="*/ 9094102 w 12512897"/>
              <a:gd name="connsiteY944" fmla="*/ 3335379 h 5658822"/>
              <a:gd name="connsiteX945" fmla="*/ 9078606 w 12512897"/>
              <a:gd name="connsiteY945" fmla="*/ 3334300 h 5658822"/>
              <a:gd name="connsiteX946" fmla="*/ 9029404 w 12512897"/>
              <a:gd name="connsiteY946" fmla="*/ 3331793 h 5658822"/>
              <a:gd name="connsiteX947" fmla="*/ 9318005 w 12512897"/>
              <a:gd name="connsiteY947" fmla="*/ 3369268 h 5658822"/>
              <a:gd name="connsiteX948" fmla="*/ 9605718 w 12512897"/>
              <a:gd name="connsiteY948" fmla="*/ 3411685 h 5658822"/>
              <a:gd name="connsiteX949" fmla="*/ 9567793 w 12512897"/>
              <a:gd name="connsiteY949" fmla="*/ 3403305 h 5658822"/>
              <a:gd name="connsiteX950" fmla="*/ 9211286 w 12512897"/>
              <a:gd name="connsiteY950" fmla="*/ 3343561 h 5658822"/>
              <a:gd name="connsiteX951" fmla="*/ 9172264 w 12512897"/>
              <a:gd name="connsiteY951" fmla="*/ 3336973 h 5658822"/>
              <a:gd name="connsiteX952" fmla="*/ 11328967 w 12512897"/>
              <a:gd name="connsiteY952" fmla="*/ 3326387 h 5658822"/>
              <a:gd name="connsiteX953" fmla="*/ 11320356 w 12512897"/>
              <a:gd name="connsiteY953" fmla="*/ 3341776 h 5658822"/>
              <a:gd name="connsiteX954" fmla="*/ 11328967 w 12512897"/>
              <a:gd name="connsiteY954" fmla="*/ 3326387 h 5658822"/>
              <a:gd name="connsiteX955" fmla="*/ 2373064 w 12512897"/>
              <a:gd name="connsiteY955" fmla="*/ 3322346 h 5658822"/>
              <a:gd name="connsiteX956" fmla="*/ 2336720 w 12512897"/>
              <a:gd name="connsiteY956" fmla="*/ 3327515 h 5658822"/>
              <a:gd name="connsiteX957" fmla="*/ 2437151 w 12512897"/>
              <a:gd name="connsiteY957" fmla="*/ 3335625 h 5658822"/>
              <a:gd name="connsiteX958" fmla="*/ 2592684 w 12512897"/>
              <a:gd name="connsiteY958" fmla="*/ 3345885 h 5658822"/>
              <a:gd name="connsiteX959" fmla="*/ 2421301 w 12512897"/>
              <a:gd name="connsiteY959" fmla="*/ 3327033 h 5658822"/>
              <a:gd name="connsiteX960" fmla="*/ 12090234 w 12512897"/>
              <a:gd name="connsiteY960" fmla="*/ 3315027 h 5658822"/>
              <a:gd name="connsiteX961" fmla="*/ 12081624 w 12512897"/>
              <a:gd name="connsiteY961" fmla="*/ 3328113 h 5658822"/>
              <a:gd name="connsiteX962" fmla="*/ 12090234 w 12512897"/>
              <a:gd name="connsiteY962" fmla="*/ 3315027 h 5658822"/>
              <a:gd name="connsiteX963" fmla="*/ 1587336 w 12512897"/>
              <a:gd name="connsiteY963" fmla="*/ 3304576 h 5658822"/>
              <a:gd name="connsiteX964" fmla="*/ 1583335 w 12512897"/>
              <a:gd name="connsiteY964" fmla="*/ 3304873 h 5658822"/>
              <a:gd name="connsiteX965" fmla="*/ 1546043 w 12512897"/>
              <a:gd name="connsiteY965" fmla="*/ 3316268 h 5658822"/>
              <a:gd name="connsiteX966" fmla="*/ 1525167 w 12512897"/>
              <a:gd name="connsiteY966" fmla="*/ 3322450 h 5658822"/>
              <a:gd name="connsiteX967" fmla="*/ 1551322 w 12512897"/>
              <a:gd name="connsiteY967" fmla="*/ 3324109 h 5658822"/>
              <a:gd name="connsiteX968" fmla="*/ 1604254 w 12512897"/>
              <a:gd name="connsiteY968" fmla="*/ 3306433 h 5658822"/>
              <a:gd name="connsiteX969" fmla="*/ 2141235 w 12512897"/>
              <a:gd name="connsiteY969" fmla="*/ 3300022 h 5658822"/>
              <a:gd name="connsiteX970" fmla="*/ 2135082 w 12512897"/>
              <a:gd name="connsiteY970" fmla="*/ 3301163 h 5658822"/>
              <a:gd name="connsiteX971" fmla="*/ 2100361 w 12512897"/>
              <a:gd name="connsiteY971" fmla="*/ 3306586 h 5658822"/>
              <a:gd name="connsiteX972" fmla="*/ 2096450 w 12512897"/>
              <a:gd name="connsiteY972" fmla="*/ 3307440 h 5658822"/>
              <a:gd name="connsiteX973" fmla="*/ 2099748 w 12512897"/>
              <a:gd name="connsiteY973" fmla="*/ 3307718 h 5658822"/>
              <a:gd name="connsiteX974" fmla="*/ 2135082 w 12512897"/>
              <a:gd name="connsiteY974" fmla="*/ 3301163 h 5658822"/>
              <a:gd name="connsiteX975" fmla="*/ 2142765 w 12512897"/>
              <a:gd name="connsiteY975" fmla="*/ 3300168 h 5658822"/>
              <a:gd name="connsiteX976" fmla="*/ 11176715 w 12512897"/>
              <a:gd name="connsiteY976" fmla="*/ 3299124 h 5658822"/>
              <a:gd name="connsiteX977" fmla="*/ 11168104 w 12512897"/>
              <a:gd name="connsiteY977" fmla="*/ 3314513 h 5658822"/>
              <a:gd name="connsiteX978" fmla="*/ 11176715 w 12512897"/>
              <a:gd name="connsiteY978" fmla="*/ 3299124 h 5658822"/>
              <a:gd name="connsiteX979" fmla="*/ 11328967 w 12512897"/>
              <a:gd name="connsiteY979" fmla="*/ 3283222 h 5658822"/>
              <a:gd name="connsiteX980" fmla="*/ 11320356 w 12512897"/>
              <a:gd name="connsiteY980" fmla="*/ 3298612 h 5658822"/>
              <a:gd name="connsiteX981" fmla="*/ 11328967 w 12512897"/>
              <a:gd name="connsiteY981" fmla="*/ 3283222 h 5658822"/>
              <a:gd name="connsiteX982" fmla="*/ 11544849 w 12512897"/>
              <a:gd name="connsiteY982" fmla="*/ 3283222 h 5658822"/>
              <a:gd name="connsiteX983" fmla="*/ 11536239 w 12512897"/>
              <a:gd name="connsiteY983" fmla="*/ 3298612 h 5658822"/>
              <a:gd name="connsiteX984" fmla="*/ 11544849 w 12512897"/>
              <a:gd name="connsiteY984" fmla="*/ 3283222 h 5658822"/>
              <a:gd name="connsiteX985" fmla="*/ 12026296 w 12512897"/>
              <a:gd name="connsiteY985" fmla="*/ 3279166 h 5658822"/>
              <a:gd name="connsiteX986" fmla="*/ 12069757 w 12512897"/>
              <a:gd name="connsiteY986" fmla="*/ 3303159 h 5658822"/>
              <a:gd name="connsiteX987" fmla="*/ 12015721 w 12512897"/>
              <a:gd name="connsiteY987" fmla="*/ 3290972 h 5658822"/>
              <a:gd name="connsiteX988" fmla="*/ 12026296 w 12512897"/>
              <a:gd name="connsiteY988" fmla="*/ 3279166 h 5658822"/>
              <a:gd name="connsiteX989" fmla="*/ 1351626 w 12512897"/>
              <a:gd name="connsiteY989" fmla="*/ 3278699 h 5658822"/>
              <a:gd name="connsiteX990" fmla="*/ 1314046 w 12512897"/>
              <a:gd name="connsiteY990" fmla="*/ 3289462 h 5658822"/>
              <a:gd name="connsiteX991" fmla="*/ 1257259 w 12512897"/>
              <a:gd name="connsiteY991" fmla="*/ 3305466 h 5658822"/>
              <a:gd name="connsiteX992" fmla="*/ 1489046 w 12512897"/>
              <a:gd name="connsiteY992" fmla="*/ 3320161 h 5658822"/>
              <a:gd name="connsiteX993" fmla="*/ 1502348 w 12512897"/>
              <a:gd name="connsiteY993" fmla="*/ 3314130 h 5658822"/>
              <a:gd name="connsiteX994" fmla="*/ 1541560 w 12512897"/>
              <a:gd name="connsiteY994" fmla="*/ 3299551 h 5658822"/>
              <a:gd name="connsiteX995" fmla="*/ 11242000 w 12512897"/>
              <a:gd name="connsiteY995" fmla="*/ 3275568 h 5658822"/>
              <a:gd name="connsiteX996" fmla="*/ 11247112 w 12512897"/>
              <a:gd name="connsiteY996" fmla="*/ 3277002 h 5658822"/>
              <a:gd name="connsiteX997" fmla="*/ 11243965 w 12512897"/>
              <a:gd name="connsiteY997" fmla="*/ 3282742 h 5658822"/>
              <a:gd name="connsiteX998" fmla="*/ 11242000 w 12512897"/>
              <a:gd name="connsiteY998" fmla="*/ 3275568 h 5658822"/>
              <a:gd name="connsiteX999" fmla="*/ 11531166 w 12512897"/>
              <a:gd name="connsiteY999" fmla="*/ 3268216 h 5658822"/>
              <a:gd name="connsiteX1000" fmla="*/ 11508969 w 12512897"/>
              <a:gd name="connsiteY1000" fmla="*/ 3284065 h 5658822"/>
              <a:gd name="connsiteX1001" fmla="*/ 11531166 w 12512897"/>
              <a:gd name="connsiteY1001" fmla="*/ 3268216 h 5658822"/>
              <a:gd name="connsiteX1002" fmla="*/ 1253955 w 12512897"/>
              <a:gd name="connsiteY1002" fmla="*/ 3267977 h 5658822"/>
              <a:gd name="connsiteX1003" fmla="*/ 1229519 w 12512897"/>
              <a:gd name="connsiteY1003" fmla="*/ 3272816 h 5658822"/>
              <a:gd name="connsiteX1004" fmla="*/ 1145171 w 12512897"/>
              <a:gd name="connsiteY1004" fmla="*/ 3291006 h 5658822"/>
              <a:gd name="connsiteX1005" fmla="*/ 1120213 w 12512897"/>
              <a:gd name="connsiteY1005" fmla="*/ 3296777 h 5658822"/>
              <a:gd name="connsiteX1006" fmla="*/ 1157946 w 12512897"/>
              <a:gd name="connsiteY1006" fmla="*/ 3299169 h 5658822"/>
              <a:gd name="connsiteX1007" fmla="*/ 1198695 w 12512897"/>
              <a:gd name="connsiteY1007" fmla="*/ 3286971 h 5658822"/>
              <a:gd name="connsiteX1008" fmla="*/ 1235400 w 12512897"/>
              <a:gd name="connsiteY1008" fmla="*/ 3277016 h 5658822"/>
              <a:gd name="connsiteX1009" fmla="*/ 1264574 w 12512897"/>
              <a:gd name="connsiteY1009" fmla="*/ 3269143 h 5658822"/>
              <a:gd name="connsiteX1010" fmla="*/ 11493062 w 12512897"/>
              <a:gd name="connsiteY1010" fmla="*/ 3253688 h 5658822"/>
              <a:gd name="connsiteX1011" fmla="*/ 11501672 w 12512897"/>
              <a:gd name="connsiteY1011" fmla="*/ 3269058 h 5658822"/>
              <a:gd name="connsiteX1012" fmla="*/ 11493062 w 12512897"/>
              <a:gd name="connsiteY1012" fmla="*/ 3253688 h 5658822"/>
              <a:gd name="connsiteX1013" fmla="*/ 10668648 w 12512897"/>
              <a:gd name="connsiteY1013" fmla="*/ 3252212 h 5658822"/>
              <a:gd name="connsiteX1014" fmla="*/ 10677406 w 12512897"/>
              <a:gd name="connsiteY1014" fmla="*/ 3267150 h 5658822"/>
              <a:gd name="connsiteX1015" fmla="*/ 10668648 w 12512897"/>
              <a:gd name="connsiteY1015" fmla="*/ 3252212 h 5658822"/>
              <a:gd name="connsiteX1016" fmla="*/ 1516175 w 12512897"/>
              <a:gd name="connsiteY1016" fmla="*/ 3239478 h 5658822"/>
              <a:gd name="connsiteX1017" fmla="*/ 1454092 w 12512897"/>
              <a:gd name="connsiteY1017" fmla="*/ 3252517 h 5658822"/>
              <a:gd name="connsiteX1018" fmla="*/ 1631531 w 12512897"/>
              <a:gd name="connsiteY1018" fmla="*/ 3267736 h 5658822"/>
              <a:gd name="connsiteX1019" fmla="*/ 1634650 w 12512897"/>
              <a:gd name="connsiteY1019" fmla="*/ 3266657 h 5658822"/>
              <a:gd name="connsiteX1020" fmla="*/ 1660561 w 12512897"/>
              <a:gd name="connsiteY1020" fmla="*/ 3257306 h 5658822"/>
              <a:gd name="connsiteX1021" fmla="*/ 1669840 w 12512897"/>
              <a:gd name="connsiteY1021" fmla="*/ 3254697 h 5658822"/>
              <a:gd name="connsiteX1022" fmla="*/ 1649847 w 12512897"/>
              <a:gd name="connsiteY1022" fmla="*/ 3252770 h 5658822"/>
              <a:gd name="connsiteX1023" fmla="*/ 11483493 w 12512897"/>
              <a:gd name="connsiteY1023" fmla="*/ 3237783 h 5658822"/>
              <a:gd name="connsiteX1024" fmla="*/ 11474881 w 12512897"/>
              <a:gd name="connsiteY1024" fmla="*/ 3253174 h 5658822"/>
              <a:gd name="connsiteX1025" fmla="*/ 11483493 w 12512897"/>
              <a:gd name="connsiteY1025" fmla="*/ 3237783 h 5658822"/>
              <a:gd name="connsiteX1026" fmla="*/ 2992103 w 12512897"/>
              <a:gd name="connsiteY1026" fmla="*/ 3237720 h 5658822"/>
              <a:gd name="connsiteX1027" fmla="*/ 2617791 w 12512897"/>
              <a:gd name="connsiteY1027" fmla="*/ 3288677 h 5658822"/>
              <a:gd name="connsiteX1028" fmla="*/ 2711824 w 12512897"/>
              <a:gd name="connsiteY1028" fmla="*/ 3290540 h 5658822"/>
              <a:gd name="connsiteX1029" fmla="*/ 2996424 w 12512897"/>
              <a:gd name="connsiteY1029" fmla="*/ 3288474 h 5658822"/>
              <a:gd name="connsiteX1030" fmla="*/ 3028284 w 12512897"/>
              <a:gd name="connsiteY1030" fmla="*/ 3287275 h 5658822"/>
              <a:gd name="connsiteX1031" fmla="*/ 3035776 w 12512897"/>
              <a:gd name="connsiteY1031" fmla="*/ 3285105 h 5658822"/>
              <a:gd name="connsiteX1032" fmla="*/ 2984665 w 12512897"/>
              <a:gd name="connsiteY1032" fmla="*/ 3281959 h 5658822"/>
              <a:gd name="connsiteX1033" fmla="*/ 3020782 w 12512897"/>
              <a:gd name="connsiteY1033" fmla="*/ 3250532 h 5658822"/>
              <a:gd name="connsiteX1034" fmla="*/ 3052233 w 12512897"/>
              <a:gd name="connsiteY1034" fmla="*/ 3244088 h 5658822"/>
              <a:gd name="connsiteX1035" fmla="*/ 10633218 w 12512897"/>
              <a:gd name="connsiteY1035" fmla="*/ 3232956 h 5658822"/>
              <a:gd name="connsiteX1036" fmla="*/ 10635633 w 12512897"/>
              <a:gd name="connsiteY1036" fmla="*/ 3238850 h 5658822"/>
              <a:gd name="connsiteX1037" fmla="*/ 10633523 w 12512897"/>
              <a:gd name="connsiteY1037" fmla="*/ 3243740 h 5658822"/>
              <a:gd name="connsiteX1038" fmla="*/ 10640820 w 12512897"/>
              <a:gd name="connsiteY1038" fmla="*/ 3248614 h 5658822"/>
              <a:gd name="connsiteX1039" fmla="*/ 10659371 w 12512897"/>
              <a:gd name="connsiteY1039" fmla="*/ 3252212 h 5658822"/>
              <a:gd name="connsiteX1040" fmla="*/ 10640820 w 12512897"/>
              <a:gd name="connsiteY1040" fmla="*/ 3236755 h 5658822"/>
              <a:gd name="connsiteX1041" fmla="*/ 10606812 w 12512897"/>
              <a:gd name="connsiteY1041" fmla="*/ 3224393 h 5658822"/>
              <a:gd name="connsiteX1042" fmla="*/ 10625363 w 12512897"/>
              <a:gd name="connsiteY1042" fmla="*/ 3236755 h 5658822"/>
              <a:gd name="connsiteX1043" fmla="*/ 10630960 w 12512897"/>
              <a:gd name="connsiteY1043" fmla="*/ 3241802 h 5658822"/>
              <a:gd name="connsiteX1044" fmla="*/ 10629532 w 12512897"/>
              <a:gd name="connsiteY1044" fmla="*/ 3237327 h 5658822"/>
              <a:gd name="connsiteX1045" fmla="*/ 10630969 w 12512897"/>
              <a:gd name="connsiteY1045" fmla="*/ 3234147 h 5658822"/>
              <a:gd name="connsiteX1046" fmla="*/ 10631820 w 12512897"/>
              <a:gd name="connsiteY1046" fmla="*/ 3232257 h 5658822"/>
              <a:gd name="connsiteX1047" fmla="*/ 10631546 w 12512897"/>
              <a:gd name="connsiteY1047" fmla="*/ 3232119 h 5658822"/>
              <a:gd name="connsiteX1048" fmla="*/ 10622270 w 12512897"/>
              <a:gd name="connsiteY1048" fmla="*/ 3227483 h 5658822"/>
              <a:gd name="connsiteX1049" fmla="*/ 10606812 w 12512897"/>
              <a:gd name="connsiteY1049" fmla="*/ 3224393 h 5658822"/>
              <a:gd name="connsiteX1050" fmla="*/ 11252670 w 12512897"/>
              <a:gd name="connsiteY1050" fmla="*/ 3214837 h 5658822"/>
              <a:gd name="connsiteX1051" fmla="*/ 11256078 w 12512897"/>
              <a:gd name="connsiteY1051" fmla="*/ 3216064 h 5658822"/>
              <a:gd name="connsiteX1052" fmla="*/ 11252184 w 12512897"/>
              <a:gd name="connsiteY1052" fmla="*/ 3225878 h 5658822"/>
              <a:gd name="connsiteX1053" fmla="*/ 11252670 w 12512897"/>
              <a:gd name="connsiteY1053" fmla="*/ 3214837 h 5658822"/>
              <a:gd name="connsiteX1054" fmla="*/ 10458622 w 12512897"/>
              <a:gd name="connsiteY1054" fmla="*/ 3194616 h 5658822"/>
              <a:gd name="connsiteX1055" fmla="*/ 10450010 w 12512897"/>
              <a:gd name="connsiteY1055" fmla="*/ 3210005 h 5658822"/>
              <a:gd name="connsiteX1056" fmla="*/ 10458622 w 12512897"/>
              <a:gd name="connsiteY1056" fmla="*/ 3194616 h 5658822"/>
              <a:gd name="connsiteX1057" fmla="*/ 11168104 w 12512897"/>
              <a:gd name="connsiteY1057" fmla="*/ 3187801 h 5658822"/>
              <a:gd name="connsiteX1058" fmla="*/ 11205861 w 12512897"/>
              <a:gd name="connsiteY1058" fmla="*/ 3190974 h 5658822"/>
              <a:gd name="connsiteX1059" fmla="*/ 11212154 w 12512897"/>
              <a:gd name="connsiteY1059" fmla="*/ 3225893 h 5658822"/>
              <a:gd name="connsiteX1060" fmla="*/ 11168104 w 12512897"/>
              <a:gd name="connsiteY1060" fmla="*/ 3187801 h 5658822"/>
              <a:gd name="connsiteX1061" fmla="*/ 12060679 w 12512897"/>
              <a:gd name="connsiteY1061" fmla="*/ 3181660 h 5658822"/>
              <a:gd name="connsiteX1062" fmla="*/ 12042991 w 12512897"/>
              <a:gd name="connsiteY1062" fmla="*/ 3193449 h 5658822"/>
              <a:gd name="connsiteX1063" fmla="*/ 12060679 w 12512897"/>
              <a:gd name="connsiteY1063" fmla="*/ 3181660 h 5658822"/>
              <a:gd name="connsiteX1064" fmla="*/ 10650097 w 12512897"/>
              <a:gd name="connsiteY1064" fmla="*/ 3165669 h 5658822"/>
              <a:gd name="connsiteX1065" fmla="*/ 10650097 w 12512897"/>
              <a:gd name="connsiteY1065" fmla="*/ 3193486 h 5658822"/>
              <a:gd name="connsiteX1066" fmla="*/ 10661949 w 12512897"/>
              <a:gd name="connsiteY1066" fmla="*/ 3193486 h 5658822"/>
              <a:gd name="connsiteX1067" fmla="*/ 10686682 w 12512897"/>
              <a:gd name="connsiteY1067" fmla="*/ 3193486 h 5658822"/>
              <a:gd name="connsiteX1068" fmla="*/ 10767068 w 12512897"/>
              <a:gd name="connsiteY1068" fmla="*/ 3215122 h 5658822"/>
              <a:gd name="connsiteX1069" fmla="*/ 10717598 w 12512897"/>
              <a:gd name="connsiteY1069" fmla="*/ 3187305 h 5658822"/>
              <a:gd name="connsiteX1070" fmla="*/ 10650097 w 12512897"/>
              <a:gd name="connsiteY1070" fmla="*/ 3165669 h 5658822"/>
              <a:gd name="connsiteX1071" fmla="*/ 11139634 w 12512897"/>
              <a:gd name="connsiteY1071" fmla="*/ 3163814 h 5658822"/>
              <a:gd name="connsiteX1072" fmla="*/ 11156234 w 12512897"/>
              <a:gd name="connsiteY1072" fmla="*/ 3165379 h 5658822"/>
              <a:gd name="connsiteX1073" fmla="*/ 11129470 w 12512897"/>
              <a:gd name="connsiteY1073" fmla="*/ 3181021 h 5658822"/>
              <a:gd name="connsiteX1074" fmla="*/ 11139634 w 12512897"/>
              <a:gd name="connsiteY1074" fmla="*/ 3163814 h 5658822"/>
              <a:gd name="connsiteX1075" fmla="*/ 8992372 w 12512897"/>
              <a:gd name="connsiteY1075" fmla="*/ 3160573 h 5658822"/>
              <a:gd name="connsiteX1076" fmla="*/ 8949561 w 12512897"/>
              <a:gd name="connsiteY1076" fmla="*/ 3166116 h 5658822"/>
              <a:gd name="connsiteX1077" fmla="*/ 8992088 w 12512897"/>
              <a:gd name="connsiteY1077" fmla="*/ 3171728 h 5658822"/>
              <a:gd name="connsiteX1078" fmla="*/ 9038728 w 12512897"/>
              <a:gd name="connsiteY1078" fmla="*/ 3165677 h 5658822"/>
              <a:gd name="connsiteX1079" fmla="*/ 9137993 w 12512897"/>
              <a:gd name="connsiteY1079" fmla="*/ 3173450 h 5658822"/>
              <a:gd name="connsiteX1080" fmla="*/ 9189218 w 12512897"/>
              <a:gd name="connsiteY1080" fmla="*/ 3172905 h 5658822"/>
              <a:gd name="connsiteX1081" fmla="*/ 9098712 w 12512897"/>
              <a:gd name="connsiteY1081" fmla="*/ 3161297 h 5658822"/>
              <a:gd name="connsiteX1082" fmla="*/ 9038728 w 12512897"/>
              <a:gd name="connsiteY1082" fmla="*/ 3165677 h 5658822"/>
              <a:gd name="connsiteX1083" fmla="*/ 8992372 w 12512897"/>
              <a:gd name="connsiteY1083" fmla="*/ 3160573 h 5658822"/>
              <a:gd name="connsiteX1084" fmla="*/ 10039448 w 12512897"/>
              <a:gd name="connsiteY1084" fmla="*/ 3151626 h 5658822"/>
              <a:gd name="connsiteX1085" fmla="*/ 10025070 w 12512897"/>
              <a:gd name="connsiteY1085" fmla="*/ 3153985 h 5658822"/>
              <a:gd name="connsiteX1086" fmla="*/ 10038996 w 12512897"/>
              <a:gd name="connsiteY1086" fmla="*/ 3159301 h 5658822"/>
              <a:gd name="connsiteX1087" fmla="*/ 10055156 w 12512897"/>
              <a:gd name="connsiteY1087" fmla="*/ 3163741 h 5658822"/>
              <a:gd name="connsiteX1088" fmla="*/ 10056758 w 12512897"/>
              <a:gd name="connsiteY1088" fmla="*/ 3154721 h 5658822"/>
              <a:gd name="connsiteX1089" fmla="*/ 10058102 w 12512897"/>
              <a:gd name="connsiteY1089" fmla="*/ 3154041 h 5658822"/>
              <a:gd name="connsiteX1090" fmla="*/ 12015246 w 12512897"/>
              <a:gd name="connsiteY1090" fmla="*/ 3151451 h 5658822"/>
              <a:gd name="connsiteX1091" fmla="*/ 12006632 w 12512897"/>
              <a:gd name="connsiteY1091" fmla="*/ 3166841 h 5658822"/>
              <a:gd name="connsiteX1092" fmla="*/ 12015246 w 12512897"/>
              <a:gd name="connsiteY1092" fmla="*/ 3151451 h 5658822"/>
              <a:gd name="connsiteX1093" fmla="*/ 11617554 w 12512897"/>
              <a:gd name="connsiteY1093" fmla="*/ 3149853 h 5658822"/>
              <a:gd name="connsiteX1094" fmla="*/ 11599866 w 12512897"/>
              <a:gd name="connsiteY1094" fmla="*/ 3164589 h 5658822"/>
              <a:gd name="connsiteX1095" fmla="*/ 11617554 w 12512897"/>
              <a:gd name="connsiteY1095" fmla="*/ 3149853 h 5658822"/>
              <a:gd name="connsiteX1096" fmla="*/ 2012475 w 12512897"/>
              <a:gd name="connsiteY1096" fmla="*/ 3140980 h 5658822"/>
              <a:gd name="connsiteX1097" fmla="*/ 1854660 w 12512897"/>
              <a:gd name="connsiteY1097" fmla="*/ 3168384 h 5658822"/>
              <a:gd name="connsiteX1098" fmla="*/ 1621903 w 12512897"/>
              <a:gd name="connsiteY1098" fmla="*/ 3217271 h 5658822"/>
              <a:gd name="connsiteX1099" fmla="*/ 1686434 w 12512897"/>
              <a:gd name="connsiteY1099" fmla="*/ 3223534 h 5658822"/>
              <a:gd name="connsiteX1100" fmla="*/ 1761001 w 12512897"/>
              <a:gd name="connsiteY1100" fmla="*/ 3230754 h 5658822"/>
              <a:gd name="connsiteX1101" fmla="*/ 1805113 w 12512897"/>
              <a:gd name="connsiteY1101" fmla="*/ 3221061 h 5658822"/>
              <a:gd name="connsiteX1102" fmla="*/ 2046044 w 12512897"/>
              <a:gd name="connsiteY1102" fmla="*/ 3168973 h 5658822"/>
              <a:gd name="connsiteX1103" fmla="*/ 2088306 w 12512897"/>
              <a:gd name="connsiteY1103" fmla="*/ 3160226 h 5658822"/>
              <a:gd name="connsiteX1104" fmla="*/ 2128829 w 12512897"/>
              <a:gd name="connsiteY1104" fmla="*/ 3152218 h 5658822"/>
              <a:gd name="connsiteX1105" fmla="*/ 11851814 w 12512897"/>
              <a:gd name="connsiteY1105" fmla="*/ 3136235 h 5658822"/>
              <a:gd name="connsiteX1106" fmla="*/ 11872055 w 12512897"/>
              <a:gd name="connsiteY1106" fmla="*/ 3141712 h 5658822"/>
              <a:gd name="connsiteX1107" fmla="*/ 11869024 w 12512897"/>
              <a:gd name="connsiteY1107" fmla="*/ 3150907 h 5658822"/>
              <a:gd name="connsiteX1108" fmla="*/ 11845290 w 12512897"/>
              <a:gd name="connsiteY1108" fmla="*/ 3141712 h 5658822"/>
              <a:gd name="connsiteX1109" fmla="*/ 11851814 w 12512897"/>
              <a:gd name="connsiteY1109" fmla="*/ 3136235 h 5658822"/>
              <a:gd name="connsiteX1110" fmla="*/ 12069783 w 12512897"/>
              <a:gd name="connsiteY1110" fmla="*/ 3135547 h 5658822"/>
              <a:gd name="connsiteX1111" fmla="*/ 12061170 w 12512897"/>
              <a:gd name="connsiteY1111" fmla="*/ 3150919 h 5658822"/>
              <a:gd name="connsiteX1112" fmla="*/ 12069783 w 12512897"/>
              <a:gd name="connsiteY1112" fmla="*/ 3135547 h 5658822"/>
              <a:gd name="connsiteX1113" fmla="*/ 11935709 w 12512897"/>
              <a:gd name="connsiteY1113" fmla="*/ 3135547 h 5658822"/>
              <a:gd name="connsiteX1114" fmla="*/ 11927097 w 12512897"/>
              <a:gd name="connsiteY1114" fmla="*/ 3150919 h 5658822"/>
              <a:gd name="connsiteX1115" fmla="*/ 11935709 w 12512897"/>
              <a:gd name="connsiteY1115" fmla="*/ 3135547 h 5658822"/>
              <a:gd name="connsiteX1116" fmla="*/ 11823734 w 12512897"/>
              <a:gd name="connsiteY1116" fmla="*/ 3130488 h 5658822"/>
              <a:gd name="connsiteX1117" fmla="*/ 11823451 w 12512897"/>
              <a:gd name="connsiteY1117" fmla="*/ 3131594 h 5658822"/>
              <a:gd name="connsiteX1118" fmla="*/ 11822564 w 12512897"/>
              <a:gd name="connsiteY1118" fmla="*/ 3135037 h 5658822"/>
              <a:gd name="connsiteX1119" fmla="*/ 11824674 w 12512897"/>
              <a:gd name="connsiteY1119" fmla="*/ 3126831 h 5658822"/>
              <a:gd name="connsiteX1120" fmla="*/ 11823734 w 12512897"/>
              <a:gd name="connsiteY1120" fmla="*/ 3130488 h 5658822"/>
              <a:gd name="connsiteX1121" fmla="*/ 11824371 w 12512897"/>
              <a:gd name="connsiteY1121" fmla="*/ 3128006 h 5658822"/>
              <a:gd name="connsiteX1122" fmla="*/ 11824674 w 12512897"/>
              <a:gd name="connsiteY1122" fmla="*/ 3126831 h 5658822"/>
              <a:gd name="connsiteX1123" fmla="*/ 11256728 w 12512897"/>
              <a:gd name="connsiteY1123" fmla="*/ 3126461 h 5658822"/>
              <a:gd name="connsiteX1124" fmla="*/ 11331201 w 12512897"/>
              <a:gd name="connsiteY1124" fmla="*/ 3142189 h 5658822"/>
              <a:gd name="connsiteX1125" fmla="*/ 11303274 w 12512897"/>
              <a:gd name="connsiteY1125" fmla="*/ 3166829 h 5658822"/>
              <a:gd name="connsiteX1126" fmla="*/ 11256728 w 12512897"/>
              <a:gd name="connsiteY1126" fmla="*/ 3126461 h 5658822"/>
              <a:gd name="connsiteX1127" fmla="*/ 10431832 w 12512897"/>
              <a:gd name="connsiteY1127" fmla="*/ 3126459 h 5658822"/>
              <a:gd name="connsiteX1128" fmla="*/ 10506302 w 12512897"/>
              <a:gd name="connsiteY1128" fmla="*/ 3135547 h 5658822"/>
              <a:gd name="connsiteX1129" fmla="*/ 10431832 w 12512897"/>
              <a:gd name="connsiteY1129" fmla="*/ 3126459 h 5658822"/>
              <a:gd name="connsiteX1130" fmla="*/ 11825220 w 12512897"/>
              <a:gd name="connsiteY1130" fmla="*/ 3124709 h 5658822"/>
              <a:gd name="connsiteX1131" fmla="*/ 11824925 w 12512897"/>
              <a:gd name="connsiteY1131" fmla="*/ 3125856 h 5658822"/>
              <a:gd name="connsiteX1132" fmla="*/ 11824674 w 12512897"/>
              <a:gd name="connsiteY1132" fmla="*/ 3126831 h 5658822"/>
              <a:gd name="connsiteX1133" fmla="*/ 11833311 w 12512897"/>
              <a:gd name="connsiteY1133" fmla="*/ 3124644 h 5658822"/>
              <a:gd name="connsiteX1134" fmla="*/ 11842525 w 12512897"/>
              <a:gd name="connsiteY1134" fmla="*/ 3125799 h 5658822"/>
              <a:gd name="connsiteX1135" fmla="*/ 11830732 w 12512897"/>
              <a:gd name="connsiteY1135" fmla="*/ 3135033 h 5658822"/>
              <a:gd name="connsiteX1136" fmla="*/ 11833311 w 12512897"/>
              <a:gd name="connsiteY1136" fmla="*/ 3124644 h 5658822"/>
              <a:gd name="connsiteX1137" fmla="*/ 11992470 w 12512897"/>
              <a:gd name="connsiteY1137" fmla="*/ 3120542 h 5658822"/>
              <a:gd name="connsiteX1138" fmla="*/ 11970274 w 12512897"/>
              <a:gd name="connsiteY1138" fmla="*/ 3136392 h 5658822"/>
              <a:gd name="connsiteX1139" fmla="*/ 11992470 w 12512897"/>
              <a:gd name="connsiteY1139" fmla="*/ 3120542 h 5658822"/>
              <a:gd name="connsiteX1140" fmla="*/ 11691107 w 12512897"/>
              <a:gd name="connsiteY1140" fmla="*/ 3120135 h 5658822"/>
              <a:gd name="connsiteX1141" fmla="*/ 11700386 w 12512897"/>
              <a:gd name="connsiteY1141" fmla="*/ 3135584 h 5658822"/>
              <a:gd name="connsiteX1142" fmla="*/ 11691107 w 12512897"/>
              <a:gd name="connsiteY1142" fmla="*/ 3120135 h 5658822"/>
              <a:gd name="connsiteX1143" fmla="*/ 12215218 w 12512897"/>
              <a:gd name="connsiteY1143" fmla="*/ 3119642 h 5658822"/>
              <a:gd name="connsiteX1144" fmla="*/ 12206607 w 12512897"/>
              <a:gd name="connsiteY1144" fmla="*/ 3135032 h 5658822"/>
              <a:gd name="connsiteX1145" fmla="*/ 12215218 w 12512897"/>
              <a:gd name="connsiteY1145" fmla="*/ 3119642 h 5658822"/>
              <a:gd name="connsiteX1146" fmla="*/ 12051603 w 12512897"/>
              <a:gd name="connsiteY1146" fmla="*/ 3119642 h 5658822"/>
              <a:gd name="connsiteX1147" fmla="*/ 12042991 w 12512897"/>
              <a:gd name="connsiteY1147" fmla="*/ 3135033 h 5658822"/>
              <a:gd name="connsiteX1148" fmla="*/ 12051603 w 12512897"/>
              <a:gd name="connsiteY1148" fmla="*/ 3119642 h 5658822"/>
              <a:gd name="connsiteX1149" fmla="*/ 11917529 w 12512897"/>
              <a:gd name="connsiteY1149" fmla="*/ 3119642 h 5658822"/>
              <a:gd name="connsiteX1150" fmla="*/ 11908918 w 12512897"/>
              <a:gd name="connsiteY1150" fmla="*/ 3135033 h 5658822"/>
              <a:gd name="connsiteX1151" fmla="*/ 11917529 w 12512897"/>
              <a:gd name="connsiteY1151" fmla="*/ 3119642 h 5658822"/>
              <a:gd name="connsiteX1152" fmla="*/ 11068115 w 12512897"/>
              <a:gd name="connsiteY1152" fmla="*/ 3119642 h 5658822"/>
              <a:gd name="connsiteX1153" fmla="*/ 11074407 w 12512897"/>
              <a:gd name="connsiteY1153" fmla="*/ 3135033 h 5658822"/>
              <a:gd name="connsiteX1154" fmla="*/ 11068115 w 12512897"/>
              <a:gd name="connsiteY1154" fmla="*/ 3119642 h 5658822"/>
              <a:gd name="connsiteX1155" fmla="*/ 2200661 w 12512897"/>
              <a:gd name="connsiteY1155" fmla="*/ 3110951 h 5658822"/>
              <a:gd name="connsiteX1156" fmla="*/ 2181565 w 12512897"/>
              <a:gd name="connsiteY1156" fmla="*/ 3113855 h 5658822"/>
              <a:gd name="connsiteX1157" fmla="*/ 2282631 w 12512897"/>
              <a:gd name="connsiteY1157" fmla="*/ 3122165 h 5658822"/>
              <a:gd name="connsiteX1158" fmla="*/ 2287488 w 12512897"/>
              <a:gd name="connsiteY1158" fmla="*/ 3121218 h 5658822"/>
              <a:gd name="connsiteX1159" fmla="*/ 11892706 w 12512897"/>
              <a:gd name="connsiteY1159" fmla="*/ 3106329 h 5658822"/>
              <a:gd name="connsiteX1160" fmla="*/ 11899336 w 12512897"/>
              <a:gd name="connsiteY1160" fmla="*/ 3121387 h 5658822"/>
              <a:gd name="connsiteX1161" fmla="*/ 11881650 w 12512897"/>
              <a:gd name="connsiteY1161" fmla="*/ 3115047 h 5658822"/>
              <a:gd name="connsiteX1162" fmla="*/ 11892706 w 12512897"/>
              <a:gd name="connsiteY1162" fmla="*/ 3106329 h 5658822"/>
              <a:gd name="connsiteX1163" fmla="*/ 11962979 w 12512897"/>
              <a:gd name="connsiteY1163" fmla="*/ 3106012 h 5658822"/>
              <a:gd name="connsiteX1164" fmla="*/ 11954367 w 12512897"/>
              <a:gd name="connsiteY1164" fmla="*/ 3121402 h 5658822"/>
              <a:gd name="connsiteX1165" fmla="*/ 11962979 w 12512897"/>
              <a:gd name="connsiteY1165" fmla="*/ 3106012 h 5658822"/>
              <a:gd name="connsiteX1166" fmla="*/ 11876866 w 12512897"/>
              <a:gd name="connsiteY1166" fmla="*/ 3095242 h 5658822"/>
              <a:gd name="connsiteX1167" fmla="*/ 11881171 w 12512897"/>
              <a:gd name="connsiteY1167" fmla="*/ 3098921 h 5658822"/>
              <a:gd name="connsiteX1168" fmla="*/ 11875430 w 12512897"/>
              <a:gd name="connsiteY1168" fmla="*/ 3105465 h 5658822"/>
              <a:gd name="connsiteX1169" fmla="*/ 11872559 w 12512897"/>
              <a:gd name="connsiteY1169" fmla="*/ 3098921 h 5658822"/>
              <a:gd name="connsiteX1170" fmla="*/ 11876866 w 12512897"/>
              <a:gd name="connsiteY1170" fmla="*/ 3095242 h 5658822"/>
              <a:gd name="connsiteX1171" fmla="*/ 2313610 w 12512897"/>
              <a:gd name="connsiteY1171" fmla="*/ 3093777 h 5658822"/>
              <a:gd name="connsiteX1172" fmla="*/ 2279156 w 12512897"/>
              <a:gd name="connsiteY1172" fmla="*/ 3099015 h 5658822"/>
              <a:gd name="connsiteX1173" fmla="*/ 2356262 w 12512897"/>
              <a:gd name="connsiteY1173" fmla="*/ 3107670 h 5658822"/>
              <a:gd name="connsiteX1174" fmla="*/ 2378631 w 12512897"/>
              <a:gd name="connsiteY1174" fmla="*/ 3103250 h 5658822"/>
              <a:gd name="connsiteX1175" fmla="*/ 2381784 w 12512897"/>
              <a:gd name="connsiteY1175" fmla="*/ 3102607 h 5658822"/>
              <a:gd name="connsiteX1176" fmla="*/ 2343037 w 12512897"/>
              <a:gd name="connsiteY1176" fmla="*/ 3097686 h 5658822"/>
              <a:gd name="connsiteX1177" fmla="*/ 11944771 w 12512897"/>
              <a:gd name="connsiteY1177" fmla="*/ 3093054 h 5658822"/>
              <a:gd name="connsiteX1178" fmla="*/ 11927097 w 12512897"/>
              <a:gd name="connsiteY1178" fmla="*/ 3104844 h 5658822"/>
              <a:gd name="connsiteX1179" fmla="*/ 11944771 w 12512897"/>
              <a:gd name="connsiteY1179" fmla="*/ 3093054 h 5658822"/>
              <a:gd name="connsiteX1180" fmla="*/ 11508967 w 12512897"/>
              <a:gd name="connsiteY1180" fmla="*/ 3092380 h 5658822"/>
              <a:gd name="connsiteX1181" fmla="*/ 11517581 w 12512897"/>
              <a:gd name="connsiteY1181" fmla="*/ 3105465 h 5658822"/>
              <a:gd name="connsiteX1182" fmla="*/ 11508967 w 12512897"/>
              <a:gd name="connsiteY1182" fmla="*/ 3092380 h 5658822"/>
              <a:gd name="connsiteX1183" fmla="*/ 10316441 w 12512897"/>
              <a:gd name="connsiteY1183" fmla="*/ 3091530 h 5658822"/>
              <a:gd name="connsiteX1184" fmla="*/ 10325751 w 12512897"/>
              <a:gd name="connsiteY1184" fmla="*/ 3103798 h 5658822"/>
              <a:gd name="connsiteX1185" fmla="*/ 10316441 w 12512897"/>
              <a:gd name="connsiteY1185" fmla="*/ 3091530 h 5658822"/>
              <a:gd name="connsiteX1186" fmla="*/ 1445703 w 12512897"/>
              <a:gd name="connsiteY1186" fmla="*/ 3085921 h 5658822"/>
              <a:gd name="connsiteX1187" fmla="*/ 1382731 w 12512897"/>
              <a:gd name="connsiteY1187" fmla="*/ 3095655 h 5658822"/>
              <a:gd name="connsiteX1188" fmla="*/ 1206203 w 12512897"/>
              <a:gd name="connsiteY1188" fmla="*/ 3135897 h 5658822"/>
              <a:gd name="connsiteX1189" fmla="*/ 1125716 w 12512897"/>
              <a:gd name="connsiteY1189" fmla="*/ 3163513 h 5658822"/>
              <a:gd name="connsiteX1190" fmla="*/ 1109109 w 12512897"/>
              <a:gd name="connsiteY1190" fmla="*/ 3168756 h 5658822"/>
              <a:gd name="connsiteX1191" fmla="*/ 1222410 w 12512897"/>
              <a:gd name="connsiteY1191" fmla="*/ 3178939 h 5658822"/>
              <a:gd name="connsiteX1192" fmla="*/ 1319280 w 12512897"/>
              <a:gd name="connsiteY1192" fmla="*/ 3188055 h 5658822"/>
              <a:gd name="connsiteX1193" fmla="*/ 1407560 w 12512897"/>
              <a:gd name="connsiteY1193" fmla="*/ 3164045 h 5658822"/>
              <a:gd name="connsiteX1194" fmla="*/ 1638183 w 12512897"/>
              <a:gd name="connsiteY1194" fmla="*/ 3107595 h 5658822"/>
              <a:gd name="connsiteX1195" fmla="*/ 1646434 w 12512897"/>
              <a:gd name="connsiteY1195" fmla="*/ 3105630 h 5658822"/>
              <a:gd name="connsiteX1196" fmla="*/ 1548075 w 12512897"/>
              <a:gd name="connsiteY1196" fmla="*/ 3096064 h 5658822"/>
              <a:gd name="connsiteX1197" fmla="*/ 1461881 w 12512897"/>
              <a:gd name="connsiteY1197" fmla="*/ 3087567 h 5658822"/>
              <a:gd name="connsiteX1198" fmla="*/ 9962374 w 12512897"/>
              <a:gd name="connsiteY1198" fmla="*/ 3079480 h 5658822"/>
              <a:gd name="connsiteX1199" fmla="*/ 10444335 w 12512897"/>
              <a:gd name="connsiteY1199" fmla="*/ 3212815 h 5658822"/>
              <a:gd name="connsiteX1200" fmla="*/ 10575923 w 12512897"/>
              <a:gd name="connsiteY1200" fmla="*/ 3250320 h 5658822"/>
              <a:gd name="connsiteX1201" fmla="*/ 10568230 w 12512897"/>
              <a:gd name="connsiteY1201" fmla="*/ 3244033 h 5658822"/>
              <a:gd name="connsiteX1202" fmla="*/ 10551676 w 12512897"/>
              <a:gd name="connsiteY1202" fmla="*/ 3227483 h 5658822"/>
              <a:gd name="connsiteX1203" fmla="*/ 10533126 w 12512897"/>
              <a:gd name="connsiteY1203" fmla="*/ 3208939 h 5658822"/>
              <a:gd name="connsiteX1204" fmla="*/ 10564946 w 12512897"/>
              <a:gd name="connsiteY1204" fmla="*/ 3213190 h 5658822"/>
              <a:gd name="connsiteX1205" fmla="*/ 10569376 w 12512897"/>
              <a:gd name="connsiteY1205" fmla="*/ 3214873 h 5658822"/>
              <a:gd name="connsiteX1206" fmla="*/ 10567821 w 12512897"/>
              <a:gd name="connsiteY1206" fmla="*/ 3208612 h 5658822"/>
              <a:gd name="connsiteX1207" fmla="*/ 10572245 w 12512897"/>
              <a:gd name="connsiteY1207" fmla="*/ 3210247 h 5658822"/>
              <a:gd name="connsiteX1208" fmla="*/ 10570152 w 12512897"/>
              <a:gd name="connsiteY1208" fmla="*/ 3213519 h 5658822"/>
              <a:gd name="connsiteX1209" fmla="*/ 10570006 w 12512897"/>
              <a:gd name="connsiteY1209" fmla="*/ 3215111 h 5658822"/>
              <a:gd name="connsiteX1210" fmla="*/ 10594445 w 12512897"/>
              <a:gd name="connsiteY1210" fmla="*/ 3224393 h 5658822"/>
              <a:gd name="connsiteX1211" fmla="*/ 10578986 w 12512897"/>
              <a:gd name="connsiteY1211" fmla="*/ 3208939 h 5658822"/>
              <a:gd name="connsiteX1212" fmla="*/ 10551676 w 12512897"/>
              <a:gd name="connsiteY1212" fmla="*/ 3193486 h 5658822"/>
              <a:gd name="connsiteX1213" fmla="*/ 10520758 w 12512897"/>
              <a:gd name="connsiteY1213" fmla="*/ 3184212 h 5658822"/>
              <a:gd name="connsiteX1214" fmla="*/ 10519026 w 12512897"/>
              <a:gd name="connsiteY1214" fmla="*/ 3174689 h 5658822"/>
              <a:gd name="connsiteX1215" fmla="*/ 10509962 w 12512897"/>
              <a:gd name="connsiteY1215" fmla="*/ 3173280 h 5658822"/>
              <a:gd name="connsiteX1216" fmla="*/ 10277374 w 12512897"/>
              <a:gd name="connsiteY1216" fmla="*/ 3129659 h 5658822"/>
              <a:gd name="connsiteX1217" fmla="*/ 10172271 w 12512897"/>
              <a:gd name="connsiteY1217" fmla="*/ 3118847 h 5658822"/>
              <a:gd name="connsiteX1218" fmla="*/ 10198996 w 12512897"/>
              <a:gd name="connsiteY1218" fmla="*/ 3130979 h 5658822"/>
              <a:gd name="connsiteX1219" fmla="*/ 9962374 w 12512897"/>
              <a:gd name="connsiteY1219" fmla="*/ 3079480 h 5658822"/>
              <a:gd name="connsiteX1220" fmla="*/ 11858482 w 12512897"/>
              <a:gd name="connsiteY1220" fmla="*/ 3078669 h 5658822"/>
              <a:gd name="connsiteX1221" fmla="*/ 11872055 w 12512897"/>
              <a:gd name="connsiteY1221" fmla="*/ 3084613 h 5658822"/>
              <a:gd name="connsiteX1222" fmla="*/ 11869024 w 12512897"/>
              <a:gd name="connsiteY1222" fmla="*/ 3094123 h 5658822"/>
              <a:gd name="connsiteX1223" fmla="*/ 11845290 w 12512897"/>
              <a:gd name="connsiteY1223" fmla="*/ 3084613 h 5658822"/>
              <a:gd name="connsiteX1224" fmla="*/ 11858482 w 12512897"/>
              <a:gd name="connsiteY1224" fmla="*/ 3078669 h 5658822"/>
              <a:gd name="connsiteX1225" fmla="*/ 11474377 w 12512897"/>
              <a:gd name="connsiteY1225" fmla="*/ 3077375 h 5658822"/>
              <a:gd name="connsiteX1226" fmla="*/ 11456702 w 12512897"/>
              <a:gd name="connsiteY1226" fmla="*/ 3093224 h 5658822"/>
              <a:gd name="connsiteX1227" fmla="*/ 11474377 w 12512897"/>
              <a:gd name="connsiteY1227" fmla="*/ 3077375 h 5658822"/>
              <a:gd name="connsiteX1228" fmla="*/ 11997019 w 12512897"/>
              <a:gd name="connsiteY1228" fmla="*/ 3076476 h 5658822"/>
              <a:gd name="connsiteX1229" fmla="*/ 11990725 w 12512897"/>
              <a:gd name="connsiteY1229" fmla="*/ 3091865 h 5658822"/>
              <a:gd name="connsiteX1230" fmla="*/ 11997019 w 12512897"/>
              <a:gd name="connsiteY1230" fmla="*/ 3076476 h 5658822"/>
              <a:gd name="connsiteX1231" fmla="*/ 11319877 w 12512897"/>
              <a:gd name="connsiteY1231" fmla="*/ 3076476 h 5658822"/>
              <a:gd name="connsiteX1232" fmla="*/ 11311266 w 12512897"/>
              <a:gd name="connsiteY1232" fmla="*/ 3091865 h 5658822"/>
              <a:gd name="connsiteX1233" fmla="*/ 11319877 w 12512897"/>
              <a:gd name="connsiteY1233" fmla="*/ 3076476 h 5658822"/>
              <a:gd name="connsiteX1234" fmla="*/ 10790382 w 12512897"/>
              <a:gd name="connsiteY1234" fmla="*/ 3061888 h 5658822"/>
              <a:gd name="connsiteX1235" fmla="*/ 10785452 w 12512897"/>
              <a:gd name="connsiteY1235" fmla="*/ 3070084 h 5658822"/>
              <a:gd name="connsiteX1236" fmla="*/ 10800907 w 12512897"/>
              <a:gd name="connsiteY1236" fmla="*/ 3074158 h 5658822"/>
              <a:gd name="connsiteX1237" fmla="*/ 11003996 w 12512897"/>
              <a:gd name="connsiteY1237" fmla="*/ 3061248 h 5658822"/>
              <a:gd name="connsiteX1238" fmla="*/ 10986308 w 12512897"/>
              <a:gd name="connsiteY1238" fmla="*/ 3075984 h 5658822"/>
              <a:gd name="connsiteX1239" fmla="*/ 11003996 w 12512897"/>
              <a:gd name="connsiteY1239" fmla="*/ 3061248 h 5658822"/>
              <a:gd name="connsiteX1240" fmla="*/ 10751058 w 12512897"/>
              <a:gd name="connsiteY1240" fmla="*/ 3061017 h 5658822"/>
              <a:gd name="connsiteX1241" fmla="*/ 10784442 w 12512897"/>
              <a:gd name="connsiteY1241" fmla="*/ 3069817 h 5658822"/>
              <a:gd name="connsiteX1242" fmla="*/ 10784293 w 12512897"/>
              <a:gd name="connsiteY1242" fmla="*/ 3068727 h 5658822"/>
              <a:gd name="connsiteX1243" fmla="*/ 10765620 w 12512897"/>
              <a:gd name="connsiteY1243" fmla="*/ 3063475 h 5658822"/>
              <a:gd name="connsiteX1244" fmla="*/ 11177192 w 12512897"/>
              <a:gd name="connsiteY1244" fmla="*/ 3060574 h 5658822"/>
              <a:gd name="connsiteX1245" fmla="*/ 11183484 w 12512897"/>
              <a:gd name="connsiteY1245" fmla="*/ 3075964 h 5658822"/>
              <a:gd name="connsiteX1246" fmla="*/ 11177192 w 12512897"/>
              <a:gd name="connsiteY1246" fmla="*/ 3060574 h 5658822"/>
              <a:gd name="connsiteX1247" fmla="*/ 10311507 w 12512897"/>
              <a:gd name="connsiteY1247" fmla="*/ 3059054 h 5658822"/>
              <a:gd name="connsiteX1248" fmla="*/ 10325751 w 12512897"/>
              <a:gd name="connsiteY1248" fmla="*/ 3065333 h 5658822"/>
              <a:gd name="connsiteX1249" fmla="*/ 10390409 w 12512897"/>
              <a:gd name="connsiteY1249" fmla="*/ 3091530 h 5658822"/>
              <a:gd name="connsiteX1250" fmla="*/ 10389753 w 12512897"/>
              <a:gd name="connsiteY1250" fmla="*/ 3093576 h 5658822"/>
              <a:gd name="connsiteX1251" fmla="*/ 10401506 w 12512897"/>
              <a:gd name="connsiteY1251" fmla="*/ 3097316 h 5658822"/>
              <a:gd name="connsiteX1252" fmla="*/ 10438970 w 12512897"/>
              <a:gd name="connsiteY1252" fmla="*/ 3111600 h 5658822"/>
              <a:gd name="connsiteX1253" fmla="*/ 10387128 w 12512897"/>
              <a:gd name="connsiteY1253" fmla="*/ 3101757 h 5658822"/>
              <a:gd name="connsiteX1254" fmla="*/ 10385366 w 12512897"/>
              <a:gd name="connsiteY1254" fmla="*/ 3107247 h 5658822"/>
              <a:gd name="connsiteX1255" fmla="*/ 10377995 w 12512897"/>
              <a:gd name="connsiteY1255" fmla="*/ 3116066 h 5658822"/>
              <a:gd name="connsiteX1256" fmla="*/ 10350580 w 12512897"/>
              <a:gd name="connsiteY1256" fmla="*/ 3119132 h 5658822"/>
              <a:gd name="connsiteX1257" fmla="*/ 10343297 w 12512897"/>
              <a:gd name="connsiteY1257" fmla="*/ 3118432 h 5658822"/>
              <a:gd name="connsiteX1258" fmla="*/ 10382244 w 12512897"/>
              <a:gd name="connsiteY1258" fmla="*/ 3128795 h 5658822"/>
              <a:gd name="connsiteX1259" fmla="*/ 10502776 w 12512897"/>
              <a:gd name="connsiteY1259" fmla="*/ 3164813 h 5658822"/>
              <a:gd name="connsiteX1260" fmla="*/ 10518145 w 12512897"/>
              <a:gd name="connsiteY1260" fmla="*/ 3169846 h 5658822"/>
              <a:gd name="connsiteX1261" fmla="*/ 10514575 w 12512897"/>
              <a:gd name="connsiteY1261" fmla="*/ 3150215 h 5658822"/>
              <a:gd name="connsiteX1262" fmla="*/ 10637730 w 12512897"/>
              <a:gd name="connsiteY1262" fmla="*/ 3162578 h 5658822"/>
              <a:gd name="connsiteX1263" fmla="*/ 10575894 w 12512897"/>
              <a:gd name="connsiteY1263" fmla="*/ 3147126 h 5658822"/>
              <a:gd name="connsiteX1264" fmla="*/ 10539309 w 12512897"/>
              <a:gd name="connsiteY1264" fmla="*/ 3138367 h 5658822"/>
              <a:gd name="connsiteX1265" fmla="*/ 10533512 w 12512897"/>
              <a:gd name="connsiteY1265" fmla="*/ 3126776 h 5658822"/>
              <a:gd name="connsiteX1266" fmla="*/ 10532458 w 12512897"/>
              <a:gd name="connsiteY1266" fmla="*/ 3121855 h 5658822"/>
              <a:gd name="connsiteX1267" fmla="*/ 10481122 w 12512897"/>
              <a:gd name="connsiteY1267" fmla="*/ 3105600 h 5658822"/>
              <a:gd name="connsiteX1268" fmla="*/ 10354745 w 12512897"/>
              <a:gd name="connsiteY1268" fmla="*/ 3066267 h 5658822"/>
              <a:gd name="connsiteX1269" fmla="*/ 1689941 w 12512897"/>
              <a:gd name="connsiteY1269" fmla="*/ 3050560 h 5658822"/>
              <a:gd name="connsiteX1270" fmla="*/ 1585558 w 12512897"/>
              <a:gd name="connsiteY1270" fmla="*/ 3064846 h 5658822"/>
              <a:gd name="connsiteX1271" fmla="*/ 1758142 w 12512897"/>
              <a:gd name="connsiteY1271" fmla="*/ 3079037 h 5658822"/>
              <a:gd name="connsiteX1272" fmla="*/ 1815430 w 12512897"/>
              <a:gd name="connsiteY1272" fmla="*/ 3065399 h 5658822"/>
              <a:gd name="connsiteX1273" fmla="*/ 11264258 w 12512897"/>
              <a:gd name="connsiteY1273" fmla="*/ 3049245 h 5658822"/>
              <a:gd name="connsiteX1274" fmla="*/ 11288020 w 12512897"/>
              <a:gd name="connsiteY1274" fmla="*/ 3061472 h 5658822"/>
              <a:gd name="connsiteX1275" fmla="*/ 11256728 w 12512897"/>
              <a:gd name="connsiteY1275" fmla="*/ 3055744 h 5658822"/>
              <a:gd name="connsiteX1276" fmla="*/ 11264258 w 12512897"/>
              <a:gd name="connsiteY1276" fmla="*/ 3049245 h 5658822"/>
              <a:gd name="connsiteX1277" fmla="*/ 11953888 w 12512897"/>
              <a:gd name="connsiteY1277" fmla="*/ 3046941 h 5658822"/>
              <a:gd name="connsiteX1278" fmla="*/ 11945277 w 12512897"/>
              <a:gd name="connsiteY1278" fmla="*/ 3062315 h 5658822"/>
              <a:gd name="connsiteX1279" fmla="*/ 11953888 w 12512897"/>
              <a:gd name="connsiteY1279" fmla="*/ 3046941 h 5658822"/>
              <a:gd name="connsiteX1280" fmla="*/ 11929062 w 12512897"/>
              <a:gd name="connsiteY1280" fmla="*/ 3033555 h 5658822"/>
              <a:gd name="connsiteX1281" fmla="*/ 11935696 w 12512897"/>
              <a:gd name="connsiteY1281" fmla="*/ 3046449 h 5658822"/>
              <a:gd name="connsiteX1282" fmla="*/ 11918008 w 12512897"/>
              <a:gd name="connsiteY1282" fmla="*/ 3040555 h 5658822"/>
              <a:gd name="connsiteX1283" fmla="*/ 11929062 w 12512897"/>
              <a:gd name="connsiteY1283" fmla="*/ 3033555 h 5658822"/>
              <a:gd name="connsiteX1284" fmla="*/ 11238548 w 12512897"/>
              <a:gd name="connsiteY1284" fmla="*/ 3031040 h 5658822"/>
              <a:gd name="connsiteX1285" fmla="*/ 11256222 w 12512897"/>
              <a:gd name="connsiteY1285" fmla="*/ 3040775 h 5658822"/>
              <a:gd name="connsiteX1286" fmla="*/ 11238548 w 12512897"/>
              <a:gd name="connsiteY1286" fmla="*/ 3031040 h 5658822"/>
              <a:gd name="connsiteX1287" fmla="*/ 11869795 w 12512897"/>
              <a:gd name="connsiteY1287" fmla="*/ 3031038 h 5658822"/>
              <a:gd name="connsiteX1288" fmla="*/ 11852107 w 12512897"/>
              <a:gd name="connsiteY1288" fmla="*/ 3046182 h 5658822"/>
              <a:gd name="connsiteX1289" fmla="*/ 11869795 w 12512897"/>
              <a:gd name="connsiteY1289" fmla="*/ 3031038 h 5658822"/>
              <a:gd name="connsiteX1290" fmla="*/ 11381712 w 12512897"/>
              <a:gd name="connsiteY1290" fmla="*/ 3031038 h 5658822"/>
              <a:gd name="connsiteX1291" fmla="*/ 11399400 w 12512897"/>
              <a:gd name="connsiteY1291" fmla="*/ 3040125 h 5658822"/>
              <a:gd name="connsiteX1292" fmla="*/ 11381712 w 12512897"/>
              <a:gd name="connsiteY1292" fmla="*/ 3031038 h 5658822"/>
              <a:gd name="connsiteX1293" fmla="*/ 10938093 w 12512897"/>
              <a:gd name="connsiteY1293" fmla="*/ 3031038 h 5658822"/>
              <a:gd name="connsiteX1294" fmla="*/ 10920405 w 12512897"/>
              <a:gd name="connsiteY1294" fmla="*/ 3046183 h 5658822"/>
              <a:gd name="connsiteX1295" fmla="*/ 10938093 w 12512897"/>
              <a:gd name="connsiteY1295" fmla="*/ 3031038 h 5658822"/>
              <a:gd name="connsiteX1296" fmla="*/ 1841959 w 12512897"/>
              <a:gd name="connsiteY1296" fmla="*/ 3025704 h 5658822"/>
              <a:gd name="connsiteX1297" fmla="*/ 1757121 w 12512897"/>
              <a:gd name="connsiteY1297" fmla="*/ 3040422 h 5658822"/>
              <a:gd name="connsiteX1298" fmla="*/ 1868021 w 12512897"/>
              <a:gd name="connsiteY1298" fmla="*/ 3052869 h 5658822"/>
              <a:gd name="connsiteX1299" fmla="*/ 1958360 w 12512897"/>
              <a:gd name="connsiteY1299" fmla="*/ 3030169 h 5658822"/>
              <a:gd name="connsiteX1300" fmla="*/ 10005178 w 12512897"/>
              <a:gd name="connsiteY1300" fmla="*/ 3022155 h 5658822"/>
              <a:gd name="connsiteX1301" fmla="*/ 10004253 w 12512897"/>
              <a:gd name="connsiteY1301" fmla="*/ 3027447 h 5658822"/>
              <a:gd name="connsiteX1302" fmla="*/ 9998220 w 12512897"/>
              <a:gd name="connsiteY1302" fmla="*/ 3030322 h 5658822"/>
              <a:gd name="connsiteX1303" fmla="*/ 10084807 w 12512897"/>
              <a:gd name="connsiteY1303" fmla="*/ 3051692 h 5658822"/>
              <a:gd name="connsiteX1304" fmla="*/ 10232152 w 12512897"/>
              <a:gd name="connsiteY1304" fmla="*/ 3088859 h 5658822"/>
              <a:gd name="connsiteX1305" fmla="*/ 10293140 w 12512897"/>
              <a:gd name="connsiteY1305" fmla="*/ 3105087 h 5658822"/>
              <a:gd name="connsiteX1306" fmla="*/ 10272990 w 12512897"/>
              <a:gd name="connsiteY1306" fmla="*/ 3082329 h 5658822"/>
              <a:gd name="connsiteX1307" fmla="*/ 10242470 w 12512897"/>
              <a:gd name="connsiteY1307" fmla="*/ 3082329 h 5658822"/>
              <a:gd name="connsiteX1308" fmla="*/ 10180398 w 12512897"/>
              <a:gd name="connsiteY1308" fmla="*/ 3070061 h 5658822"/>
              <a:gd name="connsiteX1309" fmla="*/ 10186606 w 12512897"/>
              <a:gd name="connsiteY1309" fmla="*/ 3060860 h 5658822"/>
              <a:gd name="connsiteX1310" fmla="*/ 10152983 w 12512897"/>
              <a:gd name="connsiteY1310" fmla="*/ 3055237 h 5658822"/>
              <a:gd name="connsiteX1311" fmla="*/ 10146431 w 12512897"/>
              <a:gd name="connsiteY1311" fmla="*/ 3049032 h 5658822"/>
              <a:gd name="connsiteX1312" fmla="*/ 10129839 w 12512897"/>
              <a:gd name="connsiteY1312" fmla="*/ 3046364 h 5658822"/>
              <a:gd name="connsiteX1313" fmla="*/ 10112836 w 12512897"/>
              <a:gd name="connsiteY1313" fmla="*/ 3042989 h 5658822"/>
              <a:gd name="connsiteX1314" fmla="*/ 10088474 w 12512897"/>
              <a:gd name="connsiteY1314" fmla="*/ 3038174 h 5658822"/>
              <a:gd name="connsiteX1315" fmla="*/ 10090461 w 12512897"/>
              <a:gd name="connsiteY1315" fmla="*/ 3046423 h 5658822"/>
              <a:gd name="connsiteX1316" fmla="*/ 10077015 w 12512897"/>
              <a:gd name="connsiteY1316" fmla="*/ 3040211 h 5658822"/>
              <a:gd name="connsiteX1317" fmla="*/ 10075620 w 12512897"/>
              <a:gd name="connsiteY1317" fmla="*/ 3035634 h 5658822"/>
              <a:gd name="connsiteX1318" fmla="*/ 10074036 w 12512897"/>
              <a:gd name="connsiteY1318" fmla="*/ 3035321 h 5658822"/>
              <a:gd name="connsiteX1319" fmla="*/ 1881159 w 12512897"/>
              <a:gd name="connsiteY1319" fmla="*/ 3018903 h 5658822"/>
              <a:gd name="connsiteX1320" fmla="*/ 1860428 w 12512897"/>
              <a:gd name="connsiteY1320" fmla="*/ 3022500 h 5658822"/>
              <a:gd name="connsiteX1321" fmla="*/ 1973517 w 12512897"/>
              <a:gd name="connsiteY1321" fmla="*/ 3026360 h 5658822"/>
              <a:gd name="connsiteX1322" fmla="*/ 1976320 w 12512897"/>
              <a:gd name="connsiteY1322" fmla="*/ 3025656 h 5658822"/>
              <a:gd name="connsiteX1323" fmla="*/ 10823552 w 12512897"/>
              <a:gd name="connsiteY1323" fmla="*/ 3017652 h 5658822"/>
              <a:gd name="connsiteX1324" fmla="*/ 10831290 w 12512897"/>
              <a:gd name="connsiteY1324" fmla="*/ 3030544 h 5658822"/>
              <a:gd name="connsiteX1325" fmla="*/ 10813602 w 12512897"/>
              <a:gd name="connsiteY1325" fmla="*/ 3024651 h 5658822"/>
              <a:gd name="connsiteX1326" fmla="*/ 10823552 w 12512897"/>
              <a:gd name="connsiteY1326" fmla="*/ 3017652 h 5658822"/>
              <a:gd name="connsiteX1327" fmla="*/ 1474719 w 12512897"/>
              <a:gd name="connsiteY1327" fmla="*/ 3016604 h 5658822"/>
              <a:gd name="connsiteX1328" fmla="*/ 1372363 w 12512897"/>
              <a:gd name="connsiteY1328" fmla="*/ 3038430 h 5658822"/>
              <a:gd name="connsiteX1329" fmla="*/ 1344859 w 12512897"/>
              <a:gd name="connsiteY1329" fmla="*/ 3045053 h 5658822"/>
              <a:gd name="connsiteX1330" fmla="*/ 1421459 w 12512897"/>
              <a:gd name="connsiteY1330" fmla="*/ 3051352 h 5658822"/>
              <a:gd name="connsiteX1331" fmla="*/ 1424401 w 12512897"/>
              <a:gd name="connsiteY1331" fmla="*/ 3050374 h 5658822"/>
              <a:gd name="connsiteX1332" fmla="*/ 1475063 w 12512897"/>
              <a:gd name="connsiteY1332" fmla="*/ 3034472 h 5658822"/>
              <a:gd name="connsiteX1333" fmla="*/ 1510279 w 12512897"/>
              <a:gd name="connsiteY1333" fmla="*/ 3022430 h 5658822"/>
              <a:gd name="connsiteX1334" fmla="*/ 11483493 w 12512897"/>
              <a:gd name="connsiteY1334" fmla="*/ 3015135 h 5658822"/>
              <a:gd name="connsiteX1335" fmla="*/ 11474881 w 12512897"/>
              <a:gd name="connsiteY1335" fmla="*/ 3030524 h 5658822"/>
              <a:gd name="connsiteX1336" fmla="*/ 11483493 w 12512897"/>
              <a:gd name="connsiteY1336" fmla="*/ 3015135 h 5658822"/>
              <a:gd name="connsiteX1337" fmla="*/ 12267440 w 12512897"/>
              <a:gd name="connsiteY1337" fmla="*/ 3015134 h 5658822"/>
              <a:gd name="connsiteX1338" fmla="*/ 12261147 w 12512897"/>
              <a:gd name="connsiteY1338" fmla="*/ 3030524 h 5658822"/>
              <a:gd name="connsiteX1339" fmla="*/ 12267440 w 12512897"/>
              <a:gd name="connsiteY1339" fmla="*/ 3015134 h 5658822"/>
              <a:gd name="connsiteX1340" fmla="*/ 11899829 w 12512897"/>
              <a:gd name="connsiteY1340" fmla="*/ 3015134 h 5658822"/>
              <a:gd name="connsiteX1341" fmla="*/ 11917517 w 12512897"/>
              <a:gd name="connsiteY1341" fmla="*/ 3024369 h 5658822"/>
              <a:gd name="connsiteX1342" fmla="*/ 11911620 w 12512897"/>
              <a:gd name="connsiteY1342" fmla="*/ 3030524 h 5658822"/>
              <a:gd name="connsiteX1343" fmla="*/ 11899829 w 12512897"/>
              <a:gd name="connsiteY1343" fmla="*/ 3015134 h 5658822"/>
              <a:gd name="connsiteX1344" fmla="*/ 11354442 w 12512897"/>
              <a:gd name="connsiteY1344" fmla="*/ 3015133 h 5658822"/>
              <a:gd name="connsiteX1345" fmla="*/ 11372130 w 12512897"/>
              <a:gd name="connsiteY1345" fmla="*/ 3029870 h 5658822"/>
              <a:gd name="connsiteX1346" fmla="*/ 11354442 w 12512897"/>
              <a:gd name="connsiteY1346" fmla="*/ 3015133 h 5658822"/>
              <a:gd name="connsiteX1347" fmla="*/ 1498926 w 12512897"/>
              <a:gd name="connsiteY1347" fmla="*/ 3011442 h 5658822"/>
              <a:gd name="connsiteX1348" fmla="*/ 1494543 w 12512897"/>
              <a:gd name="connsiteY1348" fmla="*/ 3012377 h 5658822"/>
              <a:gd name="connsiteX1349" fmla="*/ 1513852 w 12512897"/>
              <a:gd name="connsiteY1349" fmla="*/ 3013118 h 5658822"/>
              <a:gd name="connsiteX1350" fmla="*/ 1531082 w 12512897"/>
              <a:gd name="connsiteY1350" fmla="*/ 3015051 h 5658822"/>
              <a:gd name="connsiteX1351" fmla="*/ 1533482 w 12512897"/>
              <a:gd name="connsiteY1351" fmla="*/ 3013871 h 5658822"/>
              <a:gd name="connsiteX1352" fmla="*/ 1513852 w 12512897"/>
              <a:gd name="connsiteY1352" fmla="*/ 3013118 h 5658822"/>
              <a:gd name="connsiteX1353" fmla="*/ 11818868 w 12512897"/>
              <a:gd name="connsiteY1353" fmla="*/ 3008450 h 5658822"/>
              <a:gd name="connsiteX1354" fmla="*/ 11840236 w 12512897"/>
              <a:gd name="connsiteY1354" fmla="*/ 3016707 h 5658822"/>
              <a:gd name="connsiteX1355" fmla="*/ 11814481 w 12512897"/>
              <a:gd name="connsiteY1355" fmla="*/ 3032189 h 5658822"/>
              <a:gd name="connsiteX1356" fmla="*/ 11812853 w 12512897"/>
              <a:gd name="connsiteY1356" fmla="*/ 3030930 h 5658822"/>
              <a:gd name="connsiteX1357" fmla="*/ 11808692 w 12512897"/>
              <a:gd name="connsiteY1357" fmla="*/ 3035671 h 5658822"/>
              <a:gd name="connsiteX1358" fmla="*/ 11804386 w 12512897"/>
              <a:gd name="connsiteY1358" fmla="*/ 3030764 h 5658822"/>
              <a:gd name="connsiteX1359" fmla="*/ 11806537 w 12512897"/>
              <a:gd name="connsiteY1359" fmla="*/ 3027544 h 5658822"/>
              <a:gd name="connsiteX1360" fmla="*/ 11808055 w 12512897"/>
              <a:gd name="connsiteY1360" fmla="*/ 3027221 h 5658822"/>
              <a:gd name="connsiteX1361" fmla="*/ 11806660 w 12512897"/>
              <a:gd name="connsiteY1361" fmla="*/ 3026143 h 5658822"/>
              <a:gd name="connsiteX1362" fmla="*/ 11818868 w 12512897"/>
              <a:gd name="connsiteY1362" fmla="*/ 3008450 h 5658822"/>
              <a:gd name="connsiteX1363" fmla="*/ 9911230 w 12512897"/>
              <a:gd name="connsiteY1363" fmla="*/ 3006302 h 5658822"/>
              <a:gd name="connsiteX1364" fmla="*/ 9972513 w 12512897"/>
              <a:gd name="connsiteY1364" fmla="*/ 3023977 h 5658822"/>
              <a:gd name="connsiteX1365" fmla="*/ 9997852 w 12512897"/>
              <a:gd name="connsiteY1365" fmla="*/ 3030231 h 5658822"/>
              <a:gd name="connsiteX1366" fmla="*/ 9999614 w 12512897"/>
              <a:gd name="connsiteY1366" fmla="*/ 3021092 h 5658822"/>
              <a:gd name="connsiteX1367" fmla="*/ 9973119 w 12512897"/>
              <a:gd name="connsiteY1367" fmla="*/ 3016026 h 5658822"/>
              <a:gd name="connsiteX1368" fmla="*/ 9952754 w 12512897"/>
              <a:gd name="connsiteY1368" fmla="*/ 3012470 h 5658822"/>
              <a:gd name="connsiteX1369" fmla="*/ 9954140 w 12512897"/>
              <a:gd name="connsiteY1369" fmla="*/ 3016860 h 5658822"/>
              <a:gd name="connsiteX1370" fmla="*/ 9947682 w 12512897"/>
              <a:gd name="connsiteY1370" fmla="*/ 3013997 h 5658822"/>
              <a:gd name="connsiteX1371" fmla="*/ 9947154 w 12512897"/>
              <a:gd name="connsiteY1371" fmla="*/ 3011493 h 5658822"/>
              <a:gd name="connsiteX1372" fmla="*/ 9932037 w 12512897"/>
              <a:gd name="connsiteY1372" fmla="*/ 3008853 h 5658822"/>
              <a:gd name="connsiteX1373" fmla="*/ 9911230 w 12512897"/>
              <a:gd name="connsiteY1373" fmla="*/ 3006302 h 5658822"/>
              <a:gd name="connsiteX1374" fmla="*/ 11338044 w 12512897"/>
              <a:gd name="connsiteY1374" fmla="*/ 3004673 h 5658822"/>
              <a:gd name="connsiteX1375" fmla="*/ 11320356 w 12512897"/>
              <a:gd name="connsiteY1375" fmla="*/ 3017352 h 5658822"/>
              <a:gd name="connsiteX1376" fmla="*/ 11338044 w 12512897"/>
              <a:gd name="connsiteY1376" fmla="*/ 3004673 h 5658822"/>
              <a:gd name="connsiteX1377" fmla="*/ 10786332 w 12512897"/>
              <a:gd name="connsiteY1377" fmla="*/ 3003775 h 5658822"/>
              <a:gd name="connsiteX1378" fmla="*/ 10813106 w 12512897"/>
              <a:gd name="connsiteY1378" fmla="*/ 3010114 h 5658822"/>
              <a:gd name="connsiteX1379" fmla="*/ 10786332 w 12512897"/>
              <a:gd name="connsiteY1379" fmla="*/ 3003775 h 5658822"/>
              <a:gd name="connsiteX1380" fmla="*/ 1543461 w 12512897"/>
              <a:gd name="connsiteY1380" fmla="*/ 3003632 h 5658822"/>
              <a:gd name="connsiteX1381" fmla="*/ 1513335 w 12512897"/>
              <a:gd name="connsiteY1381" fmla="*/ 3008370 h 5658822"/>
              <a:gd name="connsiteX1382" fmla="*/ 1504118 w 12512897"/>
              <a:gd name="connsiteY1382" fmla="*/ 3010335 h 5658822"/>
              <a:gd name="connsiteX1383" fmla="*/ 1538294 w 12512897"/>
              <a:gd name="connsiteY1383" fmla="*/ 3011502 h 5658822"/>
              <a:gd name="connsiteX1384" fmla="*/ 1553349 w 12512897"/>
              <a:gd name="connsiteY1384" fmla="*/ 3004093 h 5658822"/>
              <a:gd name="connsiteX1385" fmla="*/ 1543461 w 12512897"/>
              <a:gd name="connsiteY1385" fmla="*/ 3003632 h 5658822"/>
              <a:gd name="connsiteX1386" fmla="*/ 11639544 w 12512897"/>
              <a:gd name="connsiteY1386" fmla="*/ 3002254 h 5658822"/>
              <a:gd name="connsiteX1387" fmla="*/ 11672071 w 12512897"/>
              <a:gd name="connsiteY1387" fmla="*/ 3023710 h 5658822"/>
              <a:gd name="connsiteX1388" fmla="*/ 11629408 w 12512897"/>
              <a:gd name="connsiteY1388" fmla="*/ 3008453 h 5658822"/>
              <a:gd name="connsiteX1389" fmla="*/ 11639544 w 12512897"/>
              <a:gd name="connsiteY1389" fmla="*/ 3002254 h 5658822"/>
              <a:gd name="connsiteX1390" fmla="*/ 11036084 w 12512897"/>
              <a:gd name="connsiteY1390" fmla="*/ 2994689 h 5658822"/>
              <a:gd name="connsiteX1391" fmla="*/ 11085771 w 12512897"/>
              <a:gd name="connsiteY1391" fmla="*/ 3015892 h 5658822"/>
              <a:gd name="connsiteX1392" fmla="*/ 11032947 w 12512897"/>
              <a:gd name="connsiteY1392" fmla="*/ 3024979 h 5658822"/>
              <a:gd name="connsiteX1393" fmla="*/ 11036084 w 12512897"/>
              <a:gd name="connsiteY1393" fmla="*/ 2994689 h 5658822"/>
              <a:gd name="connsiteX1394" fmla="*/ 11628882 w 12512897"/>
              <a:gd name="connsiteY1394" fmla="*/ 2994687 h 5658822"/>
              <a:gd name="connsiteX1395" fmla="*/ 11622590 w 12512897"/>
              <a:gd name="connsiteY1395" fmla="*/ 3003296 h 5658822"/>
              <a:gd name="connsiteX1396" fmla="*/ 11628882 w 12512897"/>
              <a:gd name="connsiteY1396" fmla="*/ 2994687 h 5658822"/>
              <a:gd name="connsiteX1397" fmla="*/ 2022274 w 12512897"/>
              <a:gd name="connsiteY1397" fmla="*/ 2993695 h 5658822"/>
              <a:gd name="connsiteX1398" fmla="*/ 1987232 w 12512897"/>
              <a:gd name="connsiteY1398" fmla="*/ 3000024 h 5658822"/>
              <a:gd name="connsiteX1399" fmla="*/ 2057865 w 12512897"/>
              <a:gd name="connsiteY1399" fmla="*/ 3005165 h 5658822"/>
              <a:gd name="connsiteX1400" fmla="*/ 2084390 w 12512897"/>
              <a:gd name="connsiteY1400" fmla="*/ 2998500 h 5658822"/>
              <a:gd name="connsiteX1401" fmla="*/ 2084801 w 12512897"/>
              <a:gd name="connsiteY1401" fmla="*/ 2998411 h 5658822"/>
              <a:gd name="connsiteX1402" fmla="*/ 10622717 w 12512897"/>
              <a:gd name="connsiteY1402" fmla="*/ 2987875 h 5658822"/>
              <a:gd name="connsiteX1403" fmla="*/ 10662485 w 12512897"/>
              <a:gd name="connsiteY1403" fmla="*/ 2993968 h 5658822"/>
              <a:gd name="connsiteX1404" fmla="*/ 10641310 w 12512897"/>
              <a:gd name="connsiteY1404" fmla="*/ 3030530 h 5658822"/>
              <a:gd name="connsiteX1405" fmla="*/ 10622717 w 12512897"/>
              <a:gd name="connsiteY1405" fmla="*/ 2987875 h 5658822"/>
              <a:gd name="connsiteX1406" fmla="*/ 11869807 w 12512897"/>
              <a:gd name="connsiteY1406" fmla="*/ 2987873 h 5658822"/>
              <a:gd name="connsiteX1407" fmla="*/ 11861196 w 12512897"/>
              <a:gd name="connsiteY1407" fmla="*/ 3003262 h 5658822"/>
              <a:gd name="connsiteX1408" fmla="*/ 11869807 w 12512897"/>
              <a:gd name="connsiteY1408" fmla="*/ 2987873 h 5658822"/>
              <a:gd name="connsiteX1409" fmla="*/ 12242476 w 12512897"/>
              <a:gd name="connsiteY1409" fmla="*/ 2987870 h 5658822"/>
              <a:gd name="connsiteX1410" fmla="*/ 12224788 w 12512897"/>
              <a:gd name="connsiteY1410" fmla="*/ 3002606 h 5658822"/>
              <a:gd name="connsiteX1411" fmla="*/ 12242476 w 12512897"/>
              <a:gd name="connsiteY1411" fmla="*/ 2987870 h 5658822"/>
              <a:gd name="connsiteX1412" fmla="*/ 10755209 w 12512897"/>
              <a:gd name="connsiteY1412" fmla="*/ 2985812 h 5658822"/>
              <a:gd name="connsiteX1413" fmla="*/ 10767643 w 12512897"/>
              <a:gd name="connsiteY1413" fmla="*/ 2987397 h 5658822"/>
              <a:gd name="connsiteX1414" fmla="*/ 10767643 w 12512897"/>
              <a:gd name="connsiteY1414" fmla="*/ 3003246 h 5658822"/>
              <a:gd name="connsiteX1415" fmla="*/ 10743157 w 12512897"/>
              <a:gd name="connsiteY1415" fmla="*/ 2993736 h 5658822"/>
              <a:gd name="connsiteX1416" fmla="*/ 10755209 w 12512897"/>
              <a:gd name="connsiteY1416" fmla="*/ 2985812 h 5658822"/>
              <a:gd name="connsiteX1417" fmla="*/ 10737126 w 12512897"/>
              <a:gd name="connsiteY1417" fmla="*/ 2978966 h 5658822"/>
              <a:gd name="connsiteX1418" fmla="*/ 10742632 w 12512897"/>
              <a:gd name="connsiteY1418" fmla="*/ 2983057 h 5658822"/>
              <a:gd name="connsiteX1419" fmla="*/ 10736339 w 12512897"/>
              <a:gd name="connsiteY1419" fmla="*/ 2989599 h 5658822"/>
              <a:gd name="connsiteX1420" fmla="*/ 10737126 w 12512897"/>
              <a:gd name="connsiteY1420" fmla="*/ 2978966 h 5658822"/>
              <a:gd name="connsiteX1421" fmla="*/ 10594932 w 12512897"/>
              <a:gd name="connsiteY1421" fmla="*/ 2971965 h 5658822"/>
              <a:gd name="connsiteX1422" fmla="*/ 10594932 w 12512897"/>
              <a:gd name="connsiteY1422" fmla="*/ 3002484 h 5658822"/>
              <a:gd name="connsiteX1423" fmla="*/ 10570656 w 12512897"/>
              <a:gd name="connsiteY1423" fmla="*/ 2999433 h 5658822"/>
              <a:gd name="connsiteX1424" fmla="*/ 10594932 w 12512897"/>
              <a:gd name="connsiteY1424" fmla="*/ 2971965 h 5658822"/>
              <a:gd name="connsiteX1425" fmla="*/ 11842538 w 12512897"/>
              <a:gd name="connsiteY1425" fmla="*/ 2971964 h 5658822"/>
              <a:gd name="connsiteX1426" fmla="*/ 11833926 w 12512897"/>
              <a:gd name="connsiteY1426" fmla="*/ 2987358 h 5658822"/>
              <a:gd name="connsiteX1427" fmla="*/ 11842538 w 12512897"/>
              <a:gd name="connsiteY1427" fmla="*/ 2971964 h 5658822"/>
              <a:gd name="connsiteX1428" fmla="*/ 11638498 w 12512897"/>
              <a:gd name="connsiteY1428" fmla="*/ 2971964 h 5658822"/>
              <a:gd name="connsiteX1429" fmla="*/ 11644792 w 12512897"/>
              <a:gd name="connsiteY1429" fmla="*/ 2987358 h 5658822"/>
              <a:gd name="connsiteX1430" fmla="*/ 11638498 w 12512897"/>
              <a:gd name="connsiteY1430" fmla="*/ 2971964 h 5658822"/>
              <a:gd name="connsiteX1431" fmla="*/ 10722192 w 12512897"/>
              <a:gd name="connsiteY1431" fmla="*/ 2971964 h 5658822"/>
              <a:gd name="connsiteX1432" fmla="*/ 10706798 w 12512897"/>
              <a:gd name="connsiteY1432" fmla="*/ 2986705 h 5658822"/>
              <a:gd name="connsiteX1433" fmla="*/ 10722192 w 12512897"/>
              <a:gd name="connsiteY1433" fmla="*/ 2971964 h 5658822"/>
              <a:gd name="connsiteX1434" fmla="*/ 10561266 w 12512897"/>
              <a:gd name="connsiteY1434" fmla="*/ 2963497 h 5658822"/>
              <a:gd name="connsiteX1435" fmla="*/ 10567456 w 12512897"/>
              <a:gd name="connsiteY1435" fmla="*/ 2969319 h 5658822"/>
              <a:gd name="connsiteX1436" fmla="*/ 10543183 w 12512897"/>
              <a:gd name="connsiteY1436" fmla="*/ 2987957 h 5658822"/>
              <a:gd name="connsiteX1437" fmla="*/ 10561266 w 12512897"/>
              <a:gd name="connsiteY1437" fmla="*/ 2963497 h 5658822"/>
              <a:gd name="connsiteX1438" fmla="*/ 2231630 w 12512897"/>
              <a:gd name="connsiteY1438" fmla="*/ 2960898 h 5658822"/>
              <a:gd name="connsiteX1439" fmla="*/ 2202628 w 12512897"/>
              <a:gd name="connsiteY1439" fmla="*/ 2965126 h 5658822"/>
              <a:gd name="connsiteX1440" fmla="*/ 2249059 w 12512897"/>
              <a:gd name="connsiteY1440" fmla="*/ 2968951 h 5658822"/>
              <a:gd name="connsiteX1441" fmla="*/ 2253413 w 12512897"/>
              <a:gd name="connsiteY1441" fmla="*/ 2969302 h 5658822"/>
              <a:gd name="connsiteX1442" fmla="*/ 2280429 w 12512897"/>
              <a:gd name="connsiteY1442" fmla="*/ 2965066 h 5658822"/>
              <a:gd name="connsiteX1443" fmla="*/ 11590776 w 12512897"/>
              <a:gd name="connsiteY1443" fmla="*/ 2960606 h 5658822"/>
              <a:gd name="connsiteX1444" fmla="*/ 11599387 w 12512897"/>
              <a:gd name="connsiteY1444" fmla="*/ 2973690 h 5658822"/>
              <a:gd name="connsiteX1445" fmla="*/ 11590776 w 12512897"/>
              <a:gd name="connsiteY1445" fmla="*/ 2960606 h 5658822"/>
              <a:gd name="connsiteX1446" fmla="*/ 11572120 w 12512897"/>
              <a:gd name="connsiteY1446" fmla="*/ 2960605 h 5658822"/>
              <a:gd name="connsiteX1447" fmla="*/ 11563507 w 12512897"/>
              <a:gd name="connsiteY1447" fmla="*/ 2987375 h 5658822"/>
              <a:gd name="connsiteX1448" fmla="*/ 11572120 w 12512897"/>
              <a:gd name="connsiteY1448" fmla="*/ 2960605 h 5658822"/>
              <a:gd name="connsiteX1449" fmla="*/ 10694930 w 12512897"/>
              <a:gd name="connsiteY1449" fmla="*/ 2960605 h 5658822"/>
              <a:gd name="connsiteX1450" fmla="*/ 10694930 w 12512897"/>
              <a:gd name="connsiteY1450" fmla="*/ 2987375 h 5658822"/>
              <a:gd name="connsiteX1451" fmla="*/ 10676752 w 12512897"/>
              <a:gd name="connsiteY1451" fmla="*/ 2987375 h 5658822"/>
              <a:gd name="connsiteX1452" fmla="*/ 10668166 w 12512897"/>
              <a:gd name="connsiteY1452" fmla="*/ 2969528 h 5658822"/>
              <a:gd name="connsiteX1453" fmla="*/ 10694930 w 12512897"/>
              <a:gd name="connsiteY1453" fmla="*/ 2960605 h 5658822"/>
              <a:gd name="connsiteX1454" fmla="*/ 11814189 w 12512897"/>
              <a:gd name="connsiteY1454" fmla="*/ 2959339 h 5658822"/>
              <a:gd name="connsiteX1455" fmla="*/ 11828853 w 12512897"/>
              <a:gd name="connsiteY1455" fmla="*/ 2960131 h 5658822"/>
              <a:gd name="connsiteX1456" fmla="*/ 11806658 w 12512897"/>
              <a:gd name="connsiteY1456" fmla="*/ 2972810 h 5658822"/>
              <a:gd name="connsiteX1457" fmla="*/ 11814189 w 12512897"/>
              <a:gd name="connsiteY1457" fmla="*/ 2959339 h 5658822"/>
              <a:gd name="connsiteX1458" fmla="*/ 10658585 w 12512897"/>
              <a:gd name="connsiteY1458" fmla="*/ 2945678 h 5658822"/>
              <a:gd name="connsiteX1459" fmla="*/ 10640897 w 12512897"/>
              <a:gd name="connsiteY1459" fmla="*/ 2961364 h 5658822"/>
              <a:gd name="connsiteX1460" fmla="*/ 10658585 w 12512897"/>
              <a:gd name="connsiteY1460" fmla="*/ 2945678 h 5658822"/>
              <a:gd name="connsiteX1461" fmla="*/ 10919928 w 12512897"/>
              <a:gd name="connsiteY1461" fmla="*/ 2944703 h 5658822"/>
              <a:gd name="connsiteX1462" fmla="*/ 10911316 w 12512897"/>
              <a:gd name="connsiteY1462" fmla="*/ 2960075 h 5658822"/>
              <a:gd name="connsiteX1463" fmla="*/ 10919928 w 12512897"/>
              <a:gd name="connsiteY1463" fmla="*/ 2944703 h 5658822"/>
              <a:gd name="connsiteX1464" fmla="*/ 11538221 w 12512897"/>
              <a:gd name="connsiteY1464" fmla="*/ 2943297 h 5658822"/>
              <a:gd name="connsiteX1465" fmla="*/ 11553908 w 12512897"/>
              <a:gd name="connsiteY1465" fmla="*/ 2944910 h 5658822"/>
              <a:gd name="connsiteX1466" fmla="*/ 11529421 w 12512897"/>
              <a:gd name="connsiteY1466" fmla="*/ 2959882 h 5658822"/>
              <a:gd name="connsiteX1467" fmla="*/ 11538221 w 12512897"/>
              <a:gd name="connsiteY1467" fmla="*/ 2943297 h 5658822"/>
              <a:gd name="connsiteX1468" fmla="*/ 11775754 w 12512897"/>
              <a:gd name="connsiteY1468" fmla="*/ 2928893 h 5658822"/>
              <a:gd name="connsiteX1469" fmla="*/ 11790256 w 12512897"/>
              <a:gd name="connsiteY1469" fmla="*/ 2938074 h 5658822"/>
              <a:gd name="connsiteX1470" fmla="*/ 11784307 w 12512897"/>
              <a:gd name="connsiteY1470" fmla="*/ 2944194 h 5658822"/>
              <a:gd name="connsiteX1471" fmla="*/ 11763481 w 12512897"/>
              <a:gd name="connsiteY1471" fmla="*/ 2938074 h 5658822"/>
              <a:gd name="connsiteX1472" fmla="*/ 11775754 w 12512897"/>
              <a:gd name="connsiteY1472" fmla="*/ 2928893 h 5658822"/>
              <a:gd name="connsiteX1473" fmla="*/ 12160680 w 12512897"/>
              <a:gd name="connsiteY1473" fmla="*/ 2928801 h 5658822"/>
              <a:gd name="connsiteX1474" fmla="*/ 12152069 w 12512897"/>
              <a:gd name="connsiteY1474" fmla="*/ 2944191 h 5658822"/>
              <a:gd name="connsiteX1475" fmla="*/ 12160680 w 12512897"/>
              <a:gd name="connsiteY1475" fmla="*/ 2928801 h 5658822"/>
              <a:gd name="connsiteX1476" fmla="*/ 11978884 w 12512897"/>
              <a:gd name="connsiteY1476" fmla="*/ 2928801 h 5658822"/>
              <a:gd name="connsiteX1477" fmla="*/ 11970274 w 12512897"/>
              <a:gd name="connsiteY1477" fmla="*/ 2944191 h 5658822"/>
              <a:gd name="connsiteX1478" fmla="*/ 11978884 w 12512897"/>
              <a:gd name="connsiteY1478" fmla="*/ 2928801 h 5658822"/>
              <a:gd name="connsiteX1479" fmla="*/ 10883523 w 12512897"/>
              <a:gd name="connsiteY1479" fmla="*/ 2928801 h 5658822"/>
              <a:gd name="connsiteX1480" fmla="*/ 10877231 w 12512897"/>
              <a:gd name="connsiteY1480" fmla="*/ 2944191 h 5658822"/>
              <a:gd name="connsiteX1481" fmla="*/ 10883523 w 12512897"/>
              <a:gd name="connsiteY1481" fmla="*/ 2928801 h 5658822"/>
              <a:gd name="connsiteX1482" fmla="*/ 10604154 w 12512897"/>
              <a:gd name="connsiteY1482" fmla="*/ 2927758 h 5658822"/>
              <a:gd name="connsiteX1483" fmla="*/ 10622197 w 12512897"/>
              <a:gd name="connsiteY1483" fmla="*/ 2930314 h 5658822"/>
              <a:gd name="connsiteX1484" fmla="*/ 10594033 w 12512897"/>
              <a:gd name="connsiteY1484" fmla="*/ 2960101 h 5658822"/>
              <a:gd name="connsiteX1485" fmla="*/ 10597163 w 12512897"/>
              <a:gd name="connsiteY1485" fmla="*/ 2930314 h 5658822"/>
              <a:gd name="connsiteX1486" fmla="*/ 10604154 w 12512897"/>
              <a:gd name="connsiteY1486" fmla="*/ 2927758 h 5658822"/>
              <a:gd name="connsiteX1487" fmla="*/ 11757843 w 12512897"/>
              <a:gd name="connsiteY1487" fmla="*/ 2921147 h 5658822"/>
              <a:gd name="connsiteX1488" fmla="*/ 11762958 w 12512897"/>
              <a:gd name="connsiteY1488" fmla="*/ 2922582 h 5658822"/>
              <a:gd name="connsiteX1489" fmla="*/ 11759810 w 12512897"/>
              <a:gd name="connsiteY1489" fmla="*/ 2928321 h 5658822"/>
              <a:gd name="connsiteX1490" fmla="*/ 11757843 w 12512897"/>
              <a:gd name="connsiteY1490" fmla="*/ 2921147 h 5658822"/>
              <a:gd name="connsiteX1491" fmla="*/ 11572120 w 12512897"/>
              <a:gd name="connsiteY1491" fmla="*/ 2915169 h 5658822"/>
              <a:gd name="connsiteX1492" fmla="*/ 11563507 w 12512897"/>
              <a:gd name="connsiteY1492" fmla="*/ 2930558 h 5658822"/>
              <a:gd name="connsiteX1493" fmla="*/ 11572120 w 12512897"/>
              <a:gd name="connsiteY1493" fmla="*/ 2915169 h 5658822"/>
              <a:gd name="connsiteX1494" fmla="*/ 12142474 w 12512897"/>
              <a:gd name="connsiteY1494" fmla="*/ 2915168 h 5658822"/>
              <a:gd name="connsiteX1495" fmla="*/ 12133889 w 12512897"/>
              <a:gd name="connsiteY1495" fmla="*/ 2930558 h 5658822"/>
              <a:gd name="connsiteX1496" fmla="*/ 12142474 w 12512897"/>
              <a:gd name="connsiteY1496" fmla="*/ 2915168 h 5658822"/>
              <a:gd name="connsiteX1497" fmla="*/ 2522674 w 12512897"/>
              <a:gd name="connsiteY1497" fmla="*/ 2915110 h 5658822"/>
              <a:gd name="connsiteX1498" fmla="*/ 2335041 w 12512897"/>
              <a:gd name="connsiteY1498" fmla="*/ 2943838 h 5658822"/>
              <a:gd name="connsiteX1499" fmla="*/ 2307619 w 12512897"/>
              <a:gd name="connsiteY1499" fmla="*/ 2948699 h 5658822"/>
              <a:gd name="connsiteX1500" fmla="*/ 2378398 w 12512897"/>
              <a:gd name="connsiteY1500" fmla="*/ 2949386 h 5658822"/>
              <a:gd name="connsiteX1501" fmla="*/ 2395364 w 12512897"/>
              <a:gd name="connsiteY1501" fmla="*/ 2946634 h 5658822"/>
              <a:gd name="connsiteX1502" fmla="*/ 2530035 w 12512897"/>
              <a:gd name="connsiteY1502" fmla="*/ 2915832 h 5658822"/>
              <a:gd name="connsiteX1503" fmla="*/ 2522674 w 12512897"/>
              <a:gd name="connsiteY1503" fmla="*/ 2915110 h 5658822"/>
              <a:gd name="connsiteX1504" fmla="*/ 12126593 w 12512897"/>
              <a:gd name="connsiteY1504" fmla="*/ 2899267 h 5658822"/>
              <a:gd name="connsiteX1505" fmla="*/ 12117983 w 12512897"/>
              <a:gd name="connsiteY1505" fmla="*/ 2914656 h 5658822"/>
              <a:gd name="connsiteX1506" fmla="*/ 12126593 w 12512897"/>
              <a:gd name="connsiteY1506" fmla="*/ 2899267 h 5658822"/>
              <a:gd name="connsiteX1507" fmla="*/ 11944773 w 12512897"/>
              <a:gd name="connsiteY1507" fmla="*/ 2899267 h 5658822"/>
              <a:gd name="connsiteX1508" fmla="*/ 11936187 w 12512897"/>
              <a:gd name="connsiteY1508" fmla="*/ 2914656 h 5658822"/>
              <a:gd name="connsiteX1509" fmla="*/ 11944773 w 12512897"/>
              <a:gd name="connsiteY1509" fmla="*/ 2899267 h 5658822"/>
              <a:gd name="connsiteX1510" fmla="*/ 11102202 w 12512897"/>
              <a:gd name="connsiteY1510" fmla="*/ 2899267 h 5658822"/>
              <a:gd name="connsiteX1511" fmla="*/ 11110814 w 12512897"/>
              <a:gd name="connsiteY1511" fmla="*/ 2914656 h 5658822"/>
              <a:gd name="connsiteX1512" fmla="*/ 11102202 w 12512897"/>
              <a:gd name="connsiteY1512" fmla="*/ 2899267 h 5658822"/>
              <a:gd name="connsiteX1513" fmla="*/ 10295008 w 12512897"/>
              <a:gd name="connsiteY1513" fmla="*/ 2899267 h 5658822"/>
              <a:gd name="connsiteX1514" fmla="*/ 10286395 w 12512897"/>
              <a:gd name="connsiteY1514" fmla="*/ 2914656 h 5658822"/>
              <a:gd name="connsiteX1515" fmla="*/ 10295008 w 12512897"/>
              <a:gd name="connsiteY1515" fmla="*/ 2899267 h 5658822"/>
              <a:gd name="connsiteX1516" fmla="*/ 11080184 w 12512897"/>
              <a:gd name="connsiteY1516" fmla="*/ 2899144 h 5658822"/>
              <a:gd name="connsiteX1517" fmla="*/ 11092620 w 12512897"/>
              <a:gd name="connsiteY1517" fmla="*/ 2912406 h 5658822"/>
              <a:gd name="connsiteX1518" fmla="*/ 11074932 w 12512897"/>
              <a:gd name="connsiteY1518" fmla="*/ 2903564 h 5658822"/>
              <a:gd name="connsiteX1519" fmla="*/ 11080184 w 12512897"/>
              <a:gd name="connsiteY1519" fmla="*/ 2899144 h 5658822"/>
              <a:gd name="connsiteX1520" fmla="*/ 11429700 w 12512897"/>
              <a:gd name="connsiteY1520" fmla="*/ 2898706 h 5658822"/>
              <a:gd name="connsiteX1521" fmla="*/ 11438980 w 12512897"/>
              <a:gd name="connsiteY1521" fmla="*/ 2914154 h 5658822"/>
              <a:gd name="connsiteX1522" fmla="*/ 11429700 w 12512897"/>
              <a:gd name="connsiteY1522" fmla="*/ 2898706 h 5658822"/>
              <a:gd name="connsiteX1523" fmla="*/ 11546207 w 12512897"/>
              <a:gd name="connsiteY1523" fmla="*/ 2898072 h 5658822"/>
              <a:gd name="connsiteX1524" fmla="*/ 11553908 w 12512897"/>
              <a:gd name="connsiteY1524" fmla="*/ 2898707 h 5658822"/>
              <a:gd name="connsiteX1525" fmla="*/ 11529421 w 12512897"/>
              <a:gd name="connsiteY1525" fmla="*/ 2914350 h 5658822"/>
              <a:gd name="connsiteX1526" fmla="*/ 11546207 w 12512897"/>
              <a:gd name="connsiteY1526" fmla="*/ 2898072 h 5658822"/>
              <a:gd name="connsiteX1527" fmla="*/ 10516557 w 12512897"/>
              <a:gd name="connsiteY1527" fmla="*/ 2898072 h 5658822"/>
              <a:gd name="connsiteX1528" fmla="*/ 10524506 w 12512897"/>
              <a:gd name="connsiteY1528" fmla="*/ 2898708 h 5658822"/>
              <a:gd name="connsiteX1529" fmla="*/ 10497732 w 12512897"/>
              <a:gd name="connsiteY1529" fmla="*/ 2914350 h 5658822"/>
              <a:gd name="connsiteX1530" fmla="*/ 10516557 w 12512897"/>
              <a:gd name="connsiteY1530" fmla="*/ 2898072 h 5658822"/>
              <a:gd name="connsiteX1531" fmla="*/ 11167240 w 12512897"/>
              <a:gd name="connsiteY1531" fmla="*/ 2885637 h 5658822"/>
              <a:gd name="connsiteX1532" fmla="*/ 11223271 w 12512897"/>
              <a:gd name="connsiteY1532" fmla="*/ 2950547 h 5658822"/>
              <a:gd name="connsiteX1533" fmla="*/ 11313021 w 12512897"/>
              <a:gd name="connsiteY1533" fmla="*/ 2994168 h 5658822"/>
              <a:gd name="connsiteX1534" fmla="*/ 11210818 w 12512897"/>
              <a:gd name="connsiteY1534" fmla="*/ 2981707 h 5658822"/>
              <a:gd name="connsiteX1535" fmla="*/ 11217044 w 12512897"/>
              <a:gd name="connsiteY1535" fmla="*/ 2972356 h 5658822"/>
              <a:gd name="connsiteX1536" fmla="*/ 11192143 w 12512897"/>
              <a:gd name="connsiteY1536" fmla="*/ 2969241 h 5658822"/>
              <a:gd name="connsiteX1537" fmla="*/ 11182804 w 12512897"/>
              <a:gd name="connsiteY1537" fmla="*/ 2935488 h 5658822"/>
              <a:gd name="connsiteX1538" fmla="*/ 11173466 w 12512897"/>
              <a:gd name="connsiteY1538" fmla="*/ 2957298 h 5658822"/>
              <a:gd name="connsiteX1539" fmla="*/ 11157901 w 12512897"/>
              <a:gd name="connsiteY1539" fmla="*/ 2941719 h 5658822"/>
              <a:gd name="connsiteX1540" fmla="*/ 11154789 w 12512897"/>
              <a:gd name="connsiteY1540" fmla="*/ 2904331 h 5658822"/>
              <a:gd name="connsiteX1541" fmla="*/ 11167240 w 12512897"/>
              <a:gd name="connsiteY1541" fmla="*/ 2885637 h 5658822"/>
              <a:gd name="connsiteX1542" fmla="*/ 579166 w 12512897"/>
              <a:gd name="connsiteY1542" fmla="*/ 2885085 h 5658822"/>
              <a:gd name="connsiteX1543" fmla="*/ 673576 w 12512897"/>
              <a:gd name="connsiteY1543" fmla="*/ 2892123 h 5658822"/>
              <a:gd name="connsiteX1544" fmla="*/ 697372 w 12512897"/>
              <a:gd name="connsiteY1544" fmla="*/ 2893910 h 5658822"/>
              <a:gd name="connsiteX1545" fmla="*/ 711565 w 12512897"/>
              <a:gd name="connsiteY1545" fmla="*/ 2903404 h 5658822"/>
              <a:gd name="connsiteX1546" fmla="*/ 662501 w 12512897"/>
              <a:gd name="connsiteY1546" fmla="*/ 2896199 h 5658822"/>
              <a:gd name="connsiteX1547" fmla="*/ 579166 w 12512897"/>
              <a:gd name="connsiteY1547" fmla="*/ 2885085 h 5658822"/>
              <a:gd name="connsiteX1548" fmla="*/ 11059109 w 12512897"/>
              <a:gd name="connsiteY1548" fmla="*/ 2884281 h 5658822"/>
              <a:gd name="connsiteX1549" fmla="*/ 11074426 w 12512897"/>
              <a:gd name="connsiteY1549" fmla="*/ 2891417 h 5658822"/>
              <a:gd name="connsiteX1550" fmla="*/ 11047662 w 12512897"/>
              <a:gd name="connsiteY1550" fmla="*/ 2891417 h 5658822"/>
              <a:gd name="connsiteX1551" fmla="*/ 11053550 w 12512897"/>
              <a:gd name="connsiteY1551" fmla="*/ 2884725 h 5658822"/>
              <a:gd name="connsiteX1552" fmla="*/ 11059109 w 12512897"/>
              <a:gd name="connsiteY1552" fmla="*/ 2884281 h 5658822"/>
              <a:gd name="connsiteX1553" fmla="*/ 10897522 w 12512897"/>
              <a:gd name="connsiteY1553" fmla="*/ 2883680 h 5658822"/>
              <a:gd name="connsiteX1554" fmla="*/ 10906243 w 12512897"/>
              <a:gd name="connsiteY1554" fmla="*/ 2898738 h 5658822"/>
              <a:gd name="connsiteX1555" fmla="*/ 10884047 w 12512897"/>
              <a:gd name="connsiteY1555" fmla="*/ 2892398 h 5658822"/>
              <a:gd name="connsiteX1556" fmla="*/ 10897522 w 12512897"/>
              <a:gd name="connsiteY1556" fmla="*/ 2883680 h 5658822"/>
              <a:gd name="connsiteX1557" fmla="*/ 11123328 w 12512897"/>
              <a:gd name="connsiteY1557" fmla="*/ 2883363 h 5658822"/>
              <a:gd name="connsiteX1558" fmla="*/ 11138068 w 12512897"/>
              <a:gd name="connsiteY1558" fmla="*/ 2898753 h 5658822"/>
              <a:gd name="connsiteX1559" fmla="*/ 11120380 w 12512897"/>
              <a:gd name="connsiteY1559" fmla="*/ 2892596 h 5658822"/>
              <a:gd name="connsiteX1560" fmla="*/ 11123328 w 12512897"/>
              <a:gd name="connsiteY1560" fmla="*/ 2883363 h 5658822"/>
              <a:gd name="connsiteX1561" fmla="*/ 11708933 w 12512897"/>
              <a:gd name="connsiteY1561" fmla="*/ 2882786 h 5658822"/>
              <a:gd name="connsiteX1562" fmla="*/ 11737955 w 12512897"/>
              <a:gd name="connsiteY1562" fmla="*/ 2905550 h 5658822"/>
              <a:gd name="connsiteX1563" fmla="*/ 11699853 w 12512897"/>
              <a:gd name="connsiteY1563" fmla="*/ 2892853 h 5658822"/>
              <a:gd name="connsiteX1564" fmla="*/ 11708933 w 12512897"/>
              <a:gd name="connsiteY1564" fmla="*/ 2882786 h 5658822"/>
              <a:gd name="connsiteX1565" fmla="*/ 11299904 w 12512897"/>
              <a:gd name="connsiteY1565" fmla="*/ 2876549 h 5658822"/>
              <a:gd name="connsiteX1566" fmla="*/ 11303050 w 12512897"/>
              <a:gd name="connsiteY1566" fmla="*/ 2891937 h 5658822"/>
              <a:gd name="connsiteX1567" fmla="*/ 11299904 w 12512897"/>
              <a:gd name="connsiteY1567" fmla="*/ 2882703 h 5658822"/>
              <a:gd name="connsiteX1568" fmla="*/ 11681675 w 12512897"/>
              <a:gd name="connsiteY1568" fmla="*/ 2872003 h 5658822"/>
              <a:gd name="connsiteX1569" fmla="*/ 11699363 w 12512897"/>
              <a:gd name="connsiteY1569" fmla="*/ 2878546 h 5658822"/>
              <a:gd name="connsiteX1570" fmla="*/ 11696415 w 12512897"/>
              <a:gd name="connsiteY1570" fmla="*/ 2885088 h 5658822"/>
              <a:gd name="connsiteX1571" fmla="*/ 11681675 w 12512897"/>
              <a:gd name="connsiteY1571" fmla="*/ 2872003 h 5658822"/>
              <a:gd name="connsiteX1572" fmla="*/ 11093111 w 12512897"/>
              <a:gd name="connsiteY1572" fmla="*/ 2872003 h 5658822"/>
              <a:gd name="connsiteX1573" fmla="*/ 11119886 w 12512897"/>
              <a:gd name="connsiteY1573" fmla="*/ 2878343 h 5658822"/>
              <a:gd name="connsiteX1574" fmla="*/ 11093111 w 12512897"/>
              <a:gd name="connsiteY1574" fmla="*/ 2872003 h 5658822"/>
              <a:gd name="connsiteX1575" fmla="*/ 10868140 w 12512897"/>
              <a:gd name="connsiteY1575" fmla="*/ 2872003 h 5658822"/>
              <a:gd name="connsiteX1576" fmla="*/ 10883534 w 12512897"/>
              <a:gd name="connsiteY1576" fmla="*/ 2878159 h 5658822"/>
              <a:gd name="connsiteX1577" fmla="*/ 10868140 w 12512897"/>
              <a:gd name="connsiteY1577" fmla="*/ 2872003 h 5658822"/>
              <a:gd name="connsiteX1578" fmla="*/ 11047391 w 12512897"/>
              <a:gd name="connsiteY1578" fmla="*/ 2862917 h 5658822"/>
              <a:gd name="connsiteX1579" fmla="*/ 11053935 w 12512897"/>
              <a:gd name="connsiteY1579" fmla="*/ 2872730 h 5658822"/>
              <a:gd name="connsiteX1580" fmla="*/ 11047391 w 12512897"/>
              <a:gd name="connsiteY1580" fmla="*/ 2862917 h 5658822"/>
              <a:gd name="connsiteX1581" fmla="*/ 11470532 w 12512897"/>
              <a:gd name="connsiteY1581" fmla="*/ 2852265 h 5658822"/>
              <a:gd name="connsiteX1582" fmla="*/ 11469187 w 12512897"/>
              <a:gd name="connsiteY1582" fmla="*/ 2854079 h 5658822"/>
              <a:gd name="connsiteX1583" fmla="*/ 11468065 w 12512897"/>
              <a:gd name="connsiteY1583" fmla="*/ 2855593 h 5658822"/>
              <a:gd name="connsiteX1584" fmla="*/ 1040472 w 12512897"/>
              <a:gd name="connsiteY1584" fmla="*/ 2851538 h 5658822"/>
              <a:gd name="connsiteX1585" fmla="*/ 992455 w 12512897"/>
              <a:gd name="connsiteY1585" fmla="*/ 2864566 h 5658822"/>
              <a:gd name="connsiteX1586" fmla="*/ 990725 w 12512897"/>
              <a:gd name="connsiteY1586" fmla="*/ 2865075 h 5658822"/>
              <a:gd name="connsiteX1587" fmla="*/ 1001058 w 12512897"/>
              <a:gd name="connsiteY1587" fmla="*/ 2865893 h 5658822"/>
              <a:gd name="connsiteX1588" fmla="*/ 1027598 w 12512897"/>
              <a:gd name="connsiteY1588" fmla="*/ 2856807 h 5658822"/>
              <a:gd name="connsiteX1589" fmla="*/ 1040472 w 12512897"/>
              <a:gd name="connsiteY1589" fmla="*/ 2851538 h 5658822"/>
              <a:gd name="connsiteX1590" fmla="*/ 11446854 w 12512897"/>
              <a:gd name="connsiteY1590" fmla="*/ 2849284 h 5658822"/>
              <a:gd name="connsiteX1591" fmla="*/ 11449380 w 12512897"/>
              <a:gd name="connsiteY1591" fmla="*/ 2854490 h 5658822"/>
              <a:gd name="connsiteX1592" fmla="*/ 11447831 w 12512897"/>
              <a:gd name="connsiteY1592" fmla="*/ 2856098 h 5658822"/>
              <a:gd name="connsiteX1593" fmla="*/ 11445276 w 12512897"/>
              <a:gd name="connsiteY1593" fmla="*/ 2858749 h 5658822"/>
              <a:gd name="connsiteX1594" fmla="*/ 11440795 w 12512897"/>
              <a:gd name="connsiteY1594" fmla="*/ 2854490 h 5658822"/>
              <a:gd name="connsiteX1595" fmla="*/ 11446854 w 12512897"/>
              <a:gd name="connsiteY1595" fmla="*/ 2849284 h 5658822"/>
              <a:gd name="connsiteX1596" fmla="*/ 11472775 w 12512897"/>
              <a:gd name="connsiteY1596" fmla="*/ 2849236 h 5658822"/>
              <a:gd name="connsiteX1597" fmla="*/ 11470532 w 12512897"/>
              <a:gd name="connsiteY1597" fmla="*/ 2852265 h 5658822"/>
              <a:gd name="connsiteX1598" fmla="*/ 11471517 w 12512897"/>
              <a:gd name="connsiteY1598" fmla="*/ 2850934 h 5658822"/>
              <a:gd name="connsiteX1599" fmla="*/ 11473589 w 12512897"/>
              <a:gd name="connsiteY1599" fmla="*/ 2848139 h 5658822"/>
              <a:gd name="connsiteX1600" fmla="*/ 11472775 w 12512897"/>
              <a:gd name="connsiteY1600" fmla="*/ 2849236 h 5658822"/>
              <a:gd name="connsiteX1601" fmla="*/ 11473502 w 12512897"/>
              <a:gd name="connsiteY1601" fmla="*/ 2848256 h 5658822"/>
              <a:gd name="connsiteX1602" fmla="*/ 11473589 w 12512897"/>
              <a:gd name="connsiteY1602" fmla="*/ 2848139 h 5658822"/>
              <a:gd name="connsiteX1603" fmla="*/ 10976741 w 12512897"/>
              <a:gd name="connsiteY1603" fmla="*/ 2840196 h 5658822"/>
              <a:gd name="connsiteX1604" fmla="*/ 10968127 w 12512897"/>
              <a:gd name="connsiteY1604" fmla="*/ 2855568 h 5658822"/>
              <a:gd name="connsiteX1605" fmla="*/ 10976741 w 12512897"/>
              <a:gd name="connsiteY1605" fmla="*/ 2840196 h 5658822"/>
              <a:gd name="connsiteX1606" fmla="*/ 11611229 w 12512897"/>
              <a:gd name="connsiteY1606" fmla="*/ 2828837 h 5658822"/>
              <a:gd name="connsiteX1607" fmla="*/ 11642522 w 12512897"/>
              <a:gd name="connsiteY1607" fmla="*/ 2840626 h 5658822"/>
              <a:gd name="connsiteX1608" fmla="*/ 11611229 w 12512897"/>
              <a:gd name="connsiteY1608" fmla="*/ 2828837 h 5658822"/>
              <a:gd name="connsiteX1609" fmla="*/ 11279226 w 12512897"/>
              <a:gd name="connsiteY1609" fmla="*/ 2821981 h 5658822"/>
              <a:gd name="connsiteX1610" fmla="*/ 11278392 w 12512897"/>
              <a:gd name="connsiteY1610" fmla="*/ 2824577 h 5658822"/>
              <a:gd name="connsiteX1611" fmla="*/ 11277256 w 12512897"/>
              <a:gd name="connsiteY1611" fmla="*/ 2828104 h 5658822"/>
              <a:gd name="connsiteX1612" fmla="*/ 11253445 w 12512897"/>
              <a:gd name="connsiteY1612" fmla="*/ 2819800 h 5658822"/>
              <a:gd name="connsiteX1613" fmla="*/ 11265676 w 12512897"/>
              <a:gd name="connsiteY1613" fmla="*/ 2822280 h 5658822"/>
              <a:gd name="connsiteX1614" fmla="*/ 11277256 w 12512897"/>
              <a:gd name="connsiteY1614" fmla="*/ 2828104 h 5658822"/>
              <a:gd name="connsiteX1615" fmla="*/ 11277432 w 12512897"/>
              <a:gd name="connsiteY1615" fmla="*/ 2828193 h 5658822"/>
              <a:gd name="connsiteX1616" fmla="*/ 11283493 w 12512897"/>
              <a:gd name="connsiteY1616" fmla="*/ 2834296 h 5658822"/>
              <a:gd name="connsiteX1617" fmla="*/ 11229457 w 12512897"/>
              <a:gd name="connsiteY1617" fmla="*/ 2834296 h 5658822"/>
              <a:gd name="connsiteX1618" fmla="*/ 11253445 w 12512897"/>
              <a:gd name="connsiteY1618" fmla="*/ 2819800 h 5658822"/>
              <a:gd name="connsiteX1619" fmla="*/ 11280403 w 12512897"/>
              <a:gd name="connsiteY1619" fmla="*/ 2818322 h 5658822"/>
              <a:gd name="connsiteX1620" fmla="*/ 11279653 w 12512897"/>
              <a:gd name="connsiteY1620" fmla="*/ 2820655 h 5658822"/>
              <a:gd name="connsiteX1621" fmla="*/ 11279226 w 12512897"/>
              <a:gd name="connsiteY1621" fmla="*/ 2821981 h 5658822"/>
              <a:gd name="connsiteX1622" fmla="*/ 11280813 w 12512897"/>
              <a:gd name="connsiteY1622" fmla="*/ 2817049 h 5658822"/>
              <a:gd name="connsiteX1623" fmla="*/ 11280409 w 12512897"/>
              <a:gd name="connsiteY1623" fmla="*/ 2818304 h 5658822"/>
              <a:gd name="connsiteX1624" fmla="*/ 11280403 w 12512897"/>
              <a:gd name="connsiteY1624" fmla="*/ 2818322 h 5658822"/>
              <a:gd name="connsiteX1625" fmla="*/ 11610704 w 12512897"/>
              <a:gd name="connsiteY1625" fmla="*/ 2812934 h 5658822"/>
              <a:gd name="connsiteX1626" fmla="*/ 11610704 w 12512897"/>
              <a:gd name="connsiteY1626" fmla="*/ 2828322 h 5658822"/>
              <a:gd name="connsiteX1627" fmla="*/ 11610704 w 12512897"/>
              <a:gd name="connsiteY1627" fmla="*/ 2812934 h 5658822"/>
              <a:gd name="connsiteX1628" fmla="*/ 10570449 w 12512897"/>
              <a:gd name="connsiteY1628" fmla="*/ 2812934 h 5658822"/>
              <a:gd name="connsiteX1629" fmla="*/ 10579036 w 12512897"/>
              <a:gd name="connsiteY1629" fmla="*/ 2828322 h 5658822"/>
              <a:gd name="connsiteX1630" fmla="*/ 10570449 w 12512897"/>
              <a:gd name="connsiteY1630" fmla="*/ 2812934 h 5658822"/>
              <a:gd name="connsiteX1631" fmla="*/ 11828837 w 12512897"/>
              <a:gd name="connsiteY1631" fmla="*/ 2812933 h 5658822"/>
              <a:gd name="connsiteX1632" fmla="*/ 11815749 w 12512897"/>
              <a:gd name="connsiteY1632" fmla="*/ 2828322 h 5658822"/>
              <a:gd name="connsiteX1633" fmla="*/ 11828837 w 12512897"/>
              <a:gd name="connsiteY1633" fmla="*/ 2812933 h 5658822"/>
              <a:gd name="connsiteX1634" fmla="*/ 10907639 w 12512897"/>
              <a:gd name="connsiteY1634" fmla="*/ 2810874 h 5658822"/>
              <a:gd name="connsiteX1635" fmla="*/ 10919909 w 12512897"/>
              <a:gd name="connsiteY1635" fmla="*/ 2818798 h 5658822"/>
              <a:gd name="connsiteX1636" fmla="*/ 10893137 w 12512897"/>
              <a:gd name="connsiteY1636" fmla="*/ 2828308 h 5658822"/>
              <a:gd name="connsiteX1637" fmla="*/ 10893137 w 12512897"/>
              <a:gd name="connsiteY1637" fmla="*/ 2812458 h 5658822"/>
              <a:gd name="connsiteX1638" fmla="*/ 10907639 w 12512897"/>
              <a:gd name="connsiteY1638" fmla="*/ 2810874 h 5658822"/>
              <a:gd name="connsiteX1639" fmla="*/ 10920181 w 12512897"/>
              <a:gd name="connsiteY1639" fmla="*/ 2806078 h 5658822"/>
              <a:gd name="connsiteX1640" fmla="*/ 10918135 w 12512897"/>
              <a:gd name="connsiteY1640" fmla="*/ 2812438 h 5658822"/>
              <a:gd name="connsiteX1641" fmla="*/ 10919345 w 12512897"/>
              <a:gd name="connsiteY1641" fmla="*/ 2808673 h 5658822"/>
              <a:gd name="connsiteX1642" fmla="*/ 10920405 w 12512897"/>
              <a:gd name="connsiteY1642" fmla="*/ 2803846 h 5658822"/>
              <a:gd name="connsiteX1643" fmla="*/ 10920870 w 12512897"/>
              <a:gd name="connsiteY1643" fmla="*/ 2803937 h 5658822"/>
              <a:gd name="connsiteX1644" fmla="*/ 10925912 w 12512897"/>
              <a:gd name="connsiteY1644" fmla="*/ 2804922 h 5658822"/>
              <a:gd name="connsiteX1645" fmla="*/ 10926700 w 12512897"/>
              <a:gd name="connsiteY1645" fmla="*/ 2812455 h 5658822"/>
              <a:gd name="connsiteX1646" fmla="*/ 10920748 w 12512897"/>
              <a:gd name="connsiteY1646" fmla="*/ 2804315 h 5658822"/>
              <a:gd name="connsiteX1647" fmla="*/ 10920607 w 12512897"/>
              <a:gd name="connsiteY1647" fmla="*/ 2804753 h 5658822"/>
              <a:gd name="connsiteX1648" fmla="*/ 10920181 w 12512897"/>
              <a:gd name="connsiteY1648" fmla="*/ 2806078 h 5658822"/>
              <a:gd name="connsiteX1649" fmla="*/ 10920746 w 12512897"/>
              <a:gd name="connsiteY1649" fmla="*/ 2804315 h 5658822"/>
              <a:gd name="connsiteX1650" fmla="*/ 10921768 w 12512897"/>
              <a:gd name="connsiteY1650" fmla="*/ 2801145 h 5658822"/>
              <a:gd name="connsiteX1651" fmla="*/ 10921365 w 12512897"/>
              <a:gd name="connsiteY1651" fmla="*/ 2802400 h 5658822"/>
              <a:gd name="connsiteX1652" fmla="*/ 10920870 w 12512897"/>
              <a:gd name="connsiteY1652" fmla="*/ 2803937 h 5658822"/>
              <a:gd name="connsiteX1653" fmla="*/ 10974347 w 12512897"/>
              <a:gd name="connsiteY1653" fmla="*/ 2797031 h 5658822"/>
              <a:gd name="connsiteX1654" fmla="*/ 10996116 w 12512897"/>
              <a:gd name="connsiteY1654" fmla="*/ 2809527 h 5658822"/>
              <a:gd name="connsiteX1655" fmla="*/ 11030321 w 12512897"/>
              <a:gd name="connsiteY1655" fmla="*/ 2825146 h 5658822"/>
              <a:gd name="connsiteX1656" fmla="*/ 11064529 w 12512897"/>
              <a:gd name="connsiteY1656" fmla="*/ 2843889 h 5658822"/>
              <a:gd name="connsiteX1657" fmla="*/ 11085777 w 12512897"/>
              <a:gd name="connsiteY1657" fmla="*/ 2855863 h 5658822"/>
              <a:gd name="connsiteX1658" fmla="*/ 11085777 w 12512897"/>
              <a:gd name="connsiteY1658" fmla="*/ 2871482 h 5658822"/>
              <a:gd name="connsiteX1659" fmla="*/ 11055198 w 12512897"/>
              <a:gd name="connsiteY1659" fmla="*/ 2871482 h 5658822"/>
              <a:gd name="connsiteX1660" fmla="*/ 11030321 w 12512897"/>
              <a:gd name="connsiteY1660" fmla="*/ 2852739 h 5658822"/>
              <a:gd name="connsiteX1661" fmla="*/ 10968127 w 12512897"/>
              <a:gd name="connsiteY1661" fmla="*/ 2828269 h 5658822"/>
              <a:gd name="connsiteX1662" fmla="*/ 10974347 w 12512897"/>
              <a:gd name="connsiteY1662" fmla="*/ 2797031 h 5658822"/>
              <a:gd name="connsiteX1663" fmla="*/ 10640418 w 12512897"/>
              <a:gd name="connsiteY1663" fmla="*/ 2797031 h 5658822"/>
              <a:gd name="connsiteX1664" fmla="*/ 10631807 w 12512897"/>
              <a:gd name="connsiteY1664" fmla="*/ 2812421 h 5658822"/>
              <a:gd name="connsiteX1665" fmla="*/ 10640418 w 12512897"/>
              <a:gd name="connsiteY1665" fmla="*/ 2797031 h 5658822"/>
              <a:gd name="connsiteX1666" fmla="*/ 10245014 w 12512897"/>
              <a:gd name="connsiteY1666" fmla="*/ 2797031 h 5658822"/>
              <a:gd name="connsiteX1667" fmla="*/ 10236400 w 12512897"/>
              <a:gd name="connsiteY1667" fmla="*/ 2812421 h 5658822"/>
              <a:gd name="connsiteX1668" fmla="*/ 10245014 w 12512897"/>
              <a:gd name="connsiteY1668" fmla="*/ 2797031 h 5658822"/>
              <a:gd name="connsiteX1669" fmla="*/ 11548729 w 12512897"/>
              <a:gd name="connsiteY1669" fmla="*/ 2778870 h 5658822"/>
              <a:gd name="connsiteX1670" fmla="*/ 11590271 w 12512897"/>
              <a:gd name="connsiteY1670" fmla="*/ 2803328 h 5658822"/>
              <a:gd name="connsiteX1671" fmla="*/ 11536239 w 12512897"/>
              <a:gd name="connsiteY1671" fmla="*/ 2787799 h 5658822"/>
              <a:gd name="connsiteX1672" fmla="*/ 11548729 w 12512897"/>
              <a:gd name="connsiteY1672" fmla="*/ 2778870 h 5658822"/>
              <a:gd name="connsiteX1673" fmla="*/ 10563888 w 12512897"/>
              <a:gd name="connsiteY1673" fmla="*/ 2767496 h 5658822"/>
              <a:gd name="connsiteX1674" fmla="*/ 10579036 w 12512897"/>
              <a:gd name="connsiteY1674" fmla="*/ 2782885 h 5658822"/>
              <a:gd name="connsiteX1675" fmla="*/ 10561362 w 12512897"/>
              <a:gd name="connsiteY1675" fmla="*/ 2773651 h 5658822"/>
              <a:gd name="connsiteX1676" fmla="*/ 10563888 w 12512897"/>
              <a:gd name="connsiteY1676" fmla="*/ 2767496 h 5658822"/>
              <a:gd name="connsiteX1677" fmla="*/ 11305698 w 12512897"/>
              <a:gd name="connsiteY1677" fmla="*/ 2766097 h 5658822"/>
              <a:gd name="connsiteX1678" fmla="*/ 11312660 w 12512897"/>
              <a:gd name="connsiteY1678" fmla="*/ 2791081 h 5658822"/>
              <a:gd name="connsiteX1679" fmla="*/ 11346689 w 12512897"/>
              <a:gd name="connsiteY1679" fmla="*/ 2828157 h 5658822"/>
              <a:gd name="connsiteX1680" fmla="*/ 11331220 w 12512897"/>
              <a:gd name="connsiteY1680" fmla="*/ 2840516 h 5658822"/>
              <a:gd name="connsiteX1681" fmla="*/ 11346689 w 12512897"/>
              <a:gd name="connsiteY1681" fmla="*/ 2849785 h 5658822"/>
              <a:gd name="connsiteX1682" fmla="*/ 11352360 w 12512897"/>
              <a:gd name="connsiteY1682" fmla="*/ 2852360 h 5658822"/>
              <a:gd name="connsiteX1683" fmla="*/ 11408045 w 12512897"/>
              <a:gd name="connsiteY1683" fmla="*/ 2840516 h 5658822"/>
              <a:gd name="connsiteX1684" fmla="*/ 11416419 w 12512897"/>
              <a:gd name="connsiteY1684" fmla="*/ 2844188 h 5658822"/>
              <a:gd name="connsiteX1685" fmla="*/ 11413527 w 12512897"/>
              <a:gd name="connsiteY1685" fmla="*/ 2839537 h 5658822"/>
              <a:gd name="connsiteX1686" fmla="*/ 11419268 w 12512897"/>
              <a:gd name="connsiteY1686" fmla="*/ 2833380 h 5658822"/>
              <a:gd name="connsiteX1687" fmla="*/ 11421421 w 12512897"/>
              <a:gd name="connsiteY1687" fmla="*/ 2841075 h 5658822"/>
              <a:gd name="connsiteX1688" fmla="*/ 11420098 w 12512897"/>
              <a:gd name="connsiteY1688" fmla="*/ 2845801 h 5658822"/>
              <a:gd name="connsiteX1689" fmla="*/ 11423899 w 12512897"/>
              <a:gd name="connsiteY1689" fmla="*/ 2847468 h 5658822"/>
              <a:gd name="connsiteX1690" fmla="*/ 11442074 w 12512897"/>
              <a:gd name="connsiteY1690" fmla="*/ 2859054 h 5658822"/>
              <a:gd name="connsiteX1691" fmla="*/ 11463213 w 12512897"/>
              <a:gd name="connsiteY1691" fmla="*/ 2864718 h 5658822"/>
              <a:gd name="connsiteX1692" fmla="*/ 11518898 w 12512897"/>
              <a:gd name="connsiteY1692" fmla="*/ 2889437 h 5658822"/>
              <a:gd name="connsiteX1693" fmla="*/ 11469400 w 12512897"/>
              <a:gd name="connsiteY1693" fmla="*/ 2929603 h 5658822"/>
              <a:gd name="connsiteX1694" fmla="*/ 11580254 w 12512897"/>
              <a:gd name="connsiteY1694" fmla="*/ 3024869 h 5658822"/>
              <a:gd name="connsiteX1695" fmla="*/ 11639032 w 12512897"/>
              <a:gd name="connsiteY1695" fmla="*/ 3073790 h 5658822"/>
              <a:gd name="connsiteX1696" fmla="*/ 11681826 w 12512897"/>
              <a:gd name="connsiteY1696" fmla="*/ 3098506 h 5658822"/>
              <a:gd name="connsiteX1697" fmla="*/ 11666358 w 12512897"/>
              <a:gd name="connsiteY1697" fmla="*/ 3046498 h 5658822"/>
              <a:gd name="connsiteX1698" fmla="*/ 11700386 w 12512897"/>
              <a:gd name="connsiteY1698" fmla="*/ 3031050 h 5658822"/>
              <a:gd name="connsiteX1699" fmla="*/ 11700386 w 12512897"/>
              <a:gd name="connsiteY1699" fmla="*/ 3076879 h 5658822"/>
              <a:gd name="connsiteX1700" fmla="*/ 11725136 w 12512897"/>
              <a:gd name="connsiteY1700" fmla="*/ 3058343 h 5658822"/>
              <a:gd name="connsiteX1701" fmla="*/ 11764838 w 12512897"/>
              <a:gd name="connsiteY1701" fmla="*/ 3083059 h 5658822"/>
              <a:gd name="connsiteX1702" fmla="*/ 11760270 w 12512897"/>
              <a:gd name="connsiteY1702" fmla="*/ 3106787 h 5658822"/>
              <a:gd name="connsiteX1703" fmla="*/ 11764356 w 12512897"/>
              <a:gd name="connsiteY1703" fmla="*/ 3112924 h 5658822"/>
              <a:gd name="connsiteX1704" fmla="*/ 11770831 w 12512897"/>
              <a:gd name="connsiteY1704" fmla="*/ 3122647 h 5658822"/>
              <a:gd name="connsiteX1705" fmla="*/ 11792679 w 12512897"/>
              <a:gd name="connsiteY1705" fmla="*/ 3104688 h 5658822"/>
              <a:gd name="connsiteX1706" fmla="*/ 11764838 w 12512897"/>
              <a:gd name="connsiteY1706" fmla="*/ 3098506 h 5658822"/>
              <a:gd name="connsiteX1707" fmla="*/ 11829802 w 12512897"/>
              <a:gd name="connsiteY1707" fmla="*/ 3113956 h 5658822"/>
              <a:gd name="connsiteX1708" fmla="*/ 11808147 w 12512897"/>
              <a:gd name="connsiteY1708" fmla="*/ 3135584 h 5658822"/>
              <a:gd name="connsiteX1709" fmla="*/ 11845269 w 12512897"/>
              <a:gd name="connsiteY1709" fmla="*/ 3178324 h 5658822"/>
              <a:gd name="connsiteX1710" fmla="*/ 11891157 w 12512897"/>
              <a:gd name="connsiteY1710" fmla="*/ 3218491 h 5658822"/>
              <a:gd name="connsiteX1711" fmla="*/ 12017479 w 12512897"/>
              <a:gd name="connsiteY1711" fmla="*/ 3276681 h 5658822"/>
              <a:gd name="connsiteX1712" fmla="*/ 12008198 w 12512897"/>
              <a:gd name="connsiteY1712" fmla="*/ 3310667 h 5658822"/>
              <a:gd name="connsiteX1713" fmla="*/ 11986544 w 12512897"/>
              <a:gd name="connsiteY1713" fmla="*/ 3323026 h 5658822"/>
              <a:gd name="connsiteX1714" fmla="*/ 11992731 w 12512897"/>
              <a:gd name="connsiteY1714" fmla="*/ 3335385 h 5658822"/>
              <a:gd name="connsiteX1715" fmla="*/ 11986544 w 12512897"/>
              <a:gd name="connsiteY1715" fmla="*/ 3341564 h 5658822"/>
              <a:gd name="connsiteX1716" fmla="*/ 11987259 w 12512897"/>
              <a:gd name="connsiteY1716" fmla="*/ 3353481 h 5658822"/>
              <a:gd name="connsiteX1717" fmla="*/ 11987317 w 12512897"/>
              <a:gd name="connsiteY1717" fmla="*/ 3354439 h 5658822"/>
              <a:gd name="connsiteX1718" fmla="*/ 11992731 w 12512897"/>
              <a:gd name="connsiteY1718" fmla="*/ 3362680 h 5658822"/>
              <a:gd name="connsiteX1719" fmla="*/ 11971075 w 12512897"/>
              <a:gd name="connsiteY1719" fmla="*/ 3378126 h 5658822"/>
              <a:gd name="connsiteX1720" fmla="*/ 11964888 w 12512897"/>
              <a:gd name="connsiteY1720" fmla="*/ 3347229 h 5658822"/>
              <a:gd name="connsiteX1721" fmla="*/ 11967982 w 12512897"/>
              <a:gd name="connsiteY1721" fmla="*/ 3338476 h 5658822"/>
              <a:gd name="connsiteX1722" fmla="*/ 11961795 w 12512897"/>
              <a:gd name="connsiteY1722" fmla="*/ 3335385 h 5658822"/>
              <a:gd name="connsiteX1723" fmla="*/ 11928280 w 12512897"/>
              <a:gd name="connsiteY1723" fmla="*/ 3326117 h 5658822"/>
              <a:gd name="connsiteX1724" fmla="*/ 11820522 w 12512897"/>
              <a:gd name="connsiteY1724" fmla="*/ 3245777 h 5658822"/>
              <a:gd name="connsiteX1725" fmla="*/ 11706575 w 12512897"/>
              <a:gd name="connsiteY1725" fmla="*/ 3162876 h 5658822"/>
              <a:gd name="connsiteX1726" fmla="*/ 11654500 w 12512897"/>
              <a:gd name="connsiteY1726" fmla="*/ 3126314 h 5658822"/>
              <a:gd name="connsiteX1727" fmla="*/ 11626658 w 12512897"/>
              <a:gd name="connsiteY1727" fmla="*/ 3110866 h 5658822"/>
              <a:gd name="connsiteX1728" fmla="*/ 11620471 w 12512897"/>
              <a:gd name="connsiteY1728" fmla="*/ 3083059 h 5658822"/>
              <a:gd name="connsiteX1729" fmla="*/ 11577160 w 12512897"/>
              <a:gd name="connsiteY1729" fmla="*/ 3049072 h 5658822"/>
              <a:gd name="connsiteX1730" fmla="*/ 11528178 w 12512897"/>
              <a:gd name="connsiteY1730" fmla="*/ 3021780 h 5658822"/>
              <a:gd name="connsiteX1731" fmla="*/ 11411138 w 12512897"/>
              <a:gd name="connsiteY1731" fmla="*/ 2950716 h 5658822"/>
              <a:gd name="connsiteX1732" fmla="*/ 11306471 w 12512897"/>
              <a:gd name="connsiteY1732" fmla="*/ 2880168 h 5658822"/>
              <a:gd name="connsiteX1733" fmla="*/ 11284817 w 12512897"/>
              <a:gd name="connsiteY1733" fmla="*/ 2846696 h 5658822"/>
              <a:gd name="connsiteX1734" fmla="*/ 11303378 w 12512897"/>
              <a:gd name="connsiteY1734" fmla="*/ 2828157 h 5658822"/>
              <a:gd name="connsiteX1735" fmla="*/ 11284817 w 12512897"/>
              <a:gd name="connsiteY1735" fmla="*/ 2818889 h 5658822"/>
              <a:gd name="connsiteX1736" fmla="*/ 11303378 w 12512897"/>
              <a:gd name="connsiteY1736" fmla="*/ 2812708 h 5658822"/>
              <a:gd name="connsiteX1737" fmla="*/ 11300285 w 12512897"/>
              <a:gd name="connsiteY1737" fmla="*/ 2766363 h 5658822"/>
              <a:gd name="connsiteX1738" fmla="*/ 11305698 w 12512897"/>
              <a:gd name="connsiteY1738" fmla="*/ 2766097 h 5658822"/>
              <a:gd name="connsiteX1739" fmla="*/ 9976867 w 12512897"/>
              <a:gd name="connsiteY1739" fmla="*/ 2765036 h 5658822"/>
              <a:gd name="connsiteX1740" fmla="*/ 9982827 w 12512897"/>
              <a:gd name="connsiteY1740" fmla="*/ 2766910 h 5658822"/>
              <a:gd name="connsiteX1741" fmla="*/ 9988191 w 12512897"/>
              <a:gd name="connsiteY1741" fmla="*/ 2782310 h 5658822"/>
              <a:gd name="connsiteX1742" fmla="*/ 9978480 w 12512897"/>
              <a:gd name="connsiteY1742" fmla="*/ 2784298 h 5658822"/>
              <a:gd name="connsiteX1743" fmla="*/ 10005638 w 12512897"/>
              <a:gd name="connsiteY1743" fmla="*/ 2782433 h 5658822"/>
              <a:gd name="connsiteX1744" fmla="*/ 10067825 w 12512897"/>
              <a:gd name="connsiteY1744" fmla="*/ 2778750 h 5658822"/>
              <a:gd name="connsiteX1745" fmla="*/ 10047723 w 12512897"/>
              <a:gd name="connsiteY1745" fmla="*/ 2771430 h 5658822"/>
              <a:gd name="connsiteX1746" fmla="*/ 10037942 w 12512897"/>
              <a:gd name="connsiteY1746" fmla="*/ 2770696 h 5658822"/>
              <a:gd name="connsiteX1747" fmla="*/ 11235880 w 12512897"/>
              <a:gd name="connsiteY1747" fmla="*/ 2762063 h 5658822"/>
              <a:gd name="connsiteX1748" fmla="*/ 11285748 w 12512897"/>
              <a:gd name="connsiteY1748" fmla="*/ 2787429 h 5658822"/>
              <a:gd name="connsiteX1749" fmla="*/ 11220369 w 12512897"/>
              <a:gd name="connsiteY1749" fmla="*/ 2772011 h 5658822"/>
              <a:gd name="connsiteX1750" fmla="*/ 11235880 w 12512897"/>
              <a:gd name="connsiteY1750" fmla="*/ 2762063 h 5658822"/>
              <a:gd name="connsiteX1751" fmla="*/ 11287056 w 12512897"/>
              <a:gd name="connsiteY1751" fmla="*/ 2757631 h 5658822"/>
              <a:gd name="connsiteX1752" fmla="*/ 11292561 w 12512897"/>
              <a:gd name="connsiteY1752" fmla="*/ 2759484 h 5658822"/>
              <a:gd name="connsiteX1753" fmla="*/ 11286270 w 12512897"/>
              <a:gd name="connsiteY1753" fmla="*/ 2764746 h 5658822"/>
              <a:gd name="connsiteX1754" fmla="*/ 11287056 w 12512897"/>
              <a:gd name="connsiteY1754" fmla="*/ 2757631 h 5658822"/>
              <a:gd name="connsiteX1755" fmla="*/ 10555330 w 12512897"/>
              <a:gd name="connsiteY1755" fmla="*/ 2757631 h 5658822"/>
              <a:gd name="connsiteX1756" fmla="*/ 10560838 w 12512897"/>
              <a:gd name="connsiteY1756" fmla="*/ 2759484 h 5658822"/>
              <a:gd name="connsiteX1757" fmla="*/ 10554544 w 12512897"/>
              <a:gd name="connsiteY1757" fmla="*/ 2764746 h 5658822"/>
              <a:gd name="connsiteX1758" fmla="*/ 10555330 w 12512897"/>
              <a:gd name="connsiteY1758" fmla="*/ 2757631 h 5658822"/>
              <a:gd name="connsiteX1759" fmla="*/ 9890991 w 12512897"/>
              <a:gd name="connsiteY1759" fmla="*/ 2751593 h 5658822"/>
              <a:gd name="connsiteX1760" fmla="*/ 9899602 w 12512897"/>
              <a:gd name="connsiteY1760" fmla="*/ 2766967 h 5658822"/>
              <a:gd name="connsiteX1761" fmla="*/ 9890991 w 12512897"/>
              <a:gd name="connsiteY1761" fmla="*/ 2751593 h 5658822"/>
              <a:gd name="connsiteX1762" fmla="*/ 11176843 w 12512897"/>
              <a:gd name="connsiteY1762" fmla="*/ 2744850 h 5658822"/>
              <a:gd name="connsiteX1763" fmla="*/ 11194855 w 12512897"/>
              <a:gd name="connsiteY1763" fmla="*/ 2746389 h 5658822"/>
              <a:gd name="connsiteX1764" fmla="*/ 11170066 w 12512897"/>
              <a:gd name="connsiteY1764" fmla="*/ 2752545 h 5658822"/>
              <a:gd name="connsiteX1765" fmla="*/ 11176843 w 12512897"/>
              <a:gd name="connsiteY1765" fmla="*/ 2744850 h 5658822"/>
              <a:gd name="connsiteX1766" fmla="*/ 11553939 w 12512897"/>
              <a:gd name="connsiteY1766" fmla="*/ 2740233 h 5658822"/>
              <a:gd name="connsiteX1767" fmla="*/ 11545328 w 12512897"/>
              <a:gd name="connsiteY1767" fmla="*/ 2753319 h 5658822"/>
              <a:gd name="connsiteX1768" fmla="*/ 11553939 w 12512897"/>
              <a:gd name="connsiteY1768" fmla="*/ 2740233 h 5658822"/>
              <a:gd name="connsiteX1769" fmla="*/ 9751279 w 12512897"/>
              <a:gd name="connsiteY1769" fmla="*/ 2728647 h 5658822"/>
              <a:gd name="connsiteX1770" fmla="*/ 9756392 w 12512897"/>
              <a:gd name="connsiteY1770" fmla="*/ 2729874 h 5658822"/>
              <a:gd name="connsiteX1771" fmla="*/ 9753246 w 12512897"/>
              <a:gd name="connsiteY1771" fmla="*/ 2739688 h 5658822"/>
              <a:gd name="connsiteX1772" fmla="*/ 9751279 w 12512897"/>
              <a:gd name="connsiteY1772" fmla="*/ 2728647 h 5658822"/>
              <a:gd name="connsiteX1773" fmla="*/ 9727374 w 12512897"/>
              <a:gd name="connsiteY1773" fmla="*/ 2724330 h 5658822"/>
              <a:gd name="connsiteX1774" fmla="*/ 9735987 w 12512897"/>
              <a:gd name="connsiteY1774" fmla="*/ 2739720 h 5658822"/>
              <a:gd name="connsiteX1775" fmla="*/ 9727374 w 12512897"/>
              <a:gd name="connsiteY1775" fmla="*/ 2724330 h 5658822"/>
              <a:gd name="connsiteX1776" fmla="*/ 9684199 w 12512897"/>
              <a:gd name="connsiteY1776" fmla="*/ 2724330 h 5658822"/>
              <a:gd name="connsiteX1777" fmla="*/ 9690494 w 12512897"/>
              <a:gd name="connsiteY1777" fmla="*/ 2739720 h 5658822"/>
              <a:gd name="connsiteX1778" fmla="*/ 9684199 w 12512897"/>
              <a:gd name="connsiteY1778" fmla="*/ 2724330 h 5658822"/>
              <a:gd name="connsiteX1779" fmla="*/ 11535746 w 12512897"/>
              <a:gd name="connsiteY1779" fmla="*/ 2722733 h 5658822"/>
              <a:gd name="connsiteX1780" fmla="*/ 11518058 w 12512897"/>
              <a:gd name="connsiteY1780" fmla="*/ 2737470 h 5658822"/>
              <a:gd name="connsiteX1781" fmla="*/ 11535746 w 12512897"/>
              <a:gd name="connsiteY1781" fmla="*/ 2722733 h 5658822"/>
              <a:gd name="connsiteX1782" fmla="*/ 9638748 w 12512897"/>
              <a:gd name="connsiteY1782" fmla="*/ 2708426 h 5658822"/>
              <a:gd name="connsiteX1783" fmla="*/ 9647361 w 12512897"/>
              <a:gd name="connsiteY1783" fmla="*/ 2723815 h 5658822"/>
              <a:gd name="connsiteX1784" fmla="*/ 9638748 w 12512897"/>
              <a:gd name="connsiteY1784" fmla="*/ 2708426 h 5658822"/>
              <a:gd name="connsiteX1785" fmla="*/ 9611480 w 12512897"/>
              <a:gd name="connsiteY1785" fmla="*/ 2708426 h 5658822"/>
              <a:gd name="connsiteX1786" fmla="*/ 9620091 w 12512897"/>
              <a:gd name="connsiteY1786" fmla="*/ 2723815 h 5658822"/>
              <a:gd name="connsiteX1787" fmla="*/ 9611480 w 12512897"/>
              <a:gd name="connsiteY1787" fmla="*/ 2708426 h 5658822"/>
              <a:gd name="connsiteX1788" fmla="*/ 10687296 w 12512897"/>
              <a:gd name="connsiteY1788" fmla="*/ 2706969 h 5658822"/>
              <a:gd name="connsiteX1789" fmla="*/ 10704029 w 12512897"/>
              <a:gd name="connsiteY1789" fmla="*/ 2708494 h 5658822"/>
              <a:gd name="connsiteX1790" fmla="*/ 10677254 w 12512897"/>
              <a:gd name="connsiteY1790" fmla="*/ 2723752 h 5658822"/>
              <a:gd name="connsiteX1791" fmla="*/ 10687296 w 12512897"/>
              <a:gd name="connsiteY1791" fmla="*/ 2706969 h 5658822"/>
              <a:gd name="connsiteX1792" fmla="*/ 11497363 w 12512897"/>
              <a:gd name="connsiteY1792" fmla="*/ 2705840 h 5658822"/>
              <a:gd name="connsiteX1793" fmla="*/ 11508459 w 12512897"/>
              <a:gd name="connsiteY1793" fmla="*/ 2723818 h 5658822"/>
              <a:gd name="connsiteX1794" fmla="*/ 11483971 w 12512897"/>
              <a:gd name="connsiteY1794" fmla="*/ 2717699 h 5658822"/>
              <a:gd name="connsiteX1795" fmla="*/ 11497363 w 12512897"/>
              <a:gd name="connsiteY1795" fmla="*/ 2705840 h 5658822"/>
              <a:gd name="connsiteX1796" fmla="*/ 11468759 w 12512897"/>
              <a:gd name="connsiteY1796" fmla="*/ 2696515 h 5658822"/>
              <a:gd name="connsiteX1797" fmla="*/ 11483467 w 12512897"/>
              <a:gd name="connsiteY1797" fmla="*/ 2702040 h 5658822"/>
              <a:gd name="connsiteX1798" fmla="*/ 11477407 w 12512897"/>
              <a:gd name="connsiteY1798" fmla="*/ 2707935 h 5658822"/>
              <a:gd name="connsiteX1799" fmla="*/ 11456702 w 12512897"/>
              <a:gd name="connsiteY1799" fmla="*/ 2702040 h 5658822"/>
              <a:gd name="connsiteX1800" fmla="*/ 11468759 w 12512897"/>
              <a:gd name="connsiteY1800" fmla="*/ 2696515 h 5658822"/>
              <a:gd name="connsiteX1801" fmla="*/ 9797584 w 12512897"/>
              <a:gd name="connsiteY1801" fmla="*/ 2693163 h 5658822"/>
              <a:gd name="connsiteX1802" fmla="*/ 9784518 w 12512897"/>
              <a:gd name="connsiteY1802" fmla="*/ 2693488 h 5658822"/>
              <a:gd name="connsiteX1803" fmla="*/ 9811378 w 12512897"/>
              <a:gd name="connsiteY1803" fmla="*/ 2699012 h 5658822"/>
              <a:gd name="connsiteX1804" fmla="*/ 10658598 w 12512897"/>
              <a:gd name="connsiteY1804" fmla="*/ 2692523 h 5658822"/>
              <a:gd name="connsiteX1805" fmla="*/ 10649986 w 12512897"/>
              <a:gd name="connsiteY1805" fmla="*/ 2707913 h 5658822"/>
              <a:gd name="connsiteX1806" fmla="*/ 10658598 w 12512897"/>
              <a:gd name="connsiteY1806" fmla="*/ 2692523 h 5658822"/>
              <a:gd name="connsiteX1807" fmla="*/ 9590550 w 12512897"/>
              <a:gd name="connsiteY1807" fmla="*/ 2692523 h 5658822"/>
              <a:gd name="connsiteX1808" fmla="*/ 9581938 w 12512897"/>
              <a:gd name="connsiteY1808" fmla="*/ 2707913 h 5658822"/>
              <a:gd name="connsiteX1809" fmla="*/ 9590550 w 12512897"/>
              <a:gd name="connsiteY1809" fmla="*/ 2692523 h 5658822"/>
              <a:gd name="connsiteX1810" fmla="*/ 9566032 w 12512897"/>
              <a:gd name="connsiteY1810" fmla="*/ 2692523 h 5658822"/>
              <a:gd name="connsiteX1811" fmla="*/ 9574643 w 12512897"/>
              <a:gd name="connsiteY1811" fmla="*/ 2707913 h 5658822"/>
              <a:gd name="connsiteX1812" fmla="*/ 9566032 w 12512897"/>
              <a:gd name="connsiteY1812" fmla="*/ 2692523 h 5658822"/>
              <a:gd name="connsiteX1813" fmla="*/ 10686347 w 12512897"/>
              <a:gd name="connsiteY1813" fmla="*/ 2685711 h 5658822"/>
              <a:gd name="connsiteX1814" fmla="*/ 10892623 w 12512897"/>
              <a:gd name="connsiteY1814" fmla="*/ 2771161 h 5658822"/>
              <a:gd name="connsiteX1815" fmla="*/ 10865290 w 12512897"/>
              <a:gd name="connsiteY1815" fmla="*/ 2786512 h 5658822"/>
              <a:gd name="connsiteX1816" fmla="*/ 10825067 w 12512897"/>
              <a:gd name="connsiteY1816" fmla="*/ 2777301 h 5658822"/>
              <a:gd name="connsiteX1817" fmla="*/ 10803408 w 12512897"/>
              <a:gd name="connsiteY1817" fmla="*/ 2755810 h 5658822"/>
              <a:gd name="connsiteX1818" fmla="*/ 10775560 w 12512897"/>
              <a:gd name="connsiteY1818" fmla="*/ 2759393 h 5658822"/>
              <a:gd name="connsiteX1819" fmla="*/ 10784842 w 12512897"/>
              <a:gd name="connsiteY1819" fmla="*/ 2737902 h 5658822"/>
              <a:gd name="connsiteX1820" fmla="*/ 10772466 w 12512897"/>
              <a:gd name="connsiteY1820" fmla="*/ 2750182 h 5658822"/>
              <a:gd name="connsiteX1821" fmla="*/ 10738946 w 12512897"/>
              <a:gd name="connsiteY1821" fmla="*/ 2707202 h 5658822"/>
              <a:gd name="connsiteX1822" fmla="*/ 10686347 w 12512897"/>
              <a:gd name="connsiteY1822" fmla="*/ 2685711 h 5658822"/>
              <a:gd name="connsiteX1823" fmla="*/ 9250340 w 12512897"/>
              <a:gd name="connsiteY1823" fmla="*/ 2678878 h 5658822"/>
              <a:gd name="connsiteX1824" fmla="*/ 9193753 w 12512897"/>
              <a:gd name="connsiteY1824" fmla="*/ 2679741 h 5658822"/>
              <a:gd name="connsiteX1825" fmla="*/ 9244249 w 12512897"/>
              <a:gd name="connsiteY1825" fmla="*/ 2688727 h 5658822"/>
              <a:gd name="connsiteX1826" fmla="*/ 9289077 w 12512897"/>
              <a:gd name="connsiteY1826" fmla="*/ 2688243 h 5658822"/>
              <a:gd name="connsiteX1827" fmla="*/ 9260573 w 12512897"/>
              <a:gd name="connsiteY1827" fmla="*/ 2681503 h 5658822"/>
              <a:gd name="connsiteX1828" fmla="*/ 9745478 w 12512897"/>
              <a:gd name="connsiteY1828" fmla="*/ 2678105 h 5658822"/>
              <a:gd name="connsiteX1829" fmla="*/ 9748346 w 12512897"/>
              <a:gd name="connsiteY1829" fmla="*/ 2679854 h 5658822"/>
              <a:gd name="connsiteX1830" fmla="*/ 9745675 w 12512897"/>
              <a:gd name="connsiteY1830" fmla="*/ 2679153 h 5658822"/>
              <a:gd name="connsiteX1831" fmla="*/ 9745478 w 12512897"/>
              <a:gd name="connsiteY1831" fmla="*/ 2678105 h 5658822"/>
              <a:gd name="connsiteX1832" fmla="*/ 11366705 w 12512897"/>
              <a:gd name="connsiteY1832" fmla="*/ 2676796 h 5658822"/>
              <a:gd name="connsiteX1833" fmla="*/ 11388057 w 12512897"/>
              <a:gd name="connsiteY1833" fmla="*/ 2686059 h 5658822"/>
              <a:gd name="connsiteX1834" fmla="*/ 11437452 w 12512897"/>
              <a:gd name="connsiteY1834" fmla="*/ 2707670 h 5658822"/>
              <a:gd name="connsiteX1835" fmla="*/ 11535723 w 12512897"/>
              <a:gd name="connsiteY1835" fmla="*/ 2771990 h 5658822"/>
              <a:gd name="connsiteX1836" fmla="*/ 11504852 w 12512897"/>
              <a:gd name="connsiteY1836" fmla="*/ 2768903 h 5658822"/>
              <a:gd name="connsiteX1837" fmla="*/ 11455974 w 12512897"/>
              <a:gd name="connsiteY1837" fmla="*/ 2744719 h 5658822"/>
              <a:gd name="connsiteX1838" fmla="*/ 11409667 w 12512897"/>
              <a:gd name="connsiteY1838" fmla="*/ 2720019 h 5658822"/>
              <a:gd name="connsiteX1839" fmla="*/ 11372621 w 12512897"/>
              <a:gd name="connsiteY1839" fmla="*/ 2692233 h 5658822"/>
              <a:gd name="connsiteX1840" fmla="*/ 11345353 w 12512897"/>
              <a:gd name="connsiteY1840" fmla="*/ 2686059 h 5658822"/>
              <a:gd name="connsiteX1841" fmla="*/ 11366705 w 12512897"/>
              <a:gd name="connsiteY1841" fmla="*/ 2676796 h 5658822"/>
              <a:gd name="connsiteX1842" fmla="*/ 11438524 w 12512897"/>
              <a:gd name="connsiteY1842" fmla="*/ 2676620 h 5658822"/>
              <a:gd name="connsiteX1843" fmla="*/ 11456212 w 12512897"/>
              <a:gd name="connsiteY1843" fmla="*/ 2685462 h 5658822"/>
              <a:gd name="connsiteX1844" fmla="*/ 11438524 w 12512897"/>
              <a:gd name="connsiteY1844" fmla="*/ 2676620 h 5658822"/>
              <a:gd name="connsiteX1845" fmla="*/ 10252070 w 12512897"/>
              <a:gd name="connsiteY1845" fmla="*/ 2673616 h 5658822"/>
              <a:gd name="connsiteX1846" fmla="*/ 10256375 w 12512897"/>
              <a:gd name="connsiteY1846" fmla="*/ 2678231 h 5658822"/>
              <a:gd name="connsiteX1847" fmla="*/ 10253259 w 12512897"/>
              <a:gd name="connsiteY1847" fmla="*/ 2684913 h 5658822"/>
              <a:gd name="connsiteX1848" fmla="*/ 10254089 w 12512897"/>
              <a:gd name="connsiteY1848" fmla="*/ 2685541 h 5658822"/>
              <a:gd name="connsiteX1849" fmla="*/ 10236400 w 12512897"/>
              <a:gd name="connsiteY1849" fmla="*/ 2676619 h 5658822"/>
              <a:gd name="connsiteX1850" fmla="*/ 10245244 w 12512897"/>
              <a:gd name="connsiteY1850" fmla="*/ 2678850 h 5658822"/>
              <a:gd name="connsiteX1851" fmla="*/ 10252524 w 12512897"/>
              <a:gd name="connsiteY1851" fmla="*/ 2684357 h 5658822"/>
              <a:gd name="connsiteX1852" fmla="*/ 10247764 w 12512897"/>
              <a:gd name="connsiteY1852" fmla="*/ 2678231 h 5658822"/>
              <a:gd name="connsiteX1853" fmla="*/ 10252070 w 12512897"/>
              <a:gd name="connsiteY1853" fmla="*/ 2673616 h 5658822"/>
              <a:gd name="connsiteX1854" fmla="*/ 10309893 w 12512897"/>
              <a:gd name="connsiteY1854" fmla="*/ 2671784 h 5658822"/>
              <a:gd name="connsiteX1855" fmla="*/ 10317338 w 12512897"/>
              <a:gd name="connsiteY1855" fmla="*/ 2673787 h 5658822"/>
              <a:gd name="connsiteX1856" fmla="*/ 10366333 w 12512897"/>
              <a:gd name="connsiteY1856" fmla="*/ 2689419 h 5658822"/>
              <a:gd name="connsiteX1857" fmla="*/ 10418938 w 12512897"/>
              <a:gd name="connsiteY1857" fmla="*/ 2701924 h 5658822"/>
              <a:gd name="connsiteX1858" fmla="*/ 10431314 w 12512897"/>
              <a:gd name="connsiteY1858" fmla="*/ 2723808 h 5658822"/>
              <a:gd name="connsiteX1859" fmla="*/ 10286395 w 12512897"/>
              <a:gd name="connsiteY1859" fmla="*/ 2686292 h 5658822"/>
              <a:gd name="connsiteX1860" fmla="*/ 10309893 w 12512897"/>
              <a:gd name="connsiteY1860" fmla="*/ 2671784 h 5658822"/>
              <a:gd name="connsiteX1861" fmla="*/ 11343567 w 12512897"/>
              <a:gd name="connsiteY1861" fmla="*/ 2668967 h 5658822"/>
              <a:gd name="connsiteX1862" fmla="*/ 11346975 w 12512897"/>
              <a:gd name="connsiteY1862" fmla="*/ 2670401 h 5658822"/>
              <a:gd name="connsiteX1863" fmla="*/ 11343080 w 12512897"/>
              <a:gd name="connsiteY1863" fmla="*/ 2676142 h 5658822"/>
              <a:gd name="connsiteX1864" fmla="*/ 11343567 w 12512897"/>
              <a:gd name="connsiteY1864" fmla="*/ 2668967 h 5658822"/>
              <a:gd name="connsiteX1865" fmla="*/ 10161410 w 12512897"/>
              <a:gd name="connsiteY1865" fmla="*/ 2662988 h 5658822"/>
              <a:gd name="connsiteX1866" fmla="*/ 10169995 w 12512897"/>
              <a:gd name="connsiteY1866" fmla="*/ 2678360 h 5658822"/>
              <a:gd name="connsiteX1867" fmla="*/ 10161410 w 12512897"/>
              <a:gd name="connsiteY1867" fmla="*/ 2662988 h 5658822"/>
              <a:gd name="connsiteX1868" fmla="*/ 9361975 w 12512897"/>
              <a:gd name="connsiteY1868" fmla="*/ 2650651 h 5658822"/>
              <a:gd name="connsiteX1869" fmla="*/ 9343274 w 12512897"/>
              <a:gd name="connsiteY1869" fmla="*/ 2651853 h 5658822"/>
              <a:gd name="connsiteX1870" fmla="*/ 9363350 w 12512897"/>
              <a:gd name="connsiteY1870" fmla="*/ 2656607 h 5658822"/>
              <a:gd name="connsiteX1871" fmla="*/ 9374562 w 12512897"/>
              <a:gd name="connsiteY1871" fmla="*/ 2665112 h 5658822"/>
              <a:gd name="connsiteX1872" fmla="*/ 9363685 w 12512897"/>
              <a:gd name="connsiteY1872" fmla="*/ 2669522 h 5658822"/>
              <a:gd name="connsiteX1873" fmla="*/ 9372363 w 12512897"/>
              <a:gd name="connsiteY1873" fmla="*/ 2671838 h 5658822"/>
              <a:gd name="connsiteX1874" fmla="*/ 9341755 w 12512897"/>
              <a:gd name="connsiteY1874" fmla="*/ 2687673 h 5658822"/>
              <a:gd name="connsiteX1875" fmla="*/ 9381964 w 12512897"/>
              <a:gd name="connsiteY1875" fmla="*/ 2687238 h 5658822"/>
              <a:gd name="connsiteX1876" fmla="*/ 9381964 w 12512897"/>
              <a:gd name="connsiteY1876" fmla="*/ 2662989 h 5658822"/>
              <a:gd name="connsiteX1877" fmla="*/ 9399651 w 12512897"/>
              <a:gd name="connsiteY1877" fmla="*/ 2672001 h 5658822"/>
              <a:gd name="connsiteX1878" fmla="*/ 9387594 w 12512897"/>
              <a:gd name="connsiteY1878" fmla="*/ 2687177 h 5658822"/>
              <a:gd name="connsiteX1879" fmla="*/ 9467913 w 12512897"/>
              <a:gd name="connsiteY1879" fmla="*/ 2686309 h 5658822"/>
              <a:gd name="connsiteX1880" fmla="*/ 9466044 w 12512897"/>
              <a:gd name="connsiteY1880" fmla="*/ 2676620 h 5658822"/>
              <a:gd name="connsiteX1881" fmla="*/ 9472323 w 12512897"/>
              <a:gd name="connsiteY1881" fmla="*/ 2680852 h 5658822"/>
              <a:gd name="connsiteX1882" fmla="*/ 9473451 w 12512897"/>
              <a:gd name="connsiteY1882" fmla="*/ 2686249 h 5658822"/>
              <a:gd name="connsiteX1883" fmla="*/ 9494796 w 12512897"/>
              <a:gd name="connsiteY1883" fmla="*/ 2686018 h 5658822"/>
              <a:gd name="connsiteX1884" fmla="*/ 9493314 w 12512897"/>
              <a:gd name="connsiteY1884" fmla="*/ 2676620 h 5658822"/>
              <a:gd name="connsiteX1885" fmla="*/ 9503321 w 12512897"/>
              <a:gd name="connsiteY1885" fmla="*/ 2678462 h 5658822"/>
              <a:gd name="connsiteX1886" fmla="*/ 9506426 w 12512897"/>
              <a:gd name="connsiteY1886" fmla="*/ 2685892 h 5658822"/>
              <a:gd name="connsiteX1887" fmla="*/ 9528712 w 12512897"/>
              <a:gd name="connsiteY1887" fmla="*/ 2685651 h 5658822"/>
              <a:gd name="connsiteX1888" fmla="*/ 9507163 w 12512897"/>
              <a:gd name="connsiteY1888" fmla="*/ 2687657 h 5658822"/>
              <a:gd name="connsiteX1889" fmla="*/ 9508709 w 12512897"/>
              <a:gd name="connsiteY1889" fmla="*/ 2691356 h 5658822"/>
              <a:gd name="connsiteX1890" fmla="*/ 9498702 w 12512897"/>
              <a:gd name="connsiteY1890" fmla="*/ 2690619 h 5658822"/>
              <a:gd name="connsiteX1891" fmla="*/ 9496881 w 12512897"/>
              <a:gd name="connsiteY1891" fmla="*/ 2688615 h 5658822"/>
              <a:gd name="connsiteX1892" fmla="*/ 9474383 w 12512897"/>
              <a:gd name="connsiteY1892" fmla="*/ 2690709 h 5658822"/>
              <a:gd name="connsiteX1893" fmla="*/ 9474655 w 12512897"/>
              <a:gd name="connsiteY1893" fmla="*/ 2692009 h 5658822"/>
              <a:gd name="connsiteX1894" fmla="*/ 9472884 w 12512897"/>
              <a:gd name="connsiteY1894" fmla="*/ 2690848 h 5658822"/>
              <a:gd name="connsiteX1895" fmla="*/ 9330600 w 12512897"/>
              <a:gd name="connsiteY1895" fmla="*/ 2704094 h 5658822"/>
              <a:gd name="connsiteX1896" fmla="*/ 9461446 w 12512897"/>
              <a:gd name="connsiteY1896" fmla="*/ 2727378 h 5658822"/>
              <a:gd name="connsiteX1897" fmla="*/ 9800651 w 12512897"/>
              <a:gd name="connsiteY1897" fmla="*/ 2797084 h 5658822"/>
              <a:gd name="connsiteX1898" fmla="*/ 9833224 w 12512897"/>
              <a:gd name="connsiteY1898" fmla="*/ 2794656 h 5658822"/>
              <a:gd name="connsiteX1899" fmla="*/ 9919888 w 12512897"/>
              <a:gd name="connsiteY1899" fmla="*/ 2788320 h 5658822"/>
              <a:gd name="connsiteX1900" fmla="*/ 9957834 w 12512897"/>
              <a:gd name="connsiteY1900" fmla="*/ 2785715 h 5658822"/>
              <a:gd name="connsiteX1901" fmla="*/ 9950895 w 12512897"/>
              <a:gd name="connsiteY1901" fmla="*/ 2783628 h 5658822"/>
              <a:gd name="connsiteX1902" fmla="*/ 9945530 w 12512897"/>
              <a:gd name="connsiteY1902" fmla="*/ 2766691 h 5658822"/>
              <a:gd name="connsiteX1903" fmla="*/ 9965104 w 12512897"/>
              <a:gd name="connsiteY1903" fmla="*/ 2763763 h 5658822"/>
              <a:gd name="connsiteX1904" fmla="*/ 9936508 w 12512897"/>
              <a:gd name="connsiteY1904" fmla="*/ 2760462 h 5658822"/>
              <a:gd name="connsiteX1905" fmla="*/ 9892960 w 12512897"/>
              <a:gd name="connsiteY1905" fmla="*/ 2738499 h 5658822"/>
              <a:gd name="connsiteX1906" fmla="*/ 9768766 w 12512897"/>
              <a:gd name="connsiteY1906" fmla="*/ 2715848 h 5658822"/>
              <a:gd name="connsiteX1907" fmla="*/ 9766630 w 12512897"/>
              <a:gd name="connsiteY1907" fmla="*/ 2718259 h 5658822"/>
              <a:gd name="connsiteX1908" fmla="*/ 9745067 w 12512897"/>
              <a:gd name="connsiteY1908" fmla="*/ 2714736 h 5658822"/>
              <a:gd name="connsiteX1909" fmla="*/ 9733739 w 12512897"/>
              <a:gd name="connsiteY1909" fmla="*/ 2710553 h 5658822"/>
              <a:gd name="connsiteX1910" fmla="*/ 9618576 w 12512897"/>
              <a:gd name="connsiteY1910" fmla="*/ 2693713 h 5658822"/>
              <a:gd name="connsiteX1911" fmla="*/ 9457190 w 12512897"/>
              <a:gd name="connsiteY1911" fmla="*/ 2666630 h 5658822"/>
              <a:gd name="connsiteX1912" fmla="*/ 9454083 w 12512897"/>
              <a:gd name="connsiteY1912" fmla="*/ 2676809 h 5658822"/>
              <a:gd name="connsiteX1913" fmla="*/ 9420595 w 12512897"/>
              <a:gd name="connsiteY1913" fmla="*/ 2676592 h 5658822"/>
              <a:gd name="connsiteX1914" fmla="*/ 9425209 w 12512897"/>
              <a:gd name="connsiteY1914" fmla="*/ 2662774 h 5658822"/>
              <a:gd name="connsiteX1915" fmla="*/ 9428105 w 12512897"/>
              <a:gd name="connsiteY1915" fmla="*/ 2661749 h 5658822"/>
              <a:gd name="connsiteX1916" fmla="*/ 11293086 w 12512897"/>
              <a:gd name="connsiteY1916" fmla="*/ 2650330 h 5658822"/>
              <a:gd name="connsiteX1917" fmla="*/ 11310773 w 12512897"/>
              <a:gd name="connsiteY1917" fmla="*/ 2663311 h 5658822"/>
              <a:gd name="connsiteX1918" fmla="*/ 11293086 w 12512897"/>
              <a:gd name="connsiteY1918" fmla="*/ 2650330 h 5658822"/>
              <a:gd name="connsiteX1919" fmla="*/ 11381712 w 12512897"/>
              <a:gd name="connsiteY1919" fmla="*/ 2649357 h 5658822"/>
              <a:gd name="connsiteX1920" fmla="*/ 11390324 w 12512897"/>
              <a:gd name="connsiteY1920" fmla="*/ 2662443 h 5658822"/>
              <a:gd name="connsiteX1921" fmla="*/ 11381712 w 12512897"/>
              <a:gd name="connsiteY1921" fmla="*/ 2649357 h 5658822"/>
              <a:gd name="connsiteX1922" fmla="*/ 10215948 w 12512897"/>
              <a:gd name="connsiteY1922" fmla="*/ 2649357 h 5658822"/>
              <a:gd name="connsiteX1923" fmla="*/ 10224561 w 12512897"/>
              <a:gd name="connsiteY1923" fmla="*/ 2662443 h 5658822"/>
              <a:gd name="connsiteX1924" fmla="*/ 10215948 w 12512897"/>
              <a:gd name="connsiteY1924" fmla="*/ 2649357 h 5658822"/>
              <a:gd name="connsiteX1925" fmla="*/ 10149560 w 12512897"/>
              <a:gd name="connsiteY1925" fmla="*/ 2647146 h 5658822"/>
              <a:gd name="connsiteX1926" fmla="*/ 10150413 w 12512897"/>
              <a:gd name="connsiteY1926" fmla="*/ 2648592 h 5658822"/>
              <a:gd name="connsiteX1927" fmla="*/ 10151304 w 12512897"/>
              <a:gd name="connsiteY1927" fmla="*/ 2650104 h 5658822"/>
              <a:gd name="connsiteX1928" fmla="*/ 10149114 w 12512897"/>
              <a:gd name="connsiteY1928" fmla="*/ 2646395 h 5658822"/>
              <a:gd name="connsiteX1929" fmla="*/ 10149263 w 12512897"/>
              <a:gd name="connsiteY1929" fmla="*/ 2646641 h 5658822"/>
              <a:gd name="connsiteX1930" fmla="*/ 10149560 w 12512897"/>
              <a:gd name="connsiteY1930" fmla="*/ 2647146 h 5658822"/>
              <a:gd name="connsiteX1931" fmla="*/ 10145505 w 12512897"/>
              <a:gd name="connsiteY1931" fmla="*/ 2640270 h 5658822"/>
              <a:gd name="connsiteX1932" fmla="*/ 10147346 w 12512897"/>
              <a:gd name="connsiteY1932" fmla="*/ 2643391 h 5658822"/>
              <a:gd name="connsiteX1933" fmla="*/ 10148405 w 12512897"/>
              <a:gd name="connsiteY1933" fmla="*/ 2645189 h 5658822"/>
              <a:gd name="connsiteX1934" fmla="*/ 11040368 w 12512897"/>
              <a:gd name="connsiteY1934" fmla="*/ 2638804 h 5658822"/>
              <a:gd name="connsiteX1935" fmla="*/ 11031756 w 12512897"/>
              <a:gd name="connsiteY1935" fmla="*/ 2651115 h 5658822"/>
              <a:gd name="connsiteX1936" fmla="*/ 11040368 w 12512897"/>
              <a:gd name="connsiteY1936" fmla="*/ 2638804 h 5658822"/>
              <a:gd name="connsiteX1937" fmla="*/ 9510424 w 12512897"/>
              <a:gd name="connsiteY1937" fmla="*/ 2638224 h 5658822"/>
              <a:gd name="connsiteX1938" fmla="*/ 9506483 w 12512897"/>
              <a:gd name="connsiteY1938" fmla="*/ 2638631 h 5658822"/>
              <a:gd name="connsiteX1939" fmla="*/ 9510830 w 12512897"/>
              <a:gd name="connsiteY1939" fmla="*/ 2639474 h 5658822"/>
              <a:gd name="connsiteX1940" fmla="*/ 10619877 w 12512897"/>
              <a:gd name="connsiteY1940" fmla="*/ 2637998 h 5658822"/>
              <a:gd name="connsiteX1941" fmla="*/ 10635499 w 12512897"/>
              <a:gd name="connsiteY1941" fmla="*/ 2644133 h 5658822"/>
              <a:gd name="connsiteX1942" fmla="*/ 10663099 w 12512897"/>
              <a:gd name="connsiteY1942" fmla="*/ 2653334 h 5658822"/>
              <a:gd name="connsiteX1943" fmla="*/ 10675598 w 12512897"/>
              <a:gd name="connsiteY1943" fmla="*/ 2683492 h 5658822"/>
              <a:gd name="connsiteX1944" fmla="*/ 10613626 w 12512897"/>
              <a:gd name="connsiteY1944" fmla="*/ 2662534 h 5658822"/>
              <a:gd name="connsiteX1945" fmla="*/ 10619877 w 12512897"/>
              <a:gd name="connsiteY1945" fmla="*/ 2637998 h 5658822"/>
              <a:gd name="connsiteX1946" fmla="*/ 10524588 w 12512897"/>
              <a:gd name="connsiteY1946" fmla="*/ 2622848 h 5658822"/>
              <a:gd name="connsiteX1947" fmla="*/ 10538870 w 12512897"/>
              <a:gd name="connsiteY1947" fmla="*/ 2622997 h 5658822"/>
              <a:gd name="connsiteX1948" fmla="*/ 10555485 w 12512897"/>
              <a:gd name="connsiteY1948" fmla="*/ 2622848 h 5658822"/>
              <a:gd name="connsiteX1949" fmla="*/ 10606295 w 12512897"/>
              <a:gd name="connsiteY1949" fmla="*/ 2642043 h 5658822"/>
              <a:gd name="connsiteX1950" fmla="*/ 10532692 w 12512897"/>
              <a:gd name="connsiteY1950" fmla="*/ 2657915 h 5658822"/>
              <a:gd name="connsiteX1951" fmla="*/ 10551222 w 12512897"/>
              <a:gd name="connsiteY1951" fmla="*/ 2635694 h 5658822"/>
              <a:gd name="connsiteX1952" fmla="*/ 10526517 w 12512897"/>
              <a:gd name="connsiteY1952" fmla="*/ 2651566 h 5658822"/>
              <a:gd name="connsiteX1953" fmla="*/ 10486370 w 12512897"/>
              <a:gd name="connsiteY1953" fmla="*/ 2642043 h 5658822"/>
              <a:gd name="connsiteX1954" fmla="*/ 10524588 w 12512897"/>
              <a:gd name="connsiteY1954" fmla="*/ 2622848 h 5658822"/>
              <a:gd name="connsiteX1955" fmla="*/ 3591250 w 12512897"/>
              <a:gd name="connsiteY1955" fmla="*/ 2620595 h 5658822"/>
              <a:gd name="connsiteX1956" fmla="*/ 3580399 w 12512897"/>
              <a:gd name="connsiteY1956" fmla="*/ 2624697 h 5658822"/>
              <a:gd name="connsiteX1957" fmla="*/ 3593280 w 12512897"/>
              <a:gd name="connsiteY1957" fmla="*/ 2624980 h 5658822"/>
              <a:gd name="connsiteX1958" fmla="*/ 3598451 w 12512897"/>
              <a:gd name="connsiteY1958" fmla="*/ 2621056 h 5658822"/>
              <a:gd name="connsiteX1959" fmla="*/ 3591250 w 12512897"/>
              <a:gd name="connsiteY1959" fmla="*/ 2620595 h 5658822"/>
              <a:gd name="connsiteX1960" fmla="*/ 11329445 w 12512897"/>
              <a:gd name="connsiteY1960" fmla="*/ 2619823 h 5658822"/>
              <a:gd name="connsiteX1961" fmla="*/ 11338057 w 12512897"/>
              <a:gd name="connsiteY1961" fmla="*/ 2635212 h 5658822"/>
              <a:gd name="connsiteX1962" fmla="*/ 11329445 w 12512897"/>
              <a:gd name="connsiteY1962" fmla="*/ 2619823 h 5658822"/>
              <a:gd name="connsiteX1963" fmla="*/ 9988705 w 12512897"/>
              <a:gd name="connsiteY1963" fmla="*/ 2619823 h 5658822"/>
              <a:gd name="connsiteX1964" fmla="*/ 9997316 w 12512897"/>
              <a:gd name="connsiteY1964" fmla="*/ 2635212 h 5658822"/>
              <a:gd name="connsiteX1965" fmla="*/ 9988705 w 12512897"/>
              <a:gd name="connsiteY1965" fmla="*/ 2619823 h 5658822"/>
              <a:gd name="connsiteX1966" fmla="*/ 3838551 w 12512897"/>
              <a:gd name="connsiteY1966" fmla="*/ 2615895 h 5658822"/>
              <a:gd name="connsiteX1967" fmla="*/ 3788188 w 12512897"/>
              <a:gd name="connsiteY1967" fmla="*/ 2618768 h 5658822"/>
              <a:gd name="connsiteX1968" fmla="*/ 3665644 w 12512897"/>
              <a:gd name="connsiteY1968" fmla="*/ 2623719 h 5658822"/>
              <a:gd name="connsiteX1969" fmla="*/ 3651559 w 12512897"/>
              <a:gd name="connsiteY1969" fmla="*/ 2626259 h 5658822"/>
              <a:gd name="connsiteX1970" fmla="*/ 3751153 w 12512897"/>
              <a:gd name="connsiteY1970" fmla="*/ 2628445 h 5658822"/>
              <a:gd name="connsiteX1971" fmla="*/ 4174053 w 12512897"/>
              <a:gd name="connsiteY1971" fmla="*/ 2632897 h 5658822"/>
              <a:gd name="connsiteX1972" fmla="*/ 3971171 w 12512897"/>
              <a:gd name="connsiteY1972" fmla="*/ 2619406 h 5658822"/>
              <a:gd name="connsiteX1973" fmla="*/ 10151796 w 12512897"/>
              <a:gd name="connsiteY1973" fmla="*/ 2613008 h 5658822"/>
              <a:gd name="connsiteX1974" fmla="*/ 10149048 w 12512897"/>
              <a:gd name="connsiteY1974" fmla="*/ 2646281 h 5658822"/>
              <a:gd name="connsiteX1975" fmla="*/ 10148650 w 12512897"/>
              <a:gd name="connsiteY1975" fmla="*/ 2651099 h 5658822"/>
              <a:gd name="connsiteX1976" fmla="*/ 10148405 w 12512897"/>
              <a:gd name="connsiteY1976" fmla="*/ 2645189 h 5658822"/>
              <a:gd name="connsiteX1977" fmla="*/ 10147864 w 12512897"/>
              <a:gd name="connsiteY1977" fmla="*/ 2632053 h 5658822"/>
              <a:gd name="connsiteX1978" fmla="*/ 10151796 w 12512897"/>
              <a:gd name="connsiteY1978" fmla="*/ 2613008 h 5658822"/>
              <a:gd name="connsiteX1979" fmla="*/ 3562804 w 12512897"/>
              <a:gd name="connsiteY1979" fmla="*/ 2609890 h 5658822"/>
              <a:gd name="connsiteX1980" fmla="*/ 3568266 w 12512897"/>
              <a:gd name="connsiteY1980" fmla="*/ 2610731 h 5658822"/>
              <a:gd name="connsiteX1981" fmla="*/ 3564251 w 12512897"/>
              <a:gd name="connsiteY1981" fmla="*/ 2609919 h 5658822"/>
              <a:gd name="connsiteX1982" fmla="*/ 3527496 w 12512897"/>
              <a:gd name="connsiteY1982" fmla="*/ 2609191 h 5658822"/>
              <a:gd name="connsiteX1983" fmla="*/ 3466238 w 12512897"/>
              <a:gd name="connsiteY1983" fmla="*/ 2612691 h 5658822"/>
              <a:gd name="connsiteX1984" fmla="*/ 3414657 w 12512897"/>
              <a:gd name="connsiteY1984" fmla="*/ 2621014 h 5658822"/>
              <a:gd name="connsiteX1985" fmla="*/ 3506746 w 12512897"/>
              <a:gd name="connsiteY1985" fmla="*/ 2623080 h 5658822"/>
              <a:gd name="connsiteX1986" fmla="*/ 3574832 w 12512897"/>
              <a:gd name="connsiteY1986" fmla="*/ 2624575 h 5658822"/>
              <a:gd name="connsiteX1987" fmla="*/ 3548499 w 12512897"/>
              <a:gd name="connsiteY1987" fmla="*/ 2616422 h 5658822"/>
              <a:gd name="connsiteX1988" fmla="*/ 3542697 w 12512897"/>
              <a:gd name="connsiteY1988" fmla="*/ 2609492 h 5658822"/>
              <a:gd name="connsiteX1989" fmla="*/ 11926619 w 12512897"/>
              <a:gd name="connsiteY1989" fmla="*/ 2606191 h 5658822"/>
              <a:gd name="connsiteX1990" fmla="*/ 11918008 w 12512897"/>
              <a:gd name="connsiteY1990" fmla="*/ 2619275 h 5658822"/>
              <a:gd name="connsiteX1991" fmla="*/ 11926619 w 12512897"/>
              <a:gd name="connsiteY1991" fmla="*/ 2606191 h 5658822"/>
              <a:gd name="connsiteX1992" fmla="*/ 3152849 w 12512897"/>
              <a:gd name="connsiteY1992" fmla="*/ 2603201 h 5658822"/>
              <a:gd name="connsiteX1993" fmla="*/ 3145063 w 12512897"/>
              <a:gd name="connsiteY1993" fmla="*/ 2604692 h 5658822"/>
              <a:gd name="connsiteX1994" fmla="*/ 3107009 w 12512897"/>
              <a:gd name="connsiteY1994" fmla="*/ 2614309 h 5658822"/>
              <a:gd name="connsiteX1995" fmla="*/ 3261074 w 12512897"/>
              <a:gd name="connsiteY1995" fmla="*/ 2617567 h 5658822"/>
              <a:gd name="connsiteX1996" fmla="*/ 3279862 w 12512897"/>
              <a:gd name="connsiteY1996" fmla="*/ 2617989 h 5658822"/>
              <a:gd name="connsiteX1997" fmla="*/ 3342335 w 12512897"/>
              <a:gd name="connsiteY1997" fmla="*/ 2606103 h 5658822"/>
              <a:gd name="connsiteX1998" fmla="*/ 3260326 w 12512897"/>
              <a:gd name="connsiteY1998" fmla="*/ 2604763 h 5658822"/>
              <a:gd name="connsiteX1999" fmla="*/ 2826467 w 12512897"/>
              <a:gd name="connsiteY1999" fmla="*/ 2598166 h 5658822"/>
              <a:gd name="connsiteX2000" fmla="*/ 1814379 w 12512897"/>
              <a:gd name="connsiteY2000" fmla="*/ 2777768 h 5658822"/>
              <a:gd name="connsiteX2001" fmla="*/ 1365406 w 12512897"/>
              <a:gd name="connsiteY2001" fmla="*/ 2861053 h 5658822"/>
              <a:gd name="connsiteX2002" fmla="*/ 1310546 w 12512897"/>
              <a:gd name="connsiteY2002" fmla="*/ 2875122 h 5658822"/>
              <a:gd name="connsiteX2003" fmla="*/ 1275534 w 12512897"/>
              <a:gd name="connsiteY2003" fmla="*/ 2888009 h 5658822"/>
              <a:gd name="connsiteX2004" fmla="*/ 1282244 w 12512897"/>
              <a:gd name="connsiteY2004" fmla="*/ 2888556 h 5658822"/>
              <a:gd name="connsiteX2005" fmla="*/ 1655887 w 12512897"/>
              <a:gd name="connsiteY2005" fmla="*/ 2919627 h 5658822"/>
              <a:gd name="connsiteX2006" fmla="*/ 1818733 w 12512897"/>
              <a:gd name="connsiteY2006" fmla="*/ 2873023 h 5658822"/>
              <a:gd name="connsiteX2007" fmla="*/ 2066634 w 12512897"/>
              <a:gd name="connsiteY2007" fmla="*/ 2801530 h 5658822"/>
              <a:gd name="connsiteX2008" fmla="*/ 2239571 w 12512897"/>
              <a:gd name="connsiteY2008" fmla="*/ 2769449 h 5658822"/>
              <a:gd name="connsiteX2009" fmla="*/ 2012860 w 12512897"/>
              <a:gd name="connsiteY2009" fmla="*/ 2802821 h 5658822"/>
              <a:gd name="connsiteX2010" fmla="*/ 1767421 w 12512897"/>
              <a:gd name="connsiteY2010" fmla="*/ 2848349 h 5658822"/>
              <a:gd name="connsiteX2011" fmla="*/ 1788105 w 12512897"/>
              <a:gd name="connsiteY2011" fmla="*/ 2810865 h 5658822"/>
              <a:gd name="connsiteX2012" fmla="*/ 2304328 w 12512897"/>
              <a:gd name="connsiteY2012" fmla="*/ 2695023 h 5658822"/>
              <a:gd name="connsiteX2013" fmla="*/ 2819182 w 12512897"/>
              <a:gd name="connsiteY2013" fmla="*/ 2610915 h 5658822"/>
              <a:gd name="connsiteX2014" fmla="*/ 2956411 w 12512897"/>
              <a:gd name="connsiteY2014" fmla="*/ 2611379 h 5658822"/>
              <a:gd name="connsiteX2015" fmla="*/ 3025783 w 12512897"/>
              <a:gd name="connsiteY2015" fmla="*/ 2612644 h 5658822"/>
              <a:gd name="connsiteX2016" fmla="*/ 3038218 w 12512897"/>
              <a:gd name="connsiteY2016" fmla="*/ 2608021 h 5658822"/>
              <a:gd name="connsiteX2017" fmla="*/ 3021004 w 12512897"/>
              <a:gd name="connsiteY2017" fmla="*/ 2604925 h 5658822"/>
              <a:gd name="connsiteX2018" fmla="*/ 3024799 w 12512897"/>
              <a:gd name="connsiteY2018" fmla="*/ 2601348 h 5658822"/>
              <a:gd name="connsiteX2019" fmla="*/ 2954997 w 12512897"/>
              <a:gd name="connsiteY2019" fmla="*/ 2600366 h 5658822"/>
              <a:gd name="connsiteX2020" fmla="*/ 2826467 w 12512897"/>
              <a:gd name="connsiteY2020" fmla="*/ 2598166 h 5658822"/>
              <a:gd name="connsiteX2021" fmla="*/ 10109237 w 12512897"/>
              <a:gd name="connsiteY2021" fmla="*/ 2597891 h 5658822"/>
              <a:gd name="connsiteX2022" fmla="*/ 10124540 w 12512897"/>
              <a:gd name="connsiteY2022" fmla="*/ 2619311 h 5658822"/>
              <a:gd name="connsiteX2023" fmla="*/ 10100055 w 12512897"/>
              <a:gd name="connsiteY2023" fmla="*/ 2619311 h 5658822"/>
              <a:gd name="connsiteX2024" fmla="*/ 10109237 w 12512897"/>
              <a:gd name="connsiteY2024" fmla="*/ 2597891 h 5658822"/>
              <a:gd name="connsiteX2025" fmla="*/ 10170500 w 12512897"/>
              <a:gd name="connsiteY2025" fmla="*/ 2590289 h 5658822"/>
              <a:gd name="connsiteX2026" fmla="*/ 10179112 w 12512897"/>
              <a:gd name="connsiteY2026" fmla="*/ 2605677 h 5658822"/>
              <a:gd name="connsiteX2027" fmla="*/ 10170500 w 12512897"/>
              <a:gd name="connsiteY2027" fmla="*/ 2590289 h 5658822"/>
              <a:gd name="connsiteX2028" fmla="*/ 11265816 w 12512897"/>
              <a:gd name="connsiteY2028" fmla="*/ 2590288 h 5658822"/>
              <a:gd name="connsiteX2029" fmla="*/ 11274428 w 12512897"/>
              <a:gd name="connsiteY2029" fmla="*/ 2605677 h 5658822"/>
              <a:gd name="connsiteX2030" fmla="*/ 11265816 w 12512897"/>
              <a:gd name="connsiteY2030" fmla="*/ 2590288 h 5658822"/>
              <a:gd name="connsiteX2031" fmla="*/ 10387372 w 12512897"/>
              <a:gd name="connsiteY2031" fmla="*/ 2576108 h 5658822"/>
              <a:gd name="connsiteX2032" fmla="*/ 10405922 w 12512897"/>
              <a:gd name="connsiteY2032" fmla="*/ 2591561 h 5658822"/>
              <a:gd name="connsiteX2033" fmla="*/ 10387372 w 12512897"/>
              <a:gd name="connsiteY2033" fmla="*/ 2576108 h 5658822"/>
              <a:gd name="connsiteX2034" fmla="*/ 11146262 w 12512897"/>
              <a:gd name="connsiteY2034" fmla="*/ 2575391 h 5658822"/>
              <a:gd name="connsiteX2035" fmla="*/ 11156234 w 12512897"/>
              <a:gd name="connsiteY2035" fmla="*/ 2592597 h 5658822"/>
              <a:gd name="connsiteX2036" fmla="*/ 11129470 w 12512897"/>
              <a:gd name="connsiteY2036" fmla="*/ 2576955 h 5658822"/>
              <a:gd name="connsiteX2037" fmla="*/ 11146262 w 12512897"/>
              <a:gd name="connsiteY2037" fmla="*/ 2575391 h 5658822"/>
              <a:gd name="connsiteX2038" fmla="*/ 11102202 w 12512897"/>
              <a:gd name="connsiteY2038" fmla="*/ 2560752 h 5658822"/>
              <a:gd name="connsiteX2039" fmla="*/ 11110814 w 12512897"/>
              <a:gd name="connsiteY2039" fmla="*/ 2576143 h 5658822"/>
              <a:gd name="connsiteX2040" fmla="*/ 11102202 w 12512897"/>
              <a:gd name="connsiteY2040" fmla="*/ 2560752 h 5658822"/>
              <a:gd name="connsiteX2041" fmla="*/ 10349629 w 12512897"/>
              <a:gd name="connsiteY2041" fmla="*/ 2559303 h 5658822"/>
              <a:gd name="connsiteX2042" fmla="*/ 10332237 w 12512897"/>
              <a:gd name="connsiteY2042" fmla="*/ 2560654 h 5658822"/>
              <a:gd name="connsiteX2043" fmla="*/ 10360063 w 12512897"/>
              <a:gd name="connsiteY2043" fmla="*/ 2576108 h 5658822"/>
              <a:gd name="connsiteX2044" fmla="*/ 10349629 w 12512897"/>
              <a:gd name="connsiteY2044" fmla="*/ 2559303 h 5658822"/>
              <a:gd name="connsiteX2045" fmla="*/ 10792093 w 12512897"/>
              <a:gd name="connsiteY2045" fmla="*/ 2555504 h 5658822"/>
              <a:gd name="connsiteX2046" fmla="*/ 10791763 w 12512897"/>
              <a:gd name="connsiteY2046" fmla="*/ 2556790 h 5658822"/>
              <a:gd name="connsiteX2047" fmla="*/ 10790877 w 12512897"/>
              <a:gd name="connsiteY2047" fmla="*/ 2560232 h 5658822"/>
              <a:gd name="connsiteX2048" fmla="*/ 10774858 w 12512897"/>
              <a:gd name="connsiteY2048" fmla="*/ 2545717 h 5658822"/>
              <a:gd name="connsiteX2049" fmla="*/ 10793409 w 12512897"/>
              <a:gd name="connsiteY2049" fmla="*/ 2566836 h 5658822"/>
              <a:gd name="connsiteX2050" fmla="*/ 10796596 w 12512897"/>
              <a:gd name="connsiteY2050" fmla="*/ 2557669 h 5658822"/>
              <a:gd name="connsiteX2051" fmla="*/ 10792621 w 12512897"/>
              <a:gd name="connsiteY2051" fmla="*/ 2553457 h 5658822"/>
              <a:gd name="connsiteX2052" fmla="*/ 10791088 w 12512897"/>
              <a:gd name="connsiteY2052" fmla="*/ 2551834 h 5658822"/>
              <a:gd name="connsiteX2053" fmla="*/ 10774858 w 12512897"/>
              <a:gd name="connsiteY2053" fmla="*/ 2545717 h 5658822"/>
              <a:gd name="connsiteX2054" fmla="*/ 10309052 w 12512897"/>
              <a:gd name="connsiteY2054" fmla="*/ 2542948 h 5658822"/>
              <a:gd name="connsiteX2055" fmla="*/ 10285864 w 12512897"/>
              <a:gd name="connsiteY2055" fmla="*/ 2545717 h 5658822"/>
              <a:gd name="connsiteX2056" fmla="*/ 10322963 w 12512897"/>
              <a:gd name="connsiteY2056" fmla="*/ 2560654 h 5658822"/>
              <a:gd name="connsiteX2057" fmla="*/ 10309052 w 12512897"/>
              <a:gd name="connsiteY2057" fmla="*/ 2542948 h 5658822"/>
              <a:gd name="connsiteX2058" fmla="*/ 10264868 w 12512897"/>
              <a:gd name="connsiteY2058" fmla="*/ 2527559 h 5658822"/>
              <a:gd name="connsiteX2059" fmla="*/ 10243095 w 12512897"/>
              <a:gd name="connsiteY2059" fmla="*/ 2530264 h 5658822"/>
              <a:gd name="connsiteX2060" fmla="*/ 10279681 w 12512897"/>
              <a:gd name="connsiteY2060" fmla="*/ 2545717 h 5658822"/>
              <a:gd name="connsiteX2061" fmla="*/ 10264868 w 12512897"/>
              <a:gd name="connsiteY2061" fmla="*/ 2527559 h 5658822"/>
              <a:gd name="connsiteX2062" fmla="*/ 11544849 w 12512897"/>
              <a:gd name="connsiteY2062" fmla="*/ 2517587 h 5658822"/>
              <a:gd name="connsiteX2063" fmla="*/ 11536239 w 12512897"/>
              <a:gd name="connsiteY2063" fmla="*/ 2530672 h 5658822"/>
              <a:gd name="connsiteX2064" fmla="*/ 11544849 w 12512897"/>
              <a:gd name="connsiteY2064" fmla="*/ 2517587 h 5658822"/>
              <a:gd name="connsiteX2065" fmla="*/ 10218750 w 12512897"/>
              <a:gd name="connsiteY2065" fmla="*/ 2514810 h 5658822"/>
              <a:gd name="connsiteX2066" fmla="*/ 10196722 w 12512897"/>
              <a:gd name="connsiteY2066" fmla="*/ 2517901 h 5658822"/>
              <a:gd name="connsiteX2067" fmla="*/ 10233822 w 12512897"/>
              <a:gd name="connsiteY2067" fmla="*/ 2530264 h 5658822"/>
              <a:gd name="connsiteX2068" fmla="*/ 10218750 w 12512897"/>
              <a:gd name="connsiteY2068" fmla="*/ 2514810 h 5658822"/>
              <a:gd name="connsiteX2069" fmla="*/ 10168897 w 12512897"/>
              <a:gd name="connsiteY2069" fmla="*/ 2502449 h 5658822"/>
              <a:gd name="connsiteX2070" fmla="*/ 10187448 w 12512897"/>
              <a:gd name="connsiteY2070" fmla="*/ 2517901 h 5658822"/>
              <a:gd name="connsiteX2071" fmla="*/ 10168897 w 12512897"/>
              <a:gd name="connsiteY2071" fmla="*/ 2502449 h 5658822"/>
              <a:gd name="connsiteX2072" fmla="*/ 10150863 w 12512897"/>
              <a:gd name="connsiteY2072" fmla="*/ 2502449 h 5658822"/>
              <a:gd name="connsiteX2073" fmla="*/ 10160138 w 12512897"/>
              <a:gd name="connsiteY2073" fmla="*/ 2517901 h 5658822"/>
              <a:gd name="connsiteX2074" fmla="*/ 10150863 w 12512897"/>
              <a:gd name="connsiteY2074" fmla="*/ 2502449 h 5658822"/>
              <a:gd name="connsiteX2075" fmla="*/ 11517546 w 12512897"/>
              <a:gd name="connsiteY2075" fmla="*/ 2502360 h 5658822"/>
              <a:gd name="connsiteX2076" fmla="*/ 11502151 w 12512897"/>
              <a:gd name="connsiteY2076" fmla="*/ 2517096 h 5658822"/>
              <a:gd name="connsiteX2077" fmla="*/ 11517546 w 12512897"/>
              <a:gd name="connsiteY2077" fmla="*/ 2502360 h 5658822"/>
              <a:gd name="connsiteX2078" fmla="*/ 11068115 w 12512897"/>
              <a:gd name="connsiteY2078" fmla="*/ 2501684 h 5658822"/>
              <a:gd name="connsiteX2079" fmla="*/ 11074407 w 12512897"/>
              <a:gd name="connsiteY2079" fmla="*/ 2517074 h 5658822"/>
              <a:gd name="connsiteX2080" fmla="*/ 11068115 w 12512897"/>
              <a:gd name="connsiteY2080" fmla="*/ 2501684 h 5658822"/>
              <a:gd name="connsiteX2081" fmla="*/ 10949949 w 12512897"/>
              <a:gd name="connsiteY2081" fmla="*/ 2501684 h 5658822"/>
              <a:gd name="connsiteX2082" fmla="*/ 10958533 w 12512897"/>
              <a:gd name="connsiteY2082" fmla="*/ 2517074 h 5658822"/>
              <a:gd name="connsiteX2083" fmla="*/ 10949949 w 12512897"/>
              <a:gd name="connsiteY2083" fmla="*/ 2501684 h 5658822"/>
              <a:gd name="connsiteX2084" fmla="*/ 11484831 w 12512897"/>
              <a:gd name="connsiteY2084" fmla="*/ 2488370 h 5658822"/>
              <a:gd name="connsiteX2085" fmla="*/ 11492569 w 12512897"/>
              <a:gd name="connsiteY2085" fmla="*/ 2503427 h 5658822"/>
              <a:gd name="connsiteX2086" fmla="*/ 11474881 w 12512897"/>
              <a:gd name="connsiteY2086" fmla="*/ 2497087 h 5658822"/>
              <a:gd name="connsiteX2087" fmla="*/ 11484831 w 12512897"/>
              <a:gd name="connsiteY2087" fmla="*/ 2488370 h 5658822"/>
              <a:gd name="connsiteX2088" fmla="*/ 10125938 w 12512897"/>
              <a:gd name="connsiteY2088" fmla="*/ 2487694 h 5658822"/>
              <a:gd name="connsiteX2089" fmla="*/ 10121555 w 12512897"/>
              <a:gd name="connsiteY2089" fmla="*/ 2488300 h 5658822"/>
              <a:gd name="connsiteX2090" fmla="*/ 10117561 w 12512897"/>
              <a:gd name="connsiteY2090" fmla="*/ 2488762 h 5658822"/>
              <a:gd name="connsiteX2091" fmla="*/ 10122265 w 12512897"/>
              <a:gd name="connsiteY2091" fmla="*/ 2500517 h 5658822"/>
              <a:gd name="connsiteX2092" fmla="*/ 10132313 w 12512897"/>
              <a:gd name="connsiteY2092" fmla="*/ 2502449 h 5658822"/>
              <a:gd name="connsiteX2093" fmla="*/ 10126903 w 12512897"/>
              <a:gd name="connsiteY2093" fmla="*/ 2487768 h 5658822"/>
              <a:gd name="connsiteX2094" fmla="*/ 11744825 w 12512897"/>
              <a:gd name="connsiteY2094" fmla="*/ 2485780 h 5658822"/>
              <a:gd name="connsiteX2095" fmla="*/ 11736213 w 12512897"/>
              <a:gd name="connsiteY2095" fmla="*/ 2501169 h 5658822"/>
              <a:gd name="connsiteX2096" fmla="*/ 11744825 w 12512897"/>
              <a:gd name="connsiteY2096" fmla="*/ 2485780 h 5658822"/>
              <a:gd name="connsiteX2097" fmla="*/ 10893137 w 12512897"/>
              <a:gd name="connsiteY2097" fmla="*/ 2474421 h 5658822"/>
              <a:gd name="connsiteX2098" fmla="*/ 10906226 w 12512897"/>
              <a:gd name="connsiteY2098" fmla="*/ 2487506 h 5658822"/>
              <a:gd name="connsiteX2099" fmla="*/ 10893137 w 12512897"/>
              <a:gd name="connsiteY2099" fmla="*/ 2474421 h 5658822"/>
              <a:gd name="connsiteX2100" fmla="*/ 11459669 w 12512897"/>
              <a:gd name="connsiteY2100" fmla="*/ 2473868 h 5658822"/>
              <a:gd name="connsiteX2101" fmla="*/ 11474377 w 12512897"/>
              <a:gd name="connsiteY2101" fmla="*/ 2479393 h 5658822"/>
              <a:gd name="connsiteX2102" fmla="*/ 11468316 w 12512897"/>
              <a:gd name="connsiteY2102" fmla="*/ 2485288 h 5658822"/>
              <a:gd name="connsiteX2103" fmla="*/ 11447612 w 12512897"/>
              <a:gd name="connsiteY2103" fmla="*/ 2479393 h 5658822"/>
              <a:gd name="connsiteX2104" fmla="*/ 11459669 w 12512897"/>
              <a:gd name="connsiteY2104" fmla="*/ 2473868 h 5658822"/>
              <a:gd name="connsiteX2105" fmla="*/ 11433730 w 12512897"/>
              <a:gd name="connsiteY2105" fmla="*/ 2460222 h 5658822"/>
              <a:gd name="connsiteX2106" fmla="*/ 11447115 w 12512897"/>
              <a:gd name="connsiteY2106" fmla="*/ 2466091 h 5658822"/>
              <a:gd name="connsiteX2107" fmla="*/ 11420343 w 12512897"/>
              <a:gd name="connsiteY2107" fmla="*/ 2466091 h 5658822"/>
              <a:gd name="connsiteX2108" fmla="*/ 11433730 w 12512897"/>
              <a:gd name="connsiteY2108" fmla="*/ 2460222 h 5658822"/>
              <a:gd name="connsiteX2109" fmla="*/ 10977218 w 12512897"/>
              <a:gd name="connsiteY2109" fmla="*/ 2458518 h 5658822"/>
              <a:gd name="connsiteX2110" fmla="*/ 11003990 w 12512897"/>
              <a:gd name="connsiteY2110" fmla="*/ 2464577 h 5658822"/>
              <a:gd name="connsiteX2111" fmla="*/ 10977218 w 12512897"/>
              <a:gd name="connsiteY2111" fmla="*/ 2473159 h 5658822"/>
              <a:gd name="connsiteX2112" fmla="*/ 11659572 w 12512897"/>
              <a:gd name="connsiteY2112" fmla="*/ 2444887 h 5658822"/>
              <a:gd name="connsiteX2113" fmla="*/ 11684245 w 12512897"/>
              <a:gd name="connsiteY2113" fmla="*/ 2454073 h 5658822"/>
              <a:gd name="connsiteX2114" fmla="*/ 11724336 w 12512897"/>
              <a:gd name="connsiteY2114" fmla="*/ 2493370 h 5658822"/>
              <a:gd name="connsiteX2115" fmla="*/ 11712000 w 12512897"/>
              <a:gd name="connsiteY2115" fmla="*/ 2514804 h 5658822"/>
              <a:gd name="connsiteX2116" fmla="*/ 11638498 w 12512897"/>
              <a:gd name="connsiteY2116" fmla="*/ 2466322 h 5658822"/>
              <a:gd name="connsiteX2117" fmla="*/ 11659572 w 12512897"/>
              <a:gd name="connsiteY2117" fmla="*/ 2444887 h 5658822"/>
              <a:gd name="connsiteX2118" fmla="*/ 11396751 w 12512897"/>
              <a:gd name="connsiteY2118" fmla="*/ 2444886 h 5658822"/>
              <a:gd name="connsiteX2119" fmla="*/ 11417576 w 12512897"/>
              <a:gd name="connsiteY2119" fmla="*/ 2451042 h 5658822"/>
              <a:gd name="connsiteX2120" fmla="*/ 11390802 w 12512897"/>
              <a:gd name="connsiteY2120" fmla="*/ 2451042 h 5658822"/>
              <a:gd name="connsiteX2121" fmla="*/ 11396751 w 12512897"/>
              <a:gd name="connsiteY2121" fmla="*/ 2444886 h 5658822"/>
              <a:gd name="connsiteX2122" fmla="*/ 10953428 w 12512897"/>
              <a:gd name="connsiteY2122" fmla="*/ 2443386 h 5658822"/>
              <a:gd name="connsiteX2123" fmla="*/ 10958533 w 12512897"/>
              <a:gd name="connsiteY2123" fmla="*/ 2443589 h 5658822"/>
              <a:gd name="connsiteX2124" fmla="*/ 10940859 w 12512897"/>
              <a:gd name="connsiteY2124" fmla="*/ 2459817 h 5658822"/>
              <a:gd name="connsiteX2125" fmla="*/ 10953428 w 12512897"/>
              <a:gd name="connsiteY2125" fmla="*/ 2443386 h 5658822"/>
              <a:gd name="connsiteX2126" fmla="*/ 11656153 w 12512897"/>
              <a:gd name="connsiteY2126" fmla="*/ 2435797 h 5658822"/>
              <a:gd name="connsiteX2127" fmla="*/ 11649861 w 12512897"/>
              <a:gd name="connsiteY2127" fmla="*/ 2444407 h 5658822"/>
              <a:gd name="connsiteX2128" fmla="*/ 11656153 w 12512897"/>
              <a:gd name="connsiteY2128" fmla="*/ 2435797 h 5658822"/>
              <a:gd name="connsiteX2129" fmla="*/ 10521283 w 12512897"/>
              <a:gd name="connsiteY2129" fmla="*/ 2432390 h 5658822"/>
              <a:gd name="connsiteX2130" fmla="*/ 10497609 w 12512897"/>
              <a:gd name="connsiteY2130" fmla="*/ 2436316 h 5658822"/>
              <a:gd name="connsiteX2131" fmla="*/ 10482893 w 12512897"/>
              <a:gd name="connsiteY2131" fmla="*/ 2438350 h 5658822"/>
              <a:gd name="connsiteX2132" fmla="*/ 10488883 w 12512897"/>
              <a:gd name="connsiteY2132" fmla="*/ 2441151 h 5658822"/>
              <a:gd name="connsiteX2133" fmla="*/ 10504340 w 12512897"/>
              <a:gd name="connsiteY2133" fmla="*/ 2474633 h 5658822"/>
              <a:gd name="connsiteX2134" fmla="*/ 10513614 w 12512897"/>
              <a:gd name="connsiteY2134" fmla="*/ 2441151 h 5658822"/>
              <a:gd name="connsiteX2135" fmla="*/ 9480216 w 12512897"/>
              <a:gd name="connsiteY2135" fmla="*/ 2431714 h 5658822"/>
              <a:gd name="connsiteX2136" fmla="*/ 9425404 w 12512897"/>
              <a:gd name="connsiteY2136" fmla="*/ 2436929 h 5658822"/>
              <a:gd name="connsiteX2137" fmla="*/ 9493147 w 12512897"/>
              <a:gd name="connsiteY2137" fmla="*/ 2434164 h 5658822"/>
              <a:gd name="connsiteX2138" fmla="*/ 11368078 w 12512897"/>
              <a:gd name="connsiteY2138" fmla="*/ 2428983 h 5658822"/>
              <a:gd name="connsiteX2139" fmla="*/ 11392565 w 12512897"/>
              <a:gd name="connsiteY2139" fmla="*/ 2435103 h 5658822"/>
              <a:gd name="connsiteX2140" fmla="*/ 11368078 w 12512897"/>
              <a:gd name="connsiteY2140" fmla="*/ 2428983 h 5658822"/>
              <a:gd name="connsiteX2141" fmla="*/ 11353938 w 12512897"/>
              <a:gd name="connsiteY2141" fmla="*/ 2413081 h 5658822"/>
              <a:gd name="connsiteX2142" fmla="*/ 11345353 w 12512897"/>
              <a:gd name="connsiteY2142" fmla="*/ 2428470 h 5658822"/>
              <a:gd name="connsiteX2143" fmla="*/ 11353938 w 12512897"/>
              <a:gd name="connsiteY2143" fmla="*/ 2413081 h 5658822"/>
              <a:gd name="connsiteX2144" fmla="*/ 10743157 w 12512897"/>
              <a:gd name="connsiteY2144" fmla="*/ 2413081 h 5658822"/>
              <a:gd name="connsiteX2145" fmla="*/ 10749451 w 12512897"/>
              <a:gd name="connsiteY2145" fmla="*/ 2428470 h 5658822"/>
              <a:gd name="connsiteX2146" fmla="*/ 10743157 w 12512897"/>
              <a:gd name="connsiteY2146" fmla="*/ 2413081 h 5658822"/>
              <a:gd name="connsiteX2147" fmla="*/ 8902278 w 12512897"/>
              <a:gd name="connsiteY2147" fmla="*/ 2400868 h 5658822"/>
              <a:gd name="connsiteX2148" fmla="*/ 8888894 w 12512897"/>
              <a:gd name="connsiteY2148" fmla="*/ 2402129 h 5658822"/>
              <a:gd name="connsiteX2149" fmla="*/ 8871035 w 12512897"/>
              <a:gd name="connsiteY2149" fmla="*/ 2404872 h 5658822"/>
              <a:gd name="connsiteX2150" fmla="*/ 8875220 w 12512897"/>
              <a:gd name="connsiteY2150" fmla="*/ 2405299 h 5658822"/>
              <a:gd name="connsiteX2151" fmla="*/ 8889931 w 12512897"/>
              <a:gd name="connsiteY2151" fmla="*/ 2405425 h 5658822"/>
              <a:gd name="connsiteX2152" fmla="*/ 8945667 w 12512897"/>
              <a:gd name="connsiteY2152" fmla="*/ 2402932 h 5658822"/>
              <a:gd name="connsiteX2153" fmla="*/ 8946116 w 12512897"/>
              <a:gd name="connsiteY2153" fmla="*/ 2402907 h 5658822"/>
              <a:gd name="connsiteX2154" fmla="*/ 10823880 w 12512897"/>
              <a:gd name="connsiteY2154" fmla="*/ 2396639 h 5658822"/>
              <a:gd name="connsiteX2155" fmla="*/ 10847895 w 12512897"/>
              <a:gd name="connsiteY2155" fmla="*/ 2404367 h 5658822"/>
              <a:gd name="connsiteX2156" fmla="*/ 10906255 w 12512897"/>
              <a:gd name="connsiteY2156" fmla="*/ 2435284 h 5658822"/>
              <a:gd name="connsiteX2157" fmla="*/ 10804512 w 12512897"/>
              <a:gd name="connsiteY2157" fmla="*/ 2407459 h 5658822"/>
              <a:gd name="connsiteX2158" fmla="*/ 10823880 w 12512897"/>
              <a:gd name="connsiteY2158" fmla="*/ 2396639 h 5658822"/>
              <a:gd name="connsiteX2159" fmla="*/ 9003977 w 12512897"/>
              <a:gd name="connsiteY2159" fmla="*/ 2391826 h 5658822"/>
              <a:gd name="connsiteX2160" fmla="*/ 8995881 w 12512897"/>
              <a:gd name="connsiteY2160" fmla="*/ 2392507 h 5658822"/>
              <a:gd name="connsiteX2161" fmla="*/ 9004404 w 12512897"/>
              <a:gd name="connsiteY2161" fmla="*/ 2392875 h 5658822"/>
              <a:gd name="connsiteX2162" fmla="*/ 9962093 w 12512897"/>
              <a:gd name="connsiteY2162" fmla="*/ 2385863 h 5658822"/>
              <a:gd name="connsiteX2163" fmla="*/ 9849687 w 12512897"/>
              <a:gd name="connsiteY2163" fmla="*/ 2396559 h 5658822"/>
              <a:gd name="connsiteX2164" fmla="*/ 9920020 w 12512897"/>
              <a:gd name="connsiteY2164" fmla="*/ 2416426 h 5658822"/>
              <a:gd name="connsiteX2165" fmla="*/ 9920959 w 12512897"/>
              <a:gd name="connsiteY2165" fmla="*/ 2416704 h 5658822"/>
              <a:gd name="connsiteX2166" fmla="*/ 10053745 w 12512897"/>
              <a:gd name="connsiteY2166" fmla="*/ 2411284 h 5658822"/>
              <a:gd name="connsiteX2167" fmla="*/ 10786332 w 12512897"/>
              <a:gd name="connsiteY2167" fmla="*/ 2385818 h 5658822"/>
              <a:gd name="connsiteX2168" fmla="*/ 10804020 w 12512897"/>
              <a:gd name="connsiteY2168" fmla="*/ 2392361 h 5658822"/>
              <a:gd name="connsiteX2169" fmla="*/ 10801072 w 12512897"/>
              <a:gd name="connsiteY2169" fmla="*/ 2398902 h 5658822"/>
              <a:gd name="connsiteX2170" fmla="*/ 10786332 w 12512897"/>
              <a:gd name="connsiteY2170" fmla="*/ 2385818 h 5658822"/>
              <a:gd name="connsiteX2171" fmla="*/ 11518060 w 12512897"/>
              <a:gd name="connsiteY2171" fmla="*/ 2369913 h 5658822"/>
              <a:gd name="connsiteX2172" fmla="*/ 11556160 w 12512897"/>
              <a:gd name="connsiteY2172" fmla="*/ 2369913 h 5658822"/>
              <a:gd name="connsiteX2173" fmla="*/ 11546635 w 12512897"/>
              <a:gd name="connsiteY2173" fmla="*/ 2396680 h 5658822"/>
              <a:gd name="connsiteX2174" fmla="*/ 11518060 w 12512897"/>
              <a:gd name="connsiteY2174" fmla="*/ 2369913 h 5658822"/>
              <a:gd name="connsiteX2175" fmla="*/ 9320399 w 12512897"/>
              <a:gd name="connsiteY2175" fmla="*/ 2366428 h 5658822"/>
              <a:gd name="connsiteX2176" fmla="*/ 9246366 w 12512897"/>
              <a:gd name="connsiteY2176" fmla="*/ 2372273 h 5658822"/>
              <a:gd name="connsiteX2177" fmla="*/ 9253130 w 12512897"/>
              <a:gd name="connsiteY2177" fmla="*/ 2376313 h 5658822"/>
              <a:gd name="connsiteX2178" fmla="*/ 9280568 w 12512897"/>
              <a:gd name="connsiteY2178" fmla="*/ 2382429 h 5658822"/>
              <a:gd name="connsiteX2179" fmla="*/ 9304851 w 12512897"/>
              <a:gd name="connsiteY2179" fmla="*/ 2375153 h 5658822"/>
              <a:gd name="connsiteX2180" fmla="*/ 9362204 w 12512897"/>
              <a:gd name="connsiteY2180" fmla="*/ 2364611 h 5658822"/>
              <a:gd name="connsiteX2181" fmla="*/ 9338268 w 12512897"/>
              <a:gd name="connsiteY2181" fmla="*/ 2365708 h 5658822"/>
              <a:gd name="connsiteX2182" fmla="*/ 9338745 w 12512897"/>
              <a:gd name="connsiteY2182" fmla="*/ 2367676 h 5658822"/>
              <a:gd name="connsiteX2183" fmla="*/ 9363527 w 12512897"/>
              <a:gd name="connsiteY2183" fmla="*/ 2370066 h 5658822"/>
              <a:gd name="connsiteX2184" fmla="*/ 9477601 w 12512897"/>
              <a:gd name="connsiteY2184" fmla="*/ 2359320 h 5658822"/>
              <a:gd name="connsiteX2185" fmla="*/ 9374329 w 12512897"/>
              <a:gd name="connsiteY2185" fmla="*/ 2364055 h 5658822"/>
              <a:gd name="connsiteX2186" fmla="*/ 9372287 w 12512897"/>
              <a:gd name="connsiteY2186" fmla="*/ 2370066 h 5658822"/>
              <a:gd name="connsiteX2187" fmla="*/ 9446486 w 12512897"/>
              <a:gd name="connsiteY2187" fmla="*/ 2370066 h 5658822"/>
              <a:gd name="connsiteX2188" fmla="*/ 9478441 w 12512897"/>
              <a:gd name="connsiteY2188" fmla="*/ 2363982 h 5658822"/>
              <a:gd name="connsiteX2189" fmla="*/ 10371357 w 12512897"/>
              <a:gd name="connsiteY2189" fmla="*/ 2352605 h 5658822"/>
              <a:gd name="connsiteX2190" fmla="*/ 10388149 w 12512897"/>
              <a:gd name="connsiteY2190" fmla="*/ 2354218 h 5658822"/>
              <a:gd name="connsiteX2191" fmla="*/ 10361384 w 12512897"/>
              <a:gd name="connsiteY2191" fmla="*/ 2369191 h 5658822"/>
              <a:gd name="connsiteX2192" fmla="*/ 10371357 w 12512897"/>
              <a:gd name="connsiteY2192" fmla="*/ 2352605 h 5658822"/>
              <a:gd name="connsiteX2193" fmla="*/ 11195371 w 12512897"/>
              <a:gd name="connsiteY2193" fmla="*/ 2340380 h 5658822"/>
              <a:gd name="connsiteX2194" fmla="*/ 11203983 w 12512897"/>
              <a:gd name="connsiteY2194" fmla="*/ 2355769 h 5658822"/>
              <a:gd name="connsiteX2195" fmla="*/ 11195371 w 12512897"/>
              <a:gd name="connsiteY2195" fmla="*/ 2340380 h 5658822"/>
              <a:gd name="connsiteX2196" fmla="*/ 9825806 w 12512897"/>
              <a:gd name="connsiteY2196" fmla="*/ 2334041 h 5658822"/>
              <a:gd name="connsiteX2197" fmla="*/ 9673707 w 12512897"/>
              <a:gd name="connsiteY2197" fmla="*/ 2346847 h 5658822"/>
              <a:gd name="connsiteX2198" fmla="*/ 9701321 w 12512897"/>
              <a:gd name="connsiteY2198" fmla="*/ 2354648 h 5658822"/>
              <a:gd name="connsiteX2199" fmla="*/ 9842187 w 12512897"/>
              <a:gd name="connsiteY2199" fmla="*/ 2345219 h 5658822"/>
              <a:gd name="connsiteX2200" fmla="*/ 9842379 w 12512897"/>
              <a:gd name="connsiteY2200" fmla="*/ 2345206 h 5658822"/>
              <a:gd name="connsiteX2201" fmla="*/ 11447614 w 12512897"/>
              <a:gd name="connsiteY2201" fmla="*/ 2324477 h 5658822"/>
              <a:gd name="connsiteX2202" fmla="*/ 11508457 w 12512897"/>
              <a:gd name="connsiteY2202" fmla="*/ 2354947 h 5658822"/>
              <a:gd name="connsiteX2203" fmla="*/ 11447614 w 12512897"/>
              <a:gd name="connsiteY2203" fmla="*/ 2324477 h 5658822"/>
              <a:gd name="connsiteX2204" fmla="*/ 11168104 w 12512897"/>
              <a:gd name="connsiteY2204" fmla="*/ 2324477 h 5658822"/>
              <a:gd name="connsiteX2205" fmla="*/ 11176715 w 12512897"/>
              <a:gd name="connsiteY2205" fmla="*/ 2339867 h 5658822"/>
              <a:gd name="connsiteX2206" fmla="*/ 11168104 w 12512897"/>
              <a:gd name="connsiteY2206" fmla="*/ 2324477 h 5658822"/>
              <a:gd name="connsiteX2207" fmla="*/ 10259128 w 12512897"/>
              <a:gd name="connsiteY2207" fmla="*/ 2297214 h 5658822"/>
              <a:gd name="connsiteX2208" fmla="*/ 10270014 w 12512897"/>
              <a:gd name="connsiteY2208" fmla="*/ 2310299 h 5658822"/>
              <a:gd name="connsiteX2209" fmla="*/ 10259128 w 12512897"/>
              <a:gd name="connsiteY2209" fmla="*/ 2297214 h 5658822"/>
              <a:gd name="connsiteX2210" fmla="*/ 10382976 w 12512897"/>
              <a:gd name="connsiteY2210" fmla="*/ 2279135 h 5658822"/>
              <a:gd name="connsiteX2211" fmla="*/ 10217190 w 12512897"/>
              <a:gd name="connsiteY2211" fmla="*/ 2294009 h 5658822"/>
              <a:gd name="connsiteX2212" fmla="*/ 10214986 w 12512897"/>
              <a:gd name="connsiteY2212" fmla="*/ 2294192 h 5658822"/>
              <a:gd name="connsiteX2213" fmla="*/ 10215470 w 12512897"/>
              <a:gd name="connsiteY2213" fmla="*/ 2296701 h 5658822"/>
              <a:gd name="connsiteX2214" fmla="*/ 10212017 w 12512897"/>
              <a:gd name="connsiteY2214" fmla="*/ 2294438 h 5658822"/>
              <a:gd name="connsiteX2215" fmla="*/ 10068558 w 12512897"/>
              <a:gd name="connsiteY2215" fmla="*/ 2306355 h 5658822"/>
              <a:gd name="connsiteX2216" fmla="*/ 10135492 w 12512897"/>
              <a:gd name="connsiteY2216" fmla="*/ 2325565 h 5658822"/>
              <a:gd name="connsiteX2217" fmla="*/ 10348087 w 12512897"/>
              <a:gd name="connsiteY2217" fmla="*/ 2311414 h 5658822"/>
              <a:gd name="connsiteX2218" fmla="*/ 10472900 w 12512897"/>
              <a:gd name="connsiteY2218" fmla="*/ 2303273 h 5658822"/>
              <a:gd name="connsiteX2219" fmla="*/ 10414880 w 12512897"/>
              <a:gd name="connsiteY2219" fmla="*/ 2287061 h 5658822"/>
              <a:gd name="connsiteX2220" fmla="*/ 11069946 w 12512897"/>
              <a:gd name="connsiteY2220" fmla="*/ 2277422 h 5658822"/>
              <a:gd name="connsiteX2221" fmla="*/ 11113043 w 12512897"/>
              <a:gd name="connsiteY2221" fmla="*/ 2295952 h 5658822"/>
              <a:gd name="connsiteX2222" fmla="*/ 11113043 w 12512897"/>
              <a:gd name="connsiteY2222" fmla="*/ 2308068 h 5658822"/>
              <a:gd name="connsiteX2223" fmla="*/ 11056752 w 12512897"/>
              <a:gd name="connsiteY2223" fmla="*/ 2286864 h 5658822"/>
              <a:gd name="connsiteX2224" fmla="*/ 11069946 w 12512897"/>
              <a:gd name="connsiteY2224" fmla="*/ 2277422 h 5658822"/>
              <a:gd name="connsiteX2225" fmla="*/ 10606810 w 12512897"/>
              <a:gd name="connsiteY2225" fmla="*/ 2265409 h 5658822"/>
              <a:gd name="connsiteX2226" fmla="*/ 10613105 w 12512897"/>
              <a:gd name="connsiteY2226" fmla="*/ 2280799 h 5658822"/>
              <a:gd name="connsiteX2227" fmla="*/ 10606810 w 12512897"/>
              <a:gd name="connsiteY2227" fmla="*/ 2265409 h 5658822"/>
              <a:gd name="connsiteX2228" fmla="*/ 10813602 w 12512897"/>
              <a:gd name="connsiteY2228" fmla="*/ 2265408 h 5658822"/>
              <a:gd name="connsiteX2229" fmla="*/ 10822214 w 12512897"/>
              <a:gd name="connsiteY2229" fmla="*/ 2280799 h 5658822"/>
              <a:gd name="connsiteX2230" fmla="*/ 10813602 w 12512897"/>
              <a:gd name="connsiteY2230" fmla="*/ 2265408 h 5658822"/>
              <a:gd name="connsiteX2231" fmla="*/ 11040846 w 12512897"/>
              <a:gd name="connsiteY2231" fmla="*/ 2265407 h 5658822"/>
              <a:gd name="connsiteX2232" fmla="*/ 11056222 w 12512897"/>
              <a:gd name="connsiteY2232" fmla="*/ 2274249 h 5658822"/>
              <a:gd name="connsiteX2233" fmla="*/ 11040846 w 12512897"/>
              <a:gd name="connsiteY2233" fmla="*/ 2265407 h 5658822"/>
              <a:gd name="connsiteX2234" fmla="*/ 9408470 w 12512897"/>
              <a:gd name="connsiteY2234" fmla="*/ 2262891 h 5658822"/>
              <a:gd name="connsiteX2235" fmla="*/ 9379214 w 12512897"/>
              <a:gd name="connsiteY2235" fmla="*/ 2263979 h 5658822"/>
              <a:gd name="connsiteX2236" fmla="*/ 9397020 w 12512897"/>
              <a:gd name="connsiteY2236" fmla="*/ 2265502 h 5658822"/>
              <a:gd name="connsiteX2237" fmla="*/ 9408754 w 12512897"/>
              <a:gd name="connsiteY2237" fmla="*/ 2270389 h 5658822"/>
              <a:gd name="connsiteX2238" fmla="*/ 9406960 w 12512897"/>
              <a:gd name="connsiteY2238" fmla="*/ 2264424 h 5658822"/>
              <a:gd name="connsiteX2239" fmla="*/ 9425191 w 12512897"/>
              <a:gd name="connsiteY2239" fmla="*/ 2262270 h 5658822"/>
              <a:gd name="connsiteX2240" fmla="*/ 9413865 w 12512897"/>
              <a:gd name="connsiteY2240" fmla="*/ 2262691 h 5658822"/>
              <a:gd name="connsiteX2241" fmla="*/ 9415572 w 12512897"/>
              <a:gd name="connsiteY2241" fmla="*/ 2264424 h 5658822"/>
              <a:gd name="connsiteX2242" fmla="*/ 9411335 w 12512897"/>
              <a:gd name="connsiteY2242" fmla="*/ 2271465 h 5658822"/>
              <a:gd name="connsiteX2243" fmla="*/ 9429482 w 12512897"/>
              <a:gd name="connsiteY2243" fmla="*/ 2279023 h 5658822"/>
              <a:gd name="connsiteX2244" fmla="*/ 9461944 w 12512897"/>
              <a:gd name="connsiteY2244" fmla="*/ 2290226 h 5658822"/>
              <a:gd name="connsiteX2245" fmla="*/ 9535432 w 12512897"/>
              <a:gd name="connsiteY2245" fmla="*/ 2309455 h 5658822"/>
              <a:gd name="connsiteX2246" fmla="*/ 9654427 w 12512897"/>
              <a:gd name="connsiteY2246" fmla="*/ 2299999 h 5658822"/>
              <a:gd name="connsiteX2247" fmla="*/ 9627862 w 12512897"/>
              <a:gd name="connsiteY2247" fmla="*/ 2293317 h 5658822"/>
              <a:gd name="connsiteX2248" fmla="*/ 9458852 w 12512897"/>
              <a:gd name="connsiteY2248" fmla="*/ 2271682 h 5658822"/>
              <a:gd name="connsiteX2249" fmla="*/ 9430673 w 12512897"/>
              <a:gd name="connsiteY2249" fmla="*/ 2263401 h 5658822"/>
              <a:gd name="connsiteX2250" fmla="*/ 9283144 w 12512897"/>
              <a:gd name="connsiteY2250" fmla="*/ 2253654 h 5658822"/>
              <a:gd name="connsiteX2251" fmla="*/ 9286013 w 12512897"/>
              <a:gd name="connsiteY2251" fmla="*/ 2258488 h 5658822"/>
              <a:gd name="connsiteX2252" fmla="*/ 9297329 w 12512897"/>
              <a:gd name="connsiteY2252" fmla="*/ 2258268 h 5658822"/>
              <a:gd name="connsiteX2253" fmla="*/ 9294738 w 12512897"/>
              <a:gd name="connsiteY2253" fmla="*/ 2253976 h 5658822"/>
              <a:gd name="connsiteX2254" fmla="*/ 9283144 w 12512897"/>
              <a:gd name="connsiteY2254" fmla="*/ 2253654 h 5658822"/>
              <a:gd name="connsiteX2255" fmla="*/ 9339728 w 12512897"/>
              <a:gd name="connsiteY2255" fmla="*/ 2251473 h 5658822"/>
              <a:gd name="connsiteX2256" fmla="*/ 9331205 w 12512897"/>
              <a:gd name="connsiteY2256" fmla="*/ 2257610 h 5658822"/>
              <a:gd name="connsiteX2257" fmla="*/ 9338259 w 12512897"/>
              <a:gd name="connsiteY2257" fmla="*/ 2257473 h 5658822"/>
              <a:gd name="connsiteX2258" fmla="*/ 9381682 w 12512897"/>
              <a:gd name="connsiteY2258" fmla="*/ 2257500 h 5658822"/>
              <a:gd name="connsiteX2259" fmla="*/ 9396589 w 12512897"/>
              <a:gd name="connsiteY2259" fmla="*/ 2256368 h 5658822"/>
              <a:gd name="connsiteX2260" fmla="*/ 9383751 w 12512897"/>
              <a:gd name="connsiteY2260" fmla="*/ 2253719 h 5658822"/>
              <a:gd name="connsiteX2261" fmla="*/ 9339728 w 12512897"/>
              <a:gd name="connsiteY2261" fmla="*/ 2251473 h 5658822"/>
              <a:gd name="connsiteX2262" fmla="*/ 10170500 w 12512897"/>
              <a:gd name="connsiteY2262" fmla="*/ 2238146 h 5658822"/>
              <a:gd name="connsiteX2263" fmla="*/ 10179112 w 12512897"/>
              <a:gd name="connsiteY2263" fmla="*/ 2253536 h 5658822"/>
              <a:gd name="connsiteX2264" fmla="*/ 10170500 w 12512897"/>
              <a:gd name="connsiteY2264" fmla="*/ 2238146 h 5658822"/>
              <a:gd name="connsiteX2265" fmla="*/ 10090488 w 12512897"/>
              <a:gd name="connsiteY2265" fmla="*/ 2238146 h 5658822"/>
              <a:gd name="connsiteX2266" fmla="*/ 10081875 w 12512897"/>
              <a:gd name="connsiteY2266" fmla="*/ 2253536 h 5658822"/>
              <a:gd name="connsiteX2267" fmla="*/ 10090488 w 12512897"/>
              <a:gd name="connsiteY2267" fmla="*/ 2238146 h 5658822"/>
              <a:gd name="connsiteX2268" fmla="*/ 10063696 w 12512897"/>
              <a:gd name="connsiteY2268" fmla="*/ 2238146 h 5658822"/>
              <a:gd name="connsiteX2269" fmla="*/ 10072281 w 12512897"/>
              <a:gd name="connsiteY2269" fmla="*/ 2253536 h 5658822"/>
              <a:gd name="connsiteX2270" fmla="*/ 10063696 w 12512897"/>
              <a:gd name="connsiteY2270" fmla="*/ 2238146 h 5658822"/>
              <a:gd name="connsiteX2271" fmla="*/ 10958533 w 12512897"/>
              <a:gd name="connsiteY2271" fmla="*/ 2207238 h 5658822"/>
              <a:gd name="connsiteX2272" fmla="*/ 10940859 w 12512897"/>
              <a:gd name="connsiteY2272" fmla="*/ 2223088 h 5658822"/>
              <a:gd name="connsiteX2273" fmla="*/ 10958533 w 12512897"/>
              <a:gd name="connsiteY2273" fmla="*/ 2207238 h 5658822"/>
              <a:gd name="connsiteX2274" fmla="*/ 10485893 w 12512897"/>
              <a:gd name="connsiteY2274" fmla="*/ 2206341 h 5658822"/>
              <a:gd name="connsiteX2275" fmla="*/ 10477280 w 12512897"/>
              <a:gd name="connsiteY2275" fmla="*/ 2221731 h 5658822"/>
              <a:gd name="connsiteX2276" fmla="*/ 10485893 w 12512897"/>
              <a:gd name="connsiteY2276" fmla="*/ 2206341 h 5658822"/>
              <a:gd name="connsiteX2277" fmla="*/ 10124950 w 12512897"/>
              <a:gd name="connsiteY2277" fmla="*/ 2205904 h 5658822"/>
              <a:gd name="connsiteX2278" fmla="*/ 10110731 w 12512897"/>
              <a:gd name="connsiteY2278" fmla="*/ 2211396 h 5658822"/>
              <a:gd name="connsiteX2279" fmla="*/ 10041520 w 12512897"/>
              <a:gd name="connsiteY2279" fmla="*/ 2225002 h 5658822"/>
              <a:gd name="connsiteX2280" fmla="*/ 9996600 w 12512897"/>
              <a:gd name="connsiteY2280" fmla="*/ 2230367 h 5658822"/>
              <a:gd name="connsiteX2281" fmla="*/ 10016809 w 12512897"/>
              <a:gd name="connsiteY2281" fmla="*/ 2232164 h 5658822"/>
              <a:gd name="connsiteX2282" fmla="*/ 10054084 w 12512897"/>
              <a:gd name="connsiteY2282" fmla="*/ 2244587 h 5658822"/>
              <a:gd name="connsiteX2283" fmla="*/ 10022695 w 12512897"/>
              <a:gd name="connsiteY2283" fmla="*/ 2263222 h 5658822"/>
              <a:gd name="connsiteX2284" fmla="*/ 9997584 w 12512897"/>
              <a:gd name="connsiteY2284" fmla="*/ 2260116 h 5658822"/>
              <a:gd name="connsiteX2285" fmla="*/ 10007000 w 12512897"/>
              <a:gd name="connsiteY2285" fmla="*/ 2244587 h 5658822"/>
              <a:gd name="connsiteX2286" fmla="*/ 9986043 w 12512897"/>
              <a:gd name="connsiteY2286" fmla="*/ 2231628 h 5658822"/>
              <a:gd name="connsiteX2287" fmla="*/ 9952015 w 12512897"/>
              <a:gd name="connsiteY2287" fmla="*/ 2235691 h 5658822"/>
              <a:gd name="connsiteX2288" fmla="*/ 9865331 w 12512897"/>
              <a:gd name="connsiteY2288" fmla="*/ 2241489 h 5658822"/>
              <a:gd name="connsiteX2289" fmla="*/ 9916929 w 12512897"/>
              <a:gd name="connsiteY2289" fmla="*/ 2252109 h 5658822"/>
              <a:gd name="connsiteX2290" fmla="*/ 9969486 w 12512897"/>
              <a:gd name="connsiteY2290" fmla="*/ 2262926 h 5658822"/>
              <a:gd name="connsiteX2291" fmla="*/ 9992610 w 12512897"/>
              <a:gd name="connsiteY2291" fmla="*/ 2271168 h 5658822"/>
              <a:gd name="connsiteX2292" fmla="*/ 9999812 w 12512897"/>
              <a:gd name="connsiteY2292" fmla="*/ 2272173 h 5658822"/>
              <a:gd name="connsiteX2293" fmla="*/ 10026319 w 12512897"/>
              <a:gd name="connsiteY2293" fmla="*/ 2270046 h 5658822"/>
              <a:gd name="connsiteX2294" fmla="*/ 10033896 w 12512897"/>
              <a:gd name="connsiteY2294" fmla="*/ 2265502 h 5658822"/>
              <a:gd name="connsiteX2295" fmla="*/ 10052445 w 12512897"/>
              <a:gd name="connsiteY2295" fmla="*/ 2265502 h 5658822"/>
              <a:gd name="connsiteX2296" fmla="*/ 10051722 w 12512897"/>
              <a:gd name="connsiteY2296" fmla="*/ 2268007 h 5658822"/>
              <a:gd name="connsiteX2297" fmla="*/ 10111811 w 12512897"/>
              <a:gd name="connsiteY2297" fmla="*/ 2263186 h 5658822"/>
              <a:gd name="connsiteX2298" fmla="*/ 10269693 w 12512897"/>
              <a:gd name="connsiteY2298" fmla="*/ 2250991 h 5658822"/>
              <a:gd name="connsiteX2299" fmla="*/ 10242706 w 12512897"/>
              <a:gd name="connsiteY2299" fmla="*/ 2244286 h 5658822"/>
              <a:gd name="connsiteX2300" fmla="*/ 10156618 w 12512897"/>
              <a:gd name="connsiteY2300" fmla="*/ 2225735 h 5658822"/>
              <a:gd name="connsiteX2301" fmla="*/ 10128782 w 12512897"/>
              <a:gd name="connsiteY2301" fmla="*/ 2207181 h 5658822"/>
              <a:gd name="connsiteX2302" fmla="*/ 10485893 w 12512897"/>
              <a:gd name="connsiteY2302" fmla="*/ 2176805 h 5658822"/>
              <a:gd name="connsiteX2303" fmla="*/ 10477280 w 12512897"/>
              <a:gd name="connsiteY2303" fmla="*/ 2192194 h 5658822"/>
              <a:gd name="connsiteX2304" fmla="*/ 10485893 w 12512897"/>
              <a:gd name="connsiteY2304" fmla="*/ 2176805 h 5658822"/>
              <a:gd name="connsiteX2305" fmla="*/ 2253614 w 12512897"/>
              <a:gd name="connsiteY2305" fmla="*/ 2168761 h 5658822"/>
              <a:gd name="connsiteX2306" fmla="*/ 2237729 w 12512897"/>
              <a:gd name="connsiteY2306" fmla="*/ 2175131 h 5658822"/>
              <a:gd name="connsiteX2307" fmla="*/ 2228241 w 12512897"/>
              <a:gd name="connsiteY2307" fmla="*/ 2177417 h 5658822"/>
              <a:gd name="connsiteX2308" fmla="*/ 2156471 w 12512897"/>
              <a:gd name="connsiteY2308" fmla="*/ 2179277 h 5658822"/>
              <a:gd name="connsiteX2309" fmla="*/ 2147232 w 12512897"/>
              <a:gd name="connsiteY2309" fmla="*/ 2179539 h 5658822"/>
              <a:gd name="connsiteX2310" fmla="*/ 2174514 w 12512897"/>
              <a:gd name="connsiteY2310" fmla="*/ 2175701 h 5658822"/>
              <a:gd name="connsiteX2311" fmla="*/ 2253614 w 12512897"/>
              <a:gd name="connsiteY2311" fmla="*/ 2168761 h 5658822"/>
              <a:gd name="connsiteX2312" fmla="*/ 10017950 w 12512897"/>
              <a:gd name="connsiteY2312" fmla="*/ 2164408 h 5658822"/>
              <a:gd name="connsiteX2313" fmla="*/ 10027229 w 12512897"/>
              <a:gd name="connsiteY2313" fmla="*/ 2176260 h 5658822"/>
              <a:gd name="connsiteX2314" fmla="*/ 10017950 w 12512897"/>
              <a:gd name="connsiteY2314" fmla="*/ 2164408 h 5658822"/>
              <a:gd name="connsiteX2315" fmla="*/ 10850268 w 12512897"/>
              <a:gd name="connsiteY2315" fmla="*/ 2162916 h 5658822"/>
              <a:gd name="connsiteX2316" fmla="*/ 10860552 w 12512897"/>
              <a:gd name="connsiteY2316" fmla="*/ 2176715 h 5658822"/>
              <a:gd name="connsiteX2317" fmla="*/ 10842386 w 12512897"/>
              <a:gd name="connsiteY2317" fmla="*/ 2192402 h 5658822"/>
              <a:gd name="connsiteX2318" fmla="*/ 10866909 w 12512897"/>
              <a:gd name="connsiteY2318" fmla="*/ 2196373 h 5658822"/>
              <a:gd name="connsiteX2319" fmla="*/ 10869512 w 12512897"/>
              <a:gd name="connsiteY2319" fmla="*/ 2206592 h 5658822"/>
              <a:gd name="connsiteX2320" fmla="*/ 10878146 w 12512897"/>
              <a:gd name="connsiteY2320" fmla="*/ 2208181 h 5658822"/>
              <a:gd name="connsiteX2321" fmla="*/ 10883534 w 12512897"/>
              <a:gd name="connsiteY2321" fmla="*/ 2221075 h 5658822"/>
              <a:gd name="connsiteX2322" fmla="*/ 10869681 w 12512897"/>
              <a:gd name="connsiteY2322" fmla="*/ 2216101 h 5658822"/>
              <a:gd name="connsiteX2323" fmla="*/ 10868388 w 12512897"/>
              <a:gd name="connsiteY2323" fmla="*/ 2207899 h 5658822"/>
              <a:gd name="connsiteX2324" fmla="*/ 10849174 w 12512897"/>
              <a:gd name="connsiteY2324" fmla="*/ 2205490 h 5658822"/>
              <a:gd name="connsiteX2325" fmla="*/ 10786334 w 12512897"/>
              <a:gd name="connsiteY2325" fmla="*/ 2182990 h 5658822"/>
              <a:gd name="connsiteX2326" fmla="*/ 10850268 w 12512897"/>
              <a:gd name="connsiteY2326" fmla="*/ 2162916 h 5658822"/>
              <a:gd name="connsiteX2327" fmla="*/ 9738343 w 12512897"/>
              <a:gd name="connsiteY2327" fmla="*/ 2160656 h 5658822"/>
              <a:gd name="connsiteX2328" fmla="*/ 9765482 w 12512897"/>
              <a:gd name="connsiteY2328" fmla="*/ 2164959 h 5658822"/>
              <a:gd name="connsiteX2329" fmla="*/ 9718286 w 12512897"/>
              <a:gd name="connsiteY2329" fmla="*/ 2176778 h 5658822"/>
              <a:gd name="connsiteX2330" fmla="*/ 9738343 w 12512897"/>
              <a:gd name="connsiteY2330" fmla="*/ 2160656 h 5658822"/>
              <a:gd name="connsiteX2331" fmla="*/ 10715888 w 12512897"/>
              <a:gd name="connsiteY2331" fmla="*/ 2149543 h 5658822"/>
              <a:gd name="connsiteX2332" fmla="*/ 10722183 w 12512897"/>
              <a:gd name="connsiteY2332" fmla="*/ 2164932 h 5658822"/>
              <a:gd name="connsiteX2333" fmla="*/ 10715888 w 12512897"/>
              <a:gd name="connsiteY2333" fmla="*/ 2149543 h 5658822"/>
              <a:gd name="connsiteX2334" fmla="*/ 10286395 w 12512897"/>
              <a:gd name="connsiteY2334" fmla="*/ 2149543 h 5658822"/>
              <a:gd name="connsiteX2335" fmla="*/ 10295008 w 12512897"/>
              <a:gd name="connsiteY2335" fmla="*/ 2164932 h 5658822"/>
              <a:gd name="connsiteX2336" fmla="*/ 10286395 w 12512897"/>
              <a:gd name="connsiteY2336" fmla="*/ 2149543 h 5658822"/>
              <a:gd name="connsiteX2337" fmla="*/ 9646394 w 12512897"/>
              <a:gd name="connsiteY2337" fmla="*/ 2148200 h 5658822"/>
              <a:gd name="connsiteX2338" fmla="*/ 9656433 w 12512897"/>
              <a:gd name="connsiteY2338" fmla="*/ 2165238 h 5658822"/>
              <a:gd name="connsiteX2339" fmla="*/ 9629660 w 12512897"/>
              <a:gd name="connsiteY2339" fmla="*/ 2149749 h 5658822"/>
              <a:gd name="connsiteX2340" fmla="*/ 9646394 w 12512897"/>
              <a:gd name="connsiteY2340" fmla="*/ 2148200 h 5658822"/>
              <a:gd name="connsiteX2341" fmla="*/ 10807859 w 12512897"/>
              <a:gd name="connsiteY2341" fmla="*/ 2148042 h 5658822"/>
              <a:gd name="connsiteX2342" fmla="*/ 10813110 w 12512897"/>
              <a:gd name="connsiteY2342" fmla="*/ 2148244 h 5658822"/>
              <a:gd name="connsiteX2343" fmla="*/ 10795422 w 12512897"/>
              <a:gd name="connsiteY2343" fmla="*/ 2164472 h 5658822"/>
              <a:gd name="connsiteX2344" fmla="*/ 10807859 w 12512897"/>
              <a:gd name="connsiteY2344" fmla="*/ 2148042 h 5658822"/>
              <a:gd name="connsiteX2345" fmla="*/ 9837526 w 12512897"/>
              <a:gd name="connsiteY2345" fmla="*/ 2148042 h 5658822"/>
              <a:gd name="connsiteX2346" fmla="*/ 9842777 w 12512897"/>
              <a:gd name="connsiteY2346" fmla="*/ 2148245 h 5658822"/>
              <a:gd name="connsiteX2347" fmla="*/ 9825090 w 12512897"/>
              <a:gd name="connsiteY2347" fmla="*/ 2164472 h 5658822"/>
              <a:gd name="connsiteX2348" fmla="*/ 9837526 w 12512897"/>
              <a:gd name="connsiteY2348" fmla="*/ 2148042 h 5658822"/>
              <a:gd name="connsiteX2349" fmla="*/ 976773 w 12512897"/>
              <a:gd name="connsiteY2349" fmla="*/ 2134784 h 5658822"/>
              <a:gd name="connsiteX2350" fmla="*/ 971255 w 12512897"/>
              <a:gd name="connsiteY2350" fmla="*/ 2135821 h 5658822"/>
              <a:gd name="connsiteX2351" fmla="*/ 971192 w 12512897"/>
              <a:gd name="connsiteY2351" fmla="*/ 2135109 h 5658822"/>
              <a:gd name="connsiteX2352" fmla="*/ 10585834 w 12512897"/>
              <a:gd name="connsiteY2352" fmla="*/ 2133640 h 5658822"/>
              <a:gd name="connsiteX2353" fmla="*/ 10579540 w 12512897"/>
              <a:gd name="connsiteY2353" fmla="*/ 2149030 h 5658822"/>
              <a:gd name="connsiteX2354" fmla="*/ 10585834 w 12512897"/>
              <a:gd name="connsiteY2354" fmla="*/ 2133640 h 5658822"/>
              <a:gd name="connsiteX2355" fmla="*/ 10225038 w 12512897"/>
              <a:gd name="connsiteY2355" fmla="*/ 2133640 h 5658822"/>
              <a:gd name="connsiteX2356" fmla="*/ 10233651 w 12512897"/>
              <a:gd name="connsiteY2356" fmla="*/ 2149030 h 5658822"/>
              <a:gd name="connsiteX2357" fmla="*/ 10225038 w 12512897"/>
              <a:gd name="connsiteY2357" fmla="*/ 2133640 h 5658822"/>
              <a:gd name="connsiteX2358" fmla="*/ 10197769 w 12512897"/>
              <a:gd name="connsiteY2358" fmla="*/ 2132043 h 5658822"/>
              <a:gd name="connsiteX2359" fmla="*/ 10215458 w 12512897"/>
              <a:gd name="connsiteY2359" fmla="*/ 2146778 h 5658822"/>
              <a:gd name="connsiteX2360" fmla="*/ 10197769 w 12512897"/>
              <a:gd name="connsiteY2360" fmla="*/ 2132043 h 5658822"/>
              <a:gd name="connsiteX2361" fmla="*/ 10776737 w 12512897"/>
              <a:gd name="connsiteY2361" fmla="*/ 2132042 h 5658822"/>
              <a:gd name="connsiteX2362" fmla="*/ 10759065 w 12512897"/>
              <a:gd name="connsiteY2362" fmla="*/ 2146778 h 5658822"/>
              <a:gd name="connsiteX2363" fmla="*/ 10776737 w 12512897"/>
              <a:gd name="connsiteY2363" fmla="*/ 2132042 h 5658822"/>
              <a:gd name="connsiteX2364" fmla="*/ 10169995 w 12512897"/>
              <a:gd name="connsiteY2364" fmla="*/ 2121568 h 5658822"/>
              <a:gd name="connsiteX2365" fmla="*/ 10169995 w 12512897"/>
              <a:gd name="connsiteY2365" fmla="*/ 2149034 h 5658822"/>
              <a:gd name="connsiteX2366" fmla="*/ 10125050 w 12512897"/>
              <a:gd name="connsiteY2366" fmla="*/ 2142930 h 5658822"/>
              <a:gd name="connsiteX2367" fmla="*/ 10169995 w 12512897"/>
              <a:gd name="connsiteY2367" fmla="*/ 2121568 h 5658822"/>
              <a:gd name="connsiteX2368" fmla="*/ 9737439 w 12512897"/>
              <a:gd name="connsiteY2368" fmla="*/ 2118638 h 5658822"/>
              <a:gd name="connsiteX2369" fmla="*/ 9765195 w 12512897"/>
              <a:gd name="connsiteY2369" fmla="*/ 2121812 h 5658822"/>
              <a:gd name="connsiteX2370" fmla="*/ 9755943 w 12512897"/>
              <a:gd name="connsiteY2370" fmla="*/ 2150382 h 5658822"/>
              <a:gd name="connsiteX2371" fmla="*/ 9728188 w 12512897"/>
              <a:gd name="connsiteY2371" fmla="*/ 2150382 h 5658822"/>
              <a:gd name="connsiteX2372" fmla="*/ 9737439 w 12512897"/>
              <a:gd name="connsiteY2372" fmla="*/ 2118638 h 5658822"/>
              <a:gd name="connsiteX2373" fmla="*/ 977342 w 12512897"/>
              <a:gd name="connsiteY2373" fmla="*/ 2115090 h 5658822"/>
              <a:gd name="connsiteX2374" fmla="*/ 973845 w 12512897"/>
              <a:gd name="connsiteY2374" fmla="*/ 2121841 h 5658822"/>
              <a:gd name="connsiteX2375" fmla="*/ 970877 w 12512897"/>
              <a:gd name="connsiteY2375" fmla="*/ 2131609 h 5658822"/>
              <a:gd name="connsiteX2376" fmla="*/ 971192 w 12512897"/>
              <a:gd name="connsiteY2376" fmla="*/ 2135109 h 5658822"/>
              <a:gd name="connsiteX2377" fmla="*/ 948934 w 12512897"/>
              <a:gd name="connsiteY2377" fmla="*/ 2136406 h 5658822"/>
              <a:gd name="connsiteX2378" fmla="*/ 834946 w 12512897"/>
              <a:gd name="connsiteY2378" fmla="*/ 2140410 h 5658822"/>
              <a:gd name="connsiteX2379" fmla="*/ 835615 w 12512897"/>
              <a:gd name="connsiteY2379" fmla="*/ 2140047 h 5658822"/>
              <a:gd name="connsiteX2380" fmla="*/ 849189 w 12512897"/>
              <a:gd name="connsiteY2380" fmla="*/ 2136095 h 5658822"/>
              <a:gd name="connsiteX2381" fmla="*/ 859588 w 12512897"/>
              <a:gd name="connsiteY2381" fmla="*/ 2133058 h 5658822"/>
              <a:gd name="connsiteX2382" fmla="*/ 903193 w 12512897"/>
              <a:gd name="connsiteY2382" fmla="*/ 2125554 h 5658822"/>
              <a:gd name="connsiteX2383" fmla="*/ 957724 w 12512897"/>
              <a:gd name="connsiteY2383" fmla="*/ 2117723 h 5658822"/>
              <a:gd name="connsiteX2384" fmla="*/ 10636352 w 12512897"/>
              <a:gd name="connsiteY2384" fmla="*/ 2100332 h 5658822"/>
              <a:gd name="connsiteX2385" fmla="*/ 10735818 w 12512897"/>
              <a:gd name="connsiteY2385" fmla="*/ 2127728 h 5658822"/>
              <a:gd name="connsiteX2386" fmla="*/ 10698323 w 12512897"/>
              <a:gd name="connsiteY2386" fmla="*/ 2149036 h 5658822"/>
              <a:gd name="connsiteX2387" fmla="*/ 10698323 w 12512897"/>
              <a:gd name="connsiteY2387" fmla="*/ 2121640 h 5658822"/>
              <a:gd name="connsiteX2388" fmla="*/ 10658224 w 12512897"/>
              <a:gd name="connsiteY2388" fmla="*/ 2127728 h 5658822"/>
              <a:gd name="connsiteX2389" fmla="*/ 10636352 w 12512897"/>
              <a:gd name="connsiteY2389" fmla="*/ 2100332 h 5658822"/>
              <a:gd name="connsiteX2390" fmla="*/ 10445468 w 12512897"/>
              <a:gd name="connsiteY2390" fmla="*/ 2090473 h 5658822"/>
              <a:gd name="connsiteX2391" fmla="*/ 10451759 w 12512897"/>
              <a:gd name="connsiteY2391" fmla="*/ 2105862 h 5658822"/>
              <a:gd name="connsiteX2392" fmla="*/ 10445468 w 12512897"/>
              <a:gd name="connsiteY2392" fmla="*/ 2090473 h 5658822"/>
              <a:gd name="connsiteX2393" fmla="*/ 10152320 w 12512897"/>
              <a:gd name="connsiteY2393" fmla="*/ 2090473 h 5658822"/>
              <a:gd name="connsiteX2394" fmla="*/ 10160932 w 12512897"/>
              <a:gd name="connsiteY2394" fmla="*/ 2105862 h 5658822"/>
              <a:gd name="connsiteX2395" fmla="*/ 10152320 w 12512897"/>
              <a:gd name="connsiteY2395" fmla="*/ 2090473 h 5658822"/>
              <a:gd name="connsiteX2396" fmla="*/ 10025064 w 12512897"/>
              <a:gd name="connsiteY2396" fmla="*/ 2090473 h 5658822"/>
              <a:gd name="connsiteX2397" fmla="*/ 10033677 w 12512897"/>
              <a:gd name="connsiteY2397" fmla="*/ 2105862 h 5658822"/>
              <a:gd name="connsiteX2398" fmla="*/ 10025064 w 12512897"/>
              <a:gd name="connsiteY2398" fmla="*/ 2090473 h 5658822"/>
              <a:gd name="connsiteX2399" fmla="*/ 9559827 w 12512897"/>
              <a:gd name="connsiteY2399" fmla="*/ 2080870 h 5658822"/>
              <a:gd name="connsiteX2400" fmla="*/ 9512680 w 12512897"/>
              <a:gd name="connsiteY2400" fmla="*/ 2085056 h 5658822"/>
              <a:gd name="connsiteX2401" fmla="*/ 9520170 w 12512897"/>
              <a:gd name="connsiteY2401" fmla="*/ 2087268 h 5658822"/>
              <a:gd name="connsiteX2402" fmla="*/ 9551086 w 12512897"/>
              <a:gd name="connsiteY2402" fmla="*/ 2084178 h 5658822"/>
              <a:gd name="connsiteX2403" fmla="*/ 9584578 w 12512897"/>
              <a:gd name="connsiteY2403" fmla="*/ 2102721 h 5658822"/>
              <a:gd name="connsiteX2404" fmla="*/ 9624770 w 12512897"/>
              <a:gd name="connsiteY2404" fmla="*/ 2108903 h 5658822"/>
              <a:gd name="connsiteX2405" fmla="*/ 9682995 w 12512897"/>
              <a:gd name="connsiteY2405" fmla="*/ 2127445 h 5658822"/>
              <a:gd name="connsiteX2406" fmla="*/ 9237286 w 12512897"/>
              <a:gd name="connsiteY2406" fmla="*/ 2111993 h 5658822"/>
              <a:gd name="connsiteX2407" fmla="*/ 9452669 w 12512897"/>
              <a:gd name="connsiteY2407" fmla="*/ 2149088 h 5658822"/>
              <a:gd name="connsiteX2408" fmla="*/ 9557269 w 12512897"/>
              <a:gd name="connsiteY2408" fmla="*/ 2170722 h 5658822"/>
              <a:gd name="connsiteX2409" fmla="*/ 9568188 w 12512897"/>
              <a:gd name="connsiteY2409" fmla="*/ 2173160 h 5658822"/>
              <a:gd name="connsiteX2410" fmla="*/ 9581480 w 12512897"/>
              <a:gd name="connsiteY2410" fmla="*/ 2172725 h 5658822"/>
              <a:gd name="connsiteX2411" fmla="*/ 9574581 w 12512897"/>
              <a:gd name="connsiteY2411" fmla="*/ 2174587 h 5658822"/>
              <a:gd name="connsiteX2412" fmla="*/ 9581463 w 12512897"/>
              <a:gd name="connsiteY2412" fmla="*/ 2176123 h 5658822"/>
              <a:gd name="connsiteX2413" fmla="*/ 9604352 w 12512897"/>
              <a:gd name="connsiteY2413" fmla="*/ 2185725 h 5658822"/>
              <a:gd name="connsiteX2414" fmla="*/ 9615506 w 12512897"/>
              <a:gd name="connsiteY2414" fmla="*/ 2190553 h 5658822"/>
              <a:gd name="connsiteX2415" fmla="*/ 9640946 w 12512897"/>
              <a:gd name="connsiteY2415" fmla="*/ 2189010 h 5658822"/>
              <a:gd name="connsiteX2416" fmla="*/ 9732728 w 12512897"/>
              <a:gd name="connsiteY2416" fmla="*/ 2182957 h 5658822"/>
              <a:gd name="connsiteX2417" fmla="*/ 9775098 w 12512897"/>
              <a:gd name="connsiteY2417" fmla="*/ 2180521 h 5658822"/>
              <a:gd name="connsiteX2418" fmla="*/ 9775098 w 12512897"/>
              <a:gd name="connsiteY2418" fmla="*/ 2176805 h 5658822"/>
              <a:gd name="connsiteX2419" fmla="*/ 9805329 w 12512897"/>
              <a:gd name="connsiteY2419" fmla="*/ 2176805 h 5658822"/>
              <a:gd name="connsiteX2420" fmla="*/ 9826852 w 12512897"/>
              <a:gd name="connsiteY2420" fmla="*/ 2176805 h 5658822"/>
              <a:gd name="connsiteX2421" fmla="*/ 9826852 w 12512897"/>
              <a:gd name="connsiteY2421" fmla="*/ 2177979 h 5658822"/>
              <a:gd name="connsiteX2422" fmla="*/ 9867898 w 12512897"/>
              <a:gd name="connsiteY2422" fmla="*/ 2177265 h 5658822"/>
              <a:gd name="connsiteX2423" fmla="*/ 9826852 w 12512897"/>
              <a:gd name="connsiteY2423" fmla="*/ 2181322 h 5658822"/>
              <a:gd name="connsiteX2424" fmla="*/ 9826852 w 12512897"/>
              <a:gd name="connsiteY2424" fmla="*/ 2192194 h 5658822"/>
              <a:gd name="connsiteX2425" fmla="*/ 9793032 w 12512897"/>
              <a:gd name="connsiteY2425" fmla="*/ 2192194 h 5658822"/>
              <a:gd name="connsiteX2426" fmla="*/ 9775098 w 12512897"/>
              <a:gd name="connsiteY2426" fmla="*/ 2192194 h 5658822"/>
              <a:gd name="connsiteX2427" fmla="*/ 9775098 w 12512897"/>
              <a:gd name="connsiteY2427" fmla="*/ 2186438 h 5658822"/>
              <a:gd name="connsiteX2428" fmla="*/ 9643023 w 12512897"/>
              <a:gd name="connsiteY2428" fmla="*/ 2199493 h 5658822"/>
              <a:gd name="connsiteX2429" fmla="*/ 9649503 w 12512897"/>
              <a:gd name="connsiteY2429" fmla="*/ 2201114 h 5658822"/>
              <a:gd name="connsiteX2430" fmla="*/ 9755778 w 12512897"/>
              <a:gd name="connsiteY2430" fmla="*/ 2220043 h 5658822"/>
              <a:gd name="connsiteX2431" fmla="*/ 9764512 w 12512897"/>
              <a:gd name="connsiteY2431" fmla="*/ 2221752 h 5658822"/>
              <a:gd name="connsiteX2432" fmla="*/ 9766766 w 12512897"/>
              <a:gd name="connsiteY2432" fmla="*/ 2221519 h 5658822"/>
              <a:gd name="connsiteX2433" fmla="*/ 9862898 w 12512897"/>
              <a:gd name="connsiteY2433" fmla="*/ 2210950 h 5658822"/>
              <a:gd name="connsiteX2434" fmla="*/ 9845542 w 12512897"/>
              <a:gd name="connsiteY2434" fmla="*/ 2207723 h 5658822"/>
              <a:gd name="connsiteX2435" fmla="*/ 9863468 w 12512897"/>
              <a:gd name="connsiteY2435" fmla="*/ 2188400 h 5658822"/>
              <a:gd name="connsiteX2436" fmla="*/ 9890485 w 12512897"/>
              <a:gd name="connsiteY2436" fmla="*/ 2192265 h 5658822"/>
              <a:gd name="connsiteX2437" fmla="*/ 9885339 w 12512897"/>
              <a:gd name="connsiteY2437" fmla="*/ 2208483 h 5658822"/>
              <a:gd name="connsiteX2438" fmla="*/ 9917075 w 12512897"/>
              <a:gd name="connsiteY2438" fmla="*/ 2204995 h 5658822"/>
              <a:gd name="connsiteX2439" fmla="*/ 10046862 w 12512897"/>
              <a:gd name="connsiteY2439" fmla="*/ 2189950 h 5658822"/>
              <a:gd name="connsiteX2440" fmla="*/ 10107895 w 12512897"/>
              <a:gd name="connsiteY2440" fmla="*/ 2182307 h 5658822"/>
              <a:gd name="connsiteX2441" fmla="*/ 10005578 w 12512897"/>
              <a:gd name="connsiteY2441" fmla="*/ 2176260 h 5658822"/>
              <a:gd name="connsiteX2442" fmla="*/ 10008672 w 12512897"/>
              <a:gd name="connsiteY2442" fmla="*/ 2155131 h 5658822"/>
              <a:gd name="connsiteX2443" fmla="*/ 9938049 w 12512897"/>
              <a:gd name="connsiteY2443" fmla="*/ 2155131 h 5658822"/>
              <a:gd name="connsiteX2444" fmla="*/ 9947328 w 12512897"/>
              <a:gd name="connsiteY2444" fmla="*/ 2170592 h 5658822"/>
              <a:gd name="connsiteX2445" fmla="*/ 9900934 w 12512897"/>
              <a:gd name="connsiteY2445" fmla="*/ 2176260 h 5658822"/>
              <a:gd name="connsiteX2446" fmla="*/ 9900934 w 12512897"/>
              <a:gd name="connsiteY2446" fmla="*/ 2148948 h 5658822"/>
              <a:gd name="connsiteX2447" fmla="*/ 9919492 w 12512897"/>
              <a:gd name="connsiteY2447" fmla="*/ 2161315 h 5658822"/>
              <a:gd name="connsiteX2448" fmla="*/ 9928770 w 12512897"/>
              <a:gd name="connsiteY2448" fmla="*/ 2133487 h 5658822"/>
              <a:gd name="connsiteX2449" fmla="*/ 9873612 w 12512897"/>
              <a:gd name="connsiteY2449" fmla="*/ 2133487 h 5658822"/>
              <a:gd name="connsiteX2450" fmla="*/ 9891654 w 12512897"/>
              <a:gd name="connsiteY2450" fmla="*/ 2148948 h 5658822"/>
              <a:gd name="connsiteX2451" fmla="*/ 9873612 w 12512897"/>
              <a:gd name="connsiteY2451" fmla="*/ 2164408 h 5658822"/>
              <a:gd name="connsiteX2452" fmla="*/ 9858147 w 12512897"/>
              <a:gd name="connsiteY2452" fmla="*/ 2133487 h 5658822"/>
              <a:gd name="connsiteX2453" fmla="*/ 9694607 w 12512897"/>
              <a:gd name="connsiteY2453" fmla="*/ 2094062 h 5658822"/>
              <a:gd name="connsiteX2454" fmla="*/ 10585828 w 12512897"/>
              <a:gd name="connsiteY2454" fmla="*/ 2075003 h 5658822"/>
              <a:gd name="connsiteX2455" fmla="*/ 10570451 w 12512897"/>
              <a:gd name="connsiteY2455" fmla="*/ 2091230 h 5658822"/>
              <a:gd name="connsiteX2456" fmla="*/ 10585828 w 12512897"/>
              <a:gd name="connsiteY2456" fmla="*/ 2075003 h 5658822"/>
              <a:gd name="connsiteX2457" fmla="*/ 9936439 w 12512897"/>
              <a:gd name="connsiteY2457" fmla="*/ 2058667 h 5658822"/>
              <a:gd name="connsiteX2458" fmla="*/ 9945052 w 12512897"/>
              <a:gd name="connsiteY2458" fmla="*/ 2074039 h 5658822"/>
              <a:gd name="connsiteX2459" fmla="*/ 9936439 w 12512897"/>
              <a:gd name="connsiteY2459" fmla="*/ 2058667 h 5658822"/>
              <a:gd name="connsiteX2460" fmla="*/ 9836219 w 12512897"/>
              <a:gd name="connsiteY2460" fmla="*/ 2056686 h 5658822"/>
              <a:gd name="connsiteX2461" fmla="*/ 9854124 w 12512897"/>
              <a:gd name="connsiteY2461" fmla="*/ 2075755 h 5658822"/>
              <a:gd name="connsiteX2462" fmla="*/ 9811456 w 12512897"/>
              <a:gd name="connsiteY2462" fmla="*/ 2060656 h 5658822"/>
              <a:gd name="connsiteX2463" fmla="*/ 9836219 w 12512897"/>
              <a:gd name="connsiteY2463" fmla="*/ 2056686 h 5658822"/>
              <a:gd name="connsiteX2464" fmla="*/ 9744224 w 12512897"/>
              <a:gd name="connsiteY2464" fmla="*/ 2052879 h 5658822"/>
              <a:gd name="connsiteX2465" fmla="*/ 9707259 w 12512897"/>
              <a:gd name="connsiteY2465" fmla="*/ 2059804 h 5658822"/>
              <a:gd name="connsiteX2466" fmla="*/ 9744224 w 12512897"/>
              <a:gd name="connsiteY2466" fmla="*/ 2062883 h 5658822"/>
              <a:gd name="connsiteX2467" fmla="*/ 1516064 w 12512897"/>
              <a:gd name="connsiteY2467" fmla="*/ 2045311 h 5658822"/>
              <a:gd name="connsiteX2468" fmla="*/ 1444000 w 12512897"/>
              <a:gd name="connsiteY2468" fmla="*/ 2055122 h 5658822"/>
              <a:gd name="connsiteX2469" fmla="*/ 1440363 w 12512897"/>
              <a:gd name="connsiteY2469" fmla="*/ 2056971 h 5658822"/>
              <a:gd name="connsiteX2470" fmla="*/ 1520426 w 12512897"/>
              <a:gd name="connsiteY2470" fmla="*/ 2047249 h 5658822"/>
              <a:gd name="connsiteX2471" fmla="*/ 10468192 w 12512897"/>
              <a:gd name="connsiteY2471" fmla="*/ 2045037 h 5658822"/>
              <a:gd name="connsiteX2472" fmla="*/ 10551755 w 12512897"/>
              <a:gd name="connsiteY2472" fmla="*/ 2067227 h 5658822"/>
              <a:gd name="connsiteX2473" fmla="*/ 10468192 w 12512897"/>
              <a:gd name="connsiteY2473" fmla="*/ 2045037 h 5658822"/>
              <a:gd name="connsiteX2474" fmla="*/ 9538368 w 12512897"/>
              <a:gd name="connsiteY2474" fmla="*/ 2037157 h 5658822"/>
              <a:gd name="connsiteX2475" fmla="*/ 9499963 w 12512897"/>
              <a:gd name="connsiteY2475" fmla="*/ 2039250 h 5658822"/>
              <a:gd name="connsiteX2476" fmla="*/ 9538026 w 12512897"/>
              <a:gd name="connsiteY2476" fmla="*/ 2044331 h 5658822"/>
              <a:gd name="connsiteX2477" fmla="*/ 10443712 w 12512897"/>
              <a:gd name="connsiteY2477" fmla="*/ 2031869 h 5658822"/>
              <a:gd name="connsiteX2478" fmla="*/ 10460022 w 12512897"/>
              <a:gd name="connsiteY2478" fmla="*/ 2038517 h 5658822"/>
              <a:gd name="connsiteX2479" fmla="*/ 10422741 w 12512897"/>
              <a:gd name="connsiteY2479" fmla="*/ 2032260 h 5658822"/>
              <a:gd name="connsiteX2480" fmla="*/ 10443712 w 12512897"/>
              <a:gd name="connsiteY2480" fmla="*/ 2031869 h 5658822"/>
              <a:gd name="connsiteX2481" fmla="*/ 9890512 w 12512897"/>
              <a:gd name="connsiteY2481" fmla="*/ 2031406 h 5658822"/>
              <a:gd name="connsiteX2482" fmla="*/ 9881901 w 12512897"/>
              <a:gd name="connsiteY2482" fmla="*/ 2044492 h 5658822"/>
              <a:gd name="connsiteX2483" fmla="*/ 9890512 w 12512897"/>
              <a:gd name="connsiteY2483" fmla="*/ 2031406 h 5658822"/>
              <a:gd name="connsiteX2484" fmla="*/ 10842316 w 12512897"/>
              <a:gd name="connsiteY2484" fmla="*/ 2029989 h 5658822"/>
              <a:gd name="connsiteX2485" fmla="*/ 10877459 w 12512897"/>
              <a:gd name="connsiteY2485" fmla="*/ 2040011 h 5658822"/>
              <a:gd name="connsiteX2486" fmla="*/ 10908410 w 12512897"/>
              <a:gd name="connsiteY2486" fmla="*/ 2064682 h 5658822"/>
              <a:gd name="connsiteX2487" fmla="*/ 10951744 w 12512897"/>
              <a:gd name="connsiteY2487" fmla="*/ 2079586 h 5658822"/>
              <a:gd name="connsiteX2488" fmla="*/ 11114757 w 12512897"/>
              <a:gd name="connsiteY2488" fmla="*/ 2147429 h 5658822"/>
              <a:gd name="connsiteX2489" fmla="*/ 11280865 w 12512897"/>
              <a:gd name="connsiteY2489" fmla="*/ 2224009 h 5658822"/>
              <a:gd name="connsiteX2490" fmla="*/ 11363918 w 12512897"/>
              <a:gd name="connsiteY2490" fmla="*/ 2263585 h 5658822"/>
              <a:gd name="connsiteX2491" fmla="*/ 11407253 w 12512897"/>
              <a:gd name="connsiteY2491" fmla="*/ 2285171 h 5658822"/>
              <a:gd name="connsiteX2492" fmla="*/ 11428918 w 12512897"/>
              <a:gd name="connsiteY2492" fmla="*/ 2294422 h 5658822"/>
              <a:gd name="connsiteX2493" fmla="*/ 11428918 w 12512897"/>
              <a:gd name="connsiteY2493" fmla="*/ 2316009 h 5658822"/>
              <a:gd name="connsiteX2494" fmla="*/ 11376299 w 12512897"/>
              <a:gd name="connsiteY2494" fmla="*/ 2303673 h 5658822"/>
              <a:gd name="connsiteX2495" fmla="*/ 11302530 w 12512897"/>
              <a:gd name="connsiteY2495" fmla="*/ 2267182 h 5658822"/>
              <a:gd name="connsiteX2496" fmla="*/ 11136422 w 12512897"/>
              <a:gd name="connsiteY2496" fmla="*/ 2193172 h 5658822"/>
              <a:gd name="connsiteX2497" fmla="*/ 10806786 w 12512897"/>
              <a:gd name="connsiteY2497" fmla="*/ 2043095 h 5658822"/>
              <a:gd name="connsiteX2498" fmla="*/ 10842316 w 12512897"/>
              <a:gd name="connsiteY2498" fmla="*/ 2029989 h 5658822"/>
              <a:gd name="connsiteX2499" fmla="*/ 10757548 w 12512897"/>
              <a:gd name="connsiteY2499" fmla="*/ 2022316 h 5658822"/>
              <a:gd name="connsiteX2500" fmla="*/ 10763102 w 12512897"/>
              <a:gd name="connsiteY2500" fmla="*/ 2031550 h 5658822"/>
              <a:gd name="connsiteX2501" fmla="*/ 10757548 w 12512897"/>
              <a:gd name="connsiteY2501" fmla="*/ 2037705 h 5658822"/>
              <a:gd name="connsiteX2502" fmla="*/ 10757366 w 12512897"/>
              <a:gd name="connsiteY2502" fmla="*/ 2037087 h 5658822"/>
              <a:gd name="connsiteX2503" fmla="*/ 10752146 w 12512897"/>
              <a:gd name="connsiteY2503" fmla="*/ 2039737 h 5658822"/>
              <a:gd name="connsiteX2504" fmla="*/ 10734067 w 12512897"/>
              <a:gd name="connsiteY2504" fmla="*/ 2030536 h 5658822"/>
              <a:gd name="connsiteX2505" fmla="*/ 10746310 w 12512897"/>
              <a:gd name="connsiteY2505" fmla="*/ 2029049 h 5658822"/>
              <a:gd name="connsiteX2506" fmla="*/ 10753007 w 12512897"/>
              <a:gd name="connsiteY2506" fmla="*/ 2030536 h 5658822"/>
              <a:gd name="connsiteX2507" fmla="*/ 10756553 w 12512897"/>
              <a:gd name="connsiteY2507" fmla="*/ 2034340 h 5658822"/>
              <a:gd name="connsiteX2508" fmla="*/ 10755276 w 12512897"/>
              <a:gd name="connsiteY2508" fmla="*/ 2030011 h 5658822"/>
              <a:gd name="connsiteX2509" fmla="*/ 10757548 w 12512897"/>
              <a:gd name="connsiteY2509" fmla="*/ 2022316 h 5658822"/>
              <a:gd name="connsiteX2510" fmla="*/ 10776737 w 12512897"/>
              <a:gd name="connsiteY2510" fmla="*/ 2015500 h 5658822"/>
              <a:gd name="connsiteX2511" fmla="*/ 10759065 w 12512897"/>
              <a:gd name="connsiteY2511" fmla="*/ 2021657 h 5658822"/>
              <a:gd name="connsiteX2512" fmla="*/ 10776737 w 12512897"/>
              <a:gd name="connsiteY2512" fmla="*/ 2015500 h 5658822"/>
              <a:gd name="connsiteX2513" fmla="*/ 10391908 w 12512897"/>
              <a:gd name="connsiteY2513" fmla="*/ 2011949 h 5658822"/>
              <a:gd name="connsiteX2514" fmla="*/ 10408578 w 12512897"/>
              <a:gd name="connsiteY2514" fmla="*/ 2030909 h 5658822"/>
              <a:gd name="connsiteX2515" fmla="*/ 10370474 w 12512897"/>
              <a:gd name="connsiteY2515" fmla="*/ 2021986 h 5658822"/>
              <a:gd name="connsiteX2516" fmla="*/ 10391908 w 12512897"/>
              <a:gd name="connsiteY2516" fmla="*/ 2011949 h 5658822"/>
              <a:gd name="connsiteX2517" fmla="*/ 10325026 w 12512897"/>
              <a:gd name="connsiteY2517" fmla="*/ 2001869 h 5658822"/>
              <a:gd name="connsiteX2518" fmla="*/ 10369970 w 12512897"/>
              <a:gd name="connsiteY2518" fmla="*/ 2010791 h 5658822"/>
              <a:gd name="connsiteX2519" fmla="*/ 10325026 w 12512897"/>
              <a:gd name="connsiteY2519" fmla="*/ 2001869 h 5658822"/>
              <a:gd name="connsiteX2520" fmla="*/ 9911427 w 12512897"/>
              <a:gd name="connsiteY2520" fmla="*/ 1965550 h 5658822"/>
              <a:gd name="connsiteX2521" fmla="*/ 9900405 w 12512897"/>
              <a:gd name="connsiteY2521" fmla="*/ 1969402 h 5658822"/>
              <a:gd name="connsiteX2522" fmla="*/ 9898531 w 12512897"/>
              <a:gd name="connsiteY2522" fmla="*/ 1969780 h 5658822"/>
              <a:gd name="connsiteX2523" fmla="*/ 10175872 w 12512897"/>
              <a:gd name="connsiteY2523" fmla="*/ 1953340 h 5658822"/>
              <a:gd name="connsiteX2524" fmla="*/ 10306335 w 12512897"/>
              <a:gd name="connsiteY2524" fmla="*/ 1995036 h 5658822"/>
              <a:gd name="connsiteX2525" fmla="*/ 10211406 w 12512897"/>
              <a:gd name="connsiteY2525" fmla="*/ 2001160 h 5658822"/>
              <a:gd name="connsiteX2526" fmla="*/ 10131870 w 12512897"/>
              <a:gd name="connsiteY2526" fmla="*/ 1955740 h 5658822"/>
              <a:gd name="connsiteX2527" fmla="*/ 10175872 w 12512897"/>
              <a:gd name="connsiteY2527" fmla="*/ 1953340 h 5658822"/>
              <a:gd name="connsiteX2528" fmla="*/ 2180963 w 12512897"/>
              <a:gd name="connsiteY2528" fmla="*/ 1937933 h 5658822"/>
              <a:gd name="connsiteX2529" fmla="*/ 1997295 w 12512897"/>
              <a:gd name="connsiteY2529" fmla="*/ 1959218 h 5658822"/>
              <a:gd name="connsiteX2530" fmla="*/ 1894858 w 12512897"/>
              <a:gd name="connsiteY2530" fmla="*/ 1971450 h 5658822"/>
              <a:gd name="connsiteX2531" fmla="*/ 1747882 w 12512897"/>
              <a:gd name="connsiteY2531" fmla="*/ 2002665 h 5658822"/>
              <a:gd name="connsiteX2532" fmla="*/ 1693878 w 12512897"/>
              <a:gd name="connsiteY2532" fmla="*/ 2018585 h 5658822"/>
              <a:gd name="connsiteX2533" fmla="*/ 1667484 w 12512897"/>
              <a:gd name="connsiteY2533" fmla="*/ 2029426 h 5658822"/>
              <a:gd name="connsiteX2534" fmla="*/ 2044911 w 12512897"/>
              <a:gd name="connsiteY2534" fmla="*/ 1983882 h 5658822"/>
              <a:gd name="connsiteX2535" fmla="*/ 2173057 w 12512897"/>
              <a:gd name="connsiteY2535" fmla="*/ 1968451 h 5658822"/>
              <a:gd name="connsiteX2536" fmla="*/ 2184148 w 12512897"/>
              <a:gd name="connsiteY2536" fmla="*/ 1953507 h 5658822"/>
              <a:gd name="connsiteX2537" fmla="*/ 2183230 w 12512897"/>
              <a:gd name="connsiteY2537" fmla="*/ 1939023 h 5658822"/>
              <a:gd name="connsiteX2538" fmla="*/ 10063696 w 12512897"/>
              <a:gd name="connsiteY2538" fmla="*/ 1926898 h 5658822"/>
              <a:gd name="connsiteX2539" fmla="*/ 10108640 w 12512897"/>
              <a:gd name="connsiteY2539" fmla="*/ 1942314 h 5658822"/>
              <a:gd name="connsiteX2540" fmla="*/ 10081371 w 12512897"/>
              <a:gd name="connsiteY2540" fmla="*/ 1969549 h 5658822"/>
              <a:gd name="connsiteX2541" fmla="*/ 10063696 w 12512897"/>
              <a:gd name="connsiteY2541" fmla="*/ 1954647 h 5658822"/>
              <a:gd name="connsiteX2542" fmla="*/ 2593518 w 12512897"/>
              <a:gd name="connsiteY2542" fmla="*/ 1891651 h 5658822"/>
              <a:gd name="connsiteX2543" fmla="*/ 2507225 w 12512897"/>
              <a:gd name="connsiteY2543" fmla="*/ 1901323 h 5658822"/>
              <a:gd name="connsiteX2544" fmla="*/ 2391383 w 12512897"/>
              <a:gd name="connsiteY2544" fmla="*/ 1922493 h 5658822"/>
              <a:gd name="connsiteX2545" fmla="*/ 2331520 w 12512897"/>
              <a:gd name="connsiteY2545" fmla="*/ 1939403 h 5658822"/>
              <a:gd name="connsiteX2546" fmla="*/ 2282927 w 12512897"/>
              <a:gd name="connsiteY2546" fmla="*/ 1955220 h 5658822"/>
              <a:gd name="connsiteX2547" fmla="*/ 2336609 w 12512897"/>
              <a:gd name="connsiteY2547" fmla="*/ 1948755 h 5658822"/>
              <a:gd name="connsiteX2548" fmla="*/ 2364716 w 12512897"/>
              <a:gd name="connsiteY2548" fmla="*/ 1939604 h 5658822"/>
              <a:gd name="connsiteX2549" fmla="*/ 2445032 w 12512897"/>
              <a:gd name="connsiteY2549" fmla="*/ 1919375 h 5658822"/>
              <a:gd name="connsiteX2550" fmla="*/ 2585077 w 12512897"/>
              <a:gd name="connsiteY2550" fmla="*/ 1895485 h 5658822"/>
              <a:gd name="connsiteX2551" fmla="*/ 9859933 w 12512897"/>
              <a:gd name="connsiteY2551" fmla="*/ 1854198 h 5658822"/>
              <a:gd name="connsiteX2552" fmla="*/ 9863039 w 12512897"/>
              <a:gd name="connsiteY2552" fmla="*/ 1884422 h 5658822"/>
              <a:gd name="connsiteX2553" fmla="*/ 9890474 w 12512897"/>
              <a:gd name="connsiteY2553" fmla="*/ 1884422 h 5658822"/>
              <a:gd name="connsiteX2554" fmla="*/ 9878050 w 12512897"/>
              <a:gd name="connsiteY2554" fmla="*/ 1905938 h 5658822"/>
              <a:gd name="connsiteX2555" fmla="*/ 9853721 w 12512897"/>
              <a:gd name="connsiteY2555" fmla="*/ 1902864 h 5658822"/>
              <a:gd name="connsiteX2556" fmla="*/ 9797819 w 12512897"/>
              <a:gd name="connsiteY2556" fmla="*/ 1875714 h 5658822"/>
              <a:gd name="connsiteX2557" fmla="*/ 9835087 w 12512897"/>
              <a:gd name="connsiteY2557" fmla="*/ 1875714 h 5658822"/>
              <a:gd name="connsiteX2558" fmla="*/ 9859933 w 12512897"/>
              <a:gd name="connsiteY2558" fmla="*/ 1854198 h 5658822"/>
              <a:gd name="connsiteX2559" fmla="*/ 9241262 w 12512897"/>
              <a:gd name="connsiteY2559" fmla="*/ 1850514 h 5658822"/>
              <a:gd name="connsiteX2560" fmla="*/ 9221907 w 12512897"/>
              <a:gd name="connsiteY2560" fmla="*/ 1853128 h 5658822"/>
              <a:gd name="connsiteX2561" fmla="*/ 9246669 w 12512897"/>
              <a:gd name="connsiteY2561" fmla="*/ 1858813 h 5658822"/>
              <a:gd name="connsiteX2562" fmla="*/ 9374634 w 12512897"/>
              <a:gd name="connsiteY2562" fmla="*/ 1861746 h 5658822"/>
              <a:gd name="connsiteX2563" fmla="*/ 9435441 w 12512897"/>
              <a:gd name="connsiteY2563" fmla="*/ 1858881 h 5658822"/>
              <a:gd name="connsiteX2564" fmla="*/ 9283402 w 12512897"/>
              <a:gd name="connsiteY2564" fmla="*/ 1853158 h 5658822"/>
              <a:gd name="connsiteX2565" fmla="*/ 9763734 w 12512897"/>
              <a:gd name="connsiteY2565" fmla="*/ 1822393 h 5658822"/>
              <a:gd name="connsiteX2566" fmla="*/ 9772346 w 12512897"/>
              <a:gd name="connsiteY2566" fmla="*/ 1837782 h 5658822"/>
              <a:gd name="connsiteX2567" fmla="*/ 9763734 w 12512897"/>
              <a:gd name="connsiteY2567" fmla="*/ 1822393 h 5658822"/>
              <a:gd name="connsiteX2568" fmla="*/ 9760679 w 12512897"/>
              <a:gd name="connsiteY2568" fmla="*/ 1646979 h 5658822"/>
              <a:gd name="connsiteX2569" fmla="*/ 9757927 w 12512897"/>
              <a:gd name="connsiteY2569" fmla="*/ 1659087 h 5658822"/>
              <a:gd name="connsiteX2570" fmla="*/ 9728663 w 12512897"/>
              <a:gd name="connsiteY2570" fmla="*/ 1654693 h 5658822"/>
              <a:gd name="connsiteX2571" fmla="*/ 9760679 w 12512897"/>
              <a:gd name="connsiteY2571" fmla="*/ 1646979 h 5658822"/>
              <a:gd name="connsiteX2572" fmla="*/ 1363850 w 12512897"/>
              <a:gd name="connsiteY2572" fmla="*/ 1387118 h 5658822"/>
              <a:gd name="connsiteX2573" fmla="*/ 1304161 w 12512897"/>
              <a:gd name="connsiteY2573" fmla="*/ 1397833 h 5658822"/>
              <a:gd name="connsiteX2574" fmla="*/ 1283193 w 12512897"/>
              <a:gd name="connsiteY2574" fmla="*/ 1410135 h 5658822"/>
              <a:gd name="connsiteX2575" fmla="*/ 1276469 w 12512897"/>
              <a:gd name="connsiteY2575" fmla="*/ 1413561 h 5658822"/>
              <a:gd name="connsiteX2576" fmla="*/ 1290236 w 12512897"/>
              <a:gd name="connsiteY2576" fmla="*/ 1410724 h 5658822"/>
              <a:gd name="connsiteX2577" fmla="*/ 1322020 w 12512897"/>
              <a:gd name="connsiteY2577" fmla="*/ 1400627 h 5658822"/>
              <a:gd name="connsiteX2578" fmla="*/ 8856862 w 12512897"/>
              <a:gd name="connsiteY2578" fmla="*/ 1296035 h 5658822"/>
              <a:gd name="connsiteX2579" fmla="*/ 8979053 w 12512897"/>
              <a:gd name="connsiteY2579" fmla="*/ 1320283 h 5658822"/>
              <a:gd name="connsiteX2580" fmla="*/ 9012724 w 12512897"/>
              <a:gd name="connsiteY2580" fmla="*/ 1308156 h 5658822"/>
              <a:gd name="connsiteX2581" fmla="*/ 9051273 w 12512897"/>
              <a:gd name="connsiteY2581" fmla="*/ 1305875 h 5658822"/>
              <a:gd name="connsiteX2582" fmla="*/ 9019375 w 12512897"/>
              <a:gd name="connsiteY2582" fmla="*/ 1305760 h 5658822"/>
              <a:gd name="connsiteX2583" fmla="*/ 9012724 w 12512897"/>
              <a:gd name="connsiteY2583" fmla="*/ 1308156 h 5658822"/>
              <a:gd name="connsiteX2584" fmla="*/ 9010359 w 12512897"/>
              <a:gd name="connsiteY2584" fmla="*/ 1308297 h 5658822"/>
              <a:gd name="connsiteX2585" fmla="*/ 8856862 w 12512897"/>
              <a:gd name="connsiteY2585" fmla="*/ 1296035 h 5658822"/>
              <a:gd name="connsiteX2586" fmla="*/ 1318177 w 12512897"/>
              <a:gd name="connsiteY2586" fmla="*/ 1290305 h 5658822"/>
              <a:gd name="connsiteX2587" fmla="*/ 1312724 w 12512897"/>
              <a:gd name="connsiteY2587" fmla="*/ 1291528 h 5658822"/>
              <a:gd name="connsiteX2588" fmla="*/ 1312620 w 12512897"/>
              <a:gd name="connsiteY2588" fmla="*/ 1290819 h 5658822"/>
              <a:gd name="connsiteX2589" fmla="*/ 1317621 w 12512897"/>
              <a:gd name="connsiteY2589" fmla="*/ 1270610 h 5658822"/>
              <a:gd name="connsiteX2590" fmla="*/ 1314513 w 12512897"/>
              <a:gd name="connsiteY2590" fmla="*/ 1277473 h 5658822"/>
              <a:gd name="connsiteX2591" fmla="*/ 1312104 w 12512897"/>
              <a:gd name="connsiteY2591" fmla="*/ 1287334 h 5658822"/>
              <a:gd name="connsiteX2592" fmla="*/ 1312620 w 12512897"/>
              <a:gd name="connsiteY2592" fmla="*/ 1290819 h 5658822"/>
              <a:gd name="connsiteX2593" fmla="*/ 1290458 w 12512897"/>
              <a:gd name="connsiteY2593" fmla="*/ 1292870 h 5658822"/>
              <a:gd name="connsiteX2594" fmla="*/ 1176807 w 12512897"/>
              <a:gd name="connsiteY2594" fmla="*/ 1300744 h 5658822"/>
              <a:gd name="connsiteX2595" fmla="*/ 1177457 w 12512897"/>
              <a:gd name="connsiteY2595" fmla="*/ 1300357 h 5658822"/>
              <a:gd name="connsiteX2596" fmla="*/ 1190791 w 12512897"/>
              <a:gd name="connsiteY2596" fmla="*/ 1295948 h 5658822"/>
              <a:gd name="connsiteX2597" fmla="*/ 1201004 w 12512897"/>
              <a:gd name="connsiteY2597" fmla="*/ 1292563 h 5658822"/>
              <a:gd name="connsiteX2598" fmla="*/ 1244141 w 12512897"/>
              <a:gd name="connsiteY2598" fmla="*/ 1283583 h 5658822"/>
              <a:gd name="connsiteX2599" fmla="*/ 1298173 w 12512897"/>
              <a:gd name="connsiteY2599" fmla="*/ 1273908 h 5658822"/>
              <a:gd name="connsiteX2600" fmla="*/ 2535324 w 12512897"/>
              <a:gd name="connsiteY2600" fmla="*/ 1248696 h 5658822"/>
              <a:gd name="connsiteX2601" fmla="*/ 2314213 w 12512897"/>
              <a:gd name="connsiteY2601" fmla="*/ 1289514 h 5658822"/>
              <a:gd name="connsiteX2602" fmla="*/ 1942356 w 12512897"/>
              <a:gd name="connsiteY2602" fmla="*/ 1363231 h 5658822"/>
              <a:gd name="connsiteX2603" fmla="*/ 1902798 w 12512897"/>
              <a:gd name="connsiteY2603" fmla="*/ 1373570 h 5658822"/>
              <a:gd name="connsiteX2604" fmla="*/ 2202899 w 12512897"/>
              <a:gd name="connsiteY2604" fmla="*/ 1321233 h 5658822"/>
              <a:gd name="connsiteX2605" fmla="*/ 2503927 w 12512897"/>
              <a:gd name="connsiteY2605" fmla="*/ 1274993 h 5658822"/>
              <a:gd name="connsiteX2606" fmla="*/ 2452606 w 12512897"/>
              <a:gd name="connsiteY2606" fmla="*/ 1278086 h 5658822"/>
              <a:gd name="connsiteX2607" fmla="*/ 2436443 w 12512897"/>
              <a:gd name="connsiteY2607" fmla="*/ 1279418 h 5658822"/>
              <a:gd name="connsiteX2608" fmla="*/ 2535324 w 12512897"/>
              <a:gd name="connsiteY2608" fmla="*/ 1248696 h 5658822"/>
              <a:gd name="connsiteX2609" fmla="*/ 4591290 w 12512897"/>
              <a:gd name="connsiteY2609" fmla="*/ 81 h 5658822"/>
              <a:gd name="connsiteX2610" fmla="*/ 5839566 w 12512897"/>
              <a:gd name="connsiteY2610" fmla="*/ 138957 h 5658822"/>
              <a:gd name="connsiteX2611" fmla="*/ 6966336 w 12512897"/>
              <a:gd name="connsiteY2611" fmla="*/ 413882 h 5658822"/>
              <a:gd name="connsiteX2612" fmla="*/ 7358350 w 12512897"/>
              <a:gd name="connsiteY2612" fmla="*/ 495475 h 5658822"/>
              <a:gd name="connsiteX2613" fmla="*/ 7585451 w 12512897"/>
              <a:gd name="connsiteY2613" fmla="*/ 487917 h 5658822"/>
              <a:gd name="connsiteX2614" fmla="*/ 7887747 w 12512897"/>
              <a:gd name="connsiteY2614" fmla="*/ 535057 h 5658822"/>
              <a:gd name="connsiteX2615" fmla="*/ 8831485 w 12512897"/>
              <a:gd name="connsiteY2615" fmla="*/ 696628 h 5658822"/>
              <a:gd name="connsiteX2616" fmla="*/ 9345989 w 12512897"/>
              <a:gd name="connsiteY2616" fmla="*/ 716451 h 5658822"/>
              <a:gd name="connsiteX2617" fmla="*/ 8519437 w 12512897"/>
              <a:gd name="connsiteY2617" fmla="*/ 813206 h 5658822"/>
              <a:gd name="connsiteX2618" fmla="*/ 9774491 w 12512897"/>
              <a:gd name="connsiteY2618" fmla="*/ 799161 h 5658822"/>
              <a:gd name="connsiteX2619" fmla="*/ 8590061 w 12512897"/>
              <a:gd name="connsiteY2619" fmla="*/ 907883 h 5658822"/>
              <a:gd name="connsiteX2620" fmla="*/ 8516635 w 12512897"/>
              <a:gd name="connsiteY2620" fmla="*/ 914118 h 5658822"/>
              <a:gd name="connsiteX2621" fmla="*/ 7713325 w 12512897"/>
              <a:gd name="connsiteY2621" fmla="*/ 845331 h 5658822"/>
              <a:gd name="connsiteX2622" fmla="*/ 8239007 w 12512897"/>
              <a:gd name="connsiteY2622" fmla="*/ 937808 h 5658822"/>
              <a:gd name="connsiteX2623" fmla="*/ 8473722 w 12512897"/>
              <a:gd name="connsiteY2623" fmla="*/ 917762 h 5658822"/>
              <a:gd name="connsiteX2624" fmla="*/ 8516635 w 12512897"/>
              <a:gd name="connsiteY2624" fmla="*/ 914118 h 5658822"/>
              <a:gd name="connsiteX2625" fmla="*/ 9082593 w 12512897"/>
              <a:gd name="connsiteY2625" fmla="*/ 962580 h 5658822"/>
              <a:gd name="connsiteX2626" fmla="*/ 9735062 w 12512897"/>
              <a:gd name="connsiteY2626" fmla="*/ 953014 h 5658822"/>
              <a:gd name="connsiteX2627" fmla="*/ 9531240 w 12512897"/>
              <a:gd name="connsiteY2627" fmla="*/ 974838 h 5658822"/>
              <a:gd name="connsiteX2628" fmla="*/ 9025299 w 12512897"/>
              <a:gd name="connsiteY2628" fmla="*/ 1072695 h 5658822"/>
              <a:gd name="connsiteX2629" fmla="*/ 9678553 w 12512897"/>
              <a:gd name="connsiteY2629" fmla="*/ 1128799 h 5658822"/>
              <a:gd name="connsiteX2630" fmla="*/ 10503970 w 12512897"/>
              <a:gd name="connsiteY2630" fmla="*/ 1016464 h 5658822"/>
              <a:gd name="connsiteX2631" fmla="*/ 9367229 w 12512897"/>
              <a:gd name="connsiteY2631" fmla="*/ 1213662 h 5658822"/>
              <a:gd name="connsiteX2632" fmla="*/ 11121472 w 12512897"/>
              <a:gd name="connsiteY2632" fmla="*/ 1049187 h 5658822"/>
              <a:gd name="connsiteX2633" fmla="*/ 9217804 w 12512897"/>
              <a:gd name="connsiteY2633" fmla="*/ 1292381 h 5658822"/>
              <a:gd name="connsiteX2634" fmla="*/ 11208399 w 12512897"/>
              <a:gd name="connsiteY2634" fmla="*/ 1098536 h 5658822"/>
              <a:gd name="connsiteX2635" fmla="*/ 11097887 w 12512897"/>
              <a:gd name="connsiteY2635" fmla="*/ 1140075 h 5658822"/>
              <a:gd name="connsiteX2636" fmla="*/ 10735560 w 12512897"/>
              <a:gd name="connsiteY2636" fmla="*/ 1180489 h 5658822"/>
              <a:gd name="connsiteX2637" fmla="*/ 9775855 w 12512897"/>
              <a:gd name="connsiteY2637" fmla="*/ 1305121 h 5658822"/>
              <a:gd name="connsiteX2638" fmla="*/ 11075386 w 12512897"/>
              <a:gd name="connsiteY2638" fmla="*/ 1207661 h 5658822"/>
              <a:gd name="connsiteX2639" fmla="*/ 11238830 w 12512897"/>
              <a:gd name="connsiteY2639" fmla="*/ 1180185 h 5658822"/>
              <a:gd name="connsiteX2640" fmla="*/ 10474264 w 12512897"/>
              <a:gd name="connsiteY2640" fmla="*/ 1332789 h 5658822"/>
              <a:gd name="connsiteX2641" fmla="*/ 7845517 w 12512897"/>
              <a:gd name="connsiteY2641" fmla="*/ 1405367 h 5658822"/>
              <a:gd name="connsiteX2642" fmla="*/ 7822110 w 12512897"/>
              <a:gd name="connsiteY2642" fmla="*/ 1401775 h 5658822"/>
              <a:gd name="connsiteX2643" fmla="*/ 7845517 w 12512897"/>
              <a:gd name="connsiteY2643" fmla="*/ 1405367 h 5658822"/>
              <a:gd name="connsiteX2644" fmla="*/ 9601779 w 12512897"/>
              <a:gd name="connsiteY2644" fmla="*/ 1463216 h 5658822"/>
              <a:gd name="connsiteX2645" fmla="*/ 9813183 w 12512897"/>
              <a:gd name="connsiteY2645" fmla="*/ 1453650 h 5658822"/>
              <a:gd name="connsiteX2646" fmla="*/ 9801685 w 12512897"/>
              <a:gd name="connsiteY2646" fmla="*/ 1482008 h 5658822"/>
              <a:gd name="connsiteX2647" fmla="*/ 10014848 w 12512897"/>
              <a:gd name="connsiteY2647" fmla="*/ 1459973 h 5658822"/>
              <a:gd name="connsiteX2648" fmla="*/ 10141499 w 12512897"/>
              <a:gd name="connsiteY2648" fmla="*/ 1452189 h 5658822"/>
              <a:gd name="connsiteX2649" fmla="*/ 10040826 w 12512897"/>
              <a:gd name="connsiteY2649" fmla="*/ 1480016 h 5658822"/>
              <a:gd name="connsiteX2650" fmla="*/ 9548565 w 12512897"/>
              <a:gd name="connsiteY2650" fmla="*/ 1538165 h 5658822"/>
              <a:gd name="connsiteX2651" fmla="*/ 8194885 w 12512897"/>
              <a:gd name="connsiteY2651" fmla="*/ 1538699 h 5658822"/>
              <a:gd name="connsiteX2652" fmla="*/ 8504675 w 12512897"/>
              <a:gd name="connsiteY2652" fmla="*/ 1575390 h 5658822"/>
              <a:gd name="connsiteX2653" fmla="*/ 9893258 w 12512897"/>
              <a:gd name="connsiteY2653" fmla="*/ 1550092 h 5658822"/>
              <a:gd name="connsiteX2654" fmla="*/ 9355420 w 12512897"/>
              <a:gd name="connsiteY2654" fmla="*/ 1606273 h 5658822"/>
              <a:gd name="connsiteX2655" fmla="*/ 9212809 w 12512897"/>
              <a:gd name="connsiteY2655" fmla="*/ 1620891 h 5658822"/>
              <a:gd name="connsiteX2656" fmla="*/ 9348583 w 12512897"/>
              <a:gd name="connsiteY2656" fmla="*/ 1616574 h 5658822"/>
              <a:gd name="connsiteX2657" fmla="*/ 9596351 w 12512897"/>
              <a:gd name="connsiteY2657" fmla="*/ 1607178 h 5658822"/>
              <a:gd name="connsiteX2658" fmla="*/ 9483521 w 12512897"/>
              <a:gd name="connsiteY2658" fmla="*/ 1657448 h 5658822"/>
              <a:gd name="connsiteX2659" fmla="*/ 9473578 w 12512897"/>
              <a:gd name="connsiteY2659" fmla="*/ 1660030 h 5658822"/>
              <a:gd name="connsiteX2660" fmla="*/ 9477072 w 12512897"/>
              <a:gd name="connsiteY2660" fmla="*/ 1660410 h 5658822"/>
              <a:gd name="connsiteX2661" fmla="*/ 9480027 w 12512897"/>
              <a:gd name="connsiteY2661" fmla="*/ 1660085 h 5658822"/>
              <a:gd name="connsiteX2662" fmla="*/ 9728663 w 12512897"/>
              <a:gd name="connsiteY2662" fmla="*/ 1654693 h 5658822"/>
              <a:gd name="connsiteX2663" fmla="*/ 9562853 w 12512897"/>
              <a:gd name="connsiteY2663" fmla="*/ 1673619 h 5658822"/>
              <a:gd name="connsiteX2664" fmla="*/ 9621679 w 12512897"/>
              <a:gd name="connsiteY2664" fmla="*/ 1687556 h 5658822"/>
              <a:gd name="connsiteX2665" fmla="*/ 9635780 w 12512897"/>
              <a:gd name="connsiteY2665" fmla="*/ 1693529 h 5658822"/>
              <a:gd name="connsiteX2666" fmla="*/ 9647143 w 12512897"/>
              <a:gd name="connsiteY2666" fmla="*/ 1692761 h 5658822"/>
              <a:gd name="connsiteX2667" fmla="*/ 10039622 w 12512897"/>
              <a:gd name="connsiteY2667" fmla="*/ 1665868 h 5658822"/>
              <a:gd name="connsiteX2668" fmla="*/ 10525991 w 12512897"/>
              <a:gd name="connsiteY2668" fmla="*/ 1620556 h 5658822"/>
              <a:gd name="connsiteX2669" fmla="*/ 10487800 w 12512897"/>
              <a:gd name="connsiteY2669" fmla="*/ 1646051 h 5658822"/>
              <a:gd name="connsiteX2670" fmla="*/ 10296933 w 12512897"/>
              <a:gd name="connsiteY2670" fmla="*/ 1680161 h 5658822"/>
              <a:gd name="connsiteX2671" fmla="*/ 9956227 w 12512897"/>
              <a:gd name="connsiteY2671" fmla="*/ 1732894 h 5658822"/>
              <a:gd name="connsiteX2672" fmla="*/ 9846800 w 12512897"/>
              <a:gd name="connsiteY2672" fmla="*/ 1746752 h 5658822"/>
              <a:gd name="connsiteX2673" fmla="*/ 9882921 w 12512897"/>
              <a:gd name="connsiteY2673" fmla="*/ 1752458 h 5658822"/>
              <a:gd name="connsiteX2674" fmla="*/ 10064812 w 12512897"/>
              <a:gd name="connsiteY2674" fmla="*/ 1792120 h 5658822"/>
              <a:gd name="connsiteX2675" fmla="*/ 10249280 w 12512897"/>
              <a:gd name="connsiteY2675" fmla="*/ 1835388 h 5658822"/>
              <a:gd name="connsiteX2676" fmla="*/ 10427564 w 12512897"/>
              <a:gd name="connsiteY2676" fmla="*/ 1881231 h 5658822"/>
              <a:gd name="connsiteX2677" fmla="*/ 10605848 w 12512897"/>
              <a:gd name="connsiteY2677" fmla="*/ 1955404 h 5658822"/>
              <a:gd name="connsiteX2678" fmla="*/ 10694990 w 12512897"/>
              <a:gd name="connsiteY2678" fmla="*/ 1991976 h 5658822"/>
              <a:gd name="connsiteX2679" fmla="*/ 10732089 w 12512897"/>
              <a:gd name="connsiteY2679" fmla="*/ 2032153 h 5658822"/>
              <a:gd name="connsiteX2680" fmla="*/ 10636764 w 12512897"/>
              <a:gd name="connsiteY2680" fmla="*/ 2004338 h 5658822"/>
              <a:gd name="connsiteX2681" fmla="*/ 9901471 w 12512897"/>
              <a:gd name="connsiteY2681" fmla="*/ 1819935 h 5658822"/>
              <a:gd name="connsiteX2682" fmla="*/ 9716520 w 12512897"/>
              <a:gd name="connsiteY2682" fmla="*/ 1790027 h 5658822"/>
              <a:gd name="connsiteX2683" fmla="*/ 9603194 w 12512897"/>
              <a:gd name="connsiteY2683" fmla="*/ 1776624 h 5658822"/>
              <a:gd name="connsiteX2684" fmla="*/ 9601173 w 12512897"/>
              <a:gd name="connsiteY2684" fmla="*/ 1776791 h 5658822"/>
              <a:gd name="connsiteX2685" fmla="*/ 9485780 w 12512897"/>
              <a:gd name="connsiteY2685" fmla="*/ 1797529 h 5658822"/>
              <a:gd name="connsiteX2686" fmla="*/ 9665149 w 12512897"/>
              <a:gd name="connsiteY2686" fmla="*/ 1791776 h 5658822"/>
              <a:gd name="connsiteX2687" fmla="*/ 9548388 w 12512897"/>
              <a:gd name="connsiteY2687" fmla="*/ 1828181 h 5658822"/>
              <a:gd name="connsiteX2688" fmla="*/ 9506373 w 12512897"/>
              <a:gd name="connsiteY2688" fmla="*/ 1832686 h 5658822"/>
              <a:gd name="connsiteX2689" fmla="*/ 9623841 w 12512897"/>
              <a:gd name="connsiteY2689" fmla="*/ 1848171 h 5658822"/>
              <a:gd name="connsiteX2690" fmla="*/ 9744289 w 12512897"/>
              <a:gd name="connsiteY2690" fmla="*/ 1845597 h 5658822"/>
              <a:gd name="connsiteX2691" fmla="*/ 9774814 w 12512897"/>
              <a:gd name="connsiteY2691" fmla="*/ 1861131 h 5658822"/>
              <a:gd name="connsiteX2692" fmla="*/ 9760299 w 12512897"/>
              <a:gd name="connsiteY2692" fmla="*/ 1864023 h 5658822"/>
              <a:gd name="connsiteX2693" fmla="*/ 9768644 w 12512897"/>
              <a:gd name="connsiteY2693" fmla="*/ 1870325 h 5658822"/>
              <a:gd name="connsiteX2694" fmla="*/ 9772653 w 12512897"/>
              <a:gd name="connsiteY2694" fmla="*/ 1884321 h 5658822"/>
              <a:gd name="connsiteX2695" fmla="*/ 9729160 w 12512897"/>
              <a:gd name="connsiteY2695" fmla="*/ 1883388 h 5658822"/>
              <a:gd name="connsiteX2696" fmla="*/ 9688220 w 12512897"/>
              <a:gd name="connsiteY2696" fmla="*/ 1876769 h 5658822"/>
              <a:gd name="connsiteX2697" fmla="*/ 9664679 w 12512897"/>
              <a:gd name="connsiteY2697" fmla="*/ 1880280 h 5658822"/>
              <a:gd name="connsiteX2698" fmla="*/ 9410833 w 12512897"/>
              <a:gd name="connsiteY2698" fmla="*/ 1915751 h 5658822"/>
              <a:gd name="connsiteX2699" fmla="*/ 9365054 w 12512897"/>
              <a:gd name="connsiteY2699" fmla="*/ 1919603 h 5658822"/>
              <a:gd name="connsiteX2700" fmla="*/ 9365532 w 12512897"/>
              <a:gd name="connsiteY2700" fmla="*/ 1926385 h 5658822"/>
              <a:gd name="connsiteX2701" fmla="*/ 9360026 w 12512897"/>
              <a:gd name="connsiteY2701" fmla="*/ 1922153 h 5658822"/>
              <a:gd name="connsiteX2702" fmla="*/ 9359877 w 12512897"/>
              <a:gd name="connsiteY2702" fmla="*/ 1920038 h 5658822"/>
              <a:gd name="connsiteX2703" fmla="*/ 9315028 w 12512897"/>
              <a:gd name="connsiteY2703" fmla="*/ 1923812 h 5658822"/>
              <a:gd name="connsiteX2704" fmla="*/ 9249215 w 12512897"/>
              <a:gd name="connsiteY2704" fmla="*/ 1926402 h 5658822"/>
              <a:gd name="connsiteX2705" fmla="*/ 9238386 w 12512897"/>
              <a:gd name="connsiteY2705" fmla="*/ 1926747 h 5658822"/>
              <a:gd name="connsiteX2706" fmla="*/ 9252164 w 12512897"/>
              <a:gd name="connsiteY2706" fmla="*/ 1927057 h 5658822"/>
              <a:gd name="connsiteX2707" fmla="*/ 9452916 w 12512897"/>
              <a:gd name="connsiteY2707" fmla="*/ 1931415 h 5658822"/>
              <a:gd name="connsiteX2708" fmla="*/ 9436538 w 12512897"/>
              <a:gd name="connsiteY2708" fmla="*/ 1934059 h 5658822"/>
              <a:gd name="connsiteX2709" fmla="*/ 9412562 w 12512897"/>
              <a:gd name="connsiteY2709" fmla="*/ 1936026 h 5658822"/>
              <a:gd name="connsiteX2710" fmla="*/ 9501229 w 12512897"/>
              <a:gd name="connsiteY2710" fmla="*/ 1938300 h 5658822"/>
              <a:gd name="connsiteX2711" fmla="*/ 9540654 w 12512897"/>
              <a:gd name="connsiteY2711" fmla="*/ 1939373 h 5658822"/>
              <a:gd name="connsiteX2712" fmla="*/ 9538642 w 12512897"/>
              <a:gd name="connsiteY2712" fmla="*/ 1938055 h 5658822"/>
              <a:gd name="connsiteX2713" fmla="*/ 9536489 w 12512897"/>
              <a:gd name="connsiteY2713" fmla="*/ 1926898 h 5658822"/>
              <a:gd name="connsiteX2714" fmla="*/ 9542949 w 12512897"/>
              <a:gd name="connsiteY2714" fmla="*/ 1931130 h 5658822"/>
              <a:gd name="connsiteX2715" fmla="*/ 9544560 w 12512897"/>
              <a:gd name="connsiteY2715" fmla="*/ 1939480 h 5658822"/>
              <a:gd name="connsiteX2716" fmla="*/ 9578451 w 12512897"/>
              <a:gd name="connsiteY2716" fmla="*/ 1940403 h 5658822"/>
              <a:gd name="connsiteX2717" fmla="*/ 9595131 w 12512897"/>
              <a:gd name="connsiteY2717" fmla="*/ 1934793 h 5658822"/>
              <a:gd name="connsiteX2718" fmla="*/ 9612404 w 12512897"/>
              <a:gd name="connsiteY2718" fmla="*/ 1939193 h 5658822"/>
              <a:gd name="connsiteX2719" fmla="*/ 9613395 w 12512897"/>
              <a:gd name="connsiteY2719" fmla="*/ 1941355 h 5658822"/>
              <a:gd name="connsiteX2720" fmla="*/ 9632109 w 12512897"/>
              <a:gd name="connsiteY2720" fmla="*/ 1941865 h 5658822"/>
              <a:gd name="connsiteX2721" fmla="*/ 9867549 w 12512897"/>
              <a:gd name="connsiteY2721" fmla="*/ 1919588 h 5658822"/>
              <a:gd name="connsiteX2722" fmla="*/ 9900682 w 12512897"/>
              <a:gd name="connsiteY2722" fmla="*/ 1918064 h 5658822"/>
              <a:gd name="connsiteX2723" fmla="*/ 9900113 w 12512897"/>
              <a:gd name="connsiteY2723" fmla="*/ 1915984 h 5658822"/>
              <a:gd name="connsiteX2724" fmla="*/ 9900882 w 12512897"/>
              <a:gd name="connsiteY2724" fmla="*/ 1899636 h 5658822"/>
              <a:gd name="connsiteX2725" fmla="*/ 10054095 w 12512897"/>
              <a:gd name="connsiteY2725" fmla="*/ 1927009 h 5658822"/>
              <a:gd name="connsiteX2726" fmla="*/ 9995679 w 12512897"/>
              <a:gd name="connsiteY2726" fmla="*/ 1942218 h 5658822"/>
              <a:gd name="connsiteX2727" fmla="*/ 9956769 w 12512897"/>
              <a:gd name="connsiteY2727" fmla="*/ 1935165 h 5658822"/>
              <a:gd name="connsiteX2728" fmla="*/ 9945915 w 12512897"/>
              <a:gd name="connsiteY2728" fmla="*/ 1938475 h 5658822"/>
              <a:gd name="connsiteX2729" fmla="*/ 9846603 w 12512897"/>
              <a:gd name="connsiteY2729" fmla="*/ 1971146 h 5658822"/>
              <a:gd name="connsiteX2730" fmla="*/ 9878392 w 12512897"/>
              <a:gd name="connsiteY2730" fmla="*/ 1973840 h 5658822"/>
              <a:gd name="connsiteX2731" fmla="*/ 9898531 w 12512897"/>
              <a:gd name="connsiteY2731" fmla="*/ 1969780 h 5658822"/>
              <a:gd name="connsiteX2732" fmla="*/ 9869080 w 12512897"/>
              <a:gd name="connsiteY2732" fmla="*/ 1979441 h 5658822"/>
              <a:gd name="connsiteX2733" fmla="*/ 9720370 w 12512897"/>
              <a:gd name="connsiteY2733" fmla="*/ 1999152 h 5658822"/>
              <a:gd name="connsiteX2734" fmla="*/ 9754692 w 12512897"/>
              <a:gd name="connsiteY2734" fmla="*/ 2003180 h 5658822"/>
              <a:gd name="connsiteX2735" fmla="*/ 9763978 w 12512897"/>
              <a:gd name="connsiteY2735" fmla="*/ 2003251 h 5658822"/>
              <a:gd name="connsiteX2736" fmla="*/ 9763734 w 12512897"/>
              <a:gd name="connsiteY2736" fmla="*/ 2001871 h 5658822"/>
              <a:gd name="connsiteX2737" fmla="*/ 9765864 w 12512897"/>
              <a:gd name="connsiteY2737" fmla="*/ 2003266 h 5658822"/>
              <a:gd name="connsiteX2738" fmla="*/ 9793967 w 12512897"/>
              <a:gd name="connsiteY2738" fmla="*/ 2003483 h 5658822"/>
              <a:gd name="connsiteX2739" fmla="*/ 9798502 w 12512897"/>
              <a:gd name="connsiteY2739" fmla="*/ 2009841 h 5658822"/>
              <a:gd name="connsiteX2740" fmla="*/ 9772141 w 12512897"/>
              <a:gd name="connsiteY2740" fmla="*/ 2016196 h 5658822"/>
              <a:gd name="connsiteX2741" fmla="*/ 9772346 w 12512897"/>
              <a:gd name="connsiteY2741" fmla="*/ 2017261 h 5658822"/>
              <a:gd name="connsiteX2742" fmla="*/ 9771078 w 12512897"/>
              <a:gd name="connsiteY2742" fmla="*/ 2016452 h 5658822"/>
              <a:gd name="connsiteX2743" fmla="*/ 9770962 w 12512897"/>
              <a:gd name="connsiteY2743" fmla="*/ 2016480 h 5658822"/>
              <a:gd name="connsiteX2744" fmla="*/ 9587001 w 12512897"/>
              <a:gd name="connsiteY2744" fmla="*/ 2034506 h 5658822"/>
              <a:gd name="connsiteX2745" fmla="*/ 9571523 w 12512897"/>
              <a:gd name="connsiteY2745" fmla="*/ 2035350 h 5658822"/>
              <a:gd name="connsiteX2746" fmla="*/ 9568956 w 12512897"/>
              <a:gd name="connsiteY2746" fmla="*/ 2044331 h 5658822"/>
              <a:gd name="connsiteX2747" fmla="*/ 9576715 w 12512897"/>
              <a:gd name="connsiteY2747" fmla="*/ 2048637 h 5658822"/>
              <a:gd name="connsiteX2748" fmla="*/ 9624173 w 12512897"/>
              <a:gd name="connsiteY2748" fmla="*/ 2046517 h 5658822"/>
              <a:gd name="connsiteX2749" fmla="*/ 9622842 w 12512897"/>
              <a:gd name="connsiteY2749" fmla="*/ 2044377 h 5658822"/>
              <a:gd name="connsiteX2750" fmla="*/ 9627148 w 12512897"/>
              <a:gd name="connsiteY2750" fmla="*/ 2039759 h 5658822"/>
              <a:gd name="connsiteX2751" fmla="*/ 9630300 w 12512897"/>
              <a:gd name="connsiteY2751" fmla="*/ 2043139 h 5658822"/>
              <a:gd name="connsiteX2752" fmla="*/ 9630300 w 12512897"/>
              <a:gd name="connsiteY2752" fmla="*/ 2046243 h 5658822"/>
              <a:gd name="connsiteX2753" fmla="*/ 9630882 w 12512897"/>
              <a:gd name="connsiteY2753" fmla="*/ 2046217 h 5658822"/>
              <a:gd name="connsiteX2754" fmla="*/ 9631454 w 12512897"/>
              <a:gd name="connsiteY2754" fmla="*/ 2044377 h 5658822"/>
              <a:gd name="connsiteX2755" fmla="*/ 9630300 w 12512897"/>
              <a:gd name="connsiteY2755" fmla="*/ 2043139 h 5658822"/>
              <a:gd name="connsiteX2756" fmla="*/ 9630300 w 12512897"/>
              <a:gd name="connsiteY2756" fmla="*/ 2038146 h 5658822"/>
              <a:gd name="connsiteX2757" fmla="*/ 9655043 w 12512897"/>
              <a:gd name="connsiteY2757" fmla="*/ 2038146 h 5658822"/>
              <a:gd name="connsiteX2758" fmla="*/ 9658768 w 12512897"/>
              <a:gd name="connsiteY2758" fmla="*/ 2044343 h 5658822"/>
              <a:gd name="connsiteX2759" fmla="*/ 9743154 w 12512897"/>
              <a:gd name="connsiteY2759" fmla="*/ 2038229 h 5658822"/>
              <a:gd name="connsiteX2760" fmla="*/ 9744224 w 12512897"/>
              <a:gd name="connsiteY2760" fmla="*/ 2038180 h 5658822"/>
              <a:gd name="connsiteX2761" fmla="*/ 9744224 w 12512897"/>
              <a:gd name="connsiteY2761" fmla="*/ 2035055 h 5658822"/>
              <a:gd name="connsiteX2762" fmla="*/ 9757691 w 12512897"/>
              <a:gd name="connsiteY2762" fmla="*/ 2035828 h 5658822"/>
              <a:gd name="connsiteX2763" fmla="*/ 9760868 w 12512897"/>
              <a:gd name="connsiteY2763" fmla="*/ 2037425 h 5658822"/>
              <a:gd name="connsiteX2764" fmla="*/ 9847768 w 12512897"/>
              <a:gd name="connsiteY2764" fmla="*/ 2033482 h 5658822"/>
              <a:gd name="connsiteX2765" fmla="*/ 9770458 w 12512897"/>
              <a:gd name="connsiteY2765" fmla="*/ 2047964 h 5658822"/>
              <a:gd name="connsiteX2766" fmla="*/ 9773736 w 12512897"/>
              <a:gd name="connsiteY2766" fmla="*/ 2058954 h 5658822"/>
              <a:gd name="connsiteX2767" fmla="*/ 9772060 w 12512897"/>
              <a:gd name="connsiteY2767" fmla="*/ 2080921 h 5658822"/>
              <a:gd name="connsiteX2768" fmla="*/ 9839590 w 12512897"/>
              <a:gd name="connsiteY2768" fmla="*/ 2096381 h 5658822"/>
              <a:gd name="connsiteX2769" fmla="*/ 9888562 w 12512897"/>
              <a:gd name="connsiteY2769" fmla="*/ 2102565 h 5658822"/>
              <a:gd name="connsiteX2770" fmla="*/ 9916399 w 12512897"/>
              <a:gd name="connsiteY2770" fmla="*/ 2118025 h 5658822"/>
              <a:gd name="connsiteX2771" fmla="*/ 9977742 w 12512897"/>
              <a:gd name="connsiteY2771" fmla="*/ 2105658 h 5658822"/>
              <a:gd name="connsiteX2772" fmla="*/ 9996300 w 12512897"/>
              <a:gd name="connsiteY2772" fmla="*/ 2130394 h 5658822"/>
              <a:gd name="connsiteX2773" fmla="*/ 10033416 w 12512897"/>
              <a:gd name="connsiteY2773" fmla="*/ 2118025 h 5658822"/>
              <a:gd name="connsiteX2774" fmla="*/ 10070531 w 12512897"/>
              <a:gd name="connsiteY2774" fmla="*/ 2118025 h 5658822"/>
              <a:gd name="connsiteX2775" fmla="*/ 10097852 w 12512897"/>
              <a:gd name="connsiteY2775" fmla="*/ 2152039 h 5658822"/>
              <a:gd name="connsiteX2776" fmla="*/ 10135902 w 12512897"/>
              <a:gd name="connsiteY2776" fmla="*/ 2174980 h 5658822"/>
              <a:gd name="connsiteX2777" fmla="*/ 10145881 w 12512897"/>
              <a:gd name="connsiteY2777" fmla="*/ 2177376 h 5658822"/>
              <a:gd name="connsiteX2778" fmla="*/ 10161729 w 12512897"/>
              <a:gd name="connsiteY2778" fmla="*/ 2175074 h 5658822"/>
              <a:gd name="connsiteX2779" fmla="*/ 10169285 w 12512897"/>
              <a:gd name="connsiteY2779" fmla="*/ 2173289 h 5658822"/>
              <a:gd name="connsiteX2780" fmla="*/ 10163586 w 12512897"/>
              <a:gd name="connsiteY2780" fmla="*/ 2181628 h 5658822"/>
              <a:gd name="connsiteX2781" fmla="*/ 10175304 w 12512897"/>
              <a:gd name="connsiteY2781" fmla="*/ 2184442 h 5658822"/>
              <a:gd name="connsiteX2782" fmla="*/ 10255076 w 12512897"/>
              <a:gd name="connsiteY2782" fmla="*/ 2191721 h 5658822"/>
              <a:gd name="connsiteX2783" fmla="*/ 10261264 w 12512897"/>
              <a:gd name="connsiteY2783" fmla="*/ 2164408 h 5658822"/>
              <a:gd name="connsiteX2784" fmla="*/ 10261264 w 12512897"/>
              <a:gd name="connsiteY2784" fmla="*/ 2191721 h 5658822"/>
              <a:gd name="connsiteX2785" fmla="*/ 10282398 w 12512897"/>
              <a:gd name="connsiteY2785" fmla="*/ 2191721 h 5658822"/>
              <a:gd name="connsiteX2786" fmla="*/ 10297862 w 12512897"/>
              <a:gd name="connsiteY2786" fmla="*/ 2207181 h 5658822"/>
              <a:gd name="connsiteX2787" fmla="*/ 10322607 w 12512897"/>
              <a:gd name="connsiteY2787" fmla="*/ 2194813 h 5658822"/>
              <a:gd name="connsiteX2788" fmla="*/ 10325700 w 12512897"/>
              <a:gd name="connsiteY2788" fmla="*/ 2170592 h 5658822"/>
              <a:gd name="connsiteX2789" fmla="*/ 10334979 w 12512897"/>
              <a:gd name="connsiteY2789" fmla="*/ 2207181 h 5658822"/>
              <a:gd name="connsiteX2790" fmla="*/ 10356629 w 12512897"/>
              <a:gd name="connsiteY2790" fmla="*/ 2213365 h 5658822"/>
              <a:gd name="connsiteX2791" fmla="*/ 10380858 w 12512897"/>
              <a:gd name="connsiteY2791" fmla="*/ 2222642 h 5658822"/>
              <a:gd name="connsiteX2792" fmla="*/ 10383950 w 12512897"/>
              <a:gd name="connsiteY2792" fmla="*/ 2191721 h 5658822"/>
              <a:gd name="connsiteX2793" fmla="*/ 10399416 w 12512897"/>
              <a:gd name="connsiteY2793" fmla="*/ 2235011 h 5658822"/>
              <a:gd name="connsiteX2794" fmla="*/ 10445809 w 12512897"/>
              <a:gd name="connsiteY2794" fmla="*/ 2207181 h 5658822"/>
              <a:gd name="connsiteX2795" fmla="*/ 10442716 w 12512897"/>
              <a:gd name="connsiteY2795" fmla="*/ 2238102 h 5658822"/>
              <a:gd name="connsiteX2796" fmla="*/ 10443605 w 12512897"/>
              <a:gd name="connsiteY2796" fmla="*/ 2238403 h 5658822"/>
              <a:gd name="connsiteX2797" fmla="*/ 10484032 w 12512897"/>
              <a:gd name="connsiteY2797" fmla="*/ 2235532 h 5658822"/>
              <a:gd name="connsiteX2798" fmla="*/ 10784320 w 12512897"/>
              <a:gd name="connsiteY2798" fmla="*/ 2226961 h 5658822"/>
              <a:gd name="connsiteX2799" fmla="*/ 10710886 w 12512897"/>
              <a:gd name="connsiteY2799" fmla="*/ 2245273 h 5658822"/>
              <a:gd name="connsiteX2800" fmla="*/ 10658585 w 12512897"/>
              <a:gd name="connsiteY2800" fmla="*/ 2251631 h 5658822"/>
              <a:gd name="connsiteX2801" fmla="*/ 10658585 w 12512897"/>
              <a:gd name="connsiteY2801" fmla="*/ 2253536 h 5658822"/>
              <a:gd name="connsiteX2802" fmla="*/ 10642915 w 12512897"/>
              <a:gd name="connsiteY2802" fmla="*/ 2253536 h 5658822"/>
              <a:gd name="connsiteX2803" fmla="*/ 10642414 w 12512897"/>
              <a:gd name="connsiteY2803" fmla="*/ 2253597 h 5658822"/>
              <a:gd name="connsiteX2804" fmla="*/ 10556234 w 12512897"/>
              <a:gd name="connsiteY2804" fmla="*/ 2262783 h 5658822"/>
              <a:gd name="connsiteX2805" fmla="*/ 10549526 w 12512897"/>
              <a:gd name="connsiteY2805" fmla="*/ 2263438 h 5658822"/>
              <a:gd name="connsiteX2806" fmla="*/ 10565404 w 12512897"/>
              <a:gd name="connsiteY2806" fmla="*/ 2265416 h 5658822"/>
              <a:gd name="connsiteX2807" fmla="*/ 10585412 w 12512897"/>
              <a:gd name="connsiteY2807" fmla="*/ 2293317 h 5658822"/>
              <a:gd name="connsiteX2808" fmla="*/ 10588576 w 12512897"/>
              <a:gd name="connsiteY2808" fmla="*/ 2295787 h 5658822"/>
              <a:gd name="connsiteX2809" fmla="*/ 10665313 w 12512897"/>
              <a:gd name="connsiteY2809" fmla="*/ 2291004 h 5658822"/>
              <a:gd name="connsiteX2810" fmla="*/ 10649988 w 12512897"/>
              <a:gd name="connsiteY2810" fmla="*/ 2270249 h 5658822"/>
              <a:gd name="connsiteX2811" fmla="*/ 10681872 w 12512897"/>
              <a:gd name="connsiteY2811" fmla="*/ 2280005 h 5658822"/>
              <a:gd name="connsiteX2812" fmla="*/ 10684482 w 12512897"/>
              <a:gd name="connsiteY2812" fmla="*/ 2289810 h 5658822"/>
              <a:gd name="connsiteX2813" fmla="*/ 10697637 w 12512897"/>
              <a:gd name="connsiteY2813" fmla="*/ 2288990 h 5658822"/>
              <a:gd name="connsiteX2814" fmla="*/ 10695437 w 12512897"/>
              <a:gd name="connsiteY2814" fmla="*/ 2281311 h 5658822"/>
              <a:gd name="connsiteX2815" fmla="*/ 10714487 w 12512897"/>
              <a:gd name="connsiteY2815" fmla="*/ 2287259 h 5658822"/>
              <a:gd name="connsiteX2816" fmla="*/ 10715294 w 12512897"/>
              <a:gd name="connsiteY2816" fmla="*/ 2287889 h 5658822"/>
              <a:gd name="connsiteX2817" fmla="*/ 10746606 w 12512897"/>
              <a:gd name="connsiteY2817" fmla="*/ 2285938 h 5658822"/>
              <a:gd name="connsiteX2818" fmla="*/ 10868347 w 12512897"/>
              <a:gd name="connsiteY2818" fmla="*/ 2279215 h 5658822"/>
              <a:gd name="connsiteX2819" fmla="*/ 10755573 w 12512897"/>
              <a:gd name="connsiteY2819" fmla="*/ 2316958 h 5658822"/>
              <a:gd name="connsiteX2820" fmla="*/ 10696287 w 12512897"/>
              <a:gd name="connsiteY2820" fmla="*/ 2323159 h 5658822"/>
              <a:gd name="connsiteX2821" fmla="*/ 10674532 w 12512897"/>
              <a:gd name="connsiteY2821" fmla="*/ 2324551 h 5658822"/>
              <a:gd name="connsiteX2822" fmla="*/ 10691765 w 12512897"/>
              <a:gd name="connsiteY2822" fmla="*/ 2330350 h 5658822"/>
              <a:gd name="connsiteX2823" fmla="*/ 10738094 w 12512897"/>
              <a:gd name="connsiteY2823" fmla="*/ 2355087 h 5658822"/>
              <a:gd name="connsiteX2824" fmla="*/ 10728816 w 12512897"/>
              <a:gd name="connsiteY2824" fmla="*/ 2376216 h 5658822"/>
              <a:gd name="connsiteX2825" fmla="*/ 10707164 w 12512897"/>
              <a:gd name="connsiteY2825" fmla="*/ 2370032 h 5658822"/>
              <a:gd name="connsiteX2826" fmla="*/ 10663863 w 12512897"/>
              <a:gd name="connsiteY2826" fmla="*/ 2358179 h 5658822"/>
              <a:gd name="connsiteX2827" fmla="*/ 10580869 w 12512897"/>
              <a:gd name="connsiteY2827" fmla="*/ 2333442 h 5658822"/>
              <a:gd name="connsiteX2828" fmla="*/ 10572401 w 12512897"/>
              <a:gd name="connsiteY2828" fmla="*/ 2331076 h 5658822"/>
              <a:gd name="connsiteX2829" fmla="*/ 10530555 w 12512897"/>
              <a:gd name="connsiteY2829" fmla="*/ 2333746 h 5658822"/>
              <a:gd name="connsiteX2830" fmla="*/ 10391289 w 12512897"/>
              <a:gd name="connsiteY2830" fmla="*/ 2345025 h 5658822"/>
              <a:gd name="connsiteX2831" fmla="*/ 10250106 w 12512897"/>
              <a:gd name="connsiteY2831" fmla="*/ 2358459 h 5658822"/>
              <a:gd name="connsiteX2832" fmla="*/ 10301322 w 12512897"/>
              <a:gd name="connsiteY2832" fmla="*/ 2373157 h 5658822"/>
              <a:gd name="connsiteX2833" fmla="*/ 10375976 w 12512897"/>
              <a:gd name="connsiteY2833" fmla="*/ 2398133 h 5658822"/>
              <a:gd name="connsiteX2834" fmla="*/ 10430221 w 12512897"/>
              <a:gd name="connsiteY2834" fmla="*/ 2395919 h 5658822"/>
              <a:gd name="connsiteX2835" fmla="*/ 10397745 w 12512897"/>
              <a:gd name="connsiteY2835" fmla="*/ 2375389 h 5658822"/>
              <a:gd name="connsiteX2836" fmla="*/ 10415738 w 12512897"/>
              <a:gd name="connsiteY2836" fmla="*/ 2360673 h 5658822"/>
              <a:gd name="connsiteX2837" fmla="*/ 10431435 w 12512897"/>
              <a:gd name="connsiteY2837" fmla="*/ 2375389 h 5658822"/>
              <a:gd name="connsiteX2838" fmla="*/ 10467681 w 12512897"/>
              <a:gd name="connsiteY2838" fmla="*/ 2384682 h 5658822"/>
              <a:gd name="connsiteX2839" fmla="*/ 10463529 w 12512897"/>
              <a:gd name="connsiteY2839" fmla="*/ 2394560 h 5658822"/>
              <a:gd name="connsiteX2840" fmla="*/ 10729234 w 12512897"/>
              <a:gd name="connsiteY2840" fmla="*/ 2383715 h 5658822"/>
              <a:gd name="connsiteX2841" fmla="*/ 10894087 w 12512897"/>
              <a:gd name="connsiteY2841" fmla="*/ 2361818 h 5658822"/>
              <a:gd name="connsiteX2842" fmla="*/ 10695890 w 12512897"/>
              <a:gd name="connsiteY2842" fmla="*/ 2403435 h 5658822"/>
              <a:gd name="connsiteX2843" fmla="*/ 10593775 w 12512897"/>
              <a:gd name="connsiteY2843" fmla="*/ 2420369 h 5658822"/>
              <a:gd name="connsiteX2844" fmla="*/ 10608553 w 12512897"/>
              <a:gd name="connsiteY2844" fmla="*/ 2421835 h 5658822"/>
              <a:gd name="connsiteX2845" fmla="*/ 10691898 w 12512897"/>
              <a:gd name="connsiteY2845" fmla="*/ 2444242 h 5658822"/>
              <a:gd name="connsiteX2846" fmla="*/ 10766097 w 12512897"/>
              <a:gd name="connsiteY2846" fmla="*/ 2486996 h 5658822"/>
              <a:gd name="connsiteX2847" fmla="*/ 10839782 w 12512897"/>
              <a:gd name="connsiteY2847" fmla="*/ 2502449 h 5658822"/>
              <a:gd name="connsiteX2848" fmla="*/ 11168526 w 12512897"/>
              <a:gd name="connsiteY2848" fmla="*/ 2616286 h 5658822"/>
              <a:gd name="connsiteX2849" fmla="*/ 11805402 w 12512897"/>
              <a:gd name="connsiteY2849" fmla="*/ 2994374 h 5658822"/>
              <a:gd name="connsiteX2850" fmla="*/ 11793034 w 12512897"/>
              <a:gd name="connsiteY2850" fmla="*/ 3016007 h 5658822"/>
              <a:gd name="connsiteX2851" fmla="*/ 11792698 w 12512897"/>
              <a:gd name="connsiteY2851" fmla="*/ 3015953 h 5658822"/>
              <a:gd name="connsiteX2852" fmla="*/ 11793024 w 12512897"/>
              <a:gd name="connsiteY2852" fmla="*/ 3018285 h 5658822"/>
              <a:gd name="connsiteX2853" fmla="*/ 11791947 w 12512897"/>
              <a:gd name="connsiteY2853" fmla="*/ 3025981 h 5658822"/>
              <a:gd name="connsiteX2854" fmla="*/ 11788719 w 12512897"/>
              <a:gd name="connsiteY2854" fmla="*/ 3018285 h 5658822"/>
              <a:gd name="connsiteX2855" fmla="*/ 11789884 w 12512897"/>
              <a:gd name="connsiteY2855" fmla="*/ 3015509 h 5658822"/>
              <a:gd name="connsiteX2856" fmla="*/ 11785691 w 12512897"/>
              <a:gd name="connsiteY2856" fmla="*/ 3014848 h 5658822"/>
              <a:gd name="connsiteX2857" fmla="*/ 11780669 w 12512897"/>
              <a:gd name="connsiteY2857" fmla="*/ 3016007 h 5658822"/>
              <a:gd name="connsiteX2858" fmla="*/ 11808494 w 12512897"/>
              <a:gd name="connsiteY2858" fmla="*/ 3043821 h 5658822"/>
              <a:gd name="connsiteX2859" fmla="*/ 11842502 w 12512897"/>
              <a:gd name="connsiteY2859" fmla="*/ 3071121 h 5658822"/>
              <a:gd name="connsiteX2860" fmla="*/ 11799219 w 12512897"/>
              <a:gd name="connsiteY2860" fmla="*/ 3049486 h 5658822"/>
              <a:gd name="connsiteX2861" fmla="*/ 11737900 w 12512897"/>
              <a:gd name="connsiteY2861" fmla="*/ 3016007 h 5658822"/>
              <a:gd name="connsiteX2862" fmla="*/ 11731718 w 12512897"/>
              <a:gd name="connsiteY2862" fmla="*/ 2978916 h 5658822"/>
              <a:gd name="connsiteX2863" fmla="*/ 11713169 w 12512897"/>
              <a:gd name="connsiteY2863" fmla="*/ 2954191 h 5658822"/>
              <a:gd name="connsiteX2864" fmla="*/ 11645666 w 12512897"/>
              <a:gd name="connsiteY2864" fmla="*/ 2923800 h 5658822"/>
              <a:gd name="connsiteX2865" fmla="*/ 11571468 w 12512897"/>
              <a:gd name="connsiteY2865" fmla="*/ 2892895 h 5658822"/>
              <a:gd name="connsiteX2866" fmla="*/ 11510151 w 12512897"/>
              <a:gd name="connsiteY2866" fmla="*/ 2852717 h 5658822"/>
              <a:gd name="connsiteX2867" fmla="*/ 11473052 w 12512897"/>
              <a:gd name="connsiteY2867" fmla="*/ 2834689 h 5658822"/>
              <a:gd name="connsiteX2868" fmla="*/ 11421008 w 12512897"/>
              <a:gd name="connsiteY2868" fmla="*/ 2803782 h 5658822"/>
              <a:gd name="connsiteX2869" fmla="*/ 11110300 w 12512897"/>
              <a:gd name="connsiteY2869" fmla="*/ 2668311 h 5658822"/>
              <a:gd name="connsiteX2870" fmla="*/ 11038944 w 12512897"/>
              <a:gd name="connsiteY2870" fmla="*/ 2637775 h 5658822"/>
              <a:gd name="connsiteX2871" fmla="*/ 11038354 w 12512897"/>
              <a:gd name="connsiteY2871" fmla="*/ 2638647 h 5658822"/>
              <a:gd name="connsiteX2872" fmla="*/ 11034028 w 12512897"/>
              <a:gd name="connsiteY2872" fmla="*/ 2635726 h 5658822"/>
              <a:gd name="connsiteX2873" fmla="*/ 11034178 w 12512897"/>
              <a:gd name="connsiteY2873" fmla="*/ 2635726 h 5658822"/>
              <a:gd name="connsiteX2874" fmla="*/ 10956233 w 12512897"/>
              <a:gd name="connsiteY2874" fmla="*/ 2600833 h 5658822"/>
              <a:gd name="connsiteX2875" fmla="*/ 10885642 w 12512897"/>
              <a:gd name="connsiteY2875" fmla="*/ 2569926 h 5658822"/>
              <a:gd name="connsiteX2876" fmla="*/ 10815049 w 12512897"/>
              <a:gd name="connsiteY2876" fmla="*/ 2576108 h 5658822"/>
              <a:gd name="connsiteX2877" fmla="*/ 11018067 w 12512897"/>
              <a:gd name="connsiteY2877" fmla="*/ 2665221 h 5658822"/>
              <a:gd name="connsiteX2878" fmla="*/ 11110300 w 12512897"/>
              <a:gd name="connsiteY2878" fmla="*/ 2711581 h 5658822"/>
              <a:gd name="connsiteX2879" fmla="*/ 11128849 w 12512897"/>
              <a:gd name="connsiteY2879" fmla="*/ 2727033 h 5658822"/>
              <a:gd name="connsiteX2880" fmla="*/ 11110300 w 12512897"/>
              <a:gd name="connsiteY2880" fmla="*/ 2751758 h 5658822"/>
              <a:gd name="connsiteX2881" fmla="*/ 11138126 w 12512897"/>
              <a:gd name="connsiteY2881" fmla="*/ 2763603 h 5658822"/>
              <a:gd name="connsiteX2882" fmla="*/ 11141216 w 12512897"/>
              <a:gd name="connsiteY2882" fmla="*/ 2736307 h 5658822"/>
              <a:gd name="connsiteX2883" fmla="*/ 11165434 w 12512897"/>
              <a:gd name="connsiteY2883" fmla="*/ 2730123 h 5658822"/>
              <a:gd name="connsiteX2884" fmla="*/ 11163501 w 12512897"/>
              <a:gd name="connsiteY2884" fmla="*/ 2751178 h 5658822"/>
              <a:gd name="connsiteX2885" fmla="*/ 11164014 w 12512897"/>
              <a:gd name="connsiteY2885" fmla="*/ 2751531 h 5658822"/>
              <a:gd name="connsiteX2886" fmla="*/ 11166840 w 12512897"/>
              <a:gd name="connsiteY2886" fmla="*/ 2744778 h 5658822"/>
              <a:gd name="connsiteX2887" fmla="*/ 11167976 w 12512897"/>
              <a:gd name="connsiteY2887" fmla="*/ 2752472 h 5658822"/>
              <a:gd name="connsiteX2888" fmla="*/ 11167736 w 12512897"/>
              <a:gd name="connsiteY2888" fmla="*/ 2754095 h 5658822"/>
              <a:gd name="connsiteX2889" fmla="*/ 11177800 w 12512897"/>
              <a:gd name="connsiteY2889" fmla="*/ 2761029 h 5658822"/>
              <a:gd name="connsiteX2890" fmla="*/ 11196350 w 12512897"/>
              <a:gd name="connsiteY2890" fmla="*/ 2754848 h 5658822"/>
              <a:gd name="connsiteX2891" fmla="*/ 11217991 w 12512897"/>
              <a:gd name="connsiteY2891" fmla="*/ 2761029 h 5658822"/>
              <a:gd name="connsiteX2892" fmla="*/ 11193260 w 12512897"/>
              <a:gd name="connsiteY2892" fmla="*/ 2788335 h 5658822"/>
              <a:gd name="connsiteX2893" fmla="*/ 11227268 w 12512897"/>
              <a:gd name="connsiteY2893" fmla="*/ 2819235 h 5658822"/>
              <a:gd name="connsiteX2894" fmla="*/ 11190168 w 12512897"/>
              <a:gd name="connsiteY2894" fmla="*/ 2809965 h 5658822"/>
              <a:gd name="connsiteX2895" fmla="*/ 11147399 w 12512897"/>
              <a:gd name="connsiteY2895" fmla="*/ 2788335 h 5658822"/>
              <a:gd name="connsiteX2896" fmla="*/ 11052074 w 12512897"/>
              <a:gd name="connsiteY2896" fmla="*/ 2739395 h 5658822"/>
              <a:gd name="connsiteX2897" fmla="*/ 10971692 w 12512897"/>
              <a:gd name="connsiteY2897" fmla="*/ 2696125 h 5658822"/>
              <a:gd name="connsiteX2898" fmla="*/ 10882550 w 12512897"/>
              <a:gd name="connsiteY2898" fmla="*/ 2668311 h 5658822"/>
              <a:gd name="connsiteX2899" fmla="*/ 10479607 w 12512897"/>
              <a:gd name="connsiteY2899" fmla="*/ 2539536 h 5658822"/>
              <a:gd name="connsiteX2900" fmla="*/ 10298423 w 12512897"/>
              <a:gd name="connsiteY2900" fmla="*/ 2482810 h 5658822"/>
              <a:gd name="connsiteX2901" fmla="*/ 10254914 w 12512897"/>
              <a:gd name="connsiteY2901" fmla="*/ 2469865 h 5658822"/>
              <a:gd name="connsiteX2902" fmla="*/ 10149893 w 12512897"/>
              <a:gd name="connsiteY2902" fmla="*/ 2484383 h 5658822"/>
              <a:gd name="connsiteX2903" fmla="*/ 10221455 w 12512897"/>
              <a:gd name="connsiteY2903" fmla="*/ 2505538 h 5658822"/>
              <a:gd name="connsiteX2904" fmla="*/ 10378098 w 12512897"/>
              <a:gd name="connsiteY2904" fmla="*/ 2551899 h 5658822"/>
              <a:gd name="connsiteX2905" fmla="*/ 10446114 w 12512897"/>
              <a:gd name="connsiteY2905" fmla="*/ 2569926 h 5658822"/>
              <a:gd name="connsiteX2906" fmla="*/ 10458480 w 12512897"/>
              <a:gd name="connsiteY2906" fmla="*/ 2619377 h 5658822"/>
              <a:gd name="connsiteX2907" fmla="*/ 10479607 w 12512897"/>
              <a:gd name="connsiteY2907" fmla="*/ 2619377 h 5658822"/>
              <a:gd name="connsiteX2908" fmla="*/ 10482698 w 12512897"/>
              <a:gd name="connsiteY2908" fmla="*/ 2634830 h 5658822"/>
              <a:gd name="connsiteX2909" fmla="*/ 10424472 w 12512897"/>
              <a:gd name="connsiteY2909" fmla="*/ 2619377 h 5658822"/>
              <a:gd name="connsiteX2910" fmla="*/ 10258554 w 12512897"/>
              <a:gd name="connsiteY2910" fmla="*/ 2569926 h 5658822"/>
              <a:gd name="connsiteX2911" fmla="*/ 10092379 w 12512897"/>
              <a:gd name="connsiteY2911" fmla="*/ 2528268 h 5658822"/>
              <a:gd name="connsiteX2912" fmla="*/ 9957340 w 12512897"/>
              <a:gd name="connsiteY2912" fmla="*/ 2507286 h 5658822"/>
              <a:gd name="connsiteX2913" fmla="*/ 9925768 w 12512897"/>
              <a:gd name="connsiteY2913" fmla="*/ 2510937 h 5658822"/>
              <a:gd name="connsiteX2914" fmla="*/ 9925431 w 12512897"/>
              <a:gd name="connsiteY2914" fmla="*/ 2517515 h 5658822"/>
              <a:gd name="connsiteX2915" fmla="*/ 9920020 w 12512897"/>
              <a:gd name="connsiteY2915" fmla="*/ 2530264 h 5658822"/>
              <a:gd name="connsiteX2916" fmla="*/ 9912757 w 12512897"/>
              <a:gd name="connsiteY2916" fmla="*/ 2512441 h 5658822"/>
              <a:gd name="connsiteX2917" fmla="*/ 9821998 w 12512897"/>
              <a:gd name="connsiteY2917" fmla="*/ 2522935 h 5658822"/>
              <a:gd name="connsiteX2918" fmla="*/ 9825469 w 12512897"/>
              <a:gd name="connsiteY2918" fmla="*/ 2527946 h 5658822"/>
              <a:gd name="connsiteX2919" fmla="*/ 9837062 w 12512897"/>
              <a:gd name="connsiteY2919" fmla="*/ 2533354 h 5658822"/>
              <a:gd name="connsiteX2920" fmla="*/ 9892196 w 12512897"/>
              <a:gd name="connsiteY2920" fmla="*/ 2536445 h 5658822"/>
              <a:gd name="connsiteX2921" fmla="*/ 9929296 w 12512897"/>
              <a:gd name="connsiteY2921" fmla="*/ 2530264 h 5658822"/>
              <a:gd name="connsiteX2922" fmla="*/ 9935479 w 12512897"/>
              <a:gd name="connsiteY2922" fmla="*/ 2560654 h 5658822"/>
              <a:gd name="connsiteX2923" fmla="*/ 9947846 w 12512897"/>
              <a:gd name="connsiteY2923" fmla="*/ 2564261 h 5658822"/>
              <a:gd name="connsiteX2924" fmla="*/ 9984430 w 12512897"/>
              <a:gd name="connsiteY2924" fmla="*/ 2573017 h 5658822"/>
              <a:gd name="connsiteX2925" fmla="*/ 10043171 w 12512897"/>
              <a:gd name="connsiteY2925" fmla="*/ 2597742 h 5658822"/>
              <a:gd name="connsiteX2926" fmla="*/ 9886014 w 12512897"/>
              <a:gd name="connsiteY2926" fmla="*/ 2579198 h 5658822"/>
              <a:gd name="connsiteX2927" fmla="*/ 9821604 w 12512897"/>
              <a:gd name="connsiteY2927" fmla="*/ 2573017 h 5658822"/>
              <a:gd name="connsiteX2928" fmla="*/ 9819611 w 12512897"/>
              <a:gd name="connsiteY2928" fmla="*/ 2570190 h 5658822"/>
              <a:gd name="connsiteX2929" fmla="*/ 9820065 w 12512897"/>
              <a:gd name="connsiteY2929" fmla="*/ 2573838 h 5658822"/>
              <a:gd name="connsiteX2930" fmla="*/ 9818189 w 12512897"/>
              <a:gd name="connsiteY2930" fmla="*/ 2573362 h 5658822"/>
              <a:gd name="connsiteX2931" fmla="*/ 9820065 w 12512897"/>
              <a:gd name="connsiteY2931" fmla="*/ 2576177 h 5658822"/>
              <a:gd name="connsiteX2932" fmla="*/ 9811454 w 12512897"/>
              <a:gd name="connsiteY2932" fmla="*/ 2576177 h 5658822"/>
              <a:gd name="connsiteX2933" fmla="*/ 9814034 w 12512897"/>
              <a:gd name="connsiteY2933" fmla="*/ 2572310 h 5658822"/>
              <a:gd name="connsiteX2934" fmla="*/ 9813606 w 12512897"/>
              <a:gd name="connsiteY2934" fmla="*/ 2572202 h 5658822"/>
              <a:gd name="connsiteX2935" fmla="*/ 9811992 w 12512897"/>
              <a:gd name="connsiteY2935" fmla="*/ 2568317 h 5658822"/>
              <a:gd name="connsiteX2936" fmla="*/ 9811530 w 12512897"/>
              <a:gd name="connsiteY2936" fmla="*/ 2561823 h 5658822"/>
              <a:gd name="connsiteX2937" fmla="*/ 9809236 w 12512897"/>
              <a:gd name="connsiteY2937" fmla="*/ 2564261 h 5658822"/>
              <a:gd name="connsiteX2938" fmla="*/ 9790689 w 12512897"/>
              <a:gd name="connsiteY2938" fmla="*/ 2569926 h 5658822"/>
              <a:gd name="connsiteX2939" fmla="*/ 9747920 w 12512897"/>
              <a:gd name="connsiteY2939" fmla="*/ 2566836 h 5658822"/>
              <a:gd name="connsiteX2940" fmla="*/ 9735554 w 12512897"/>
              <a:gd name="connsiteY2940" fmla="*/ 2539536 h 5658822"/>
              <a:gd name="connsiteX2941" fmla="*/ 9729001 w 12512897"/>
              <a:gd name="connsiteY2941" fmla="*/ 2531737 h 5658822"/>
              <a:gd name="connsiteX2942" fmla="*/ 9698923 w 12512897"/>
              <a:gd name="connsiteY2942" fmla="*/ 2534028 h 5658822"/>
              <a:gd name="connsiteX2943" fmla="*/ 9689180 w 12512897"/>
              <a:gd name="connsiteY2943" fmla="*/ 2545717 h 5658822"/>
              <a:gd name="connsiteX2944" fmla="*/ 9717004 w 12512897"/>
              <a:gd name="connsiteY2944" fmla="*/ 2560654 h 5658822"/>
              <a:gd name="connsiteX2945" fmla="*/ 9610136 w 12512897"/>
              <a:gd name="connsiteY2945" fmla="*/ 2540789 h 5658822"/>
              <a:gd name="connsiteX2946" fmla="*/ 9436321 w 12512897"/>
              <a:gd name="connsiteY2946" fmla="*/ 2554024 h 5658822"/>
              <a:gd name="connsiteX2947" fmla="*/ 9416657 w 12512897"/>
              <a:gd name="connsiteY2947" fmla="*/ 2554793 h 5658822"/>
              <a:gd name="connsiteX2948" fmla="*/ 9349639 w 12512897"/>
              <a:gd name="connsiteY2948" fmla="*/ 2562148 h 5658822"/>
              <a:gd name="connsiteX2949" fmla="*/ 9205841 w 12512897"/>
              <a:gd name="connsiteY2949" fmla="*/ 2583005 h 5658822"/>
              <a:gd name="connsiteX2950" fmla="*/ 9239050 w 12512897"/>
              <a:gd name="connsiteY2950" fmla="*/ 2589031 h 5658822"/>
              <a:gd name="connsiteX2951" fmla="*/ 9242472 w 12512897"/>
              <a:gd name="connsiteY2951" fmla="*/ 2588958 h 5658822"/>
              <a:gd name="connsiteX2952" fmla="*/ 9242710 w 12512897"/>
              <a:gd name="connsiteY2952" fmla="*/ 2588951 h 5658822"/>
              <a:gd name="connsiteX2953" fmla="*/ 9245190 w 12512897"/>
              <a:gd name="connsiteY2953" fmla="*/ 2588082 h 5658822"/>
              <a:gd name="connsiteX2954" fmla="*/ 9249283 w 12512897"/>
              <a:gd name="connsiteY2954" fmla="*/ 2588771 h 5658822"/>
              <a:gd name="connsiteX2955" fmla="*/ 9289096 w 12512897"/>
              <a:gd name="connsiteY2955" fmla="*/ 2587682 h 5658822"/>
              <a:gd name="connsiteX2956" fmla="*/ 9454218 w 12512897"/>
              <a:gd name="connsiteY2956" fmla="*/ 2586583 h 5658822"/>
              <a:gd name="connsiteX2957" fmla="*/ 9441113 w 12512897"/>
              <a:gd name="connsiteY2957" fmla="*/ 2614523 h 5658822"/>
              <a:gd name="connsiteX2958" fmla="*/ 9655327 w 12512897"/>
              <a:gd name="connsiteY2958" fmla="*/ 2599751 h 5658822"/>
              <a:gd name="connsiteX2959" fmla="*/ 9782299 w 12512897"/>
              <a:gd name="connsiteY2959" fmla="*/ 2596279 h 5658822"/>
              <a:gd name="connsiteX2960" fmla="*/ 9680135 w 12512897"/>
              <a:gd name="connsiteY2960" fmla="*/ 2620657 h 5658822"/>
              <a:gd name="connsiteX2961" fmla="*/ 9541175 w 12512897"/>
              <a:gd name="connsiteY2961" fmla="*/ 2635041 h 5658822"/>
              <a:gd name="connsiteX2962" fmla="*/ 9543156 w 12512897"/>
              <a:gd name="connsiteY2962" fmla="*/ 2635829 h 5658822"/>
              <a:gd name="connsiteX2963" fmla="*/ 9546234 w 12512897"/>
              <a:gd name="connsiteY2963" fmla="*/ 2646334 h 5658822"/>
              <a:gd name="connsiteX2964" fmla="*/ 9567734 w 12512897"/>
              <a:gd name="connsiteY2964" fmla="*/ 2650500 h 5658822"/>
              <a:gd name="connsiteX2965" fmla="*/ 9572357 w 12512897"/>
              <a:gd name="connsiteY2965" fmla="*/ 2650330 h 5658822"/>
              <a:gd name="connsiteX2966" fmla="*/ 9572158 w 12512897"/>
              <a:gd name="connsiteY2966" fmla="*/ 2651357 h 5658822"/>
              <a:gd name="connsiteX2967" fmla="*/ 9599005 w 12512897"/>
              <a:gd name="connsiteY2967" fmla="*/ 2656559 h 5658822"/>
              <a:gd name="connsiteX2968" fmla="*/ 9702143 w 12512897"/>
              <a:gd name="connsiteY2968" fmla="*/ 2653909 h 5658822"/>
              <a:gd name="connsiteX2969" fmla="*/ 9722835 w 12512897"/>
              <a:gd name="connsiteY2969" fmla="*/ 2673157 h 5658822"/>
              <a:gd name="connsiteX2970" fmla="*/ 9745675 w 12512897"/>
              <a:gd name="connsiteY2970" fmla="*/ 2679153 h 5658822"/>
              <a:gd name="connsiteX2971" fmla="*/ 9746916 w 12512897"/>
              <a:gd name="connsiteY2971" fmla="*/ 2685756 h 5658822"/>
              <a:gd name="connsiteX2972" fmla="*/ 9753426 w 12512897"/>
              <a:gd name="connsiteY2972" fmla="*/ 2687095 h 5658822"/>
              <a:gd name="connsiteX2973" fmla="*/ 9752443 w 12512897"/>
              <a:gd name="connsiteY2973" fmla="*/ 2682352 h 5658822"/>
              <a:gd name="connsiteX2974" fmla="*/ 9748346 w 12512897"/>
              <a:gd name="connsiteY2974" fmla="*/ 2679854 h 5658822"/>
              <a:gd name="connsiteX2975" fmla="*/ 9749283 w 12512897"/>
              <a:gd name="connsiteY2975" fmla="*/ 2680099 h 5658822"/>
              <a:gd name="connsiteX2976" fmla="*/ 9800680 w 12512897"/>
              <a:gd name="connsiteY2976" fmla="*/ 2681194 h 5658822"/>
              <a:gd name="connsiteX2977" fmla="*/ 9923980 w 12512897"/>
              <a:gd name="connsiteY2977" fmla="*/ 2708992 h 5658822"/>
              <a:gd name="connsiteX2978" fmla="*/ 10045860 w 12512897"/>
              <a:gd name="connsiteY2978" fmla="*/ 2747153 h 5658822"/>
              <a:gd name="connsiteX2979" fmla="*/ 10046152 w 12512897"/>
              <a:gd name="connsiteY2979" fmla="*/ 2747258 h 5658822"/>
              <a:gd name="connsiteX2980" fmla="*/ 10098802 w 12512897"/>
              <a:gd name="connsiteY2980" fmla="*/ 2759944 h 5658822"/>
              <a:gd name="connsiteX2981" fmla="*/ 10128445 w 12512897"/>
              <a:gd name="connsiteY2981" fmla="*/ 2775544 h 5658822"/>
              <a:gd name="connsiteX2982" fmla="*/ 10124636 w 12512897"/>
              <a:gd name="connsiteY2982" fmla="*/ 2775518 h 5658822"/>
              <a:gd name="connsiteX2983" fmla="*/ 10126826 w 12512897"/>
              <a:gd name="connsiteY2983" fmla="*/ 2776307 h 5658822"/>
              <a:gd name="connsiteX2984" fmla="*/ 10129599 w 12512897"/>
              <a:gd name="connsiteY2984" fmla="*/ 2776205 h 5658822"/>
              <a:gd name="connsiteX2985" fmla="*/ 10128280 w 12512897"/>
              <a:gd name="connsiteY2985" fmla="*/ 2774037 h 5658822"/>
              <a:gd name="connsiteX2986" fmla="*/ 10133663 w 12512897"/>
              <a:gd name="connsiteY2986" fmla="*/ 2767496 h 5658822"/>
              <a:gd name="connsiteX2987" fmla="*/ 10133663 w 12512897"/>
              <a:gd name="connsiteY2987" fmla="*/ 2775191 h 5658822"/>
              <a:gd name="connsiteX2988" fmla="*/ 10133663 w 12512897"/>
              <a:gd name="connsiteY2988" fmla="*/ 2776057 h 5658822"/>
              <a:gd name="connsiteX2989" fmla="*/ 10134156 w 12512897"/>
              <a:gd name="connsiteY2989" fmla="*/ 2776039 h 5658822"/>
              <a:gd name="connsiteX2990" fmla="*/ 10156807 w 12512897"/>
              <a:gd name="connsiteY2990" fmla="*/ 2777545 h 5658822"/>
              <a:gd name="connsiteX2991" fmla="*/ 10148428 w 12512897"/>
              <a:gd name="connsiteY2991" fmla="*/ 2784086 h 5658822"/>
              <a:gd name="connsiteX2992" fmla="*/ 10170062 w 12512897"/>
              <a:gd name="connsiteY2992" fmla="*/ 2791876 h 5658822"/>
              <a:gd name="connsiteX2993" fmla="*/ 10290266 w 12512897"/>
              <a:gd name="connsiteY2993" fmla="*/ 2838208 h 5658822"/>
              <a:gd name="connsiteX2994" fmla="*/ 10349078 w 12512897"/>
              <a:gd name="connsiteY2994" fmla="*/ 2853138 h 5658822"/>
              <a:gd name="connsiteX2995" fmla="*/ 10364557 w 12512897"/>
              <a:gd name="connsiteY2995" fmla="*/ 2877849 h 5658822"/>
              <a:gd name="connsiteX2996" fmla="*/ 10398090 w 12512897"/>
              <a:gd name="connsiteY2996" fmla="*/ 2902559 h 5658822"/>
              <a:gd name="connsiteX2997" fmla="*/ 10450712 w 12512897"/>
              <a:gd name="connsiteY2997" fmla="*/ 2918003 h 5658822"/>
              <a:gd name="connsiteX2998" fmla="*/ 10481150 w 12512897"/>
              <a:gd name="connsiteY2998" fmla="*/ 2942713 h 5658822"/>
              <a:gd name="connsiteX2999" fmla="*/ 10524484 w 12512897"/>
              <a:gd name="connsiteY2999" fmla="*/ 2966908 h 5658822"/>
              <a:gd name="connsiteX3000" fmla="*/ 10305744 w 12512897"/>
              <a:gd name="connsiteY3000" fmla="*/ 2893292 h 5658822"/>
              <a:gd name="connsiteX3001" fmla="*/ 10333602 w 12512897"/>
              <a:gd name="connsiteY3001" fmla="*/ 2871670 h 5658822"/>
              <a:gd name="connsiteX3002" fmla="*/ 10287172 w 12512897"/>
              <a:gd name="connsiteY3002" fmla="*/ 2877849 h 5658822"/>
              <a:gd name="connsiteX3003" fmla="*/ 10296458 w 12512897"/>
              <a:gd name="connsiteY3003" fmla="*/ 2862404 h 5658822"/>
              <a:gd name="connsiteX3004" fmla="*/ 10123130 w 12512897"/>
              <a:gd name="connsiteY3004" fmla="*/ 2798930 h 5658822"/>
              <a:gd name="connsiteX3005" fmla="*/ 10117199 w 12512897"/>
              <a:gd name="connsiteY3005" fmla="*/ 2801718 h 5658822"/>
              <a:gd name="connsiteX3006" fmla="*/ 10027780 w 12512897"/>
              <a:gd name="connsiteY3006" fmla="*/ 2816473 h 5658822"/>
              <a:gd name="connsiteX3007" fmla="*/ 9937741 w 12512897"/>
              <a:gd name="connsiteY3007" fmla="*/ 2827671 h 5658822"/>
              <a:gd name="connsiteX3008" fmla="*/ 10042773 w 12512897"/>
              <a:gd name="connsiteY3008" fmla="*/ 2852589 h 5658822"/>
              <a:gd name="connsiteX3009" fmla="*/ 10206161 w 12512897"/>
              <a:gd name="connsiteY3009" fmla="*/ 2896474 h 5658822"/>
              <a:gd name="connsiteX3010" fmla="*/ 10598360 w 12512897"/>
              <a:gd name="connsiteY3010" fmla="*/ 3020761 h 5658822"/>
              <a:gd name="connsiteX3011" fmla="*/ 10690064 w 12512897"/>
              <a:gd name="connsiteY3011" fmla="*/ 3044937 h 5658822"/>
              <a:gd name="connsiteX3012" fmla="*/ 10686347 w 12512897"/>
              <a:gd name="connsiteY3012" fmla="*/ 3031040 h 5658822"/>
              <a:gd name="connsiteX3013" fmla="*/ 10719921 w 12512897"/>
              <a:gd name="connsiteY3013" fmla="*/ 3040580 h 5658822"/>
              <a:gd name="connsiteX3014" fmla="*/ 10712100 w 12512897"/>
              <a:gd name="connsiteY3014" fmla="*/ 3048632 h 5658822"/>
              <a:gd name="connsiteX3015" fmla="*/ 10708409 w 12512897"/>
              <a:gd name="connsiteY3015" fmla="*/ 3049773 h 5658822"/>
              <a:gd name="connsiteX3016" fmla="*/ 10745693 w 12512897"/>
              <a:gd name="connsiteY3016" fmla="*/ 3059602 h 5658822"/>
              <a:gd name="connsiteX3017" fmla="*/ 10760638 w 12512897"/>
              <a:gd name="connsiteY3017" fmla="*/ 3033309 h 5658822"/>
              <a:gd name="connsiteX3018" fmla="*/ 10782663 w 12512897"/>
              <a:gd name="connsiteY3018" fmla="*/ 3060067 h 5658822"/>
              <a:gd name="connsiteX3019" fmla="*/ 10783662 w 12512897"/>
              <a:gd name="connsiteY3019" fmla="*/ 3062953 h 5658822"/>
              <a:gd name="connsiteX3020" fmla="*/ 10784658 w 12512897"/>
              <a:gd name="connsiteY3020" fmla="*/ 3056029 h 5658822"/>
              <a:gd name="connsiteX3021" fmla="*/ 10786441 w 12512897"/>
              <a:gd name="connsiteY3021" fmla="*/ 3057100 h 5658822"/>
              <a:gd name="connsiteX3022" fmla="*/ 10802598 w 12512897"/>
              <a:gd name="connsiteY3022" fmla="*/ 3047364 h 5658822"/>
              <a:gd name="connsiteX3023" fmla="*/ 10818792 w 12512897"/>
              <a:gd name="connsiteY3023" fmla="*/ 3045029 h 5658822"/>
              <a:gd name="connsiteX3024" fmla="*/ 10913072 w 12512897"/>
              <a:gd name="connsiteY3024" fmla="*/ 3100377 h 5658822"/>
              <a:gd name="connsiteX3025" fmla="*/ 10881128 w 12512897"/>
              <a:gd name="connsiteY3025" fmla="*/ 3096863 h 5658822"/>
              <a:gd name="connsiteX3026" fmla="*/ 10877806 w 12512897"/>
              <a:gd name="connsiteY3026" fmla="*/ 3098044 h 5658822"/>
              <a:gd name="connsiteX3027" fmla="*/ 10933161 w 12512897"/>
              <a:gd name="connsiteY3027" fmla="*/ 3115885 h 5658822"/>
              <a:gd name="connsiteX3028" fmla="*/ 10929494 w 12512897"/>
              <a:gd name="connsiteY3028" fmla="*/ 3110556 h 5658822"/>
              <a:gd name="connsiteX3029" fmla="*/ 10983530 w 12512897"/>
              <a:gd name="connsiteY3029" fmla="*/ 3126284 h 5658822"/>
              <a:gd name="connsiteX3030" fmla="*/ 10976826 w 12512897"/>
              <a:gd name="connsiteY3030" fmla="*/ 3129959 h 5658822"/>
              <a:gd name="connsiteX3031" fmla="*/ 11003639 w 12512897"/>
              <a:gd name="connsiteY3031" fmla="*/ 3138600 h 5658822"/>
              <a:gd name="connsiteX3032" fmla="*/ 11006509 w 12512897"/>
              <a:gd name="connsiteY3032" fmla="*/ 3141019 h 5658822"/>
              <a:gd name="connsiteX3033" fmla="*/ 11010014 w 12512897"/>
              <a:gd name="connsiteY3033" fmla="*/ 3137171 h 5658822"/>
              <a:gd name="connsiteX3034" fmla="*/ 11022174 w 12512897"/>
              <a:gd name="connsiteY3034" fmla="*/ 3136444 h 5658822"/>
              <a:gd name="connsiteX3035" fmla="*/ 11020240 w 12512897"/>
              <a:gd name="connsiteY3035" fmla="*/ 3146863 h 5658822"/>
              <a:gd name="connsiteX3036" fmla="*/ 11017011 w 12512897"/>
              <a:gd name="connsiteY3036" fmla="*/ 3149869 h 5658822"/>
              <a:gd name="connsiteX3037" fmla="*/ 11020618 w 12512897"/>
              <a:gd name="connsiteY3037" fmla="*/ 3152910 h 5658822"/>
              <a:gd name="connsiteX3038" fmla="*/ 11054806 w 12512897"/>
              <a:gd name="connsiteY3038" fmla="*/ 3175787 h 5658822"/>
              <a:gd name="connsiteX3039" fmla="*/ 11061844 w 12512897"/>
              <a:gd name="connsiteY3039" fmla="*/ 3175590 h 5658822"/>
              <a:gd name="connsiteX3040" fmla="*/ 11072921 w 12512897"/>
              <a:gd name="connsiteY3040" fmla="*/ 3178800 h 5658822"/>
              <a:gd name="connsiteX3041" fmla="*/ 11073471 w 12512897"/>
              <a:gd name="connsiteY3041" fmla="*/ 3177048 h 5658822"/>
              <a:gd name="connsiteX3042" fmla="*/ 11092601 w 12512897"/>
              <a:gd name="connsiteY3042" fmla="*/ 3171898 h 5658822"/>
              <a:gd name="connsiteX3043" fmla="*/ 11082062 w 12512897"/>
              <a:gd name="connsiteY3043" fmla="*/ 3181449 h 5658822"/>
              <a:gd name="connsiteX3044" fmla="*/ 11088660 w 12512897"/>
              <a:gd name="connsiteY3044" fmla="*/ 3183359 h 5658822"/>
              <a:gd name="connsiteX3045" fmla="*/ 11104634 w 12512897"/>
              <a:gd name="connsiteY3045" fmla="*/ 3208271 h 5658822"/>
              <a:gd name="connsiteX3046" fmla="*/ 10933815 w 12512897"/>
              <a:gd name="connsiteY3046" fmla="*/ 3176235 h 5658822"/>
              <a:gd name="connsiteX3047" fmla="*/ 10884421 w 12512897"/>
              <a:gd name="connsiteY3047" fmla="*/ 3178374 h 5658822"/>
              <a:gd name="connsiteX3048" fmla="*/ 10866303 w 12512897"/>
              <a:gd name="connsiteY3048" fmla="*/ 3174468 h 5658822"/>
              <a:gd name="connsiteX3049" fmla="*/ 10871155 w 12512897"/>
              <a:gd name="connsiteY3049" fmla="*/ 3178032 h 5658822"/>
              <a:gd name="connsiteX3050" fmla="*/ 11015951 w 12512897"/>
              <a:gd name="connsiteY3050" fmla="*/ 3236755 h 5658822"/>
              <a:gd name="connsiteX3051" fmla="*/ 11046870 w 12512897"/>
              <a:gd name="connsiteY3051" fmla="*/ 3248614 h 5658822"/>
              <a:gd name="connsiteX3052" fmla="*/ 11108188 w 12512897"/>
              <a:gd name="connsiteY3052" fmla="*/ 3298057 h 5658822"/>
              <a:gd name="connsiteX3053" fmla="*/ 11286479 w 12512897"/>
              <a:gd name="connsiteY3053" fmla="*/ 3390265 h 5658822"/>
              <a:gd name="connsiteX3054" fmla="*/ 11418909 w 12512897"/>
              <a:gd name="connsiteY3054" fmla="*/ 3463928 h 5658822"/>
              <a:gd name="connsiteX3055" fmla="*/ 11557006 w 12512897"/>
              <a:gd name="connsiteY3055" fmla="*/ 3543772 h 5658822"/>
              <a:gd name="connsiteX3056" fmla="*/ 11621932 w 12512897"/>
              <a:gd name="connsiteY3056" fmla="*/ 3577772 h 5658822"/>
              <a:gd name="connsiteX3057" fmla="*/ 11753847 w 12512897"/>
              <a:gd name="connsiteY3057" fmla="*/ 3627224 h 5658822"/>
              <a:gd name="connsiteX3058" fmla="*/ 11800222 w 12512897"/>
              <a:gd name="connsiteY3058" fmla="*/ 3660146 h 5658822"/>
              <a:gd name="connsiteX3059" fmla="*/ 11821864 w 12512897"/>
              <a:gd name="connsiteY3059" fmla="*/ 3709598 h 5658822"/>
              <a:gd name="connsiteX3060" fmla="*/ 11542062 w 12512897"/>
              <a:gd name="connsiteY3060" fmla="*/ 3596317 h 5658822"/>
              <a:gd name="connsiteX3061" fmla="*/ 11422000 w 12512897"/>
              <a:gd name="connsiteY3061" fmla="*/ 3538106 h 5658822"/>
              <a:gd name="connsiteX3062" fmla="*/ 11367766 w 12512897"/>
              <a:gd name="connsiteY3062" fmla="*/ 3498700 h 5658822"/>
              <a:gd name="connsiteX3063" fmla="*/ 11344379 w 12512897"/>
              <a:gd name="connsiteY3063" fmla="*/ 3488155 h 5658822"/>
              <a:gd name="connsiteX3064" fmla="*/ 11311214 w 12512897"/>
              <a:gd name="connsiteY3064" fmla="*/ 3473201 h 5658822"/>
              <a:gd name="connsiteX3065" fmla="*/ 11339039 w 12512897"/>
              <a:gd name="connsiteY3065" fmla="*/ 3497927 h 5658822"/>
              <a:gd name="connsiteX3066" fmla="*/ 11391084 w 12512897"/>
              <a:gd name="connsiteY3066" fmla="*/ 3535016 h 5658822"/>
              <a:gd name="connsiteX3067" fmla="*/ 11420615 w 12512897"/>
              <a:gd name="connsiteY3067" fmla="*/ 3551282 h 5658822"/>
              <a:gd name="connsiteX3068" fmla="*/ 11427264 w 12512897"/>
              <a:gd name="connsiteY3068" fmla="*/ 3556115 h 5658822"/>
              <a:gd name="connsiteX3069" fmla="*/ 11424888 w 12512897"/>
              <a:gd name="connsiteY3069" fmla="*/ 3548891 h 5658822"/>
              <a:gd name="connsiteX3070" fmla="*/ 11433499 w 12512897"/>
              <a:gd name="connsiteY3070" fmla="*/ 3548891 h 5658822"/>
              <a:gd name="connsiteX3071" fmla="*/ 11429553 w 12512897"/>
              <a:gd name="connsiteY3071" fmla="*/ 3551905 h 5658822"/>
              <a:gd name="connsiteX3072" fmla="*/ 11428049 w 12512897"/>
              <a:gd name="connsiteY3072" fmla="*/ 3556685 h 5658822"/>
              <a:gd name="connsiteX3073" fmla="*/ 11449183 w 12512897"/>
              <a:gd name="connsiteY3073" fmla="*/ 3572041 h 5658822"/>
              <a:gd name="connsiteX3074" fmla="*/ 11504961 w 12512897"/>
              <a:gd name="connsiteY3074" fmla="*/ 3621042 h 5658822"/>
              <a:gd name="connsiteX3075" fmla="*/ 11480227 w 12512897"/>
              <a:gd name="connsiteY3075" fmla="*/ 3642116 h 5658822"/>
              <a:gd name="connsiteX3076" fmla="*/ 11470953 w 12512897"/>
              <a:gd name="connsiteY3076" fmla="*/ 3653964 h 5658822"/>
              <a:gd name="connsiteX3077" fmla="*/ 11437460 w 12512897"/>
              <a:gd name="connsiteY3077" fmla="*/ 3636496 h 5658822"/>
              <a:gd name="connsiteX3078" fmla="*/ 11444222 w 12512897"/>
              <a:gd name="connsiteY3078" fmla="*/ 3648684 h 5658822"/>
              <a:gd name="connsiteX3079" fmla="*/ 11450030 w 12512897"/>
              <a:gd name="connsiteY3079" fmla="*/ 3651815 h 5658822"/>
              <a:gd name="connsiteX3080" fmla="*/ 11455627 w 12512897"/>
              <a:gd name="connsiteY3080" fmla="*/ 3648874 h 5658822"/>
              <a:gd name="connsiteX3081" fmla="*/ 11458498 w 12512897"/>
              <a:gd name="connsiteY3081" fmla="*/ 3651892 h 5658822"/>
              <a:gd name="connsiteX3082" fmla="*/ 11455627 w 12512897"/>
              <a:gd name="connsiteY3082" fmla="*/ 3655087 h 5658822"/>
              <a:gd name="connsiteX3083" fmla="*/ 11450770 w 12512897"/>
              <a:gd name="connsiteY3083" fmla="*/ 3652385 h 5658822"/>
              <a:gd name="connsiteX3084" fmla="*/ 11456010 w 12512897"/>
              <a:gd name="connsiteY3084" fmla="*/ 3657055 h 5658822"/>
              <a:gd name="connsiteX3085" fmla="*/ 11422000 w 12512897"/>
              <a:gd name="connsiteY3085" fmla="*/ 3650873 h 5658822"/>
              <a:gd name="connsiteX3086" fmla="*/ 11375624 w 12512897"/>
              <a:gd name="connsiteY3086" fmla="*/ 3627224 h 5658822"/>
              <a:gd name="connsiteX3087" fmla="*/ 11274112 w 12512897"/>
              <a:gd name="connsiteY3087" fmla="*/ 3571591 h 5658822"/>
              <a:gd name="connsiteX3088" fmla="*/ 11067995 w 12512897"/>
              <a:gd name="connsiteY3088" fmla="*/ 3463928 h 5658822"/>
              <a:gd name="connsiteX3089" fmla="*/ 10858790 w 12512897"/>
              <a:gd name="connsiteY3089" fmla="*/ 3371721 h 5658822"/>
              <a:gd name="connsiteX3090" fmla="*/ 10809836 w 12512897"/>
              <a:gd name="connsiteY3090" fmla="*/ 3356265 h 5658822"/>
              <a:gd name="connsiteX3091" fmla="*/ 10801468 w 12512897"/>
              <a:gd name="connsiteY3091" fmla="*/ 3346029 h 5658822"/>
              <a:gd name="connsiteX3092" fmla="*/ 10721363 w 12512897"/>
              <a:gd name="connsiteY3092" fmla="*/ 3327579 h 5658822"/>
              <a:gd name="connsiteX3093" fmla="*/ 10130082 w 12512897"/>
              <a:gd name="connsiteY3093" fmla="*/ 3166559 h 5658822"/>
              <a:gd name="connsiteX3094" fmla="*/ 10074038 w 12512897"/>
              <a:gd name="connsiteY3094" fmla="*/ 3156104 h 5658822"/>
              <a:gd name="connsiteX3095" fmla="*/ 10062606 w 12512897"/>
              <a:gd name="connsiteY3095" fmla="*/ 3154624 h 5658822"/>
              <a:gd name="connsiteX3096" fmla="*/ 10061064 w 12512897"/>
              <a:gd name="connsiteY3096" fmla="*/ 3162608 h 5658822"/>
              <a:gd name="connsiteX3097" fmla="*/ 10058101 w 12512897"/>
              <a:gd name="connsiteY3097" fmla="*/ 3164550 h 5658822"/>
              <a:gd name="connsiteX3098" fmla="*/ 10072786 w 12512897"/>
              <a:gd name="connsiteY3098" fmla="*/ 3168585 h 5658822"/>
              <a:gd name="connsiteX3099" fmla="*/ 10072786 w 12512897"/>
              <a:gd name="connsiteY3099" fmla="*/ 3167353 h 5658822"/>
              <a:gd name="connsiteX3100" fmla="*/ 10090474 w 12512897"/>
              <a:gd name="connsiteY3100" fmla="*/ 3167353 h 5658822"/>
              <a:gd name="connsiteX3101" fmla="*/ 10090474 w 12512897"/>
              <a:gd name="connsiteY3101" fmla="*/ 3172968 h 5658822"/>
              <a:gd name="connsiteX3102" fmla="*/ 10100965 w 12512897"/>
              <a:gd name="connsiteY3102" fmla="*/ 3175558 h 5658822"/>
              <a:gd name="connsiteX3103" fmla="*/ 10101577 w 12512897"/>
              <a:gd name="connsiteY3103" fmla="*/ 3171330 h 5658822"/>
              <a:gd name="connsiteX3104" fmla="*/ 10117744 w 12512897"/>
              <a:gd name="connsiteY3104" fmla="*/ 3165981 h 5658822"/>
              <a:gd name="connsiteX3105" fmla="*/ 10115809 w 12512897"/>
              <a:gd name="connsiteY3105" fmla="*/ 3176480 h 5658822"/>
              <a:gd name="connsiteX3106" fmla="*/ 10113556 w 12512897"/>
              <a:gd name="connsiteY3106" fmla="*/ 3178667 h 5658822"/>
              <a:gd name="connsiteX3107" fmla="*/ 10177880 w 12512897"/>
              <a:gd name="connsiteY3107" fmla="*/ 3194547 h 5658822"/>
              <a:gd name="connsiteX3108" fmla="*/ 10351434 w 12512897"/>
              <a:gd name="connsiteY3108" fmla="*/ 3235663 h 5658822"/>
              <a:gd name="connsiteX3109" fmla="*/ 10649855 w 12512897"/>
              <a:gd name="connsiteY3109" fmla="*/ 3321892 h 5658822"/>
              <a:gd name="connsiteX3110" fmla="*/ 10703742 w 12512897"/>
              <a:gd name="connsiteY3110" fmla="*/ 3352914 h 5658822"/>
              <a:gd name="connsiteX3111" fmla="*/ 10904490 w 12512897"/>
              <a:gd name="connsiteY3111" fmla="*/ 3411479 h 5658822"/>
              <a:gd name="connsiteX3112" fmla="*/ 10849708 w 12512897"/>
              <a:gd name="connsiteY3112" fmla="*/ 3415000 h 5658822"/>
              <a:gd name="connsiteX3113" fmla="*/ 10823643 w 12512897"/>
              <a:gd name="connsiteY3113" fmla="*/ 3426131 h 5658822"/>
              <a:gd name="connsiteX3114" fmla="*/ 10732249 w 12512897"/>
              <a:gd name="connsiteY3114" fmla="*/ 3408989 h 5658822"/>
              <a:gd name="connsiteX3115" fmla="*/ 10923977 w 12512897"/>
              <a:gd name="connsiteY3115" fmla="*/ 3472538 h 5658822"/>
              <a:gd name="connsiteX3116" fmla="*/ 10871658 w 12512897"/>
              <a:gd name="connsiteY3116" fmla="*/ 3462727 h 5658822"/>
              <a:gd name="connsiteX3117" fmla="*/ 10846502 w 12512897"/>
              <a:gd name="connsiteY3117" fmla="*/ 3471802 h 5658822"/>
              <a:gd name="connsiteX3118" fmla="*/ 10779496 w 12512897"/>
              <a:gd name="connsiteY3118" fmla="*/ 3460772 h 5658822"/>
              <a:gd name="connsiteX3119" fmla="*/ 10710366 w 12512897"/>
              <a:gd name="connsiteY3119" fmla="*/ 3444438 h 5658822"/>
              <a:gd name="connsiteX3120" fmla="*/ 10718443 w 12512897"/>
              <a:gd name="connsiteY3120" fmla="*/ 3463481 h 5658822"/>
              <a:gd name="connsiteX3121" fmla="*/ 10730805 w 12512897"/>
              <a:gd name="connsiteY3121" fmla="*/ 3488455 h 5658822"/>
              <a:gd name="connsiteX3122" fmla="*/ 10732990 w 12512897"/>
              <a:gd name="connsiteY3122" fmla="*/ 3480878 h 5658822"/>
              <a:gd name="connsiteX3123" fmla="*/ 10735862 w 12512897"/>
              <a:gd name="connsiteY3123" fmla="*/ 3489720 h 5658822"/>
              <a:gd name="connsiteX3124" fmla="*/ 10732756 w 12512897"/>
              <a:gd name="connsiteY3124" fmla="*/ 3492400 h 5658822"/>
              <a:gd name="connsiteX3125" fmla="*/ 10733549 w 12512897"/>
              <a:gd name="connsiteY3125" fmla="*/ 3494000 h 5658822"/>
              <a:gd name="connsiteX3126" fmla="*/ 10631807 w 12512897"/>
              <a:gd name="connsiteY3126" fmla="*/ 3466474 h 5658822"/>
              <a:gd name="connsiteX3127" fmla="*/ 10650400 w 12512897"/>
              <a:gd name="connsiteY3127" fmla="*/ 3457302 h 5658822"/>
              <a:gd name="connsiteX3128" fmla="*/ 10650400 w 12512897"/>
              <a:gd name="connsiteY3128" fmla="*/ 3429031 h 5658822"/>
              <a:gd name="connsiteX3129" fmla="*/ 10637090 w 12512897"/>
              <a:gd name="connsiteY3129" fmla="*/ 3425548 h 5658822"/>
              <a:gd name="connsiteX3130" fmla="*/ 10634656 w 12512897"/>
              <a:gd name="connsiteY3130" fmla="*/ 3429014 h 5658822"/>
              <a:gd name="connsiteX3131" fmla="*/ 10631218 w 12512897"/>
              <a:gd name="connsiteY3131" fmla="*/ 3439506 h 5658822"/>
              <a:gd name="connsiteX3132" fmla="*/ 10628163 w 12512897"/>
              <a:gd name="connsiteY3132" fmla="*/ 3457640 h 5658822"/>
              <a:gd name="connsiteX3133" fmla="*/ 10552271 w 12512897"/>
              <a:gd name="connsiteY3133" fmla="*/ 3436398 h 5658822"/>
              <a:gd name="connsiteX3134" fmla="*/ 10588434 w 12512897"/>
              <a:gd name="connsiteY3134" fmla="*/ 3433289 h 5658822"/>
              <a:gd name="connsiteX3135" fmla="*/ 10594738 w 12512897"/>
              <a:gd name="connsiteY3135" fmla="*/ 3425322 h 5658822"/>
              <a:gd name="connsiteX3136" fmla="*/ 10597266 w 12512897"/>
              <a:gd name="connsiteY3136" fmla="*/ 3415205 h 5658822"/>
              <a:gd name="connsiteX3137" fmla="*/ 10550124 w 12512897"/>
              <a:gd name="connsiteY3137" fmla="*/ 3403076 h 5658822"/>
              <a:gd name="connsiteX3138" fmla="*/ 10550558 w 12512897"/>
              <a:gd name="connsiteY3138" fmla="*/ 3404602 h 5658822"/>
              <a:gd name="connsiteX3139" fmla="*/ 10551759 w 12512897"/>
              <a:gd name="connsiteY3139" fmla="*/ 3424036 h 5658822"/>
              <a:gd name="connsiteX3140" fmla="*/ 10484129 w 12512897"/>
              <a:gd name="connsiteY3140" fmla="*/ 3417864 h 5658822"/>
              <a:gd name="connsiteX3141" fmla="*/ 10398566 w 12512897"/>
              <a:gd name="connsiteY3141" fmla="*/ 3414777 h 5658822"/>
              <a:gd name="connsiteX3142" fmla="*/ 10398566 w 12512897"/>
              <a:gd name="connsiteY3142" fmla="*/ 3383915 h 5658822"/>
              <a:gd name="connsiteX3143" fmla="*/ 10362187 w 12512897"/>
              <a:gd name="connsiteY3143" fmla="*/ 3399349 h 5658822"/>
              <a:gd name="connsiteX3144" fmla="*/ 10362824 w 12512897"/>
              <a:gd name="connsiteY3144" fmla="*/ 3370405 h 5658822"/>
              <a:gd name="connsiteX3145" fmla="*/ 10337782 w 12512897"/>
              <a:gd name="connsiteY3145" fmla="*/ 3362597 h 5658822"/>
              <a:gd name="connsiteX3146" fmla="*/ 10324122 w 12512897"/>
              <a:gd name="connsiteY3146" fmla="*/ 3358780 h 5658822"/>
              <a:gd name="connsiteX3147" fmla="*/ 10323580 w 12512897"/>
              <a:gd name="connsiteY3147" fmla="*/ 3359084 h 5658822"/>
              <a:gd name="connsiteX3148" fmla="*/ 10306847 w 12512897"/>
              <a:gd name="connsiteY3148" fmla="*/ 3357470 h 5658822"/>
              <a:gd name="connsiteX3149" fmla="*/ 10307616 w 12512897"/>
              <a:gd name="connsiteY3149" fmla="*/ 3354166 h 5658822"/>
              <a:gd name="connsiteX3150" fmla="*/ 10301116 w 12512897"/>
              <a:gd name="connsiteY3150" fmla="*/ 3352349 h 5658822"/>
              <a:gd name="connsiteX3151" fmla="*/ 10296570 w 12512897"/>
              <a:gd name="connsiteY3151" fmla="*/ 3350062 h 5658822"/>
              <a:gd name="connsiteX3152" fmla="*/ 10296550 w 12512897"/>
              <a:gd name="connsiteY3152" fmla="*/ 3351073 h 5658822"/>
              <a:gd name="connsiteX3153" fmla="*/ 10301116 w 12512897"/>
              <a:gd name="connsiteY3153" fmla="*/ 3352349 h 5658822"/>
              <a:gd name="connsiteX3154" fmla="*/ 10301739 w 12512897"/>
              <a:gd name="connsiteY3154" fmla="*/ 3352662 h 5658822"/>
              <a:gd name="connsiteX3155" fmla="*/ 10296521 w 12512897"/>
              <a:gd name="connsiteY3155" fmla="*/ 3352488 h 5658822"/>
              <a:gd name="connsiteX3156" fmla="*/ 10296416 w 12512897"/>
              <a:gd name="connsiteY3156" fmla="*/ 3357677 h 5658822"/>
              <a:gd name="connsiteX3157" fmla="*/ 10273125 w 12512897"/>
              <a:gd name="connsiteY3157" fmla="*/ 3351703 h 5658822"/>
              <a:gd name="connsiteX3158" fmla="*/ 10256924 w 12512897"/>
              <a:gd name="connsiteY3158" fmla="*/ 3351159 h 5658822"/>
              <a:gd name="connsiteX3159" fmla="*/ 10192780 w 12512897"/>
              <a:gd name="connsiteY3159" fmla="*/ 3346281 h 5658822"/>
              <a:gd name="connsiteX3160" fmla="*/ 10171533 w 12512897"/>
              <a:gd name="connsiteY3160" fmla="*/ 3344619 h 5658822"/>
              <a:gd name="connsiteX3161" fmla="*/ 10172028 w 12512897"/>
              <a:gd name="connsiteY3161" fmla="*/ 3341794 h 5658822"/>
              <a:gd name="connsiteX3162" fmla="*/ 10169717 w 12512897"/>
              <a:gd name="connsiteY3162" fmla="*/ 3333803 h 5658822"/>
              <a:gd name="connsiteX3163" fmla="*/ 10166738 w 12512897"/>
              <a:gd name="connsiteY3163" fmla="*/ 3328240 h 5658822"/>
              <a:gd name="connsiteX3164" fmla="*/ 10185383 w 12512897"/>
              <a:gd name="connsiteY3164" fmla="*/ 3330913 h 5658822"/>
              <a:gd name="connsiteX3165" fmla="*/ 10201717 w 12512897"/>
              <a:gd name="connsiteY3165" fmla="*/ 3333385 h 5658822"/>
              <a:gd name="connsiteX3166" fmla="*/ 10160561 w 12512897"/>
              <a:gd name="connsiteY3166" fmla="*/ 3322829 h 5658822"/>
              <a:gd name="connsiteX3167" fmla="*/ 10165465 w 12512897"/>
              <a:gd name="connsiteY3167" fmla="*/ 3325864 h 5658822"/>
              <a:gd name="connsiteX3168" fmla="*/ 10166738 w 12512897"/>
              <a:gd name="connsiteY3168" fmla="*/ 3328240 h 5658822"/>
              <a:gd name="connsiteX3169" fmla="*/ 10115280 w 12512897"/>
              <a:gd name="connsiteY3169" fmla="*/ 3320867 h 5658822"/>
              <a:gd name="connsiteX3170" fmla="*/ 10017559 w 12512897"/>
              <a:gd name="connsiteY3170" fmla="*/ 3307410 h 5658822"/>
              <a:gd name="connsiteX3171" fmla="*/ 9901084 w 12512897"/>
              <a:gd name="connsiteY3171" fmla="*/ 3291714 h 5658822"/>
              <a:gd name="connsiteX3172" fmla="*/ 9843702 w 12512897"/>
              <a:gd name="connsiteY3172" fmla="*/ 3275328 h 5658822"/>
              <a:gd name="connsiteX3173" fmla="*/ 9764824 w 12512897"/>
              <a:gd name="connsiteY3173" fmla="*/ 3255139 h 5658822"/>
              <a:gd name="connsiteX3174" fmla="*/ 9514466 w 12512897"/>
              <a:gd name="connsiteY3174" fmla="*/ 3215868 h 5658822"/>
              <a:gd name="connsiteX3175" fmla="*/ 9312091 w 12512897"/>
              <a:gd name="connsiteY3175" fmla="*/ 3188810 h 5658822"/>
              <a:gd name="connsiteX3176" fmla="*/ 9311732 w 12512897"/>
              <a:gd name="connsiteY3176" fmla="*/ 3188864 h 5658822"/>
              <a:gd name="connsiteX3177" fmla="*/ 9208744 w 12512897"/>
              <a:gd name="connsiteY3177" fmla="*/ 3200317 h 5658822"/>
              <a:gd name="connsiteX3178" fmla="*/ 9887730 w 12512897"/>
              <a:gd name="connsiteY3178" fmla="*/ 3289915 h 5658822"/>
              <a:gd name="connsiteX3179" fmla="*/ 9901084 w 12512897"/>
              <a:gd name="connsiteY3179" fmla="*/ 3291714 h 5658822"/>
              <a:gd name="connsiteX3180" fmla="*/ 9929391 w 12512897"/>
              <a:gd name="connsiteY3180" fmla="*/ 3299798 h 5658822"/>
              <a:gd name="connsiteX3181" fmla="*/ 9943134 w 12512897"/>
              <a:gd name="connsiteY3181" fmla="*/ 3316616 h 5658822"/>
              <a:gd name="connsiteX3182" fmla="*/ 10366541 w 12512897"/>
              <a:gd name="connsiteY3182" fmla="*/ 3425841 h 5658822"/>
              <a:gd name="connsiteX3183" fmla="*/ 10699964 w 12512897"/>
              <a:gd name="connsiteY3183" fmla="*/ 3530204 h 5658822"/>
              <a:gd name="connsiteX3184" fmla="*/ 10549318 w 12512897"/>
              <a:gd name="connsiteY3184" fmla="*/ 3501950 h 5658822"/>
              <a:gd name="connsiteX3185" fmla="*/ 10402511 w 12512897"/>
              <a:gd name="connsiteY3185" fmla="*/ 3488211 h 5658822"/>
              <a:gd name="connsiteX3186" fmla="*/ 10340139 w 12512897"/>
              <a:gd name="connsiteY3186" fmla="*/ 3472620 h 5658822"/>
              <a:gd name="connsiteX3187" fmla="*/ 10290362 w 12512897"/>
              <a:gd name="connsiteY3187" fmla="*/ 3457046 h 5658822"/>
              <a:gd name="connsiteX3188" fmla="*/ 10261530 w 12512897"/>
              <a:gd name="connsiteY3188" fmla="*/ 3455215 h 5658822"/>
              <a:gd name="connsiteX3189" fmla="*/ 10260873 w 12512897"/>
              <a:gd name="connsiteY3189" fmla="*/ 3455157 h 5658822"/>
              <a:gd name="connsiteX3190" fmla="*/ 10281489 w 12512897"/>
              <a:gd name="connsiteY3190" fmla="*/ 3465514 h 5658822"/>
              <a:gd name="connsiteX3191" fmla="*/ 10360532 w 12512897"/>
              <a:gd name="connsiteY3191" fmla="*/ 3487459 h 5658822"/>
              <a:gd name="connsiteX3192" fmla="*/ 10331970 w 12512897"/>
              <a:gd name="connsiteY3192" fmla="*/ 3488777 h 5658822"/>
              <a:gd name="connsiteX3193" fmla="*/ 10381471 w 12512897"/>
              <a:gd name="connsiteY3193" fmla="*/ 3502413 h 5658822"/>
              <a:gd name="connsiteX3194" fmla="*/ 10407880 w 12512897"/>
              <a:gd name="connsiteY3194" fmla="*/ 3511297 h 5658822"/>
              <a:gd name="connsiteX3195" fmla="*/ 10406834 w 12512897"/>
              <a:gd name="connsiteY3195" fmla="*/ 3505869 h 5658822"/>
              <a:gd name="connsiteX3196" fmla="*/ 10413292 w 12512897"/>
              <a:gd name="connsiteY3196" fmla="*/ 3508947 h 5658822"/>
              <a:gd name="connsiteX3197" fmla="*/ 10414068 w 12512897"/>
              <a:gd name="connsiteY3197" fmla="*/ 3513378 h 5658822"/>
              <a:gd name="connsiteX3198" fmla="*/ 10423561 w 12512897"/>
              <a:gd name="connsiteY3198" fmla="*/ 3516571 h 5658822"/>
              <a:gd name="connsiteX3199" fmla="*/ 10424894 w 12512897"/>
              <a:gd name="connsiteY3199" fmla="*/ 3508947 h 5658822"/>
              <a:gd name="connsiteX3200" fmla="*/ 10431355 w 12512897"/>
              <a:gd name="connsiteY3200" fmla="*/ 3505869 h 5658822"/>
              <a:gd name="connsiteX3201" fmla="*/ 10429202 w 12512897"/>
              <a:gd name="connsiteY3201" fmla="*/ 3517027 h 5658822"/>
              <a:gd name="connsiteX3202" fmla="*/ 10427747 w 12512897"/>
              <a:gd name="connsiteY3202" fmla="*/ 3517980 h 5658822"/>
              <a:gd name="connsiteX3203" fmla="*/ 10435943 w 12512897"/>
              <a:gd name="connsiteY3203" fmla="*/ 3520737 h 5658822"/>
              <a:gd name="connsiteX3204" fmla="*/ 10486684 w 12512897"/>
              <a:gd name="connsiteY3204" fmla="*/ 3548052 h 5658822"/>
              <a:gd name="connsiteX3205" fmla="*/ 10276536 w 12512897"/>
              <a:gd name="connsiteY3205" fmla="*/ 3501520 h 5658822"/>
              <a:gd name="connsiteX3206" fmla="*/ 10014293 w 12512897"/>
              <a:gd name="connsiteY3206" fmla="*/ 3429196 h 5658822"/>
              <a:gd name="connsiteX3207" fmla="*/ 10089984 w 12512897"/>
              <a:gd name="connsiteY3207" fmla="*/ 3457187 h 5658822"/>
              <a:gd name="connsiteX3208" fmla="*/ 10155513 w 12512897"/>
              <a:gd name="connsiteY3208" fmla="*/ 3478822 h 5658822"/>
              <a:gd name="connsiteX3209" fmla="*/ 9959542 w 12512897"/>
              <a:gd name="connsiteY3209" fmla="*/ 3455863 h 5658822"/>
              <a:gd name="connsiteX3210" fmla="*/ 9983768 w 12512897"/>
              <a:gd name="connsiteY3210" fmla="*/ 3465851 h 5658822"/>
              <a:gd name="connsiteX3211" fmla="*/ 10014030 w 12512897"/>
              <a:gd name="connsiteY3211" fmla="*/ 3479044 h 5658822"/>
              <a:gd name="connsiteX3212" fmla="*/ 10153142 w 12512897"/>
              <a:gd name="connsiteY3212" fmla="*/ 3503295 h 5658822"/>
              <a:gd name="connsiteX3213" fmla="*/ 10337011 w 12512897"/>
              <a:gd name="connsiteY3213" fmla="*/ 3541025 h 5658822"/>
              <a:gd name="connsiteX3214" fmla="*/ 10353230 w 12512897"/>
              <a:gd name="connsiteY3214" fmla="*/ 3544846 h 5658822"/>
              <a:gd name="connsiteX3215" fmla="*/ 10355200 w 12512897"/>
              <a:gd name="connsiteY3215" fmla="*/ 3536438 h 5658822"/>
              <a:gd name="connsiteX3216" fmla="*/ 10362270 w 12512897"/>
              <a:gd name="connsiteY3216" fmla="*/ 3533341 h 5658822"/>
              <a:gd name="connsiteX3217" fmla="*/ 10379061 w 12512897"/>
              <a:gd name="connsiteY3217" fmla="*/ 3536438 h 5658822"/>
              <a:gd name="connsiteX3218" fmla="*/ 10376157 w 12512897"/>
              <a:gd name="connsiteY3218" fmla="*/ 3547305 h 5658822"/>
              <a:gd name="connsiteX3219" fmla="*/ 10371940 w 12512897"/>
              <a:gd name="connsiteY3219" fmla="*/ 3549254 h 5658822"/>
              <a:gd name="connsiteX3220" fmla="*/ 10503203 w 12512897"/>
              <a:gd name="connsiteY3220" fmla="*/ 3580176 h 5658822"/>
              <a:gd name="connsiteX3221" fmla="*/ 10705939 w 12512897"/>
              <a:gd name="connsiteY3221" fmla="*/ 3637040 h 5658822"/>
              <a:gd name="connsiteX3222" fmla="*/ 10740338 w 12512897"/>
              <a:gd name="connsiteY3222" fmla="*/ 3646802 h 5658822"/>
              <a:gd name="connsiteX3223" fmla="*/ 10677254 w 12512897"/>
              <a:gd name="connsiteY3223" fmla="*/ 3612656 h 5658822"/>
              <a:gd name="connsiteX3224" fmla="*/ 10809832 w 12512897"/>
              <a:gd name="connsiteY3224" fmla="*/ 3649156 h 5658822"/>
              <a:gd name="connsiteX3225" fmla="*/ 10850071 w 12512897"/>
              <a:gd name="connsiteY3225" fmla="*/ 3671084 h 5658822"/>
              <a:gd name="connsiteX3226" fmla="*/ 10850562 w 12512897"/>
              <a:gd name="connsiteY3226" fmla="*/ 3678080 h 5658822"/>
              <a:gd name="connsiteX3227" fmla="*/ 10868140 w 12512897"/>
              <a:gd name="connsiteY3227" fmla="*/ 3683068 h 5658822"/>
              <a:gd name="connsiteX3228" fmla="*/ 10868140 w 12512897"/>
              <a:gd name="connsiteY3228" fmla="*/ 3678490 h 5658822"/>
              <a:gd name="connsiteX3229" fmla="*/ 10905023 w 12512897"/>
              <a:gd name="connsiteY3229" fmla="*/ 3688393 h 5658822"/>
              <a:gd name="connsiteX3230" fmla="*/ 10914408 w 12512897"/>
              <a:gd name="connsiteY3230" fmla="*/ 3695615 h 5658822"/>
              <a:gd name="connsiteX3231" fmla="*/ 11124960 w 12512897"/>
              <a:gd name="connsiteY3231" fmla="*/ 3744204 h 5658822"/>
              <a:gd name="connsiteX3232" fmla="*/ 11316256 w 12512897"/>
              <a:gd name="connsiteY3232" fmla="*/ 3799164 h 5658822"/>
              <a:gd name="connsiteX3233" fmla="*/ 11369884 w 12512897"/>
              <a:gd name="connsiteY3233" fmla="*/ 3834844 h 5658822"/>
              <a:gd name="connsiteX3234" fmla="*/ 11421856 w 12512897"/>
              <a:gd name="connsiteY3234" fmla="*/ 3865867 h 5658822"/>
              <a:gd name="connsiteX3235" fmla="*/ 11249041 w 12512897"/>
              <a:gd name="connsiteY3235" fmla="*/ 3838767 h 5658822"/>
              <a:gd name="connsiteX3236" fmla="*/ 11041253 w 12512897"/>
              <a:gd name="connsiteY3236" fmla="*/ 3813220 h 5658822"/>
              <a:gd name="connsiteX3237" fmla="*/ 10969446 w 12512897"/>
              <a:gd name="connsiteY3237" fmla="*/ 3808558 h 5658822"/>
              <a:gd name="connsiteX3238" fmla="*/ 11034049 w 12512897"/>
              <a:gd name="connsiteY3238" fmla="*/ 3832764 h 5658822"/>
              <a:gd name="connsiteX3239" fmla="*/ 10844559 w 12512897"/>
              <a:gd name="connsiteY3239" fmla="*/ 3796012 h 5658822"/>
              <a:gd name="connsiteX3240" fmla="*/ 10792018 w 12512897"/>
              <a:gd name="connsiteY3240" fmla="*/ 3781202 h 5658822"/>
              <a:gd name="connsiteX3241" fmla="*/ 10758892 w 12512897"/>
              <a:gd name="connsiteY3241" fmla="*/ 3771186 h 5658822"/>
              <a:gd name="connsiteX3242" fmla="*/ 10765843 w 12512897"/>
              <a:gd name="connsiteY3242" fmla="*/ 3775644 h 5658822"/>
              <a:gd name="connsiteX3243" fmla="*/ 10776714 w 12512897"/>
              <a:gd name="connsiteY3243" fmla="*/ 3800642 h 5658822"/>
              <a:gd name="connsiteX3244" fmla="*/ 10748610 w 12512897"/>
              <a:gd name="connsiteY3244" fmla="*/ 3800642 h 5658822"/>
              <a:gd name="connsiteX3245" fmla="*/ 10747551 w 12512897"/>
              <a:gd name="connsiteY3245" fmla="*/ 3787968 h 5658822"/>
              <a:gd name="connsiteX3246" fmla="*/ 10689700 w 12512897"/>
              <a:gd name="connsiteY3246" fmla="*/ 3778765 h 5658822"/>
              <a:gd name="connsiteX3247" fmla="*/ 10437076 w 12512897"/>
              <a:gd name="connsiteY3247" fmla="*/ 3732113 h 5658822"/>
              <a:gd name="connsiteX3248" fmla="*/ 10380581 w 12512897"/>
              <a:gd name="connsiteY3248" fmla="*/ 3722683 h 5658822"/>
              <a:gd name="connsiteX3249" fmla="*/ 10351627 w 12512897"/>
              <a:gd name="connsiteY3249" fmla="*/ 3718039 h 5658822"/>
              <a:gd name="connsiteX3250" fmla="*/ 10350020 w 12512897"/>
              <a:gd name="connsiteY3250" fmla="*/ 3728011 h 5658822"/>
              <a:gd name="connsiteX3251" fmla="*/ 10344483 w 12512897"/>
              <a:gd name="connsiteY3251" fmla="*/ 3728441 h 5658822"/>
              <a:gd name="connsiteX3252" fmla="*/ 10392448 w 12512897"/>
              <a:gd name="connsiteY3252" fmla="*/ 3738729 h 5658822"/>
              <a:gd name="connsiteX3253" fmla="*/ 10817650 w 12512897"/>
              <a:gd name="connsiteY3253" fmla="*/ 3839735 h 5658822"/>
              <a:gd name="connsiteX3254" fmla="*/ 10825398 w 12512897"/>
              <a:gd name="connsiteY3254" fmla="*/ 3847988 h 5658822"/>
              <a:gd name="connsiteX3255" fmla="*/ 10708472 w 12512897"/>
              <a:gd name="connsiteY3255" fmla="*/ 3830313 h 5658822"/>
              <a:gd name="connsiteX3256" fmla="*/ 10697061 w 12512897"/>
              <a:gd name="connsiteY3256" fmla="*/ 3828460 h 5658822"/>
              <a:gd name="connsiteX3257" fmla="*/ 10696387 w 12512897"/>
              <a:gd name="connsiteY3257" fmla="*/ 3828735 h 5658822"/>
              <a:gd name="connsiteX3258" fmla="*/ 10695239 w 12512897"/>
              <a:gd name="connsiteY3258" fmla="*/ 3828163 h 5658822"/>
              <a:gd name="connsiteX3259" fmla="*/ 10590093 w 12512897"/>
              <a:gd name="connsiteY3259" fmla="*/ 3811089 h 5658822"/>
              <a:gd name="connsiteX3260" fmla="*/ 10467077 w 12512897"/>
              <a:gd name="connsiteY3260" fmla="*/ 3790259 h 5658822"/>
              <a:gd name="connsiteX3261" fmla="*/ 10466271 w 12512897"/>
              <a:gd name="connsiteY3261" fmla="*/ 3790139 h 5658822"/>
              <a:gd name="connsiteX3262" fmla="*/ 10465476 w 12512897"/>
              <a:gd name="connsiteY3262" fmla="*/ 3794155 h 5658822"/>
              <a:gd name="connsiteX3263" fmla="*/ 10461521 w 12512897"/>
              <a:gd name="connsiteY3263" fmla="*/ 3796780 h 5658822"/>
              <a:gd name="connsiteX3264" fmla="*/ 10484361 w 12512897"/>
              <a:gd name="connsiteY3264" fmla="*/ 3803307 h 5658822"/>
              <a:gd name="connsiteX3265" fmla="*/ 10511879 w 12512897"/>
              <a:gd name="connsiteY3265" fmla="*/ 3814659 h 5658822"/>
              <a:gd name="connsiteX3266" fmla="*/ 10272011 w 12512897"/>
              <a:gd name="connsiteY3266" fmla="*/ 3770007 h 5658822"/>
              <a:gd name="connsiteX3267" fmla="*/ 11280834 w 12512897"/>
              <a:gd name="connsiteY3267" fmla="*/ 4019695 h 5658822"/>
              <a:gd name="connsiteX3268" fmla="*/ 11291956 w 12512897"/>
              <a:gd name="connsiteY3268" fmla="*/ 4023260 h 5658822"/>
              <a:gd name="connsiteX3269" fmla="*/ 11292648 w 12512897"/>
              <a:gd name="connsiteY3269" fmla="*/ 4023489 h 5658822"/>
              <a:gd name="connsiteX3270" fmla="*/ 11294813 w 12512897"/>
              <a:gd name="connsiteY3270" fmla="*/ 4021540 h 5658822"/>
              <a:gd name="connsiteX3271" fmla="*/ 11294623 w 12512897"/>
              <a:gd name="connsiteY3271" fmla="*/ 4024143 h 5658822"/>
              <a:gd name="connsiteX3272" fmla="*/ 11315890 w 12512897"/>
              <a:gd name="connsiteY3272" fmla="*/ 4031185 h 5658822"/>
              <a:gd name="connsiteX3273" fmla="*/ 11345589 w 12512897"/>
              <a:gd name="connsiteY3273" fmla="*/ 4043483 h 5658822"/>
              <a:gd name="connsiteX3274" fmla="*/ 11313098 w 12512897"/>
              <a:gd name="connsiteY3274" fmla="*/ 4041902 h 5658822"/>
              <a:gd name="connsiteX3275" fmla="*/ 11293685 w 12512897"/>
              <a:gd name="connsiteY3275" fmla="*/ 4036971 h 5658822"/>
              <a:gd name="connsiteX3276" fmla="*/ 11293586 w 12512897"/>
              <a:gd name="connsiteY3276" fmla="*/ 4038327 h 5658822"/>
              <a:gd name="connsiteX3277" fmla="*/ 11284996 w 12512897"/>
              <a:gd name="connsiteY3277" fmla="*/ 4048298 h 5658822"/>
              <a:gd name="connsiteX3278" fmla="*/ 11284996 w 12512897"/>
              <a:gd name="connsiteY3278" fmla="*/ 4034765 h 5658822"/>
              <a:gd name="connsiteX3279" fmla="*/ 11270711 w 12512897"/>
              <a:gd name="connsiteY3279" fmla="*/ 4031138 h 5658822"/>
              <a:gd name="connsiteX3280" fmla="*/ 11230267 w 12512897"/>
              <a:gd name="connsiteY3280" fmla="*/ 4032438 h 5658822"/>
              <a:gd name="connsiteX3281" fmla="*/ 11047012 w 12512897"/>
              <a:gd name="connsiteY3281" fmla="*/ 3996065 h 5658822"/>
              <a:gd name="connsiteX3282" fmla="*/ 10947494 w 12512897"/>
              <a:gd name="connsiteY3282" fmla="*/ 3971503 h 5658822"/>
              <a:gd name="connsiteX3283" fmla="*/ 10947317 w 12512897"/>
              <a:gd name="connsiteY3283" fmla="*/ 3972513 h 5658822"/>
              <a:gd name="connsiteX3284" fmla="*/ 10940859 w 12512897"/>
              <a:gd name="connsiteY3284" fmla="*/ 3975592 h 5658822"/>
              <a:gd name="connsiteX3285" fmla="*/ 10941913 w 12512897"/>
              <a:gd name="connsiteY3285" fmla="*/ 3970125 h 5658822"/>
              <a:gd name="connsiteX3286" fmla="*/ 10852664 w 12512897"/>
              <a:gd name="connsiteY3286" fmla="*/ 3948098 h 5658822"/>
              <a:gd name="connsiteX3287" fmla="*/ 10445433 w 12512897"/>
              <a:gd name="connsiteY3287" fmla="*/ 3852184 h 5658822"/>
              <a:gd name="connsiteX3288" fmla="*/ 10339674 w 12512897"/>
              <a:gd name="connsiteY3288" fmla="*/ 3842637 h 5658822"/>
              <a:gd name="connsiteX3289" fmla="*/ 10671235 w 12512897"/>
              <a:gd name="connsiteY3289" fmla="*/ 3914864 h 5658822"/>
              <a:gd name="connsiteX3290" fmla="*/ 10975190 w 12512897"/>
              <a:gd name="connsiteY3290" fmla="*/ 3992439 h 5658822"/>
              <a:gd name="connsiteX3291" fmla="*/ 11031118 w 12512897"/>
              <a:gd name="connsiteY3291" fmla="*/ 4021882 h 5658822"/>
              <a:gd name="connsiteX3292" fmla="*/ 11235626 w 12512897"/>
              <a:gd name="connsiteY3292" fmla="*/ 4074625 h 5658822"/>
              <a:gd name="connsiteX3293" fmla="*/ 11181136 w 12512897"/>
              <a:gd name="connsiteY3293" fmla="*/ 4079715 h 5658822"/>
              <a:gd name="connsiteX3294" fmla="*/ 11155848 w 12512897"/>
              <a:gd name="connsiteY3294" fmla="*/ 4091585 h 5658822"/>
              <a:gd name="connsiteX3295" fmla="*/ 11063384 w 12512897"/>
              <a:gd name="connsiteY3295" fmla="*/ 4077086 h 5658822"/>
              <a:gd name="connsiteX3296" fmla="*/ 11259217 w 12512897"/>
              <a:gd name="connsiteY3296" fmla="*/ 4135065 h 5658822"/>
              <a:gd name="connsiteX3297" fmla="*/ 11206286 w 12512897"/>
              <a:gd name="connsiteY3297" fmla="*/ 4126765 h 5658822"/>
              <a:gd name="connsiteX3298" fmla="*/ 11181766 w 12512897"/>
              <a:gd name="connsiteY3298" fmla="*/ 4136556 h 5658822"/>
              <a:gd name="connsiteX3299" fmla="*/ 11032256 w 12512897"/>
              <a:gd name="connsiteY3299" fmla="*/ 4110746 h 5658822"/>
              <a:gd name="connsiteX3300" fmla="*/ 10976424 w 12512897"/>
              <a:gd name="connsiteY3300" fmla="*/ 4097960 h 5658822"/>
              <a:gd name="connsiteX3301" fmla="*/ 10975664 w 12512897"/>
              <a:gd name="connsiteY3301" fmla="*/ 4112376 h 5658822"/>
              <a:gd name="connsiteX3302" fmla="*/ 10968127 w 12512897"/>
              <a:gd name="connsiteY3302" fmla="*/ 4123243 h 5658822"/>
              <a:gd name="connsiteX3303" fmla="*/ 10969204 w 12512897"/>
              <a:gd name="connsiteY3303" fmla="*/ 4103033 h 5658822"/>
              <a:gd name="connsiteX3304" fmla="*/ 10973167 w 12512897"/>
              <a:gd name="connsiteY3304" fmla="*/ 4097214 h 5658822"/>
              <a:gd name="connsiteX3305" fmla="*/ 10947620 w 12512897"/>
              <a:gd name="connsiteY3305" fmla="*/ 4091364 h 5658822"/>
              <a:gd name="connsiteX3306" fmla="*/ 10871500 w 12512897"/>
              <a:gd name="connsiteY3306" fmla="*/ 4074267 h 5658822"/>
              <a:gd name="connsiteX3307" fmla="*/ 10433379 w 12512897"/>
              <a:gd name="connsiteY3307" fmla="*/ 3969055 h 5658822"/>
              <a:gd name="connsiteX3308" fmla="*/ 10618727 w 12512897"/>
              <a:gd name="connsiteY3308" fmla="*/ 4028030 h 5658822"/>
              <a:gd name="connsiteX3309" fmla="*/ 10846982 w 12512897"/>
              <a:gd name="connsiteY3309" fmla="*/ 4084057 h 5658822"/>
              <a:gd name="connsiteX3310" fmla="*/ 10666167 w 12512897"/>
              <a:gd name="connsiteY3310" fmla="*/ 4042066 h 5658822"/>
              <a:gd name="connsiteX3311" fmla="*/ 10628846 w 12512897"/>
              <a:gd name="connsiteY3311" fmla="*/ 4032882 h 5658822"/>
              <a:gd name="connsiteX3312" fmla="*/ 10621444 w 12512897"/>
              <a:gd name="connsiteY3312" fmla="*/ 4029485 h 5658822"/>
              <a:gd name="connsiteX3313" fmla="*/ 10605862 w 12512897"/>
              <a:gd name="connsiteY3313" fmla="*/ 4027217 h 5658822"/>
              <a:gd name="connsiteX3314" fmla="*/ 10563130 w 12512897"/>
              <a:gd name="connsiteY3314" fmla="*/ 4016671 h 5658822"/>
              <a:gd name="connsiteX3315" fmla="*/ 10486087 w 12512897"/>
              <a:gd name="connsiteY3315" fmla="*/ 4007230 h 5658822"/>
              <a:gd name="connsiteX3316" fmla="*/ 10491538 w 12512897"/>
              <a:gd name="connsiteY3316" fmla="*/ 4010318 h 5658822"/>
              <a:gd name="connsiteX3317" fmla="*/ 10492970 w 12512897"/>
              <a:gd name="connsiteY3317" fmla="*/ 4012655 h 5658822"/>
              <a:gd name="connsiteX3318" fmla="*/ 10441064 w 12512897"/>
              <a:gd name="connsiteY3318" fmla="*/ 4006766 h 5658822"/>
              <a:gd name="connsiteX3319" fmla="*/ 10342530 w 12512897"/>
              <a:gd name="connsiteY3319" fmla="*/ 3996129 h 5658822"/>
              <a:gd name="connsiteX3320" fmla="*/ 10225104 w 12512897"/>
              <a:gd name="connsiteY3320" fmla="*/ 3983794 h 5658822"/>
              <a:gd name="connsiteX3321" fmla="*/ 10166674 w 12512897"/>
              <a:gd name="connsiteY3321" fmla="*/ 3969072 h 5658822"/>
              <a:gd name="connsiteX3322" fmla="*/ 10086509 w 12512897"/>
              <a:gd name="connsiteY3322" fmla="*/ 3951168 h 5658822"/>
              <a:gd name="connsiteX3323" fmla="*/ 10076338 w 12512897"/>
              <a:gd name="connsiteY3323" fmla="*/ 3949474 h 5658822"/>
              <a:gd name="connsiteX3324" fmla="*/ 10054981 w 12512897"/>
              <a:gd name="connsiteY3324" fmla="*/ 3949858 h 5658822"/>
              <a:gd name="connsiteX3325" fmla="*/ 10044506 w 12512897"/>
              <a:gd name="connsiteY3325" fmla="*/ 3955064 h 5658822"/>
              <a:gd name="connsiteX3326" fmla="*/ 10065604 w 12512897"/>
              <a:gd name="connsiteY3326" fmla="*/ 3961581 h 5658822"/>
              <a:gd name="connsiteX3327" fmla="*/ 10072640 w 12512897"/>
              <a:gd name="connsiteY3327" fmla="*/ 3967991 h 5658822"/>
              <a:gd name="connsiteX3328" fmla="*/ 10211644 w 12512897"/>
              <a:gd name="connsiteY3328" fmla="*/ 3982381 h 5658822"/>
              <a:gd name="connsiteX3329" fmla="*/ 10225104 w 12512897"/>
              <a:gd name="connsiteY3329" fmla="*/ 3983794 h 5658822"/>
              <a:gd name="connsiteX3330" fmla="*/ 10253933 w 12512897"/>
              <a:gd name="connsiteY3330" fmla="*/ 3991058 h 5658822"/>
              <a:gd name="connsiteX3331" fmla="*/ 10268796 w 12512897"/>
              <a:gd name="connsiteY3331" fmla="*/ 4007464 h 5658822"/>
              <a:gd name="connsiteX3332" fmla="*/ 10699168 w 12512897"/>
              <a:gd name="connsiteY3332" fmla="*/ 4104422 h 5658822"/>
              <a:gd name="connsiteX3333" fmla="*/ 11039314 w 12512897"/>
              <a:gd name="connsiteY3333" fmla="*/ 4199110 h 5658822"/>
              <a:gd name="connsiteX3334" fmla="*/ 10886907 w 12512897"/>
              <a:gd name="connsiteY3334" fmla="*/ 4175209 h 5658822"/>
              <a:gd name="connsiteX3335" fmla="*/ 10739314 w 12512897"/>
              <a:gd name="connsiteY3335" fmla="*/ 4165700 h 5658822"/>
              <a:gd name="connsiteX3336" fmla="*/ 10462109 w 12512897"/>
              <a:gd name="connsiteY3336" fmla="*/ 4101558 h 5658822"/>
              <a:gd name="connsiteX3337" fmla="*/ 10526865 w 12512897"/>
              <a:gd name="connsiteY3337" fmla="*/ 4125347 h 5658822"/>
              <a:gd name="connsiteX3338" fmla="*/ 10616877 w 12512897"/>
              <a:gd name="connsiteY3338" fmla="*/ 4146500 h 5658822"/>
              <a:gd name="connsiteX3339" fmla="*/ 10697325 w 12512897"/>
              <a:gd name="connsiteY3339" fmla="*/ 4166154 h 5658822"/>
              <a:gd name="connsiteX3340" fmla="*/ 10668880 w 12512897"/>
              <a:gd name="connsiteY3340" fmla="*/ 4168290 h 5658822"/>
              <a:gd name="connsiteX3341" fmla="*/ 10827445 w 12512897"/>
              <a:gd name="connsiteY3341" fmla="*/ 4223066 h 5658822"/>
              <a:gd name="connsiteX3342" fmla="*/ 10614359 w 12512897"/>
              <a:gd name="connsiteY3342" fmla="*/ 4182613 h 5658822"/>
              <a:gd name="connsiteX3343" fmla="*/ 10347488 w 12512897"/>
              <a:gd name="connsiteY3343" fmla="*/ 4117892 h 5658822"/>
              <a:gd name="connsiteX3344" fmla="*/ 10424994 w 12512897"/>
              <a:gd name="connsiteY3344" fmla="*/ 4143681 h 5658822"/>
              <a:gd name="connsiteX3345" fmla="*/ 10491923 w 12512897"/>
              <a:gd name="connsiteY3345" fmla="*/ 4163415 h 5658822"/>
              <a:gd name="connsiteX3346" fmla="*/ 10294590 w 12512897"/>
              <a:gd name="connsiteY3346" fmla="*/ 4146105 h 5658822"/>
              <a:gd name="connsiteX3347" fmla="*/ 10407368 w 12512897"/>
              <a:gd name="connsiteY3347" fmla="*/ 4191500 h 5658822"/>
              <a:gd name="connsiteX3348" fmla="*/ 10431822 w 12512897"/>
              <a:gd name="connsiteY3348" fmla="*/ 4211170 h 5658822"/>
              <a:gd name="connsiteX3349" fmla="*/ 10170471 w 12512897"/>
              <a:gd name="connsiteY3349" fmla="*/ 4163039 h 5658822"/>
              <a:gd name="connsiteX3350" fmla="*/ 10158137 w 12512897"/>
              <a:gd name="connsiteY3350" fmla="*/ 4160300 h 5658822"/>
              <a:gd name="connsiteX3351" fmla="*/ 10133320 w 12512897"/>
              <a:gd name="connsiteY3351" fmla="*/ 4156876 h 5658822"/>
              <a:gd name="connsiteX3352" fmla="*/ 10080692 w 12512897"/>
              <a:gd name="connsiteY3352" fmla="*/ 4146970 h 5658822"/>
              <a:gd name="connsiteX3353" fmla="*/ 9959429 w 12512897"/>
              <a:gd name="connsiteY3353" fmla="*/ 4118269 h 5658822"/>
              <a:gd name="connsiteX3354" fmla="*/ 9922154 w 12512897"/>
              <a:gd name="connsiteY3354" fmla="*/ 4109108 h 5658822"/>
              <a:gd name="connsiteX3355" fmla="*/ 9899672 w 12512897"/>
              <a:gd name="connsiteY3355" fmla="*/ 4104849 h 5658822"/>
              <a:gd name="connsiteX3356" fmla="*/ 9721343 w 12512897"/>
              <a:gd name="connsiteY3356" fmla="*/ 4082878 h 5658822"/>
              <a:gd name="connsiteX3357" fmla="*/ 9715782 w 12512897"/>
              <a:gd name="connsiteY3357" fmla="*/ 4082170 h 5658822"/>
              <a:gd name="connsiteX3358" fmla="*/ 9751587 w 12512897"/>
              <a:gd name="connsiteY3358" fmla="*/ 4093472 h 5658822"/>
              <a:gd name="connsiteX3359" fmla="*/ 9937445 w 12512897"/>
              <a:gd name="connsiteY3359" fmla="*/ 4149919 h 5658822"/>
              <a:gd name="connsiteX3360" fmla="*/ 10040495 w 12512897"/>
              <a:gd name="connsiteY3360" fmla="*/ 4190161 h 5658822"/>
              <a:gd name="connsiteX3361" fmla="*/ 9891684 w 12512897"/>
              <a:gd name="connsiteY3361" fmla="*/ 4148457 h 5658822"/>
              <a:gd name="connsiteX3362" fmla="*/ 9561336 w 12512897"/>
              <a:gd name="connsiteY3362" fmla="*/ 4084720 h 5658822"/>
              <a:gd name="connsiteX3363" fmla="*/ 9437752 w 12512897"/>
              <a:gd name="connsiteY3363" fmla="*/ 4066729 h 5658822"/>
              <a:gd name="connsiteX3364" fmla="*/ 9485784 w 12512897"/>
              <a:gd name="connsiteY3364" fmla="*/ 4075801 h 5658822"/>
              <a:gd name="connsiteX3365" fmla="*/ 9623076 w 12512897"/>
              <a:gd name="connsiteY3365" fmla="*/ 4095783 h 5658822"/>
              <a:gd name="connsiteX3366" fmla="*/ 9435213 w 12512897"/>
              <a:gd name="connsiteY3366" fmla="*/ 4072921 h 5658822"/>
              <a:gd name="connsiteX3367" fmla="*/ 9401806 w 12512897"/>
              <a:gd name="connsiteY3367" fmla="*/ 4068508 h 5658822"/>
              <a:gd name="connsiteX3368" fmla="*/ 9371375 w 12512897"/>
              <a:gd name="connsiteY3368" fmla="*/ 4064889 h 5658822"/>
              <a:gd name="connsiteX3369" fmla="*/ 9416710 w 12512897"/>
              <a:gd name="connsiteY3369" fmla="*/ 4065974 h 5658822"/>
              <a:gd name="connsiteX3370" fmla="*/ 9437417 w 12512897"/>
              <a:gd name="connsiteY3370" fmla="*/ 4066680 h 5658822"/>
              <a:gd name="connsiteX3371" fmla="*/ 9393701 w 12512897"/>
              <a:gd name="connsiteY3371" fmla="*/ 4060317 h 5658822"/>
              <a:gd name="connsiteX3372" fmla="*/ 9325722 w 12512897"/>
              <a:gd name="connsiteY3372" fmla="*/ 4048274 h 5658822"/>
              <a:gd name="connsiteX3373" fmla="*/ 9276105 w 12512897"/>
              <a:gd name="connsiteY3373" fmla="*/ 4047332 h 5658822"/>
              <a:gd name="connsiteX3374" fmla="*/ 9192221 w 12512897"/>
              <a:gd name="connsiteY3374" fmla="*/ 4045851 h 5658822"/>
              <a:gd name="connsiteX3375" fmla="*/ 9260037 w 12512897"/>
              <a:gd name="connsiteY3375" fmla="*/ 4062444 h 5658822"/>
              <a:gd name="connsiteX3376" fmla="*/ 9279704 w 12512897"/>
              <a:gd name="connsiteY3376" fmla="*/ 4062862 h 5658822"/>
              <a:gd name="connsiteX3377" fmla="*/ 9293710 w 12512897"/>
              <a:gd name="connsiteY3377" fmla="*/ 4063169 h 5658822"/>
              <a:gd name="connsiteX3378" fmla="*/ 9318872 w 12512897"/>
              <a:gd name="connsiteY3378" fmla="*/ 4068292 h 5658822"/>
              <a:gd name="connsiteX3379" fmla="*/ 9604902 w 12512897"/>
              <a:gd name="connsiteY3379" fmla="*/ 4115806 h 5658822"/>
              <a:gd name="connsiteX3380" fmla="*/ 9659457 w 12512897"/>
              <a:gd name="connsiteY3380" fmla="*/ 4137996 h 5658822"/>
              <a:gd name="connsiteX3381" fmla="*/ 10192375 w 12512897"/>
              <a:gd name="connsiteY3381" fmla="*/ 4242239 h 5658822"/>
              <a:gd name="connsiteX3382" fmla="*/ 10095892 w 12512897"/>
              <a:gd name="connsiteY3382" fmla="*/ 4247782 h 5658822"/>
              <a:gd name="connsiteX3383" fmla="*/ 10265769 w 12512897"/>
              <a:gd name="connsiteY3383" fmla="*/ 4281019 h 5658822"/>
              <a:gd name="connsiteX3384" fmla="*/ 10580565 w 12512897"/>
              <a:gd name="connsiteY3384" fmla="*/ 4360294 h 5658822"/>
              <a:gd name="connsiteX3385" fmla="*/ 10703064 w 12512897"/>
              <a:gd name="connsiteY3385" fmla="*/ 4406774 h 5658822"/>
              <a:gd name="connsiteX3386" fmla="*/ 10300334 w 12512897"/>
              <a:gd name="connsiteY3386" fmla="*/ 4329985 h 5658822"/>
              <a:gd name="connsiteX3387" fmla="*/ 10020040 w 12512897"/>
              <a:gd name="connsiteY3387" fmla="*/ 4272395 h 5658822"/>
              <a:gd name="connsiteX3388" fmla="*/ 9978196 w 12512897"/>
              <a:gd name="connsiteY3388" fmla="*/ 4263187 h 5658822"/>
              <a:gd name="connsiteX3389" fmla="*/ 9977205 w 12512897"/>
              <a:gd name="connsiteY3389" fmla="*/ 4262975 h 5658822"/>
              <a:gd name="connsiteX3390" fmla="*/ 9972927 w 12512897"/>
              <a:gd name="connsiteY3390" fmla="*/ 4262928 h 5658822"/>
              <a:gd name="connsiteX3391" fmla="*/ 9987101 w 12512897"/>
              <a:gd name="connsiteY3391" fmla="*/ 4286502 h 5658822"/>
              <a:gd name="connsiteX3392" fmla="*/ 9829144 w 12512897"/>
              <a:gd name="connsiteY3392" fmla="*/ 4252184 h 5658822"/>
              <a:gd name="connsiteX3393" fmla="*/ 9824907 w 12512897"/>
              <a:gd name="connsiteY3393" fmla="*/ 4251496 h 5658822"/>
              <a:gd name="connsiteX3394" fmla="*/ 9823764 w 12512897"/>
              <a:gd name="connsiteY3394" fmla="*/ 4253503 h 5658822"/>
              <a:gd name="connsiteX3395" fmla="*/ 9855997 w 12512897"/>
              <a:gd name="connsiteY3395" fmla="*/ 4261913 h 5658822"/>
              <a:gd name="connsiteX3396" fmla="*/ 9890608 w 12512897"/>
              <a:gd name="connsiteY3396" fmla="*/ 4270984 h 5658822"/>
              <a:gd name="connsiteX3397" fmla="*/ 9921804 w 12512897"/>
              <a:gd name="connsiteY3397" fmla="*/ 4279929 h 5658822"/>
              <a:gd name="connsiteX3398" fmla="*/ 9939456 w 12512897"/>
              <a:gd name="connsiteY3398" fmla="*/ 4282851 h 5658822"/>
              <a:gd name="connsiteX3399" fmla="*/ 10050711 w 12512897"/>
              <a:gd name="connsiteY3399" fmla="*/ 4304477 h 5658822"/>
              <a:gd name="connsiteX3400" fmla="*/ 10619082 w 12512897"/>
              <a:gd name="connsiteY3400" fmla="*/ 4464421 h 5658822"/>
              <a:gd name="connsiteX3401" fmla="*/ 10464222 w 12512897"/>
              <a:gd name="connsiteY3401" fmla="*/ 4447175 h 5658822"/>
              <a:gd name="connsiteX3402" fmla="*/ 10331582 w 12512897"/>
              <a:gd name="connsiteY3402" fmla="*/ 4426375 h 5658822"/>
              <a:gd name="connsiteX3403" fmla="*/ 10194194 w 12512897"/>
              <a:gd name="connsiteY3403" fmla="*/ 4418466 h 5658822"/>
              <a:gd name="connsiteX3404" fmla="*/ 10550181 w 12512897"/>
              <a:gd name="connsiteY3404" fmla="*/ 4508599 h 5658822"/>
              <a:gd name="connsiteX3405" fmla="*/ 10607187 w 12512897"/>
              <a:gd name="connsiteY3405" fmla="*/ 4524136 h 5658822"/>
              <a:gd name="connsiteX3406" fmla="*/ 10264399 w 12512897"/>
              <a:gd name="connsiteY3406" fmla="*/ 4456747 h 5658822"/>
              <a:gd name="connsiteX3407" fmla="*/ 10239880 w 12512897"/>
              <a:gd name="connsiteY3407" fmla="*/ 4466537 h 5658822"/>
              <a:gd name="connsiteX3408" fmla="*/ 10097037 w 12512897"/>
              <a:gd name="connsiteY3408" fmla="*/ 4444137 h 5658822"/>
              <a:gd name="connsiteX3409" fmla="*/ 10482079 w 12512897"/>
              <a:gd name="connsiteY3409" fmla="*/ 4541464 h 5658822"/>
              <a:gd name="connsiteX3410" fmla="*/ 10440244 w 12512897"/>
              <a:gd name="connsiteY3410" fmla="*/ 4541502 h 5658822"/>
              <a:gd name="connsiteX3411" fmla="*/ 10542974 w 12512897"/>
              <a:gd name="connsiteY3411" fmla="*/ 4584883 h 5658822"/>
              <a:gd name="connsiteX3412" fmla="*/ 10654985 w 12512897"/>
              <a:gd name="connsiteY3412" fmla="*/ 4632358 h 5658822"/>
              <a:gd name="connsiteX3413" fmla="*/ 10714929 w 12512897"/>
              <a:gd name="connsiteY3413" fmla="*/ 4641758 h 5658822"/>
              <a:gd name="connsiteX3414" fmla="*/ 10655591 w 12512897"/>
              <a:gd name="connsiteY3414" fmla="*/ 4648844 h 5658822"/>
              <a:gd name="connsiteX3415" fmla="*/ 10653316 w 12512897"/>
              <a:gd name="connsiteY3415" fmla="*/ 4647808 h 5658822"/>
              <a:gd name="connsiteX3416" fmla="*/ 10660437 w 12512897"/>
              <a:gd name="connsiteY3416" fmla="*/ 4646848 h 5658822"/>
              <a:gd name="connsiteX3417" fmla="*/ 10653040 w 12512897"/>
              <a:gd name="connsiteY3417" fmla="*/ 4647683 h 5658822"/>
              <a:gd name="connsiteX3418" fmla="*/ 10653316 w 12512897"/>
              <a:gd name="connsiteY3418" fmla="*/ 4647808 h 5658822"/>
              <a:gd name="connsiteX3419" fmla="*/ 10644010 w 12512897"/>
              <a:gd name="connsiteY3419" fmla="*/ 4649063 h 5658822"/>
              <a:gd name="connsiteX3420" fmla="*/ 10612322 w 12512897"/>
              <a:gd name="connsiteY3420" fmla="*/ 4652938 h 5658822"/>
              <a:gd name="connsiteX3421" fmla="*/ 10492185 w 12512897"/>
              <a:gd name="connsiteY3421" fmla="*/ 4627501 h 5658822"/>
              <a:gd name="connsiteX3422" fmla="*/ 10413174 w 12512897"/>
              <a:gd name="connsiteY3422" fmla="*/ 4642382 h 5658822"/>
              <a:gd name="connsiteX3423" fmla="*/ 10438394 w 12512897"/>
              <a:gd name="connsiteY3423" fmla="*/ 4659973 h 5658822"/>
              <a:gd name="connsiteX3424" fmla="*/ 10345293 w 12512897"/>
              <a:gd name="connsiteY3424" fmla="*/ 4645373 h 5658822"/>
              <a:gd name="connsiteX3425" fmla="*/ 10297784 w 12512897"/>
              <a:gd name="connsiteY3425" fmla="*/ 4660796 h 5658822"/>
              <a:gd name="connsiteX3426" fmla="*/ 10120926 w 12512897"/>
              <a:gd name="connsiteY3426" fmla="*/ 4617227 h 5658822"/>
              <a:gd name="connsiteX3427" fmla="*/ 9690487 w 12512897"/>
              <a:gd name="connsiteY3427" fmla="*/ 4549728 h 5658822"/>
              <a:gd name="connsiteX3428" fmla="*/ 8720180 w 12512897"/>
              <a:gd name="connsiteY3428" fmla="*/ 4404168 h 5658822"/>
              <a:gd name="connsiteX3429" fmla="*/ 8596955 w 12512897"/>
              <a:gd name="connsiteY3429" fmla="*/ 4405950 h 5658822"/>
              <a:gd name="connsiteX3430" fmla="*/ 8530034 w 12512897"/>
              <a:gd name="connsiteY3430" fmla="*/ 4406747 h 5658822"/>
              <a:gd name="connsiteX3431" fmla="*/ 8533673 w 12512897"/>
              <a:gd name="connsiteY3431" fmla="*/ 4409646 h 5658822"/>
              <a:gd name="connsiteX3432" fmla="*/ 8517169 w 12512897"/>
              <a:gd name="connsiteY3432" fmla="*/ 4412155 h 5658822"/>
              <a:gd name="connsiteX3433" fmla="*/ 8529091 w 12512897"/>
              <a:gd name="connsiteY3433" fmla="*/ 4415902 h 5658822"/>
              <a:gd name="connsiteX3434" fmla="*/ 8595600 w 12512897"/>
              <a:gd name="connsiteY3434" fmla="*/ 4414876 h 5658822"/>
              <a:gd name="connsiteX3435" fmla="*/ 8727163 w 12512897"/>
              <a:gd name="connsiteY3435" fmla="*/ 4414500 h 5658822"/>
              <a:gd name="connsiteX3436" fmla="*/ 9220764 w 12512897"/>
              <a:gd name="connsiteY3436" fmla="*/ 4482666 h 5658822"/>
              <a:gd name="connsiteX3437" fmla="*/ 9715676 w 12512897"/>
              <a:gd name="connsiteY3437" fmla="*/ 4576551 h 5658822"/>
              <a:gd name="connsiteX3438" fmla="*/ 9735506 w 12512897"/>
              <a:gd name="connsiteY3438" fmla="*/ 4606931 h 5658822"/>
              <a:gd name="connsiteX3439" fmla="*/ 9500199 w 12512897"/>
              <a:gd name="connsiteY3439" fmla="*/ 4570032 h 5658822"/>
              <a:gd name="connsiteX3440" fmla="*/ 9282847 w 12512897"/>
              <a:gd name="connsiteY3440" fmla="*/ 4542986 h 5658822"/>
              <a:gd name="connsiteX3441" fmla="*/ 9448646 w 12512897"/>
              <a:gd name="connsiteY3441" fmla="*/ 4568986 h 5658822"/>
              <a:gd name="connsiteX3442" fmla="*/ 9686312 w 12512897"/>
              <a:gd name="connsiteY3442" fmla="*/ 4626928 h 5658822"/>
              <a:gd name="connsiteX3443" fmla="*/ 10444266 w 12512897"/>
              <a:gd name="connsiteY3443" fmla="*/ 4795929 h 5658822"/>
              <a:gd name="connsiteX3444" fmla="*/ 10569700 w 12512897"/>
              <a:gd name="connsiteY3444" fmla="*/ 4836273 h 5658822"/>
              <a:gd name="connsiteX3445" fmla="*/ 10462281 w 12512897"/>
              <a:gd name="connsiteY3445" fmla="*/ 4833063 h 5658822"/>
              <a:gd name="connsiteX3446" fmla="*/ 9979104 w 12512897"/>
              <a:gd name="connsiteY3446" fmla="*/ 4736620 h 5658822"/>
              <a:gd name="connsiteX3447" fmla="*/ 10064367 w 12512897"/>
              <a:gd name="connsiteY3447" fmla="*/ 4770663 h 5658822"/>
              <a:gd name="connsiteX3448" fmla="*/ 10319372 w 12512897"/>
              <a:gd name="connsiteY3448" fmla="*/ 4840123 h 5658822"/>
              <a:gd name="connsiteX3449" fmla="*/ 10425040 w 12512897"/>
              <a:gd name="connsiteY3449" fmla="*/ 4877366 h 5658822"/>
              <a:gd name="connsiteX3450" fmla="*/ 10273557 w 12512897"/>
              <a:gd name="connsiteY3450" fmla="*/ 4839977 h 5658822"/>
              <a:gd name="connsiteX3451" fmla="*/ 9588781 w 12512897"/>
              <a:gd name="connsiteY3451" fmla="*/ 4739631 h 5658822"/>
              <a:gd name="connsiteX3452" fmla="*/ 9251696 w 12512897"/>
              <a:gd name="connsiteY3452" fmla="*/ 4693369 h 5658822"/>
              <a:gd name="connsiteX3453" fmla="*/ 9004374 w 12512897"/>
              <a:gd name="connsiteY3453" fmla="*/ 4661623 h 5658822"/>
              <a:gd name="connsiteX3454" fmla="*/ 9431622 w 12512897"/>
              <a:gd name="connsiteY3454" fmla="*/ 4728622 h 5658822"/>
              <a:gd name="connsiteX3455" fmla="*/ 10293008 w 12512897"/>
              <a:gd name="connsiteY3455" fmla="*/ 4911644 h 5658822"/>
              <a:gd name="connsiteX3456" fmla="*/ 10415377 w 12512897"/>
              <a:gd name="connsiteY3456" fmla="*/ 4960303 h 5658822"/>
              <a:gd name="connsiteX3457" fmla="*/ 10362449 w 12512897"/>
              <a:gd name="connsiteY3457" fmla="*/ 4952003 h 5658822"/>
              <a:gd name="connsiteX3458" fmla="*/ 10378202 w 12512897"/>
              <a:gd name="connsiteY3458" fmla="*/ 4975147 h 5658822"/>
              <a:gd name="connsiteX3459" fmla="*/ 10245565 w 12512897"/>
              <a:gd name="connsiteY3459" fmla="*/ 4954347 h 5658822"/>
              <a:gd name="connsiteX3460" fmla="*/ 10400969 w 12512897"/>
              <a:gd name="connsiteY3460" fmla="*/ 4999390 h 5658822"/>
              <a:gd name="connsiteX3461" fmla="*/ 10065450 w 12512897"/>
              <a:gd name="connsiteY3461" fmla="*/ 4939739 h 5658822"/>
              <a:gd name="connsiteX3462" fmla="*/ 9210310 w 12512897"/>
              <a:gd name="connsiteY3462" fmla="*/ 4805639 h 5658822"/>
              <a:gd name="connsiteX3463" fmla="*/ 9030197 w 12512897"/>
              <a:gd name="connsiteY3463" fmla="*/ 4791031 h 5658822"/>
              <a:gd name="connsiteX3464" fmla="*/ 9468385 w 12512897"/>
              <a:gd name="connsiteY3464" fmla="*/ 4866783 h 5658822"/>
              <a:gd name="connsiteX3465" fmla="*/ 9837956 w 12512897"/>
              <a:gd name="connsiteY3465" fmla="*/ 4938373 h 5658822"/>
              <a:gd name="connsiteX3466" fmla="*/ 10013099 w 12512897"/>
              <a:gd name="connsiteY3466" fmla="*/ 4995748 h 5658822"/>
              <a:gd name="connsiteX3467" fmla="*/ 9880458 w 12512897"/>
              <a:gd name="connsiteY3467" fmla="*/ 4974948 h 5658822"/>
              <a:gd name="connsiteX3468" fmla="*/ 10239055 w 12512897"/>
              <a:gd name="connsiteY3468" fmla="*/ 5058012 h 5658822"/>
              <a:gd name="connsiteX3469" fmla="*/ 10254070 w 12512897"/>
              <a:gd name="connsiteY3469" fmla="*/ 5074003 h 5658822"/>
              <a:gd name="connsiteX3470" fmla="*/ 10351989 w 12512897"/>
              <a:gd name="connsiteY3470" fmla="*/ 5102993 h 5658822"/>
              <a:gd name="connsiteX3471" fmla="*/ 10211379 w 12512897"/>
              <a:gd name="connsiteY3471" fmla="*/ 5103815 h 5658822"/>
              <a:gd name="connsiteX3472" fmla="*/ 10336814 w 12512897"/>
              <a:gd name="connsiteY3472" fmla="*/ 5144159 h 5658822"/>
              <a:gd name="connsiteX3473" fmla="*/ 10033562 w 12512897"/>
              <a:gd name="connsiteY3473" fmla="*/ 5082969 h 5658822"/>
              <a:gd name="connsiteX3474" fmla="*/ 9608765 w 12512897"/>
              <a:gd name="connsiteY3474" fmla="*/ 5009318 h 5658822"/>
              <a:gd name="connsiteX3475" fmla="*/ 9446153 w 12512897"/>
              <a:gd name="connsiteY3475" fmla="*/ 4983818 h 5658822"/>
              <a:gd name="connsiteX3476" fmla="*/ 9986822 w 12512897"/>
              <a:gd name="connsiteY3476" fmla="*/ 5096313 h 5658822"/>
              <a:gd name="connsiteX3477" fmla="*/ 10104503 w 12512897"/>
              <a:gd name="connsiteY3477" fmla="*/ 5128403 h 5658822"/>
              <a:gd name="connsiteX3478" fmla="*/ 9932328 w 12512897"/>
              <a:gd name="connsiteY3478" fmla="*/ 5101402 h 5658822"/>
              <a:gd name="connsiteX3479" fmla="*/ 9099224 w 12512897"/>
              <a:gd name="connsiteY3479" fmla="*/ 4984396 h 5658822"/>
              <a:gd name="connsiteX3480" fmla="*/ 8551133 w 12512897"/>
              <a:gd name="connsiteY3480" fmla="*/ 4921320 h 5658822"/>
              <a:gd name="connsiteX3481" fmla="*/ 8248681 w 12512897"/>
              <a:gd name="connsiteY3481" fmla="*/ 4894564 h 5658822"/>
              <a:gd name="connsiteX3482" fmla="*/ 8483250 w 12512897"/>
              <a:gd name="connsiteY3482" fmla="*/ 4924310 h 5658822"/>
              <a:gd name="connsiteX3483" fmla="*/ 8568512 w 12512897"/>
              <a:gd name="connsiteY3483" fmla="*/ 4958353 h 5658822"/>
              <a:gd name="connsiteX3484" fmla="*/ 8726370 w 12512897"/>
              <a:gd name="connsiteY3484" fmla="*/ 4996744 h 5658822"/>
              <a:gd name="connsiteX3485" fmla="*/ 8456340 w 12512897"/>
              <a:gd name="connsiteY3485" fmla="*/ 4968034 h 5658822"/>
              <a:gd name="connsiteX3486" fmla="*/ 8131537 w 12512897"/>
              <a:gd name="connsiteY3486" fmla="*/ 4947011 h 5658822"/>
              <a:gd name="connsiteX3487" fmla="*/ 8209686 w 12512897"/>
              <a:gd name="connsiteY3487" fmla="*/ 4972901 h 5658822"/>
              <a:gd name="connsiteX3488" fmla="*/ 8601513 w 12512897"/>
              <a:gd name="connsiteY3488" fmla="*/ 5020710 h 5658822"/>
              <a:gd name="connsiteX3489" fmla="*/ 8602212 w 12512897"/>
              <a:gd name="connsiteY3489" fmla="*/ 5048090 h 5658822"/>
              <a:gd name="connsiteX3490" fmla="*/ 8701692 w 12512897"/>
              <a:gd name="connsiteY3490" fmla="*/ 5063691 h 5658822"/>
              <a:gd name="connsiteX3491" fmla="*/ 8777386 w 12512897"/>
              <a:gd name="connsiteY3491" fmla="*/ 5096233 h 5658822"/>
              <a:gd name="connsiteX3492" fmla="*/ 8925042 w 12512897"/>
              <a:gd name="connsiteY3492" fmla="*/ 5133023 h 5658822"/>
              <a:gd name="connsiteX3493" fmla="*/ 8940059 w 12512897"/>
              <a:gd name="connsiteY3493" fmla="*/ 5149013 h 5658822"/>
              <a:gd name="connsiteX3494" fmla="*/ 9317567 w 12512897"/>
              <a:gd name="connsiteY3494" fmla="*/ 5208212 h 5658822"/>
              <a:gd name="connsiteX3495" fmla="*/ 9161942 w 12512897"/>
              <a:gd name="connsiteY3495" fmla="*/ 5193045 h 5658822"/>
              <a:gd name="connsiteX3496" fmla="*/ 8894852 w 12512897"/>
              <a:gd name="connsiteY3496" fmla="*/ 5158200 h 5658822"/>
              <a:gd name="connsiteX3497" fmla="*/ 8720377 w 12512897"/>
              <a:gd name="connsiteY3497" fmla="*/ 5137437 h 5658822"/>
              <a:gd name="connsiteX3498" fmla="*/ 8470115 w 12512897"/>
              <a:gd name="connsiteY3498" fmla="*/ 5111828 h 5658822"/>
              <a:gd name="connsiteX3499" fmla="*/ 8409983 w 12512897"/>
              <a:gd name="connsiteY3499" fmla="*/ 5123072 h 5658822"/>
              <a:gd name="connsiteX3500" fmla="*/ 8597849 w 12512897"/>
              <a:gd name="connsiteY3500" fmla="*/ 5145933 h 5658822"/>
              <a:gd name="connsiteX3501" fmla="*/ 9213118 w 12512897"/>
              <a:gd name="connsiteY3501" fmla="*/ 5235380 h 5658822"/>
              <a:gd name="connsiteX3502" fmla="*/ 9594424 w 12512897"/>
              <a:gd name="connsiteY3502" fmla="*/ 5304411 h 5658822"/>
              <a:gd name="connsiteX3503" fmla="*/ 9651270 w 12512897"/>
              <a:gd name="connsiteY3503" fmla="*/ 5331359 h 5658822"/>
              <a:gd name="connsiteX3504" fmla="*/ 9579310 w 12512897"/>
              <a:gd name="connsiteY3504" fmla="*/ 5327112 h 5658822"/>
              <a:gd name="connsiteX3505" fmla="*/ 8743205 w 12512897"/>
              <a:gd name="connsiteY3505" fmla="*/ 5188961 h 5658822"/>
              <a:gd name="connsiteX3506" fmla="*/ 8435908 w 12512897"/>
              <a:gd name="connsiteY3506" fmla="*/ 5157047 h 5658822"/>
              <a:gd name="connsiteX3507" fmla="*/ 8426248 w 12512897"/>
              <a:gd name="connsiteY3507" fmla="*/ 5157181 h 5658822"/>
              <a:gd name="connsiteX3508" fmla="*/ 8425624 w 12512897"/>
              <a:gd name="connsiteY3508" fmla="*/ 5157282 h 5658822"/>
              <a:gd name="connsiteX3509" fmla="*/ 8422133 w 12512897"/>
              <a:gd name="connsiteY3509" fmla="*/ 5157361 h 5658822"/>
              <a:gd name="connsiteX3510" fmla="*/ 8410654 w 12512897"/>
              <a:gd name="connsiteY3510" fmla="*/ 5159685 h 5658822"/>
              <a:gd name="connsiteX3511" fmla="*/ 8425624 w 12512897"/>
              <a:gd name="connsiteY3511" fmla="*/ 5157282 h 5658822"/>
              <a:gd name="connsiteX3512" fmla="*/ 8435908 w 12512897"/>
              <a:gd name="connsiteY3512" fmla="*/ 5157047 h 5658822"/>
              <a:gd name="connsiteX3513" fmla="*/ 8402074 w 12512897"/>
              <a:gd name="connsiteY3513" fmla="*/ 5171975 h 5658822"/>
              <a:gd name="connsiteX3514" fmla="*/ 8382307 w 12512897"/>
              <a:gd name="connsiteY3514" fmla="*/ 5168875 h 5658822"/>
              <a:gd name="connsiteX3515" fmla="*/ 8402074 w 12512897"/>
              <a:gd name="connsiteY3515" fmla="*/ 5171975 h 5658822"/>
              <a:gd name="connsiteX3516" fmla="*/ 8423216 w 12512897"/>
              <a:gd name="connsiteY3516" fmla="*/ 5182328 h 5658822"/>
              <a:gd name="connsiteX3517" fmla="*/ 8318098 w 12512897"/>
              <a:gd name="connsiteY3517" fmla="*/ 5172881 h 5658822"/>
              <a:gd name="connsiteX3518" fmla="*/ 8080402 w 12512897"/>
              <a:gd name="connsiteY3518" fmla="*/ 5169915 h 5658822"/>
              <a:gd name="connsiteX3519" fmla="*/ 7690168 w 12512897"/>
              <a:gd name="connsiteY3519" fmla="*/ 5145230 h 5658822"/>
              <a:gd name="connsiteX3520" fmla="*/ 7695619 w 12512897"/>
              <a:gd name="connsiteY3520" fmla="*/ 5159720 h 5658822"/>
              <a:gd name="connsiteX3521" fmla="*/ 7620723 w 12512897"/>
              <a:gd name="connsiteY3521" fmla="*/ 5161611 h 5658822"/>
              <a:gd name="connsiteX3522" fmla="*/ 7133274 w 12512897"/>
              <a:gd name="connsiteY3522" fmla="*/ 5135315 h 5658822"/>
              <a:gd name="connsiteX3523" fmla="*/ 6903327 w 12512897"/>
              <a:gd name="connsiteY3523" fmla="*/ 5140603 h 5658822"/>
              <a:gd name="connsiteX3524" fmla="*/ 6516891 w 12512897"/>
              <a:gd name="connsiteY3524" fmla="*/ 5171493 h 5658822"/>
              <a:gd name="connsiteX3525" fmla="*/ 5661736 w 12512897"/>
              <a:gd name="connsiteY3525" fmla="*/ 5322914 h 5658822"/>
              <a:gd name="connsiteX3526" fmla="*/ 5465644 w 12512897"/>
              <a:gd name="connsiteY3526" fmla="*/ 5370072 h 5658822"/>
              <a:gd name="connsiteX3527" fmla="*/ 5459968 w 12512897"/>
              <a:gd name="connsiteY3527" fmla="*/ 5372777 h 5658822"/>
              <a:gd name="connsiteX3528" fmla="*/ 5460239 w 12512897"/>
              <a:gd name="connsiteY3528" fmla="*/ 5371371 h 5658822"/>
              <a:gd name="connsiteX3529" fmla="*/ 5436308 w 12512897"/>
              <a:gd name="connsiteY3529" fmla="*/ 5377127 h 5658822"/>
              <a:gd name="connsiteX3530" fmla="*/ 5439009 w 12512897"/>
              <a:gd name="connsiteY3530" fmla="*/ 5389352 h 5658822"/>
              <a:gd name="connsiteX3531" fmla="*/ 5403156 w 12512897"/>
              <a:gd name="connsiteY3531" fmla="*/ 5404586 h 5658822"/>
              <a:gd name="connsiteX3532" fmla="*/ 5419515 w 12512897"/>
              <a:gd name="connsiteY3532" fmla="*/ 5381166 h 5658822"/>
              <a:gd name="connsiteX3533" fmla="*/ 5251502 w 12512897"/>
              <a:gd name="connsiteY3533" fmla="*/ 5421571 h 5658822"/>
              <a:gd name="connsiteX3534" fmla="*/ 4832386 w 12512897"/>
              <a:gd name="connsiteY3534" fmla="*/ 5519617 h 5658822"/>
              <a:gd name="connsiteX3535" fmla="*/ 4617716 w 12512897"/>
              <a:gd name="connsiteY3535" fmla="*/ 5565063 h 5658822"/>
              <a:gd name="connsiteX3536" fmla="*/ 4630261 w 12512897"/>
              <a:gd name="connsiteY3536" fmla="*/ 5566638 h 5658822"/>
              <a:gd name="connsiteX3537" fmla="*/ 4659515 w 12512897"/>
              <a:gd name="connsiteY3537" fmla="*/ 5579761 h 5658822"/>
              <a:gd name="connsiteX3538" fmla="*/ 4573657 w 12512897"/>
              <a:gd name="connsiteY3538" fmla="*/ 5588982 h 5658822"/>
              <a:gd name="connsiteX3539" fmla="*/ 4537155 w 12512897"/>
              <a:gd name="connsiteY3539" fmla="*/ 5595129 h 5658822"/>
              <a:gd name="connsiteX3540" fmla="*/ 4521768 w 12512897"/>
              <a:gd name="connsiteY3540" fmla="*/ 5585372 h 5658822"/>
              <a:gd name="connsiteX3541" fmla="*/ 4445503 w 12512897"/>
              <a:gd name="connsiteY3541" fmla="*/ 5601473 h 5658822"/>
              <a:gd name="connsiteX3542" fmla="*/ 4383350 w 12512897"/>
              <a:gd name="connsiteY3542" fmla="*/ 5624198 h 5658822"/>
              <a:gd name="connsiteX3543" fmla="*/ 3985044 w 12512897"/>
              <a:gd name="connsiteY3543" fmla="*/ 5651422 h 5658822"/>
              <a:gd name="connsiteX3544" fmla="*/ 3973860 w 12512897"/>
              <a:gd name="connsiteY3544" fmla="*/ 5649980 h 5658822"/>
              <a:gd name="connsiteX3545" fmla="*/ 3912211 w 12512897"/>
              <a:gd name="connsiteY3545" fmla="*/ 5649791 h 5658822"/>
              <a:gd name="connsiteX3546" fmla="*/ 3780272 w 12512897"/>
              <a:gd name="connsiteY3546" fmla="*/ 5656371 h 5658822"/>
              <a:gd name="connsiteX3547" fmla="*/ 3861348 w 12512897"/>
              <a:gd name="connsiteY3547" fmla="*/ 5644123 h 5658822"/>
              <a:gd name="connsiteX3548" fmla="*/ 3895933 w 12512897"/>
              <a:gd name="connsiteY3548" fmla="*/ 5639932 h 5658822"/>
              <a:gd name="connsiteX3549" fmla="*/ 3884742 w 12512897"/>
              <a:gd name="connsiteY3549" fmla="*/ 5638489 h 5658822"/>
              <a:gd name="connsiteX3550" fmla="*/ 3686398 w 12512897"/>
              <a:gd name="connsiteY3550" fmla="*/ 5601233 h 5658822"/>
              <a:gd name="connsiteX3551" fmla="*/ 3597503 w 12512897"/>
              <a:gd name="connsiteY3551" fmla="*/ 5577771 h 5658822"/>
              <a:gd name="connsiteX3552" fmla="*/ 3571716 w 12512897"/>
              <a:gd name="connsiteY3552" fmla="*/ 5568262 h 5658822"/>
              <a:gd name="connsiteX3553" fmla="*/ 3531701 w 12512897"/>
              <a:gd name="connsiteY3553" fmla="*/ 5569448 h 5658822"/>
              <a:gd name="connsiteX3554" fmla="*/ 3506323 w 12512897"/>
              <a:gd name="connsiteY3554" fmla="*/ 5553517 h 5658822"/>
              <a:gd name="connsiteX3555" fmla="*/ 3520561 w 12512897"/>
              <a:gd name="connsiteY3555" fmla="*/ 5549397 h 5658822"/>
              <a:gd name="connsiteX3556" fmla="*/ 3510443 w 12512897"/>
              <a:gd name="connsiteY3556" fmla="*/ 5545666 h 5658822"/>
              <a:gd name="connsiteX3557" fmla="*/ 3339121 w 12512897"/>
              <a:gd name="connsiteY3557" fmla="*/ 5462670 h 5658822"/>
              <a:gd name="connsiteX3558" fmla="*/ 3250835 w 12512897"/>
              <a:gd name="connsiteY3558" fmla="*/ 5414648 h 5658822"/>
              <a:gd name="connsiteX3559" fmla="*/ 3191031 w 12512897"/>
              <a:gd name="connsiteY3559" fmla="*/ 5419918 h 5658822"/>
              <a:gd name="connsiteX3560" fmla="*/ 3065998 w 12512897"/>
              <a:gd name="connsiteY3560" fmla="*/ 5425603 h 5658822"/>
              <a:gd name="connsiteX3561" fmla="*/ 3185672 w 12512897"/>
              <a:gd name="connsiteY3561" fmla="*/ 5380907 h 5658822"/>
              <a:gd name="connsiteX3562" fmla="*/ 3188272 w 12512897"/>
              <a:gd name="connsiteY3562" fmla="*/ 5380618 h 5658822"/>
              <a:gd name="connsiteX3563" fmla="*/ 3163928 w 12512897"/>
              <a:gd name="connsiteY3563" fmla="*/ 5367377 h 5658822"/>
              <a:gd name="connsiteX3564" fmla="*/ 3161737 w 12512897"/>
              <a:gd name="connsiteY3564" fmla="*/ 5365647 h 5658822"/>
              <a:gd name="connsiteX3565" fmla="*/ 3140417 w 12512897"/>
              <a:gd name="connsiteY3565" fmla="*/ 5366456 h 5658822"/>
              <a:gd name="connsiteX3566" fmla="*/ 2913749 w 12512897"/>
              <a:gd name="connsiteY3566" fmla="*/ 5344546 h 5658822"/>
              <a:gd name="connsiteX3567" fmla="*/ 3019113 w 12512897"/>
              <a:gd name="connsiteY3567" fmla="*/ 5333289 h 5658822"/>
              <a:gd name="connsiteX3568" fmla="*/ 3093415 w 12512897"/>
              <a:gd name="connsiteY3568" fmla="*/ 5331500 h 5658822"/>
              <a:gd name="connsiteX3569" fmla="*/ 3087475 w 12512897"/>
              <a:gd name="connsiteY3569" fmla="*/ 5329516 h 5658822"/>
              <a:gd name="connsiteX3570" fmla="*/ 3053146 w 12512897"/>
              <a:gd name="connsiteY3570" fmla="*/ 5314837 h 5658822"/>
              <a:gd name="connsiteX3571" fmla="*/ 3012955 w 12512897"/>
              <a:gd name="connsiteY3571" fmla="*/ 5299898 h 5658822"/>
              <a:gd name="connsiteX3572" fmla="*/ 2997366 w 12512897"/>
              <a:gd name="connsiteY3572" fmla="*/ 5291332 h 5658822"/>
              <a:gd name="connsiteX3573" fmla="*/ 2870660 w 12512897"/>
              <a:gd name="connsiteY3573" fmla="*/ 5279536 h 5658822"/>
              <a:gd name="connsiteX3574" fmla="*/ 2302748 w 12512897"/>
              <a:gd name="connsiteY3574" fmla="*/ 5241695 h 5658822"/>
              <a:gd name="connsiteX3575" fmla="*/ 2369895 w 12512897"/>
              <a:gd name="connsiteY3575" fmla="*/ 5231551 h 5658822"/>
              <a:gd name="connsiteX3576" fmla="*/ 2674158 w 12512897"/>
              <a:gd name="connsiteY3576" fmla="*/ 5235553 h 5658822"/>
              <a:gd name="connsiteX3577" fmla="*/ 2758046 w 12512897"/>
              <a:gd name="connsiteY3577" fmla="*/ 5235968 h 5658822"/>
              <a:gd name="connsiteX3578" fmla="*/ 2760341 w 12512897"/>
              <a:gd name="connsiteY3578" fmla="*/ 5225724 h 5658822"/>
              <a:gd name="connsiteX3579" fmla="*/ 2782110 w 12512897"/>
              <a:gd name="connsiteY3579" fmla="*/ 5219542 h 5658822"/>
              <a:gd name="connsiteX3580" fmla="*/ 2856311 w 12512897"/>
              <a:gd name="connsiteY3580" fmla="*/ 5207181 h 5658822"/>
              <a:gd name="connsiteX3581" fmla="*/ 2877434 w 12512897"/>
              <a:gd name="connsiteY3581" fmla="*/ 5182970 h 5658822"/>
              <a:gd name="connsiteX3582" fmla="*/ 2895986 w 12512897"/>
              <a:gd name="connsiteY3582" fmla="*/ 5170608 h 5658822"/>
              <a:gd name="connsiteX3583" fmla="*/ 2926903 w 12512897"/>
              <a:gd name="connsiteY3583" fmla="*/ 5170608 h 5658822"/>
              <a:gd name="connsiteX3584" fmla="*/ 2913954 w 12512897"/>
              <a:gd name="connsiteY3584" fmla="*/ 5167179 h 5658822"/>
              <a:gd name="connsiteX3585" fmla="*/ 2909845 w 12512897"/>
              <a:gd name="connsiteY3585" fmla="*/ 5164468 h 5658822"/>
              <a:gd name="connsiteX3586" fmla="*/ 2911997 w 12512897"/>
              <a:gd name="connsiteY3586" fmla="*/ 5171823 h 5658822"/>
              <a:gd name="connsiteX3587" fmla="*/ 2907331 w 12512897"/>
              <a:gd name="connsiteY3587" fmla="*/ 5171823 h 5658822"/>
              <a:gd name="connsiteX3588" fmla="*/ 2908802 w 12512897"/>
              <a:gd name="connsiteY3588" fmla="*/ 5163780 h 5658822"/>
              <a:gd name="connsiteX3589" fmla="*/ 2902169 w 12512897"/>
              <a:gd name="connsiteY3589" fmla="*/ 5159404 h 5658822"/>
              <a:gd name="connsiteX3590" fmla="*/ 2877434 w 12512897"/>
              <a:gd name="connsiteY3590" fmla="*/ 5145883 h 5658822"/>
              <a:gd name="connsiteX3591" fmla="*/ 2822302 w 12512897"/>
              <a:gd name="connsiteY3591" fmla="*/ 5139702 h 5658822"/>
              <a:gd name="connsiteX3592" fmla="*/ 2772837 w 12512897"/>
              <a:gd name="connsiteY3592" fmla="*/ 5130430 h 5658822"/>
              <a:gd name="connsiteX3593" fmla="*/ 2772313 w 12512897"/>
              <a:gd name="connsiteY3593" fmla="*/ 5119188 h 5658822"/>
              <a:gd name="connsiteX3594" fmla="*/ 2635871 w 12512897"/>
              <a:gd name="connsiteY3594" fmla="*/ 5117827 h 5658822"/>
              <a:gd name="connsiteX3595" fmla="*/ 2373405 w 12512897"/>
              <a:gd name="connsiteY3595" fmla="*/ 5106743 h 5658822"/>
              <a:gd name="connsiteX3596" fmla="*/ 2474477 w 12512897"/>
              <a:gd name="connsiteY3596" fmla="*/ 5099720 h 5658822"/>
              <a:gd name="connsiteX3597" fmla="*/ 2689092 w 12512897"/>
              <a:gd name="connsiteY3597" fmla="*/ 5105829 h 5658822"/>
              <a:gd name="connsiteX3598" fmla="*/ 2771703 w 12512897"/>
              <a:gd name="connsiteY3598" fmla="*/ 5106108 h 5658822"/>
              <a:gd name="connsiteX3599" fmla="*/ 2771678 w 12512897"/>
              <a:gd name="connsiteY3599" fmla="*/ 5105576 h 5658822"/>
              <a:gd name="connsiteX3600" fmla="*/ 2782110 w 12512897"/>
              <a:gd name="connsiteY3600" fmla="*/ 5087677 h 5658822"/>
              <a:gd name="connsiteX3601" fmla="*/ 2786327 w 12512897"/>
              <a:gd name="connsiteY3601" fmla="*/ 5085517 h 5658822"/>
              <a:gd name="connsiteX3602" fmla="*/ 2781252 w 12512897"/>
              <a:gd name="connsiteY3602" fmla="*/ 5085067 h 5658822"/>
              <a:gd name="connsiteX3603" fmla="*/ 2770933 w 12512897"/>
              <a:gd name="connsiteY3603" fmla="*/ 5084189 h 5658822"/>
              <a:gd name="connsiteX3604" fmla="*/ 2783919 w 12512897"/>
              <a:gd name="connsiteY3604" fmla="*/ 5081352 h 5658822"/>
              <a:gd name="connsiteX3605" fmla="*/ 2796161 w 12512897"/>
              <a:gd name="connsiteY3605" fmla="*/ 5080482 h 5658822"/>
              <a:gd name="connsiteX3606" fmla="*/ 2797956 w 12512897"/>
              <a:gd name="connsiteY3606" fmla="*/ 5079564 h 5658822"/>
              <a:gd name="connsiteX3607" fmla="*/ 2816119 w 12512897"/>
              <a:gd name="connsiteY3607" fmla="*/ 5078405 h 5658822"/>
              <a:gd name="connsiteX3608" fmla="*/ 2926903 w 12512897"/>
              <a:gd name="connsiteY3608" fmla="*/ 5072223 h 5658822"/>
              <a:gd name="connsiteX3609" fmla="*/ 2891920 w 12512897"/>
              <a:gd name="connsiteY3609" fmla="*/ 5039370 h 5658822"/>
              <a:gd name="connsiteX3610" fmla="*/ 2852145 w 12512897"/>
              <a:gd name="connsiteY3610" fmla="*/ 4998498 h 5658822"/>
              <a:gd name="connsiteX3611" fmla="*/ 2675000 w 12512897"/>
              <a:gd name="connsiteY3611" fmla="*/ 4997779 h 5658822"/>
              <a:gd name="connsiteX3612" fmla="*/ 2353217 w 12512897"/>
              <a:gd name="connsiteY3612" fmla="*/ 4982178 h 5658822"/>
              <a:gd name="connsiteX3613" fmla="*/ 2645502 w 12512897"/>
              <a:gd name="connsiteY3613" fmla="*/ 4987105 h 5658822"/>
              <a:gd name="connsiteX3614" fmla="*/ 2627298 w 12512897"/>
              <a:gd name="connsiteY3614" fmla="*/ 4970615 h 5658822"/>
              <a:gd name="connsiteX3615" fmla="*/ 2735637 w 12512897"/>
              <a:gd name="connsiteY3615" fmla="*/ 4971330 h 5658822"/>
              <a:gd name="connsiteX3616" fmla="*/ 2823553 w 12512897"/>
              <a:gd name="connsiteY3616" fmla="*/ 4968600 h 5658822"/>
              <a:gd name="connsiteX3617" fmla="*/ 2794519 w 12512897"/>
              <a:gd name="connsiteY3617" fmla="*/ 4937927 h 5658822"/>
              <a:gd name="connsiteX3618" fmla="*/ 2770261 w 12512897"/>
              <a:gd name="connsiteY3618" fmla="*/ 4912027 h 5658822"/>
              <a:gd name="connsiteX3619" fmla="*/ 2760019 w 12512897"/>
              <a:gd name="connsiteY3619" fmla="*/ 4901037 h 5658822"/>
              <a:gd name="connsiteX3620" fmla="*/ 2633540 w 12512897"/>
              <a:gd name="connsiteY3620" fmla="*/ 4895211 h 5658822"/>
              <a:gd name="connsiteX3621" fmla="*/ 2364631 w 12512897"/>
              <a:gd name="connsiteY3621" fmla="*/ 4865206 h 5658822"/>
              <a:gd name="connsiteX3622" fmla="*/ 2669200 w 12512897"/>
              <a:gd name="connsiteY3622" fmla="*/ 4870411 h 5658822"/>
              <a:gd name="connsiteX3623" fmla="*/ 2727857 w 12512897"/>
              <a:gd name="connsiteY3623" fmla="*/ 4866528 h 5658822"/>
              <a:gd name="connsiteX3624" fmla="*/ 2723239 w 12512897"/>
              <a:gd name="connsiteY3624" fmla="*/ 4861573 h 5658822"/>
              <a:gd name="connsiteX3625" fmla="*/ 2704379 w 12512897"/>
              <a:gd name="connsiteY3625" fmla="*/ 4860409 h 5658822"/>
              <a:gd name="connsiteX3626" fmla="*/ 2437264 w 12512897"/>
              <a:gd name="connsiteY3626" fmla="*/ 4849326 h 5658822"/>
              <a:gd name="connsiteX3627" fmla="*/ 2484772 w 12512897"/>
              <a:gd name="connsiteY3627" fmla="*/ 4833903 h 5658822"/>
              <a:gd name="connsiteX3628" fmla="*/ 2341261 w 12512897"/>
              <a:gd name="connsiteY3628" fmla="*/ 4822038 h 5658822"/>
              <a:gd name="connsiteX3629" fmla="*/ 2312525 w 12512897"/>
              <a:gd name="connsiteY3629" fmla="*/ 4815026 h 5658822"/>
              <a:gd name="connsiteX3630" fmla="*/ 2332036 w 12512897"/>
              <a:gd name="connsiteY3630" fmla="*/ 4817759 h 5658822"/>
              <a:gd name="connsiteX3631" fmla="*/ 2362337 w 12512897"/>
              <a:gd name="connsiteY3631" fmla="*/ 4814703 h 5658822"/>
              <a:gd name="connsiteX3632" fmla="*/ 2269172 w 12512897"/>
              <a:gd name="connsiteY3632" fmla="*/ 4772823 h 5658822"/>
              <a:gd name="connsiteX3633" fmla="*/ 2566174 w 12512897"/>
              <a:gd name="connsiteY3633" fmla="*/ 4785088 h 5658822"/>
              <a:gd name="connsiteX3634" fmla="*/ 2646979 w 12512897"/>
              <a:gd name="connsiteY3634" fmla="*/ 4780899 h 5658822"/>
              <a:gd name="connsiteX3635" fmla="*/ 2616967 w 12512897"/>
              <a:gd name="connsiteY3635" fmla="*/ 4749448 h 5658822"/>
              <a:gd name="connsiteX3636" fmla="*/ 2610344 w 12512897"/>
              <a:gd name="connsiteY3636" fmla="*/ 4743763 h 5658822"/>
              <a:gd name="connsiteX3637" fmla="*/ 2531609 w 12512897"/>
              <a:gd name="connsiteY3637" fmla="*/ 4736122 h 5658822"/>
              <a:gd name="connsiteX3638" fmla="*/ 2453461 w 12512897"/>
              <a:gd name="connsiteY3638" fmla="*/ 4710232 h 5658822"/>
              <a:gd name="connsiteX3639" fmla="*/ 2567786 w 12512897"/>
              <a:gd name="connsiteY3639" fmla="*/ 4709012 h 5658822"/>
              <a:gd name="connsiteX3640" fmla="*/ 2536327 w 12512897"/>
              <a:gd name="connsiteY3640" fmla="*/ 4687958 h 5658822"/>
              <a:gd name="connsiteX3641" fmla="*/ 2523511 w 12512897"/>
              <a:gd name="connsiteY3641" fmla="*/ 4679865 h 5658822"/>
              <a:gd name="connsiteX3642" fmla="*/ 2495867 w 12512897"/>
              <a:gd name="connsiteY3642" fmla="*/ 4676246 h 5658822"/>
              <a:gd name="connsiteX3643" fmla="*/ 2482362 w 12512897"/>
              <a:gd name="connsiteY3643" fmla="*/ 4667180 h 5658822"/>
              <a:gd name="connsiteX3644" fmla="*/ 2514342 w 12512897"/>
              <a:gd name="connsiteY3644" fmla="*/ 4665212 h 5658822"/>
              <a:gd name="connsiteX3645" fmla="*/ 2511595 w 12512897"/>
              <a:gd name="connsiteY3645" fmla="*/ 4660142 h 5658822"/>
              <a:gd name="connsiteX3646" fmla="*/ 2507430 w 12512897"/>
              <a:gd name="connsiteY3646" fmla="*/ 4645273 h 5658822"/>
              <a:gd name="connsiteX3647" fmla="*/ 2244304 w 12512897"/>
              <a:gd name="connsiteY3647" fmla="*/ 4624815 h 5658822"/>
              <a:gd name="connsiteX3648" fmla="*/ 1915094 w 12512897"/>
              <a:gd name="connsiteY3648" fmla="*/ 4591500 h 5658822"/>
              <a:gd name="connsiteX3649" fmla="*/ 1730417 w 12512897"/>
              <a:gd name="connsiteY3649" fmla="*/ 4569138 h 5658822"/>
              <a:gd name="connsiteX3650" fmla="*/ 1692444 w 12512897"/>
              <a:gd name="connsiteY3650" fmla="*/ 4549547 h 5658822"/>
              <a:gd name="connsiteX3651" fmla="*/ 2160762 w 12512897"/>
              <a:gd name="connsiteY3651" fmla="*/ 4572843 h 5658822"/>
              <a:gd name="connsiteX3652" fmla="*/ 2481915 w 12512897"/>
              <a:gd name="connsiteY3652" fmla="*/ 4581947 h 5658822"/>
              <a:gd name="connsiteX3653" fmla="*/ 2492330 w 12512897"/>
              <a:gd name="connsiteY3653" fmla="*/ 4582264 h 5658822"/>
              <a:gd name="connsiteX3654" fmla="*/ 2496137 w 12512897"/>
              <a:gd name="connsiteY3654" fmla="*/ 4558667 h 5658822"/>
              <a:gd name="connsiteX3655" fmla="*/ 2496834 w 12512897"/>
              <a:gd name="connsiteY3655" fmla="*/ 4557847 h 5658822"/>
              <a:gd name="connsiteX3656" fmla="*/ 2457983 w 12512897"/>
              <a:gd name="connsiteY3656" fmla="*/ 4555231 h 5658822"/>
              <a:gd name="connsiteX3657" fmla="*/ 2499649 w 12512897"/>
              <a:gd name="connsiteY3657" fmla="*/ 4554138 h 5658822"/>
              <a:gd name="connsiteX3658" fmla="*/ 2499992 w 12512897"/>
              <a:gd name="connsiteY3658" fmla="*/ 4554133 h 5658822"/>
              <a:gd name="connsiteX3659" fmla="*/ 2502706 w 12512897"/>
              <a:gd name="connsiteY3659" fmla="*/ 4550941 h 5658822"/>
              <a:gd name="connsiteX3660" fmla="*/ 2527053 w 12512897"/>
              <a:gd name="connsiteY3660" fmla="*/ 4537033 h 5658822"/>
              <a:gd name="connsiteX3661" fmla="*/ 2526496 w 12512897"/>
              <a:gd name="connsiteY3661" fmla="*/ 4525377 h 5658822"/>
              <a:gd name="connsiteX3662" fmla="*/ 2522223 w 12512897"/>
              <a:gd name="connsiteY3662" fmla="*/ 4523780 h 5658822"/>
              <a:gd name="connsiteX3663" fmla="*/ 2526323 w 12512897"/>
              <a:gd name="connsiteY3663" fmla="*/ 4521754 h 5658822"/>
              <a:gd name="connsiteX3664" fmla="*/ 2525894 w 12512897"/>
              <a:gd name="connsiteY3664" fmla="*/ 4512758 h 5658822"/>
              <a:gd name="connsiteX3665" fmla="*/ 2508502 w 12512897"/>
              <a:gd name="connsiteY3665" fmla="*/ 4497370 h 5658822"/>
              <a:gd name="connsiteX3666" fmla="*/ 2591462 w 12512897"/>
              <a:gd name="connsiteY3666" fmla="*/ 4506642 h 5658822"/>
              <a:gd name="connsiteX3667" fmla="*/ 2604480 w 12512897"/>
              <a:gd name="connsiteY3667" fmla="*/ 4509155 h 5658822"/>
              <a:gd name="connsiteX3668" fmla="*/ 2638782 w 12512897"/>
              <a:gd name="connsiteY3668" fmla="*/ 4502139 h 5658822"/>
              <a:gd name="connsiteX3669" fmla="*/ 2656083 w 12512897"/>
              <a:gd name="connsiteY3669" fmla="*/ 4499819 h 5658822"/>
              <a:gd name="connsiteX3670" fmla="*/ 2656032 w 12512897"/>
              <a:gd name="connsiteY3670" fmla="*/ 4499763 h 5658822"/>
              <a:gd name="connsiteX3671" fmla="*/ 2563462 w 12512897"/>
              <a:gd name="connsiteY3671" fmla="*/ 4496228 h 5658822"/>
              <a:gd name="connsiteX3672" fmla="*/ 2294611 w 12512897"/>
              <a:gd name="connsiteY3672" fmla="*/ 4475071 h 5658822"/>
              <a:gd name="connsiteX3673" fmla="*/ 2621834 w 12512897"/>
              <a:gd name="connsiteY3673" fmla="*/ 4478062 h 5658822"/>
              <a:gd name="connsiteX3674" fmla="*/ 2636348 w 12512897"/>
              <a:gd name="connsiteY3674" fmla="*/ 4478142 h 5658822"/>
              <a:gd name="connsiteX3675" fmla="*/ 2629352 w 12512897"/>
              <a:gd name="connsiteY3675" fmla="*/ 4470457 h 5658822"/>
              <a:gd name="connsiteX3676" fmla="*/ 2538598 w 12512897"/>
              <a:gd name="connsiteY3676" fmla="*/ 4469287 h 5658822"/>
              <a:gd name="connsiteX3677" fmla="*/ 2453147 w 12512897"/>
              <a:gd name="connsiteY3677" fmla="*/ 4451532 h 5658822"/>
              <a:gd name="connsiteX3678" fmla="*/ 2472393 w 12512897"/>
              <a:gd name="connsiteY3678" fmla="*/ 4447679 h 5658822"/>
              <a:gd name="connsiteX3679" fmla="*/ 2382646 w 12512897"/>
              <a:gd name="connsiteY3679" fmla="*/ 4442802 h 5658822"/>
              <a:gd name="connsiteX3680" fmla="*/ 2149438 w 12512897"/>
              <a:gd name="connsiteY3680" fmla="*/ 4422397 h 5658822"/>
              <a:gd name="connsiteX3681" fmla="*/ 2051492 w 12512897"/>
              <a:gd name="connsiteY3681" fmla="*/ 4402638 h 5658822"/>
              <a:gd name="connsiteX3682" fmla="*/ 2173223 w 12512897"/>
              <a:gd name="connsiteY3682" fmla="*/ 4405453 h 5658822"/>
              <a:gd name="connsiteX3683" fmla="*/ 2378593 w 12512897"/>
              <a:gd name="connsiteY3683" fmla="*/ 4417424 h 5658822"/>
              <a:gd name="connsiteX3684" fmla="*/ 2366029 w 12512897"/>
              <a:gd name="connsiteY3684" fmla="*/ 4394781 h 5658822"/>
              <a:gd name="connsiteX3685" fmla="*/ 2469096 w 12512897"/>
              <a:gd name="connsiteY3685" fmla="*/ 4393872 h 5658822"/>
              <a:gd name="connsiteX3686" fmla="*/ 2556249 w 12512897"/>
              <a:gd name="connsiteY3686" fmla="*/ 4396342 h 5658822"/>
              <a:gd name="connsiteX3687" fmla="*/ 2543806 w 12512897"/>
              <a:gd name="connsiteY3687" fmla="*/ 4384481 h 5658822"/>
              <a:gd name="connsiteX3688" fmla="*/ 2466291 w 12512897"/>
              <a:gd name="connsiteY3688" fmla="*/ 4374977 h 5658822"/>
              <a:gd name="connsiteX3689" fmla="*/ 2402040 w 12512897"/>
              <a:gd name="connsiteY3689" fmla="*/ 4369016 h 5658822"/>
              <a:gd name="connsiteX3690" fmla="*/ 2383187 w 12512897"/>
              <a:gd name="connsiteY3690" fmla="*/ 4368393 h 5658822"/>
              <a:gd name="connsiteX3691" fmla="*/ 1726240 w 12512897"/>
              <a:gd name="connsiteY3691" fmla="*/ 4315126 h 5658822"/>
              <a:gd name="connsiteX3692" fmla="*/ 985600 w 12512897"/>
              <a:gd name="connsiteY3692" fmla="*/ 4212619 h 5658822"/>
              <a:gd name="connsiteX3693" fmla="*/ 1143648 w 12512897"/>
              <a:gd name="connsiteY3693" fmla="*/ 4230365 h 5658822"/>
              <a:gd name="connsiteX3694" fmla="*/ 2393654 w 12512897"/>
              <a:gd name="connsiteY3694" fmla="*/ 4273492 h 5658822"/>
              <a:gd name="connsiteX3695" fmla="*/ 1467642 w 12512897"/>
              <a:gd name="connsiteY3695" fmla="*/ 4199008 h 5658822"/>
              <a:gd name="connsiteX3696" fmla="*/ 1118396 w 12512897"/>
              <a:gd name="connsiteY3696" fmla="*/ 4176261 h 5658822"/>
              <a:gd name="connsiteX3697" fmla="*/ 1010277 w 12512897"/>
              <a:gd name="connsiteY3697" fmla="*/ 4145672 h 5658822"/>
              <a:gd name="connsiteX3698" fmla="*/ 2467756 w 12512897"/>
              <a:gd name="connsiteY3698" fmla="*/ 4225811 h 5658822"/>
              <a:gd name="connsiteX3699" fmla="*/ 2502905 w 12512897"/>
              <a:gd name="connsiteY3699" fmla="*/ 4227720 h 5658822"/>
              <a:gd name="connsiteX3700" fmla="*/ 2514364 w 12512897"/>
              <a:gd name="connsiteY3700" fmla="*/ 4224172 h 5658822"/>
              <a:gd name="connsiteX3701" fmla="*/ 2561061 w 12512897"/>
              <a:gd name="connsiteY3701" fmla="*/ 4223851 h 5658822"/>
              <a:gd name="connsiteX3702" fmla="*/ 2570534 w 12512897"/>
              <a:gd name="connsiteY3702" fmla="*/ 4231395 h 5658822"/>
              <a:gd name="connsiteX3703" fmla="*/ 2594520 w 12512897"/>
              <a:gd name="connsiteY3703" fmla="*/ 4232698 h 5658822"/>
              <a:gd name="connsiteX3704" fmla="*/ 2596417 w 12512897"/>
              <a:gd name="connsiteY3704" fmla="*/ 4223168 h 5658822"/>
              <a:gd name="connsiteX3705" fmla="*/ 2490862 w 12512897"/>
              <a:gd name="connsiteY3705" fmla="*/ 4216124 h 5658822"/>
              <a:gd name="connsiteX3706" fmla="*/ 2485266 w 12512897"/>
              <a:gd name="connsiteY3706" fmla="*/ 4216083 h 5658822"/>
              <a:gd name="connsiteX3707" fmla="*/ 1981185 w 12512897"/>
              <a:gd name="connsiteY3707" fmla="*/ 4188070 h 5658822"/>
              <a:gd name="connsiteX3708" fmla="*/ 1936325 w 12512897"/>
              <a:gd name="connsiteY3708" fmla="*/ 4179571 h 5658822"/>
              <a:gd name="connsiteX3709" fmla="*/ 1946020 w 12512897"/>
              <a:gd name="connsiteY3709" fmla="*/ 4179533 h 5658822"/>
              <a:gd name="connsiteX3710" fmla="*/ 1634553 w 12512897"/>
              <a:gd name="connsiteY3710" fmla="*/ 4157661 h 5658822"/>
              <a:gd name="connsiteX3711" fmla="*/ 1090835 w 12512897"/>
              <a:gd name="connsiteY3711" fmla="*/ 4103322 h 5658822"/>
              <a:gd name="connsiteX3712" fmla="*/ 2321044 w 12512897"/>
              <a:gd name="connsiteY3712" fmla="*/ 4172389 h 5658822"/>
              <a:gd name="connsiteX3713" fmla="*/ 2383032 w 12512897"/>
              <a:gd name="connsiteY3713" fmla="*/ 4176360 h 5658822"/>
              <a:gd name="connsiteX3714" fmla="*/ 2393015 w 12512897"/>
              <a:gd name="connsiteY3714" fmla="*/ 4174493 h 5658822"/>
              <a:gd name="connsiteX3715" fmla="*/ 2675522 w 12512897"/>
              <a:gd name="connsiteY3715" fmla="*/ 4175004 h 5658822"/>
              <a:gd name="connsiteX3716" fmla="*/ 2715138 w 12512897"/>
              <a:gd name="connsiteY3716" fmla="*/ 4174994 h 5658822"/>
              <a:gd name="connsiteX3717" fmla="*/ 2714611 w 12512897"/>
              <a:gd name="connsiteY3717" fmla="*/ 4171310 h 5658822"/>
              <a:gd name="connsiteX3718" fmla="*/ 2703763 w 12512897"/>
              <a:gd name="connsiteY3718" fmla="*/ 4160465 h 5658822"/>
              <a:gd name="connsiteX3719" fmla="*/ 2646795 w 12512897"/>
              <a:gd name="connsiteY3719" fmla="*/ 4160153 h 5658822"/>
              <a:gd name="connsiteX3720" fmla="*/ 2544416 w 12512897"/>
              <a:gd name="connsiteY3720" fmla="*/ 4150415 h 5658822"/>
              <a:gd name="connsiteX3721" fmla="*/ 2518524 w 12512897"/>
              <a:gd name="connsiteY3721" fmla="*/ 4142291 h 5658822"/>
              <a:gd name="connsiteX3722" fmla="*/ 2521282 w 12512897"/>
              <a:gd name="connsiteY3722" fmla="*/ 4135943 h 5658822"/>
              <a:gd name="connsiteX3723" fmla="*/ 2335596 w 12512897"/>
              <a:gd name="connsiteY3723" fmla="*/ 4130107 h 5658822"/>
              <a:gd name="connsiteX3724" fmla="*/ 1680481 w 12512897"/>
              <a:gd name="connsiteY3724" fmla="*/ 4059823 h 5658822"/>
              <a:gd name="connsiteX3725" fmla="*/ 2477202 w 12512897"/>
              <a:gd name="connsiteY3725" fmla="*/ 4128052 h 5658822"/>
              <a:gd name="connsiteX3726" fmla="*/ 2608341 w 12512897"/>
              <a:gd name="connsiteY3726" fmla="*/ 4125100 h 5658822"/>
              <a:gd name="connsiteX3727" fmla="*/ 2627948 w 12512897"/>
              <a:gd name="connsiteY3727" fmla="*/ 4123452 h 5658822"/>
              <a:gd name="connsiteX3728" fmla="*/ 2583242 w 12512897"/>
              <a:gd name="connsiteY3728" fmla="*/ 4095608 h 5658822"/>
              <a:gd name="connsiteX3729" fmla="*/ 2445058 w 12512897"/>
              <a:gd name="connsiteY3729" fmla="*/ 4094459 h 5658822"/>
              <a:gd name="connsiteX3730" fmla="*/ 1969426 w 12512897"/>
              <a:gd name="connsiteY3730" fmla="*/ 4063045 h 5658822"/>
              <a:gd name="connsiteX3731" fmla="*/ 2261096 w 12512897"/>
              <a:gd name="connsiteY3731" fmla="*/ 4076363 h 5658822"/>
              <a:gd name="connsiteX3732" fmla="*/ 2244021 w 12512897"/>
              <a:gd name="connsiteY3732" fmla="*/ 4059366 h 5658822"/>
              <a:gd name="connsiteX3733" fmla="*/ 2352207 w 12512897"/>
              <a:gd name="connsiteY3733" fmla="*/ 4063192 h 5658822"/>
              <a:gd name="connsiteX3734" fmla="*/ 2566482 w 12512897"/>
              <a:gd name="connsiteY3734" fmla="*/ 4061325 h 5658822"/>
              <a:gd name="connsiteX3735" fmla="*/ 2573428 w 12512897"/>
              <a:gd name="connsiteY3735" fmla="*/ 4054382 h 5658822"/>
              <a:gd name="connsiteX3736" fmla="*/ 2539419 w 12512897"/>
              <a:gd name="connsiteY3736" fmla="*/ 4038930 h 5658822"/>
              <a:gd name="connsiteX3737" fmla="*/ 2523961 w 12512897"/>
              <a:gd name="connsiteY3737" fmla="*/ 4005447 h 5658822"/>
              <a:gd name="connsiteX3738" fmla="*/ 2519679 w 12512897"/>
              <a:gd name="connsiteY3738" fmla="*/ 4003140 h 5658822"/>
              <a:gd name="connsiteX3739" fmla="*/ 2501960 w 12512897"/>
              <a:gd name="connsiteY3739" fmla="*/ 4002723 h 5658822"/>
              <a:gd name="connsiteX3740" fmla="*/ 1988725 w 12512897"/>
              <a:gd name="connsiteY3740" fmla="*/ 3946515 h 5658822"/>
              <a:gd name="connsiteX3741" fmla="*/ 2388148 w 12512897"/>
              <a:gd name="connsiteY3741" fmla="*/ 3956902 h 5658822"/>
              <a:gd name="connsiteX3742" fmla="*/ 2441349 w 12512897"/>
              <a:gd name="connsiteY3742" fmla="*/ 3964322 h 5658822"/>
              <a:gd name="connsiteX3743" fmla="*/ 2461204 w 12512897"/>
              <a:gd name="connsiteY3743" fmla="*/ 3963026 h 5658822"/>
              <a:gd name="connsiteX3744" fmla="*/ 2457459 w 12512897"/>
              <a:gd name="connsiteY3744" fmla="*/ 3957476 h 5658822"/>
              <a:gd name="connsiteX3745" fmla="*/ 2432827 w 12512897"/>
              <a:gd name="connsiteY3745" fmla="*/ 3954046 h 5658822"/>
              <a:gd name="connsiteX3746" fmla="*/ 2388148 w 12512897"/>
              <a:gd name="connsiteY3746" fmla="*/ 3956902 h 5658822"/>
              <a:gd name="connsiteX3747" fmla="*/ 2062361 w 12512897"/>
              <a:gd name="connsiteY3747" fmla="*/ 3932737 h 5658822"/>
              <a:gd name="connsiteX3748" fmla="*/ 2110864 w 12512897"/>
              <a:gd name="connsiteY3748" fmla="*/ 3918693 h 5658822"/>
              <a:gd name="connsiteX3749" fmla="*/ 1968294 w 12512897"/>
              <a:gd name="connsiteY3749" fmla="*/ 3902718 h 5658822"/>
              <a:gd name="connsiteX3750" fmla="*/ 1940058 w 12512897"/>
              <a:gd name="connsiteY3750" fmla="*/ 3894888 h 5658822"/>
              <a:gd name="connsiteX3751" fmla="*/ 1959366 w 12512897"/>
              <a:gd name="connsiteY3751" fmla="*/ 3898179 h 5658822"/>
              <a:gd name="connsiteX3752" fmla="*/ 1989843 w 12512897"/>
              <a:gd name="connsiteY3752" fmla="*/ 3895995 h 5658822"/>
              <a:gd name="connsiteX3753" fmla="*/ 1899598 w 12512897"/>
              <a:gd name="connsiteY3753" fmla="*/ 3851480 h 5658822"/>
              <a:gd name="connsiteX3754" fmla="*/ 2195482 w 12512897"/>
              <a:gd name="connsiteY3754" fmla="*/ 3872264 h 5658822"/>
              <a:gd name="connsiteX3755" fmla="*/ 2320959 w 12512897"/>
              <a:gd name="connsiteY3755" fmla="*/ 3869374 h 5658822"/>
              <a:gd name="connsiteX3756" fmla="*/ 2405966 w 12512897"/>
              <a:gd name="connsiteY3756" fmla="*/ 3867532 h 5658822"/>
              <a:gd name="connsiteX3757" fmla="*/ 2382979 w 12512897"/>
              <a:gd name="connsiteY3757" fmla="*/ 3865938 h 5658822"/>
              <a:gd name="connsiteX3758" fmla="*/ 2367277 w 12512897"/>
              <a:gd name="connsiteY3758" fmla="*/ 3863794 h 5658822"/>
              <a:gd name="connsiteX3759" fmla="*/ 2559742 w 12512897"/>
              <a:gd name="connsiteY3759" fmla="*/ 3860263 h 5658822"/>
              <a:gd name="connsiteX3760" fmla="*/ 2572951 w 12512897"/>
              <a:gd name="connsiteY3760" fmla="*/ 3860011 h 5658822"/>
              <a:gd name="connsiteX3761" fmla="*/ 2562569 w 12512897"/>
              <a:gd name="connsiteY3761" fmla="*/ 3859731 h 5658822"/>
              <a:gd name="connsiteX3762" fmla="*/ 2499474 w 12512897"/>
              <a:gd name="connsiteY3762" fmla="*/ 3857633 h 5658822"/>
              <a:gd name="connsiteX3763" fmla="*/ 2164256 w 12512897"/>
              <a:gd name="connsiteY3763" fmla="*/ 3822352 h 5658822"/>
              <a:gd name="connsiteX3764" fmla="*/ 2087933 w 12512897"/>
              <a:gd name="connsiteY3764" fmla="*/ 3794243 h 5658822"/>
              <a:gd name="connsiteX3765" fmla="*/ 1229987 w 12512897"/>
              <a:gd name="connsiteY3765" fmla="*/ 3690654 h 5658822"/>
              <a:gd name="connsiteX3766" fmla="*/ 1866418 w 12512897"/>
              <a:gd name="connsiteY3766" fmla="*/ 3738582 h 5658822"/>
              <a:gd name="connsiteX3767" fmla="*/ 1874171 w 12512897"/>
              <a:gd name="connsiteY3767" fmla="*/ 3739301 h 5658822"/>
              <a:gd name="connsiteX3768" fmla="*/ 1884934 w 12512897"/>
              <a:gd name="connsiteY3768" fmla="*/ 3737649 h 5658822"/>
              <a:gd name="connsiteX3769" fmla="*/ 1914579 w 12512897"/>
              <a:gd name="connsiteY3769" fmla="*/ 3708949 h 5658822"/>
              <a:gd name="connsiteX3770" fmla="*/ 1922350 w 12512897"/>
              <a:gd name="connsiteY3770" fmla="*/ 3706928 h 5658822"/>
              <a:gd name="connsiteX3771" fmla="*/ 1884744 w 12512897"/>
              <a:gd name="connsiteY3771" fmla="*/ 3702902 h 5658822"/>
              <a:gd name="connsiteX3772" fmla="*/ 1558103 w 12512897"/>
              <a:gd name="connsiteY3772" fmla="*/ 3660164 h 5658822"/>
              <a:gd name="connsiteX3773" fmla="*/ 1375115 w 12512897"/>
              <a:gd name="connsiteY3773" fmla="*/ 3632519 h 5658822"/>
              <a:gd name="connsiteX3774" fmla="*/ 1338501 w 12512897"/>
              <a:gd name="connsiteY3774" fmla="*/ 3611857 h 5658822"/>
              <a:gd name="connsiteX3775" fmla="*/ 1804792 w 12512897"/>
              <a:gd name="connsiteY3775" fmla="*/ 3648580 h 5658822"/>
              <a:gd name="connsiteX3776" fmla="*/ 2034384 w 12512897"/>
              <a:gd name="connsiteY3776" fmla="*/ 3660880 h 5658822"/>
              <a:gd name="connsiteX3777" fmla="*/ 2098614 w 12512897"/>
              <a:gd name="connsiteY3777" fmla="*/ 3665146 h 5658822"/>
              <a:gd name="connsiteX3778" fmla="*/ 2108191 w 12512897"/>
              <a:gd name="connsiteY3778" fmla="*/ 3663061 h 5658822"/>
              <a:gd name="connsiteX3779" fmla="*/ 2186637 w 12512897"/>
              <a:gd name="connsiteY3779" fmla="*/ 3647602 h 5658822"/>
              <a:gd name="connsiteX3780" fmla="*/ 2102914 w 12512897"/>
              <a:gd name="connsiteY3780" fmla="*/ 3639524 h 5658822"/>
              <a:gd name="connsiteX3781" fmla="*/ 2144615 w 12512897"/>
              <a:gd name="connsiteY3781" fmla="*/ 3639626 h 5658822"/>
              <a:gd name="connsiteX3782" fmla="*/ 2179285 w 12512897"/>
              <a:gd name="connsiteY3782" fmla="*/ 3640148 h 5658822"/>
              <a:gd name="connsiteX3783" fmla="*/ 2211472 w 12512897"/>
              <a:gd name="connsiteY3783" fmla="*/ 3642708 h 5658822"/>
              <a:gd name="connsiteX3784" fmla="*/ 2213322 w 12512897"/>
              <a:gd name="connsiteY3784" fmla="*/ 3642344 h 5658822"/>
              <a:gd name="connsiteX3785" fmla="*/ 2191987 w 12512897"/>
              <a:gd name="connsiteY3785" fmla="*/ 3640338 h 5658822"/>
              <a:gd name="connsiteX3786" fmla="*/ 2221516 w 12512897"/>
              <a:gd name="connsiteY3786" fmla="*/ 3640782 h 5658822"/>
              <a:gd name="connsiteX3787" fmla="*/ 2271005 w 12512897"/>
              <a:gd name="connsiteY3787" fmla="*/ 3631511 h 5658822"/>
              <a:gd name="connsiteX3788" fmla="*/ 2218931 w 12512897"/>
              <a:gd name="connsiteY3788" fmla="*/ 3623458 h 5658822"/>
              <a:gd name="connsiteX3789" fmla="*/ 2229765 w 12512897"/>
              <a:gd name="connsiteY3789" fmla="*/ 3601015 h 5658822"/>
              <a:gd name="connsiteX3790" fmla="*/ 2340468 w 12512897"/>
              <a:gd name="connsiteY3790" fmla="*/ 3601641 h 5658822"/>
              <a:gd name="connsiteX3791" fmla="*/ 2409969 w 12512897"/>
              <a:gd name="connsiteY3791" fmla="*/ 3605470 h 5658822"/>
              <a:gd name="connsiteX3792" fmla="*/ 2441664 w 12512897"/>
              <a:gd name="connsiteY3792" fmla="*/ 3599531 h 5658822"/>
              <a:gd name="connsiteX3793" fmla="*/ 2443783 w 12512897"/>
              <a:gd name="connsiteY3793" fmla="*/ 3599142 h 5658822"/>
              <a:gd name="connsiteX3794" fmla="*/ 2263329 w 12512897"/>
              <a:gd name="connsiteY3794" fmla="*/ 3587032 h 5658822"/>
              <a:gd name="connsiteX3795" fmla="*/ 2214429 w 12512897"/>
              <a:gd name="connsiteY3795" fmla="*/ 3593898 h 5658822"/>
              <a:gd name="connsiteX3796" fmla="*/ 2203357 w 12512897"/>
              <a:gd name="connsiteY3796" fmla="*/ 3590253 h 5658822"/>
              <a:gd name="connsiteX3797" fmla="*/ 2236261 w 12512897"/>
              <a:gd name="connsiteY3797" fmla="*/ 3585215 h 5658822"/>
              <a:gd name="connsiteX3798" fmla="*/ 2212274 w 12512897"/>
              <a:gd name="connsiteY3798" fmla="*/ 3583605 h 5658822"/>
              <a:gd name="connsiteX3799" fmla="*/ 1945113 w 12512897"/>
              <a:gd name="connsiteY3799" fmla="*/ 3554748 h 5658822"/>
              <a:gd name="connsiteX3800" fmla="*/ 2271817 w 12512897"/>
              <a:gd name="connsiteY3800" fmla="*/ 3567135 h 5658822"/>
              <a:gd name="connsiteX3801" fmla="*/ 2339260 w 12512897"/>
              <a:gd name="connsiteY3801" fmla="*/ 3569445 h 5658822"/>
              <a:gd name="connsiteX3802" fmla="*/ 2398105 w 12512897"/>
              <a:gd name="connsiteY3802" fmla="*/ 3560436 h 5658822"/>
              <a:gd name="connsiteX3803" fmla="*/ 2433547 w 12512897"/>
              <a:gd name="connsiteY3803" fmla="*/ 3554148 h 5658822"/>
              <a:gd name="connsiteX3804" fmla="*/ 2289718 w 12512897"/>
              <a:gd name="connsiteY3804" fmla="*/ 3545816 h 5658822"/>
              <a:gd name="connsiteX3805" fmla="*/ 2437277 w 12512897"/>
              <a:gd name="connsiteY3805" fmla="*/ 3553487 h 5658822"/>
              <a:gd name="connsiteX3806" fmla="*/ 2439723 w 12512897"/>
              <a:gd name="connsiteY3806" fmla="*/ 3553053 h 5658822"/>
              <a:gd name="connsiteX3807" fmla="*/ 2091569 w 12512897"/>
              <a:gd name="connsiteY3807" fmla="*/ 3529735 h 5658822"/>
              <a:gd name="connsiteX3808" fmla="*/ 2035241 w 12512897"/>
              <a:gd name="connsiteY3808" fmla="*/ 3525038 h 5658822"/>
              <a:gd name="connsiteX3809" fmla="*/ 1803637 w 12512897"/>
              <a:gd name="connsiteY3809" fmla="*/ 3497955 h 5658822"/>
              <a:gd name="connsiteX3810" fmla="*/ 1707119 w 12512897"/>
              <a:gd name="connsiteY3810" fmla="*/ 3475402 h 5658822"/>
              <a:gd name="connsiteX3811" fmla="*/ 1828544 w 12512897"/>
              <a:gd name="connsiteY3811" fmla="*/ 3481711 h 5658822"/>
              <a:gd name="connsiteX3812" fmla="*/ 2032906 w 12512897"/>
              <a:gd name="connsiteY3812" fmla="*/ 3499569 h 5658822"/>
              <a:gd name="connsiteX3813" fmla="*/ 2021884 w 12512897"/>
              <a:gd name="connsiteY3813" fmla="*/ 3476587 h 5658822"/>
              <a:gd name="connsiteX3814" fmla="*/ 2224560 w 12512897"/>
              <a:gd name="connsiteY3814" fmla="*/ 3484339 h 5658822"/>
              <a:gd name="connsiteX3815" fmla="*/ 2611856 w 12512897"/>
              <a:gd name="connsiteY3815" fmla="*/ 3498279 h 5658822"/>
              <a:gd name="connsiteX3816" fmla="*/ 2612196 w 12512897"/>
              <a:gd name="connsiteY3816" fmla="*/ 3497985 h 5658822"/>
              <a:gd name="connsiteX3817" fmla="*/ 2600740 w 12512897"/>
              <a:gd name="connsiteY3817" fmla="*/ 3495563 h 5658822"/>
              <a:gd name="connsiteX3818" fmla="*/ 2628822 w 12512897"/>
              <a:gd name="connsiteY3818" fmla="*/ 3485385 h 5658822"/>
              <a:gd name="connsiteX3819" fmla="*/ 2644672 w 12512897"/>
              <a:gd name="connsiteY3819" fmla="*/ 3483466 h 5658822"/>
              <a:gd name="connsiteX3820" fmla="*/ 2661249 w 12512897"/>
              <a:gd name="connsiteY3820" fmla="*/ 3483525 h 5658822"/>
              <a:gd name="connsiteX3821" fmla="*/ 2663692 w 12512897"/>
              <a:gd name="connsiteY3821" fmla="*/ 3482893 h 5658822"/>
              <a:gd name="connsiteX3822" fmla="*/ 2661937 w 12512897"/>
              <a:gd name="connsiteY3822" fmla="*/ 3482625 h 5658822"/>
              <a:gd name="connsiteX3823" fmla="*/ 2663985 w 12512897"/>
              <a:gd name="connsiteY3823" fmla="*/ 3482817 h 5658822"/>
              <a:gd name="connsiteX3824" fmla="*/ 2672295 w 12512897"/>
              <a:gd name="connsiteY3824" fmla="*/ 3480665 h 5658822"/>
              <a:gd name="connsiteX3825" fmla="*/ 2624518 w 12512897"/>
              <a:gd name="connsiteY3825" fmla="*/ 3479131 h 5658822"/>
              <a:gd name="connsiteX3826" fmla="*/ 1837625 w 12512897"/>
              <a:gd name="connsiteY3826" fmla="*/ 3405653 h 5658822"/>
              <a:gd name="connsiteX3827" fmla="*/ 1776791 w 12512897"/>
              <a:gd name="connsiteY3827" fmla="*/ 3416006 h 5658822"/>
              <a:gd name="connsiteX3828" fmla="*/ 1742571 w 12512897"/>
              <a:gd name="connsiteY3828" fmla="*/ 3422774 h 5658822"/>
              <a:gd name="connsiteX3829" fmla="*/ 1852405 w 12512897"/>
              <a:gd name="connsiteY3829" fmla="*/ 3430346 h 5658822"/>
              <a:gd name="connsiteX3830" fmla="*/ 2308698 w 12512897"/>
              <a:gd name="connsiteY3830" fmla="*/ 3463890 h 5658822"/>
              <a:gd name="connsiteX3831" fmla="*/ 2451278 w 12512897"/>
              <a:gd name="connsiteY3831" fmla="*/ 3473569 h 5658822"/>
              <a:gd name="connsiteX3832" fmla="*/ 2365227 w 12512897"/>
              <a:gd name="connsiteY3832" fmla="*/ 3470806 h 5658822"/>
              <a:gd name="connsiteX3833" fmla="*/ 2040806 w 12512897"/>
              <a:gd name="connsiteY3833" fmla="*/ 3450717 h 5658822"/>
              <a:gd name="connsiteX3834" fmla="*/ 1742399 w 12512897"/>
              <a:gd name="connsiteY3834" fmla="*/ 3422808 h 5658822"/>
              <a:gd name="connsiteX3835" fmla="*/ 1562124 w 12512897"/>
              <a:gd name="connsiteY3835" fmla="*/ 3458463 h 5658822"/>
              <a:gd name="connsiteX3836" fmla="*/ 1499147 w 12512897"/>
              <a:gd name="connsiteY3836" fmla="*/ 3476404 h 5658822"/>
              <a:gd name="connsiteX3837" fmla="*/ 1461812 w 12512897"/>
              <a:gd name="connsiteY3837" fmla="*/ 3487558 h 5658822"/>
              <a:gd name="connsiteX3838" fmla="*/ 2091569 w 12512897"/>
              <a:gd name="connsiteY3838" fmla="*/ 3529735 h 5658822"/>
              <a:gd name="connsiteX3839" fmla="*/ 2272274 w 12512897"/>
              <a:gd name="connsiteY3839" fmla="*/ 3544806 h 5658822"/>
              <a:gd name="connsiteX3840" fmla="*/ 1432942 w 12512897"/>
              <a:gd name="connsiteY3840" fmla="*/ 3496183 h 5658822"/>
              <a:gd name="connsiteX3841" fmla="*/ 1425013 w 12512897"/>
              <a:gd name="connsiteY3841" fmla="*/ 3498551 h 5658822"/>
              <a:gd name="connsiteX3842" fmla="*/ 1369052 w 12512897"/>
              <a:gd name="connsiteY3842" fmla="*/ 3504830 h 5658822"/>
              <a:gd name="connsiteX3843" fmla="*/ 1381089 w 12512897"/>
              <a:gd name="connsiteY3843" fmla="*/ 3493179 h 5658822"/>
              <a:gd name="connsiteX3844" fmla="*/ 1269014 w 12512897"/>
              <a:gd name="connsiteY3844" fmla="*/ 3486686 h 5658822"/>
              <a:gd name="connsiteX3845" fmla="*/ 1184461 w 12512897"/>
              <a:gd name="connsiteY3845" fmla="*/ 3507863 h 5658822"/>
              <a:gd name="connsiteX3846" fmla="*/ 1140222 w 12512897"/>
              <a:gd name="connsiteY3846" fmla="*/ 3511219 h 5658822"/>
              <a:gd name="connsiteX3847" fmla="*/ 1147715 w 12512897"/>
              <a:gd name="connsiteY3847" fmla="*/ 3493632 h 5658822"/>
              <a:gd name="connsiteX3848" fmla="*/ 1182793 w 12512897"/>
              <a:gd name="connsiteY3848" fmla="*/ 3481691 h 5658822"/>
              <a:gd name="connsiteX3849" fmla="*/ 666712 w 12512897"/>
              <a:gd name="connsiteY3849" fmla="*/ 3451794 h 5658822"/>
              <a:gd name="connsiteX3850" fmla="*/ 712736 w 12512897"/>
              <a:gd name="connsiteY3850" fmla="*/ 3437389 h 5658822"/>
              <a:gd name="connsiteX3851" fmla="*/ 1227418 w 12512897"/>
              <a:gd name="connsiteY3851" fmla="*/ 3471859 h 5658822"/>
              <a:gd name="connsiteX3852" fmla="*/ 1233989 w 12512897"/>
              <a:gd name="connsiteY3852" fmla="*/ 3470471 h 5658822"/>
              <a:gd name="connsiteX3853" fmla="*/ 1271059 w 12512897"/>
              <a:gd name="connsiteY3853" fmla="*/ 3461441 h 5658822"/>
              <a:gd name="connsiteX3854" fmla="*/ 1124394 w 12512897"/>
              <a:gd name="connsiteY3854" fmla="*/ 3460425 h 5658822"/>
              <a:gd name="connsiteX3855" fmla="*/ 1226528 w 12512897"/>
              <a:gd name="connsiteY3855" fmla="*/ 3424656 h 5658822"/>
              <a:gd name="connsiteX3856" fmla="*/ 1242190 w 12512897"/>
              <a:gd name="connsiteY3856" fmla="*/ 3404925 h 5658822"/>
              <a:gd name="connsiteX3857" fmla="*/ 1253351 w 12512897"/>
              <a:gd name="connsiteY3857" fmla="*/ 3401034 h 5658822"/>
              <a:gd name="connsiteX3858" fmla="*/ 1243331 w 12512897"/>
              <a:gd name="connsiteY3858" fmla="*/ 3400973 h 5658822"/>
              <a:gd name="connsiteX3859" fmla="*/ 999432 w 12512897"/>
              <a:gd name="connsiteY3859" fmla="*/ 3351057 h 5658822"/>
              <a:gd name="connsiteX3860" fmla="*/ 554896 w 12512897"/>
              <a:gd name="connsiteY3860" fmla="*/ 3285876 h 5658822"/>
              <a:gd name="connsiteX3861" fmla="*/ 1071744 w 12512897"/>
              <a:gd name="connsiteY3861" fmla="*/ 3334138 h 5658822"/>
              <a:gd name="connsiteX3862" fmla="*/ 1073304 w 12512897"/>
              <a:gd name="connsiteY3862" fmla="*/ 3332593 h 5658822"/>
              <a:gd name="connsiteX3863" fmla="*/ 1073560 w 12512897"/>
              <a:gd name="connsiteY3863" fmla="*/ 3332472 h 5658822"/>
              <a:gd name="connsiteX3864" fmla="*/ 1030756 w 12512897"/>
              <a:gd name="connsiteY3864" fmla="*/ 3326189 h 5658822"/>
              <a:gd name="connsiteX3865" fmla="*/ 655088 w 12512897"/>
              <a:gd name="connsiteY3865" fmla="*/ 3254955 h 5658822"/>
              <a:gd name="connsiteX3866" fmla="*/ 811785 w 12512897"/>
              <a:gd name="connsiteY3866" fmla="*/ 3277223 h 5658822"/>
              <a:gd name="connsiteX3867" fmla="*/ 1097279 w 12512897"/>
              <a:gd name="connsiteY3867" fmla="*/ 3295323 h 5658822"/>
              <a:gd name="connsiteX3868" fmla="*/ 1100627 w 12512897"/>
              <a:gd name="connsiteY3868" fmla="*/ 3286210 h 5658822"/>
              <a:gd name="connsiteX3869" fmla="*/ 1113483 w 12512897"/>
              <a:gd name="connsiteY3869" fmla="*/ 3274124 h 5658822"/>
              <a:gd name="connsiteX3870" fmla="*/ 1058276 w 12512897"/>
              <a:gd name="connsiteY3870" fmla="*/ 3284365 h 5658822"/>
              <a:gd name="connsiteX3871" fmla="*/ 1046669 w 12512897"/>
              <a:gd name="connsiteY3871" fmla="*/ 3271390 h 5658822"/>
              <a:gd name="connsiteX3872" fmla="*/ 1102839 w 12512897"/>
              <a:gd name="connsiteY3872" fmla="*/ 3251808 h 5658822"/>
              <a:gd name="connsiteX3873" fmla="*/ 1004814 w 12512897"/>
              <a:gd name="connsiteY3873" fmla="*/ 3242235 h 5658822"/>
              <a:gd name="connsiteX3874" fmla="*/ 790213 w 12512897"/>
              <a:gd name="connsiteY3874" fmla="*/ 3222447 h 5658822"/>
              <a:gd name="connsiteX3875" fmla="*/ 684263 w 12512897"/>
              <a:gd name="connsiteY3875" fmla="*/ 3188781 h 5658822"/>
              <a:gd name="connsiteX3876" fmla="*/ 1107237 w 12512897"/>
              <a:gd name="connsiteY3876" fmla="*/ 3222946 h 5658822"/>
              <a:gd name="connsiteX3877" fmla="*/ 1172966 w 12512897"/>
              <a:gd name="connsiteY3877" fmla="*/ 3228545 h 5658822"/>
              <a:gd name="connsiteX3878" fmla="*/ 1185914 w 12512897"/>
              <a:gd name="connsiteY3878" fmla="*/ 3224326 h 5658822"/>
              <a:gd name="connsiteX3879" fmla="*/ 1234432 w 12512897"/>
              <a:gd name="connsiteY3879" fmla="*/ 3211131 h 5658822"/>
              <a:gd name="connsiteX3880" fmla="*/ 1151744 w 12512897"/>
              <a:gd name="connsiteY3880" fmla="*/ 3202533 h 5658822"/>
              <a:gd name="connsiteX3881" fmla="*/ 767602 w 12512897"/>
              <a:gd name="connsiteY3881" fmla="*/ 3148787 h 5658822"/>
              <a:gd name="connsiteX3882" fmla="*/ 967661 w 12512897"/>
              <a:gd name="connsiteY3882" fmla="*/ 3156895 h 5658822"/>
              <a:gd name="connsiteX3883" fmla="*/ 1083296 w 12512897"/>
              <a:gd name="connsiteY3883" fmla="*/ 3166458 h 5658822"/>
              <a:gd name="connsiteX3884" fmla="*/ 1088750 w 12512897"/>
              <a:gd name="connsiteY3884" fmla="*/ 3163993 h 5658822"/>
              <a:gd name="connsiteX3885" fmla="*/ 1158415 w 12512897"/>
              <a:gd name="connsiteY3885" fmla="*/ 3136077 h 5658822"/>
              <a:gd name="connsiteX3886" fmla="*/ 1299090 w 12512897"/>
              <a:gd name="connsiteY3886" fmla="*/ 3090784 h 5658822"/>
              <a:gd name="connsiteX3887" fmla="*/ 1344550 w 12512897"/>
              <a:gd name="connsiteY3887" fmla="*/ 3076660 h 5658822"/>
              <a:gd name="connsiteX3888" fmla="*/ 1306659 w 12512897"/>
              <a:gd name="connsiteY3888" fmla="*/ 3073267 h 5658822"/>
              <a:gd name="connsiteX3889" fmla="*/ 1251424 w 12512897"/>
              <a:gd name="connsiteY3889" fmla="*/ 3067572 h 5658822"/>
              <a:gd name="connsiteX3890" fmla="*/ 1137735 w 12512897"/>
              <a:gd name="connsiteY3890" fmla="*/ 3096285 h 5658822"/>
              <a:gd name="connsiteX3891" fmla="*/ 1009352 w 12512897"/>
              <a:gd name="connsiteY3891" fmla="*/ 3127367 h 5658822"/>
              <a:gd name="connsiteX3892" fmla="*/ 897308 w 12512897"/>
              <a:gd name="connsiteY3892" fmla="*/ 3131327 h 5658822"/>
              <a:gd name="connsiteX3893" fmla="*/ 1028144 w 12512897"/>
              <a:gd name="connsiteY3893" fmla="*/ 3081549 h 5658822"/>
              <a:gd name="connsiteX3894" fmla="*/ 1123075 w 12512897"/>
              <a:gd name="connsiteY3894" fmla="*/ 3052786 h 5658822"/>
              <a:gd name="connsiteX3895" fmla="*/ 1093642 w 12512897"/>
              <a:gd name="connsiteY3895" fmla="*/ 3049169 h 5658822"/>
              <a:gd name="connsiteX3896" fmla="*/ 992174 w 12512897"/>
              <a:gd name="connsiteY3896" fmla="*/ 3033431 h 5658822"/>
              <a:gd name="connsiteX3897" fmla="*/ 989426 w 12512897"/>
              <a:gd name="connsiteY3897" fmla="*/ 3031985 h 5658822"/>
              <a:gd name="connsiteX3898" fmla="*/ 995736 w 12512897"/>
              <a:gd name="connsiteY3898" fmla="*/ 3031459 h 5658822"/>
              <a:gd name="connsiteX3899" fmla="*/ 982903 w 12512897"/>
              <a:gd name="connsiteY3899" fmla="*/ 3028551 h 5658822"/>
              <a:gd name="connsiteX3900" fmla="*/ 989426 w 12512897"/>
              <a:gd name="connsiteY3900" fmla="*/ 3031985 h 5658822"/>
              <a:gd name="connsiteX3901" fmla="*/ 983243 w 12512897"/>
              <a:gd name="connsiteY3901" fmla="*/ 3032500 h 5658822"/>
              <a:gd name="connsiteX3902" fmla="*/ 883891 w 12512897"/>
              <a:gd name="connsiteY3902" fmla="*/ 3007148 h 5658822"/>
              <a:gd name="connsiteX3903" fmla="*/ 1190492 w 12512897"/>
              <a:gd name="connsiteY3903" fmla="*/ 3032360 h 5658822"/>
              <a:gd name="connsiteX3904" fmla="*/ 1222167 w 12512897"/>
              <a:gd name="connsiteY3904" fmla="*/ 3022763 h 5658822"/>
              <a:gd name="connsiteX3905" fmla="*/ 1297215 w 12512897"/>
              <a:gd name="connsiteY3905" fmla="*/ 3004807 h 5658822"/>
              <a:gd name="connsiteX3906" fmla="*/ 933348 w 12512897"/>
              <a:gd name="connsiteY3906" fmla="*/ 2990849 h 5658822"/>
              <a:gd name="connsiteX3907" fmla="*/ 1302832 w 12512897"/>
              <a:gd name="connsiteY3907" fmla="*/ 3003463 h 5658822"/>
              <a:gd name="connsiteX3908" fmla="*/ 1340095 w 12512897"/>
              <a:gd name="connsiteY3908" fmla="*/ 2994548 h 5658822"/>
              <a:gd name="connsiteX3909" fmla="*/ 1322013 w 12512897"/>
              <a:gd name="connsiteY3909" fmla="*/ 2991585 h 5658822"/>
              <a:gd name="connsiteX3910" fmla="*/ 1342749 w 12512897"/>
              <a:gd name="connsiteY3910" fmla="*/ 2993913 h 5658822"/>
              <a:gd name="connsiteX3911" fmla="*/ 1385356 w 12512897"/>
              <a:gd name="connsiteY3911" fmla="*/ 2983719 h 5658822"/>
              <a:gd name="connsiteX3912" fmla="*/ 765915 w 12512897"/>
              <a:gd name="connsiteY3912" fmla="*/ 2939761 h 5658822"/>
              <a:gd name="connsiteX3913" fmla="*/ 711565 w 12512897"/>
              <a:gd name="connsiteY3913" fmla="*/ 2903404 h 5658822"/>
              <a:gd name="connsiteX3914" fmla="*/ 717797 w 12512897"/>
              <a:gd name="connsiteY3914" fmla="*/ 2904319 h 5658822"/>
              <a:gd name="connsiteX3915" fmla="*/ 744471 w 12512897"/>
              <a:gd name="connsiteY3915" fmla="*/ 2909564 h 5658822"/>
              <a:gd name="connsiteX3916" fmla="*/ 1474335 w 12512897"/>
              <a:gd name="connsiteY3916" fmla="*/ 2962691 h 5658822"/>
              <a:gd name="connsiteX3917" fmla="*/ 1507796 w 12512897"/>
              <a:gd name="connsiteY3917" fmla="*/ 2954902 h 5658822"/>
              <a:gd name="connsiteX3918" fmla="*/ 1293327 w 12512897"/>
              <a:gd name="connsiteY3918" fmla="*/ 2938740 h 5658822"/>
              <a:gd name="connsiteX3919" fmla="*/ 929554 w 12512897"/>
              <a:gd name="connsiteY3919" fmla="*/ 2911358 h 5658822"/>
              <a:gd name="connsiteX3920" fmla="*/ 840487 w 12512897"/>
              <a:gd name="connsiteY3920" fmla="*/ 2904661 h 5658822"/>
              <a:gd name="connsiteX3921" fmla="*/ 833845 w 12512897"/>
              <a:gd name="connsiteY3921" fmla="*/ 2904416 h 5658822"/>
              <a:gd name="connsiteX3922" fmla="*/ 832662 w 12512897"/>
              <a:gd name="connsiteY3922" fmla="*/ 2904072 h 5658822"/>
              <a:gd name="connsiteX3923" fmla="*/ 791150 w 12512897"/>
              <a:gd name="connsiteY3923" fmla="*/ 2900951 h 5658822"/>
              <a:gd name="connsiteX3924" fmla="*/ 768183 w 12512897"/>
              <a:gd name="connsiteY3924" fmla="*/ 2902180 h 5658822"/>
              <a:gd name="connsiteX3925" fmla="*/ 749674 w 12512897"/>
              <a:gd name="connsiteY3925" fmla="*/ 2899152 h 5658822"/>
              <a:gd name="connsiteX3926" fmla="*/ 749003 w 12512897"/>
              <a:gd name="connsiteY3926" fmla="*/ 2897786 h 5658822"/>
              <a:gd name="connsiteX3927" fmla="*/ 697372 w 12512897"/>
              <a:gd name="connsiteY3927" fmla="*/ 2893910 h 5658822"/>
              <a:gd name="connsiteX3928" fmla="*/ 620736 w 12512897"/>
              <a:gd name="connsiteY3928" fmla="*/ 2842645 h 5658822"/>
              <a:gd name="connsiteX3929" fmla="*/ 805767 w 12512897"/>
              <a:gd name="connsiteY3929" fmla="*/ 2851000 h 5658822"/>
              <a:gd name="connsiteX3930" fmla="*/ 885129 w 12512897"/>
              <a:gd name="connsiteY3930" fmla="*/ 2856952 h 5658822"/>
              <a:gd name="connsiteX3931" fmla="*/ 924897 w 12512897"/>
              <a:gd name="connsiteY3931" fmla="*/ 2843925 h 5658822"/>
              <a:gd name="connsiteX3932" fmla="*/ 925185 w 12512897"/>
              <a:gd name="connsiteY3932" fmla="*/ 2821145 h 5658822"/>
              <a:gd name="connsiteX3933" fmla="*/ 1032338 w 12512897"/>
              <a:gd name="connsiteY3933" fmla="*/ 2767618 h 5658822"/>
              <a:gd name="connsiteX3934" fmla="*/ 988701 w 12512897"/>
              <a:gd name="connsiteY3934" fmla="*/ 2767572 h 5658822"/>
              <a:gd name="connsiteX3935" fmla="*/ 1390323 w 12512897"/>
              <a:gd name="connsiteY3935" fmla="*/ 2647482 h 5658822"/>
              <a:gd name="connsiteX3936" fmla="*/ 1241329 w 12512897"/>
              <a:gd name="connsiteY3936" fmla="*/ 2675121 h 5658822"/>
              <a:gd name="connsiteX3937" fmla="*/ 1215754 w 12512897"/>
              <a:gd name="connsiteY3937" fmla="*/ 2663041 h 5658822"/>
              <a:gd name="connsiteX3938" fmla="*/ 858207 w 12512897"/>
              <a:gd name="connsiteY3938" fmla="*/ 2746191 h 5658822"/>
              <a:gd name="connsiteX3939" fmla="*/ 917668 w 12512897"/>
              <a:gd name="connsiteY3939" fmla="*/ 2727020 h 5658822"/>
              <a:gd name="connsiteX3940" fmla="*/ 1288983 w 12512897"/>
              <a:gd name="connsiteY3940" fmla="*/ 2615808 h 5658822"/>
              <a:gd name="connsiteX3941" fmla="*/ 1145680 w 12512897"/>
              <a:gd name="connsiteY3941" fmla="*/ 2625567 h 5658822"/>
              <a:gd name="connsiteX3942" fmla="*/ 1007328 w 12512897"/>
              <a:gd name="connsiteY3942" fmla="*/ 2651231 h 5658822"/>
              <a:gd name="connsiteX3943" fmla="*/ 845800 w 12512897"/>
              <a:gd name="connsiteY3943" fmla="*/ 2672511 h 5658822"/>
              <a:gd name="connsiteX3944" fmla="*/ 1438644 w 12512897"/>
              <a:gd name="connsiteY3944" fmla="*/ 2475160 h 5658822"/>
              <a:gd name="connsiteX3945" fmla="*/ 1554689 w 12512897"/>
              <a:gd name="connsiteY3945" fmla="*/ 2448476 h 5658822"/>
              <a:gd name="connsiteX3946" fmla="*/ 1573102 w 12512897"/>
              <a:gd name="connsiteY3946" fmla="*/ 2444871 h 5658822"/>
              <a:gd name="connsiteX3947" fmla="*/ 1605640 w 12512897"/>
              <a:gd name="connsiteY3947" fmla="*/ 2433834 h 5658822"/>
              <a:gd name="connsiteX3948" fmla="*/ 1641742 w 12512897"/>
              <a:gd name="connsiteY3948" fmla="*/ 2422642 h 5658822"/>
              <a:gd name="connsiteX3949" fmla="*/ 1675363 w 12512897"/>
              <a:gd name="connsiteY3949" fmla="*/ 2412264 h 5658822"/>
              <a:gd name="connsiteX3950" fmla="*/ 1674171 w 12512897"/>
              <a:gd name="connsiteY3950" fmla="*/ 2409789 h 5658822"/>
              <a:gd name="connsiteX3951" fmla="*/ 1669750 w 12512897"/>
              <a:gd name="connsiteY3951" fmla="*/ 2410637 h 5658822"/>
              <a:gd name="connsiteX3952" fmla="*/ 1504993 w 12512897"/>
              <a:gd name="connsiteY3952" fmla="*/ 2452981 h 5658822"/>
              <a:gd name="connsiteX3953" fmla="*/ 1519778 w 12512897"/>
              <a:gd name="connsiteY3953" fmla="*/ 2423895 h 5658822"/>
              <a:gd name="connsiteX3954" fmla="*/ 1515315 w 12512897"/>
              <a:gd name="connsiteY3954" fmla="*/ 2423952 h 5658822"/>
              <a:gd name="connsiteX3955" fmla="*/ 1514281 w 12512897"/>
              <a:gd name="connsiteY3955" fmla="*/ 2424214 h 5658822"/>
              <a:gd name="connsiteX3956" fmla="*/ 1470636 w 12512897"/>
              <a:gd name="connsiteY3956" fmla="*/ 2435575 h 5658822"/>
              <a:gd name="connsiteX3957" fmla="*/ 1178273 w 12512897"/>
              <a:gd name="connsiteY3957" fmla="*/ 2506633 h 5658822"/>
              <a:gd name="connsiteX3958" fmla="*/ 758202 w 12512897"/>
              <a:gd name="connsiteY3958" fmla="*/ 2601381 h 5658822"/>
              <a:gd name="connsiteX3959" fmla="*/ 885975 w 12512897"/>
              <a:gd name="connsiteY3959" fmla="*/ 2544031 h 5658822"/>
              <a:gd name="connsiteX3960" fmla="*/ 1214326 w 12512897"/>
              <a:gd name="connsiteY3960" fmla="*/ 2446215 h 5658822"/>
              <a:gd name="connsiteX3961" fmla="*/ 1391518 w 12512897"/>
              <a:gd name="connsiteY3961" fmla="*/ 2405205 h 5658822"/>
              <a:gd name="connsiteX3962" fmla="*/ 1290880 w 12512897"/>
              <a:gd name="connsiteY3962" fmla="*/ 2398366 h 5658822"/>
              <a:gd name="connsiteX3963" fmla="*/ 1846745 w 12512897"/>
              <a:gd name="connsiteY3963" fmla="*/ 2269745 h 5658822"/>
              <a:gd name="connsiteX3964" fmla="*/ 1903648 w 12512897"/>
              <a:gd name="connsiteY3964" fmla="*/ 2242364 h 5658822"/>
              <a:gd name="connsiteX3965" fmla="*/ 2201995 w 12512897"/>
              <a:gd name="connsiteY3965" fmla="*/ 2183738 h 5658822"/>
              <a:gd name="connsiteX3966" fmla="*/ 2228241 w 12512897"/>
              <a:gd name="connsiteY3966" fmla="*/ 2177417 h 5658822"/>
              <a:gd name="connsiteX3967" fmla="*/ 2242849 w 12512897"/>
              <a:gd name="connsiteY3967" fmla="*/ 2177039 h 5658822"/>
              <a:gd name="connsiteX3968" fmla="*/ 2263364 w 12512897"/>
              <a:gd name="connsiteY3968" fmla="*/ 2176522 h 5658822"/>
              <a:gd name="connsiteX3969" fmla="*/ 2334099 w 12512897"/>
              <a:gd name="connsiteY3969" fmla="*/ 2156049 h 5658822"/>
              <a:gd name="connsiteX3970" fmla="*/ 2246604 w 12512897"/>
              <a:gd name="connsiteY3970" fmla="*/ 2157877 h 5658822"/>
              <a:gd name="connsiteX3971" fmla="*/ 2194851 w 12512897"/>
              <a:gd name="connsiteY3971" fmla="*/ 2159038 h 5658822"/>
              <a:gd name="connsiteX3972" fmla="*/ 2123944 w 12512897"/>
              <a:gd name="connsiteY3972" fmla="*/ 2173898 h 5658822"/>
              <a:gd name="connsiteX3973" fmla="*/ 2078346 w 12512897"/>
              <a:gd name="connsiteY3973" fmla="*/ 2181750 h 5658822"/>
              <a:gd name="connsiteX3974" fmla="*/ 2099944 w 12512897"/>
              <a:gd name="connsiteY3974" fmla="*/ 2180878 h 5658822"/>
              <a:gd name="connsiteX3975" fmla="*/ 2147232 w 12512897"/>
              <a:gd name="connsiteY3975" fmla="*/ 2179539 h 5658822"/>
              <a:gd name="connsiteX3976" fmla="*/ 2115491 w 12512897"/>
              <a:gd name="connsiteY3976" fmla="*/ 2184004 h 5658822"/>
              <a:gd name="connsiteX3977" fmla="*/ 2080645 w 12512897"/>
              <a:gd name="connsiteY3977" fmla="*/ 2189450 h 5658822"/>
              <a:gd name="connsiteX3978" fmla="*/ 1884693 w 12512897"/>
              <a:gd name="connsiteY3978" fmla="*/ 2217659 h 5658822"/>
              <a:gd name="connsiteX3979" fmla="*/ 2027896 w 12512897"/>
              <a:gd name="connsiteY3979" fmla="*/ 2193003 h 5658822"/>
              <a:gd name="connsiteX3980" fmla="*/ 2077996 w 12512897"/>
              <a:gd name="connsiteY3980" fmla="*/ 2181811 h 5658822"/>
              <a:gd name="connsiteX3981" fmla="*/ 1949090 w 12512897"/>
              <a:gd name="connsiteY3981" fmla="*/ 2204009 h 5658822"/>
              <a:gd name="connsiteX3982" fmla="*/ 1604519 w 12512897"/>
              <a:gd name="connsiteY3982" fmla="*/ 2282652 h 5658822"/>
              <a:gd name="connsiteX3983" fmla="*/ 1449300 w 12512897"/>
              <a:gd name="connsiteY3983" fmla="*/ 2334109 h 5658822"/>
              <a:gd name="connsiteX3984" fmla="*/ 1556787 w 12512897"/>
              <a:gd name="connsiteY3984" fmla="*/ 2284456 h 5658822"/>
              <a:gd name="connsiteX3985" fmla="*/ 1750648 w 12512897"/>
              <a:gd name="connsiteY3985" fmla="*/ 2214808 h 5658822"/>
              <a:gd name="connsiteX3986" fmla="*/ 1787995 w 12512897"/>
              <a:gd name="connsiteY3986" fmla="*/ 2200863 h 5658822"/>
              <a:gd name="connsiteX3987" fmla="*/ 1782194 w 12512897"/>
              <a:gd name="connsiteY3987" fmla="*/ 2201735 h 5658822"/>
              <a:gd name="connsiteX3988" fmla="*/ 1596186 w 12512897"/>
              <a:gd name="connsiteY3988" fmla="*/ 2228845 h 5658822"/>
              <a:gd name="connsiteX3989" fmla="*/ 1572736 w 12512897"/>
              <a:gd name="connsiteY3989" fmla="*/ 2234100 h 5658822"/>
              <a:gd name="connsiteX3990" fmla="*/ 1533857 w 12512897"/>
              <a:gd name="connsiteY3990" fmla="*/ 2245403 h 5658822"/>
              <a:gd name="connsiteX3991" fmla="*/ 1407372 w 12512897"/>
              <a:gd name="connsiteY3991" fmla="*/ 2280817 h 5658822"/>
              <a:gd name="connsiteX3992" fmla="*/ 1352478 w 12512897"/>
              <a:gd name="connsiteY3992" fmla="*/ 2293039 h 5658822"/>
              <a:gd name="connsiteX3993" fmla="*/ 1326593 w 12512897"/>
              <a:gd name="connsiteY3993" fmla="*/ 2297264 h 5658822"/>
              <a:gd name="connsiteX3994" fmla="*/ 1313728 w 12512897"/>
              <a:gd name="connsiteY3994" fmla="*/ 2300644 h 5658822"/>
              <a:gd name="connsiteX3995" fmla="*/ 1041123 w 12512897"/>
              <a:gd name="connsiteY3995" fmla="*/ 2360032 h 5658822"/>
              <a:gd name="connsiteX3996" fmla="*/ 1066630 w 12512897"/>
              <a:gd name="connsiteY3996" fmla="*/ 2335761 h 5658822"/>
              <a:gd name="connsiteX3997" fmla="*/ 1184263 w 12512897"/>
              <a:gd name="connsiteY3997" fmla="*/ 2279749 h 5658822"/>
              <a:gd name="connsiteX3998" fmla="*/ 978433 w 12512897"/>
              <a:gd name="connsiteY3998" fmla="*/ 2301107 h 5658822"/>
              <a:gd name="connsiteX3999" fmla="*/ 1048245 w 12512897"/>
              <a:gd name="connsiteY3999" fmla="*/ 2276759 h 5658822"/>
              <a:gd name="connsiteX4000" fmla="*/ 1129088 w 12512897"/>
              <a:gd name="connsiteY4000" fmla="*/ 2244938 h 5658822"/>
              <a:gd name="connsiteX4001" fmla="*/ 850726 w 12512897"/>
              <a:gd name="connsiteY4001" fmla="*/ 2324796 h 5658822"/>
              <a:gd name="connsiteX4002" fmla="*/ 628465 w 12512897"/>
              <a:gd name="connsiteY4002" fmla="*/ 2374710 h 5658822"/>
              <a:gd name="connsiteX4003" fmla="*/ 793858 w 12512897"/>
              <a:gd name="connsiteY4003" fmla="*/ 2307123 h 5658822"/>
              <a:gd name="connsiteX4004" fmla="*/ 764188 w 12512897"/>
              <a:gd name="connsiteY4004" fmla="*/ 2304487 h 5658822"/>
              <a:gd name="connsiteX4005" fmla="*/ 848100 w 12512897"/>
              <a:gd name="connsiteY4005" fmla="*/ 2280237 h 5658822"/>
              <a:gd name="connsiteX4006" fmla="*/ 941988 w 12512897"/>
              <a:gd name="connsiteY4006" fmla="*/ 2254137 h 5658822"/>
              <a:gd name="connsiteX4007" fmla="*/ 1009532 w 12512897"/>
              <a:gd name="connsiteY4007" fmla="*/ 2224784 h 5658822"/>
              <a:gd name="connsiteX4008" fmla="*/ 720391 w 12512897"/>
              <a:gd name="connsiteY4008" fmla="*/ 2303927 h 5658822"/>
              <a:gd name="connsiteX4009" fmla="*/ 566443 w 12512897"/>
              <a:gd name="connsiteY4009" fmla="*/ 2315660 h 5658822"/>
              <a:gd name="connsiteX4010" fmla="*/ 407473 w 12512897"/>
              <a:gd name="connsiteY4010" fmla="*/ 2345150 h 5658822"/>
              <a:gd name="connsiteX4011" fmla="*/ 762265 w 12512897"/>
              <a:gd name="connsiteY4011" fmla="*/ 2228319 h 5658822"/>
              <a:gd name="connsiteX4012" fmla="*/ 1211168 w 12512897"/>
              <a:gd name="connsiteY4012" fmla="*/ 2108685 h 5658822"/>
              <a:gd name="connsiteX4013" fmla="*/ 1226672 w 12512897"/>
              <a:gd name="connsiteY4013" fmla="*/ 2088441 h 5658822"/>
              <a:gd name="connsiteX4014" fmla="*/ 1256743 w 12512897"/>
              <a:gd name="connsiteY4014" fmla="*/ 2079479 h 5658822"/>
              <a:gd name="connsiteX4015" fmla="*/ 1270782 w 12512897"/>
              <a:gd name="connsiteY4015" fmla="*/ 2077735 h 5658822"/>
              <a:gd name="connsiteX4016" fmla="*/ 1415771 w 12512897"/>
              <a:gd name="connsiteY4016" fmla="*/ 2059979 h 5658822"/>
              <a:gd name="connsiteX4017" fmla="*/ 1423109 w 12512897"/>
              <a:gd name="connsiteY4017" fmla="*/ 2052071 h 5658822"/>
              <a:gd name="connsiteX4018" fmla="*/ 1445117 w 12512897"/>
              <a:gd name="connsiteY4018" fmla="*/ 2044030 h 5658822"/>
              <a:gd name="connsiteX4019" fmla="*/ 1434190 w 12512897"/>
              <a:gd name="connsiteY4019" fmla="*/ 2037605 h 5658822"/>
              <a:gd name="connsiteX4020" fmla="*/ 1411913 w 12512897"/>
              <a:gd name="connsiteY4020" fmla="*/ 2037133 h 5658822"/>
              <a:gd name="connsiteX4021" fmla="*/ 1401304 w 12512897"/>
              <a:gd name="connsiteY4021" fmla="*/ 2039223 h 5658822"/>
              <a:gd name="connsiteX4022" fmla="*/ 1317688 w 12512897"/>
              <a:gd name="connsiteY4022" fmla="*/ 2061314 h 5658822"/>
              <a:gd name="connsiteX4023" fmla="*/ 1256743 w 12512897"/>
              <a:gd name="connsiteY4023" fmla="*/ 2079479 h 5658822"/>
              <a:gd name="connsiteX4024" fmla="*/ 1134259 w 12512897"/>
              <a:gd name="connsiteY4024" fmla="*/ 2094699 h 5658822"/>
              <a:gd name="connsiteX4025" fmla="*/ 1031483 w 12512897"/>
              <a:gd name="connsiteY4025" fmla="*/ 2107824 h 5658822"/>
              <a:gd name="connsiteX4026" fmla="*/ 977342 w 12512897"/>
              <a:gd name="connsiteY4026" fmla="*/ 2115090 h 5658822"/>
              <a:gd name="connsiteX4027" fmla="*/ 978836 w 12512897"/>
              <a:gd name="connsiteY4027" fmla="*/ 2112206 h 5658822"/>
              <a:gd name="connsiteX4028" fmla="*/ 984521 w 12512897"/>
              <a:gd name="connsiteY4028" fmla="*/ 2108396 h 5658822"/>
              <a:gd name="connsiteX4029" fmla="*/ 904160 w 12512897"/>
              <a:gd name="connsiteY4029" fmla="*/ 2120045 h 5658822"/>
              <a:gd name="connsiteX4030" fmla="*/ 859588 w 12512897"/>
              <a:gd name="connsiteY4030" fmla="*/ 2133058 h 5658822"/>
              <a:gd name="connsiteX4031" fmla="*/ 843336 w 12512897"/>
              <a:gd name="connsiteY4031" fmla="*/ 2135856 h 5658822"/>
              <a:gd name="connsiteX4032" fmla="*/ 835615 w 12512897"/>
              <a:gd name="connsiteY4032" fmla="*/ 2140047 h 5658822"/>
              <a:gd name="connsiteX4033" fmla="*/ 796688 w 12512897"/>
              <a:gd name="connsiteY4033" fmla="*/ 2151380 h 5658822"/>
              <a:gd name="connsiteX4034" fmla="*/ 608087 w 12512897"/>
              <a:gd name="connsiteY4034" fmla="*/ 2203190 h 5658822"/>
              <a:gd name="connsiteX4035" fmla="*/ 846170 w 12512897"/>
              <a:gd name="connsiteY4035" fmla="*/ 2134060 h 5658822"/>
              <a:gd name="connsiteX4036" fmla="*/ 1039498 w 12512897"/>
              <a:gd name="connsiteY4036" fmla="*/ 2061292 h 5658822"/>
              <a:gd name="connsiteX4037" fmla="*/ 582512 w 12512897"/>
              <a:gd name="connsiteY4037" fmla="*/ 2191110 h 5658822"/>
              <a:gd name="connsiteX4038" fmla="*/ 258887 w 12512897"/>
              <a:gd name="connsiteY4038" fmla="*/ 2267967 h 5658822"/>
              <a:gd name="connsiteX4039" fmla="*/ 233311 w 12512897"/>
              <a:gd name="connsiteY4039" fmla="*/ 2255886 h 5658822"/>
              <a:gd name="connsiteX4040" fmla="*/ 178102 w 12512897"/>
              <a:gd name="connsiteY4040" fmla="*/ 2266128 h 5658822"/>
              <a:gd name="connsiteX4041" fmla="*/ 382366 w 12512897"/>
              <a:gd name="connsiteY4041" fmla="*/ 2194588 h 5658822"/>
              <a:gd name="connsiteX4042" fmla="*/ 285921 w 12512897"/>
              <a:gd name="connsiteY4042" fmla="*/ 2212479 h 5658822"/>
              <a:gd name="connsiteX4043" fmla="*/ 259545 w 12512897"/>
              <a:gd name="connsiteY4043" fmla="*/ 2197833 h 5658822"/>
              <a:gd name="connsiteX4044" fmla="*/ 202709 w 12512897"/>
              <a:gd name="connsiteY4044" fmla="*/ 2191552 h 5658822"/>
              <a:gd name="connsiteX4045" fmla="*/ 416021 w 12512897"/>
              <a:gd name="connsiteY4045" fmla="*/ 2126474 h 5658822"/>
              <a:gd name="connsiteX4046" fmla="*/ 474359 w 12512897"/>
              <a:gd name="connsiteY4046" fmla="*/ 2090145 h 5658822"/>
              <a:gd name="connsiteX4047" fmla="*/ 791401 w 12512897"/>
              <a:gd name="connsiteY4047" fmla="*/ 1994428 h 5658822"/>
              <a:gd name="connsiteX4048" fmla="*/ 1137238 w 12512897"/>
              <a:gd name="connsiteY4048" fmla="*/ 1905309 h 5658822"/>
              <a:gd name="connsiteX4049" fmla="*/ 1026926 w 12512897"/>
              <a:gd name="connsiteY4049" fmla="*/ 1917089 h 5658822"/>
              <a:gd name="connsiteX4050" fmla="*/ 208298 w 12512897"/>
              <a:gd name="connsiteY4050" fmla="*/ 2139499 h 5658822"/>
              <a:gd name="connsiteX4051" fmla="*/ 88010 w 12512897"/>
              <a:gd name="connsiteY4051" fmla="*/ 2153128 h 5658822"/>
              <a:gd name="connsiteX4052" fmla="*/ 155554 w 12512897"/>
              <a:gd name="connsiteY4052" fmla="*/ 2123775 h 5658822"/>
              <a:gd name="connsiteX4053" fmla="*/ 1207816 w 12512897"/>
              <a:gd name="connsiteY4053" fmla="*/ 1815693 h 5658822"/>
              <a:gd name="connsiteX4054" fmla="*/ 957618 w 12512897"/>
              <a:gd name="connsiteY4054" fmla="*/ 1870788 h 5658822"/>
              <a:gd name="connsiteX4055" fmla="*/ 986322 w 12512897"/>
              <a:gd name="connsiteY4055" fmla="*/ 1856780 h 5658822"/>
              <a:gd name="connsiteX4056" fmla="*/ 876037 w 12512897"/>
              <a:gd name="connsiteY4056" fmla="*/ 1866383 h 5658822"/>
              <a:gd name="connsiteX4057" fmla="*/ 630600 w 12512897"/>
              <a:gd name="connsiteY4057" fmla="*/ 1911912 h 5658822"/>
              <a:gd name="connsiteX4058" fmla="*/ 638682 w 12512897"/>
              <a:gd name="connsiteY4058" fmla="*/ 1901729 h 5658822"/>
              <a:gd name="connsiteX4059" fmla="*/ 1082192 w 12512897"/>
              <a:gd name="connsiteY4059" fmla="*/ 1777101 h 5658822"/>
              <a:gd name="connsiteX4060" fmla="*/ 1132222 w 12512897"/>
              <a:gd name="connsiteY4060" fmla="*/ 1764407 h 5658822"/>
              <a:gd name="connsiteX4061" fmla="*/ 1126447 w 12512897"/>
              <a:gd name="connsiteY4061" fmla="*/ 1763875 h 5658822"/>
              <a:gd name="connsiteX4062" fmla="*/ 1124771 w 12512897"/>
              <a:gd name="connsiteY4062" fmla="*/ 1751571 h 5658822"/>
              <a:gd name="connsiteX4063" fmla="*/ 1094570 w 12512897"/>
              <a:gd name="connsiteY4063" fmla="*/ 1757301 h 5658822"/>
              <a:gd name="connsiteX4064" fmla="*/ 1035643 w 12512897"/>
              <a:gd name="connsiteY4064" fmla="*/ 1768936 h 5658822"/>
              <a:gd name="connsiteX4065" fmla="*/ 772141 w 12512897"/>
              <a:gd name="connsiteY4065" fmla="*/ 1826499 h 5658822"/>
              <a:gd name="connsiteX4066" fmla="*/ 748964 w 12512897"/>
              <a:gd name="connsiteY4066" fmla="*/ 1822116 h 5658822"/>
              <a:gd name="connsiteX4067" fmla="*/ 869158 w 12512897"/>
              <a:gd name="connsiteY4067" fmla="*/ 1774310 h 5658822"/>
              <a:gd name="connsiteX4068" fmla="*/ 610614 w 12512897"/>
              <a:gd name="connsiteY4068" fmla="*/ 1847779 h 5658822"/>
              <a:gd name="connsiteX4069" fmla="*/ 412965 w 12512897"/>
              <a:gd name="connsiteY4069" fmla="*/ 1893127 h 5658822"/>
              <a:gd name="connsiteX4070" fmla="*/ 480349 w 12512897"/>
              <a:gd name="connsiteY4070" fmla="*/ 1863260 h 5658822"/>
              <a:gd name="connsiteX4071" fmla="*/ 405451 w 12512897"/>
              <a:gd name="connsiteY4071" fmla="*/ 1869013 h 5658822"/>
              <a:gd name="connsiteX4072" fmla="*/ 188716 w 12512897"/>
              <a:gd name="connsiteY4072" fmla="*/ 1900533 h 5658822"/>
              <a:gd name="connsiteX4073" fmla="*/ 8460 w 12512897"/>
              <a:gd name="connsiteY4073" fmla="*/ 1933972 h 5658822"/>
              <a:gd name="connsiteX4074" fmla="*/ 62669 w 12512897"/>
              <a:gd name="connsiteY4074" fmla="*/ 1895694 h 5658822"/>
              <a:gd name="connsiteX4075" fmla="*/ 118606 w 12512897"/>
              <a:gd name="connsiteY4075" fmla="*/ 1851669 h 5658822"/>
              <a:gd name="connsiteX4076" fmla="*/ 549224 w 12512897"/>
              <a:gd name="connsiteY4076" fmla="*/ 1720773 h 5658822"/>
              <a:gd name="connsiteX4077" fmla="*/ 966668 w 12512897"/>
              <a:gd name="connsiteY4077" fmla="*/ 1581466 h 5658822"/>
              <a:gd name="connsiteX4078" fmla="*/ 1331802 w 12512897"/>
              <a:gd name="connsiteY4078" fmla="*/ 1486605 h 5658822"/>
              <a:gd name="connsiteX4079" fmla="*/ 1476904 w 12512897"/>
              <a:gd name="connsiteY4079" fmla="*/ 1456682 h 5658822"/>
              <a:gd name="connsiteX4080" fmla="*/ 1508470 w 12512897"/>
              <a:gd name="connsiteY4080" fmla="*/ 1440404 h 5658822"/>
              <a:gd name="connsiteX4081" fmla="*/ 1533739 w 12512897"/>
              <a:gd name="connsiteY4081" fmla="*/ 1428080 h 5658822"/>
              <a:gd name="connsiteX4082" fmla="*/ 1329329 w 12512897"/>
              <a:gd name="connsiteY4082" fmla="*/ 1456409 h 5658822"/>
              <a:gd name="connsiteX4083" fmla="*/ 1397680 w 12512897"/>
              <a:gd name="connsiteY4083" fmla="*/ 1429713 h 5658822"/>
              <a:gd name="connsiteX4084" fmla="*/ 1476630 w 12512897"/>
              <a:gd name="connsiteY4084" fmla="*/ 1395177 h 5658822"/>
              <a:gd name="connsiteX4085" fmla="*/ 1203096 w 12512897"/>
              <a:gd name="connsiteY4085" fmla="*/ 1484415 h 5658822"/>
              <a:gd name="connsiteX4086" fmla="*/ 983899 w 12512897"/>
              <a:gd name="connsiteY4086" fmla="*/ 1541830 h 5658822"/>
              <a:gd name="connsiteX4087" fmla="*/ 1145275 w 12512897"/>
              <a:gd name="connsiteY4087" fmla="*/ 1468691 h 5658822"/>
              <a:gd name="connsiteX4088" fmla="*/ 1115482 w 12512897"/>
              <a:gd name="connsiteY4088" fmla="*/ 1467065 h 5658822"/>
              <a:gd name="connsiteX4089" fmla="*/ 1197929 w 12512897"/>
              <a:gd name="connsiteY4089" fmla="*/ 1439988 h 5658822"/>
              <a:gd name="connsiteX4090" fmla="*/ 1219433 w 12512897"/>
              <a:gd name="connsiteY4090" fmla="*/ 1427209 h 5658822"/>
              <a:gd name="connsiteX4091" fmla="*/ 1218748 w 12512897"/>
              <a:gd name="connsiteY4091" fmla="*/ 1427280 h 5658822"/>
              <a:gd name="connsiteX4092" fmla="*/ 1188675 w 12512897"/>
              <a:gd name="connsiteY4092" fmla="*/ 1429539 h 5658822"/>
              <a:gd name="connsiteX4093" fmla="*/ 1136753 w 12512897"/>
              <a:gd name="connsiteY4093" fmla="*/ 1448756 h 5658822"/>
              <a:gd name="connsiteX4094" fmla="*/ 1071696 w 12512897"/>
              <a:gd name="connsiteY4094" fmla="*/ 1467994 h 5658822"/>
              <a:gd name="connsiteX4095" fmla="*/ 918567 w 12512897"/>
              <a:gd name="connsiteY4095" fmla="*/ 1484946 h 5658822"/>
              <a:gd name="connsiteX4096" fmla="*/ 761435 w 12512897"/>
              <a:gd name="connsiteY4096" fmla="*/ 1519807 h 5658822"/>
              <a:gd name="connsiteX4097" fmla="*/ 1109215 w 12512897"/>
              <a:gd name="connsiteY4097" fmla="*/ 1391037 h 5658822"/>
              <a:gd name="connsiteX4098" fmla="*/ 1550854 w 12512897"/>
              <a:gd name="connsiteY4098" fmla="*/ 1256267 h 5658822"/>
              <a:gd name="connsiteX4099" fmla="*/ 1565188 w 12512897"/>
              <a:gd name="connsiteY4099" fmla="*/ 1235517 h 5658822"/>
              <a:gd name="connsiteX4100" fmla="*/ 1594715 w 12512897"/>
              <a:gd name="connsiteY4100" fmla="*/ 1225542 h 5658822"/>
              <a:gd name="connsiteX4101" fmla="*/ 1608643 w 12512897"/>
              <a:gd name="connsiteY4101" fmla="*/ 1223321 h 5658822"/>
              <a:gd name="connsiteX4102" fmla="*/ 3980584 w 12512897"/>
              <a:gd name="connsiteY4102" fmla="*/ 848402 h 5658822"/>
              <a:gd name="connsiteX4103" fmla="*/ 1736841 w 12512897"/>
              <a:gd name="connsiteY4103" fmla="*/ 1180413 h 5658822"/>
              <a:gd name="connsiteX4104" fmla="*/ 1654567 w 12512897"/>
              <a:gd name="connsiteY4104" fmla="*/ 1205324 h 5658822"/>
              <a:gd name="connsiteX4105" fmla="*/ 1594715 w 12512897"/>
              <a:gd name="connsiteY4105" fmla="*/ 1225542 h 5658822"/>
              <a:gd name="connsiteX4106" fmla="*/ 1473223 w 12512897"/>
              <a:gd name="connsiteY4106" fmla="*/ 1244907 h 5658822"/>
              <a:gd name="connsiteX4107" fmla="*/ 1371294 w 12512897"/>
              <a:gd name="connsiteY4107" fmla="*/ 1261512 h 5658822"/>
              <a:gd name="connsiteX4108" fmla="*/ 1317621 w 12512897"/>
              <a:gd name="connsiteY4108" fmla="*/ 1270610 h 5658822"/>
              <a:gd name="connsiteX4109" fmla="*/ 1318949 w 12512897"/>
              <a:gd name="connsiteY4109" fmla="*/ 1267678 h 5658822"/>
              <a:gd name="connsiteX4110" fmla="*/ 1324411 w 12512897"/>
              <a:gd name="connsiteY4110" fmla="*/ 1263678 h 5658822"/>
              <a:gd name="connsiteX4111" fmla="*/ 1244792 w 12512897"/>
              <a:gd name="connsiteY4111" fmla="*/ 1278048 h 5658822"/>
              <a:gd name="connsiteX4112" fmla="*/ 1201004 w 12512897"/>
              <a:gd name="connsiteY4112" fmla="*/ 1292563 h 5658822"/>
              <a:gd name="connsiteX4113" fmla="*/ 1184929 w 12512897"/>
              <a:gd name="connsiteY4113" fmla="*/ 1295908 h 5658822"/>
              <a:gd name="connsiteX4114" fmla="*/ 1177457 w 12512897"/>
              <a:gd name="connsiteY4114" fmla="*/ 1300357 h 5658822"/>
              <a:gd name="connsiteX4115" fmla="*/ 1139212 w 12512897"/>
              <a:gd name="connsiteY4115" fmla="*/ 1313002 h 5658822"/>
              <a:gd name="connsiteX4116" fmla="*/ 953752 w 12512897"/>
              <a:gd name="connsiteY4116" fmla="*/ 1371169 h 5658822"/>
              <a:gd name="connsiteX4117" fmla="*/ 1187659 w 12512897"/>
              <a:gd name="connsiteY4117" fmla="*/ 1294018 h 5658822"/>
              <a:gd name="connsiteX4118" fmla="*/ 1376647 w 12512897"/>
              <a:gd name="connsiteY4118" fmla="*/ 1214752 h 5658822"/>
              <a:gd name="connsiteX4119" fmla="*/ 927512 w 12512897"/>
              <a:gd name="connsiteY4119" fmla="*/ 1359970 h 5658822"/>
              <a:gd name="connsiteX4120" fmla="*/ 608587 w 12512897"/>
              <a:gd name="connsiteY4120" fmla="*/ 1447747 h 5658822"/>
              <a:gd name="connsiteX4121" fmla="*/ 582348 w 12512897"/>
              <a:gd name="connsiteY4121" fmla="*/ 1436548 h 5658822"/>
              <a:gd name="connsiteX4122" fmla="*/ 527776 w 12512897"/>
              <a:gd name="connsiteY4122" fmla="*/ 1448655 h 5658822"/>
              <a:gd name="connsiteX4123" fmla="*/ 727760 w 12512897"/>
              <a:gd name="connsiteY4123" fmla="*/ 1370244 h 5658822"/>
              <a:gd name="connsiteX4124" fmla="*/ 632430 w 12512897"/>
              <a:gd name="connsiteY4124" fmla="*/ 1391394 h 5658822"/>
              <a:gd name="connsiteX4125" fmla="*/ 605243 w 12512897"/>
              <a:gd name="connsiteY4125" fmla="*/ 1377660 h 5658822"/>
              <a:gd name="connsiteX4126" fmla="*/ 548102 w 12512897"/>
              <a:gd name="connsiteY4126" fmla="*/ 1373315 h 5658822"/>
              <a:gd name="connsiteX4127" fmla="*/ 757494 w 12512897"/>
              <a:gd name="connsiteY4127" fmla="*/ 1301053 h 5658822"/>
              <a:gd name="connsiteX4128" fmla="*/ 813701 w 12512897"/>
              <a:gd name="connsiteY4128" fmla="*/ 1262777 h 5658822"/>
              <a:gd name="connsiteX4129" fmla="*/ 1124972 w 12512897"/>
              <a:gd name="connsiteY4129" fmla="*/ 1156382 h 5658822"/>
              <a:gd name="connsiteX4130" fmla="*/ 1465389 w 12512897"/>
              <a:gd name="connsiteY4130" fmla="*/ 1055601 h 5658822"/>
              <a:gd name="connsiteX4131" fmla="*/ 1355856 w 12512897"/>
              <a:gd name="connsiteY4131" fmla="*/ 1071116 h 5658822"/>
              <a:gd name="connsiteX4132" fmla="*/ 550716 w 12512897"/>
              <a:gd name="connsiteY4132" fmla="*/ 1321124 h 5658822"/>
              <a:gd name="connsiteX4133" fmla="*/ 431324 w 12512897"/>
              <a:gd name="connsiteY4133" fmla="*/ 1338826 h 5658822"/>
              <a:gd name="connsiteX4134" fmla="*/ 497126 w 12512897"/>
              <a:gd name="connsiteY4134" fmla="*/ 1307206 h 5658822"/>
              <a:gd name="connsiteX4135" fmla="*/ 1530784 w 12512897"/>
              <a:gd name="connsiteY4135" fmla="*/ 963672 h 5658822"/>
              <a:gd name="connsiteX4136" fmla="*/ 1283974 w 12512897"/>
              <a:gd name="connsiteY4136" fmla="*/ 1027215 h 5658822"/>
              <a:gd name="connsiteX4137" fmla="*/ 1311850 w 12512897"/>
              <a:gd name="connsiteY4137" fmla="*/ 1012245 h 5658822"/>
              <a:gd name="connsiteX4138" fmla="*/ 1202221 w 12512897"/>
              <a:gd name="connsiteY4138" fmla="*/ 1025586 h 5658822"/>
              <a:gd name="connsiteX4139" fmla="*/ 959618 w 12512897"/>
              <a:gd name="connsiteY4139" fmla="*/ 1079409 h 5658822"/>
              <a:gd name="connsiteX4140" fmla="*/ 967113 w 12512897"/>
              <a:gd name="connsiteY4140" fmla="*/ 1068962 h 5658822"/>
              <a:gd name="connsiteX4141" fmla="*/ 1520209 w 12512897"/>
              <a:gd name="connsiteY4141" fmla="*/ 895189 h 5658822"/>
              <a:gd name="connsiteX4142" fmla="*/ 1356109 w 12512897"/>
              <a:gd name="connsiteY4142" fmla="*/ 922811 h 5658822"/>
              <a:gd name="connsiteX4143" fmla="*/ 1096148 w 12512897"/>
              <a:gd name="connsiteY4143" fmla="*/ 989270 h 5658822"/>
              <a:gd name="connsiteX4144" fmla="*/ 1072744 w 12512897"/>
              <a:gd name="connsiteY4144" fmla="*/ 985679 h 5658822"/>
              <a:gd name="connsiteX4145" fmla="*/ 1190093 w 12512897"/>
              <a:gd name="connsiteY4145" fmla="*/ 933837 h 5658822"/>
              <a:gd name="connsiteX4146" fmla="*/ 935992 w 12512897"/>
              <a:gd name="connsiteY4146" fmla="*/ 1016018 h 5658822"/>
              <a:gd name="connsiteX4147" fmla="*/ 741122 w 12512897"/>
              <a:gd name="connsiteY4147" fmla="*/ 1068036 h 5658822"/>
              <a:gd name="connsiteX4148" fmla="*/ 806737 w 12512897"/>
              <a:gd name="connsiteY4148" fmla="*/ 1035910 h 5658822"/>
              <a:gd name="connsiteX4149" fmla="*/ 732239 w 12512897"/>
              <a:gd name="connsiteY4149" fmla="*/ 1044201 h 5658822"/>
              <a:gd name="connsiteX4150" fmla="*/ 517515 w 12512897"/>
              <a:gd name="connsiteY4150" fmla="*/ 1083054 h 5658822"/>
              <a:gd name="connsiteX4151" fmla="*/ 339341 w 12512897"/>
              <a:gd name="connsiteY4151" fmla="*/ 1122584 h 5658822"/>
              <a:gd name="connsiteX4152" fmla="*/ 391314 w 12512897"/>
              <a:gd name="connsiteY4152" fmla="*/ 1082502 h 5658822"/>
              <a:gd name="connsiteX4153" fmla="*/ 444684 w 12512897"/>
              <a:gd name="connsiteY4153" fmla="*/ 1036619 h 5658822"/>
              <a:gd name="connsiteX4154" fmla="*/ 867413 w 12512897"/>
              <a:gd name="connsiteY4154" fmla="*/ 891219 h 5658822"/>
              <a:gd name="connsiteX4155" fmla="*/ 1276501 w 12512897"/>
              <a:gd name="connsiteY4155" fmla="*/ 737866 h 5658822"/>
              <a:gd name="connsiteX4156" fmla="*/ 2934009 w 12512897"/>
              <a:gd name="connsiteY4156" fmla="*/ 353110 h 5658822"/>
              <a:gd name="connsiteX4157" fmla="*/ 3333744 w 12512897"/>
              <a:gd name="connsiteY4157" fmla="*/ 264426 h 5658822"/>
              <a:gd name="connsiteX4158" fmla="*/ 3748220 w 12512897"/>
              <a:gd name="connsiteY4158" fmla="*/ 215298 h 5658822"/>
              <a:gd name="connsiteX4159" fmla="*/ 3993657 w 12512897"/>
              <a:gd name="connsiteY4159" fmla="*/ 169081 h 5658822"/>
              <a:gd name="connsiteX4160" fmla="*/ 3752880 w 12512897"/>
              <a:gd name="connsiteY4160" fmla="*/ 197243 h 5658822"/>
              <a:gd name="connsiteX4161" fmla="*/ 3573321 w 12512897"/>
              <a:gd name="connsiteY4161" fmla="*/ 202488 h 5658822"/>
              <a:gd name="connsiteX4162" fmla="*/ 3736313 w 12512897"/>
              <a:gd name="connsiteY4162" fmla="*/ 183348 h 5658822"/>
              <a:gd name="connsiteX4163" fmla="*/ 3801139 w 12512897"/>
              <a:gd name="connsiteY4163" fmla="*/ 177752 h 5658822"/>
              <a:gd name="connsiteX4164" fmla="*/ 3869249 w 12512897"/>
              <a:gd name="connsiteY4164" fmla="*/ 171426 h 5658822"/>
              <a:gd name="connsiteX4165" fmla="*/ 3933229 w 12512897"/>
              <a:gd name="connsiteY4165" fmla="*/ 165467 h 5658822"/>
              <a:gd name="connsiteX4166" fmla="*/ 3869249 w 12512897"/>
              <a:gd name="connsiteY4166" fmla="*/ 171426 h 5658822"/>
              <a:gd name="connsiteX4167" fmla="*/ 3801139 w 12512897"/>
              <a:gd name="connsiteY4167" fmla="*/ 177752 h 5658822"/>
              <a:gd name="connsiteX4168" fmla="*/ 3736313 w 12512897"/>
              <a:gd name="connsiteY4168" fmla="*/ 183348 h 5658822"/>
              <a:gd name="connsiteX4169" fmla="*/ 3206157 w 12512897"/>
              <a:gd name="connsiteY4169" fmla="*/ 229589 h 5658822"/>
              <a:gd name="connsiteX4170" fmla="*/ 1889387 w 12512897"/>
              <a:gd name="connsiteY4170" fmla="*/ 487685 h 5658822"/>
              <a:gd name="connsiteX4171" fmla="*/ 1603187 w 12512897"/>
              <a:gd name="connsiteY4171" fmla="*/ 542945 h 5658822"/>
              <a:gd name="connsiteX4172" fmla="*/ 1557764 w 12512897"/>
              <a:gd name="connsiteY4172" fmla="*/ 570044 h 5658822"/>
              <a:gd name="connsiteX4173" fmla="*/ 1357563 w 12512897"/>
              <a:gd name="connsiteY4173" fmla="*/ 588654 h 5658822"/>
              <a:gd name="connsiteX4174" fmla="*/ 1573923 w 12512897"/>
              <a:gd name="connsiteY4174" fmla="*/ 523632 h 5658822"/>
              <a:gd name="connsiteX4175" fmla="*/ 2646235 w 12512897"/>
              <a:gd name="connsiteY4175" fmla="*/ 285729 h 5658822"/>
              <a:gd name="connsiteX4176" fmla="*/ 3923180 w 12512897"/>
              <a:gd name="connsiteY4176" fmla="*/ 79296 h 5658822"/>
              <a:gd name="connsiteX4177" fmla="*/ 4449332 w 12512897"/>
              <a:gd name="connsiteY4177" fmla="*/ 50965 h 5658822"/>
              <a:gd name="connsiteX4178" fmla="*/ 5346172 w 12512897"/>
              <a:gd name="connsiteY4178" fmla="*/ 106211 h 5658822"/>
              <a:gd name="connsiteX4179" fmla="*/ 5280149 w 12512897"/>
              <a:gd name="connsiteY4179" fmla="*/ 78032 h 5658822"/>
              <a:gd name="connsiteX4180" fmla="*/ 4189188 w 12512897"/>
              <a:gd name="connsiteY4180" fmla="*/ 29065 h 5658822"/>
              <a:gd name="connsiteX4181" fmla="*/ 4387311 w 12512897"/>
              <a:gd name="connsiteY4181" fmla="*/ 4876 h 5658822"/>
              <a:gd name="connsiteX4182" fmla="*/ 4591290 w 12512897"/>
              <a:gd name="connsiteY4182" fmla="*/ 81 h 5658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</a:cxnLst>
            <a:rect l="l" t="t" r="r" b="b"/>
            <a:pathLst>
              <a:path w="12512897" h="5658822">
                <a:moveTo>
                  <a:pt x="4509517" y="5595931"/>
                </a:moveTo>
                <a:lnTo>
                  <a:pt x="4503222" y="5611303"/>
                </a:lnTo>
                <a:cubicBezTo>
                  <a:pt x="4503222" y="5602292"/>
                  <a:pt x="4503222" y="5595931"/>
                  <a:pt x="4509517" y="5595931"/>
                </a:cubicBezTo>
                <a:close/>
                <a:moveTo>
                  <a:pt x="4843586" y="5543680"/>
                </a:moveTo>
                <a:cubicBezTo>
                  <a:pt x="4772423" y="5575422"/>
                  <a:pt x="4772423" y="5575422"/>
                  <a:pt x="4716842" y="5581772"/>
                </a:cubicBezTo>
                <a:cubicBezTo>
                  <a:pt x="4753724" y="5559551"/>
                  <a:pt x="4753724" y="5559551"/>
                  <a:pt x="4843586" y="5543680"/>
                </a:cubicBezTo>
                <a:close/>
                <a:moveTo>
                  <a:pt x="3803372" y="5462670"/>
                </a:moveTo>
                <a:cubicBezTo>
                  <a:pt x="3803372" y="5471942"/>
                  <a:pt x="3806464" y="5478124"/>
                  <a:pt x="3812648" y="5478124"/>
                </a:cubicBezTo>
                <a:cubicBezTo>
                  <a:pt x="3812648" y="5468852"/>
                  <a:pt x="3809556" y="5462670"/>
                  <a:pt x="3803372" y="5462670"/>
                </a:cubicBezTo>
                <a:close/>
                <a:moveTo>
                  <a:pt x="5142004" y="5461234"/>
                </a:moveTo>
                <a:cubicBezTo>
                  <a:pt x="5144561" y="5460621"/>
                  <a:pt x="5146716" y="5465528"/>
                  <a:pt x="5142410" y="5470435"/>
                </a:cubicBezTo>
                <a:cubicBezTo>
                  <a:pt x="5142410" y="5470435"/>
                  <a:pt x="5139536" y="5467163"/>
                  <a:pt x="5139536" y="5463893"/>
                </a:cubicBezTo>
                <a:cubicBezTo>
                  <a:pt x="5140254" y="5462257"/>
                  <a:pt x="5141152" y="5461438"/>
                  <a:pt x="5142004" y="5461234"/>
                </a:cubicBezTo>
                <a:close/>
                <a:moveTo>
                  <a:pt x="3861860" y="5458807"/>
                </a:moveTo>
                <a:cubicBezTo>
                  <a:pt x="3845757" y="5458807"/>
                  <a:pt x="3828107" y="5462670"/>
                  <a:pt x="3821923" y="5462670"/>
                </a:cubicBezTo>
                <a:cubicBezTo>
                  <a:pt x="3821923" y="5478124"/>
                  <a:pt x="3837253" y="5481987"/>
                  <a:pt x="3853743" y="5481987"/>
                </a:cubicBezTo>
                <a:lnTo>
                  <a:pt x="3877630" y="5479607"/>
                </a:lnTo>
                <a:lnTo>
                  <a:pt x="3891412" y="5476283"/>
                </a:lnTo>
                <a:lnTo>
                  <a:pt x="3883229" y="5462670"/>
                </a:lnTo>
                <a:cubicBezTo>
                  <a:pt x="3877576" y="5459773"/>
                  <a:pt x="3869911" y="5458807"/>
                  <a:pt x="3861860" y="5458807"/>
                </a:cubicBezTo>
                <a:close/>
                <a:moveTo>
                  <a:pt x="5125853" y="5457751"/>
                </a:moveTo>
                <a:cubicBezTo>
                  <a:pt x="5131571" y="5458821"/>
                  <a:pt x="5136835" y="5462518"/>
                  <a:pt x="5141301" y="5470299"/>
                </a:cubicBezTo>
                <a:cubicBezTo>
                  <a:pt x="5126497" y="5479637"/>
                  <a:pt x="5111183" y="5485862"/>
                  <a:pt x="5095868" y="5495200"/>
                </a:cubicBezTo>
                <a:cubicBezTo>
                  <a:pt x="5089741" y="5498312"/>
                  <a:pt x="5083616" y="5500907"/>
                  <a:pt x="5077490" y="5504538"/>
                </a:cubicBezTo>
                <a:cubicBezTo>
                  <a:pt x="5074425" y="5495200"/>
                  <a:pt x="5071362" y="5488974"/>
                  <a:pt x="5071362" y="5479637"/>
                </a:cubicBezTo>
                <a:cubicBezTo>
                  <a:pt x="5087444" y="5474968"/>
                  <a:pt x="5108695" y="5454542"/>
                  <a:pt x="5125853" y="5457751"/>
                </a:cubicBezTo>
                <a:close/>
                <a:moveTo>
                  <a:pt x="3704579" y="5445870"/>
                </a:moveTo>
                <a:lnTo>
                  <a:pt x="3695743" y="5446501"/>
                </a:lnTo>
                <a:lnTo>
                  <a:pt x="3680156" y="5445879"/>
                </a:lnTo>
                <a:cubicBezTo>
                  <a:pt x="3680159" y="5445890"/>
                  <a:pt x="3680163" y="5445902"/>
                  <a:pt x="3680166" y="5445913"/>
                </a:cubicBezTo>
                <a:cubicBezTo>
                  <a:pt x="3685818" y="5452433"/>
                  <a:pt x="3697993" y="5447218"/>
                  <a:pt x="3704949" y="5447218"/>
                </a:cubicBezTo>
                <a:close/>
                <a:moveTo>
                  <a:pt x="5206652" y="5445184"/>
                </a:moveTo>
                <a:cubicBezTo>
                  <a:pt x="5213809" y="5445233"/>
                  <a:pt x="5220844" y="5446209"/>
                  <a:pt x="5227656" y="5448554"/>
                </a:cubicBezTo>
                <a:cubicBezTo>
                  <a:pt x="5203497" y="5461059"/>
                  <a:pt x="5166484" y="5495449"/>
                  <a:pt x="5141811" y="5457933"/>
                </a:cubicBezTo>
                <a:cubicBezTo>
                  <a:pt x="5162629" y="5453243"/>
                  <a:pt x="5185182" y="5445037"/>
                  <a:pt x="5206652" y="5445184"/>
                </a:cubicBezTo>
                <a:close/>
                <a:moveTo>
                  <a:pt x="3752615" y="5444514"/>
                </a:moveTo>
                <a:cubicBezTo>
                  <a:pt x="3745014" y="5444127"/>
                  <a:pt x="3735867" y="5447218"/>
                  <a:pt x="3729684" y="5447218"/>
                </a:cubicBezTo>
                <a:cubicBezTo>
                  <a:pt x="3729684" y="5475033"/>
                  <a:pt x="3756994" y="5462670"/>
                  <a:pt x="3766270" y="5462670"/>
                </a:cubicBezTo>
                <a:cubicBezTo>
                  <a:pt x="3766270" y="5448762"/>
                  <a:pt x="3760215" y="5444900"/>
                  <a:pt x="3752615" y="5444514"/>
                </a:cubicBezTo>
                <a:close/>
                <a:moveTo>
                  <a:pt x="3694515" y="5432924"/>
                </a:moveTo>
                <a:cubicBezTo>
                  <a:pt x="3688717" y="5432537"/>
                  <a:pt x="3681761" y="5434855"/>
                  <a:pt x="3677122" y="5434855"/>
                </a:cubicBezTo>
                <a:lnTo>
                  <a:pt x="3678681" y="5440519"/>
                </a:lnTo>
                <a:lnTo>
                  <a:pt x="3685983" y="5438208"/>
                </a:lnTo>
                <a:lnTo>
                  <a:pt x="3700312" y="5435461"/>
                </a:lnTo>
                <a:close/>
                <a:moveTo>
                  <a:pt x="4046717" y="5421747"/>
                </a:moveTo>
                <a:lnTo>
                  <a:pt x="3963824" y="5424463"/>
                </a:lnTo>
                <a:lnTo>
                  <a:pt x="3931225" y="5426323"/>
                </a:lnTo>
                <a:lnTo>
                  <a:pt x="3963954" y="5441423"/>
                </a:lnTo>
                <a:cubicBezTo>
                  <a:pt x="3969719" y="5444706"/>
                  <a:pt x="3974920" y="5448859"/>
                  <a:pt x="3978680" y="5454703"/>
                </a:cubicBezTo>
                <a:lnTo>
                  <a:pt x="3978980" y="5455857"/>
                </a:lnTo>
                <a:lnTo>
                  <a:pt x="4022724" y="5445716"/>
                </a:lnTo>
                <a:cubicBezTo>
                  <a:pt x="4059881" y="5437900"/>
                  <a:pt x="4094057" y="5431878"/>
                  <a:pt x="4123089" y="5429063"/>
                </a:cubicBezTo>
                <a:close/>
                <a:moveTo>
                  <a:pt x="3621984" y="5419402"/>
                </a:moveTo>
                <a:cubicBezTo>
                  <a:pt x="3621984" y="5434855"/>
                  <a:pt x="3631261" y="5434855"/>
                  <a:pt x="3640536" y="5434855"/>
                </a:cubicBezTo>
                <a:cubicBezTo>
                  <a:pt x="3640536" y="5416311"/>
                  <a:pt x="3631261" y="5419402"/>
                  <a:pt x="3621984" y="5419402"/>
                </a:cubicBezTo>
                <a:close/>
                <a:moveTo>
                  <a:pt x="3580309" y="5400536"/>
                </a:moveTo>
                <a:cubicBezTo>
                  <a:pt x="3572661" y="5400600"/>
                  <a:pt x="3563515" y="5404464"/>
                  <a:pt x="3557590" y="5404464"/>
                </a:cubicBezTo>
                <a:cubicBezTo>
                  <a:pt x="3557590" y="5431765"/>
                  <a:pt x="3584883" y="5419402"/>
                  <a:pt x="3594159" y="5419402"/>
                </a:cubicBezTo>
                <a:cubicBezTo>
                  <a:pt x="3594159" y="5404207"/>
                  <a:pt x="3587975" y="5400472"/>
                  <a:pt x="3580309" y="5400536"/>
                </a:cubicBezTo>
                <a:close/>
                <a:moveTo>
                  <a:pt x="3539900" y="5395041"/>
                </a:moveTo>
                <a:lnTo>
                  <a:pt x="3516113" y="5396499"/>
                </a:lnTo>
                <a:lnTo>
                  <a:pt x="3517352" y="5401639"/>
                </a:lnTo>
                <a:cubicBezTo>
                  <a:pt x="3523003" y="5409390"/>
                  <a:pt x="3535176" y="5404464"/>
                  <a:pt x="3542131" y="5404464"/>
                </a:cubicBezTo>
                <a:close/>
                <a:moveTo>
                  <a:pt x="4707729" y="5272083"/>
                </a:moveTo>
                <a:lnTo>
                  <a:pt x="4709423" y="5276032"/>
                </a:lnTo>
                <a:lnTo>
                  <a:pt x="4721205" y="5273619"/>
                </a:lnTo>
                <a:lnTo>
                  <a:pt x="4720483" y="5272856"/>
                </a:lnTo>
                <a:cubicBezTo>
                  <a:pt x="4717005" y="5271311"/>
                  <a:pt x="4712367" y="5272083"/>
                  <a:pt x="4707729" y="5272083"/>
                </a:cubicBezTo>
                <a:close/>
                <a:moveTo>
                  <a:pt x="4849565" y="5240404"/>
                </a:moveTo>
                <a:cubicBezTo>
                  <a:pt x="4844413" y="5240404"/>
                  <a:pt x="4839356" y="5240984"/>
                  <a:pt x="4834621" y="5242916"/>
                </a:cubicBezTo>
                <a:lnTo>
                  <a:pt x="4823282" y="5252174"/>
                </a:lnTo>
                <a:lnTo>
                  <a:pt x="4871397" y="5240961"/>
                </a:lnTo>
                <a:close/>
                <a:moveTo>
                  <a:pt x="5279105" y="5116877"/>
                </a:moveTo>
                <a:lnTo>
                  <a:pt x="5096782" y="5160901"/>
                </a:lnTo>
                <a:lnTo>
                  <a:pt x="5079775" y="5167517"/>
                </a:lnTo>
                <a:cubicBezTo>
                  <a:pt x="5039581" y="5182970"/>
                  <a:pt x="5002995" y="5195333"/>
                  <a:pt x="4962802" y="5210270"/>
                </a:cubicBezTo>
                <a:cubicBezTo>
                  <a:pt x="4944252" y="5216452"/>
                  <a:pt x="4926217" y="5225724"/>
                  <a:pt x="4907665" y="5225724"/>
                </a:cubicBezTo>
                <a:cubicBezTo>
                  <a:pt x="4900709" y="5225724"/>
                  <a:pt x="4893752" y="5223986"/>
                  <a:pt x="4890706" y="5230939"/>
                </a:cubicBezTo>
                <a:lnTo>
                  <a:pt x="4889814" y="5236669"/>
                </a:lnTo>
                <a:lnTo>
                  <a:pt x="4962284" y="5219781"/>
                </a:lnTo>
                <a:lnTo>
                  <a:pt x="4962802" y="5219542"/>
                </a:lnTo>
                <a:cubicBezTo>
                  <a:pt x="4993720" y="5207181"/>
                  <a:pt x="5021547" y="5201514"/>
                  <a:pt x="5051947" y="5192242"/>
                </a:cubicBezTo>
                <a:cubicBezTo>
                  <a:pt x="5113785" y="5170608"/>
                  <a:pt x="5178196" y="5152065"/>
                  <a:pt x="5239515" y="5130430"/>
                </a:cubicBezTo>
                <a:close/>
                <a:moveTo>
                  <a:pt x="9293747" y="4959918"/>
                </a:moveTo>
                <a:cubicBezTo>
                  <a:pt x="9298437" y="4965491"/>
                  <a:pt x="9339378" y="4969712"/>
                  <a:pt x="9383022" y="4973918"/>
                </a:cubicBezTo>
                <a:close/>
                <a:moveTo>
                  <a:pt x="7006505" y="4853496"/>
                </a:moveTo>
                <a:cubicBezTo>
                  <a:pt x="7006520" y="4853499"/>
                  <a:pt x="7006535" y="4853502"/>
                  <a:pt x="7006551" y="4853505"/>
                </a:cubicBezTo>
                <a:lnTo>
                  <a:pt x="6998275" y="4853752"/>
                </a:lnTo>
                <a:cubicBezTo>
                  <a:pt x="7000411" y="4852987"/>
                  <a:pt x="7003305" y="4853028"/>
                  <a:pt x="7006505" y="4853496"/>
                </a:cubicBezTo>
                <a:close/>
                <a:moveTo>
                  <a:pt x="7207857" y="4842631"/>
                </a:moveTo>
                <a:cubicBezTo>
                  <a:pt x="7115433" y="4842433"/>
                  <a:pt x="7020816" y="4844750"/>
                  <a:pt x="6948534" y="4845951"/>
                </a:cubicBezTo>
                <a:cubicBezTo>
                  <a:pt x="6913841" y="4844909"/>
                  <a:pt x="6786624" y="4847833"/>
                  <a:pt x="6786624" y="4847833"/>
                </a:cubicBezTo>
                <a:cubicBezTo>
                  <a:pt x="6792719" y="4851427"/>
                  <a:pt x="6798329" y="4854506"/>
                  <a:pt x="6804706" y="4855507"/>
                </a:cubicBezTo>
                <a:cubicBezTo>
                  <a:pt x="6486980" y="4862863"/>
                  <a:pt x="6170942" y="4911392"/>
                  <a:pt x="5884845" y="4973853"/>
                </a:cubicBezTo>
                <a:lnTo>
                  <a:pt x="5530303" y="5056818"/>
                </a:lnTo>
                <a:lnTo>
                  <a:pt x="5504381" y="5069133"/>
                </a:lnTo>
                <a:cubicBezTo>
                  <a:pt x="5485830" y="5076859"/>
                  <a:pt x="5468053" y="5085359"/>
                  <a:pt x="5450340" y="5093407"/>
                </a:cubicBezTo>
                <a:lnTo>
                  <a:pt x="5397828" y="5114517"/>
                </a:lnTo>
                <a:lnTo>
                  <a:pt x="5623979" y="5059128"/>
                </a:lnTo>
                <a:cubicBezTo>
                  <a:pt x="5714942" y="5037613"/>
                  <a:pt x="5806633" y="5016800"/>
                  <a:pt x="5899812" y="4997248"/>
                </a:cubicBezTo>
                <a:lnTo>
                  <a:pt x="6149821" y="4949567"/>
                </a:lnTo>
                <a:lnTo>
                  <a:pt x="6154755" y="4943702"/>
                </a:lnTo>
                <a:cubicBezTo>
                  <a:pt x="6171774" y="4929354"/>
                  <a:pt x="6192720" y="4925876"/>
                  <a:pt x="6213665" y="4918920"/>
                </a:cubicBezTo>
                <a:lnTo>
                  <a:pt x="6209817" y="4939268"/>
                </a:lnTo>
                <a:lnTo>
                  <a:pt x="6482844" y="4899560"/>
                </a:lnTo>
                <a:cubicBezTo>
                  <a:pt x="6585026" y="4887296"/>
                  <a:pt x="6690219" y="4877415"/>
                  <a:pt x="6799188" y="4870476"/>
                </a:cubicBezTo>
                <a:cubicBezTo>
                  <a:pt x="6906638" y="4864453"/>
                  <a:pt x="7005228" y="4873315"/>
                  <a:pt x="7031434" y="4858951"/>
                </a:cubicBezTo>
                <a:cubicBezTo>
                  <a:pt x="7029455" y="4859740"/>
                  <a:pt x="7023302" y="4857676"/>
                  <a:pt x="7016575" y="4855796"/>
                </a:cubicBezTo>
                <a:lnTo>
                  <a:pt x="7006551" y="4853505"/>
                </a:lnTo>
                <a:lnTo>
                  <a:pt x="7109724" y="4850452"/>
                </a:lnTo>
                <a:cubicBezTo>
                  <a:pt x="7224071" y="4850342"/>
                  <a:pt x="7345030" y="4857763"/>
                  <a:pt x="7454029" y="4854403"/>
                </a:cubicBezTo>
                <a:cubicBezTo>
                  <a:pt x="7468951" y="4852344"/>
                  <a:pt x="7504502" y="4869356"/>
                  <a:pt x="7506219" y="4855550"/>
                </a:cubicBezTo>
                <a:cubicBezTo>
                  <a:pt x="7491910" y="4855945"/>
                  <a:pt x="7456357" y="4838933"/>
                  <a:pt x="7454029" y="4854403"/>
                </a:cubicBezTo>
                <a:cubicBezTo>
                  <a:pt x="7390514" y="4845543"/>
                  <a:pt x="7300282" y="4842830"/>
                  <a:pt x="7207857" y="4842631"/>
                </a:cubicBezTo>
                <a:close/>
                <a:moveTo>
                  <a:pt x="2299942" y="4811956"/>
                </a:moveTo>
                <a:lnTo>
                  <a:pt x="2312525" y="4815026"/>
                </a:lnTo>
                <a:lnTo>
                  <a:pt x="2310708" y="4814771"/>
                </a:lnTo>
                <a:cubicBezTo>
                  <a:pt x="2304748" y="4813672"/>
                  <a:pt x="2300548" y="4812601"/>
                  <a:pt x="2299942" y="4811956"/>
                </a:cubicBezTo>
                <a:close/>
                <a:moveTo>
                  <a:pt x="2723051" y="4694699"/>
                </a:moveTo>
                <a:lnTo>
                  <a:pt x="2726205" y="4707789"/>
                </a:lnTo>
                <a:lnTo>
                  <a:pt x="2730010" y="4712263"/>
                </a:lnTo>
                <a:lnTo>
                  <a:pt x="2763819" y="4712636"/>
                </a:lnTo>
                <a:lnTo>
                  <a:pt x="2744304" y="4699161"/>
                </a:lnTo>
                <a:lnTo>
                  <a:pt x="2740298" y="4695147"/>
                </a:lnTo>
                <a:close/>
                <a:moveTo>
                  <a:pt x="2691998" y="4662173"/>
                </a:moveTo>
                <a:cubicBezTo>
                  <a:pt x="2692064" y="4662526"/>
                  <a:pt x="2692131" y="4662880"/>
                  <a:pt x="2692198" y="4663233"/>
                </a:cubicBezTo>
                <a:lnTo>
                  <a:pt x="2695119" y="4664531"/>
                </a:lnTo>
                <a:lnTo>
                  <a:pt x="2698429" y="4664195"/>
                </a:lnTo>
                <a:close/>
                <a:moveTo>
                  <a:pt x="2687161" y="4570657"/>
                </a:moveTo>
                <a:cubicBezTo>
                  <a:pt x="2687166" y="4570910"/>
                  <a:pt x="2687169" y="4571162"/>
                  <a:pt x="2687174" y="4571415"/>
                </a:cubicBezTo>
                <a:lnTo>
                  <a:pt x="2682923" y="4587170"/>
                </a:lnTo>
                <a:lnTo>
                  <a:pt x="2712776" y="4587721"/>
                </a:lnTo>
                <a:lnTo>
                  <a:pt x="2706497" y="4579980"/>
                </a:lnTo>
                <a:lnTo>
                  <a:pt x="2704270" y="4571809"/>
                </a:lnTo>
                <a:close/>
                <a:moveTo>
                  <a:pt x="2686797" y="4549969"/>
                </a:moveTo>
                <a:cubicBezTo>
                  <a:pt x="2686814" y="4550868"/>
                  <a:pt x="2686829" y="4551766"/>
                  <a:pt x="2686845" y="4552665"/>
                </a:cubicBezTo>
                <a:lnTo>
                  <a:pt x="2696417" y="4552752"/>
                </a:lnTo>
                <a:lnTo>
                  <a:pt x="2699123" y="4552924"/>
                </a:lnTo>
                <a:lnTo>
                  <a:pt x="2698823" y="4551822"/>
                </a:lnTo>
                <a:lnTo>
                  <a:pt x="2692927" y="4550713"/>
                </a:lnTo>
                <a:close/>
                <a:moveTo>
                  <a:pt x="2426896" y="4549868"/>
                </a:moveTo>
                <a:cubicBezTo>
                  <a:pt x="2433922" y="4550253"/>
                  <a:pt x="2444065" y="4551812"/>
                  <a:pt x="2457983" y="4555231"/>
                </a:cubicBezTo>
                <a:cubicBezTo>
                  <a:pt x="2447701" y="4559338"/>
                  <a:pt x="2437920" y="4560251"/>
                  <a:pt x="2430194" y="4559596"/>
                </a:cubicBezTo>
                <a:cubicBezTo>
                  <a:pt x="2412807" y="4558123"/>
                  <a:pt x="2405819" y="4548711"/>
                  <a:pt x="2426896" y="4549868"/>
                </a:cubicBezTo>
                <a:close/>
                <a:moveTo>
                  <a:pt x="11815269" y="4475910"/>
                </a:moveTo>
                <a:cubicBezTo>
                  <a:pt x="11815269" y="4485144"/>
                  <a:pt x="11812399" y="4491299"/>
                  <a:pt x="11806658" y="4491299"/>
                </a:cubicBezTo>
                <a:cubicBezTo>
                  <a:pt x="11806658" y="4478988"/>
                  <a:pt x="11809529" y="4475910"/>
                  <a:pt x="11815269" y="4475910"/>
                </a:cubicBezTo>
                <a:close/>
                <a:moveTo>
                  <a:pt x="11763004" y="4475910"/>
                </a:moveTo>
                <a:cubicBezTo>
                  <a:pt x="11763004" y="4485144"/>
                  <a:pt x="11760134" y="4491299"/>
                  <a:pt x="11754391" y="4491299"/>
                </a:cubicBezTo>
                <a:cubicBezTo>
                  <a:pt x="11754391" y="4478988"/>
                  <a:pt x="11757262" y="4475910"/>
                  <a:pt x="11763004" y="4475910"/>
                </a:cubicBezTo>
                <a:close/>
                <a:moveTo>
                  <a:pt x="11744825" y="4460007"/>
                </a:moveTo>
                <a:cubicBezTo>
                  <a:pt x="11744825" y="4472319"/>
                  <a:pt x="11741955" y="4475397"/>
                  <a:pt x="11736213" y="4475397"/>
                </a:cubicBezTo>
                <a:cubicBezTo>
                  <a:pt x="11736213" y="4463085"/>
                  <a:pt x="11739084" y="4460007"/>
                  <a:pt x="11744825" y="4460007"/>
                </a:cubicBezTo>
                <a:close/>
                <a:moveTo>
                  <a:pt x="11781182" y="4444104"/>
                </a:moveTo>
                <a:cubicBezTo>
                  <a:pt x="11781182" y="4453338"/>
                  <a:pt x="11778311" y="4459493"/>
                  <a:pt x="11772572" y="4459493"/>
                </a:cubicBezTo>
                <a:cubicBezTo>
                  <a:pt x="11772572" y="4450260"/>
                  <a:pt x="11775441" y="4444104"/>
                  <a:pt x="11781182" y="4444104"/>
                </a:cubicBezTo>
                <a:close/>
                <a:moveTo>
                  <a:pt x="11726644" y="4444104"/>
                </a:moveTo>
                <a:cubicBezTo>
                  <a:pt x="11726644" y="4453338"/>
                  <a:pt x="11723774" y="4459493"/>
                  <a:pt x="11718034" y="4459493"/>
                </a:cubicBezTo>
                <a:cubicBezTo>
                  <a:pt x="11718034" y="4450260"/>
                  <a:pt x="11720903" y="4444104"/>
                  <a:pt x="11726644" y="4444104"/>
                </a:cubicBezTo>
                <a:close/>
                <a:moveTo>
                  <a:pt x="7986967" y="4422346"/>
                </a:moveTo>
                <a:cubicBezTo>
                  <a:pt x="7983264" y="4421651"/>
                  <a:pt x="7980515" y="4421692"/>
                  <a:pt x="7980064" y="4422719"/>
                </a:cubicBezTo>
                <a:lnTo>
                  <a:pt x="7985021" y="4425900"/>
                </a:lnTo>
                <a:lnTo>
                  <a:pt x="7997370" y="4425671"/>
                </a:lnTo>
                <a:close/>
                <a:moveTo>
                  <a:pt x="7749875" y="4418536"/>
                </a:moveTo>
                <a:lnTo>
                  <a:pt x="7622729" y="4421383"/>
                </a:lnTo>
                <a:cubicBezTo>
                  <a:pt x="7502882" y="4424654"/>
                  <a:pt x="7424468" y="4428319"/>
                  <a:pt x="7428222" y="4432317"/>
                </a:cubicBezTo>
                <a:cubicBezTo>
                  <a:pt x="7430948" y="4435218"/>
                  <a:pt x="7609628" y="4432707"/>
                  <a:pt x="7833666" y="4428707"/>
                </a:cubicBezTo>
                <a:lnTo>
                  <a:pt x="7929149" y="4426936"/>
                </a:lnTo>
                <a:lnTo>
                  <a:pt x="7915644" y="4424878"/>
                </a:lnTo>
                <a:cubicBezTo>
                  <a:pt x="7879481" y="4422544"/>
                  <a:pt x="7839011" y="4421852"/>
                  <a:pt x="7798159" y="4420866"/>
                </a:cubicBezTo>
                <a:close/>
                <a:moveTo>
                  <a:pt x="11687570" y="4416841"/>
                </a:moveTo>
                <a:cubicBezTo>
                  <a:pt x="11690520" y="4420433"/>
                  <a:pt x="11696415" y="4423510"/>
                  <a:pt x="11699363" y="4423510"/>
                </a:cubicBezTo>
                <a:cubicBezTo>
                  <a:pt x="11693467" y="4432230"/>
                  <a:pt x="11687570" y="4426075"/>
                  <a:pt x="11681675" y="4423510"/>
                </a:cubicBezTo>
                <a:cubicBezTo>
                  <a:pt x="11684622" y="4423510"/>
                  <a:pt x="11684622" y="4420433"/>
                  <a:pt x="11687570" y="4416841"/>
                </a:cubicBezTo>
                <a:close/>
                <a:moveTo>
                  <a:pt x="8014239" y="4413669"/>
                </a:moveTo>
                <a:lnTo>
                  <a:pt x="8012851" y="4413693"/>
                </a:lnTo>
                <a:lnTo>
                  <a:pt x="8009003" y="4414352"/>
                </a:lnTo>
                <a:close/>
                <a:moveTo>
                  <a:pt x="8048090" y="4413103"/>
                </a:moveTo>
                <a:lnTo>
                  <a:pt x="8033517" y="4413347"/>
                </a:lnTo>
                <a:lnTo>
                  <a:pt x="8027954" y="4418963"/>
                </a:lnTo>
                <a:lnTo>
                  <a:pt x="8002708" y="4425571"/>
                </a:lnTo>
                <a:lnTo>
                  <a:pt x="8067983" y="4424359"/>
                </a:lnTo>
                <a:lnTo>
                  <a:pt x="8156270" y="4422685"/>
                </a:lnTo>
                <a:lnTo>
                  <a:pt x="8106819" y="4415939"/>
                </a:lnTo>
                <a:close/>
                <a:moveTo>
                  <a:pt x="8407270" y="4408249"/>
                </a:moveTo>
                <a:lnTo>
                  <a:pt x="8304230" y="4409515"/>
                </a:lnTo>
                <a:lnTo>
                  <a:pt x="8225607" y="4410601"/>
                </a:lnTo>
                <a:lnTo>
                  <a:pt x="8285501" y="4420234"/>
                </a:lnTo>
                <a:lnTo>
                  <a:pt x="8303514" y="4419892"/>
                </a:lnTo>
                <a:lnTo>
                  <a:pt x="8451217" y="4417252"/>
                </a:lnTo>
                <a:lnTo>
                  <a:pt x="8414735" y="4409457"/>
                </a:lnTo>
                <a:close/>
                <a:moveTo>
                  <a:pt x="11726644" y="4403211"/>
                </a:moveTo>
                <a:cubicBezTo>
                  <a:pt x="11726644" y="4412752"/>
                  <a:pt x="11723774" y="4418582"/>
                  <a:pt x="11718034" y="4418582"/>
                </a:cubicBezTo>
                <a:cubicBezTo>
                  <a:pt x="11718034" y="4409572"/>
                  <a:pt x="11720903" y="4403211"/>
                  <a:pt x="11726644" y="4403211"/>
                </a:cubicBezTo>
                <a:close/>
                <a:moveTo>
                  <a:pt x="11665767" y="4403211"/>
                </a:moveTo>
                <a:cubicBezTo>
                  <a:pt x="11671925" y="4406158"/>
                  <a:pt x="11675004" y="4409105"/>
                  <a:pt x="11681161" y="4409105"/>
                </a:cubicBezTo>
                <a:cubicBezTo>
                  <a:pt x="11675004" y="4417456"/>
                  <a:pt x="11665767" y="4420894"/>
                  <a:pt x="11665767" y="4403211"/>
                </a:cubicBezTo>
                <a:close/>
                <a:moveTo>
                  <a:pt x="11632356" y="4374576"/>
                </a:moveTo>
                <a:cubicBezTo>
                  <a:pt x="11633829" y="4374576"/>
                  <a:pt x="11637514" y="4373783"/>
                  <a:pt x="11640463" y="4374576"/>
                </a:cubicBezTo>
                <a:cubicBezTo>
                  <a:pt x="11643411" y="4375368"/>
                  <a:pt x="11645621" y="4377745"/>
                  <a:pt x="11644148" y="4384086"/>
                </a:cubicBezTo>
                <a:cubicBezTo>
                  <a:pt x="11644148" y="4393595"/>
                  <a:pt x="11632356" y="4380916"/>
                  <a:pt x="11629408" y="4380916"/>
                </a:cubicBezTo>
                <a:cubicBezTo>
                  <a:pt x="11629408" y="4377745"/>
                  <a:pt x="11632356" y="4374576"/>
                  <a:pt x="11632356" y="4374576"/>
                </a:cubicBezTo>
                <a:close/>
                <a:moveTo>
                  <a:pt x="11683639" y="4373922"/>
                </a:moveTo>
                <a:cubicBezTo>
                  <a:pt x="11687325" y="4374290"/>
                  <a:pt x="11690273" y="4377974"/>
                  <a:pt x="11690273" y="4386816"/>
                </a:cubicBezTo>
                <a:cubicBezTo>
                  <a:pt x="11684375" y="4383869"/>
                  <a:pt x="11678480" y="4383869"/>
                  <a:pt x="11672585" y="4380922"/>
                </a:cubicBezTo>
                <a:cubicBezTo>
                  <a:pt x="11675533" y="4376501"/>
                  <a:pt x="11679955" y="4373554"/>
                  <a:pt x="11683639" y="4373922"/>
                </a:cubicBezTo>
                <a:close/>
                <a:moveTo>
                  <a:pt x="12251552" y="4373677"/>
                </a:moveTo>
                <a:cubicBezTo>
                  <a:pt x="12251552" y="4383491"/>
                  <a:pt x="12245491" y="4386762"/>
                  <a:pt x="12242966" y="4386762"/>
                </a:cubicBezTo>
                <a:cubicBezTo>
                  <a:pt x="12242966" y="4376949"/>
                  <a:pt x="12245491" y="4373677"/>
                  <a:pt x="12251552" y="4373677"/>
                </a:cubicBezTo>
                <a:close/>
                <a:moveTo>
                  <a:pt x="11494787" y="4373676"/>
                </a:moveTo>
                <a:cubicBezTo>
                  <a:pt x="11494787" y="4385573"/>
                  <a:pt x="11494787" y="4400443"/>
                  <a:pt x="11484973" y="4400443"/>
                </a:cubicBezTo>
                <a:cubicBezTo>
                  <a:pt x="11484973" y="4388546"/>
                  <a:pt x="11481701" y="4373676"/>
                  <a:pt x="11494787" y="4373676"/>
                </a:cubicBezTo>
                <a:close/>
                <a:moveTo>
                  <a:pt x="11623376" y="4364363"/>
                </a:moveTo>
                <a:cubicBezTo>
                  <a:pt x="11624163" y="4363136"/>
                  <a:pt x="11625737" y="4363953"/>
                  <a:pt x="11628882" y="4365589"/>
                </a:cubicBezTo>
                <a:cubicBezTo>
                  <a:pt x="11625737" y="4368861"/>
                  <a:pt x="11625737" y="4368861"/>
                  <a:pt x="11622590" y="4375403"/>
                </a:cubicBezTo>
                <a:cubicBezTo>
                  <a:pt x="11622590" y="4368861"/>
                  <a:pt x="11622590" y="4365589"/>
                  <a:pt x="11623376" y="4364363"/>
                </a:cubicBezTo>
                <a:close/>
                <a:moveTo>
                  <a:pt x="11953888" y="4360046"/>
                </a:moveTo>
                <a:cubicBezTo>
                  <a:pt x="11953888" y="4369281"/>
                  <a:pt x="11951017" y="4375437"/>
                  <a:pt x="11945277" y="4375437"/>
                </a:cubicBezTo>
                <a:cubicBezTo>
                  <a:pt x="11945277" y="4363124"/>
                  <a:pt x="11948147" y="4360046"/>
                  <a:pt x="11953888" y="4360046"/>
                </a:cubicBezTo>
                <a:close/>
                <a:moveTo>
                  <a:pt x="11648536" y="4352405"/>
                </a:moveTo>
                <a:cubicBezTo>
                  <a:pt x="11657252" y="4352551"/>
                  <a:pt x="11669744" y="4363696"/>
                  <a:pt x="11672067" y="4366042"/>
                </a:cubicBezTo>
                <a:cubicBezTo>
                  <a:pt x="11672067" y="4369171"/>
                  <a:pt x="11668970" y="4372299"/>
                  <a:pt x="11668970" y="4375428"/>
                </a:cubicBezTo>
                <a:cubicBezTo>
                  <a:pt x="11665871" y="4375428"/>
                  <a:pt x="11658253" y="4374646"/>
                  <a:pt x="11651796" y="4371908"/>
                </a:cubicBezTo>
                <a:lnTo>
                  <a:pt x="11645827" y="4367695"/>
                </a:lnTo>
                <a:lnTo>
                  <a:pt x="11649387" y="4374403"/>
                </a:lnTo>
                <a:cubicBezTo>
                  <a:pt x="11648204" y="4376038"/>
                  <a:pt x="11645480" y="4376038"/>
                  <a:pt x="11643764" y="4374403"/>
                </a:cubicBezTo>
                <a:cubicBezTo>
                  <a:pt x="11643877" y="4371760"/>
                  <a:pt x="11643988" y="4369118"/>
                  <a:pt x="11644100" y="4366475"/>
                </a:cubicBezTo>
                <a:lnTo>
                  <a:pt x="11643695" y="4366189"/>
                </a:lnTo>
                <a:cubicBezTo>
                  <a:pt x="11641758" y="4363696"/>
                  <a:pt x="11640822" y="4360567"/>
                  <a:pt x="11641597" y="4356657"/>
                </a:cubicBezTo>
                <a:cubicBezTo>
                  <a:pt x="11643147" y="4353528"/>
                  <a:pt x="11645632" y="4352356"/>
                  <a:pt x="11648536" y="4352405"/>
                </a:cubicBezTo>
                <a:close/>
                <a:moveTo>
                  <a:pt x="11572120" y="4312336"/>
                </a:moveTo>
                <a:cubicBezTo>
                  <a:pt x="11572120" y="4325059"/>
                  <a:pt x="11569249" y="4327708"/>
                  <a:pt x="11563507" y="4327708"/>
                </a:cubicBezTo>
                <a:cubicBezTo>
                  <a:pt x="11563507" y="4318168"/>
                  <a:pt x="11566378" y="4312336"/>
                  <a:pt x="11572120" y="4312336"/>
                </a:cubicBezTo>
                <a:close/>
                <a:moveTo>
                  <a:pt x="12187949" y="4298706"/>
                </a:moveTo>
                <a:cubicBezTo>
                  <a:pt x="12187949" y="4307940"/>
                  <a:pt x="12185078" y="4314096"/>
                  <a:pt x="12179338" y="4314096"/>
                </a:cubicBezTo>
                <a:cubicBezTo>
                  <a:pt x="12179338" y="4304862"/>
                  <a:pt x="12182209" y="4298706"/>
                  <a:pt x="12187949" y="4298706"/>
                </a:cubicBezTo>
                <a:close/>
                <a:moveTo>
                  <a:pt x="11917529" y="4298706"/>
                </a:moveTo>
                <a:cubicBezTo>
                  <a:pt x="11917529" y="4307940"/>
                  <a:pt x="11914658" y="4314096"/>
                  <a:pt x="11908918" y="4314096"/>
                </a:cubicBezTo>
                <a:cubicBezTo>
                  <a:pt x="11908918" y="4304862"/>
                  <a:pt x="11911789" y="4298706"/>
                  <a:pt x="11917529" y="4298706"/>
                </a:cubicBezTo>
                <a:close/>
                <a:moveTo>
                  <a:pt x="12169769" y="4285076"/>
                </a:moveTo>
                <a:cubicBezTo>
                  <a:pt x="12169769" y="4294889"/>
                  <a:pt x="12166897" y="4298161"/>
                  <a:pt x="12161157" y="4298161"/>
                </a:cubicBezTo>
                <a:cubicBezTo>
                  <a:pt x="12161157" y="4288346"/>
                  <a:pt x="12164028" y="4285076"/>
                  <a:pt x="12169769" y="4285076"/>
                </a:cubicBezTo>
                <a:close/>
                <a:moveTo>
                  <a:pt x="12151590" y="4269172"/>
                </a:moveTo>
                <a:cubicBezTo>
                  <a:pt x="12151590" y="4278406"/>
                  <a:pt x="12148719" y="4284563"/>
                  <a:pt x="12142979" y="4284563"/>
                </a:cubicBezTo>
                <a:cubicBezTo>
                  <a:pt x="12142979" y="4275328"/>
                  <a:pt x="12145848" y="4269172"/>
                  <a:pt x="12151590" y="4269172"/>
                </a:cubicBezTo>
                <a:close/>
                <a:moveTo>
                  <a:pt x="11265818" y="4269171"/>
                </a:moveTo>
                <a:lnTo>
                  <a:pt x="11275344" y="4269171"/>
                </a:lnTo>
                <a:cubicBezTo>
                  <a:pt x="11284869" y="4272231"/>
                  <a:pt x="11294395" y="4272231"/>
                  <a:pt x="11303921" y="4275291"/>
                </a:cubicBezTo>
                <a:cubicBezTo>
                  <a:pt x="11291219" y="4293652"/>
                  <a:pt x="11275344" y="4272231"/>
                  <a:pt x="11265818" y="4269171"/>
                </a:cubicBezTo>
                <a:close/>
                <a:moveTo>
                  <a:pt x="11447747" y="4225337"/>
                </a:moveTo>
                <a:cubicBezTo>
                  <a:pt x="11457333" y="4223521"/>
                  <a:pt x="11467559" y="4236591"/>
                  <a:pt x="11474377" y="4248208"/>
                </a:cubicBezTo>
                <a:cubicBezTo>
                  <a:pt x="11462257" y="4242013"/>
                  <a:pt x="11450138" y="4235817"/>
                  <a:pt x="11438524" y="4232719"/>
                </a:cubicBezTo>
                <a:cubicBezTo>
                  <a:pt x="11441427" y="4228201"/>
                  <a:pt x="11444552" y="4225942"/>
                  <a:pt x="11447747" y="4225337"/>
                </a:cubicBezTo>
                <a:close/>
                <a:moveTo>
                  <a:pt x="2619651" y="4224718"/>
                </a:moveTo>
                <a:lnTo>
                  <a:pt x="2620834" y="4229002"/>
                </a:lnTo>
                <a:lnTo>
                  <a:pt x="2620511" y="4234111"/>
                </a:lnTo>
                <a:lnTo>
                  <a:pt x="2664631" y="4236507"/>
                </a:lnTo>
                <a:lnTo>
                  <a:pt x="2734011" y="4240097"/>
                </a:lnTo>
                <a:lnTo>
                  <a:pt x="2778286" y="4238481"/>
                </a:lnTo>
                <a:lnTo>
                  <a:pt x="2776150" y="4235408"/>
                </a:lnTo>
                <a:lnTo>
                  <a:pt x="2754963" y="4233901"/>
                </a:lnTo>
                <a:lnTo>
                  <a:pt x="2633046" y="4225612"/>
                </a:lnTo>
                <a:close/>
                <a:moveTo>
                  <a:pt x="11432886" y="4216692"/>
                </a:moveTo>
                <a:cubicBezTo>
                  <a:pt x="11433279" y="4215465"/>
                  <a:pt x="11434851" y="4216283"/>
                  <a:pt x="11437998" y="4217918"/>
                </a:cubicBezTo>
                <a:cubicBezTo>
                  <a:pt x="11437998" y="4220645"/>
                  <a:pt x="11434851" y="4224461"/>
                  <a:pt x="11434851" y="4227733"/>
                </a:cubicBezTo>
                <a:cubicBezTo>
                  <a:pt x="11433279" y="4221190"/>
                  <a:pt x="11432492" y="4217918"/>
                  <a:pt x="11432886" y="4216692"/>
                </a:cubicBezTo>
                <a:close/>
                <a:moveTo>
                  <a:pt x="11166840" y="4203288"/>
                </a:moveTo>
                <a:cubicBezTo>
                  <a:pt x="11168355" y="4206366"/>
                  <a:pt x="11168355" y="4208674"/>
                  <a:pt x="11167976" y="4210982"/>
                </a:cubicBezTo>
                <a:lnTo>
                  <a:pt x="11167014" y="4217493"/>
                </a:lnTo>
                <a:lnTo>
                  <a:pt x="11167598" y="4218239"/>
                </a:lnTo>
                <a:lnTo>
                  <a:pt x="11166844" y="4218644"/>
                </a:lnTo>
                <a:cubicBezTo>
                  <a:pt x="11166842" y="4218655"/>
                  <a:pt x="11166841" y="4218666"/>
                  <a:pt x="11166840" y="4218677"/>
                </a:cubicBezTo>
                <a:cubicBezTo>
                  <a:pt x="11166835" y="4218670"/>
                  <a:pt x="11166829" y="4218663"/>
                  <a:pt x="11166824" y="4218655"/>
                </a:cubicBezTo>
                <a:lnTo>
                  <a:pt x="11149924" y="4227749"/>
                </a:lnTo>
                <a:cubicBezTo>
                  <a:pt x="11149924" y="4218239"/>
                  <a:pt x="11152954" y="4212692"/>
                  <a:pt x="11156678" y="4211107"/>
                </a:cubicBezTo>
                <a:lnTo>
                  <a:pt x="11161819" y="4211632"/>
                </a:lnTo>
                <a:close/>
                <a:moveTo>
                  <a:pt x="12064118" y="4196472"/>
                </a:moveTo>
                <a:cubicBezTo>
                  <a:pt x="12070015" y="4199551"/>
                  <a:pt x="12072962" y="4202629"/>
                  <a:pt x="12078858" y="4202629"/>
                </a:cubicBezTo>
                <a:cubicBezTo>
                  <a:pt x="12072962" y="4211863"/>
                  <a:pt x="12067066" y="4205707"/>
                  <a:pt x="12061170" y="4202629"/>
                </a:cubicBezTo>
                <a:cubicBezTo>
                  <a:pt x="12061170" y="4202629"/>
                  <a:pt x="12064118" y="4199551"/>
                  <a:pt x="12064118" y="4196472"/>
                </a:cubicBezTo>
                <a:close/>
                <a:moveTo>
                  <a:pt x="11419866" y="4196472"/>
                </a:moveTo>
                <a:cubicBezTo>
                  <a:pt x="11419866" y="4208785"/>
                  <a:pt x="11416994" y="4211863"/>
                  <a:pt x="11411253" y="4211863"/>
                </a:cubicBezTo>
                <a:cubicBezTo>
                  <a:pt x="11411253" y="4199551"/>
                  <a:pt x="11414124" y="4196472"/>
                  <a:pt x="11419866" y="4196472"/>
                </a:cubicBezTo>
                <a:close/>
                <a:moveTo>
                  <a:pt x="12415192" y="4180570"/>
                </a:moveTo>
                <a:cubicBezTo>
                  <a:pt x="12415192" y="4192880"/>
                  <a:pt x="12412321" y="4195959"/>
                  <a:pt x="12406581" y="4195959"/>
                </a:cubicBezTo>
                <a:cubicBezTo>
                  <a:pt x="12406581" y="4186725"/>
                  <a:pt x="12409452" y="4180570"/>
                  <a:pt x="12415192" y="4180570"/>
                </a:cubicBezTo>
                <a:close/>
                <a:moveTo>
                  <a:pt x="12046430" y="4180570"/>
                </a:moveTo>
                <a:cubicBezTo>
                  <a:pt x="12051835" y="4183647"/>
                  <a:pt x="12054783" y="4186725"/>
                  <a:pt x="12060679" y="4186725"/>
                </a:cubicBezTo>
                <a:cubicBezTo>
                  <a:pt x="12054783" y="4195959"/>
                  <a:pt x="12048887" y="4189803"/>
                  <a:pt x="12042991" y="4186725"/>
                </a:cubicBezTo>
                <a:cubicBezTo>
                  <a:pt x="12046430" y="4186725"/>
                  <a:pt x="12046430" y="4183647"/>
                  <a:pt x="12046430" y="4180570"/>
                </a:cubicBezTo>
                <a:close/>
                <a:moveTo>
                  <a:pt x="11381234" y="4180570"/>
                </a:moveTo>
                <a:cubicBezTo>
                  <a:pt x="11381234" y="4192880"/>
                  <a:pt x="11378363" y="4195959"/>
                  <a:pt x="11372621" y="4195959"/>
                </a:cubicBezTo>
                <a:cubicBezTo>
                  <a:pt x="11372621" y="4186725"/>
                  <a:pt x="11375492" y="4180570"/>
                  <a:pt x="11381234" y="4180570"/>
                </a:cubicBezTo>
                <a:close/>
                <a:moveTo>
                  <a:pt x="12397014" y="4164666"/>
                </a:moveTo>
                <a:cubicBezTo>
                  <a:pt x="12397014" y="4176979"/>
                  <a:pt x="12394143" y="4180057"/>
                  <a:pt x="12388402" y="4180057"/>
                </a:cubicBezTo>
                <a:cubicBezTo>
                  <a:pt x="12388402" y="4170822"/>
                  <a:pt x="12391272" y="4164666"/>
                  <a:pt x="12397014" y="4164666"/>
                </a:cubicBezTo>
                <a:close/>
                <a:moveTo>
                  <a:pt x="11328967" y="4153308"/>
                </a:moveTo>
                <a:cubicBezTo>
                  <a:pt x="11328967" y="4163122"/>
                  <a:pt x="11323225" y="4166393"/>
                  <a:pt x="11320356" y="4166393"/>
                </a:cubicBezTo>
                <a:cubicBezTo>
                  <a:pt x="11320356" y="4156580"/>
                  <a:pt x="11323225" y="4153308"/>
                  <a:pt x="11328967" y="4153308"/>
                </a:cubicBezTo>
                <a:close/>
                <a:moveTo>
                  <a:pt x="11997542" y="4144220"/>
                </a:moveTo>
                <a:cubicBezTo>
                  <a:pt x="12015723" y="4144220"/>
                  <a:pt x="12030871" y="4159455"/>
                  <a:pt x="12042485" y="4174689"/>
                </a:cubicBezTo>
                <a:cubicBezTo>
                  <a:pt x="12027841" y="4186876"/>
                  <a:pt x="12009662" y="4153361"/>
                  <a:pt x="11997542" y="4144220"/>
                </a:cubicBezTo>
                <a:close/>
                <a:moveTo>
                  <a:pt x="11483493" y="4137405"/>
                </a:moveTo>
                <a:cubicBezTo>
                  <a:pt x="11483493" y="4146640"/>
                  <a:pt x="11480623" y="4152796"/>
                  <a:pt x="11474881" y="4152796"/>
                </a:cubicBezTo>
                <a:cubicBezTo>
                  <a:pt x="11474881" y="4143561"/>
                  <a:pt x="11474881" y="4137405"/>
                  <a:pt x="11483493" y="4137405"/>
                </a:cubicBezTo>
                <a:close/>
                <a:moveTo>
                  <a:pt x="11292607" y="4137405"/>
                </a:moveTo>
                <a:cubicBezTo>
                  <a:pt x="11292607" y="4146640"/>
                  <a:pt x="11289737" y="4152796"/>
                  <a:pt x="11283995" y="4152796"/>
                </a:cubicBezTo>
                <a:cubicBezTo>
                  <a:pt x="11283995" y="4143561"/>
                  <a:pt x="11286866" y="4137405"/>
                  <a:pt x="11292607" y="4137405"/>
                </a:cubicBezTo>
                <a:close/>
                <a:moveTo>
                  <a:pt x="11608477" y="4121502"/>
                </a:moveTo>
                <a:cubicBezTo>
                  <a:pt x="11608477" y="4130736"/>
                  <a:pt x="11605607" y="4136891"/>
                  <a:pt x="11599866" y="4136891"/>
                </a:cubicBezTo>
                <a:cubicBezTo>
                  <a:pt x="11599866" y="4125093"/>
                  <a:pt x="11602738" y="4121502"/>
                  <a:pt x="11608477" y="4121502"/>
                </a:cubicBezTo>
                <a:close/>
                <a:moveTo>
                  <a:pt x="12351002" y="4107871"/>
                </a:moveTo>
                <a:cubicBezTo>
                  <a:pt x="12351002" y="4120594"/>
                  <a:pt x="12353843" y="4139148"/>
                  <a:pt x="12342955" y="4139148"/>
                </a:cubicBezTo>
                <a:cubicBezTo>
                  <a:pt x="12342955" y="4126956"/>
                  <a:pt x="12342955" y="4107871"/>
                  <a:pt x="12351002" y="4107871"/>
                </a:cubicBezTo>
                <a:close/>
                <a:moveTo>
                  <a:pt x="11563003" y="4091968"/>
                </a:moveTo>
                <a:cubicBezTo>
                  <a:pt x="11563003" y="4101202"/>
                  <a:pt x="11559973" y="4107358"/>
                  <a:pt x="11554417" y="4107358"/>
                </a:cubicBezTo>
                <a:cubicBezTo>
                  <a:pt x="11554417" y="4098125"/>
                  <a:pt x="11556942" y="4091968"/>
                  <a:pt x="11563003" y="4091968"/>
                </a:cubicBezTo>
                <a:close/>
                <a:moveTo>
                  <a:pt x="11219890" y="4091968"/>
                </a:moveTo>
                <a:cubicBezTo>
                  <a:pt x="11219890" y="4104280"/>
                  <a:pt x="11217019" y="4107358"/>
                  <a:pt x="11211278" y="4107358"/>
                </a:cubicBezTo>
                <a:cubicBezTo>
                  <a:pt x="11211278" y="4098125"/>
                  <a:pt x="11214150" y="4091968"/>
                  <a:pt x="11219890" y="4091968"/>
                </a:cubicBezTo>
                <a:close/>
                <a:moveTo>
                  <a:pt x="11815269" y="4076065"/>
                </a:moveTo>
                <a:cubicBezTo>
                  <a:pt x="11815269" y="4088376"/>
                  <a:pt x="11812399" y="4091454"/>
                  <a:pt x="11806658" y="4091454"/>
                </a:cubicBezTo>
                <a:cubicBezTo>
                  <a:pt x="11806658" y="4082221"/>
                  <a:pt x="11809529" y="4076065"/>
                  <a:pt x="11815269" y="4076065"/>
                </a:cubicBezTo>
                <a:close/>
                <a:moveTo>
                  <a:pt x="11531166" y="4063332"/>
                </a:moveTo>
                <a:cubicBezTo>
                  <a:pt x="11531166" y="4082351"/>
                  <a:pt x="11518482" y="4076012"/>
                  <a:pt x="11508969" y="4076012"/>
                </a:cubicBezTo>
                <a:cubicBezTo>
                  <a:pt x="11508969" y="4060162"/>
                  <a:pt x="11521654" y="4063332"/>
                  <a:pt x="11531166" y="4063332"/>
                </a:cubicBezTo>
                <a:close/>
                <a:moveTo>
                  <a:pt x="9269384" y="4056154"/>
                </a:moveTo>
                <a:cubicBezTo>
                  <a:pt x="9268556" y="4053824"/>
                  <a:pt x="9305708" y="4057341"/>
                  <a:pt x="9345219" y="4061778"/>
                </a:cubicBezTo>
                <a:lnTo>
                  <a:pt x="9371375" y="4064889"/>
                </a:lnTo>
                <a:lnTo>
                  <a:pt x="9362516" y="4064677"/>
                </a:lnTo>
                <a:lnTo>
                  <a:pt x="9293710" y="4063169"/>
                </a:lnTo>
                <a:lnTo>
                  <a:pt x="9284614" y="4061316"/>
                </a:lnTo>
                <a:cubicBezTo>
                  <a:pt x="9276048" y="4059261"/>
                  <a:pt x="9270655" y="4057508"/>
                  <a:pt x="9269384" y="4056154"/>
                </a:cubicBezTo>
                <a:close/>
                <a:moveTo>
                  <a:pt x="2689879" y="4054382"/>
                </a:moveTo>
                <a:lnTo>
                  <a:pt x="2689879" y="4059445"/>
                </a:lnTo>
                <a:lnTo>
                  <a:pt x="2690745" y="4059412"/>
                </a:lnTo>
                <a:cubicBezTo>
                  <a:pt x="2690928" y="4058315"/>
                  <a:pt x="2691110" y="4057219"/>
                  <a:pt x="2691294" y="4056122"/>
                </a:cubicBezTo>
                <a:close/>
                <a:moveTo>
                  <a:pt x="11754391" y="4032899"/>
                </a:moveTo>
                <a:lnTo>
                  <a:pt x="11772079" y="4041741"/>
                </a:lnTo>
                <a:cubicBezTo>
                  <a:pt x="11766184" y="4047635"/>
                  <a:pt x="11754391" y="4050582"/>
                  <a:pt x="11754391" y="4032899"/>
                </a:cubicBezTo>
                <a:close/>
                <a:moveTo>
                  <a:pt x="2782110" y="4032748"/>
                </a:moveTo>
                <a:cubicBezTo>
                  <a:pt x="2782110" y="4042020"/>
                  <a:pt x="2785202" y="4048201"/>
                  <a:pt x="2791385" y="4048201"/>
                </a:cubicBezTo>
                <a:cubicBezTo>
                  <a:pt x="2791385" y="4038930"/>
                  <a:pt x="2788292" y="4032748"/>
                  <a:pt x="2782110" y="4032748"/>
                </a:cubicBezTo>
                <a:close/>
                <a:moveTo>
                  <a:pt x="10493516" y="4028616"/>
                </a:moveTo>
                <a:lnTo>
                  <a:pt x="10498866" y="4028879"/>
                </a:lnTo>
                <a:lnTo>
                  <a:pt x="10498806" y="4029457"/>
                </a:lnTo>
                <a:cubicBezTo>
                  <a:pt x="10489906" y="4028667"/>
                  <a:pt x="10489046" y="4028461"/>
                  <a:pt x="10493516" y="4028616"/>
                </a:cubicBezTo>
                <a:close/>
                <a:moveTo>
                  <a:pt x="12260667" y="4021541"/>
                </a:moveTo>
                <a:cubicBezTo>
                  <a:pt x="12260667" y="4030059"/>
                  <a:pt x="12257796" y="4032426"/>
                  <a:pt x="12252054" y="4032426"/>
                </a:cubicBezTo>
                <a:cubicBezTo>
                  <a:pt x="12252054" y="4023908"/>
                  <a:pt x="12254925" y="4021541"/>
                  <a:pt x="12260667" y="4021541"/>
                </a:cubicBezTo>
                <a:close/>
                <a:moveTo>
                  <a:pt x="10492970" y="4012655"/>
                </a:moveTo>
                <a:lnTo>
                  <a:pt x="10511778" y="4014789"/>
                </a:lnTo>
                <a:lnTo>
                  <a:pt x="10564058" y="4021136"/>
                </a:lnTo>
                <a:lnTo>
                  <a:pt x="10605862" y="4027217"/>
                </a:lnTo>
                <a:lnTo>
                  <a:pt x="10615833" y="4029679"/>
                </a:lnTo>
                <a:lnTo>
                  <a:pt x="10628846" y="4032882"/>
                </a:lnTo>
                <a:lnTo>
                  <a:pt x="10629488" y="4033176"/>
                </a:lnTo>
                <a:cubicBezTo>
                  <a:pt x="10618284" y="4034994"/>
                  <a:pt x="10557460" y="4031867"/>
                  <a:pt x="10520205" y="4029931"/>
                </a:cubicBezTo>
                <a:lnTo>
                  <a:pt x="10498866" y="4028879"/>
                </a:lnTo>
                <a:lnTo>
                  <a:pt x="10499168" y="4026044"/>
                </a:lnTo>
                <a:cubicBezTo>
                  <a:pt x="10498683" y="4023899"/>
                  <a:pt x="10497664" y="4021004"/>
                  <a:pt x="10496323" y="4018126"/>
                </a:cubicBezTo>
                <a:close/>
                <a:moveTo>
                  <a:pt x="12042485" y="4005638"/>
                </a:moveTo>
                <a:cubicBezTo>
                  <a:pt x="12042485" y="4014872"/>
                  <a:pt x="12039962" y="4021028"/>
                  <a:pt x="12033902" y="4021028"/>
                </a:cubicBezTo>
                <a:cubicBezTo>
                  <a:pt x="12033902" y="4008716"/>
                  <a:pt x="12036932" y="4005638"/>
                  <a:pt x="12042485" y="4005638"/>
                </a:cubicBezTo>
                <a:close/>
                <a:moveTo>
                  <a:pt x="2575568" y="4004456"/>
                </a:moveTo>
                <a:lnTo>
                  <a:pt x="2585641" y="4010735"/>
                </a:lnTo>
                <a:cubicBezTo>
                  <a:pt x="2592476" y="4012546"/>
                  <a:pt x="2599867" y="4012562"/>
                  <a:pt x="2607371" y="4011436"/>
                </a:cubicBezTo>
                <a:lnTo>
                  <a:pt x="2623778" y="4005591"/>
                </a:lnTo>
                <a:close/>
                <a:moveTo>
                  <a:pt x="12233398" y="3989734"/>
                </a:moveTo>
                <a:cubicBezTo>
                  <a:pt x="12233398" y="3998968"/>
                  <a:pt x="12230527" y="4005123"/>
                  <a:pt x="12224788" y="4005123"/>
                </a:cubicBezTo>
                <a:cubicBezTo>
                  <a:pt x="12224788" y="3992813"/>
                  <a:pt x="12227657" y="3989734"/>
                  <a:pt x="12233398" y="3989734"/>
                </a:cubicBezTo>
                <a:close/>
                <a:moveTo>
                  <a:pt x="12024333" y="3989734"/>
                </a:moveTo>
                <a:cubicBezTo>
                  <a:pt x="12024333" y="3998968"/>
                  <a:pt x="12021462" y="4005123"/>
                  <a:pt x="12015721" y="4005123"/>
                </a:cubicBezTo>
                <a:cubicBezTo>
                  <a:pt x="12015721" y="3995891"/>
                  <a:pt x="12018592" y="3989734"/>
                  <a:pt x="12024333" y="3989734"/>
                </a:cubicBezTo>
                <a:close/>
                <a:moveTo>
                  <a:pt x="11681675" y="3989734"/>
                </a:moveTo>
                <a:cubicBezTo>
                  <a:pt x="11687570" y="3989734"/>
                  <a:pt x="11693467" y="3992682"/>
                  <a:pt x="11699363" y="3998576"/>
                </a:cubicBezTo>
                <a:cubicBezTo>
                  <a:pt x="11693467" y="4007417"/>
                  <a:pt x="11681675" y="4004471"/>
                  <a:pt x="11681675" y="3989734"/>
                </a:cubicBezTo>
                <a:close/>
                <a:moveTo>
                  <a:pt x="11438524" y="3989734"/>
                </a:moveTo>
                <a:cubicBezTo>
                  <a:pt x="11441364" y="3992863"/>
                  <a:pt x="11447044" y="3999120"/>
                  <a:pt x="11449411" y="4002248"/>
                </a:cubicBezTo>
                <a:cubicBezTo>
                  <a:pt x="11447044" y="4005377"/>
                  <a:pt x="11441364" y="4014762"/>
                  <a:pt x="11438524" y="4021020"/>
                </a:cubicBezTo>
                <a:close/>
                <a:moveTo>
                  <a:pt x="11408490" y="3974731"/>
                </a:moveTo>
                <a:cubicBezTo>
                  <a:pt x="11408490" y="3993750"/>
                  <a:pt x="11399647" y="3990580"/>
                  <a:pt x="11390802" y="3990580"/>
                </a:cubicBezTo>
                <a:cubicBezTo>
                  <a:pt x="11390802" y="3971560"/>
                  <a:pt x="11402594" y="3974731"/>
                  <a:pt x="11408490" y="3974731"/>
                </a:cubicBezTo>
                <a:close/>
                <a:moveTo>
                  <a:pt x="11372130" y="3974731"/>
                </a:moveTo>
                <a:cubicBezTo>
                  <a:pt x="11372130" y="3993750"/>
                  <a:pt x="11363286" y="3990580"/>
                  <a:pt x="11354442" y="3990580"/>
                </a:cubicBezTo>
                <a:cubicBezTo>
                  <a:pt x="11354442" y="3971560"/>
                  <a:pt x="11366233" y="3974731"/>
                  <a:pt x="11372130" y="3974731"/>
                </a:cubicBezTo>
                <a:close/>
                <a:moveTo>
                  <a:pt x="9976487" y="3956102"/>
                </a:moveTo>
                <a:lnTo>
                  <a:pt x="9972305" y="3957674"/>
                </a:lnTo>
                <a:lnTo>
                  <a:pt x="10049063" y="3965553"/>
                </a:lnTo>
                <a:lnTo>
                  <a:pt x="10045576" y="3964054"/>
                </a:lnTo>
                <a:cubicBezTo>
                  <a:pt x="10031322" y="3959044"/>
                  <a:pt x="10009374" y="3954261"/>
                  <a:pt x="9976487" y="3956102"/>
                </a:cubicBezTo>
                <a:close/>
                <a:moveTo>
                  <a:pt x="11381234" y="3944298"/>
                </a:moveTo>
                <a:cubicBezTo>
                  <a:pt x="11381234" y="3956609"/>
                  <a:pt x="11378363" y="3959687"/>
                  <a:pt x="11372621" y="3959687"/>
                </a:cubicBezTo>
                <a:cubicBezTo>
                  <a:pt x="11372621" y="3950453"/>
                  <a:pt x="11375492" y="3944298"/>
                  <a:pt x="11381234" y="3944298"/>
                </a:cubicBezTo>
                <a:close/>
                <a:moveTo>
                  <a:pt x="11110814" y="3932938"/>
                </a:moveTo>
                <a:cubicBezTo>
                  <a:pt x="11110814" y="3940985"/>
                  <a:pt x="11107943" y="3943824"/>
                  <a:pt x="11102202" y="3943824"/>
                </a:cubicBezTo>
                <a:cubicBezTo>
                  <a:pt x="11102202" y="3935305"/>
                  <a:pt x="11105073" y="3932938"/>
                  <a:pt x="11110814" y="3932938"/>
                </a:cubicBezTo>
                <a:close/>
                <a:moveTo>
                  <a:pt x="11311266" y="3922430"/>
                </a:moveTo>
                <a:cubicBezTo>
                  <a:pt x="11326687" y="3922430"/>
                  <a:pt x="11345192" y="3919306"/>
                  <a:pt x="11353929" y="3937529"/>
                </a:cubicBezTo>
                <a:cubicBezTo>
                  <a:pt x="11348276" y="3940653"/>
                  <a:pt x="11339024" y="3943777"/>
                  <a:pt x="11329771" y="3943777"/>
                </a:cubicBezTo>
                <a:cubicBezTo>
                  <a:pt x="11323603" y="3937529"/>
                  <a:pt x="11317435" y="3928678"/>
                  <a:pt x="11311266" y="3922430"/>
                </a:cubicBezTo>
                <a:close/>
                <a:moveTo>
                  <a:pt x="11274428" y="3917035"/>
                </a:moveTo>
                <a:cubicBezTo>
                  <a:pt x="11274428" y="3926269"/>
                  <a:pt x="11271557" y="3932424"/>
                  <a:pt x="11265816" y="3932424"/>
                </a:cubicBezTo>
                <a:cubicBezTo>
                  <a:pt x="11265816" y="3923191"/>
                  <a:pt x="11268687" y="3917035"/>
                  <a:pt x="11274428" y="3917035"/>
                </a:cubicBezTo>
                <a:close/>
                <a:moveTo>
                  <a:pt x="11074407" y="3917035"/>
                </a:moveTo>
                <a:cubicBezTo>
                  <a:pt x="11074407" y="3926269"/>
                  <a:pt x="11074407" y="3932424"/>
                  <a:pt x="11068115" y="3932424"/>
                </a:cubicBezTo>
                <a:cubicBezTo>
                  <a:pt x="11068115" y="3923191"/>
                  <a:pt x="11068115" y="3917035"/>
                  <a:pt x="11074407" y="3917035"/>
                </a:cubicBezTo>
                <a:close/>
                <a:moveTo>
                  <a:pt x="10949469" y="3917035"/>
                </a:moveTo>
                <a:cubicBezTo>
                  <a:pt x="10949469" y="3926269"/>
                  <a:pt x="10946599" y="3932424"/>
                  <a:pt x="10940859" y="3932424"/>
                </a:cubicBezTo>
                <a:cubicBezTo>
                  <a:pt x="10940859" y="3923191"/>
                  <a:pt x="10943730" y="3917035"/>
                  <a:pt x="10949469" y="3917035"/>
                </a:cubicBezTo>
                <a:close/>
                <a:moveTo>
                  <a:pt x="10915573" y="3899674"/>
                </a:moveTo>
                <a:cubicBezTo>
                  <a:pt x="10920545" y="3898912"/>
                  <a:pt x="10926667" y="3901200"/>
                  <a:pt x="10931258" y="3901200"/>
                </a:cubicBezTo>
                <a:cubicBezTo>
                  <a:pt x="10931258" y="3925614"/>
                  <a:pt x="10915954" y="3916459"/>
                  <a:pt x="10906772" y="3916459"/>
                </a:cubicBezTo>
                <a:cubicBezTo>
                  <a:pt x="10906772" y="3904252"/>
                  <a:pt x="10910598" y="3900437"/>
                  <a:pt x="10915573" y="3899674"/>
                </a:cubicBezTo>
                <a:close/>
                <a:moveTo>
                  <a:pt x="1927695" y="3891460"/>
                </a:moveTo>
                <a:lnTo>
                  <a:pt x="1940058" y="3894888"/>
                </a:lnTo>
                <a:lnTo>
                  <a:pt x="1938262" y="3894581"/>
                </a:lnTo>
                <a:cubicBezTo>
                  <a:pt x="1932379" y="3893312"/>
                  <a:pt x="1928256" y="3892121"/>
                  <a:pt x="1927695" y="3891460"/>
                </a:cubicBezTo>
                <a:close/>
                <a:moveTo>
                  <a:pt x="11171182" y="3873870"/>
                </a:moveTo>
                <a:cubicBezTo>
                  <a:pt x="11177338" y="3873870"/>
                  <a:pt x="11183496" y="3873870"/>
                  <a:pt x="11183496" y="3889261"/>
                </a:cubicBezTo>
                <a:cubicBezTo>
                  <a:pt x="11180418" y="3883105"/>
                  <a:pt x="11174260" y="3883105"/>
                  <a:pt x="11168104" y="3880027"/>
                </a:cubicBezTo>
                <a:cubicBezTo>
                  <a:pt x="11168104" y="3876949"/>
                  <a:pt x="11171182" y="3873870"/>
                  <a:pt x="11171182" y="3873870"/>
                </a:cubicBezTo>
                <a:close/>
                <a:moveTo>
                  <a:pt x="11248522" y="3872604"/>
                </a:moveTo>
                <a:cubicBezTo>
                  <a:pt x="11254078" y="3871822"/>
                  <a:pt x="11260769" y="3874169"/>
                  <a:pt x="11265312" y="3874169"/>
                </a:cubicBezTo>
                <a:cubicBezTo>
                  <a:pt x="11265312" y="3896068"/>
                  <a:pt x="11247638" y="3889811"/>
                  <a:pt x="11238548" y="3889811"/>
                </a:cubicBezTo>
                <a:cubicBezTo>
                  <a:pt x="11238548" y="3877297"/>
                  <a:pt x="11242966" y="3873386"/>
                  <a:pt x="11248522" y="3872604"/>
                </a:cubicBezTo>
                <a:close/>
                <a:moveTo>
                  <a:pt x="10849469" y="3872497"/>
                </a:moveTo>
                <a:cubicBezTo>
                  <a:pt x="10849469" y="3891517"/>
                  <a:pt x="10837677" y="3888347"/>
                  <a:pt x="10831781" y="3888347"/>
                </a:cubicBezTo>
                <a:cubicBezTo>
                  <a:pt x="10831781" y="3869326"/>
                  <a:pt x="10840626" y="3872497"/>
                  <a:pt x="10849469" y="3872497"/>
                </a:cubicBezTo>
                <a:close/>
                <a:moveTo>
                  <a:pt x="9339036" y="3869077"/>
                </a:moveTo>
                <a:lnTo>
                  <a:pt x="9336862" y="3869961"/>
                </a:lnTo>
                <a:cubicBezTo>
                  <a:pt x="9334274" y="3872563"/>
                  <a:pt x="9334085" y="3877005"/>
                  <a:pt x="9335982" y="3881700"/>
                </a:cubicBezTo>
                <a:lnTo>
                  <a:pt x="9346616" y="3893810"/>
                </a:lnTo>
                <a:lnTo>
                  <a:pt x="9469471" y="3906317"/>
                </a:lnTo>
                <a:lnTo>
                  <a:pt x="9831318" y="3943228"/>
                </a:lnTo>
                <a:lnTo>
                  <a:pt x="9806014" y="3934442"/>
                </a:lnTo>
                <a:cubicBezTo>
                  <a:pt x="9790817" y="3929707"/>
                  <a:pt x="9773936" y="3925234"/>
                  <a:pt x="9754238" y="3921540"/>
                </a:cubicBezTo>
                <a:lnTo>
                  <a:pt x="9613330" y="3896241"/>
                </a:lnTo>
                <a:lnTo>
                  <a:pt x="9515121" y="3886328"/>
                </a:lnTo>
                <a:close/>
                <a:moveTo>
                  <a:pt x="11149924" y="3857968"/>
                </a:moveTo>
                <a:cubicBezTo>
                  <a:pt x="11155477" y="3857968"/>
                  <a:pt x="11162044" y="3860914"/>
                  <a:pt x="11167598" y="3863862"/>
                </a:cubicBezTo>
                <a:cubicBezTo>
                  <a:pt x="11162044" y="3875651"/>
                  <a:pt x="11149924" y="3872704"/>
                  <a:pt x="11149924" y="3857968"/>
                </a:cubicBezTo>
                <a:close/>
                <a:moveTo>
                  <a:pt x="10804035" y="3857968"/>
                </a:moveTo>
                <a:cubicBezTo>
                  <a:pt x="10804035" y="3867201"/>
                  <a:pt x="10801164" y="3873357"/>
                  <a:pt x="10795422" y="3873357"/>
                </a:cubicBezTo>
                <a:cubicBezTo>
                  <a:pt x="10795422" y="3864123"/>
                  <a:pt x="10798293" y="3857968"/>
                  <a:pt x="10804035" y="3857968"/>
                </a:cubicBezTo>
                <a:close/>
                <a:moveTo>
                  <a:pt x="11483923" y="3856026"/>
                </a:moveTo>
                <a:cubicBezTo>
                  <a:pt x="11496542" y="3856314"/>
                  <a:pt x="11517429" y="3878214"/>
                  <a:pt x="11524392" y="3882824"/>
                </a:cubicBezTo>
                <a:cubicBezTo>
                  <a:pt x="11555336" y="3910488"/>
                  <a:pt x="11585763" y="3925855"/>
                  <a:pt x="11619801" y="3943785"/>
                </a:cubicBezTo>
                <a:cubicBezTo>
                  <a:pt x="11567197" y="3943785"/>
                  <a:pt x="11521297" y="3898193"/>
                  <a:pt x="11474881" y="3864383"/>
                </a:cubicBezTo>
                <a:cubicBezTo>
                  <a:pt x="11476428" y="3858235"/>
                  <a:pt x="11479715" y="3855929"/>
                  <a:pt x="11483923" y="3856026"/>
                </a:cubicBezTo>
                <a:close/>
                <a:moveTo>
                  <a:pt x="10906772" y="3848881"/>
                </a:moveTo>
                <a:cubicBezTo>
                  <a:pt x="10931415" y="3855106"/>
                  <a:pt x="10958625" y="3867557"/>
                  <a:pt x="10986350" y="3858219"/>
                </a:cubicBezTo>
                <a:cubicBezTo>
                  <a:pt x="11001752" y="3883119"/>
                  <a:pt x="11026395" y="3889345"/>
                  <a:pt x="11044879" y="3901795"/>
                </a:cubicBezTo>
                <a:cubicBezTo>
                  <a:pt x="10995590" y="3914245"/>
                  <a:pt x="10946818" y="3889345"/>
                  <a:pt x="10906772" y="3848881"/>
                </a:cubicBezTo>
                <a:close/>
                <a:moveTo>
                  <a:pt x="10776737" y="3842963"/>
                </a:moveTo>
                <a:cubicBezTo>
                  <a:pt x="10776737" y="3861983"/>
                  <a:pt x="10768153" y="3858813"/>
                  <a:pt x="10759065" y="3858813"/>
                </a:cubicBezTo>
                <a:cubicBezTo>
                  <a:pt x="10759065" y="3839793"/>
                  <a:pt x="10770679" y="3842963"/>
                  <a:pt x="10776737" y="3842963"/>
                </a:cubicBezTo>
                <a:close/>
                <a:moveTo>
                  <a:pt x="8943512" y="3831568"/>
                </a:moveTo>
                <a:lnTo>
                  <a:pt x="8951605" y="3834676"/>
                </a:lnTo>
                <a:cubicBezTo>
                  <a:pt x="8996553" y="3845045"/>
                  <a:pt x="9075941" y="3852175"/>
                  <a:pt x="9085868" y="3854037"/>
                </a:cubicBezTo>
                <a:cubicBezTo>
                  <a:pt x="9116122" y="3859711"/>
                  <a:pt x="9141159" y="3865130"/>
                  <a:pt x="9162868" y="3870432"/>
                </a:cubicBezTo>
                <a:lnTo>
                  <a:pt x="9189816" y="3877848"/>
                </a:lnTo>
                <a:lnTo>
                  <a:pt x="9241280" y="3883088"/>
                </a:lnTo>
                <a:lnTo>
                  <a:pt x="9194694" y="3870269"/>
                </a:lnTo>
                <a:cubicBezTo>
                  <a:pt x="9175967" y="3865123"/>
                  <a:pt x="9157000" y="3860258"/>
                  <a:pt x="9137302" y="3856563"/>
                </a:cubicBezTo>
                <a:lnTo>
                  <a:pt x="9026242" y="3839406"/>
                </a:lnTo>
                <a:close/>
                <a:moveTo>
                  <a:pt x="10892659" y="3826161"/>
                </a:moveTo>
                <a:cubicBezTo>
                  <a:pt x="10892659" y="3838353"/>
                  <a:pt x="10889788" y="3841533"/>
                  <a:pt x="10884047" y="3841533"/>
                </a:cubicBezTo>
                <a:cubicBezTo>
                  <a:pt x="10884047" y="3832522"/>
                  <a:pt x="10886917" y="3826161"/>
                  <a:pt x="10892659" y="3826161"/>
                </a:cubicBezTo>
                <a:close/>
                <a:moveTo>
                  <a:pt x="11448182" y="3814802"/>
                </a:moveTo>
                <a:cubicBezTo>
                  <a:pt x="11450784" y="3823890"/>
                  <a:pt x="11453910" y="3832977"/>
                  <a:pt x="11450784" y="3841559"/>
                </a:cubicBezTo>
                <a:lnTo>
                  <a:pt x="11429434" y="3841559"/>
                </a:lnTo>
                <a:cubicBezTo>
                  <a:pt x="11429434" y="3823890"/>
                  <a:pt x="11441932" y="3820861"/>
                  <a:pt x="11448182" y="3814802"/>
                </a:cubicBezTo>
                <a:close/>
                <a:moveTo>
                  <a:pt x="11474377" y="3812530"/>
                </a:moveTo>
                <a:cubicBezTo>
                  <a:pt x="11474377" y="3833734"/>
                  <a:pt x="11471346" y="3857462"/>
                  <a:pt x="11456702" y="3848375"/>
                </a:cubicBezTo>
                <a:cubicBezTo>
                  <a:pt x="11462257" y="3839288"/>
                  <a:pt x="11462257" y="3812530"/>
                  <a:pt x="11474377" y="3812530"/>
                </a:cubicBezTo>
                <a:close/>
                <a:moveTo>
                  <a:pt x="10819991" y="3808533"/>
                </a:moveTo>
                <a:cubicBezTo>
                  <a:pt x="10828325" y="3808148"/>
                  <a:pt x="10837851" y="3811231"/>
                  <a:pt x="10842615" y="3811231"/>
                </a:cubicBezTo>
                <a:cubicBezTo>
                  <a:pt x="10842615" y="3841549"/>
                  <a:pt x="10814038" y="3826647"/>
                  <a:pt x="10804512" y="3826647"/>
                </a:cubicBezTo>
                <a:cubicBezTo>
                  <a:pt x="10804512" y="3812773"/>
                  <a:pt x="10811656" y="3808919"/>
                  <a:pt x="10819991" y="3808533"/>
                </a:cubicBezTo>
                <a:close/>
                <a:moveTo>
                  <a:pt x="10794944" y="3798900"/>
                </a:moveTo>
                <a:cubicBezTo>
                  <a:pt x="10794944" y="3808714"/>
                  <a:pt x="10792074" y="3811985"/>
                  <a:pt x="10786332" y="3811985"/>
                </a:cubicBezTo>
                <a:cubicBezTo>
                  <a:pt x="10786332" y="3802171"/>
                  <a:pt x="10789203" y="3798900"/>
                  <a:pt x="10794944" y="3798900"/>
                </a:cubicBezTo>
                <a:close/>
                <a:moveTo>
                  <a:pt x="10429712" y="3786063"/>
                </a:moveTo>
                <a:cubicBezTo>
                  <a:pt x="10429570" y="3786791"/>
                  <a:pt x="10433262" y="3788411"/>
                  <a:pt x="10441976" y="3791195"/>
                </a:cubicBezTo>
                <a:lnTo>
                  <a:pt x="10459493" y="3796201"/>
                </a:lnTo>
                <a:lnTo>
                  <a:pt x="10460729" y="3789314"/>
                </a:lnTo>
                <a:lnTo>
                  <a:pt x="10440451" y="3786292"/>
                </a:lnTo>
                <a:cubicBezTo>
                  <a:pt x="10433828" y="3785502"/>
                  <a:pt x="10429852" y="3785336"/>
                  <a:pt x="10429712" y="3786063"/>
                </a:cubicBezTo>
                <a:close/>
                <a:moveTo>
                  <a:pt x="11672062" y="3782996"/>
                </a:moveTo>
                <a:cubicBezTo>
                  <a:pt x="11672062" y="3792231"/>
                  <a:pt x="11672062" y="3798387"/>
                  <a:pt x="11665767" y="3798387"/>
                </a:cubicBezTo>
                <a:cubicBezTo>
                  <a:pt x="11665767" y="3789153"/>
                  <a:pt x="11665767" y="3782996"/>
                  <a:pt x="11672062" y="3782996"/>
                </a:cubicBezTo>
                <a:close/>
                <a:moveTo>
                  <a:pt x="12498157" y="3782995"/>
                </a:moveTo>
                <a:cubicBezTo>
                  <a:pt x="12504053" y="3788944"/>
                  <a:pt x="12506999" y="3797866"/>
                  <a:pt x="12512897" y="3803814"/>
                </a:cubicBezTo>
                <a:cubicBezTo>
                  <a:pt x="12506999" y="3809762"/>
                  <a:pt x="12501105" y="3809762"/>
                  <a:pt x="12495209" y="3809762"/>
                </a:cubicBezTo>
                <a:cubicBezTo>
                  <a:pt x="12495209" y="3800839"/>
                  <a:pt x="12498157" y="3791917"/>
                  <a:pt x="12498157" y="3782995"/>
                </a:cubicBezTo>
                <a:close/>
                <a:moveTo>
                  <a:pt x="10730009" y="3762453"/>
                </a:moveTo>
                <a:lnTo>
                  <a:pt x="10724163" y="3777935"/>
                </a:lnTo>
                <a:lnTo>
                  <a:pt x="10717116" y="3776535"/>
                </a:lnTo>
                <a:lnTo>
                  <a:pt x="10735816" y="3781296"/>
                </a:lnTo>
                <a:lnTo>
                  <a:pt x="10747271" y="3784613"/>
                </a:lnTo>
                <a:lnTo>
                  <a:pt x="10745821" y="3767233"/>
                </a:lnTo>
                <a:close/>
                <a:moveTo>
                  <a:pt x="11267782" y="3756541"/>
                </a:moveTo>
                <a:cubicBezTo>
                  <a:pt x="11271468" y="3757310"/>
                  <a:pt x="11274416" y="3761158"/>
                  <a:pt x="11274416" y="3768852"/>
                </a:cubicBezTo>
                <a:cubicBezTo>
                  <a:pt x="11268519" y="3765774"/>
                  <a:pt x="11262623" y="3762696"/>
                  <a:pt x="11256728" y="3762696"/>
                </a:cubicBezTo>
                <a:cubicBezTo>
                  <a:pt x="11259676" y="3758079"/>
                  <a:pt x="11264098" y="3755771"/>
                  <a:pt x="11267782" y="3756541"/>
                </a:cubicBezTo>
                <a:close/>
                <a:moveTo>
                  <a:pt x="10675269" y="3748610"/>
                </a:moveTo>
                <a:lnTo>
                  <a:pt x="10664680" y="3761977"/>
                </a:lnTo>
                <a:lnTo>
                  <a:pt x="10675132" y="3764790"/>
                </a:lnTo>
                <a:lnTo>
                  <a:pt x="10703455" y="3772814"/>
                </a:lnTo>
                <a:lnTo>
                  <a:pt x="10677256" y="3762406"/>
                </a:lnTo>
                <a:lnTo>
                  <a:pt x="10688438" y="3751939"/>
                </a:lnTo>
                <a:close/>
                <a:moveTo>
                  <a:pt x="10648452" y="3743536"/>
                </a:moveTo>
                <a:lnTo>
                  <a:pt x="10646562" y="3752067"/>
                </a:lnTo>
                <a:lnTo>
                  <a:pt x="10640774" y="3755545"/>
                </a:lnTo>
                <a:lnTo>
                  <a:pt x="10664612" y="3761959"/>
                </a:lnTo>
                <a:lnTo>
                  <a:pt x="10660814" y="3745223"/>
                </a:lnTo>
                <a:close/>
                <a:moveTo>
                  <a:pt x="12440804" y="3739104"/>
                </a:moveTo>
                <a:cubicBezTo>
                  <a:pt x="12450391" y="3736834"/>
                  <a:pt x="12460617" y="3748256"/>
                  <a:pt x="12467435" y="3752942"/>
                </a:cubicBezTo>
                <a:cubicBezTo>
                  <a:pt x="12464404" y="3762313"/>
                  <a:pt x="12461374" y="3771684"/>
                  <a:pt x="12461374" y="3777932"/>
                </a:cubicBezTo>
                <a:cubicBezTo>
                  <a:pt x="12452284" y="3768560"/>
                  <a:pt x="12440669" y="3756065"/>
                  <a:pt x="12431580" y="3746694"/>
                </a:cubicBezTo>
                <a:cubicBezTo>
                  <a:pt x="12434483" y="3742138"/>
                  <a:pt x="12437609" y="3739860"/>
                  <a:pt x="12440804" y="3739104"/>
                </a:cubicBezTo>
                <a:close/>
                <a:moveTo>
                  <a:pt x="11619840" y="3737560"/>
                </a:moveTo>
                <a:cubicBezTo>
                  <a:pt x="11619840" y="3746793"/>
                  <a:pt x="11616970" y="3752950"/>
                  <a:pt x="11611229" y="3752950"/>
                </a:cubicBezTo>
                <a:cubicBezTo>
                  <a:pt x="11611229" y="3743716"/>
                  <a:pt x="11614098" y="3737560"/>
                  <a:pt x="11619840" y="3737560"/>
                </a:cubicBezTo>
                <a:close/>
                <a:moveTo>
                  <a:pt x="10583876" y="3736411"/>
                </a:moveTo>
                <a:cubicBezTo>
                  <a:pt x="10579463" y="3737949"/>
                  <a:pt x="10598318" y="3743885"/>
                  <a:pt x="10623036" y="3750772"/>
                </a:cubicBezTo>
                <a:lnTo>
                  <a:pt x="10624249" y="3751099"/>
                </a:lnTo>
                <a:lnTo>
                  <a:pt x="10628562" y="3740820"/>
                </a:lnTo>
                <a:lnTo>
                  <a:pt x="10596688" y="3736468"/>
                </a:lnTo>
                <a:cubicBezTo>
                  <a:pt x="10589402" y="3735875"/>
                  <a:pt x="10585346" y="3735899"/>
                  <a:pt x="10583876" y="3736411"/>
                </a:cubicBezTo>
                <a:close/>
                <a:moveTo>
                  <a:pt x="12024333" y="3721656"/>
                </a:moveTo>
                <a:cubicBezTo>
                  <a:pt x="12024333" y="3731197"/>
                  <a:pt x="12021462" y="3737028"/>
                  <a:pt x="12015721" y="3737028"/>
                </a:cubicBezTo>
                <a:cubicBezTo>
                  <a:pt x="12015721" y="3728017"/>
                  <a:pt x="12018592" y="3721656"/>
                  <a:pt x="12024333" y="3721656"/>
                </a:cubicBezTo>
                <a:close/>
                <a:moveTo>
                  <a:pt x="2028559" y="3718298"/>
                </a:moveTo>
                <a:lnTo>
                  <a:pt x="2008039" y="3722485"/>
                </a:lnTo>
                <a:cubicBezTo>
                  <a:pt x="1979095" y="3728195"/>
                  <a:pt x="1952974" y="3733100"/>
                  <a:pt x="1930343" y="3736959"/>
                </a:cubicBezTo>
                <a:lnTo>
                  <a:pt x="1896436" y="3741366"/>
                </a:lnTo>
                <a:lnTo>
                  <a:pt x="2067534" y="3757235"/>
                </a:lnTo>
                <a:lnTo>
                  <a:pt x="2163286" y="3766453"/>
                </a:lnTo>
                <a:lnTo>
                  <a:pt x="2172388" y="3767919"/>
                </a:lnTo>
                <a:cubicBezTo>
                  <a:pt x="2234549" y="3776685"/>
                  <a:pt x="2325470" y="3785616"/>
                  <a:pt x="2353531" y="3786206"/>
                </a:cubicBezTo>
                <a:cubicBezTo>
                  <a:pt x="2377715" y="3787849"/>
                  <a:pt x="2325983" y="3782313"/>
                  <a:pt x="2233182" y="3773182"/>
                </a:cubicBezTo>
                <a:lnTo>
                  <a:pt x="2163286" y="3766453"/>
                </a:lnTo>
                <a:lnTo>
                  <a:pt x="2132592" y="3761509"/>
                </a:lnTo>
                <a:cubicBezTo>
                  <a:pt x="2101051" y="3755395"/>
                  <a:pt x="2098572" y="3750570"/>
                  <a:pt x="2163806" y="3750623"/>
                </a:cubicBezTo>
                <a:cubicBezTo>
                  <a:pt x="2199481" y="3750195"/>
                  <a:pt x="2340261" y="3760578"/>
                  <a:pt x="2335770" y="3755286"/>
                </a:cubicBezTo>
                <a:cubicBezTo>
                  <a:pt x="2323645" y="3740995"/>
                  <a:pt x="2211403" y="3738634"/>
                  <a:pt x="2201947" y="3736861"/>
                </a:cubicBezTo>
                <a:close/>
                <a:moveTo>
                  <a:pt x="12409644" y="3710297"/>
                </a:moveTo>
                <a:cubicBezTo>
                  <a:pt x="12418826" y="3716356"/>
                  <a:pt x="12424948" y="3725443"/>
                  <a:pt x="12431070" y="3731501"/>
                </a:cubicBezTo>
                <a:cubicBezTo>
                  <a:pt x="12424948" y="3746141"/>
                  <a:pt x="12412705" y="3722414"/>
                  <a:pt x="12406583" y="3716356"/>
                </a:cubicBezTo>
                <a:cubicBezTo>
                  <a:pt x="12406583" y="3713326"/>
                  <a:pt x="12409644" y="3713326"/>
                  <a:pt x="12409644" y="3710297"/>
                </a:cubicBezTo>
                <a:close/>
                <a:moveTo>
                  <a:pt x="11858003" y="3710297"/>
                </a:moveTo>
                <a:cubicBezTo>
                  <a:pt x="11863898" y="3710297"/>
                  <a:pt x="11869795" y="3710297"/>
                  <a:pt x="11869795" y="3723382"/>
                </a:cubicBezTo>
                <a:cubicBezTo>
                  <a:pt x="11863898" y="3723382"/>
                  <a:pt x="11858003" y="3720112"/>
                  <a:pt x="11852107" y="3716840"/>
                </a:cubicBezTo>
                <a:cubicBezTo>
                  <a:pt x="11855055" y="3716840"/>
                  <a:pt x="11855055" y="3713569"/>
                  <a:pt x="11858003" y="3710297"/>
                </a:cubicBezTo>
                <a:close/>
                <a:moveTo>
                  <a:pt x="11833928" y="3694394"/>
                </a:moveTo>
                <a:cubicBezTo>
                  <a:pt x="11839987" y="3697471"/>
                  <a:pt x="11845542" y="3700550"/>
                  <a:pt x="11851601" y="3700550"/>
                </a:cubicBezTo>
                <a:cubicBezTo>
                  <a:pt x="11845542" y="3706705"/>
                  <a:pt x="11839987" y="3709783"/>
                  <a:pt x="11833928" y="3694394"/>
                </a:cubicBezTo>
                <a:close/>
                <a:moveTo>
                  <a:pt x="11536239" y="3685307"/>
                </a:moveTo>
                <a:lnTo>
                  <a:pt x="11563001" y="3685307"/>
                </a:lnTo>
                <a:cubicBezTo>
                  <a:pt x="11566031" y="3698004"/>
                  <a:pt x="11572091" y="3710702"/>
                  <a:pt x="11572091" y="3723399"/>
                </a:cubicBezTo>
                <a:cubicBezTo>
                  <a:pt x="11559971" y="3710702"/>
                  <a:pt x="11547853" y="3698004"/>
                  <a:pt x="11536239" y="3685307"/>
                </a:cubicBezTo>
                <a:close/>
                <a:moveTo>
                  <a:pt x="11948338" y="3678490"/>
                </a:moveTo>
                <a:cubicBezTo>
                  <a:pt x="11957520" y="3681661"/>
                  <a:pt x="11963642" y="3684831"/>
                  <a:pt x="11969763" y="3688001"/>
                </a:cubicBezTo>
                <a:cubicBezTo>
                  <a:pt x="11963642" y="3700681"/>
                  <a:pt x="11951398" y="3691170"/>
                  <a:pt x="11945277" y="3688001"/>
                </a:cubicBezTo>
                <a:cubicBezTo>
                  <a:pt x="11945277" y="3684831"/>
                  <a:pt x="11945277" y="3681661"/>
                  <a:pt x="11948338" y="3678490"/>
                </a:cubicBezTo>
                <a:close/>
                <a:moveTo>
                  <a:pt x="11927097" y="3667132"/>
                </a:moveTo>
                <a:cubicBezTo>
                  <a:pt x="11933157" y="3670211"/>
                  <a:pt x="11939217" y="3670211"/>
                  <a:pt x="11944771" y="3673289"/>
                </a:cubicBezTo>
                <a:cubicBezTo>
                  <a:pt x="11939217" y="3682521"/>
                  <a:pt x="11927097" y="3682521"/>
                  <a:pt x="11927097" y="3667132"/>
                </a:cubicBezTo>
                <a:close/>
                <a:moveTo>
                  <a:pt x="11466485" y="3665106"/>
                </a:moveTo>
                <a:cubicBezTo>
                  <a:pt x="11470589" y="3665474"/>
                  <a:pt x="11474377" y="3669158"/>
                  <a:pt x="11474377" y="3677999"/>
                </a:cubicBezTo>
                <a:cubicBezTo>
                  <a:pt x="11468316" y="3675053"/>
                  <a:pt x="11462257" y="3675053"/>
                  <a:pt x="11456702" y="3672105"/>
                </a:cubicBezTo>
                <a:cubicBezTo>
                  <a:pt x="11457964" y="3667685"/>
                  <a:pt x="11462383" y="3664737"/>
                  <a:pt x="11466485" y="3665106"/>
                </a:cubicBezTo>
                <a:close/>
                <a:moveTo>
                  <a:pt x="2340746" y="3652993"/>
                </a:moveTo>
                <a:lnTo>
                  <a:pt x="2336272" y="3653899"/>
                </a:lnTo>
                <a:lnTo>
                  <a:pt x="2517014" y="3670886"/>
                </a:lnTo>
                <a:lnTo>
                  <a:pt x="2365363" y="3664848"/>
                </a:lnTo>
                <a:lnTo>
                  <a:pt x="2309550" y="3659462"/>
                </a:lnTo>
                <a:lnTo>
                  <a:pt x="2241548" y="3673832"/>
                </a:lnTo>
                <a:lnTo>
                  <a:pt x="2250660" y="3674353"/>
                </a:lnTo>
                <a:cubicBezTo>
                  <a:pt x="2412885" y="3684086"/>
                  <a:pt x="2550167" y="3688473"/>
                  <a:pt x="2684386" y="3688781"/>
                </a:cubicBezTo>
                <a:lnTo>
                  <a:pt x="2704797" y="3688535"/>
                </a:lnTo>
                <a:lnTo>
                  <a:pt x="2517014" y="3670886"/>
                </a:lnTo>
                <a:lnTo>
                  <a:pt x="2614387" y="3674763"/>
                </a:lnTo>
                <a:close/>
                <a:moveTo>
                  <a:pt x="12133365" y="3651230"/>
                </a:moveTo>
                <a:cubicBezTo>
                  <a:pt x="12133365" y="3660463"/>
                  <a:pt x="12133365" y="3666619"/>
                  <a:pt x="12127073" y="3666619"/>
                </a:cubicBezTo>
                <a:cubicBezTo>
                  <a:pt x="12127073" y="3657386"/>
                  <a:pt x="12127073" y="3651230"/>
                  <a:pt x="12133365" y="3651230"/>
                </a:cubicBezTo>
                <a:close/>
                <a:moveTo>
                  <a:pt x="11492224" y="3650559"/>
                </a:moveTo>
                <a:cubicBezTo>
                  <a:pt x="11501524" y="3648745"/>
                  <a:pt x="11512972" y="3661814"/>
                  <a:pt x="11517550" y="3673431"/>
                </a:cubicBezTo>
                <a:cubicBezTo>
                  <a:pt x="11508392" y="3667235"/>
                  <a:pt x="11496182" y="3661039"/>
                  <a:pt x="11483971" y="3657941"/>
                </a:cubicBezTo>
                <a:cubicBezTo>
                  <a:pt x="11486261" y="3653424"/>
                  <a:pt x="11489122" y="3651164"/>
                  <a:pt x="11492224" y="3650559"/>
                </a:cubicBezTo>
                <a:close/>
                <a:moveTo>
                  <a:pt x="11899336" y="3636213"/>
                </a:moveTo>
                <a:cubicBezTo>
                  <a:pt x="11899336" y="3650709"/>
                  <a:pt x="11890494" y="3650709"/>
                  <a:pt x="11881650" y="3650709"/>
                </a:cubicBezTo>
                <a:cubicBezTo>
                  <a:pt x="11881650" y="3633098"/>
                  <a:pt x="11893442" y="3636213"/>
                  <a:pt x="11899336" y="3636213"/>
                </a:cubicBezTo>
                <a:close/>
                <a:moveTo>
                  <a:pt x="2072219" y="3633271"/>
                </a:moveTo>
                <a:cubicBezTo>
                  <a:pt x="2079213" y="3633858"/>
                  <a:pt x="2089242" y="3635707"/>
                  <a:pt x="2102914" y="3639524"/>
                </a:cubicBezTo>
                <a:cubicBezTo>
                  <a:pt x="2092364" y="3643329"/>
                  <a:pt x="2082531" y="3643961"/>
                  <a:pt x="2074857" y="3643085"/>
                </a:cubicBezTo>
                <a:cubicBezTo>
                  <a:pt x="2057588" y="3641113"/>
                  <a:pt x="2051242" y="3631510"/>
                  <a:pt x="2072219" y="3633271"/>
                </a:cubicBezTo>
                <a:close/>
                <a:moveTo>
                  <a:pt x="2572756" y="3606065"/>
                </a:moveTo>
                <a:lnTo>
                  <a:pt x="2570688" y="3606421"/>
                </a:lnTo>
                <a:lnTo>
                  <a:pt x="2544613" y="3611703"/>
                </a:lnTo>
                <a:lnTo>
                  <a:pt x="2548905" y="3611808"/>
                </a:lnTo>
                <a:cubicBezTo>
                  <a:pt x="2561754" y="3611882"/>
                  <a:pt x="2569097" y="3611479"/>
                  <a:pt x="2597473" y="3612129"/>
                </a:cubicBezTo>
                <a:cubicBezTo>
                  <a:pt x="2652381" y="3612191"/>
                  <a:pt x="2620791" y="3609159"/>
                  <a:pt x="2574178" y="3606146"/>
                </a:cubicBezTo>
                <a:close/>
                <a:moveTo>
                  <a:pt x="11008665" y="3603080"/>
                </a:moveTo>
                <a:cubicBezTo>
                  <a:pt x="11008643" y="3603106"/>
                  <a:pt x="11008622" y="3603132"/>
                  <a:pt x="11008600" y="3603158"/>
                </a:cubicBezTo>
                <a:lnTo>
                  <a:pt x="11006760" y="3605321"/>
                </a:lnTo>
                <a:close/>
                <a:moveTo>
                  <a:pt x="11011974" y="3599192"/>
                </a:moveTo>
                <a:lnTo>
                  <a:pt x="11011669" y="3599551"/>
                </a:lnTo>
                <a:lnTo>
                  <a:pt x="11008665" y="3603080"/>
                </a:lnTo>
                <a:close/>
                <a:moveTo>
                  <a:pt x="10949469" y="3589933"/>
                </a:moveTo>
                <a:cubicBezTo>
                  <a:pt x="10949469" y="3602243"/>
                  <a:pt x="10946599" y="3605321"/>
                  <a:pt x="10940859" y="3605321"/>
                </a:cubicBezTo>
                <a:cubicBezTo>
                  <a:pt x="10940859" y="3596088"/>
                  <a:pt x="10943730" y="3589933"/>
                  <a:pt x="10949469" y="3589933"/>
                </a:cubicBezTo>
                <a:close/>
                <a:moveTo>
                  <a:pt x="10649495" y="3589933"/>
                </a:moveTo>
                <a:cubicBezTo>
                  <a:pt x="10649495" y="3607614"/>
                  <a:pt x="10640650" y="3604668"/>
                  <a:pt x="10631807" y="3604668"/>
                </a:cubicBezTo>
                <a:cubicBezTo>
                  <a:pt x="10631807" y="3589933"/>
                  <a:pt x="10643597" y="3589933"/>
                  <a:pt x="10649495" y="3589933"/>
                </a:cubicBezTo>
                <a:close/>
                <a:moveTo>
                  <a:pt x="10995399" y="3585397"/>
                </a:moveTo>
                <a:cubicBezTo>
                  <a:pt x="11075270" y="3585397"/>
                  <a:pt x="11155143" y="3628890"/>
                  <a:pt x="11232439" y="3671297"/>
                </a:cubicBezTo>
                <a:cubicBezTo>
                  <a:pt x="11269027" y="3689936"/>
                  <a:pt x="11306130" y="3705469"/>
                  <a:pt x="11340140" y="3727216"/>
                </a:cubicBezTo>
                <a:cubicBezTo>
                  <a:pt x="11355083" y="3736536"/>
                  <a:pt x="11355083" y="3760871"/>
                  <a:pt x="11367451" y="3770191"/>
                </a:cubicBezTo>
                <a:cubicBezTo>
                  <a:pt x="11379818" y="3785725"/>
                  <a:pt x="11398369" y="3791937"/>
                  <a:pt x="11410738" y="3807470"/>
                </a:cubicBezTo>
                <a:cubicBezTo>
                  <a:pt x="11376727" y="3807470"/>
                  <a:pt x="11349416" y="3782618"/>
                  <a:pt x="11318498" y="3767085"/>
                </a:cubicBezTo>
                <a:cubicBezTo>
                  <a:pt x="11303038" y="3760871"/>
                  <a:pt x="11287579" y="3751551"/>
                  <a:pt x="11272118" y="3748445"/>
                </a:cubicBezTo>
                <a:cubicBezTo>
                  <a:pt x="11262844" y="3748445"/>
                  <a:pt x="11256659" y="3757765"/>
                  <a:pt x="11250992" y="3754658"/>
                </a:cubicBezTo>
                <a:cubicBezTo>
                  <a:pt x="11247898" y="3754658"/>
                  <a:pt x="11244808" y="3748445"/>
                  <a:pt x="11238624" y="3748445"/>
                </a:cubicBezTo>
                <a:cubicBezTo>
                  <a:pt x="11241716" y="3742231"/>
                  <a:pt x="11244808" y="3736536"/>
                  <a:pt x="11247898" y="3733429"/>
                </a:cubicBezTo>
                <a:cubicBezTo>
                  <a:pt x="11198430" y="3699256"/>
                  <a:pt x="11143292" y="3631997"/>
                  <a:pt x="11084546" y="3668191"/>
                </a:cubicBezTo>
                <a:lnTo>
                  <a:pt x="11084546" y="3638210"/>
                </a:lnTo>
                <a:cubicBezTo>
                  <a:pt x="11081455" y="3635104"/>
                  <a:pt x="11075270" y="3631997"/>
                  <a:pt x="11072179" y="3631997"/>
                </a:cubicBezTo>
                <a:cubicBezTo>
                  <a:pt x="11063418" y="3625784"/>
                  <a:pt x="11054144" y="3622677"/>
                  <a:pt x="11044867" y="3619570"/>
                </a:cubicBezTo>
                <a:cubicBezTo>
                  <a:pt x="11037137" y="3616464"/>
                  <a:pt x="11028636" y="3611805"/>
                  <a:pt x="11020132" y="3605980"/>
                </a:cubicBezTo>
                <a:lnTo>
                  <a:pt x="11011974" y="3599192"/>
                </a:lnTo>
                <a:close/>
                <a:moveTo>
                  <a:pt x="10595448" y="3578571"/>
                </a:moveTo>
                <a:lnTo>
                  <a:pt x="10622222" y="3578571"/>
                </a:lnTo>
                <a:lnTo>
                  <a:pt x="10613297" y="3605339"/>
                </a:lnTo>
                <a:cubicBezTo>
                  <a:pt x="10607347" y="3599390"/>
                  <a:pt x="10595448" y="3593442"/>
                  <a:pt x="10595448" y="3578571"/>
                </a:cubicBezTo>
                <a:close/>
                <a:moveTo>
                  <a:pt x="12039229" y="3569257"/>
                </a:moveTo>
                <a:cubicBezTo>
                  <a:pt x="12040010" y="3568031"/>
                  <a:pt x="12041573" y="3568849"/>
                  <a:pt x="12044699" y="3570485"/>
                </a:cubicBezTo>
                <a:cubicBezTo>
                  <a:pt x="12041856" y="3573756"/>
                  <a:pt x="12041856" y="3577028"/>
                  <a:pt x="12038448" y="3580299"/>
                </a:cubicBezTo>
                <a:cubicBezTo>
                  <a:pt x="12038448" y="3573756"/>
                  <a:pt x="12038448" y="3570485"/>
                  <a:pt x="12039229" y="3569257"/>
                </a:cubicBezTo>
                <a:close/>
                <a:moveTo>
                  <a:pt x="11930158" y="3569257"/>
                </a:moveTo>
                <a:cubicBezTo>
                  <a:pt x="11930944" y="3568031"/>
                  <a:pt x="11932518" y="3568850"/>
                  <a:pt x="11935665" y="3570486"/>
                </a:cubicBezTo>
                <a:cubicBezTo>
                  <a:pt x="11932518" y="3573756"/>
                  <a:pt x="11932518" y="3577028"/>
                  <a:pt x="11929371" y="3580299"/>
                </a:cubicBezTo>
                <a:cubicBezTo>
                  <a:pt x="11929371" y="3573756"/>
                  <a:pt x="11929371" y="3570485"/>
                  <a:pt x="11930158" y="3569257"/>
                </a:cubicBezTo>
                <a:close/>
                <a:moveTo>
                  <a:pt x="11638498" y="3562667"/>
                </a:moveTo>
                <a:cubicBezTo>
                  <a:pt x="11644792" y="3562667"/>
                  <a:pt x="11644792" y="3568824"/>
                  <a:pt x="11644792" y="3578058"/>
                </a:cubicBezTo>
                <a:cubicBezTo>
                  <a:pt x="11638498" y="3578058"/>
                  <a:pt x="11638498" y="3571902"/>
                  <a:pt x="11638498" y="3562667"/>
                </a:cubicBezTo>
                <a:close/>
                <a:moveTo>
                  <a:pt x="10575749" y="3561210"/>
                </a:moveTo>
                <a:cubicBezTo>
                  <a:pt x="10581151" y="3561974"/>
                  <a:pt x="10585838" y="3565789"/>
                  <a:pt x="10585838" y="3577995"/>
                </a:cubicBezTo>
                <a:cubicBezTo>
                  <a:pt x="10576464" y="3577995"/>
                  <a:pt x="10561362" y="3587149"/>
                  <a:pt x="10561362" y="3562735"/>
                </a:cubicBezTo>
                <a:cubicBezTo>
                  <a:pt x="10564227" y="3562735"/>
                  <a:pt x="10570344" y="3560448"/>
                  <a:pt x="10575749" y="3561210"/>
                </a:cubicBezTo>
                <a:close/>
                <a:moveTo>
                  <a:pt x="2467166" y="3554891"/>
                </a:moveTo>
                <a:lnTo>
                  <a:pt x="2466474" y="3555004"/>
                </a:lnTo>
                <a:lnTo>
                  <a:pt x="2477141" y="3555559"/>
                </a:lnTo>
                <a:lnTo>
                  <a:pt x="2490009" y="3556421"/>
                </a:lnTo>
                <a:lnTo>
                  <a:pt x="2488347" y="3557323"/>
                </a:lnTo>
                <a:lnTo>
                  <a:pt x="2461738" y="3555781"/>
                </a:lnTo>
                <a:lnTo>
                  <a:pt x="2371674" y="3570556"/>
                </a:lnTo>
                <a:lnTo>
                  <a:pt x="2478490" y="3574215"/>
                </a:lnTo>
                <a:lnTo>
                  <a:pt x="2484881" y="3559205"/>
                </a:lnTo>
                <a:lnTo>
                  <a:pt x="2488347" y="3557323"/>
                </a:lnTo>
                <a:lnTo>
                  <a:pt x="2600416" y="3563815"/>
                </a:lnTo>
                <a:lnTo>
                  <a:pt x="2490009" y="3556421"/>
                </a:lnTo>
                <a:lnTo>
                  <a:pt x="2490333" y="3556245"/>
                </a:lnTo>
                <a:lnTo>
                  <a:pt x="2477141" y="3555559"/>
                </a:lnTo>
                <a:close/>
                <a:moveTo>
                  <a:pt x="11621179" y="3549552"/>
                </a:moveTo>
                <a:cubicBezTo>
                  <a:pt x="11625231" y="3551203"/>
                  <a:pt x="11628917" y="3556751"/>
                  <a:pt x="11628917" y="3564412"/>
                </a:cubicBezTo>
                <a:cubicBezTo>
                  <a:pt x="11623019" y="3561242"/>
                  <a:pt x="11617125" y="3561242"/>
                  <a:pt x="11611229" y="3558072"/>
                </a:cubicBezTo>
                <a:cubicBezTo>
                  <a:pt x="11612702" y="3550148"/>
                  <a:pt x="11617125" y="3547902"/>
                  <a:pt x="11621179" y="3549552"/>
                </a:cubicBezTo>
                <a:close/>
                <a:moveTo>
                  <a:pt x="12296980" y="3549038"/>
                </a:moveTo>
                <a:cubicBezTo>
                  <a:pt x="12296980" y="3558049"/>
                  <a:pt x="12296980" y="3564409"/>
                  <a:pt x="12290688" y="3564409"/>
                </a:cubicBezTo>
                <a:cubicBezTo>
                  <a:pt x="12290688" y="3554870"/>
                  <a:pt x="12290688" y="3549038"/>
                  <a:pt x="12296980" y="3549038"/>
                </a:cubicBezTo>
                <a:close/>
                <a:moveTo>
                  <a:pt x="12024333" y="3549038"/>
                </a:moveTo>
                <a:cubicBezTo>
                  <a:pt x="12024333" y="3558049"/>
                  <a:pt x="12021462" y="3564409"/>
                  <a:pt x="12015721" y="3564409"/>
                </a:cubicBezTo>
                <a:cubicBezTo>
                  <a:pt x="12015721" y="3554870"/>
                  <a:pt x="12018592" y="3549038"/>
                  <a:pt x="12024333" y="3549038"/>
                </a:cubicBezTo>
                <a:close/>
                <a:moveTo>
                  <a:pt x="11806133" y="3549038"/>
                </a:moveTo>
                <a:cubicBezTo>
                  <a:pt x="11806133" y="3558049"/>
                  <a:pt x="11806133" y="3564409"/>
                  <a:pt x="11799840" y="3564409"/>
                </a:cubicBezTo>
                <a:cubicBezTo>
                  <a:pt x="11799840" y="3554870"/>
                  <a:pt x="11799840" y="3549038"/>
                  <a:pt x="11806133" y="3549038"/>
                </a:cubicBezTo>
                <a:close/>
                <a:moveTo>
                  <a:pt x="10906772" y="3549038"/>
                </a:moveTo>
                <a:cubicBezTo>
                  <a:pt x="10913066" y="3549038"/>
                  <a:pt x="10913066" y="3554870"/>
                  <a:pt x="10913066" y="3564409"/>
                </a:cubicBezTo>
                <a:cubicBezTo>
                  <a:pt x="10906772" y="3564409"/>
                  <a:pt x="10906772" y="3558049"/>
                  <a:pt x="10906772" y="3549038"/>
                </a:cubicBezTo>
                <a:close/>
                <a:moveTo>
                  <a:pt x="10551791" y="3549038"/>
                </a:moveTo>
                <a:cubicBezTo>
                  <a:pt x="10551791" y="3558049"/>
                  <a:pt x="10548920" y="3564409"/>
                  <a:pt x="10543181" y="3564409"/>
                </a:cubicBezTo>
                <a:cubicBezTo>
                  <a:pt x="10543181" y="3554870"/>
                  <a:pt x="10546052" y="3549038"/>
                  <a:pt x="10551791" y="3549038"/>
                </a:cubicBezTo>
                <a:close/>
                <a:moveTo>
                  <a:pt x="2272274" y="3544806"/>
                </a:moveTo>
                <a:lnTo>
                  <a:pt x="2289718" y="3545816"/>
                </a:lnTo>
                <a:lnTo>
                  <a:pt x="2275577" y="3545081"/>
                </a:lnTo>
                <a:close/>
                <a:moveTo>
                  <a:pt x="11345222" y="3540682"/>
                </a:moveTo>
                <a:cubicBezTo>
                  <a:pt x="11342903" y="3544545"/>
                  <a:pt x="11342679" y="3548216"/>
                  <a:pt x="11343741" y="3551596"/>
                </a:cubicBezTo>
                <a:lnTo>
                  <a:pt x="11345606" y="3554334"/>
                </a:lnTo>
                <a:lnTo>
                  <a:pt x="11346135" y="3547481"/>
                </a:lnTo>
                <a:cubicBezTo>
                  <a:pt x="11346915" y="3545557"/>
                  <a:pt x="11348477" y="3545557"/>
                  <a:pt x="11351603" y="3548891"/>
                </a:cubicBezTo>
                <a:cubicBezTo>
                  <a:pt x="11350181" y="3550174"/>
                  <a:pt x="11349472" y="3550815"/>
                  <a:pt x="11348692" y="3551905"/>
                </a:cubicBezTo>
                <a:lnTo>
                  <a:pt x="11346501" y="3555649"/>
                </a:lnTo>
                <a:lnTo>
                  <a:pt x="11349990" y="3560772"/>
                </a:lnTo>
                <a:cubicBezTo>
                  <a:pt x="11355657" y="3566181"/>
                  <a:pt x="11363257" y="3570045"/>
                  <a:pt x="11366349" y="3571591"/>
                </a:cubicBezTo>
                <a:cubicBezTo>
                  <a:pt x="11384899" y="3580861"/>
                  <a:pt x="11403450" y="3599407"/>
                  <a:pt x="11425091" y="3590135"/>
                </a:cubicBezTo>
                <a:cubicBezTo>
                  <a:pt x="11409634" y="3580861"/>
                  <a:pt x="11394175" y="3571591"/>
                  <a:pt x="11375624" y="3562317"/>
                </a:cubicBezTo>
                <a:cubicBezTo>
                  <a:pt x="11366349" y="3556136"/>
                  <a:pt x="11353982" y="3553045"/>
                  <a:pt x="11345222" y="3540682"/>
                </a:cubicBezTo>
                <a:close/>
                <a:moveTo>
                  <a:pt x="10486370" y="3536162"/>
                </a:moveTo>
                <a:cubicBezTo>
                  <a:pt x="10492266" y="3536162"/>
                  <a:pt x="10504058" y="3533134"/>
                  <a:pt x="10504058" y="3548278"/>
                </a:cubicBezTo>
                <a:cubicBezTo>
                  <a:pt x="10498163" y="3548278"/>
                  <a:pt x="10486370" y="3550803"/>
                  <a:pt x="10486370" y="3536162"/>
                </a:cubicBezTo>
                <a:close/>
                <a:moveTo>
                  <a:pt x="10967349" y="3535407"/>
                </a:moveTo>
                <a:cubicBezTo>
                  <a:pt x="10976572" y="3556331"/>
                  <a:pt x="10982722" y="3580826"/>
                  <a:pt x="10985796" y="3605323"/>
                </a:cubicBezTo>
                <a:cubicBezTo>
                  <a:pt x="10973498" y="3605323"/>
                  <a:pt x="10946339" y="3593077"/>
                  <a:pt x="10940190" y="3571641"/>
                </a:cubicBezTo>
                <a:cubicBezTo>
                  <a:pt x="10934041" y="3541021"/>
                  <a:pt x="10955562" y="3538469"/>
                  <a:pt x="10967349" y="3535407"/>
                </a:cubicBezTo>
                <a:close/>
                <a:moveTo>
                  <a:pt x="11320488" y="3535016"/>
                </a:moveTo>
                <a:cubicBezTo>
                  <a:pt x="11320488" y="3543772"/>
                  <a:pt x="11323580" y="3547380"/>
                  <a:pt x="11329763" y="3547380"/>
                </a:cubicBezTo>
                <a:cubicBezTo>
                  <a:pt x="11329763" y="3538106"/>
                  <a:pt x="11323580" y="3535016"/>
                  <a:pt x="11320488" y="3535016"/>
                </a:cubicBezTo>
                <a:close/>
                <a:moveTo>
                  <a:pt x="10342713" y="3520177"/>
                </a:moveTo>
                <a:cubicBezTo>
                  <a:pt x="10342713" y="3534912"/>
                  <a:pt x="10333870" y="3534912"/>
                  <a:pt x="10325026" y="3534912"/>
                </a:cubicBezTo>
                <a:cubicBezTo>
                  <a:pt x="10325026" y="3517230"/>
                  <a:pt x="10333870" y="3520177"/>
                  <a:pt x="10342713" y="3520177"/>
                </a:cubicBezTo>
                <a:close/>
                <a:moveTo>
                  <a:pt x="11781169" y="3520176"/>
                </a:moveTo>
                <a:cubicBezTo>
                  <a:pt x="11781169" y="3534912"/>
                  <a:pt x="11769379" y="3534912"/>
                  <a:pt x="11763481" y="3534912"/>
                </a:cubicBezTo>
                <a:cubicBezTo>
                  <a:pt x="11763481" y="3517230"/>
                  <a:pt x="11772326" y="3520176"/>
                  <a:pt x="11781169" y="3520176"/>
                </a:cubicBezTo>
                <a:close/>
                <a:moveTo>
                  <a:pt x="11881650" y="3519503"/>
                </a:moveTo>
                <a:cubicBezTo>
                  <a:pt x="11887389" y="3519503"/>
                  <a:pt x="11890260" y="3525657"/>
                  <a:pt x="11890260" y="3534893"/>
                </a:cubicBezTo>
                <a:cubicBezTo>
                  <a:pt x="11884518" y="3534893"/>
                  <a:pt x="11881650" y="3528737"/>
                  <a:pt x="11881650" y="3519503"/>
                </a:cubicBezTo>
                <a:close/>
                <a:moveTo>
                  <a:pt x="11806658" y="3505869"/>
                </a:moveTo>
                <a:cubicBezTo>
                  <a:pt x="11812399" y="3505869"/>
                  <a:pt x="11815269" y="3508946"/>
                  <a:pt x="11815269" y="3521259"/>
                </a:cubicBezTo>
                <a:cubicBezTo>
                  <a:pt x="11809529" y="3521259"/>
                  <a:pt x="11806658" y="3515102"/>
                  <a:pt x="11806658" y="3505869"/>
                </a:cubicBezTo>
                <a:close/>
                <a:moveTo>
                  <a:pt x="11745300" y="3505869"/>
                </a:moveTo>
                <a:cubicBezTo>
                  <a:pt x="11750857" y="3505869"/>
                  <a:pt x="11753887" y="3512025"/>
                  <a:pt x="11753887" y="3521259"/>
                </a:cubicBezTo>
                <a:cubicBezTo>
                  <a:pt x="11747827" y="3521259"/>
                  <a:pt x="11745300" y="3515102"/>
                  <a:pt x="11745300" y="3505869"/>
                </a:cubicBezTo>
                <a:close/>
                <a:moveTo>
                  <a:pt x="10749975" y="3505869"/>
                </a:moveTo>
                <a:lnTo>
                  <a:pt x="10767662" y="3505869"/>
                </a:lnTo>
                <a:lnTo>
                  <a:pt x="10767662" y="3521259"/>
                </a:lnTo>
                <a:lnTo>
                  <a:pt x="10749975" y="3521259"/>
                </a:lnTo>
                <a:close/>
                <a:moveTo>
                  <a:pt x="11545328" y="3504272"/>
                </a:moveTo>
                <a:cubicBezTo>
                  <a:pt x="11554417" y="3504272"/>
                  <a:pt x="11563003" y="3501325"/>
                  <a:pt x="11563003" y="3519008"/>
                </a:cubicBezTo>
                <a:cubicBezTo>
                  <a:pt x="11556942" y="3519008"/>
                  <a:pt x="11545328" y="3519008"/>
                  <a:pt x="11545328" y="3504272"/>
                </a:cubicBezTo>
                <a:close/>
                <a:moveTo>
                  <a:pt x="641636" y="3494629"/>
                </a:moveTo>
                <a:lnTo>
                  <a:pt x="2191987" y="3640338"/>
                </a:lnTo>
                <a:lnTo>
                  <a:pt x="2179285" y="3640148"/>
                </a:lnTo>
                <a:lnTo>
                  <a:pt x="615736" y="3515756"/>
                </a:lnTo>
                <a:close/>
                <a:moveTo>
                  <a:pt x="12015246" y="3489966"/>
                </a:moveTo>
                <a:cubicBezTo>
                  <a:pt x="12015246" y="3502278"/>
                  <a:pt x="12012374" y="3505355"/>
                  <a:pt x="12006632" y="3505355"/>
                </a:cubicBezTo>
                <a:cubicBezTo>
                  <a:pt x="12006632" y="3493044"/>
                  <a:pt x="12009503" y="3489966"/>
                  <a:pt x="12015246" y="3489966"/>
                </a:cubicBezTo>
                <a:close/>
                <a:moveTo>
                  <a:pt x="11799363" y="3489966"/>
                </a:moveTo>
                <a:cubicBezTo>
                  <a:pt x="11799363" y="3502278"/>
                  <a:pt x="11796492" y="3505356"/>
                  <a:pt x="11790751" y="3505356"/>
                </a:cubicBezTo>
                <a:cubicBezTo>
                  <a:pt x="11790751" y="3493044"/>
                  <a:pt x="11793622" y="3489966"/>
                  <a:pt x="11799363" y="3489966"/>
                </a:cubicBezTo>
                <a:close/>
                <a:moveTo>
                  <a:pt x="11344379" y="3488155"/>
                </a:moveTo>
                <a:lnTo>
                  <a:pt x="11344892" y="3489199"/>
                </a:lnTo>
                <a:lnTo>
                  <a:pt x="11345402" y="3490240"/>
                </a:lnTo>
                <a:close/>
                <a:moveTo>
                  <a:pt x="12198198" y="3483969"/>
                </a:moveTo>
                <a:cubicBezTo>
                  <a:pt x="12213724" y="3480887"/>
                  <a:pt x="12226147" y="3493213"/>
                  <a:pt x="12238568" y="3508623"/>
                </a:cubicBezTo>
                <a:cubicBezTo>
                  <a:pt x="12242968" y="3516328"/>
                  <a:pt x="12249049" y="3523262"/>
                  <a:pt x="12254808" y="3530901"/>
                </a:cubicBezTo>
                <a:lnTo>
                  <a:pt x="12268122" y="3555592"/>
                </a:lnTo>
                <a:cubicBezTo>
                  <a:pt x="12268332" y="3552889"/>
                  <a:pt x="12268541" y="3550184"/>
                  <a:pt x="12268751" y="3547481"/>
                </a:cubicBezTo>
                <a:cubicBezTo>
                  <a:pt x="12269537" y="3545557"/>
                  <a:pt x="12271109" y="3545557"/>
                  <a:pt x="12274256" y="3548891"/>
                </a:cubicBezTo>
                <a:cubicBezTo>
                  <a:pt x="12272684" y="3550174"/>
                  <a:pt x="12271898" y="3550815"/>
                  <a:pt x="12271109" y="3551905"/>
                </a:cubicBezTo>
                <a:lnTo>
                  <a:pt x="12268594" y="3556469"/>
                </a:lnTo>
                <a:lnTo>
                  <a:pt x="12269106" y="3557418"/>
                </a:lnTo>
                <a:cubicBezTo>
                  <a:pt x="12315688" y="3606727"/>
                  <a:pt x="12361753" y="3654962"/>
                  <a:pt x="12408336" y="3701190"/>
                </a:cubicBezTo>
                <a:cubicBezTo>
                  <a:pt x="12395914" y="3716599"/>
                  <a:pt x="12383493" y="3691944"/>
                  <a:pt x="12374176" y="3685781"/>
                </a:cubicBezTo>
                <a:cubicBezTo>
                  <a:pt x="12358648" y="3667290"/>
                  <a:pt x="12343638" y="3654962"/>
                  <a:pt x="12328112" y="3640067"/>
                </a:cubicBezTo>
                <a:cubicBezTo>
                  <a:pt x="12293951" y="3606727"/>
                  <a:pt x="12256684" y="3572827"/>
                  <a:pt x="12223040" y="3539442"/>
                </a:cubicBezTo>
                <a:cubicBezTo>
                  <a:pt x="12216831" y="3533278"/>
                  <a:pt x="12170248" y="3490132"/>
                  <a:pt x="12198198" y="3483969"/>
                </a:cubicBezTo>
                <a:close/>
                <a:moveTo>
                  <a:pt x="2657365" y="3481929"/>
                </a:moveTo>
                <a:lnTo>
                  <a:pt x="2661937" y="3482625"/>
                </a:lnTo>
                <a:lnTo>
                  <a:pt x="2656109" y="3482081"/>
                </a:lnTo>
                <a:close/>
                <a:moveTo>
                  <a:pt x="10799440" y="3476335"/>
                </a:moveTo>
                <a:cubicBezTo>
                  <a:pt x="10796268" y="3488523"/>
                  <a:pt x="10796268" y="3503757"/>
                  <a:pt x="10796268" y="3518992"/>
                </a:cubicBezTo>
                <a:cubicBezTo>
                  <a:pt x="10789928" y="3509850"/>
                  <a:pt x="10783586" y="3503757"/>
                  <a:pt x="10777243" y="3494616"/>
                </a:cubicBezTo>
                <a:cubicBezTo>
                  <a:pt x="10783586" y="3488523"/>
                  <a:pt x="10793098" y="3482429"/>
                  <a:pt x="10799440" y="3476335"/>
                </a:cubicBezTo>
                <a:close/>
                <a:moveTo>
                  <a:pt x="11581686" y="3474063"/>
                </a:moveTo>
                <a:cubicBezTo>
                  <a:pt x="11590611" y="3477141"/>
                  <a:pt x="11599537" y="3480219"/>
                  <a:pt x="11608460" y="3480219"/>
                </a:cubicBezTo>
                <a:cubicBezTo>
                  <a:pt x="11599537" y="3489453"/>
                  <a:pt x="11590611" y="3489453"/>
                  <a:pt x="11581686" y="3489453"/>
                </a:cubicBezTo>
                <a:close/>
                <a:moveTo>
                  <a:pt x="11492582" y="3474063"/>
                </a:moveTo>
                <a:cubicBezTo>
                  <a:pt x="11492582" y="3486375"/>
                  <a:pt x="11489711" y="3489453"/>
                  <a:pt x="11483971" y="3489453"/>
                </a:cubicBezTo>
                <a:cubicBezTo>
                  <a:pt x="11483971" y="3480220"/>
                  <a:pt x="11486840" y="3474063"/>
                  <a:pt x="11492582" y="3474063"/>
                </a:cubicBezTo>
                <a:close/>
                <a:moveTo>
                  <a:pt x="2451278" y="3473569"/>
                </a:moveTo>
                <a:lnTo>
                  <a:pt x="2624518" y="3479131"/>
                </a:lnTo>
                <a:lnTo>
                  <a:pt x="2656109" y="3482081"/>
                </a:lnTo>
                <a:lnTo>
                  <a:pt x="2644672" y="3483466"/>
                </a:lnTo>
                <a:lnTo>
                  <a:pt x="2631961" y="3483420"/>
                </a:lnTo>
                <a:cubicBezTo>
                  <a:pt x="2599364" y="3482544"/>
                  <a:pt x="2553578" y="3480176"/>
                  <a:pt x="2498426" y="3476770"/>
                </a:cubicBezTo>
                <a:close/>
                <a:moveTo>
                  <a:pt x="11757843" y="3466406"/>
                </a:moveTo>
                <a:cubicBezTo>
                  <a:pt x="11758236" y="3465689"/>
                  <a:pt x="11759810" y="3466406"/>
                  <a:pt x="11762958" y="3467845"/>
                </a:cubicBezTo>
                <a:cubicBezTo>
                  <a:pt x="11759810" y="3470713"/>
                  <a:pt x="11759810" y="3470713"/>
                  <a:pt x="11759810" y="3473583"/>
                </a:cubicBezTo>
                <a:cubicBezTo>
                  <a:pt x="11758236" y="3469279"/>
                  <a:pt x="11757450" y="3467124"/>
                  <a:pt x="11757843" y="3466406"/>
                </a:cubicBezTo>
                <a:close/>
                <a:moveTo>
                  <a:pt x="11670178" y="3463020"/>
                </a:moveTo>
                <a:cubicBezTo>
                  <a:pt x="11682677" y="3462218"/>
                  <a:pt x="11699345" y="3480278"/>
                  <a:pt x="11699345" y="3503090"/>
                </a:cubicBezTo>
                <a:cubicBezTo>
                  <a:pt x="11684107" y="3497008"/>
                  <a:pt x="11668868" y="3493965"/>
                  <a:pt x="11656676" y="3487882"/>
                </a:cubicBezTo>
                <a:cubicBezTo>
                  <a:pt x="11656676" y="3470772"/>
                  <a:pt x="11662677" y="3463500"/>
                  <a:pt x="11670178" y="3463020"/>
                </a:cubicBezTo>
                <a:close/>
                <a:moveTo>
                  <a:pt x="12151563" y="3459057"/>
                </a:moveTo>
                <a:cubicBezTo>
                  <a:pt x="12151563" y="3478077"/>
                  <a:pt x="12142474" y="3474907"/>
                  <a:pt x="12133889" y="3474907"/>
                </a:cubicBezTo>
                <a:cubicBezTo>
                  <a:pt x="12133889" y="3455889"/>
                  <a:pt x="12145502" y="3459057"/>
                  <a:pt x="12151563" y="3459057"/>
                </a:cubicBezTo>
                <a:close/>
                <a:moveTo>
                  <a:pt x="11963218" y="3458476"/>
                </a:moveTo>
                <a:cubicBezTo>
                  <a:pt x="11966680" y="3460061"/>
                  <a:pt x="11969759" y="3465607"/>
                  <a:pt x="11969759" y="3473534"/>
                </a:cubicBezTo>
                <a:cubicBezTo>
                  <a:pt x="11963602" y="3473534"/>
                  <a:pt x="11960524" y="3470364"/>
                  <a:pt x="11954367" y="3467193"/>
                </a:cubicBezTo>
                <a:cubicBezTo>
                  <a:pt x="11955906" y="3459269"/>
                  <a:pt x="11959755" y="3456891"/>
                  <a:pt x="11963218" y="3458476"/>
                </a:cubicBezTo>
                <a:close/>
                <a:moveTo>
                  <a:pt x="11538511" y="3458160"/>
                </a:moveTo>
                <a:lnTo>
                  <a:pt x="11572081" y="3458160"/>
                </a:lnTo>
                <a:cubicBezTo>
                  <a:pt x="11568983" y="3467548"/>
                  <a:pt x="11565884" y="3480060"/>
                  <a:pt x="11562784" y="3489445"/>
                </a:cubicBezTo>
                <a:cubicBezTo>
                  <a:pt x="11554005" y="3480060"/>
                  <a:pt x="11547291" y="3467548"/>
                  <a:pt x="11538511" y="3458160"/>
                </a:cubicBezTo>
                <a:close/>
                <a:moveTo>
                  <a:pt x="10734067" y="3458160"/>
                </a:moveTo>
                <a:cubicBezTo>
                  <a:pt x="10740188" y="3467548"/>
                  <a:pt x="10752432" y="3473803"/>
                  <a:pt x="10758552" y="3480060"/>
                </a:cubicBezTo>
                <a:cubicBezTo>
                  <a:pt x="10746310" y="3486317"/>
                  <a:pt x="10734067" y="3489445"/>
                  <a:pt x="10734067" y="3458160"/>
                </a:cubicBezTo>
                <a:close/>
                <a:moveTo>
                  <a:pt x="11948336" y="3450459"/>
                </a:moveTo>
                <a:cubicBezTo>
                  <a:pt x="11949122" y="3449703"/>
                  <a:pt x="11950697" y="3450333"/>
                  <a:pt x="11953844" y="3451595"/>
                </a:cubicBezTo>
                <a:lnTo>
                  <a:pt x="11947549" y="3457654"/>
                </a:lnTo>
                <a:cubicBezTo>
                  <a:pt x="11947549" y="3453362"/>
                  <a:pt x="11947549" y="3451216"/>
                  <a:pt x="11948336" y="3450459"/>
                </a:cubicBezTo>
                <a:close/>
                <a:moveTo>
                  <a:pt x="12060693" y="3446799"/>
                </a:moveTo>
                <a:cubicBezTo>
                  <a:pt x="12060693" y="3456612"/>
                  <a:pt x="12057822" y="3459884"/>
                  <a:pt x="12052080" y="3459884"/>
                </a:cubicBezTo>
                <a:cubicBezTo>
                  <a:pt x="12052080" y="3450615"/>
                  <a:pt x="12054951" y="3446799"/>
                  <a:pt x="12060693" y="3446799"/>
                </a:cubicBezTo>
                <a:close/>
                <a:moveTo>
                  <a:pt x="10685801" y="3438300"/>
                </a:moveTo>
                <a:lnTo>
                  <a:pt x="10687842" y="3447235"/>
                </a:lnTo>
                <a:cubicBezTo>
                  <a:pt x="10689392" y="3452841"/>
                  <a:pt x="10691716" y="3457302"/>
                  <a:pt x="10696366" y="3457302"/>
                </a:cubicBezTo>
                <a:cubicBezTo>
                  <a:pt x="10696366" y="3455772"/>
                  <a:pt x="10696559" y="3452555"/>
                  <a:pt x="10696946" y="3448827"/>
                </a:cubicBezTo>
                <a:lnTo>
                  <a:pt x="10698053" y="3441507"/>
                </a:lnTo>
                <a:close/>
                <a:moveTo>
                  <a:pt x="12099804" y="3430895"/>
                </a:moveTo>
                <a:cubicBezTo>
                  <a:pt x="12105699" y="3434076"/>
                  <a:pt x="12111594" y="3434076"/>
                  <a:pt x="12117492" y="3437257"/>
                </a:cubicBezTo>
                <a:cubicBezTo>
                  <a:pt x="12111594" y="3446267"/>
                  <a:pt x="12099804" y="3446267"/>
                  <a:pt x="12099804" y="3430895"/>
                </a:cubicBezTo>
                <a:close/>
                <a:moveTo>
                  <a:pt x="10122418" y="3422665"/>
                </a:moveTo>
                <a:lnTo>
                  <a:pt x="10162521" y="3433613"/>
                </a:lnTo>
                <a:lnTo>
                  <a:pt x="10192992" y="3441797"/>
                </a:lnTo>
                <a:lnTo>
                  <a:pt x="10206192" y="3444095"/>
                </a:lnTo>
                <a:lnTo>
                  <a:pt x="10199745" y="3441319"/>
                </a:lnTo>
                <a:cubicBezTo>
                  <a:pt x="10192644" y="3436796"/>
                  <a:pt x="10186339" y="3432399"/>
                  <a:pt x="10179643" y="3431349"/>
                </a:cubicBezTo>
                <a:close/>
                <a:moveTo>
                  <a:pt x="10606770" y="3417650"/>
                </a:moveTo>
                <a:lnTo>
                  <a:pt x="10606770" y="3442096"/>
                </a:lnTo>
                <a:cubicBezTo>
                  <a:pt x="10609826" y="3449868"/>
                  <a:pt x="10612882" y="3440671"/>
                  <a:pt x="10615175" y="3429143"/>
                </a:cubicBezTo>
                <a:lnTo>
                  <a:pt x="10616616" y="3420187"/>
                </a:lnTo>
                <a:lnTo>
                  <a:pt x="10615634" y="3419930"/>
                </a:lnTo>
                <a:close/>
                <a:moveTo>
                  <a:pt x="12234736" y="3417581"/>
                </a:moveTo>
                <a:cubicBezTo>
                  <a:pt x="12238790" y="3419165"/>
                  <a:pt x="12242476" y="3424712"/>
                  <a:pt x="12242476" y="3432639"/>
                </a:cubicBezTo>
                <a:cubicBezTo>
                  <a:pt x="12236578" y="3429470"/>
                  <a:pt x="12230682" y="3426296"/>
                  <a:pt x="12224788" y="3426296"/>
                </a:cubicBezTo>
                <a:cubicBezTo>
                  <a:pt x="12226260" y="3418373"/>
                  <a:pt x="12230682" y="3415996"/>
                  <a:pt x="12234736" y="3417581"/>
                </a:cubicBezTo>
                <a:close/>
                <a:moveTo>
                  <a:pt x="11726644" y="3414992"/>
                </a:moveTo>
                <a:cubicBezTo>
                  <a:pt x="11726644" y="3424226"/>
                  <a:pt x="11723774" y="3430384"/>
                  <a:pt x="11718034" y="3430384"/>
                </a:cubicBezTo>
                <a:cubicBezTo>
                  <a:pt x="11718034" y="3421149"/>
                  <a:pt x="11720903" y="3414992"/>
                  <a:pt x="11726644" y="3414992"/>
                </a:cubicBezTo>
                <a:close/>
                <a:moveTo>
                  <a:pt x="11581686" y="3414992"/>
                </a:moveTo>
                <a:lnTo>
                  <a:pt x="11656155" y="3451957"/>
                </a:lnTo>
                <a:cubicBezTo>
                  <a:pt x="11647303" y="3464452"/>
                  <a:pt x="11634804" y="3458206"/>
                  <a:pt x="11625430" y="3455081"/>
                </a:cubicBezTo>
                <a:cubicBezTo>
                  <a:pt x="11609808" y="3449355"/>
                  <a:pt x="11597310" y="3449355"/>
                  <a:pt x="11581686" y="3445710"/>
                </a:cubicBezTo>
                <a:close/>
                <a:moveTo>
                  <a:pt x="1565600" y="3411367"/>
                </a:moveTo>
                <a:lnTo>
                  <a:pt x="1456531" y="3435719"/>
                </a:lnTo>
                <a:cubicBezTo>
                  <a:pt x="1438606" y="3439722"/>
                  <a:pt x="1410600" y="3447360"/>
                  <a:pt x="1378492" y="3456335"/>
                </a:cubicBezTo>
                <a:lnTo>
                  <a:pt x="1304378" y="3477014"/>
                </a:lnTo>
                <a:lnTo>
                  <a:pt x="1395932" y="3483145"/>
                </a:lnTo>
                <a:lnTo>
                  <a:pt x="1404562" y="3477584"/>
                </a:lnTo>
                <a:cubicBezTo>
                  <a:pt x="1421627" y="3468210"/>
                  <a:pt x="1431656" y="3469912"/>
                  <a:pt x="1505284" y="3452183"/>
                </a:cubicBezTo>
                <a:lnTo>
                  <a:pt x="1650547" y="3416430"/>
                </a:lnTo>
                <a:lnTo>
                  <a:pt x="1631710" y="3415131"/>
                </a:lnTo>
                <a:close/>
                <a:moveTo>
                  <a:pt x="12215452" y="3403706"/>
                </a:moveTo>
                <a:cubicBezTo>
                  <a:pt x="12218399" y="3404475"/>
                  <a:pt x="12221347" y="3406783"/>
                  <a:pt x="12224295" y="3408322"/>
                </a:cubicBezTo>
                <a:cubicBezTo>
                  <a:pt x="12221347" y="3408322"/>
                  <a:pt x="12221347" y="3411400"/>
                  <a:pt x="12221347" y="3414477"/>
                </a:cubicBezTo>
                <a:cubicBezTo>
                  <a:pt x="12215452" y="3411400"/>
                  <a:pt x="12212504" y="3408322"/>
                  <a:pt x="12206607" y="3408322"/>
                </a:cubicBezTo>
                <a:cubicBezTo>
                  <a:pt x="12209557" y="3403706"/>
                  <a:pt x="12212504" y="3402936"/>
                  <a:pt x="12215452" y="3403706"/>
                </a:cubicBezTo>
                <a:close/>
                <a:moveTo>
                  <a:pt x="11890247" y="3399987"/>
                </a:moveTo>
                <a:cubicBezTo>
                  <a:pt x="11890247" y="3419006"/>
                  <a:pt x="11878456" y="3415836"/>
                  <a:pt x="11872559" y="3415836"/>
                </a:cubicBezTo>
                <a:cubicBezTo>
                  <a:pt x="11872559" y="3396816"/>
                  <a:pt x="11884351" y="3399987"/>
                  <a:pt x="11890247" y="3399987"/>
                </a:cubicBezTo>
                <a:close/>
                <a:moveTo>
                  <a:pt x="11656203" y="3399091"/>
                </a:moveTo>
                <a:cubicBezTo>
                  <a:pt x="11656203" y="3411400"/>
                  <a:pt x="11650523" y="3414478"/>
                  <a:pt x="11645315" y="3414478"/>
                </a:cubicBezTo>
                <a:cubicBezTo>
                  <a:pt x="11645315" y="3402167"/>
                  <a:pt x="11650523" y="3399091"/>
                  <a:pt x="11656203" y="3399091"/>
                </a:cubicBezTo>
                <a:close/>
                <a:moveTo>
                  <a:pt x="12052082" y="3394545"/>
                </a:moveTo>
                <a:cubicBezTo>
                  <a:pt x="12058186" y="3394545"/>
                  <a:pt x="12085659" y="3397716"/>
                  <a:pt x="12073450" y="3416735"/>
                </a:cubicBezTo>
                <a:cubicBezTo>
                  <a:pt x="12067344" y="3407225"/>
                  <a:pt x="12058186" y="3400885"/>
                  <a:pt x="12052082" y="3394545"/>
                </a:cubicBezTo>
                <a:close/>
                <a:moveTo>
                  <a:pt x="1672692" y="3390253"/>
                </a:moveTo>
                <a:lnTo>
                  <a:pt x="1671291" y="3390521"/>
                </a:lnTo>
                <a:lnTo>
                  <a:pt x="1596721" y="3405199"/>
                </a:lnTo>
                <a:lnTo>
                  <a:pt x="1662268" y="3413545"/>
                </a:lnTo>
                <a:lnTo>
                  <a:pt x="1733741" y="3395953"/>
                </a:lnTo>
                <a:close/>
                <a:moveTo>
                  <a:pt x="12197271" y="3390073"/>
                </a:moveTo>
                <a:cubicBezTo>
                  <a:pt x="12200221" y="3390843"/>
                  <a:pt x="12203168" y="3393151"/>
                  <a:pt x="12206116" y="3394690"/>
                </a:cubicBezTo>
                <a:cubicBezTo>
                  <a:pt x="12203168" y="3394690"/>
                  <a:pt x="12203168" y="3397767"/>
                  <a:pt x="12200221" y="3400846"/>
                </a:cubicBezTo>
                <a:cubicBezTo>
                  <a:pt x="12197273" y="3397767"/>
                  <a:pt x="12191376" y="3394690"/>
                  <a:pt x="12188428" y="3394690"/>
                </a:cubicBezTo>
                <a:cubicBezTo>
                  <a:pt x="12191376" y="3390073"/>
                  <a:pt x="12194323" y="3389304"/>
                  <a:pt x="12197271" y="3390073"/>
                </a:cubicBezTo>
                <a:close/>
                <a:moveTo>
                  <a:pt x="12006155" y="3385457"/>
                </a:moveTo>
                <a:cubicBezTo>
                  <a:pt x="12006155" y="3397767"/>
                  <a:pt x="12003285" y="3400846"/>
                  <a:pt x="11997542" y="3400846"/>
                </a:cubicBezTo>
                <a:cubicBezTo>
                  <a:pt x="11997542" y="3391612"/>
                  <a:pt x="12000414" y="3385457"/>
                  <a:pt x="12006155" y="3385457"/>
                </a:cubicBezTo>
                <a:close/>
                <a:moveTo>
                  <a:pt x="11638005" y="3384084"/>
                </a:moveTo>
                <a:cubicBezTo>
                  <a:pt x="11638005" y="3403104"/>
                  <a:pt x="11626213" y="3399934"/>
                  <a:pt x="11620318" y="3399934"/>
                </a:cubicBezTo>
                <a:cubicBezTo>
                  <a:pt x="11620318" y="3380914"/>
                  <a:pt x="11629160" y="3384084"/>
                  <a:pt x="11638005" y="3384084"/>
                </a:cubicBezTo>
                <a:close/>
                <a:moveTo>
                  <a:pt x="12034785" y="3369872"/>
                </a:moveTo>
                <a:cubicBezTo>
                  <a:pt x="12038824" y="3371458"/>
                  <a:pt x="12042485" y="3377004"/>
                  <a:pt x="12042485" y="3384929"/>
                </a:cubicBezTo>
                <a:cubicBezTo>
                  <a:pt x="12036932" y="3384929"/>
                  <a:pt x="12030871" y="3381759"/>
                  <a:pt x="12024811" y="3378590"/>
                </a:cubicBezTo>
                <a:cubicBezTo>
                  <a:pt x="12026326" y="3370665"/>
                  <a:pt x="12030745" y="3368287"/>
                  <a:pt x="12034785" y="3369872"/>
                </a:cubicBezTo>
                <a:close/>
                <a:moveTo>
                  <a:pt x="12170248" y="3369554"/>
                </a:moveTo>
                <a:lnTo>
                  <a:pt x="12187936" y="3378395"/>
                </a:lnTo>
                <a:cubicBezTo>
                  <a:pt x="12182038" y="3387236"/>
                  <a:pt x="12170248" y="3387236"/>
                  <a:pt x="12170248" y="3369554"/>
                </a:cubicBezTo>
                <a:close/>
                <a:moveTo>
                  <a:pt x="11656676" y="3369554"/>
                </a:moveTo>
                <a:cubicBezTo>
                  <a:pt x="11659756" y="3372501"/>
                  <a:pt x="11665915" y="3375448"/>
                  <a:pt x="11672071" y="3378395"/>
                </a:cubicBezTo>
                <a:cubicBezTo>
                  <a:pt x="11665915" y="3387236"/>
                  <a:pt x="11656676" y="3387236"/>
                  <a:pt x="11656676" y="3369554"/>
                </a:cubicBezTo>
                <a:close/>
                <a:moveTo>
                  <a:pt x="12015478" y="3358783"/>
                </a:moveTo>
                <a:cubicBezTo>
                  <a:pt x="12018425" y="3359193"/>
                  <a:pt x="12021372" y="3360826"/>
                  <a:pt x="12024320" y="3362465"/>
                </a:cubicBezTo>
                <a:cubicBezTo>
                  <a:pt x="12024320" y="3365737"/>
                  <a:pt x="12021372" y="3369008"/>
                  <a:pt x="12021372" y="3369008"/>
                </a:cubicBezTo>
                <a:cubicBezTo>
                  <a:pt x="12015478" y="3369008"/>
                  <a:pt x="12012528" y="3365737"/>
                  <a:pt x="12006632" y="3362465"/>
                </a:cubicBezTo>
                <a:cubicBezTo>
                  <a:pt x="12009580" y="3359193"/>
                  <a:pt x="12012528" y="3358375"/>
                  <a:pt x="12015478" y="3358783"/>
                </a:cubicBezTo>
                <a:close/>
                <a:moveTo>
                  <a:pt x="2766693" y="3354114"/>
                </a:moveTo>
                <a:cubicBezTo>
                  <a:pt x="2761605" y="3353998"/>
                  <a:pt x="2756828" y="3354770"/>
                  <a:pt x="2752341" y="3356821"/>
                </a:cubicBezTo>
                <a:lnTo>
                  <a:pt x="2789298" y="3358669"/>
                </a:lnTo>
                <a:lnTo>
                  <a:pt x="2821579" y="3368498"/>
                </a:lnTo>
                <a:lnTo>
                  <a:pt x="2822076" y="3368415"/>
                </a:lnTo>
                <a:cubicBezTo>
                  <a:pt x="2821875" y="3364839"/>
                  <a:pt x="2821674" y="3361262"/>
                  <a:pt x="2821474" y="3357687"/>
                </a:cubicBezTo>
                <a:lnTo>
                  <a:pt x="2791565" y="3358783"/>
                </a:lnTo>
                <a:lnTo>
                  <a:pt x="2789298" y="3358669"/>
                </a:lnTo>
                <a:lnTo>
                  <a:pt x="2782922" y="3356728"/>
                </a:lnTo>
                <a:cubicBezTo>
                  <a:pt x="2777184" y="3355232"/>
                  <a:pt x="2771782" y="3354229"/>
                  <a:pt x="2766693" y="3354114"/>
                </a:cubicBezTo>
                <a:close/>
                <a:moveTo>
                  <a:pt x="11988430" y="3348929"/>
                </a:moveTo>
                <a:lnTo>
                  <a:pt x="11987988" y="3350648"/>
                </a:lnTo>
                <a:lnTo>
                  <a:pt x="11987374" y="3353033"/>
                </a:lnTo>
                <a:close/>
                <a:moveTo>
                  <a:pt x="11988836" y="3347351"/>
                </a:moveTo>
                <a:cubicBezTo>
                  <a:pt x="11988701" y="3347877"/>
                  <a:pt x="11988565" y="3348402"/>
                  <a:pt x="11988430" y="3348929"/>
                </a:cubicBezTo>
                <a:cubicBezTo>
                  <a:pt x="11988467" y="3348785"/>
                  <a:pt x="11988503" y="3348641"/>
                  <a:pt x="11988541" y="3348497"/>
                </a:cubicBezTo>
                <a:cubicBezTo>
                  <a:pt x="11988934" y="3346968"/>
                  <a:pt x="11989131" y="3346204"/>
                  <a:pt x="11988836" y="3347351"/>
                </a:cubicBezTo>
                <a:close/>
                <a:moveTo>
                  <a:pt x="11995271" y="3344814"/>
                </a:moveTo>
                <a:cubicBezTo>
                  <a:pt x="11998543" y="3342289"/>
                  <a:pt x="12005089" y="3347843"/>
                  <a:pt x="12008361" y="3347843"/>
                </a:cubicBezTo>
                <a:cubicBezTo>
                  <a:pt x="12001815" y="3359958"/>
                  <a:pt x="11995271" y="3342289"/>
                  <a:pt x="11995271" y="3344814"/>
                </a:cubicBezTo>
                <a:close/>
                <a:moveTo>
                  <a:pt x="10166205" y="3344202"/>
                </a:moveTo>
                <a:lnTo>
                  <a:pt x="10171533" y="3344619"/>
                </a:lnTo>
                <a:lnTo>
                  <a:pt x="10171432" y="3345193"/>
                </a:lnTo>
                <a:cubicBezTo>
                  <a:pt x="10162596" y="3344148"/>
                  <a:pt x="10161752" y="3343919"/>
                  <a:pt x="10166205" y="3344202"/>
                </a:cubicBezTo>
                <a:close/>
                <a:moveTo>
                  <a:pt x="10333555" y="3342779"/>
                </a:moveTo>
                <a:lnTo>
                  <a:pt x="10330692" y="3355075"/>
                </a:lnTo>
                <a:lnTo>
                  <a:pt x="10328735" y="3356178"/>
                </a:lnTo>
                <a:lnTo>
                  <a:pt x="10364649" y="3364788"/>
                </a:lnTo>
                <a:lnTo>
                  <a:pt x="10372000" y="3354168"/>
                </a:lnTo>
                <a:close/>
                <a:moveTo>
                  <a:pt x="12133365" y="3342291"/>
                </a:moveTo>
                <a:cubicBezTo>
                  <a:pt x="12133365" y="3351833"/>
                  <a:pt x="12133365" y="3357664"/>
                  <a:pt x="12127073" y="3357664"/>
                </a:cubicBezTo>
                <a:cubicBezTo>
                  <a:pt x="12127073" y="3348122"/>
                  <a:pt x="12127073" y="3342291"/>
                  <a:pt x="12133365" y="3342291"/>
                </a:cubicBezTo>
                <a:close/>
                <a:moveTo>
                  <a:pt x="1918180" y="3340897"/>
                </a:moveTo>
                <a:lnTo>
                  <a:pt x="1899620" y="3344842"/>
                </a:lnTo>
                <a:lnTo>
                  <a:pt x="1894641" y="3345875"/>
                </a:lnTo>
                <a:lnTo>
                  <a:pt x="1928487" y="3348020"/>
                </a:lnTo>
                <a:lnTo>
                  <a:pt x="1945323" y="3343877"/>
                </a:lnTo>
                <a:close/>
                <a:moveTo>
                  <a:pt x="1130814" y="3339654"/>
                </a:moveTo>
                <a:lnTo>
                  <a:pt x="1127737" y="3340423"/>
                </a:lnTo>
                <a:lnTo>
                  <a:pt x="1344363" y="3372216"/>
                </a:lnTo>
                <a:lnTo>
                  <a:pt x="1384558" y="3363347"/>
                </a:lnTo>
                <a:close/>
                <a:moveTo>
                  <a:pt x="10293747" y="3331910"/>
                </a:moveTo>
                <a:lnTo>
                  <a:pt x="10296803" y="3338608"/>
                </a:lnTo>
                <a:cubicBezTo>
                  <a:pt x="10296736" y="3341897"/>
                  <a:pt x="10296670" y="3345186"/>
                  <a:pt x="10296603" y="3348475"/>
                </a:cubicBezTo>
                <a:lnTo>
                  <a:pt x="10308288" y="3351276"/>
                </a:lnTo>
                <a:lnTo>
                  <a:pt x="10309775" y="3344894"/>
                </a:lnTo>
                <a:cubicBezTo>
                  <a:pt x="10311588" y="3342352"/>
                  <a:pt x="10314099" y="3341238"/>
                  <a:pt x="10316888" y="3340884"/>
                </a:cubicBezTo>
                <a:lnTo>
                  <a:pt x="10332116" y="3342352"/>
                </a:lnTo>
                <a:lnTo>
                  <a:pt x="10324877" y="3340208"/>
                </a:lnTo>
                <a:close/>
                <a:moveTo>
                  <a:pt x="9132602" y="3330568"/>
                </a:moveTo>
                <a:lnTo>
                  <a:pt x="9131943" y="3330606"/>
                </a:lnTo>
                <a:lnTo>
                  <a:pt x="9089902" y="3330807"/>
                </a:lnTo>
                <a:lnTo>
                  <a:pt x="9093199" y="3331719"/>
                </a:lnTo>
                <a:cubicBezTo>
                  <a:pt x="9099696" y="3334009"/>
                  <a:pt x="9101218" y="3335490"/>
                  <a:pt x="9094102" y="3335379"/>
                </a:cubicBezTo>
                <a:cubicBezTo>
                  <a:pt x="9095251" y="3335288"/>
                  <a:pt x="9089814" y="3334917"/>
                  <a:pt x="9078606" y="3334300"/>
                </a:cubicBezTo>
                <a:lnTo>
                  <a:pt x="9029404" y="3331793"/>
                </a:lnTo>
                <a:lnTo>
                  <a:pt x="9318005" y="3369268"/>
                </a:lnTo>
                <a:lnTo>
                  <a:pt x="9605718" y="3411685"/>
                </a:lnTo>
                <a:lnTo>
                  <a:pt x="9567793" y="3403305"/>
                </a:lnTo>
                <a:cubicBezTo>
                  <a:pt x="9456855" y="3382499"/>
                  <a:pt x="9326436" y="3371832"/>
                  <a:pt x="9211286" y="3343561"/>
                </a:cubicBezTo>
                <a:cubicBezTo>
                  <a:pt x="9206401" y="3342645"/>
                  <a:pt x="9191751" y="3340176"/>
                  <a:pt x="9172264" y="3336973"/>
                </a:cubicBezTo>
                <a:close/>
                <a:moveTo>
                  <a:pt x="11328967" y="3326387"/>
                </a:moveTo>
                <a:cubicBezTo>
                  <a:pt x="11328967" y="3335621"/>
                  <a:pt x="11326096" y="3341776"/>
                  <a:pt x="11320356" y="3341776"/>
                </a:cubicBezTo>
                <a:cubicBezTo>
                  <a:pt x="11320356" y="3332543"/>
                  <a:pt x="11323225" y="3326387"/>
                  <a:pt x="11328967" y="3326387"/>
                </a:cubicBezTo>
                <a:close/>
                <a:moveTo>
                  <a:pt x="2373064" y="3322346"/>
                </a:moveTo>
                <a:lnTo>
                  <a:pt x="2336720" y="3327515"/>
                </a:lnTo>
                <a:lnTo>
                  <a:pt x="2437151" y="3335625"/>
                </a:lnTo>
                <a:cubicBezTo>
                  <a:pt x="2531920" y="3343116"/>
                  <a:pt x="2590080" y="3347135"/>
                  <a:pt x="2592684" y="3345885"/>
                </a:cubicBezTo>
                <a:cubicBezTo>
                  <a:pt x="2595289" y="3344635"/>
                  <a:pt x="2529425" y="3337668"/>
                  <a:pt x="2421301" y="3327033"/>
                </a:cubicBezTo>
                <a:close/>
                <a:moveTo>
                  <a:pt x="12090234" y="3315027"/>
                </a:moveTo>
                <a:cubicBezTo>
                  <a:pt x="12090234" y="3324842"/>
                  <a:pt x="12084495" y="3328113"/>
                  <a:pt x="12081624" y="3328113"/>
                </a:cubicBezTo>
                <a:cubicBezTo>
                  <a:pt x="12081624" y="3318299"/>
                  <a:pt x="12084495" y="3315027"/>
                  <a:pt x="12090234" y="3315027"/>
                </a:cubicBezTo>
                <a:close/>
                <a:moveTo>
                  <a:pt x="1587336" y="3304576"/>
                </a:moveTo>
                <a:lnTo>
                  <a:pt x="1583335" y="3304873"/>
                </a:lnTo>
                <a:cubicBezTo>
                  <a:pt x="1571365" y="3307704"/>
                  <a:pt x="1558662" y="3312027"/>
                  <a:pt x="1546043" y="3316268"/>
                </a:cubicBezTo>
                <a:lnTo>
                  <a:pt x="1525167" y="3322450"/>
                </a:lnTo>
                <a:lnTo>
                  <a:pt x="1551322" y="3324109"/>
                </a:lnTo>
                <a:lnTo>
                  <a:pt x="1604254" y="3306433"/>
                </a:lnTo>
                <a:close/>
                <a:moveTo>
                  <a:pt x="2141235" y="3300022"/>
                </a:moveTo>
                <a:lnTo>
                  <a:pt x="2135082" y="3301163"/>
                </a:lnTo>
                <a:cubicBezTo>
                  <a:pt x="2122777" y="3303446"/>
                  <a:pt x="2111269" y="3304902"/>
                  <a:pt x="2100361" y="3306586"/>
                </a:cubicBezTo>
                <a:lnTo>
                  <a:pt x="2096450" y="3307440"/>
                </a:lnTo>
                <a:lnTo>
                  <a:pt x="2099748" y="3307718"/>
                </a:lnTo>
                <a:lnTo>
                  <a:pt x="2135082" y="3301163"/>
                </a:lnTo>
                <a:lnTo>
                  <a:pt x="2142765" y="3300168"/>
                </a:lnTo>
                <a:close/>
                <a:moveTo>
                  <a:pt x="11176715" y="3299124"/>
                </a:moveTo>
                <a:cubicBezTo>
                  <a:pt x="11176715" y="3308358"/>
                  <a:pt x="11173844" y="3314513"/>
                  <a:pt x="11168104" y="3314513"/>
                </a:cubicBezTo>
                <a:cubicBezTo>
                  <a:pt x="11168104" y="3302203"/>
                  <a:pt x="11170972" y="3299124"/>
                  <a:pt x="11176715" y="3299124"/>
                </a:cubicBezTo>
                <a:close/>
                <a:moveTo>
                  <a:pt x="11328967" y="3283222"/>
                </a:moveTo>
                <a:cubicBezTo>
                  <a:pt x="11328967" y="3292456"/>
                  <a:pt x="11326096" y="3298612"/>
                  <a:pt x="11320356" y="3298612"/>
                </a:cubicBezTo>
                <a:cubicBezTo>
                  <a:pt x="11320356" y="3286300"/>
                  <a:pt x="11323225" y="3283222"/>
                  <a:pt x="11328967" y="3283222"/>
                </a:cubicBezTo>
                <a:close/>
                <a:moveTo>
                  <a:pt x="11544849" y="3283222"/>
                </a:moveTo>
                <a:cubicBezTo>
                  <a:pt x="11544849" y="3292456"/>
                  <a:pt x="11541978" y="3298612"/>
                  <a:pt x="11536239" y="3298612"/>
                </a:cubicBezTo>
                <a:cubicBezTo>
                  <a:pt x="11536239" y="3286300"/>
                  <a:pt x="11539107" y="3283222"/>
                  <a:pt x="11544849" y="3283222"/>
                </a:cubicBezTo>
                <a:close/>
                <a:moveTo>
                  <a:pt x="12026296" y="3279166"/>
                </a:moveTo>
                <a:cubicBezTo>
                  <a:pt x="12039930" y="3276879"/>
                  <a:pt x="12060666" y="3298589"/>
                  <a:pt x="12069757" y="3303159"/>
                </a:cubicBezTo>
                <a:cubicBezTo>
                  <a:pt x="12051576" y="3297066"/>
                  <a:pt x="12033902" y="3294019"/>
                  <a:pt x="12015721" y="3290972"/>
                </a:cubicBezTo>
                <a:cubicBezTo>
                  <a:pt x="12017994" y="3283355"/>
                  <a:pt x="12021751" y="3279927"/>
                  <a:pt x="12026296" y="3279166"/>
                </a:cubicBezTo>
                <a:close/>
                <a:moveTo>
                  <a:pt x="1351626" y="3278699"/>
                </a:moveTo>
                <a:lnTo>
                  <a:pt x="1314046" y="3289462"/>
                </a:lnTo>
                <a:lnTo>
                  <a:pt x="1257259" y="3305466"/>
                </a:lnTo>
                <a:lnTo>
                  <a:pt x="1489046" y="3320161"/>
                </a:lnTo>
                <a:lnTo>
                  <a:pt x="1502348" y="3314130"/>
                </a:lnTo>
                <a:lnTo>
                  <a:pt x="1541560" y="3299551"/>
                </a:lnTo>
                <a:close/>
                <a:moveTo>
                  <a:pt x="11242000" y="3275568"/>
                </a:moveTo>
                <a:cubicBezTo>
                  <a:pt x="11242393" y="3274850"/>
                  <a:pt x="11243967" y="3275568"/>
                  <a:pt x="11247112" y="3277002"/>
                </a:cubicBezTo>
                <a:cubicBezTo>
                  <a:pt x="11247112" y="3277002"/>
                  <a:pt x="11243965" y="3279872"/>
                  <a:pt x="11243965" y="3282742"/>
                </a:cubicBezTo>
                <a:cubicBezTo>
                  <a:pt x="11242393" y="3278438"/>
                  <a:pt x="11241607" y="3276285"/>
                  <a:pt x="11242000" y="3275568"/>
                </a:cubicBezTo>
                <a:close/>
                <a:moveTo>
                  <a:pt x="11531166" y="3268216"/>
                </a:moveTo>
                <a:cubicBezTo>
                  <a:pt x="11531166" y="3287235"/>
                  <a:pt x="11518482" y="3284065"/>
                  <a:pt x="11508969" y="3284065"/>
                </a:cubicBezTo>
                <a:cubicBezTo>
                  <a:pt x="11508969" y="3265046"/>
                  <a:pt x="11521654" y="3268216"/>
                  <a:pt x="11531166" y="3268216"/>
                </a:cubicBezTo>
                <a:close/>
                <a:moveTo>
                  <a:pt x="1253955" y="3267977"/>
                </a:moveTo>
                <a:lnTo>
                  <a:pt x="1229519" y="3272816"/>
                </a:lnTo>
                <a:cubicBezTo>
                  <a:pt x="1202907" y="3278295"/>
                  <a:pt x="1171020" y="3285194"/>
                  <a:pt x="1145171" y="3291006"/>
                </a:cubicBezTo>
                <a:lnTo>
                  <a:pt x="1120213" y="3296777"/>
                </a:lnTo>
                <a:lnTo>
                  <a:pt x="1157946" y="3299169"/>
                </a:lnTo>
                <a:lnTo>
                  <a:pt x="1198695" y="3286971"/>
                </a:lnTo>
                <a:cubicBezTo>
                  <a:pt x="1213254" y="3282854"/>
                  <a:pt x="1226122" y="3279416"/>
                  <a:pt x="1235400" y="3277016"/>
                </a:cubicBezTo>
                <a:lnTo>
                  <a:pt x="1264574" y="3269143"/>
                </a:lnTo>
                <a:close/>
                <a:moveTo>
                  <a:pt x="11493062" y="3253688"/>
                </a:moveTo>
                <a:cubicBezTo>
                  <a:pt x="11498802" y="3253688"/>
                  <a:pt x="11501672" y="3259517"/>
                  <a:pt x="11501672" y="3269058"/>
                </a:cubicBezTo>
                <a:cubicBezTo>
                  <a:pt x="11495931" y="3269058"/>
                  <a:pt x="11493062" y="3265878"/>
                  <a:pt x="11493062" y="3253688"/>
                </a:cubicBezTo>
                <a:close/>
                <a:moveTo>
                  <a:pt x="10668648" y="3252212"/>
                </a:moveTo>
                <a:cubicBezTo>
                  <a:pt x="10668648" y="3264059"/>
                  <a:pt x="10671223" y="3267150"/>
                  <a:pt x="10677406" y="3267150"/>
                </a:cubicBezTo>
                <a:cubicBezTo>
                  <a:pt x="10677406" y="3257878"/>
                  <a:pt x="10674315" y="3252212"/>
                  <a:pt x="10668648" y="3252212"/>
                </a:cubicBezTo>
                <a:close/>
                <a:moveTo>
                  <a:pt x="1516175" y="3239478"/>
                </a:moveTo>
                <a:lnTo>
                  <a:pt x="1454092" y="3252517"/>
                </a:lnTo>
                <a:lnTo>
                  <a:pt x="1631531" y="3267736"/>
                </a:lnTo>
                <a:lnTo>
                  <a:pt x="1634650" y="3266657"/>
                </a:lnTo>
                <a:cubicBezTo>
                  <a:pt x="1652309" y="3260600"/>
                  <a:pt x="1663222" y="3256812"/>
                  <a:pt x="1660561" y="3257306"/>
                </a:cubicBezTo>
                <a:lnTo>
                  <a:pt x="1669840" y="3254697"/>
                </a:lnTo>
                <a:lnTo>
                  <a:pt x="1649847" y="3252770"/>
                </a:lnTo>
                <a:close/>
                <a:moveTo>
                  <a:pt x="11483493" y="3237783"/>
                </a:moveTo>
                <a:cubicBezTo>
                  <a:pt x="11483493" y="3246503"/>
                  <a:pt x="11480623" y="3253174"/>
                  <a:pt x="11474881" y="3253174"/>
                </a:cubicBezTo>
                <a:cubicBezTo>
                  <a:pt x="11474881" y="3243937"/>
                  <a:pt x="11474881" y="3237783"/>
                  <a:pt x="11483493" y="3237783"/>
                </a:cubicBezTo>
                <a:close/>
                <a:moveTo>
                  <a:pt x="2992103" y="3237720"/>
                </a:moveTo>
                <a:lnTo>
                  <a:pt x="2617791" y="3288677"/>
                </a:lnTo>
                <a:lnTo>
                  <a:pt x="2711824" y="3290540"/>
                </a:lnTo>
                <a:cubicBezTo>
                  <a:pt x="2809097" y="3291497"/>
                  <a:pt x="2910070" y="3290701"/>
                  <a:pt x="2996424" y="3288474"/>
                </a:cubicBezTo>
                <a:lnTo>
                  <a:pt x="3028284" y="3287275"/>
                </a:lnTo>
                <a:lnTo>
                  <a:pt x="3035776" y="3285105"/>
                </a:lnTo>
                <a:cubicBezTo>
                  <a:pt x="3042983" y="3281419"/>
                  <a:pt x="3030609" y="3279813"/>
                  <a:pt x="2984665" y="3281959"/>
                </a:cubicBezTo>
                <a:cubicBezTo>
                  <a:pt x="2854915" y="3288932"/>
                  <a:pt x="2950358" y="3265427"/>
                  <a:pt x="3020782" y="3250532"/>
                </a:cubicBezTo>
                <a:lnTo>
                  <a:pt x="3052233" y="3244088"/>
                </a:lnTo>
                <a:close/>
                <a:moveTo>
                  <a:pt x="10633218" y="3232956"/>
                </a:moveTo>
                <a:lnTo>
                  <a:pt x="10635633" y="3238850"/>
                </a:lnTo>
                <a:lnTo>
                  <a:pt x="10633523" y="3243740"/>
                </a:lnTo>
                <a:lnTo>
                  <a:pt x="10640820" y="3248614"/>
                </a:lnTo>
                <a:cubicBezTo>
                  <a:pt x="10647005" y="3248614"/>
                  <a:pt x="10653188" y="3252212"/>
                  <a:pt x="10659371" y="3252212"/>
                </a:cubicBezTo>
                <a:cubicBezTo>
                  <a:pt x="10659371" y="3233666"/>
                  <a:pt x="10647005" y="3236755"/>
                  <a:pt x="10640820" y="3236755"/>
                </a:cubicBezTo>
                <a:close/>
                <a:moveTo>
                  <a:pt x="10606812" y="3224393"/>
                </a:moveTo>
                <a:cubicBezTo>
                  <a:pt x="10606812" y="3239846"/>
                  <a:pt x="10616087" y="3236755"/>
                  <a:pt x="10625363" y="3236755"/>
                </a:cubicBezTo>
                <a:lnTo>
                  <a:pt x="10630960" y="3241802"/>
                </a:lnTo>
                <a:lnTo>
                  <a:pt x="10629532" y="3237327"/>
                </a:lnTo>
                <a:cubicBezTo>
                  <a:pt x="10629532" y="3235736"/>
                  <a:pt x="10630252" y="3234941"/>
                  <a:pt x="10630969" y="3234147"/>
                </a:cubicBezTo>
                <a:lnTo>
                  <a:pt x="10631820" y="3232257"/>
                </a:lnTo>
                <a:lnTo>
                  <a:pt x="10631546" y="3232119"/>
                </a:lnTo>
                <a:cubicBezTo>
                  <a:pt x="10628455" y="3229801"/>
                  <a:pt x="10625363" y="3227483"/>
                  <a:pt x="10622270" y="3227483"/>
                </a:cubicBezTo>
                <a:cubicBezTo>
                  <a:pt x="10616087" y="3224393"/>
                  <a:pt x="10609904" y="3224393"/>
                  <a:pt x="10606812" y="3224393"/>
                </a:cubicBezTo>
                <a:close/>
                <a:moveTo>
                  <a:pt x="11252670" y="3214837"/>
                </a:moveTo>
                <a:cubicBezTo>
                  <a:pt x="11253157" y="3213611"/>
                  <a:pt x="11254130" y="3214429"/>
                  <a:pt x="11256078" y="3216064"/>
                </a:cubicBezTo>
                <a:cubicBezTo>
                  <a:pt x="11252184" y="3219335"/>
                  <a:pt x="11252184" y="3222606"/>
                  <a:pt x="11252184" y="3225878"/>
                </a:cubicBezTo>
                <a:cubicBezTo>
                  <a:pt x="11252184" y="3219335"/>
                  <a:pt x="11252184" y="3216064"/>
                  <a:pt x="11252670" y="3214837"/>
                </a:cubicBezTo>
                <a:close/>
                <a:moveTo>
                  <a:pt x="10458622" y="3194616"/>
                </a:moveTo>
                <a:cubicBezTo>
                  <a:pt x="10458622" y="3203849"/>
                  <a:pt x="10455751" y="3210005"/>
                  <a:pt x="10450010" y="3210005"/>
                </a:cubicBezTo>
                <a:cubicBezTo>
                  <a:pt x="10450010" y="3200772"/>
                  <a:pt x="10452882" y="3194616"/>
                  <a:pt x="10458622" y="3194616"/>
                </a:cubicBezTo>
                <a:close/>
                <a:moveTo>
                  <a:pt x="11168104" y="3187801"/>
                </a:moveTo>
                <a:cubicBezTo>
                  <a:pt x="11180688" y="3187801"/>
                  <a:pt x="11193275" y="3187801"/>
                  <a:pt x="11205861" y="3190974"/>
                </a:cubicBezTo>
                <a:cubicBezTo>
                  <a:pt x="11215300" y="3197324"/>
                  <a:pt x="11212154" y="3213195"/>
                  <a:pt x="11212154" y="3225893"/>
                </a:cubicBezTo>
                <a:cubicBezTo>
                  <a:pt x="11193275" y="3225893"/>
                  <a:pt x="11180688" y="3203672"/>
                  <a:pt x="11168104" y="3187801"/>
                </a:cubicBezTo>
                <a:close/>
                <a:moveTo>
                  <a:pt x="12060679" y="3181660"/>
                </a:moveTo>
                <a:cubicBezTo>
                  <a:pt x="12060679" y="3196397"/>
                  <a:pt x="12048887" y="3193449"/>
                  <a:pt x="12042991" y="3193449"/>
                </a:cubicBezTo>
                <a:cubicBezTo>
                  <a:pt x="12042991" y="3178713"/>
                  <a:pt x="12054783" y="3181660"/>
                  <a:pt x="12060679" y="3181660"/>
                </a:cubicBezTo>
                <a:close/>
                <a:moveTo>
                  <a:pt x="10650097" y="3165669"/>
                </a:moveTo>
                <a:lnTo>
                  <a:pt x="10650097" y="3193486"/>
                </a:lnTo>
                <a:lnTo>
                  <a:pt x="10661949" y="3193486"/>
                </a:lnTo>
                <a:lnTo>
                  <a:pt x="10686682" y="3193486"/>
                </a:lnTo>
                <a:cubicBezTo>
                  <a:pt x="10714507" y="3205849"/>
                  <a:pt x="10739241" y="3215122"/>
                  <a:pt x="10767068" y="3215122"/>
                </a:cubicBezTo>
                <a:cubicBezTo>
                  <a:pt x="10754700" y="3193486"/>
                  <a:pt x="10736149" y="3193486"/>
                  <a:pt x="10717598" y="3187305"/>
                </a:cubicBezTo>
                <a:cubicBezTo>
                  <a:pt x="10695956" y="3184212"/>
                  <a:pt x="10671223" y="3178032"/>
                  <a:pt x="10650097" y="3165669"/>
                </a:cubicBezTo>
                <a:close/>
                <a:moveTo>
                  <a:pt x="11139634" y="3163814"/>
                </a:moveTo>
                <a:cubicBezTo>
                  <a:pt x="11145251" y="3163033"/>
                  <a:pt x="11151942" y="3165379"/>
                  <a:pt x="11156234" y="3165379"/>
                </a:cubicBezTo>
                <a:cubicBezTo>
                  <a:pt x="11156234" y="3187280"/>
                  <a:pt x="11138561" y="3181021"/>
                  <a:pt x="11129470" y="3181021"/>
                </a:cubicBezTo>
                <a:cubicBezTo>
                  <a:pt x="11129470" y="3168508"/>
                  <a:pt x="11134015" y="3164598"/>
                  <a:pt x="11139634" y="3163814"/>
                </a:cubicBezTo>
                <a:close/>
                <a:moveTo>
                  <a:pt x="8992372" y="3160573"/>
                </a:moveTo>
                <a:lnTo>
                  <a:pt x="8949561" y="3166116"/>
                </a:lnTo>
                <a:lnTo>
                  <a:pt x="8992088" y="3171728"/>
                </a:lnTo>
                <a:lnTo>
                  <a:pt x="9038728" y="3165677"/>
                </a:lnTo>
                <a:cubicBezTo>
                  <a:pt x="9070281" y="3170407"/>
                  <a:pt x="9103615" y="3172670"/>
                  <a:pt x="9137993" y="3173450"/>
                </a:cubicBezTo>
                <a:lnTo>
                  <a:pt x="9189218" y="3172905"/>
                </a:lnTo>
                <a:lnTo>
                  <a:pt x="9098712" y="3161297"/>
                </a:lnTo>
                <a:lnTo>
                  <a:pt x="9038728" y="3165677"/>
                </a:lnTo>
                <a:cubicBezTo>
                  <a:pt x="9024345" y="3161290"/>
                  <a:pt x="9009138" y="3159905"/>
                  <a:pt x="8992372" y="3160573"/>
                </a:cubicBezTo>
                <a:close/>
                <a:moveTo>
                  <a:pt x="10039448" y="3151626"/>
                </a:moveTo>
                <a:cubicBezTo>
                  <a:pt x="10030262" y="3151009"/>
                  <a:pt x="10024445" y="3151531"/>
                  <a:pt x="10025070" y="3153985"/>
                </a:cubicBezTo>
                <a:cubicBezTo>
                  <a:pt x="10025596" y="3154917"/>
                  <a:pt x="10030594" y="3156766"/>
                  <a:pt x="10038996" y="3159301"/>
                </a:cubicBezTo>
                <a:lnTo>
                  <a:pt x="10055156" y="3163741"/>
                </a:lnTo>
                <a:lnTo>
                  <a:pt x="10056758" y="3154721"/>
                </a:lnTo>
                <a:lnTo>
                  <a:pt x="10058102" y="3154041"/>
                </a:lnTo>
                <a:close/>
                <a:moveTo>
                  <a:pt x="12015246" y="3151451"/>
                </a:moveTo>
                <a:cubicBezTo>
                  <a:pt x="12015246" y="3160685"/>
                  <a:pt x="12012374" y="3166841"/>
                  <a:pt x="12006632" y="3166841"/>
                </a:cubicBezTo>
                <a:cubicBezTo>
                  <a:pt x="12006632" y="3155042"/>
                  <a:pt x="12009503" y="3151451"/>
                  <a:pt x="12015246" y="3151451"/>
                </a:cubicBezTo>
                <a:close/>
                <a:moveTo>
                  <a:pt x="11617554" y="3149853"/>
                </a:moveTo>
                <a:cubicBezTo>
                  <a:pt x="11617554" y="3164589"/>
                  <a:pt x="11605762" y="3164589"/>
                  <a:pt x="11599866" y="3164589"/>
                </a:cubicBezTo>
                <a:cubicBezTo>
                  <a:pt x="11599866" y="3146905"/>
                  <a:pt x="11608709" y="3149853"/>
                  <a:pt x="11617554" y="3149853"/>
                </a:cubicBezTo>
                <a:close/>
                <a:moveTo>
                  <a:pt x="2012475" y="3140980"/>
                </a:moveTo>
                <a:lnTo>
                  <a:pt x="1854660" y="3168384"/>
                </a:lnTo>
                <a:lnTo>
                  <a:pt x="1621903" y="3217271"/>
                </a:lnTo>
                <a:lnTo>
                  <a:pt x="1686434" y="3223534"/>
                </a:lnTo>
                <a:lnTo>
                  <a:pt x="1761001" y="3230754"/>
                </a:lnTo>
                <a:lnTo>
                  <a:pt x="1805113" y="3221061"/>
                </a:lnTo>
                <a:cubicBezTo>
                  <a:pt x="1858025" y="3210228"/>
                  <a:pt x="1927000" y="3196755"/>
                  <a:pt x="2046044" y="3168973"/>
                </a:cubicBezTo>
                <a:cubicBezTo>
                  <a:pt x="2055922" y="3166802"/>
                  <a:pt x="2070446" y="3163811"/>
                  <a:pt x="2088306" y="3160226"/>
                </a:cubicBezTo>
                <a:lnTo>
                  <a:pt x="2128829" y="3152218"/>
                </a:lnTo>
                <a:close/>
                <a:moveTo>
                  <a:pt x="11851814" y="3136235"/>
                </a:moveTo>
                <a:cubicBezTo>
                  <a:pt x="11858419" y="3134410"/>
                  <a:pt x="11865237" y="3141712"/>
                  <a:pt x="11872055" y="3141712"/>
                </a:cubicBezTo>
                <a:cubicBezTo>
                  <a:pt x="11872055" y="3144957"/>
                  <a:pt x="11869024" y="3147665"/>
                  <a:pt x="11869024" y="3150907"/>
                </a:cubicBezTo>
                <a:cubicBezTo>
                  <a:pt x="11859935" y="3147665"/>
                  <a:pt x="11853874" y="3144957"/>
                  <a:pt x="11845290" y="3141712"/>
                </a:cubicBezTo>
                <a:cubicBezTo>
                  <a:pt x="11847436" y="3138466"/>
                  <a:pt x="11849613" y="3136843"/>
                  <a:pt x="11851814" y="3136235"/>
                </a:cubicBezTo>
                <a:close/>
                <a:moveTo>
                  <a:pt x="12069783" y="3135547"/>
                </a:moveTo>
                <a:cubicBezTo>
                  <a:pt x="12069783" y="3147740"/>
                  <a:pt x="12066912" y="3150919"/>
                  <a:pt x="12061170" y="3150919"/>
                </a:cubicBezTo>
                <a:cubicBezTo>
                  <a:pt x="12061170" y="3138728"/>
                  <a:pt x="12064041" y="3135547"/>
                  <a:pt x="12069783" y="3135547"/>
                </a:cubicBezTo>
                <a:close/>
                <a:moveTo>
                  <a:pt x="11935709" y="3135547"/>
                </a:moveTo>
                <a:cubicBezTo>
                  <a:pt x="11935709" y="3147740"/>
                  <a:pt x="11932838" y="3150919"/>
                  <a:pt x="11927097" y="3150919"/>
                </a:cubicBezTo>
                <a:cubicBezTo>
                  <a:pt x="11927097" y="3138728"/>
                  <a:pt x="11929968" y="3135547"/>
                  <a:pt x="11935709" y="3135547"/>
                </a:cubicBezTo>
                <a:close/>
                <a:moveTo>
                  <a:pt x="11823734" y="3130488"/>
                </a:moveTo>
                <a:cubicBezTo>
                  <a:pt x="11823640" y="3130856"/>
                  <a:pt x="11823546" y="3131226"/>
                  <a:pt x="11823451" y="3131594"/>
                </a:cubicBezTo>
                <a:lnTo>
                  <a:pt x="11822564" y="3135037"/>
                </a:lnTo>
                <a:close/>
                <a:moveTo>
                  <a:pt x="11824674" y="3126831"/>
                </a:moveTo>
                <a:lnTo>
                  <a:pt x="11823734" y="3130488"/>
                </a:lnTo>
                <a:lnTo>
                  <a:pt x="11824371" y="3128006"/>
                </a:lnTo>
                <a:cubicBezTo>
                  <a:pt x="11824472" y="3127614"/>
                  <a:pt x="11824573" y="3127223"/>
                  <a:pt x="11824674" y="3126831"/>
                </a:cubicBezTo>
                <a:close/>
                <a:moveTo>
                  <a:pt x="11256728" y="3126461"/>
                </a:moveTo>
                <a:cubicBezTo>
                  <a:pt x="11281551" y="3126461"/>
                  <a:pt x="11306377" y="3129606"/>
                  <a:pt x="11331201" y="3142189"/>
                </a:cubicBezTo>
                <a:cubicBezTo>
                  <a:pt x="11321892" y="3147956"/>
                  <a:pt x="11312583" y="3157393"/>
                  <a:pt x="11303274" y="3166829"/>
                </a:cubicBezTo>
                <a:cubicBezTo>
                  <a:pt x="11293964" y="3142189"/>
                  <a:pt x="11272243" y="3135898"/>
                  <a:pt x="11256728" y="3126461"/>
                </a:cubicBezTo>
                <a:close/>
                <a:moveTo>
                  <a:pt x="10431832" y="3126459"/>
                </a:moveTo>
                <a:lnTo>
                  <a:pt x="10506302" y="3135547"/>
                </a:lnTo>
                <a:cubicBezTo>
                  <a:pt x="10490680" y="3180479"/>
                  <a:pt x="10453704" y="3138576"/>
                  <a:pt x="10431832" y="3126459"/>
                </a:cubicBezTo>
                <a:close/>
                <a:moveTo>
                  <a:pt x="11825220" y="3124709"/>
                </a:moveTo>
                <a:cubicBezTo>
                  <a:pt x="11825514" y="3123561"/>
                  <a:pt x="11825318" y="3124326"/>
                  <a:pt x="11824925" y="3125856"/>
                </a:cubicBezTo>
                <a:cubicBezTo>
                  <a:pt x="11824842" y="3126181"/>
                  <a:pt x="11824757" y="3126506"/>
                  <a:pt x="11824674" y="3126831"/>
                </a:cubicBezTo>
                <a:close/>
                <a:moveTo>
                  <a:pt x="11833311" y="3124644"/>
                </a:moveTo>
                <a:cubicBezTo>
                  <a:pt x="11836629" y="3124260"/>
                  <a:pt x="11841049" y="3125799"/>
                  <a:pt x="11842525" y="3125799"/>
                </a:cubicBezTo>
                <a:cubicBezTo>
                  <a:pt x="11839577" y="3131955"/>
                  <a:pt x="11836629" y="3135033"/>
                  <a:pt x="11830732" y="3135033"/>
                </a:cubicBezTo>
                <a:cubicBezTo>
                  <a:pt x="11827785" y="3127338"/>
                  <a:pt x="11829995" y="3125030"/>
                  <a:pt x="11833311" y="3124644"/>
                </a:cubicBezTo>
                <a:close/>
                <a:moveTo>
                  <a:pt x="11992470" y="3120542"/>
                </a:moveTo>
                <a:cubicBezTo>
                  <a:pt x="11992470" y="3139562"/>
                  <a:pt x="11979786" y="3136392"/>
                  <a:pt x="11970274" y="3136392"/>
                </a:cubicBezTo>
                <a:cubicBezTo>
                  <a:pt x="11970274" y="3117372"/>
                  <a:pt x="11982958" y="3120542"/>
                  <a:pt x="11992470" y="3120542"/>
                </a:cubicBezTo>
                <a:close/>
                <a:moveTo>
                  <a:pt x="11691107" y="3120135"/>
                </a:moveTo>
                <a:cubicBezTo>
                  <a:pt x="11691107" y="3129404"/>
                  <a:pt x="11694200" y="3135584"/>
                  <a:pt x="11700386" y="3135584"/>
                </a:cubicBezTo>
                <a:cubicBezTo>
                  <a:pt x="11700386" y="3126314"/>
                  <a:pt x="11697293" y="3120135"/>
                  <a:pt x="11691107" y="3120135"/>
                </a:cubicBezTo>
                <a:close/>
                <a:moveTo>
                  <a:pt x="12215218" y="3119642"/>
                </a:moveTo>
                <a:cubicBezTo>
                  <a:pt x="12215218" y="3128877"/>
                  <a:pt x="12212346" y="3135032"/>
                  <a:pt x="12206607" y="3135032"/>
                </a:cubicBezTo>
                <a:cubicBezTo>
                  <a:pt x="12206607" y="3125799"/>
                  <a:pt x="12209476" y="3119642"/>
                  <a:pt x="12215218" y="3119642"/>
                </a:cubicBezTo>
                <a:close/>
                <a:moveTo>
                  <a:pt x="12051603" y="3119642"/>
                </a:moveTo>
                <a:cubicBezTo>
                  <a:pt x="12051603" y="3128877"/>
                  <a:pt x="12048732" y="3135033"/>
                  <a:pt x="12042991" y="3135033"/>
                </a:cubicBezTo>
                <a:cubicBezTo>
                  <a:pt x="12042991" y="3125799"/>
                  <a:pt x="12046340" y="3119642"/>
                  <a:pt x="12051603" y="3119642"/>
                </a:cubicBezTo>
                <a:close/>
                <a:moveTo>
                  <a:pt x="11917529" y="3119642"/>
                </a:moveTo>
                <a:cubicBezTo>
                  <a:pt x="11917529" y="3128878"/>
                  <a:pt x="11914658" y="3135033"/>
                  <a:pt x="11908918" y="3135033"/>
                </a:cubicBezTo>
                <a:cubicBezTo>
                  <a:pt x="11908918" y="3125799"/>
                  <a:pt x="11911789" y="3119642"/>
                  <a:pt x="11917529" y="3119642"/>
                </a:cubicBezTo>
                <a:close/>
                <a:moveTo>
                  <a:pt x="11068115" y="3119642"/>
                </a:moveTo>
                <a:cubicBezTo>
                  <a:pt x="11074407" y="3119642"/>
                  <a:pt x="11074407" y="3125799"/>
                  <a:pt x="11074407" y="3135033"/>
                </a:cubicBezTo>
                <a:cubicBezTo>
                  <a:pt x="11068115" y="3135033"/>
                  <a:pt x="11068115" y="3128878"/>
                  <a:pt x="11068115" y="3119642"/>
                </a:cubicBezTo>
                <a:close/>
                <a:moveTo>
                  <a:pt x="2200661" y="3110951"/>
                </a:moveTo>
                <a:lnTo>
                  <a:pt x="2181565" y="3113855"/>
                </a:lnTo>
                <a:lnTo>
                  <a:pt x="2282631" y="3122165"/>
                </a:lnTo>
                <a:lnTo>
                  <a:pt x="2287488" y="3121218"/>
                </a:lnTo>
                <a:close/>
                <a:moveTo>
                  <a:pt x="11892706" y="3106329"/>
                </a:moveTo>
                <a:cubicBezTo>
                  <a:pt x="11896390" y="3107914"/>
                  <a:pt x="11899336" y="3113462"/>
                  <a:pt x="11899336" y="3121387"/>
                </a:cubicBezTo>
                <a:cubicBezTo>
                  <a:pt x="11893442" y="3121387"/>
                  <a:pt x="11887546" y="3118216"/>
                  <a:pt x="11881650" y="3115047"/>
                </a:cubicBezTo>
                <a:cubicBezTo>
                  <a:pt x="11884596" y="3107122"/>
                  <a:pt x="11889020" y="3104744"/>
                  <a:pt x="11892706" y="3106329"/>
                </a:cubicBezTo>
                <a:close/>
                <a:moveTo>
                  <a:pt x="11962979" y="3106012"/>
                </a:moveTo>
                <a:cubicBezTo>
                  <a:pt x="11962979" y="3118324"/>
                  <a:pt x="11960108" y="3121402"/>
                  <a:pt x="11954367" y="3121402"/>
                </a:cubicBezTo>
                <a:cubicBezTo>
                  <a:pt x="11954367" y="3112168"/>
                  <a:pt x="11957236" y="3106012"/>
                  <a:pt x="11962979" y="3106012"/>
                </a:cubicBezTo>
                <a:close/>
                <a:moveTo>
                  <a:pt x="11876866" y="3095242"/>
                </a:moveTo>
                <a:cubicBezTo>
                  <a:pt x="11878301" y="3095650"/>
                  <a:pt x="11879735" y="3097287"/>
                  <a:pt x="11881171" y="3098921"/>
                </a:cubicBezTo>
                <a:cubicBezTo>
                  <a:pt x="11881171" y="3102194"/>
                  <a:pt x="11878301" y="3102194"/>
                  <a:pt x="11875430" y="3105465"/>
                </a:cubicBezTo>
                <a:cubicBezTo>
                  <a:pt x="11875430" y="3102194"/>
                  <a:pt x="11875430" y="3102194"/>
                  <a:pt x="11872559" y="3098921"/>
                </a:cubicBezTo>
                <a:cubicBezTo>
                  <a:pt x="11873995" y="3095650"/>
                  <a:pt x="11875430" y="3094833"/>
                  <a:pt x="11876866" y="3095242"/>
                </a:cubicBezTo>
                <a:close/>
                <a:moveTo>
                  <a:pt x="2313610" y="3093777"/>
                </a:moveTo>
                <a:lnTo>
                  <a:pt x="2279156" y="3099015"/>
                </a:lnTo>
                <a:lnTo>
                  <a:pt x="2356262" y="3107670"/>
                </a:lnTo>
                <a:lnTo>
                  <a:pt x="2378631" y="3103250"/>
                </a:lnTo>
                <a:lnTo>
                  <a:pt x="2381784" y="3102607"/>
                </a:lnTo>
                <a:lnTo>
                  <a:pt x="2343037" y="3097686"/>
                </a:lnTo>
                <a:close/>
                <a:moveTo>
                  <a:pt x="11944771" y="3093054"/>
                </a:moveTo>
                <a:cubicBezTo>
                  <a:pt x="11944771" y="3107791"/>
                  <a:pt x="11933157" y="3104844"/>
                  <a:pt x="11927097" y="3104844"/>
                </a:cubicBezTo>
                <a:cubicBezTo>
                  <a:pt x="11927097" y="3090108"/>
                  <a:pt x="11936187" y="3093054"/>
                  <a:pt x="11944771" y="3093054"/>
                </a:cubicBezTo>
                <a:close/>
                <a:moveTo>
                  <a:pt x="11508967" y="3092380"/>
                </a:moveTo>
                <a:cubicBezTo>
                  <a:pt x="11514710" y="3092380"/>
                  <a:pt x="11517581" y="3095650"/>
                  <a:pt x="11517581" y="3105465"/>
                </a:cubicBezTo>
                <a:cubicBezTo>
                  <a:pt x="11514710" y="3105465"/>
                  <a:pt x="11508967" y="3102195"/>
                  <a:pt x="11508967" y="3092380"/>
                </a:cubicBezTo>
                <a:close/>
                <a:moveTo>
                  <a:pt x="10316441" y="3091530"/>
                </a:moveTo>
                <a:cubicBezTo>
                  <a:pt x="10316441" y="3100727"/>
                  <a:pt x="10319544" y="3103798"/>
                  <a:pt x="10325751" y="3103798"/>
                </a:cubicBezTo>
                <a:cubicBezTo>
                  <a:pt x="10325751" y="3094597"/>
                  <a:pt x="10322648" y="3091530"/>
                  <a:pt x="10316441" y="3091530"/>
                </a:cubicBezTo>
                <a:close/>
                <a:moveTo>
                  <a:pt x="1445703" y="3085921"/>
                </a:moveTo>
                <a:lnTo>
                  <a:pt x="1382731" y="3095655"/>
                </a:lnTo>
                <a:cubicBezTo>
                  <a:pt x="1325084" y="3106179"/>
                  <a:pt x="1266715" y="3118973"/>
                  <a:pt x="1206203" y="3135897"/>
                </a:cubicBezTo>
                <a:cubicBezTo>
                  <a:pt x="1195561" y="3137871"/>
                  <a:pt x="1160391" y="3151450"/>
                  <a:pt x="1125716" y="3163513"/>
                </a:cubicBezTo>
                <a:lnTo>
                  <a:pt x="1109109" y="3168756"/>
                </a:lnTo>
                <a:lnTo>
                  <a:pt x="1222410" y="3178939"/>
                </a:lnTo>
                <a:lnTo>
                  <a:pt x="1319280" y="3188055"/>
                </a:lnTo>
                <a:lnTo>
                  <a:pt x="1407560" y="3164045"/>
                </a:lnTo>
                <a:cubicBezTo>
                  <a:pt x="1483521" y="3144697"/>
                  <a:pt x="1560978" y="3125987"/>
                  <a:pt x="1638183" y="3107595"/>
                </a:cubicBezTo>
                <a:lnTo>
                  <a:pt x="1646434" y="3105630"/>
                </a:lnTo>
                <a:lnTo>
                  <a:pt x="1548075" y="3096064"/>
                </a:lnTo>
                <a:cubicBezTo>
                  <a:pt x="1515292" y="3092858"/>
                  <a:pt x="1486323" y="3090005"/>
                  <a:pt x="1461881" y="3087567"/>
                </a:cubicBezTo>
                <a:close/>
                <a:moveTo>
                  <a:pt x="9962374" y="3079480"/>
                </a:moveTo>
                <a:cubicBezTo>
                  <a:pt x="10106858" y="3121708"/>
                  <a:pt x="10273341" y="3166283"/>
                  <a:pt x="10444335" y="3212815"/>
                </a:cubicBezTo>
                <a:lnTo>
                  <a:pt x="10575923" y="3250320"/>
                </a:lnTo>
                <a:lnTo>
                  <a:pt x="10568230" y="3244033"/>
                </a:lnTo>
                <a:cubicBezTo>
                  <a:pt x="10562884" y="3238302"/>
                  <a:pt x="10557603" y="3232119"/>
                  <a:pt x="10551676" y="3227483"/>
                </a:cubicBezTo>
                <a:cubicBezTo>
                  <a:pt x="10545492" y="3224393"/>
                  <a:pt x="10533126" y="3227483"/>
                  <a:pt x="10533126" y="3208939"/>
                </a:cubicBezTo>
                <a:cubicBezTo>
                  <a:pt x="10543946" y="3208939"/>
                  <a:pt x="10554640" y="3210485"/>
                  <a:pt x="10564946" y="3213190"/>
                </a:cubicBezTo>
                <a:lnTo>
                  <a:pt x="10569376" y="3214873"/>
                </a:lnTo>
                <a:lnTo>
                  <a:pt x="10567821" y="3208612"/>
                </a:lnTo>
                <a:cubicBezTo>
                  <a:pt x="10568896" y="3206976"/>
                  <a:pt x="10571048" y="3206976"/>
                  <a:pt x="10572245" y="3210247"/>
                </a:cubicBezTo>
                <a:cubicBezTo>
                  <a:pt x="10571048" y="3211883"/>
                  <a:pt x="10570451" y="3212701"/>
                  <a:pt x="10570152" y="3213519"/>
                </a:cubicBezTo>
                <a:cubicBezTo>
                  <a:pt x="10570103" y="3214050"/>
                  <a:pt x="10570055" y="3214580"/>
                  <a:pt x="10570006" y="3215111"/>
                </a:cubicBezTo>
                <a:lnTo>
                  <a:pt x="10594445" y="3224393"/>
                </a:lnTo>
                <a:cubicBezTo>
                  <a:pt x="10594445" y="3208939"/>
                  <a:pt x="10588262" y="3208939"/>
                  <a:pt x="10578986" y="3208939"/>
                </a:cubicBezTo>
                <a:cubicBezTo>
                  <a:pt x="10570227" y="3205849"/>
                  <a:pt x="10560951" y="3196577"/>
                  <a:pt x="10551676" y="3193486"/>
                </a:cubicBezTo>
                <a:cubicBezTo>
                  <a:pt x="10539309" y="3190396"/>
                  <a:pt x="10530034" y="3190396"/>
                  <a:pt x="10520758" y="3184212"/>
                </a:cubicBezTo>
                <a:lnTo>
                  <a:pt x="10519026" y="3174689"/>
                </a:lnTo>
                <a:lnTo>
                  <a:pt x="10509962" y="3173280"/>
                </a:lnTo>
                <a:cubicBezTo>
                  <a:pt x="10452051" y="3166870"/>
                  <a:pt x="10337082" y="3138187"/>
                  <a:pt x="10277374" y="3129659"/>
                </a:cubicBezTo>
                <a:cubicBezTo>
                  <a:pt x="10249996" y="3126749"/>
                  <a:pt x="10015816" y="3071259"/>
                  <a:pt x="10172271" y="3118847"/>
                </a:cubicBezTo>
                <a:cubicBezTo>
                  <a:pt x="10178573" y="3120029"/>
                  <a:pt x="10227738" y="3129249"/>
                  <a:pt x="10198996" y="3130979"/>
                </a:cubicBezTo>
                <a:cubicBezTo>
                  <a:pt x="10105662" y="3132164"/>
                  <a:pt x="10039413" y="3073460"/>
                  <a:pt x="9962374" y="3079480"/>
                </a:cubicBezTo>
                <a:close/>
                <a:moveTo>
                  <a:pt x="11858482" y="3078669"/>
                </a:moveTo>
                <a:cubicBezTo>
                  <a:pt x="11862964" y="3079859"/>
                  <a:pt x="11867510" y="3083028"/>
                  <a:pt x="11872055" y="3084613"/>
                </a:cubicBezTo>
                <a:cubicBezTo>
                  <a:pt x="11872055" y="3087783"/>
                  <a:pt x="11869024" y="3090953"/>
                  <a:pt x="11869024" y="3094123"/>
                </a:cubicBezTo>
                <a:cubicBezTo>
                  <a:pt x="11859935" y="3090953"/>
                  <a:pt x="11853874" y="3087783"/>
                  <a:pt x="11845290" y="3084613"/>
                </a:cubicBezTo>
                <a:cubicBezTo>
                  <a:pt x="11849582" y="3078273"/>
                  <a:pt x="11854001" y="3077480"/>
                  <a:pt x="11858482" y="3078669"/>
                </a:cubicBezTo>
                <a:close/>
                <a:moveTo>
                  <a:pt x="11474377" y="3077375"/>
                </a:moveTo>
                <a:cubicBezTo>
                  <a:pt x="11474377" y="3096394"/>
                  <a:pt x="11462257" y="3093224"/>
                  <a:pt x="11456702" y="3093224"/>
                </a:cubicBezTo>
                <a:cubicBezTo>
                  <a:pt x="11456702" y="3074205"/>
                  <a:pt x="11465286" y="3077375"/>
                  <a:pt x="11474377" y="3077375"/>
                </a:cubicBezTo>
                <a:close/>
                <a:moveTo>
                  <a:pt x="11997019" y="3076476"/>
                </a:moveTo>
                <a:cubicBezTo>
                  <a:pt x="11997019" y="3085709"/>
                  <a:pt x="11997019" y="3091865"/>
                  <a:pt x="11990725" y="3091865"/>
                </a:cubicBezTo>
                <a:cubicBezTo>
                  <a:pt x="11990725" y="3082631"/>
                  <a:pt x="11990725" y="3076476"/>
                  <a:pt x="11997019" y="3076476"/>
                </a:cubicBezTo>
                <a:close/>
                <a:moveTo>
                  <a:pt x="11319877" y="3076476"/>
                </a:moveTo>
                <a:cubicBezTo>
                  <a:pt x="11319877" y="3085709"/>
                  <a:pt x="11317006" y="3091865"/>
                  <a:pt x="11311266" y="3091865"/>
                </a:cubicBezTo>
                <a:cubicBezTo>
                  <a:pt x="11311266" y="3082631"/>
                  <a:pt x="11314134" y="3076476"/>
                  <a:pt x="11319877" y="3076476"/>
                </a:cubicBezTo>
                <a:close/>
                <a:moveTo>
                  <a:pt x="10790382" y="3061888"/>
                </a:moveTo>
                <a:lnTo>
                  <a:pt x="10785452" y="3070084"/>
                </a:lnTo>
                <a:lnTo>
                  <a:pt x="10800907" y="3074158"/>
                </a:lnTo>
                <a:close/>
                <a:moveTo>
                  <a:pt x="11003996" y="3061248"/>
                </a:moveTo>
                <a:cubicBezTo>
                  <a:pt x="11003996" y="3075984"/>
                  <a:pt x="10992204" y="3075984"/>
                  <a:pt x="10986308" y="3075984"/>
                </a:cubicBezTo>
                <a:cubicBezTo>
                  <a:pt x="10986308" y="3058301"/>
                  <a:pt x="10995151" y="3061248"/>
                  <a:pt x="11003996" y="3061248"/>
                </a:cubicBezTo>
                <a:close/>
                <a:moveTo>
                  <a:pt x="10751058" y="3061017"/>
                </a:moveTo>
                <a:lnTo>
                  <a:pt x="10784442" y="3069817"/>
                </a:lnTo>
                <a:cubicBezTo>
                  <a:pt x="10784392" y="3069454"/>
                  <a:pt x="10784343" y="3069090"/>
                  <a:pt x="10784293" y="3068727"/>
                </a:cubicBezTo>
                <a:lnTo>
                  <a:pt x="10765620" y="3063475"/>
                </a:lnTo>
                <a:close/>
                <a:moveTo>
                  <a:pt x="11177192" y="3060574"/>
                </a:moveTo>
                <a:cubicBezTo>
                  <a:pt x="11183484" y="3060574"/>
                  <a:pt x="11183484" y="3066729"/>
                  <a:pt x="11183484" y="3075964"/>
                </a:cubicBezTo>
                <a:cubicBezTo>
                  <a:pt x="11177192" y="3075964"/>
                  <a:pt x="11177192" y="3069807"/>
                  <a:pt x="11177192" y="3060574"/>
                </a:cubicBezTo>
                <a:close/>
                <a:moveTo>
                  <a:pt x="10311507" y="3059054"/>
                </a:moveTo>
                <a:lnTo>
                  <a:pt x="10325751" y="3065333"/>
                </a:lnTo>
                <a:cubicBezTo>
                  <a:pt x="10347346" y="3074789"/>
                  <a:pt x="10368942" y="3083862"/>
                  <a:pt x="10390409" y="3091530"/>
                </a:cubicBezTo>
                <a:lnTo>
                  <a:pt x="10389753" y="3093576"/>
                </a:lnTo>
                <a:lnTo>
                  <a:pt x="10401506" y="3097316"/>
                </a:lnTo>
                <a:cubicBezTo>
                  <a:pt x="10417846" y="3102048"/>
                  <a:pt x="10468164" y="3115908"/>
                  <a:pt x="10438970" y="3111600"/>
                </a:cubicBezTo>
                <a:lnTo>
                  <a:pt x="10387128" y="3101757"/>
                </a:lnTo>
                <a:lnTo>
                  <a:pt x="10385366" y="3107247"/>
                </a:lnTo>
                <a:cubicBezTo>
                  <a:pt x="10383426" y="3112231"/>
                  <a:pt x="10381099" y="3116066"/>
                  <a:pt x="10377995" y="3116066"/>
                </a:cubicBezTo>
                <a:cubicBezTo>
                  <a:pt x="10368685" y="3119132"/>
                  <a:pt x="10359891" y="3119132"/>
                  <a:pt x="10350580" y="3119132"/>
                </a:cubicBezTo>
                <a:lnTo>
                  <a:pt x="10343297" y="3118432"/>
                </a:lnTo>
                <a:lnTo>
                  <a:pt x="10382244" y="3128795"/>
                </a:lnTo>
                <a:cubicBezTo>
                  <a:pt x="10429142" y="3141825"/>
                  <a:pt x="10471115" y="3154203"/>
                  <a:pt x="10502776" y="3164813"/>
                </a:cubicBezTo>
                <a:lnTo>
                  <a:pt x="10518145" y="3169846"/>
                </a:lnTo>
                <a:lnTo>
                  <a:pt x="10514575" y="3150215"/>
                </a:lnTo>
                <a:cubicBezTo>
                  <a:pt x="10554768" y="3159487"/>
                  <a:pt x="10594445" y="3174941"/>
                  <a:pt x="10637730" y="3162578"/>
                </a:cubicBezTo>
                <a:cubicBezTo>
                  <a:pt x="10616087" y="3156397"/>
                  <a:pt x="10594445" y="3153821"/>
                  <a:pt x="10575894" y="3147126"/>
                </a:cubicBezTo>
                <a:cubicBezTo>
                  <a:pt x="10563528" y="3144549"/>
                  <a:pt x="10551676" y="3144549"/>
                  <a:pt x="10539309" y="3138367"/>
                </a:cubicBezTo>
                <a:cubicBezTo>
                  <a:pt x="10534672" y="3135276"/>
                  <a:pt x="10533898" y="3131412"/>
                  <a:pt x="10533512" y="3126776"/>
                </a:cubicBezTo>
                <a:lnTo>
                  <a:pt x="10532458" y="3121855"/>
                </a:lnTo>
                <a:lnTo>
                  <a:pt x="10481122" y="3105600"/>
                </a:lnTo>
                <a:cubicBezTo>
                  <a:pt x="10443180" y="3092643"/>
                  <a:pt x="10399022" y="3076852"/>
                  <a:pt x="10354745" y="3066267"/>
                </a:cubicBezTo>
                <a:close/>
                <a:moveTo>
                  <a:pt x="1689941" y="3050560"/>
                </a:moveTo>
                <a:lnTo>
                  <a:pt x="1585558" y="3064846"/>
                </a:lnTo>
                <a:lnTo>
                  <a:pt x="1758142" y="3079037"/>
                </a:lnTo>
                <a:lnTo>
                  <a:pt x="1815430" y="3065399"/>
                </a:lnTo>
                <a:close/>
                <a:moveTo>
                  <a:pt x="11264258" y="3049245"/>
                </a:moveTo>
                <a:cubicBezTo>
                  <a:pt x="11272178" y="3047317"/>
                  <a:pt x="11280980" y="3057175"/>
                  <a:pt x="11288020" y="3061472"/>
                </a:cubicBezTo>
                <a:cubicBezTo>
                  <a:pt x="11278633" y="3064595"/>
                  <a:pt x="11266115" y="3061472"/>
                  <a:pt x="11256728" y="3055744"/>
                </a:cubicBezTo>
                <a:cubicBezTo>
                  <a:pt x="11259075" y="3051841"/>
                  <a:pt x="11261616" y="3049888"/>
                  <a:pt x="11264258" y="3049245"/>
                </a:cubicBezTo>
                <a:close/>
                <a:moveTo>
                  <a:pt x="11953888" y="3046941"/>
                </a:moveTo>
                <a:cubicBezTo>
                  <a:pt x="11953888" y="3059134"/>
                  <a:pt x="11948147" y="3062315"/>
                  <a:pt x="11945277" y="3062315"/>
                </a:cubicBezTo>
                <a:cubicBezTo>
                  <a:pt x="11945277" y="3049592"/>
                  <a:pt x="11948147" y="3046941"/>
                  <a:pt x="11953888" y="3046941"/>
                </a:cubicBezTo>
                <a:close/>
                <a:moveTo>
                  <a:pt x="11929062" y="3033555"/>
                </a:moveTo>
                <a:cubicBezTo>
                  <a:pt x="11932748" y="3034660"/>
                  <a:pt x="11935696" y="3039081"/>
                  <a:pt x="11935696" y="3046449"/>
                </a:cubicBezTo>
                <a:cubicBezTo>
                  <a:pt x="11929799" y="3043501"/>
                  <a:pt x="11923904" y="3040555"/>
                  <a:pt x="11918008" y="3040555"/>
                </a:cubicBezTo>
                <a:cubicBezTo>
                  <a:pt x="11920956" y="3034660"/>
                  <a:pt x="11925378" y="3032449"/>
                  <a:pt x="11929062" y="3033555"/>
                </a:cubicBezTo>
                <a:close/>
                <a:moveTo>
                  <a:pt x="11238548" y="3031040"/>
                </a:moveTo>
                <a:cubicBezTo>
                  <a:pt x="11244607" y="3034284"/>
                  <a:pt x="11250668" y="3037530"/>
                  <a:pt x="11256222" y="3040775"/>
                </a:cubicBezTo>
                <a:cubicBezTo>
                  <a:pt x="11250668" y="3044021"/>
                  <a:pt x="11238548" y="3053215"/>
                  <a:pt x="11238548" y="3031040"/>
                </a:cubicBezTo>
                <a:close/>
                <a:moveTo>
                  <a:pt x="11869795" y="3031038"/>
                </a:moveTo>
                <a:cubicBezTo>
                  <a:pt x="11869795" y="3048707"/>
                  <a:pt x="11860951" y="3046182"/>
                  <a:pt x="11852107" y="3046182"/>
                </a:cubicBezTo>
                <a:cubicBezTo>
                  <a:pt x="11852107" y="3031038"/>
                  <a:pt x="11863898" y="3031038"/>
                  <a:pt x="11869795" y="3031038"/>
                </a:cubicBezTo>
                <a:close/>
                <a:moveTo>
                  <a:pt x="11381712" y="3031038"/>
                </a:moveTo>
                <a:lnTo>
                  <a:pt x="11399400" y="3040125"/>
                </a:lnTo>
                <a:cubicBezTo>
                  <a:pt x="11393504" y="3048707"/>
                  <a:pt x="11381712" y="3048707"/>
                  <a:pt x="11381712" y="3031038"/>
                </a:cubicBezTo>
                <a:close/>
                <a:moveTo>
                  <a:pt x="10938093" y="3031038"/>
                </a:moveTo>
                <a:cubicBezTo>
                  <a:pt x="10938093" y="3048707"/>
                  <a:pt x="10929251" y="3046183"/>
                  <a:pt x="10920405" y="3046183"/>
                </a:cubicBezTo>
                <a:cubicBezTo>
                  <a:pt x="10920405" y="3031038"/>
                  <a:pt x="10932198" y="3031038"/>
                  <a:pt x="10938093" y="3031038"/>
                </a:cubicBezTo>
                <a:close/>
                <a:moveTo>
                  <a:pt x="1841959" y="3025704"/>
                </a:moveTo>
                <a:lnTo>
                  <a:pt x="1757121" y="3040422"/>
                </a:lnTo>
                <a:lnTo>
                  <a:pt x="1868021" y="3052869"/>
                </a:lnTo>
                <a:lnTo>
                  <a:pt x="1958360" y="3030169"/>
                </a:lnTo>
                <a:close/>
                <a:moveTo>
                  <a:pt x="10005178" y="3022155"/>
                </a:moveTo>
                <a:lnTo>
                  <a:pt x="10004253" y="3027447"/>
                </a:lnTo>
                <a:lnTo>
                  <a:pt x="9998220" y="3030322"/>
                </a:lnTo>
                <a:lnTo>
                  <a:pt x="10084807" y="3051692"/>
                </a:lnTo>
                <a:lnTo>
                  <a:pt x="10232152" y="3088859"/>
                </a:lnTo>
                <a:lnTo>
                  <a:pt x="10293140" y="3105087"/>
                </a:lnTo>
                <a:lnTo>
                  <a:pt x="10272990" y="3082329"/>
                </a:lnTo>
                <a:lnTo>
                  <a:pt x="10242470" y="3082329"/>
                </a:lnTo>
                <a:cubicBezTo>
                  <a:pt x="10220746" y="3082329"/>
                  <a:pt x="10202125" y="3079262"/>
                  <a:pt x="10180398" y="3070061"/>
                </a:cubicBezTo>
                <a:cubicBezTo>
                  <a:pt x="10180398" y="3063927"/>
                  <a:pt x="10183502" y="3060860"/>
                  <a:pt x="10186606" y="3060860"/>
                </a:cubicBezTo>
                <a:cubicBezTo>
                  <a:pt x="10174190" y="3051659"/>
                  <a:pt x="10165398" y="3060860"/>
                  <a:pt x="10152983" y="3055237"/>
                </a:cubicBezTo>
                <a:lnTo>
                  <a:pt x="10146431" y="3049032"/>
                </a:lnTo>
                <a:lnTo>
                  <a:pt x="10129839" y="3046364"/>
                </a:lnTo>
                <a:cubicBezTo>
                  <a:pt x="10128972" y="3046202"/>
                  <a:pt x="10122720" y="3044953"/>
                  <a:pt x="10112836" y="3042989"/>
                </a:cubicBezTo>
                <a:lnTo>
                  <a:pt x="10088474" y="3038174"/>
                </a:lnTo>
                <a:lnTo>
                  <a:pt x="10090461" y="3046423"/>
                </a:lnTo>
                <a:cubicBezTo>
                  <a:pt x="10088945" y="3046423"/>
                  <a:pt x="10082254" y="3044094"/>
                  <a:pt x="10077015" y="3040211"/>
                </a:cubicBezTo>
                <a:lnTo>
                  <a:pt x="10075620" y="3035634"/>
                </a:lnTo>
                <a:lnTo>
                  <a:pt x="10074036" y="3035321"/>
                </a:lnTo>
                <a:close/>
                <a:moveTo>
                  <a:pt x="1881159" y="3018903"/>
                </a:moveTo>
                <a:lnTo>
                  <a:pt x="1860428" y="3022500"/>
                </a:lnTo>
                <a:lnTo>
                  <a:pt x="1973517" y="3026360"/>
                </a:lnTo>
                <a:lnTo>
                  <a:pt x="1976320" y="3025656"/>
                </a:lnTo>
                <a:close/>
                <a:moveTo>
                  <a:pt x="10823552" y="3017652"/>
                </a:moveTo>
                <a:cubicBezTo>
                  <a:pt x="10827604" y="3018757"/>
                  <a:pt x="10831290" y="3023177"/>
                  <a:pt x="10831290" y="3030544"/>
                </a:cubicBezTo>
                <a:cubicBezTo>
                  <a:pt x="10825394" y="3030544"/>
                  <a:pt x="10819498" y="3027599"/>
                  <a:pt x="10813602" y="3024651"/>
                </a:cubicBezTo>
                <a:cubicBezTo>
                  <a:pt x="10815076" y="3018757"/>
                  <a:pt x="10819498" y="3016546"/>
                  <a:pt x="10823552" y="3017652"/>
                </a:cubicBezTo>
                <a:close/>
                <a:moveTo>
                  <a:pt x="1474719" y="3016604"/>
                </a:moveTo>
                <a:lnTo>
                  <a:pt x="1372363" y="3038430"/>
                </a:lnTo>
                <a:lnTo>
                  <a:pt x="1344859" y="3045053"/>
                </a:lnTo>
                <a:lnTo>
                  <a:pt x="1421459" y="3051352"/>
                </a:lnTo>
                <a:lnTo>
                  <a:pt x="1424401" y="3050374"/>
                </a:lnTo>
                <a:cubicBezTo>
                  <a:pt x="1436932" y="3046558"/>
                  <a:pt x="1455698" y="3040736"/>
                  <a:pt x="1475063" y="3034472"/>
                </a:cubicBezTo>
                <a:lnTo>
                  <a:pt x="1510279" y="3022430"/>
                </a:lnTo>
                <a:close/>
                <a:moveTo>
                  <a:pt x="11483493" y="3015135"/>
                </a:moveTo>
                <a:cubicBezTo>
                  <a:pt x="11483493" y="3024369"/>
                  <a:pt x="11480623" y="3030524"/>
                  <a:pt x="11474881" y="3030524"/>
                </a:cubicBezTo>
                <a:cubicBezTo>
                  <a:pt x="11474881" y="3021291"/>
                  <a:pt x="11474881" y="3015135"/>
                  <a:pt x="11483493" y="3015135"/>
                </a:cubicBezTo>
                <a:close/>
                <a:moveTo>
                  <a:pt x="12267440" y="3015134"/>
                </a:moveTo>
                <a:cubicBezTo>
                  <a:pt x="12267440" y="3024369"/>
                  <a:pt x="12267440" y="3030524"/>
                  <a:pt x="12261147" y="3030524"/>
                </a:cubicBezTo>
                <a:cubicBezTo>
                  <a:pt x="12261147" y="3021291"/>
                  <a:pt x="12261147" y="3015134"/>
                  <a:pt x="12267440" y="3015134"/>
                </a:cubicBezTo>
                <a:close/>
                <a:moveTo>
                  <a:pt x="11899829" y="3015134"/>
                </a:moveTo>
                <a:lnTo>
                  <a:pt x="11917517" y="3024369"/>
                </a:lnTo>
                <a:cubicBezTo>
                  <a:pt x="11914567" y="3027447"/>
                  <a:pt x="11914567" y="3030524"/>
                  <a:pt x="11911620" y="3030524"/>
                </a:cubicBezTo>
                <a:cubicBezTo>
                  <a:pt x="11905725" y="3030524"/>
                  <a:pt x="11899829" y="3030524"/>
                  <a:pt x="11899829" y="3015134"/>
                </a:cubicBezTo>
                <a:close/>
                <a:moveTo>
                  <a:pt x="11354442" y="3015133"/>
                </a:moveTo>
                <a:cubicBezTo>
                  <a:pt x="11363286" y="3015133"/>
                  <a:pt x="11372130" y="3015133"/>
                  <a:pt x="11372130" y="3029870"/>
                </a:cubicBezTo>
                <a:cubicBezTo>
                  <a:pt x="11366233" y="3029870"/>
                  <a:pt x="11354442" y="3032816"/>
                  <a:pt x="11354442" y="3015133"/>
                </a:cubicBezTo>
                <a:close/>
                <a:moveTo>
                  <a:pt x="1498926" y="3011442"/>
                </a:moveTo>
                <a:lnTo>
                  <a:pt x="1494543" y="3012377"/>
                </a:lnTo>
                <a:lnTo>
                  <a:pt x="1513852" y="3013118"/>
                </a:lnTo>
                <a:lnTo>
                  <a:pt x="1531082" y="3015051"/>
                </a:lnTo>
                <a:lnTo>
                  <a:pt x="1533482" y="3013871"/>
                </a:lnTo>
                <a:lnTo>
                  <a:pt x="1513852" y="3013118"/>
                </a:lnTo>
                <a:close/>
                <a:moveTo>
                  <a:pt x="11818868" y="3008450"/>
                </a:moveTo>
                <a:cubicBezTo>
                  <a:pt x="11825738" y="3009629"/>
                  <a:pt x="11834133" y="3015133"/>
                  <a:pt x="11840236" y="3016707"/>
                </a:cubicBezTo>
                <a:cubicBezTo>
                  <a:pt x="11833369" y="3021426"/>
                  <a:pt x="11823067" y="3033221"/>
                  <a:pt x="11814481" y="3032189"/>
                </a:cubicBezTo>
                <a:lnTo>
                  <a:pt x="11812853" y="3030930"/>
                </a:lnTo>
                <a:lnTo>
                  <a:pt x="11808692" y="3035671"/>
                </a:lnTo>
                <a:cubicBezTo>
                  <a:pt x="11807256" y="3035671"/>
                  <a:pt x="11805820" y="3034036"/>
                  <a:pt x="11804386" y="3030764"/>
                </a:cubicBezTo>
                <a:cubicBezTo>
                  <a:pt x="11805103" y="3029129"/>
                  <a:pt x="11805820" y="3028107"/>
                  <a:pt x="11806537" y="3027544"/>
                </a:cubicBezTo>
                <a:lnTo>
                  <a:pt x="11808055" y="3027221"/>
                </a:lnTo>
                <a:lnTo>
                  <a:pt x="11806660" y="3026143"/>
                </a:lnTo>
                <a:cubicBezTo>
                  <a:pt x="11806660" y="3010415"/>
                  <a:pt x="11812002" y="3007270"/>
                  <a:pt x="11818868" y="3008450"/>
                </a:cubicBezTo>
                <a:close/>
                <a:moveTo>
                  <a:pt x="9911230" y="3006302"/>
                </a:moveTo>
                <a:cubicBezTo>
                  <a:pt x="9906455" y="3006638"/>
                  <a:pt x="9922207" y="3011539"/>
                  <a:pt x="9972513" y="3023977"/>
                </a:cubicBezTo>
                <a:lnTo>
                  <a:pt x="9997852" y="3030231"/>
                </a:lnTo>
                <a:lnTo>
                  <a:pt x="9999614" y="3021092"/>
                </a:lnTo>
                <a:lnTo>
                  <a:pt x="9973119" y="3016026"/>
                </a:lnTo>
                <a:lnTo>
                  <a:pt x="9952754" y="3012470"/>
                </a:lnTo>
                <a:lnTo>
                  <a:pt x="9954140" y="3016860"/>
                </a:lnTo>
                <a:cubicBezTo>
                  <a:pt x="9951270" y="3016860"/>
                  <a:pt x="9949117" y="3016042"/>
                  <a:pt x="9947682" y="3013997"/>
                </a:cubicBezTo>
                <a:lnTo>
                  <a:pt x="9947154" y="3011493"/>
                </a:lnTo>
                <a:lnTo>
                  <a:pt x="9932037" y="3008853"/>
                </a:lnTo>
                <a:cubicBezTo>
                  <a:pt x="9921138" y="3007110"/>
                  <a:pt x="9913618" y="3006135"/>
                  <a:pt x="9911230" y="3006302"/>
                </a:cubicBezTo>
                <a:close/>
                <a:moveTo>
                  <a:pt x="11338044" y="3004673"/>
                </a:moveTo>
                <a:cubicBezTo>
                  <a:pt x="11338044" y="3023691"/>
                  <a:pt x="11326252" y="3017352"/>
                  <a:pt x="11320356" y="3017352"/>
                </a:cubicBezTo>
                <a:cubicBezTo>
                  <a:pt x="11320356" y="3001503"/>
                  <a:pt x="11329199" y="3004673"/>
                  <a:pt x="11338044" y="3004673"/>
                </a:cubicBezTo>
                <a:close/>
                <a:moveTo>
                  <a:pt x="10786332" y="3003775"/>
                </a:moveTo>
                <a:cubicBezTo>
                  <a:pt x="10795257" y="3006945"/>
                  <a:pt x="10804183" y="3010114"/>
                  <a:pt x="10813106" y="3010114"/>
                </a:cubicBezTo>
                <a:cubicBezTo>
                  <a:pt x="10807157" y="3022794"/>
                  <a:pt x="10786332" y="3025964"/>
                  <a:pt x="10786332" y="3003775"/>
                </a:cubicBezTo>
                <a:close/>
                <a:moveTo>
                  <a:pt x="1543461" y="3003632"/>
                </a:moveTo>
                <a:cubicBezTo>
                  <a:pt x="1537027" y="3004280"/>
                  <a:pt x="1527220" y="3005794"/>
                  <a:pt x="1513335" y="3008370"/>
                </a:cubicBezTo>
                <a:lnTo>
                  <a:pt x="1504118" y="3010335"/>
                </a:lnTo>
                <a:lnTo>
                  <a:pt x="1538294" y="3011502"/>
                </a:lnTo>
                <a:lnTo>
                  <a:pt x="1553349" y="3004093"/>
                </a:lnTo>
                <a:cubicBezTo>
                  <a:pt x="1552956" y="3003203"/>
                  <a:pt x="1549895" y="3002985"/>
                  <a:pt x="1543461" y="3003632"/>
                </a:cubicBezTo>
                <a:close/>
                <a:moveTo>
                  <a:pt x="11639544" y="3002254"/>
                </a:moveTo>
                <a:cubicBezTo>
                  <a:pt x="11650385" y="3002541"/>
                  <a:pt x="11662817" y="3019134"/>
                  <a:pt x="11672071" y="3023710"/>
                </a:cubicBezTo>
                <a:cubicBezTo>
                  <a:pt x="11656649" y="3023710"/>
                  <a:pt x="11641743" y="3020659"/>
                  <a:pt x="11629408" y="3008453"/>
                </a:cubicBezTo>
                <a:cubicBezTo>
                  <a:pt x="11632492" y="3003875"/>
                  <a:pt x="11635928" y="3002160"/>
                  <a:pt x="11639544" y="3002254"/>
                </a:cubicBezTo>
                <a:close/>
                <a:moveTo>
                  <a:pt x="11036084" y="2994689"/>
                </a:moveTo>
                <a:cubicBezTo>
                  <a:pt x="11051252" y="2994689"/>
                  <a:pt x="11070080" y="3009834"/>
                  <a:pt x="11085771" y="3015892"/>
                </a:cubicBezTo>
                <a:cubicBezTo>
                  <a:pt x="11085771" y="3048708"/>
                  <a:pt x="11045498" y="3031038"/>
                  <a:pt x="11032947" y="3024979"/>
                </a:cubicBezTo>
                <a:cubicBezTo>
                  <a:pt x="11020395" y="3018921"/>
                  <a:pt x="11020395" y="2994689"/>
                  <a:pt x="11036084" y="2994689"/>
                </a:cubicBezTo>
                <a:close/>
                <a:moveTo>
                  <a:pt x="11628882" y="2994687"/>
                </a:moveTo>
                <a:cubicBezTo>
                  <a:pt x="11625737" y="2997556"/>
                  <a:pt x="11625737" y="3000426"/>
                  <a:pt x="11622590" y="3003296"/>
                </a:cubicBezTo>
                <a:cubicBezTo>
                  <a:pt x="11622590" y="2994687"/>
                  <a:pt x="11622590" y="2994687"/>
                  <a:pt x="11628882" y="2994687"/>
                </a:cubicBezTo>
                <a:close/>
                <a:moveTo>
                  <a:pt x="2022274" y="2993695"/>
                </a:moveTo>
                <a:lnTo>
                  <a:pt x="1987232" y="3000024"/>
                </a:lnTo>
                <a:lnTo>
                  <a:pt x="2057865" y="3005165"/>
                </a:lnTo>
                <a:lnTo>
                  <a:pt x="2084390" y="2998500"/>
                </a:lnTo>
                <a:lnTo>
                  <a:pt x="2084801" y="2998411"/>
                </a:lnTo>
                <a:close/>
                <a:moveTo>
                  <a:pt x="10622717" y="2987875"/>
                </a:moveTo>
                <a:cubicBezTo>
                  <a:pt x="10638211" y="2990921"/>
                  <a:pt x="10650607" y="2987875"/>
                  <a:pt x="10662485" y="2993968"/>
                </a:cubicBezTo>
                <a:cubicBezTo>
                  <a:pt x="10690374" y="3006155"/>
                  <a:pt x="10647508" y="3027484"/>
                  <a:pt x="10641310" y="3030530"/>
                </a:cubicBezTo>
                <a:cubicBezTo>
                  <a:pt x="10635113" y="3018343"/>
                  <a:pt x="10628915" y="3003108"/>
                  <a:pt x="10622717" y="2987875"/>
                </a:cubicBezTo>
                <a:close/>
                <a:moveTo>
                  <a:pt x="11869807" y="2987873"/>
                </a:moveTo>
                <a:cubicBezTo>
                  <a:pt x="11869807" y="2997105"/>
                  <a:pt x="11866936" y="3003262"/>
                  <a:pt x="11861196" y="3003262"/>
                </a:cubicBezTo>
                <a:cubicBezTo>
                  <a:pt x="11861196" y="2994028"/>
                  <a:pt x="11864067" y="2987873"/>
                  <a:pt x="11869807" y="2987873"/>
                </a:cubicBezTo>
                <a:close/>
                <a:moveTo>
                  <a:pt x="12242476" y="2987870"/>
                </a:moveTo>
                <a:cubicBezTo>
                  <a:pt x="12242476" y="3005553"/>
                  <a:pt x="12230682" y="3002606"/>
                  <a:pt x="12224788" y="3002606"/>
                </a:cubicBezTo>
                <a:cubicBezTo>
                  <a:pt x="12224788" y="2987870"/>
                  <a:pt x="12233630" y="2987870"/>
                  <a:pt x="12242476" y="2987870"/>
                </a:cubicBezTo>
                <a:close/>
                <a:moveTo>
                  <a:pt x="10755209" y="2985812"/>
                </a:moveTo>
                <a:cubicBezTo>
                  <a:pt x="10759736" y="2985812"/>
                  <a:pt x="10764327" y="2987397"/>
                  <a:pt x="10767643" y="2987397"/>
                </a:cubicBezTo>
                <a:lnTo>
                  <a:pt x="10767643" y="3003246"/>
                </a:lnTo>
                <a:cubicBezTo>
                  <a:pt x="10761011" y="3000076"/>
                  <a:pt x="10752340" y="2996906"/>
                  <a:pt x="10743157" y="2993736"/>
                </a:cubicBezTo>
                <a:cubicBezTo>
                  <a:pt x="10746218" y="2987397"/>
                  <a:pt x="10750680" y="2985812"/>
                  <a:pt x="10755209" y="2985812"/>
                </a:cubicBezTo>
                <a:close/>
                <a:moveTo>
                  <a:pt x="10737126" y="2978966"/>
                </a:moveTo>
                <a:cubicBezTo>
                  <a:pt x="10737912" y="2978141"/>
                  <a:pt x="10739484" y="2979790"/>
                  <a:pt x="10742632" y="2983057"/>
                </a:cubicBezTo>
                <a:cubicBezTo>
                  <a:pt x="10739484" y="2986327"/>
                  <a:pt x="10736339" y="2986327"/>
                  <a:pt x="10736339" y="2989599"/>
                </a:cubicBezTo>
                <a:cubicBezTo>
                  <a:pt x="10736339" y="2983057"/>
                  <a:pt x="10736339" y="2979790"/>
                  <a:pt x="10737126" y="2978966"/>
                </a:cubicBezTo>
                <a:close/>
                <a:moveTo>
                  <a:pt x="10594932" y="2971965"/>
                </a:moveTo>
                <a:lnTo>
                  <a:pt x="10594932" y="3002484"/>
                </a:lnTo>
                <a:cubicBezTo>
                  <a:pt x="10588734" y="3002484"/>
                  <a:pt x="10579438" y="3005536"/>
                  <a:pt x="10570656" y="2999433"/>
                </a:cubicBezTo>
                <a:cubicBezTo>
                  <a:pt x="10561362" y="2993330"/>
                  <a:pt x="10594932" y="2971965"/>
                  <a:pt x="10594932" y="2971965"/>
                </a:cubicBezTo>
                <a:close/>
                <a:moveTo>
                  <a:pt x="11842538" y="2971964"/>
                </a:moveTo>
                <a:cubicBezTo>
                  <a:pt x="11842538" y="2981207"/>
                  <a:pt x="11839667" y="2987358"/>
                  <a:pt x="11833926" y="2987358"/>
                </a:cubicBezTo>
                <a:cubicBezTo>
                  <a:pt x="11833926" y="2978116"/>
                  <a:pt x="11836796" y="2971964"/>
                  <a:pt x="11842538" y="2971964"/>
                </a:cubicBezTo>
                <a:close/>
                <a:moveTo>
                  <a:pt x="11638498" y="2971964"/>
                </a:moveTo>
                <a:cubicBezTo>
                  <a:pt x="11644792" y="2971964"/>
                  <a:pt x="11644792" y="2978116"/>
                  <a:pt x="11644792" y="2987358"/>
                </a:cubicBezTo>
                <a:cubicBezTo>
                  <a:pt x="11638498" y="2987358"/>
                  <a:pt x="11638498" y="2981207"/>
                  <a:pt x="11638498" y="2971964"/>
                </a:cubicBezTo>
                <a:close/>
                <a:moveTo>
                  <a:pt x="10722192" y="2971964"/>
                </a:moveTo>
                <a:cubicBezTo>
                  <a:pt x="10722192" y="2989652"/>
                  <a:pt x="10712956" y="2986705"/>
                  <a:pt x="10706798" y="2986705"/>
                </a:cubicBezTo>
                <a:cubicBezTo>
                  <a:pt x="10706798" y="2971964"/>
                  <a:pt x="10716036" y="2971964"/>
                  <a:pt x="10722192" y="2971964"/>
                </a:cubicBezTo>
                <a:close/>
                <a:moveTo>
                  <a:pt x="10561266" y="2963497"/>
                </a:moveTo>
                <a:cubicBezTo>
                  <a:pt x="10563809" y="2963691"/>
                  <a:pt x="10566035" y="2965438"/>
                  <a:pt x="10567456" y="2969319"/>
                </a:cubicBezTo>
                <a:cubicBezTo>
                  <a:pt x="10576752" y="2994169"/>
                  <a:pt x="10549380" y="2987957"/>
                  <a:pt x="10543183" y="2987957"/>
                </a:cubicBezTo>
                <a:cubicBezTo>
                  <a:pt x="10543183" y="2976303"/>
                  <a:pt x="10553641" y="2962914"/>
                  <a:pt x="10561266" y="2963497"/>
                </a:cubicBezTo>
                <a:close/>
                <a:moveTo>
                  <a:pt x="2231630" y="2960898"/>
                </a:moveTo>
                <a:lnTo>
                  <a:pt x="2202628" y="2965126"/>
                </a:lnTo>
                <a:lnTo>
                  <a:pt x="2249059" y="2968951"/>
                </a:lnTo>
                <a:lnTo>
                  <a:pt x="2253413" y="2969302"/>
                </a:lnTo>
                <a:lnTo>
                  <a:pt x="2280429" y="2965066"/>
                </a:lnTo>
                <a:close/>
                <a:moveTo>
                  <a:pt x="11590776" y="2960606"/>
                </a:moveTo>
                <a:cubicBezTo>
                  <a:pt x="11596516" y="2960606"/>
                  <a:pt x="11599387" y="2963877"/>
                  <a:pt x="11599387" y="2973690"/>
                </a:cubicBezTo>
                <a:cubicBezTo>
                  <a:pt x="11593647" y="2973690"/>
                  <a:pt x="11590776" y="2970420"/>
                  <a:pt x="11590776" y="2960606"/>
                </a:cubicBezTo>
                <a:close/>
                <a:moveTo>
                  <a:pt x="11572120" y="2960605"/>
                </a:moveTo>
                <a:cubicBezTo>
                  <a:pt x="11572120" y="2972499"/>
                  <a:pt x="11572120" y="2987375"/>
                  <a:pt x="11563507" y="2987375"/>
                </a:cubicBezTo>
                <a:cubicBezTo>
                  <a:pt x="11563507" y="2975475"/>
                  <a:pt x="11563507" y="2960605"/>
                  <a:pt x="11572120" y="2960605"/>
                </a:cubicBezTo>
                <a:close/>
                <a:moveTo>
                  <a:pt x="10694930" y="2960605"/>
                </a:moveTo>
                <a:lnTo>
                  <a:pt x="10694930" y="2987375"/>
                </a:lnTo>
                <a:lnTo>
                  <a:pt x="10676752" y="2987375"/>
                </a:lnTo>
                <a:cubicBezTo>
                  <a:pt x="10673722" y="2981432"/>
                  <a:pt x="10670692" y="2975475"/>
                  <a:pt x="10668166" y="2969528"/>
                </a:cubicBezTo>
                <a:cubicBezTo>
                  <a:pt x="10676752" y="2963579"/>
                  <a:pt x="10685841" y="2960605"/>
                  <a:pt x="10694930" y="2960605"/>
                </a:cubicBezTo>
                <a:close/>
                <a:moveTo>
                  <a:pt x="11814189" y="2959339"/>
                </a:moveTo>
                <a:cubicBezTo>
                  <a:pt x="11818548" y="2958546"/>
                  <a:pt x="11824097" y="2960131"/>
                  <a:pt x="11828853" y="2960131"/>
                </a:cubicBezTo>
                <a:cubicBezTo>
                  <a:pt x="11828853" y="2975977"/>
                  <a:pt x="11816171" y="2972810"/>
                  <a:pt x="11806658" y="2972810"/>
                </a:cubicBezTo>
                <a:cubicBezTo>
                  <a:pt x="11806658" y="2963301"/>
                  <a:pt x="11809828" y="2960131"/>
                  <a:pt x="11814189" y="2959339"/>
                </a:cubicBezTo>
                <a:close/>
                <a:moveTo>
                  <a:pt x="10658585" y="2945678"/>
                </a:moveTo>
                <a:cubicBezTo>
                  <a:pt x="10658585" y="2964609"/>
                  <a:pt x="10649740" y="2961364"/>
                  <a:pt x="10640897" y="2961364"/>
                </a:cubicBezTo>
                <a:cubicBezTo>
                  <a:pt x="10640897" y="2942432"/>
                  <a:pt x="10652688" y="2945678"/>
                  <a:pt x="10658585" y="2945678"/>
                </a:cubicBezTo>
                <a:close/>
                <a:moveTo>
                  <a:pt x="10919928" y="2944703"/>
                </a:moveTo>
                <a:cubicBezTo>
                  <a:pt x="10919928" y="2953714"/>
                  <a:pt x="10917057" y="2960075"/>
                  <a:pt x="10911316" y="2960075"/>
                </a:cubicBezTo>
                <a:cubicBezTo>
                  <a:pt x="10911316" y="2947884"/>
                  <a:pt x="10914187" y="2944703"/>
                  <a:pt x="10919928" y="2944703"/>
                </a:cubicBezTo>
                <a:close/>
                <a:moveTo>
                  <a:pt x="11538221" y="2943297"/>
                </a:moveTo>
                <a:cubicBezTo>
                  <a:pt x="11543195" y="2942587"/>
                  <a:pt x="11549315" y="2944910"/>
                  <a:pt x="11553908" y="2944910"/>
                </a:cubicBezTo>
                <a:cubicBezTo>
                  <a:pt x="11553908" y="2969176"/>
                  <a:pt x="11538603" y="2959882"/>
                  <a:pt x="11529421" y="2959882"/>
                </a:cubicBezTo>
                <a:cubicBezTo>
                  <a:pt x="11529421" y="2947750"/>
                  <a:pt x="11533247" y="2944006"/>
                  <a:pt x="11538221" y="2943297"/>
                </a:cubicBezTo>
                <a:close/>
                <a:moveTo>
                  <a:pt x="11775754" y="2928893"/>
                </a:moveTo>
                <a:cubicBezTo>
                  <a:pt x="11780588" y="2930423"/>
                  <a:pt x="11785794" y="2935014"/>
                  <a:pt x="11790256" y="2938074"/>
                </a:cubicBezTo>
                <a:cubicBezTo>
                  <a:pt x="11787281" y="2938074"/>
                  <a:pt x="11787281" y="2941134"/>
                  <a:pt x="11784307" y="2944194"/>
                </a:cubicBezTo>
                <a:cubicBezTo>
                  <a:pt x="11778355" y="2941134"/>
                  <a:pt x="11769432" y="2938074"/>
                  <a:pt x="11763481" y="2938074"/>
                </a:cubicBezTo>
                <a:cubicBezTo>
                  <a:pt x="11766458" y="2928893"/>
                  <a:pt x="11770918" y="2927363"/>
                  <a:pt x="11775754" y="2928893"/>
                </a:cubicBezTo>
                <a:close/>
                <a:moveTo>
                  <a:pt x="12160680" y="2928801"/>
                </a:moveTo>
                <a:cubicBezTo>
                  <a:pt x="12160680" y="2938035"/>
                  <a:pt x="12157810" y="2944191"/>
                  <a:pt x="12152069" y="2944191"/>
                </a:cubicBezTo>
                <a:cubicBezTo>
                  <a:pt x="12152069" y="2934957"/>
                  <a:pt x="12154938" y="2928801"/>
                  <a:pt x="12160680" y="2928801"/>
                </a:cubicBezTo>
                <a:close/>
                <a:moveTo>
                  <a:pt x="11978884" y="2928801"/>
                </a:moveTo>
                <a:cubicBezTo>
                  <a:pt x="11978884" y="2938035"/>
                  <a:pt x="11976013" y="2944191"/>
                  <a:pt x="11970274" y="2944191"/>
                </a:cubicBezTo>
                <a:cubicBezTo>
                  <a:pt x="11970274" y="2931879"/>
                  <a:pt x="11973142" y="2928801"/>
                  <a:pt x="11978884" y="2928801"/>
                </a:cubicBezTo>
                <a:close/>
                <a:moveTo>
                  <a:pt x="10883523" y="2928801"/>
                </a:moveTo>
                <a:cubicBezTo>
                  <a:pt x="10883523" y="2938035"/>
                  <a:pt x="10883523" y="2944191"/>
                  <a:pt x="10877231" y="2944191"/>
                </a:cubicBezTo>
                <a:cubicBezTo>
                  <a:pt x="10877231" y="2934957"/>
                  <a:pt x="10877231" y="2928801"/>
                  <a:pt x="10883523" y="2928801"/>
                </a:cubicBezTo>
                <a:close/>
                <a:moveTo>
                  <a:pt x="10604154" y="2927758"/>
                </a:moveTo>
                <a:cubicBezTo>
                  <a:pt x="10611047" y="2926907"/>
                  <a:pt x="10617502" y="2930314"/>
                  <a:pt x="10622197" y="2930314"/>
                </a:cubicBezTo>
                <a:cubicBezTo>
                  <a:pt x="10622197" y="2951013"/>
                  <a:pt x="10606550" y="2954042"/>
                  <a:pt x="10594033" y="2960101"/>
                </a:cubicBezTo>
                <a:cubicBezTo>
                  <a:pt x="10594033" y="2951013"/>
                  <a:pt x="10590903" y="2936373"/>
                  <a:pt x="10597163" y="2930314"/>
                </a:cubicBezTo>
                <a:cubicBezTo>
                  <a:pt x="10599510" y="2928800"/>
                  <a:pt x="10601855" y="2928043"/>
                  <a:pt x="10604154" y="2927758"/>
                </a:cubicBezTo>
                <a:close/>
                <a:moveTo>
                  <a:pt x="11757843" y="2921147"/>
                </a:moveTo>
                <a:cubicBezTo>
                  <a:pt x="11758236" y="2920429"/>
                  <a:pt x="11759810" y="2921147"/>
                  <a:pt x="11762958" y="2922582"/>
                </a:cubicBezTo>
                <a:cubicBezTo>
                  <a:pt x="11759810" y="2922582"/>
                  <a:pt x="11759810" y="2925451"/>
                  <a:pt x="11759810" y="2928321"/>
                </a:cubicBezTo>
                <a:cubicBezTo>
                  <a:pt x="11758236" y="2924016"/>
                  <a:pt x="11757450" y="2921865"/>
                  <a:pt x="11757843" y="2921147"/>
                </a:cubicBezTo>
                <a:close/>
                <a:moveTo>
                  <a:pt x="11572120" y="2915169"/>
                </a:moveTo>
                <a:cubicBezTo>
                  <a:pt x="11572120" y="2927481"/>
                  <a:pt x="11569249" y="2930558"/>
                  <a:pt x="11563507" y="2930558"/>
                </a:cubicBezTo>
                <a:cubicBezTo>
                  <a:pt x="11563507" y="2918247"/>
                  <a:pt x="11566378" y="2915169"/>
                  <a:pt x="11572120" y="2915169"/>
                </a:cubicBezTo>
                <a:close/>
                <a:moveTo>
                  <a:pt x="12142474" y="2915168"/>
                </a:moveTo>
                <a:cubicBezTo>
                  <a:pt x="12142474" y="2927481"/>
                  <a:pt x="12139949" y="2930558"/>
                  <a:pt x="12133889" y="2930558"/>
                </a:cubicBezTo>
                <a:cubicBezTo>
                  <a:pt x="12133889" y="2918247"/>
                  <a:pt x="12139949" y="2915168"/>
                  <a:pt x="12142474" y="2915168"/>
                </a:cubicBezTo>
                <a:close/>
                <a:moveTo>
                  <a:pt x="2522674" y="2915110"/>
                </a:moveTo>
                <a:cubicBezTo>
                  <a:pt x="2495891" y="2916851"/>
                  <a:pt x="2402668" y="2932162"/>
                  <a:pt x="2335041" y="2943838"/>
                </a:cubicBezTo>
                <a:lnTo>
                  <a:pt x="2307619" y="2948699"/>
                </a:lnTo>
                <a:lnTo>
                  <a:pt x="2378398" y="2949386"/>
                </a:lnTo>
                <a:lnTo>
                  <a:pt x="2395364" y="2946634"/>
                </a:lnTo>
                <a:cubicBezTo>
                  <a:pt x="2467073" y="2934559"/>
                  <a:pt x="2524162" y="2923231"/>
                  <a:pt x="2530035" y="2915832"/>
                </a:cubicBezTo>
                <a:cubicBezTo>
                  <a:pt x="2530730" y="2914957"/>
                  <a:pt x="2528031" y="2914762"/>
                  <a:pt x="2522674" y="2915110"/>
                </a:cubicBezTo>
                <a:close/>
                <a:moveTo>
                  <a:pt x="12126593" y="2899267"/>
                </a:moveTo>
                <a:cubicBezTo>
                  <a:pt x="12126593" y="2911577"/>
                  <a:pt x="12123722" y="2914656"/>
                  <a:pt x="12117983" y="2914656"/>
                </a:cubicBezTo>
                <a:cubicBezTo>
                  <a:pt x="12117983" y="2905422"/>
                  <a:pt x="12120851" y="2899267"/>
                  <a:pt x="12126593" y="2899267"/>
                </a:cubicBezTo>
                <a:close/>
                <a:moveTo>
                  <a:pt x="11944773" y="2899267"/>
                </a:moveTo>
                <a:cubicBezTo>
                  <a:pt x="11944773" y="2908500"/>
                  <a:pt x="11942247" y="2914656"/>
                  <a:pt x="11936187" y="2914656"/>
                </a:cubicBezTo>
                <a:cubicBezTo>
                  <a:pt x="11936187" y="2905422"/>
                  <a:pt x="11936187" y="2899267"/>
                  <a:pt x="11944773" y="2899267"/>
                </a:cubicBezTo>
                <a:close/>
                <a:moveTo>
                  <a:pt x="11102202" y="2899267"/>
                </a:moveTo>
                <a:cubicBezTo>
                  <a:pt x="11107943" y="2899267"/>
                  <a:pt x="11110814" y="2905422"/>
                  <a:pt x="11110814" y="2914656"/>
                </a:cubicBezTo>
                <a:cubicBezTo>
                  <a:pt x="11105073" y="2914656"/>
                  <a:pt x="11102202" y="2911578"/>
                  <a:pt x="11102202" y="2899267"/>
                </a:cubicBezTo>
                <a:close/>
                <a:moveTo>
                  <a:pt x="10295008" y="2899267"/>
                </a:moveTo>
                <a:cubicBezTo>
                  <a:pt x="10295008" y="2911578"/>
                  <a:pt x="10292136" y="2914656"/>
                  <a:pt x="10286395" y="2914656"/>
                </a:cubicBezTo>
                <a:cubicBezTo>
                  <a:pt x="10286395" y="2905422"/>
                  <a:pt x="10289266" y="2899267"/>
                  <a:pt x="10295008" y="2899267"/>
                </a:cubicBezTo>
                <a:close/>
                <a:moveTo>
                  <a:pt x="11080184" y="2899144"/>
                </a:moveTo>
                <a:cubicBezTo>
                  <a:pt x="11085986" y="2896933"/>
                  <a:pt x="11092620" y="2901354"/>
                  <a:pt x="11092620" y="2912406"/>
                </a:cubicBezTo>
                <a:lnTo>
                  <a:pt x="11074932" y="2903564"/>
                </a:lnTo>
                <a:cubicBezTo>
                  <a:pt x="11076406" y="2901354"/>
                  <a:pt x="11078248" y="2899880"/>
                  <a:pt x="11080184" y="2899144"/>
                </a:cubicBezTo>
                <a:close/>
                <a:moveTo>
                  <a:pt x="11429700" y="2898706"/>
                </a:moveTo>
                <a:cubicBezTo>
                  <a:pt x="11429700" y="2911065"/>
                  <a:pt x="11432794" y="2914154"/>
                  <a:pt x="11438980" y="2914154"/>
                </a:cubicBezTo>
                <a:cubicBezTo>
                  <a:pt x="11438980" y="2904885"/>
                  <a:pt x="11435886" y="2898706"/>
                  <a:pt x="11429700" y="2898706"/>
                </a:cubicBezTo>
                <a:close/>
                <a:moveTo>
                  <a:pt x="11546207" y="2898072"/>
                </a:moveTo>
                <a:cubicBezTo>
                  <a:pt x="11548934" y="2898317"/>
                  <a:pt x="11551613" y="2898707"/>
                  <a:pt x="11553908" y="2898707"/>
                </a:cubicBezTo>
                <a:cubicBezTo>
                  <a:pt x="11553908" y="2923735"/>
                  <a:pt x="11538603" y="2914350"/>
                  <a:pt x="11529421" y="2914350"/>
                </a:cubicBezTo>
                <a:cubicBezTo>
                  <a:pt x="11529421" y="2897924"/>
                  <a:pt x="11538029" y="2897338"/>
                  <a:pt x="11546207" y="2898072"/>
                </a:cubicBezTo>
                <a:close/>
                <a:moveTo>
                  <a:pt x="10516557" y="2898072"/>
                </a:moveTo>
                <a:cubicBezTo>
                  <a:pt x="10519484" y="2898317"/>
                  <a:pt x="10522273" y="2898708"/>
                  <a:pt x="10524506" y="2898708"/>
                </a:cubicBezTo>
                <a:cubicBezTo>
                  <a:pt x="10524506" y="2923736"/>
                  <a:pt x="10506657" y="2914350"/>
                  <a:pt x="10497732" y="2914350"/>
                </a:cubicBezTo>
                <a:cubicBezTo>
                  <a:pt x="10497732" y="2897924"/>
                  <a:pt x="10507771" y="2897339"/>
                  <a:pt x="10516557" y="2898072"/>
                </a:cubicBezTo>
                <a:close/>
                <a:moveTo>
                  <a:pt x="11167240" y="2885637"/>
                </a:moveTo>
                <a:cubicBezTo>
                  <a:pt x="11179691" y="2919910"/>
                  <a:pt x="11201481" y="2935488"/>
                  <a:pt x="11223271" y="2950547"/>
                </a:cubicBezTo>
                <a:cubicBezTo>
                  <a:pt x="11253878" y="2966124"/>
                  <a:pt x="11281894" y="2978591"/>
                  <a:pt x="11313021" y="2994168"/>
                </a:cubicBezTo>
                <a:cubicBezTo>
                  <a:pt x="11278781" y="2984822"/>
                  <a:pt x="11245059" y="2978591"/>
                  <a:pt x="11210818" y="2981707"/>
                </a:cubicBezTo>
                <a:cubicBezTo>
                  <a:pt x="11213931" y="2978591"/>
                  <a:pt x="11213931" y="2975466"/>
                  <a:pt x="11217044" y="2972356"/>
                </a:cubicBezTo>
                <a:cubicBezTo>
                  <a:pt x="11207706" y="2966124"/>
                  <a:pt x="11198368" y="2978591"/>
                  <a:pt x="11192143" y="2969241"/>
                </a:cubicBezTo>
                <a:cubicBezTo>
                  <a:pt x="11185917" y="2959894"/>
                  <a:pt x="11185917" y="2944835"/>
                  <a:pt x="11182804" y="2935488"/>
                </a:cubicBezTo>
                <a:cubicBezTo>
                  <a:pt x="11182804" y="2941719"/>
                  <a:pt x="11179691" y="2957298"/>
                  <a:pt x="11173466" y="2957298"/>
                </a:cubicBezTo>
                <a:cubicBezTo>
                  <a:pt x="11167240" y="2957298"/>
                  <a:pt x="11157901" y="2953663"/>
                  <a:pt x="11157901" y="2941719"/>
                </a:cubicBezTo>
                <a:cubicBezTo>
                  <a:pt x="11157901" y="2929257"/>
                  <a:pt x="11152196" y="2916794"/>
                  <a:pt x="11154789" y="2904331"/>
                </a:cubicBezTo>
                <a:cubicBezTo>
                  <a:pt x="11157901" y="2898100"/>
                  <a:pt x="11164129" y="2891869"/>
                  <a:pt x="11167240" y="2885637"/>
                </a:cubicBezTo>
                <a:close/>
                <a:moveTo>
                  <a:pt x="579166" y="2885085"/>
                </a:moveTo>
                <a:cubicBezTo>
                  <a:pt x="577733" y="2884949"/>
                  <a:pt x="612191" y="2887519"/>
                  <a:pt x="673576" y="2892123"/>
                </a:cubicBezTo>
                <a:lnTo>
                  <a:pt x="697372" y="2893910"/>
                </a:lnTo>
                <a:lnTo>
                  <a:pt x="711565" y="2903404"/>
                </a:lnTo>
                <a:lnTo>
                  <a:pt x="662501" y="2896199"/>
                </a:lnTo>
                <a:cubicBezTo>
                  <a:pt x="622380" y="2890591"/>
                  <a:pt x="582033" y="2885359"/>
                  <a:pt x="579166" y="2885085"/>
                </a:cubicBezTo>
                <a:close/>
                <a:moveTo>
                  <a:pt x="11059109" y="2884281"/>
                </a:moveTo>
                <a:cubicBezTo>
                  <a:pt x="11064893" y="2885247"/>
                  <a:pt x="11071018" y="2889744"/>
                  <a:pt x="11074426" y="2891417"/>
                </a:cubicBezTo>
                <a:cubicBezTo>
                  <a:pt x="11068368" y="2903313"/>
                  <a:pt x="11056247" y="2894391"/>
                  <a:pt x="11047662" y="2891417"/>
                </a:cubicBezTo>
                <a:cubicBezTo>
                  <a:pt x="11049176" y="2887700"/>
                  <a:pt x="11051229" y="2885654"/>
                  <a:pt x="11053550" y="2884725"/>
                </a:cubicBezTo>
                <a:cubicBezTo>
                  <a:pt x="11055289" y="2884028"/>
                  <a:pt x="11057180" y="2883958"/>
                  <a:pt x="11059109" y="2884281"/>
                </a:cubicBezTo>
                <a:close/>
                <a:moveTo>
                  <a:pt x="10897522" y="2883680"/>
                </a:moveTo>
                <a:cubicBezTo>
                  <a:pt x="10902278" y="2885265"/>
                  <a:pt x="10906243" y="2890812"/>
                  <a:pt x="10906243" y="2898738"/>
                </a:cubicBezTo>
                <a:cubicBezTo>
                  <a:pt x="10899901" y="2898738"/>
                  <a:pt x="10890388" y="2895568"/>
                  <a:pt x="10884047" y="2892398"/>
                </a:cubicBezTo>
                <a:cubicBezTo>
                  <a:pt x="10887218" y="2884473"/>
                  <a:pt x="10892767" y="2882095"/>
                  <a:pt x="10897522" y="2883680"/>
                </a:cubicBezTo>
                <a:close/>
                <a:moveTo>
                  <a:pt x="11123328" y="2883363"/>
                </a:moveTo>
                <a:cubicBezTo>
                  <a:pt x="11132172" y="2883363"/>
                  <a:pt x="11138068" y="2886441"/>
                  <a:pt x="11138068" y="2898753"/>
                </a:cubicBezTo>
                <a:cubicBezTo>
                  <a:pt x="11132172" y="2898753"/>
                  <a:pt x="11126277" y="2895675"/>
                  <a:pt x="11120380" y="2892596"/>
                </a:cubicBezTo>
                <a:cubicBezTo>
                  <a:pt x="11120380" y="2889519"/>
                  <a:pt x="11123328" y="2886441"/>
                  <a:pt x="11123328" y="2883363"/>
                </a:cubicBezTo>
                <a:close/>
                <a:moveTo>
                  <a:pt x="11708933" y="2882786"/>
                </a:moveTo>
                <a:cubicBezTo>
                  <a:pt x="11719499" y="2880554"/>
                  <a:pt x="11733192" y="2898409"/>
                  <a:pt x="11737955" y="2905550"/>
                </a:cubicBezTo>
                <a:cubicBezTo>
                  <a:pt x="11725254" y="2902377"/>
                  <a:pt x="11712555" y="2899202"/>
                  <a:pt x="11699853" y="2892853"/>
                </a:cubicBezTo>
                <a:cubicBezTo>
                  <a:pt x="11702236" y="2886506"/>
                  <a:pt x="11705412" y="2883530"/>
                  <a:pt x="11708933" y="2882786"/>
                </a:cubicBezTo>
                <a:close/>
                <a:moveTo>
                  <a:pt x="11299904" y="2876549"/>
                </a:moveTo>
                <a:cubicBezTo>
                  <a:pt x="11306197" y="2876549"/>
                  <a:pt x="11303050" y="2891937"/>
                  <a:pt x="11303050" y="2891937"/>
                </a:cubicBezTo>
                <a:cubicBezTo>
                  <a:pt x="11303050" y="2888859"/>
                  <a:pt x="11299904" y="2885780"/>
                  <a:pt x="11299904" y="2882703"/>
                </a:cubicBezTo>
                <a:close/>
                <a:moveTo>
                  <a:pt x="11681675" y="2872003"/>
                </a:moveTo>
                <a:cubicBezTo>
                  <a:pt x="11687570" y="2875273"/>
                  <a:pt x="11693467" y="2878546"/>
                  <a:pt x="11699363" y="2878546"/>
                </a:cubicBezTo>
                <a:cubicBezTo>
                  <a:pt x="11699363" y="2881817"/>
                  <a:pt x="11696415" y="2885088"/>
                  <a:pt x="11696415" y="2885088"/>
                </a:cubicBezTo>
                <a:cubicBezTo>
                  <a:pt x="11690520" y="2885088"/>
                  <a:pt x="11681675" y="2885088"/>
                  <a:pt x="11681675" y="2872003"/>
                </a:cubicBezTo>
                <a:close/>
                <a:moveTo>
                  <a:pt x="11093111" y="2872003"/>
                </a:moveTo>
                <a:cubicBezTo>
                  <a:pt x="11102037" y="2875172"/>
                  <a:pt x="11110960" y="2875172"/>
                  <a:pt x="11119886" y="2878343"/>
                </a:cubicBezTo>
                <a:cubicBezTo>
                  <a:pt x="11113936" y="2884683"/>
                  <a:pt x="11093111" y="2894193"/>
                  <a:pt x="11093111" y="2872003"/>
                </a:cubicBezTo>
                <a:close/>
                <a:moveTo>
                  <a:pt x="10868140" y="2872003"/>
                </a:moveTo>
                <a:cubicBezTo>
                  <a:pt x="10874299" y="2875080"/>
                  <a:pt x="10877377" y="2878159"/>
                  <a:pt x="10883534" y="2878159"/>
                </a:cubicBezTo>
                <a:cubicBezTo>
                  <a:pt x="10880455" y="2887393"/>
                  <a:pt x="10868140" y="2887393"/>
                  <a:pt x="10868140" y="2872003"/>
                </a:cubicBezTo>
                <a:close/>
                <a:moveTo>
                  <a:pt x="11047391" y="2862917"/>
                </a:moveTo>
                <a:cubicBezTo>
                  <a:pt x="11050119" y="2866188"/>
                  <a:pt x="11053935" y="2869459"/>
                  <a:pt x="11053935" y="2872730"/>
                </a:cubicBezTo>
                <a:cubicBezTo>
                  <a:pt x="11050119" y="2876001"/>
                  <a:pt x="11040846" y="2872730"/>
                  <a:pt x="11047391" y="2862917"/>
                </a:cubicBezTo>
                <a:close/>
                <a:moveTo>
                  <a:pt x="11470532" y="2852265"/>
                </a:moveTo>
                <a:lnTo>
                  <a:pt x="11469187" y="2854079"/>
                </a:lnTo>
                <a:lnTo>
                  <a:pt x="11468065" y="2855593"/>
                </a:lnTo>
                <a:close/>
                <a:moveTo>
                  <a:pt x="1040472" y="2851538"/>
                </a:moveTo>
                <a:cubicBezTo>
                  <a:pt x="1038863" y="2851277"/>
                  <a:pt x="1018865" y="2856886"/>
                  <a:pt x="992455" y="2864566"/>
                </a:cubicBezTo>
                <a:lnTo>
                  <a:pt x="990725" y="2865075"/>
                </a:lnTo>
                <a:lnTo>
                  <a:pt x="1001058" y="2865893"/>
                </a:lnTo>
                <a:lnTo>
                  <a:pt x="1027598" y="2856807"/>
                </a:lnTo>
                <a:cubicBezTo>
                  <a:pt x="1037485" y="2853267"/>
                  <a:pt x="1041277" y="2851668"/>
                  <a:pt x="1040472" y="2851538"/>
                </a:cubicBezTo>
                <a:close/>
                <a:moveTo>
                  <a:pt x="11446854" y="2849284"/>
                </a:moveTo>
                <a:cubicBezTo>
                  <a:pt x="11446854" y="2851650"/>
                  <a:pt x="11449380" y="2851650"/>
                  <a:pt x="11449380" y="2854490"/>
                </a:cubicBezTo>
                <a:lnTo>
                  <a:pt x="11447831" y="2856098"/>
                </a:lnTo>
                <a:lnTo>
                  <a:pt x="11445276" y="2858749"/>
                </a:lnTo>
                <a:cubicBezTo>
                  <a:pt x="11443825" y="2858749"/>
                  <a:pt x="11442309" y="2857330"/>
                  <a:pt x="11440795" y="2854490"/>
                </a:cubicBezTo>
                <a:cubicBezTo>
                  <a:pt x="11443825" y="2851650"/>
                  <a:pt x="11443825" y="2849284"/>
                  <a:pt x="11446854" y="2849284"/>
                </a:cubicBezTo>
                <a:close/>
                <a:moveTo>
                  <a:pt x="11472775" y="2849236"/>
                </a:moveTo>
                <a:lnTo>
                  <a:pt x="11470532" y="2852265"/>
                </a:lnTo>
                <a:lnTo>
                  <a:pt x="11471517" y="2850934"/>
                </a:lnTo>
                <a:close/>
                <a:moveTo>
                  <a:pt x="11473589" y="2848139"/>
                </a:moveTo>
                <a:lnTo>
                  <a:pt x="11472775" y="2849236"/>
                </a:lnTo>
                <a:lnTo>
                  <a:pt x="11473502" y="2848256"/>
                </a:lnTo>
                <a:cubicBezTo>
                  <a:pt x="11473531" y="2848216"/>
                  <a:pt x="11473560" y="2848178"/>
                  <a:pt x="11473589" y="2848139"/>
                </a:cubicBezTo>
                <a:close/>
                <a:moveTo>
                  <a:pt x="10976741" y="2840196"/>
                </a:moveTo>
                <a:cubicBezTo>
                  <a:pt x="10976741" y="2849738"/>
                  <a:pt x="10973870" y="2855568"/>
                  <a:pt x="10968127" y="2855568"/>
                </a:cubicBezTo>
                <a:cubicBezTo>
                  <a:pt x="10968127" y="2846557"/>
                  <a:pt x="10970998" y="2840196"/>
                  <a:pt x="10976741" y="2840196"/>
                </a:cubicBezTo>
                <a:close/>
                <a:moveTo>
                  <a:pt x="11611229" y="2828837"/>
                </a:moveTo>
                <a:cubicBezTo>
                  <a:pt x="11623746" y="2828837"/>
                  <a:pt x="11633134" y="2834731"/>
                  <a:pt x="11642522" y="2840626"/>
                </a:cubicBezTo>
                <a:cubicBezTo>
                  <a:pt x="11630004" y="2846519"/>
                  <a:pt x="11620617" y="2837679"/>
                  <a:pt x="11611229" y="2828837"/>
                </a:cubicBezTo>
                <a:close/>
                <a:moveTo>
                  <a:pt x="11279226" y="2821981"/>
                </a:moveTo>
                <a:lnTo>
                  <a:pt x="11278392" y="2824577"/>
                </a:lnTo>
                <a:lnTo>
                  <a:pt x="11277256" y="2828104"/>
                </a:lnTo>
                <a:close/>
                <a:moveTo>
                  <a:pt x="11253445" y="2819800"/>
                </a:moveTo>
                <a:cubicBezTo>
                  <a:pt x="11257549" y="2819800"/>
                  <a:pt x="11261651" y="2820754"/>
                  <a:pt x="11265676" y="2822280"/>
                </a:cubicBezTo>
                <a:lnTo>
                  <a:pt x="11277256" y="2828104"/>
                </a:lnTo>
                <a:lnTo>
                  <a:pt x="11277432" y="2828193"/>
                </a:lnTo>
                <a:lnTo>
                  <a:pt x="11283493" y="2834296"/>
                </a:lnTo>
                <a:cubicBezTo>
                  <a:pt x="11268342" y="2846502"/>
                  <a:pt x="11247638" y="2840399"/>
                  <a:pt x="11229457" y="2834296"/>
                </a:cubicBezTo>
                <a:cubicBezTo>
                  <a:pt x="11237032" y="2823616"/>
                  <a:pt x="11245239" y="2819800"/>
                  <a:pt x="11253445" y="2819800"/>
                </a:cubicBezTo>
                <a:close/>
                <a:moveTo>
                  <a:pt x="11280403" y="2818322"/>
                </a:moveTo>
                <a:lnTo>
                  <a:pt x="11279653" y="2820655"/>
                </a:lnTo>
                <a:lnTo>
                  <a:pt x="11279226" y="2821981"/>
                </a:lnTo>
                <a:close/>
                <a:moveTo>
                  <a:pt x="11280813" y="2817049"/>
                </a:moveTo>
                <a:lnTo>
                  <a:pt x="11280409" y="2818304"/>
                </a:lnTo>
                <a:cubicBezTo>
                  <a:pt x="11280407" y="2818310"/>
                  <a:pt x="11280405" y="2818316"/>
                  <a:pt x="11280403" y="2818322"/>
                </a:cubicBezTo>
                <a:close/>
                <a:moveTo>
                  <a:pt x="11610704" y="2812934"/>
                </a:moveTo>
                <a:lnTo>
                  <a:pt x="11610704" y="2828322"/>
                </a:lnTo>
                <a:cubicBezTo>
                  <a:pt x="11604411" y="2812934"/>
                  <a:pt x="11604411" y="2812934"/>
                  <a:pt x="11610704" y="2812934"/>
                </a:cubicBezTo>
                <a:close/>
                <a:moveTo>
                  <a:pt x="10570449" y="2812934"/>
                </a:moveTo>
                <a:cubicBezTo>
                  <a:pt x="10576006" y="2812934"/>
                  <a:pt x="10579036" y="2816011"/>
                  <a:pt x="10579036" y="2828322"/>
                </a:cubicBezTo>
                <a:cubicBezTo>
                  <a:pt x="10572975" y="2828322"/>
                  <a:pt x="10570449" y="2822166"/>
                  <a:pt x="10570449" y="2812934"/>
                </a:cubicBezTo>
                <a:close/>
                <a:moveTo>
                  <a:pt x="11828837" y="2812933"/>
                </a:moveTo>
                <a:cubicBezTo>
                  <a:pt x="11828837" y="2822166"/>
                  <a:pt x="11825564" y="2828322"/>
                  <a:pt x="11815749" y="2828322"/>
                </a:cubicBezTo>
                <a:cubicBezTo>
                  <a:pt x="11815749" y="2816011"/>
                  <a:pt x="11819021" y="2812933"/>
                  <a:pt x="11828837" y="2812933"/>
                </a:cubicBezTo>
                <a:close/>
                <a:moveTo>
                  <a:pt x="10907639" y="2810874"/>
                </a:moveTo>
                <a:cubicBezTo>
                  <a:pt x="10912474" y="2810874"/>
                  <a:pt x="10916934" y="2812458"/>
                  <a:pt x="10919909" y="2818798"/>
                </a:cubicBezTo>
                <a:cubicBezTo>
                  <a:pt x="10910986" y="2818798"/>
                  <a:pt x="10902060" y="2821969"/>
                  <a:pt x="10893137" y="2828308"/>
                </a:cubicBezTo>
                <a:lnTo>
                  <a:pt x="10893137" y="2812458"/>
                </a:lnTo>
                <a:cubicBezTo>
                  <a:pt x="10897599" y="2812458"/>
                  <a:pt x="10902805" y="2810874"/>
                  <a:pt x="10907639" y="2810874"/>
                </a:cubicBezTo>
                <a:close/>
                <a:moveTo>
                  <a:pt x="10920181" y="2806078"/>
                </a:moveTo>
                <a:lnTo>
                  <a:pt x="10918135" y="2812438"/>
                </a:lnTo>
                <a:lnTo>
                  <a:pt x="10919345" y="2808673"/>
                </a:lnTo>
                <a:close/>
                <a:moveTo>
                  <a:pt x="10920405" y="2803846"/>
                </a:moveTo>
                <a:lnTo>
                  <a:pt x="10920870" y="2803937"/>
                </a:lnTo>
                <a:lnTo>
                  <a:pt x="10925912" y="2804922"/>
                </a:lnTo>
                <a:cubicBezTo>
                  <a:pt x="10926700" y="2805999"/>
                  <a:pt x="10926700" y="2808151"/>
                  <a:pt x="10926700" y="2812455"/>
                </a:cubicBezTo>
                <a:lnTo>
                  <a:pt x="10920748" y="2804315"/>
                </a:lnTo>
                <a:cubicBezTo>
                  <a:pt x="10920702" y="2804461"/>
                  <a:pt x="10920654" y="2804607"/>
                  <a:pt x="10920607" y="2804753"/>
                </a:cubicBezTo>
                <a:lnTo>
                  <a:pt x="10920181" y="2806078"/>
                </a:lnTo>
                <a:lnTo>
                  <a:pt x="10920746" y="2804315"/>
                </a:lnTo>
                <a:close/>
                <a:moveTo>
                  <a:pt x="10921768" y="2801145"/>
                </a:moveTo>
                <a:cubicBezTo>
                  <a:pt x="10922172" y="2799890"/>
                  <a:pt x="10921902" y="2800727"/>
                  <a:pt x="10921365" y="2802400"/>
                </a:cubicBezTo>
                <a:lnTo>
                  <a:pt x="10920870" y="2803937"/>
                </a:lnTo>
                <a:close/>
                <a:moveTo>
                  <a:pt x="10974347" y="2797031"/>
                </a:moveTo>
                <a:cubicBezTo>
                  <a:pt x="10980566" y="2800155"/>
                  <a:pt x="10989896" y="2803278"/>
                  <a:pt x="10996116" y="2809527"/>
                </a:cubicBezTo>
                <a:cubicBezTo>
                  <a:pt x="11008554" y="2812650"/>
                  <a:pt x="11017882" y="2818897"/>
                  <a:pt x="11030321" y="2825146"/>
                </a:cubicBezTo>
                <a:cubicBezTo>
                  <a:pt x="11042760" y="2831393"/>
                  <a:pt x="11055198" y="2837641"/>
                  <a:pt x="11064529" y="2843889"/>
                </a:cubicBezTo>
                <a:cubicBezTo>
                  <a:pt x="11073339" y="2850136"/>
                  <a:pt x="11079558" y="2852739"/>
                  <a:pt x="11085777" y="2855863"/>
                </a:cubicBezTo>
                <a:lnTo>
                  <a:pt x="11085777" y="2871482"/>
                </a:lnTo>
                <a:lnTo>
                  <a:pt x="11055198" y="2871482"/>
                </a:lnTo>
                <a:cubicBezTo>
                  <a:pt x="11048979" y="2859507"/>
                  <a:pt x="11039651" y="2855863"/>
                  <a:pt x="11030321" y="2852739"/>
                </a:cubicBezTo>
                <a:cubicBezTo>
                  <a:pt x="11008554" y="2843889"/>
                  <a:pt x="10989896" y="2834517"/>
                  <a:pt x="10968127" y="2828269"/>
                </a:cubicBezTo>
                <a:cubicBezTo>
                  <a:pt x="10968127" y="2815774"/>
                  <a:pt x="10971238" y="2806402"/>
                  <a:pt x="10974347" y="2797031"/>
                </a:cubicBezTo>
                <a:close/>
                <a:moveTo>
                  <a:pt x="10640418" y="2797031"/>
                </a:moveTo>
                <a:cubicBezTo>
                  <a:pt x="10640418" y="2806265"/>
                  <a:pt x="10637547" y="2812421"/>
                  <a:pt x="10631807" y="2812421"/>
                </a:cubicBezTo>
                <a:cubicBezTo>
                  <a:pt x="10631807" y="2803187"/>
                  <a:pt x="10634676" y="2797031"/>
                  <a:pt x="10640418" y="2797031"/>
                </a:cubicBezTo>
                <a:close/>
                <a:moveTo>
                  <a:pt x="10245014" y="2797031"/>
                </a:moveTo>
                <a:cubicBezTo>
                  <a:pt x="10245014" y="2806265"/>
                  <a:pt x="10242142" y="2812421"/>
                  <a:pt x="10236400" y="2812421"/>
                </a:cubicBezTo>
                <a:cubicBezTo>
                  <a:pt x="10236400" y="2800109"/>
                  <a:pt x="10239272" y="2797031"/>
                  <a:pt x="10245014" y="2797031"/>
                </a:cubicBezTo>
                <a:close/>
                <a:moveTo>
                  <a:pt x="11548729" y="2778870"/>
                </a:moveTo>
                <a:cubicBezTo>
                  <a:pt x="11562433" y="2778287"/>
                  <a:pt x="11578909" y="2798670"/>
                  <a:pt x="11590271" y="2803328"/>
                </a:cubicBezTo>
                <a:cubicBezTo>
                  <a:pt x="11572091" y="2803328"/>
                  <a:pt x="11554417" y="2800223"/>
                  <a:pt x="11536239" y="2787799"/>
                </a:cubicBezTo>
                <a:cubicBezTo>
                  <a:pt x="11539900" y="2781587"/>
                  <a:pt x="11544159" y="2779064"/>
                  <a:pt x="11548729" y="2778870"/>
                </a:cubicBezTo>
                <a:close/>
                <a:moveTo>
                  <a:pt x="10563888" y="2767496"/>
                </a:moveTo>
                <a:cubicBezTo>
                  <a:pt x="10570451" y="2767496"/>
                  <a:pt x="10579036" y="2770574"/>
                  <a:pt x="10579036" y="2782885"/>
                </a:cubicBezTo>
                <a:cubicBezTo>
                  <a:pt x="10572975" y="2779807"/>
                  <a:pt x="10566915" y="2776730"/>
                  <a:pt x="10561362" y="2773651"/>
                </a:cubicBezTo>
                <a:cubicBezTo>
                  <a:pt x="10561362" y="2770574"/>
                  <a:pt x="10563888" y="2770574"/>
                  <a:pt x="10563888" y="2767496"/>
                </a:cubicBezTo>
                <a:close/>
                <a:moveTo>
                  <a:pt x="11305698" y="2766097"/>
                </a:moveTo>
                <a:cubicBezTo>
                  <a:pt x="11309758" y="2769356"/>
                  <a:pt x="11310339" y="2781811"/>
                  <a:pt x="11312660" y="2791081"/>
                </a:cubicBezTo>
                <a:cubicBezTo>
                  <a:pt x="11321940" y="2812708"/>
                  <a:pt x="11346689" y="2794171"/>
                  <a:pt x="11346689" y="2828157"/>
                </a:cubicBezTo>
                <a:cubicBezTo>
                  <a:pt x="11340501" y="2828157"/>
                  <a:pt x="11331220" y="2825068"/>
                  <a:pt x="11331220" y="2840516"/>
                </a:cubicBezTo>
                <a:cubicBezTo>
                  <a:pt x="11334314" y="2840516"/>
                  <a:pt x="11346689" y="2834337"/>
                  <a:pt x="11346689" y="2849785"/>
                </a:cubicBezTo>
                <a:cubicBezTo>
                  <a:pt x="11343595" y="2861629"/>
                  <a:pt x="11346689" y="2859054"/>
                  <a:pt x="11352360" y="2852360"/>
                </a:cubicBezTo>
                <a:cubicBezTo>
                  <a:pt x="11367829" y="2837426"/>
                  <a:pt x="11386389" y="2834337"/>
                  <a:pt x="11408045" y="2840516"/>
                </a:cubicBezTo>
                <a:lnTo>
                  <a:pt x="11416419" y="2844188"/>
                </a:lnTo>
                <a:lnTo>
                  <a:pt x="11413527" y="2839537"/>
                </a:lnTo>
                <a:lnTo>
                  <a:pt x="11419268" y="2833380"/>
                </a:lnTo>
                <a:cubicBezTo>
                  <a:pt x="11420704" y="2836459"/>
                  <a:pt x="11421421" y="2838767"/>
                  <a:pt x="11421421" y="2841075"/>
                </a:cubicBezTo>
                <a:lnTo>
                  <a:pt x="11420098" y="2845801"/>
                </a:lnTo>
                <a:lnTo>
                  <a:pt x="11423899" y="2847468"/>
                </a:lnTo>
                <a:cubicBezTo>
                  <a:pt x="11429700" y="2850557"/>
                  <a:pt x="11435886" y="2854420"/>
                  <a:pt x="11442074" y="2859054"/>
                </a:cubicBezTo>
                <a:cubicBezTo>
                  <a:pt x="11448260" y="2864718"/>
                  <a:pt x="11457542" y="2870898"/>
                  <a:pt x="11463213" y="2864718"/>
                </a:cubicBezTo>
                <a:cubicBezTo>
                  <a:pt x="11481776" y="2849785"/>
                  <a:pt x="11503429" y="2880168"/>
                  <a:pt x="11518898" y="2889437"/>
                </a:cubicBezTo>
                <a:cubicBezTo>
                  <a:pt x="11503429" y="2901795"/>
                  <a:pt x="11484869" y="2914154"/>
                  <a:pt x="11469400" y="2929603"/>
                </a:cubicBezTo>
                <a:cubicBezTo>
                  <a:pt x="11506523" y="2959984"/>
                  <a:pt x="11543647" y="2993973"/>
                  <a:pt x="11580254" y="3024869"/>
                </a:cubicBezTo>
                <a:lnTo>
                  <a:pt x="11639032" y="3073790"/>
                </a:lnTo>
                <a:cubicBezTo>
                  <a:pt x="11650891" y="3083059"/>
                  <a:pt x="11666358" y="3098506"/>
                  <a:pt x="11681826" y="3098506"/>
                </a:cubicBezTo>
                <a:cubicBezTo>
                  <a:pt x="11675640" y="3083059"/>
                  <a:pt x="11672545" y="3064521"/>
                  <a:pt x="11666358" y="3046498"/>
                </a:cubicBezTo>
                <a:cubicBezTo>
                  <a:pt x="11675640" y="3040318"/>
                  <a:pt x="11688013" y="3037228"/>
                  <a:pt x="11700386" y="3031050"/>
                </a:cubicBezTo>
                <a:lnTo>
                  <a:pt x="11700386" y="3076879"/>
                </a:lnTo>
                <a:cubicBezTo>
                  <a:pt x="11709669" y="3076879"/>
                  <a:pt x="11715855" y="3058343"/>
                  <a:pt x="11725136" y="3058343"/>
                </a:cubicBezTo>
                <a:cubicBezTo>
                  <a:pt x="11740604" y="3058343"/>
                  <a:pt x="11752462" y="3076879"/>
                  <a:pt x="11764838" y="3083059"/>
                </a:cubicBezTo>
                <a:cubicBezTo>
                  <a:pt x="11759553" y="3091555"/>
                  <a:pt x="11758651" y="3099827"/>
                  <a:pt x="11760270" y="3106787"/>
                </a:cubicBezTo>
                <a:lnTo>
                  <a:pt x="11764356" y="3112924"/>
                </a:lnTo>
                <a:lnTo>
                  <a:pt x="11770831" y="3122647"/>
                </a:lnTo>
                <a:cubicBezTo>
                  <a:pt x="11780434" y="3129148"/>
                  <a:pt x="11792679" y="3126058"/>
                  <a:pt x="11792679" y="3104688"/>
                </a:cubicBezTo>
                <a:cubicBezTo>
                  <a:pt x="11783398" y="3104688"/>
                  <a:pt x="11771024" y="3110866"/>
                  <a:pt x="11764838" y="3098506"/>
                </a:cubicBezTo>
                <a:cubicBezTo>
                  <a:pt x="11780304" y="3070700"/>
                  <a:pt x="11811240" y="3107776"/>
                  <a:pt x="11829802" y="3113956"/>
                </a:cubicBezTo>
                <a:cubicBezTo>
                  <a:pt x="11820522" y="3120135"/>
                  <a:pt x="11808147" y="3120135"/>
                  <a:pt x="11808147" y="3135584"/>
                </a:cubicBezTo>
                <a:cubicBezTo>
                  <a:pt x="11826709" y="3135584"/>
                  <a:pt x="11832895" y="3162876"/>
                  <a:pt x="11845269" y="3178324"/>
                </a:cubicBezTo>
                <a:cubicBezTo>
                  <a:pt x="11857129" y="3196864"/>
                  <a:pt x="11872597" y="3209222"/>
                  <a:pt x="11891157" y="3218491"/>
                </a:cubicBezTo>
                <a:cubicBezTo>
                  <a:pt x="11931375" y="3243207"/>
                  <a:pt x="11977261" y="3252480"/>
                  <a:pt x="12017479" y="3276681"/>
                </a:cubicBezTo>
                <a:cubicBezTo>
                  <a:pt x="12011291" y="3282860"/>
                  <a:pt x="12014387" y="3301399"/>
                  <a:pt x="12008198" y="3310667"/>
                </a:cubicBezTo>
                <a:cubicBezTo>
                  <a:pt x="12002011" y="3319936"/>
                  <a:pt x="11992731" y="3319936"/>
                  <a:pt x="11986544" y="3323026"/>
                </a:cubicBezTo>
                <a:cubicBezTo>
                  <a:pt x="11986544" y="3329206"/>
                  <a:pt x="11989637" y="3332295"/>
                  <a:pt x="11992731" y="3335385"/>
                </a:cubicBezTo>
                <a:cubicBezTo>
                  <a:pt x="11989637" y="3335385"/>
                  <a:pt x="11986544" y="3338476"/>
                  <a:pt x="11986544" y="3341564"/>
                </a:cubicBezTo>
                <a:cubicBezTo>
                  <a:pt x="11986783" y="3345537"/>
                  <a:pt x="11987020" y="3349509"/>
                  <a:pt x="11987259" y="3353481"/>
                </a:cubicBezTo>
                <a:lnTo>
                  <a:pt x="11987317" y="3354439"/>
                </a:lnTo>
                <a:cubicBezTo>
                  <a:pt x="11988089" y="3358171"/>
                  <a:pt x="11989637" y="3361130"/>
                  <a:pt x="11992731" y="3362680"/>
                </a:cubicBezTo>
                <a:cubicBezTo>
                  <a:pt x="11983450" y="3368858"/>
                  <a:pt x="11977261" y="3371947"/>
                  <a:pt x="11971075" y="3378126"/>
                </a:cubicBezTo>
                <a:cubicBezTo>
                  <a:pt x="11971075" y="3365769"/>
                  <a:pt x="11967982" y="3356498"/>
                  <a:pt x="11964888" y="3347229"/>
                </a:cubicBezTo>
                <a:cubicBezTo>
                  <a:pt x="11964888" y="3344139"/>
                  <a:pt x="11967982" y="3341564"/>
                  <a:pt x="11967982" y="3338476"/>
                </a:cubicBezTo>
                <a:cubicBezTo>
                  <a:pt x="11971075" y="3329206"/>
                  <a:pt x="11964888" y="3335385"/>
                  <a:pt x="11961795" y="3335385"/>
                </a:cubicBezTo>
                <a:cubicBezTo>
                  <a:pt x="11952513" y="3347229"/>
                  <a:pt x="11937562" y="3335385"/>
                  <a:pt x="11928280" y="3326117"/>
                </a:cubicBezTo>
                <a:cubicBezTo>
                  <a:pt x="11894251" y="3295220"/>
                  <a:pt x="11857129" y="3273592"/>
                  <a:pt x="11820522" y="3245777"/>
                </a:cubicBezTo>
                <a:cubicBezTo>
                  <a:pt x="11783398" y="3218491"/>
                  <a:pt x="11746791" y="3190683"/>
                  <a:pt x="11706575" y="3162876"/>
                </a:cubicBezTo>
                <a:cubicBezTo>
                  <a:pt x="11688013" y="3150517"/>
                  <a:pt x="11672545" y="3138673"/>
                  <a:pt x="11654500" y="3126314"/>
                </a:cubicBezTo>
                <a:cubicBezTo>
                  <a:pt x="11645218" y="3120135"/>
                  <a:pt x="11635938" y="3113956"/>
                  <a:pt x="11626658" y="3110866"/>
                </a:cubicBezTo>
                <a:cubicBezTo>
                  <a:pt x="11614282" y="3101598"/>
                  <a:pt x="11623564" y="3098506"/>
                  <a:pt x="11620471" y="3083059"/>
                </a:cubicBezTo>
                <a:cubicBezTo>
                  <a:pt x="11614282" y="3061431"/>
                  <a:pt x="11589533" y="3055766"/>
                  <a:pt x="11577160" y="3049072"/>
                </a:cubicBezTo>
                <a:cubicBezTo>
                  <a:pt x="11561693" y="3043408"/>
                  <a:pt x="11546741" y="3031050"/>
                  <a:pt x="11528178" y="3021780"/>
                </a:cubicBezTo>
                <a:cubicBezTo>
                  <a:pt x="11491055" y="2997063"/>
                  <a:pt x="11450839" y="2972340"/>
                  <a:pt x="11411138" y="2950716"/>
                </a:cubicBezTo>
                <a:cubicBezTo>
                  <a:pt x="11377108" y="2929603"/>
                  <a:pt x="11340501" y="2907973"/>
                  <a:pt x="11306471" y="2880168"/>
                </a:cubicBezTo>
                <a:cubicBezTo>
                  <a:pt x="11300285" y="2873987"/>
                  <a:pt x="11281725" y="2861629"/>
                  <a:pt x="11284817" y="2846696"/>
                </a:cubicBezTo>
                <a:cubicBezTo>
                  <a:pt x="11287911" y="2834337"/>
                  <a:pt x="11303378" y="2843606"/>
                  <a:pt x="11303378" y="2828157"/>
                </a:cubicBezTo>
                <a:cubicBezTo>
                  <a:pt x="11297192" y="2828157"/>
                  <a:pt x="11291004" y="2825068"/>
                  <a:pt x="11284817" y="2818889"/>
                </a:cubicBezTo>
                <a:cubicBezTo>
                  <a:pt x="11291004" y="2815798"/>
                  <a:pt x="11297192" y="2812708"/>
                  <a:pt x="11303378" y="2812708"/>
                </a:cubicBezTo>
                <a:cubicBezTo>
                  <a:pt x="11300285" y="2800351"/>
                  <a:pt x="11287911" y="2775632"/>
                  <a:pt x="11300285" y="2766363"/>
                </a:cubicBezTo>
                <a:cubicBezTo>
                  <a:pt x="11302605" y="2764947"/>
                  <a:pt x="11304345" y="2765011"/>
                  <a:pt x="11305698" y="2766097"/>
                </a:cubicBezTo>
                <a:close/>
                <a:moveTo>
                  <a:pt x="9976867" y="2765036"/>
                </a:moveTo>
                <a:lnTo>
                  <a:pt x="9982827" y="2766910"/>
                </a:lnTo>
                <a:cubicBezTo>
                  <a:pt x="9986104" y="2769815"/>
                  <a:pt x="9988191" y="2774630"/>
                  <a:pt x="9988191" y="2782310"/>
                </a:cubicBezTo>
                <a:lnTo>
                  <a:pt x="9978480" y="2784298"/>
                </a:lnTo>
                <a:lnTo>
                  <a:pt x="10005638" y="2782433"/>
                </a:lnTo>
                <a:lnTo>
                  <a:pt x="10067825" y="2778750"/>
                </a:lnTo>
                <a:lnTo>
                  <a:pt x="10047723" y="2771430"/>
                </a:lnTo>
                <a:lnTo>
                  <a:pt x="10037942" y="2770696"/>
                </a:lnTo>
                <a:close/>
                <a:moveTo>
                  <a:pt x="11235880" y="2762063"/>
                </a:moveTo>
                <a:cubicBezTo>
                  <a:pt x="11252502" y="2761124"/>
                  <a:pt x="11271626" y="2782802"/>
                  <a:pt x="11285748" y="2787429"/>
                </a:cubicBezTo>
                <a:cubicBezTo>
                  <a:pt x="11263780" y="2787429"/>
                  <a:pt x="11242335" y="2784343"/>
                  <a:pt x="11220369" y="2772011"/>
                </a:cubicBezTo>
                <a:cubicBezTo>
                  <a:pt x="11225075" y="2765203"/>
                  <a:pt x="11230340" y="2762377"/>
                  <a:pt x="11235880" y="2762063"/>
                </a:cubicBezTo>
                <a:close/>
                <a:moveTo>
                  <a:pt x="11287056" y="2757631"/>
                </a:moveTo>
                <a:cubicBezTo>
                  <a:pt x="11287842" y="2756973"/>
                  <a:pt x="11289415" y="2757810"/>
                  <a:pt x="11292561" y="2759484"/>
                </a:cubicBezTo>
                <a:cubicBezTo>
                  <a:pt x="11289415" y="2761876"/>
                  <a:pt x="11289415" y="2761876"/>
                  <a:pt x="11286270" y="2764746"/>
                </a:cubicBezTo>
                <a:cubicBezTo>
                  <a:pt x="11286270" y="2760440"/>
                  <a:pt x="11286270" y="2758288"/>
                  <a:pt x="11287056" y="2757631"/>
                </a:cubicBezTo>
                <a:close/>
                <a:moveTo>
                  <a:pt x="10555330" y="2757631"/>
                </a:moveTo>
                <a:cubicBezTo>
                  <a:pt x="10556118" y="2756973"/>
                  <a:pt x="10557691" y="2757810"/>
                  <a:pt x="10560838" y="2759484"/>
                </a:cubicBezTo>
                <a:cubicBezTo>
                  <a:pt x="10557691" y="2761876"/>
                  <a:pt x="10557691" y="2761876"/>
                  <a:pt x="10554544" y="2764746"/>
                </a:cubicBezTo>
                <a:cubicBezTo>
                  <a:pt x="10554544" y="2760440"/>
                  <a:pt x="10554544" y="2758288"/>
                  <a:pt x="10555330" y="2757631"/>
                </a:cubicBezTo>
                <a:close/>
                <a:moveTo>
                  <a:pt x="9890991" y="2751593"/>
                </a:moveTo>
                <a:cubicBezTo>
                  <a:pt x="9896732" y="2751593"/>
                  <a:pt x="9899602" y="2757425"/>
                  <a:pt x="9899602" y="2766967"/>
                </a:cubicBezTo>
                <a:cubicBezTo>
                  <a:pt x="9893861" y="2766967"/>
                  <a:pt x="9890991" y="2763785"/>
                  <a:pt x="9890991" y="2751593"/>
                </a:cubicBezTo>
                <a:close/>
                <a:moveTo>
                  <a:pt x="11176843" y="2744850"/>
                </a:moveTo>
                <a:cubicBezTo>
                  <a:pt x="11183364" y="2744850"/>
                  <a:pt x="11191756" y="2746389"/>
                  <a:pt x="11194855" y="2746389"/>
                </a:cubicBezTo>
                <a:cubicBezTo>
                  <a:pt x="11188658" y="2755622"/>
                  <a:pt x="11179361" y="2752545"/>
                  <a:pt x="11170066" y="2752545"/>
                </a:cubicBezTo>
                <a:cubicBezTo>
                  <a:pt x="11165676" y="2746389"/>
                  <a:pt x="11170324" y="2744850"/>
                  <a:pt x="11176843" y="2744850"/>
                </a:cubicBezTo>
                <a:close/>
                <a:moveTo>
                  <a:pt x="11553939" y="2740233"/>
                </a:moveTo>
                <a:cubicBezTo>
                  <a:pt x="11553939" y="2750048"/>
                  <a:pt x="11550591" y="2753319"/>
                  <a:pt x="11545328" y="2753319"/>
                </a:cubicBezTo>
                <a:cubicBezTo>
                  <a:pt x="11545328" y="2743505"/>
                  <a:pt x="11547720" y="2740233"/>
                  <a:pt x="11553939" y="2740233"/>
                </a:cubicBezTo>
                <a:close/>
                <a:moveTo>
                  <a:pt x="9751279" y="2728647"/>
                </a:moveTo>
                <a:cubicBezTo>
                  <a:pt x="9751672" y="2727421"/>
                  <a:pt x="9753246" y="2728239"/>
                  <a:pt x="9756392" y="2729874"/>
                </a:cubicBezTo>
                <a:cubicBezTo>
                  <a:pt x="9753246" y="2733145"/>
                  <a:pt x="9753246" y="2733145"/>
                  <a:pt x="9753246" y="2739688"/>
                </a:cubicBezTo>
                <a:cubicBezTo>
                  <a:pt x="9751672" y="2733145"/>
                  <a:pt x="9750884" y="2729874"/>
                  <a:pt x="9751279" y="2728647"/>
                </a:cubicBezTo>
                <a:close/>
                <a:moveTo>
                  <a:pt x="9727374" y="2724330"/>
                </a:moveTo>
                <a:cubicBezTo>
                  <a:pt x="9733116" y="2724330"/>
                  <a:pt x="9735987" y="2727408"/>
                  <a:pt x="9735987" y="2739720"/>
                </a:cubicBezTo>
                <a:cubicBezTo>
                  <a:pt x="9730245" y="2739720"/>
                  <a:pt x="9727374" y="2733563"/>
                  <a:pt x="9727374" y="2724330"/>
                </a:cubicBezTo>
                <a:close/>
                <a:moveTo>
                  <a:pt x="9684199" y="2724330"/>
                </a:moveTo>
                <a:cubicBezTo>
                  <a:pt x="9690494" y="2724330"/>
                  <a:pt x="9690494" y="2730486"/>
                  <a:pt x="9690494" y="2739720"/>
                </a:cubicBezTo>
                <a:cubicBezTo>
                  <a:pt x="9684199" y="2739720"/>
                  <a:pt x="9684199" y="2733564"/>
                  <a:pt x="9684199" y="2724330"/>
                </a:cubicBezTo>
                <a:close/>
                <a:moveTo>
                  <a:pt x="11535746" y="2722733"/>
                </a:moveTo>
                <a:cubicBezTo>
                  <a:pt x="11535746" y="2737470"/>
                  <a:pt x="11526902" y="2737470"/>
                  <a:pt x="11518058" y="2737470"/>
                </a:cubicBezTo>
                <a:cubicBezTo>
                  <a:pt x="11518058" y="2719786"/>
                  <a:pt x="11529850" y="2722733"/>
                  <a:pt x="11535746" y="2722733"/>
                </a:cubicBezTo>
                <a:close/>
                <a:moveTo>
                  <a:pt x="9638748" y="2708426"/>
                </a:moveTo>
                <a:cubicBezTo>
                  <a:pt x="9644490" y="2708426"/>
                  <a:pt x="9647361" y="2711505"/>
                  <a:pt x="9647361" y="2723815"/>
                </a:cubicBezTo>
                <a:cubicBezTo>
                  <a:pt x="9641620" y="2723815"/>
                  <a:pt x="9638748" y="2717659"/>
                  <a:pt x="9638748" y="2708426"/>
                </a:cubicBezTo>
                <a:close/>
                <a:moveTo>
                  <a:pt x="9611480" y="2708426"/>
                </a:moveTo>
                <a:cubicBezTo>
                  <a:pt x="9617221" y="2708426"/>
                  <a:pt x="9620091" y="2711505"/>
                  <a:pt x="9620091" y="2723815"/>
                </a:cubicBezTo>
                <a:cubicBezTo>
                  <a:pt x="9614349" y="2723815"/>
                  <a:pt x="9611480" y="2717659"/>
                  <a:pt x="9611480" y="2708426"/>
                </a:cubicBezTo>
                <a:close/>
                <a:moveTo>
                  <a:pt x="10687296" y="2706969"/>
                </a:moveTo>
                <a:cubicBezTo>
                  <a:pt x="10692873" y="2706205"/>
                  <a:pt x="10699568" y="2708494"/>
                  <a:pt x="10704029" y="2708494"/>
                </a:cubicBezTo>
                <a:cubicBezTo>
                  <a:pt x="10704029" y="2732907"/>
                  <a:pt x="10686180" y="2723752"/>
                  <a:pt x="10677254" y="2723752"/>
                </a:cubicBezTo>
                <a:cubicBezTo>
                  <a:pt x="10677254" y="2711546"/>
                  <a:pt x="10681718" y="2707732"/>
                  <a:pt x="10687296" y="2706969"/>
                </a:cubicBezTo>
                <a:close/>
                <a:moveTo>
                  <a:pt x="11497363" y="2705840"/>
                </a:moveTo>
                <a:cubicBezTo>
                  <a:pt x="11503103" y="2706988"/>
                  <a:pt x="11508459" y="2713109"/>
                  <a:pt x="11508459" y="2723818"/>
                </a:cubicBezTo>
                <a:cubicBezTo>
                  <a:pt x="11499277" y="2720758"/>
                  <a:pt x="11490093" y="2717699"/>
                  <a:pt x="11483971" y="2717699"/>
                </a:cubicBezTo>
                <a:cubicBezTo>
                  <a:pt x="11485502" y="2708518"/>
                  <a:pt x="11491624" y="2704693"/>
                  <a:pt x="11497363" y="2705840"/>
                </a:cubicBezTo>
                <a:close/>
                <a:moveTo>
                  <a:pt x="11468759" y="2696515"/>
                </a:moveTo>
                <a:cubicBezTo>
                  <a:pt x="11473619" y="2697620"/>
                  <a:pt x="11478922" y="2700567"/>
                  <a:pt x="11483467" y="2702040"/>
                </a:cubicBezTo>
                <a:cubicBezTo>
                  <a:pt x="11480437" y="2702040"/>
                  <a:pt x="11480437" y="2704988"/>
                  <a:pt x="11477407" y="2707935"/>
                </a:cubicBezTo>
                <a:cubicBezTo>
                  <a:pt x="11471346" y="2704988"/>
                  <a:pt x="11462257" y="2702040"/>
                  <a:pt x="11456702" y="2702040"/>
                </a:cubicBezTo>
                <a:cubicBezTo>
                  <a:pt x="11459480" y="2696145"/>
                  <a:pt x="11463898" y="2695408"/>
                  <a:pt x="11468759" y="2696515"/>
                </a:cubicBezTo>
                <a:close/>
                <a:moveTo>
                  <a:pt x="9797584" y="2693163"/>
                </a:moveTo>
                <a:lnTo>
                  <a:pt x="9784518" y="2693488"/>
                </a:lnTo>
                <a:lnTo>
                  <a:pt x="9811378" y="2699012"/>
                </a:lnTo>
                <a:close/>
                <a:moveTo>
                  <a:pt x="10658598" y="2692523"/>
                </a:moveTo>
                <a:cubicBezTo>
                  <a:pt x="10658598" y="2704835"/>
                  <a:pt x="10655727" y="2707913"/>
                  <a:pt x="10649986" y="2707913"/>
                </a:cubicBezTo>
                <a:cubicBezTo>
                  <a:pt x="10649986" y="2695600"/>
                  <a:pt x="10652857" y="2692523"/>
                  <a:pt x="10658598" y="2692523"/>
                </a:cubicBezTo>
                <a:close/>
                <a:moveTo>
                  <a:pt x="9590550" y="2692523"/>
                </a:moveTo>
                <a:cubicBezTo>
                  <a:pt x="9590550" y="2704835"/>
                  <a:pt x="9587680" y="2707913"/>
                  <a:pt x="9581938" y="2707913"/>
                </a:cubicBezTo>
                <a:cubicBezTo>
                  <a:pt x="9581938" y="2695600"/>
                  <a:pt x="9584808" y="2692523"/>
                  <a:pt x="9590550" y="2692523"/>
                </a:cubicBezTo>
                <a:close/>
                <a:moveTo>
                  <a:pt x="9566032" y="2692523"/>
                </a:moveTo>
                <a:cubicBezTo>
                  <a:pt x="9571295" y="2692523"/>
                  <a:pt x="9574643" y="2695600"/>
                  <a:pt x="9574643" y="2707913"/>
                </a:cubicBezTo>
                <a:cubicBezTo>
                  <a:pt x="9568902" y="2707913"/>
                  <a:pt x="9566032" y="2704835"/>
                  <a:pt x="9566032" y="2692523"/>
                </a:cubicBezTo>
                <a:close/>
                <a:moveTo>
                  <a:pt x="10686347" y="2685711"/>
                </a:moveTo>
                <a:cubicBezTo>
                  <a:pt x="10760089" y="2685711"/>
                  <a:pt x="10828160" y="2734832"/>
                  <a:pt x="10892623" y="2771161"/>
                </a:cubicBezTo>
                <a:cubicBezTo>
                  <a:pt x="10889528" y="2780371"/>
                  <a:pt x="10874057" y="2798792"/>
                  <a:pt x="10865290" y="2786512"/>
                </a:cubicBezTo>
                <a:cubicBezTo>
                  <a:pt x="10856009" y="2771161"/>
                  <a:pt x="10840538" y="2774231"/>
                  <a:pt x="10825067" y="2777301"/>
                </a:cubicBezTo>
                <a:cubicBezTo>
                  <a:pt x="10812690" y="2780371"/>
                  <a:pt x="10815783" y="2765021"/>
                  <a:pt x="10803408" y="2755810"/>
                </a:cubicBezTo>
                <a:cubicBezTo>
                  <a:pt x="10797219" y="2747112"/>
                  <a:pt x="10784842" y="2755810"/>
                  <a:pt x="10775560" y="2759393"/>
                </a:cubicBezTo>
                <a:cubicBezTo>
                  <a:pt x="10778655" y="2750182"/>
                  <a:pt x="10784842" y="2747112"/>
                  <a:pt x="10784842" y="2737902"/>
                </a:cubicBezTo>
                <a:cubicBezTo>
                  <a:pt x="10781749" y="2740972"/>
                  <a:pt x="10775560" y="2744043"/>
                  <a:pt x="10772466" y="2750182"/>
                </a:cubicBezTo>
                <a:cubicBezTo>
                  <a:pt x="10769371" y="2722552"/>
                  <a:pt x="10754416" y="2716411"/>
                  <a:pt x="10738946" y="2707202"/>
                </a:cubicBezTo>
                <a:cubicBezTo>
                  <a:pt x="10720382" y="2701061"/>
                  <a:pt x="10704911" y="2691851"/>
                  <a:pt x="10686347" y="2685711"/>
                </a:cubicBezTo>
                <a:close/>
                <a:moveTo>
                  <a:pt x="9250340" y="2678878"/>
                </a:moveTo>
                <a:lnTo>
                  <a:pt x="9193753" y="2679741"/>
                </a:lnTo>
                <a:lnTo>
                  <a:pt x="9244249" y="2688727"/>
                </a:lnTo>
                <a:lnTo>
                  <a:pt x="9289077" y="2688243"/>
                </a:lnTo>
                <a:lnTo>
                  <a:pt x="9260573" y="2681503"/>
                </a:lnTo>
                <a:close/>
                <a:moveTo>
                  <a:pt x="9745478" y="2678105"/>
                </a:moveTo>
                <a:lnTo>
                  <a:pt x="9748346" y="2679854"/>
                </a:lnTo>
                <a:lnTo>
                  <a:pt x="9745675" y="2679153"/>
                </a:lnTo>
                <a:cubicBezTo>
                  <a:pt x="9745610" y="2678804"/>
                  <a:pt x="9745544" y="2678454"/>
                  <a:pt x="9745478" y="2678105"/>
                </a:cubicBezTo>
                <a:close/>
                <a:moveTo>
                  <a:pt x="11366705" y="2676796"/>
                </a:moveTo>
                <a:cubicBezTo>
                  <a:pt x="11374294" y="2678341"/>
                  <a:pt x="11381884" y="2682971"/>
                  <a:pt x="11388057" y="2686059"/>
                </a:cubicBezTo>
                <a:cubicBezTo>
                  <a:pt x="11403494" y="2692233"/>
                  <a:pt x="11418928" y="2701496"/>
                  <a:pt x="11437452" y="2707670"/>
                </a:cubicBezTo>
                <a:cubicBezTo>
                  <a:pt x="11470894" y="2729282"/>
                  <a:pt x="11501764" y="2750893"/>
                  <a:pt x="11535723" y="2771990"/>
                </a:cubicBezTo>
                <a:cubicBezTo>
                  <a:pt x="11526462" y="2787429"/>
                  <a:pt x="11514113" y="2771990"/>
                  <a:pt x="11504852" y="2768903"/>
                </a:cubicBezTo>
                <a:cubicBezTo>
                  <a:pt x="11489416" y="2760156"/>
                  <a:pt x="11473982" y="2750893"/>
                  <a:pt x="11455974" y="2744719"/>
                </a:cubicBezTo>
                <a:cubicBezTo>
                  <a:pt x="11440538" y="2735457"/>
                  <a:pt x="11425103" y="2729282"/>
                  <a:pt x="11409667" y="2720019"/>
                </a:cubicBezTo>
                <a:cubicBezTo>
                  <a:pt x="11397318" y="2713845"/>
                  <a:pt x="11381884" y="2710759"/>
                  <a:pt x="11372621" y="2692233"/>
                </a:cubicBezTo>
                <a:cubicBezTo>
                  <a:pt x="11363361" y="2689145"/>
                  <a:pt x="11354099" y="2686059"/>
                  <a:pt x="11345353" y="2686059"/>
                </a:cubicBezTo>
                <a:cubicBezTo>
                  <a:pt x="11351528" y="2676796"/>
                  <a:pt x="11359117" y="2675252"/>
                  <a:pt x="11366705" y="2676796"/>
                </a:cubicBezTo>
                <a:close/>
                <a:moveTo>
                  <a:pt x="11438524" y="2676620"/>
                </a:moveTo>
                <a:cubicBezTo>
                  <a:pt x="11444419" y="2679567"/>
                  <a:pt x="11449823" y="2682515"/>
                  <a:pt x="11456212" y="2685462"/>
                </a:cubicBezTo>
                <a:cubicBezTo>
                  <a:pt x="11449823" y="2694303"/>
                  <a:pt x="11438524" y="2694303"/>
                  <a:pt x="11438524" y="2676620"/>
                </a:cubicBezTo>
                <a:close/>
                <a:moveTo>
                  <a:pt x="10252070" y="2673616"/>
                </a:moveTo>
                <a:cubicBezTo>
                  <a:pt x="10253504" y="2673616"/>
                  <a:pt x="10254940" y="2675153"/>
                  <a:pt x="10256375" y="2678231"/>
                </a:cubicBezTo>
                <a:lnTo>
                  <a:pt x="10253259" y="2684913"/>
                </a:lnTo>
                <a:lnTo>
                  <a:pt x="10254089" y="2685541"/>
                </a:lnTo>
                <a:cubicBezTo>
                  <a:pt x="10254089" y="2703386"/>
                  <a:pt x="10236400" y="2691489"/>
                  <a:pt x="10236400" y="2676619"/>
                </a:cubicBezTo>
                <a:cubicBezTo>
                  <a:pt x="10239349" y="2676619"/>
                  <a:pt x="10242297" y="2677363"/>
                  <a:pt x="10245244" y="2678850"/>
                </a:cubicBezTo>
                <a:lnTo>
                  <a:pt x="10252524" y="2684357"/>
                </a:lnTo>
                <a:lnTo>
                  <a:pt x="10247764" y="2678231"/>
                </a:lnTo>
                <a:cubicBezTo>
                  <a:pt x="10249199" y="2675153"/>
                  <a:pt x="10250634" y="2673616"/>
                  <a:pt x="10252070" y="2673616"/>
                </a:cubicBezTo>
                <a:close/>
                <a:moveTo>
                  <a:pt x="10309893" y="2671784"/>
                </a:moveTo>
                <a:cubicBezTo>
                  <a:pt x="10312504" y="2672224"/>
                  <a:pt x="10315018" y="2673006"/>
                  <a:pt x="10317338" y="2673787"/>
                </a:cubicBezTo>
                <a:cubicBezTo>
                  <a:pt x="10335905" y="2680040"/>
                  <a:pt x="10351378" y="2683166"/>
                  <a:pt x="10366333" y="2689419"/>
                </a:cubicBezTo>
                <a:cubicBezTo>
                  <a:pt x="10384900" y="2692545"/>
                  <a:pt x="10400372" y="2698798"/>
                  <a:pt x="10418938" y="2701924"/>
                </a:cubicBezTo>
                <a:cubicBezTo>
                  <a:pt x="10425126" y="2705050"/>
                  <a:pt x="10431314" y="2708176"/>
                  <a:pt x="10431314" y="2723808"/>
                </a:cubicBezTo>
                <a:cubicBezTo>
                  <a:pt x="10381804" y="2723808"/>
                  <a:pt x="10335905" y="2701924"/>
                  <a:pt x="10286395" y="2686292"/>
                </a:cubicBezTo>
                <a:cubicBezTo>
                  <a:pt x="10293358" y="2672224"/>
                  <a:pt x="10302061" y="2670466"/>
                  <a:pt x="10309893" y="2671784"/>
                </a:cubicBezTo>
                <a:close/>
                <a:moveTo>
                  <a:pt x="11343567" y="2668967"/>
                </a:moveTo>
                <a:cubicBezTo>
                  <a:pt x="11344054" y="2668249"/>
                  <a:pt x="11345027" y="2668967"/>
                  <a:pt x="11346975" y="2670401"/>
                </a:cubicBezTo>
                <a:cubicBezTo>
                  <a:pt x="11346975" y="2673272"/>
                  <a:pt x="11346975" y="2676142"/>
                  <a:pt x="11343080" y="2676142"/>
                </a:cubicBezTo>
                <a:cubicBezTo>
                  <a:pt x="11343080" y="2671836"/>
                  <a:pt x="11343080" y="2669684"/>
                  <a:pt x="11343567" y="2668967"/>
                </a:cubicBezTo>
                <a:close/>
                <a:moveTo>
                  <a:pt x="10161410" y="2662988"/>
                </a:moveTo>
                <a:cubicBezTo>
                  <a:pt x="10167470" y="2662988"/>
                  <a:pt x="10169995" y="2668819"/>
                  <a:pt x="10169995" y="2678360"/>
                </a:cubicBezTo>
                <a:cubicBezTo>
                  <a:pt x="10164440" y="2678360"/>
                  <a:pt x="10161410" y="2675179"/>
                  <a:pt x="10161410" y="2662988"/>
                </a:cubicBezTo>
                <a:close/>
                <a:moveTo>
                  <a:pt x="9361975" y="2650651"/>
                </a:moveTo>
                <a:lnTo>
                  <a:pt x="9343274" y="2651853"/>
                </a:lnTo>
                <a:lnTo>
                  <a:pt x="9363350" y="2656607"/>
                </a:lnTo>
                <a:cubicBezTo>
                  <a:pt x="9372278" y="2659842"/>
                  <a:pt x="9375648" y="2662662"/>
                  <a:pt x="9374562" y="2665112"/>
                </a:cubicBezTo>
                <a:lnTo>
                  <a:pt x="9363685" y="2669522"/>
                </a:lnTo>
                <a:lnTo>
                  <a:pt x="9372363" y="2671838"/>
                </a:lnTo>
                <a:lnTo>
                  <a:pt x="9341755" y="2687673"/>
                </a:lnTo>
                <a:lnTo>
                  <a:pt x="9381964" y="2687238"/>
                </a:lnTo>
                <a:lnTo>
                  <a:pt x="9381964" y="2662989"/>
                </a:lnTo>
                <a:cubicBezTo>
                  <a:pt x="9387859" y="2665639"/>
                  <a:pt x="9393756" y="2668820"/>
                  <a:pt x="9399651" y="2672001"/>
                </a:cubicBezTo>
                <a:lnTo>
                  <a:pt x="9387594" y="2687177"/>
                </a:lnTo>
                <a:lnTo>
                  <a:pt x="9467913" y="2686309"/>
                </a:lnTo>
                <a:lnTo>
                  <a:pt x="9466044" y="2676620"/>
                </a:lnTo>
                <a:cubicBezTo>
                  <a:pt x="9468675" y="2676620"/>
                  <a:pt x="9470828" y="2678159"/>
                  <a:pt x="9472323" y="2680852"/>
                </a:cubicBezTo>
                <a:lnTo>
                  <a:pt x="9473451" y="2686249"/>
                </a:lnTo>
                <a:lnTo>
                  <a:pt x="9494796" y="2686018"/>
                </a:lnTo>
                <a:lnTo>
                  <a:pt x="9493314" y="2676620"/>
                </a:lnTo>
                <a:cubicBezTo>
                  <a:pt x="9496393" y="2676620"/>
                  <a:pt x="9500242" y="2676620"/>
                  <a:pt x="9503321" y="2678462"/>
                </a:cubicBezTo>
                <a:lnTo>
                  <a:pt x="9506426" y="2685892"/>
                </a:lnTo>
                <a:lnTo>
                  <a:pt x="9528712" y="2685651"/>
                </a:lnTo>
                <a:lnTo>
                  <a:pt x="9507163" y="2687657"/>
                </a:lnTo>
                <a:lnTo>
                  <a:pt x="9508709" y="2691356"/>
                </a:lnTo>
                <a:cubicBezTo>
                  <a:pt x="9505630" y="2691356"/>
                  <a:pt x="9501781" y="2692093"/>
                  <a:pt x="9498702" y="2690619"/>
                </a:cubicBezTo>
                <a:lnTo>
                  <a:pt x="9496881" y="2688615"/>
                </a:lnTo>
                <a:lnTo>
                  <a:pt x="9474383" y="2690709"/>
                </a:lnTo>
                <a:lnTo>
                  <a:pt x="9474655" y="2692009"/>
                </a:lnTo>
                <a:lnTo>
                  <a:pt x="9472884" y="2690848"/>
                </a:lnTo>
                <a:lnTo>
                  <a:pt x="9330600" y="2704094"/>
                </a:lnTo>
                <a:lnTo>
                  <a:pt x="9461446" y="2727378"/>
                </a:lnTo>
                <a:lnTo>
                  <a:pt x="9800651" y="2797084"/>
                </a:lnTo>
                <a:lnTo>
                  <a:pt x="9833224" y="2794656"/>
                </a:lnTo>
                <a:cubicBezTo>
                  <a:pt x="9861147" y="2792581"/>
                  <a:pt x="9890594" y="2790413"/>
                  <a:pt x="9919888" y="2788320"/>
                </a:cubicBezTo>
                <a:lnTo>
                  <a:pt x="9957834" y="2785715"/>
                </a:lnTo>
                <a:lnTo>
                  <a:pt x="9950895" y="2783628"/>
                </a:lnTo>
                <a:cubicBezTo>
                  <a:pt x="9947618" y="2780553"/>
                  <a:pt x="9945530" y="2775281"/>
                  <a:pt x="9945530" y="2766691"/>
                </a:cubicBezTo>
                <a:lnTo>
                  <a:pt x="9965104" y="2763763"/>
                </a:lnTo>
                <a:lnTo>
                  <a:pt x="9936508" y="2760462"/>
                </a:lnTo>
                <a:cubicBezTo>
                  <a:pt x="9916967" y="2756797"/>
                  <a:pt x="9906198" y="2740981"/>
                  <a:pt x="9892960" y="2738499"/>
                </a:cubicBezTo>
                <a:lnTo>
                  <a:pt x="9768766" y="2715848"/>
                </a:lnTo>
                <a:lnTo>
                  <a:pt x="9766630" y="2718259"/>
                </a:lnTo>
                <a:cubicBezTo>
                  <a:pt x="9759795" y="2718259"/>
                  <a:pt x="9752540" y="2716908"/>
                  <a:pt x="9745067" y="2714736"/>
                </a:cubicBezTo>
                <a:lnTo>
                  <a:pt x="9733739" y="2710553"/>
                </a:lnTo>
                <a:lnTo>
                  <a:pt x="9618576" y="2693713"/>
                </a:lnTo>
                <a:lnTo>
                  <a:pt x="9457190" y="2666630"/>
                </a:lnTo>
                <a:lnTo>
                  <a:pt x="9454083" y="2676809"/>
                </a:lnTo>
                <a:cubicBezTo>
                  <a:pt x="9445599" y="2685263"/>
                  <a:pt x="9427738" y="2676592"/>
                  <a:pt x="9420595" y="2676592"/>
                </a:cubicBezTo>
                <a:cubicBezTo>
                  <a:pt x="9420595" y="2669784"/>
                  <a:pt x="9422381" y="2665448"/>
                  <a:pt x="9425209" y="2662774"/>
                </a:cubicBezTo>
                <a:lnTo>
                  <a:pt x="9428105" y="2661749"/>
                </a:lnTo>
                <a:close/>
                <a:moveTo>
                  <a:pt x="11293086" y="2650330"/>
                </a:moveTo>
                <a:cubicBezTo>
                  <a:pt x="11298982" y="2650330"/>
                  <a:pt x="11310773" y="2647084"/>
                  <a:pt x="11310773" y="2663311"/>
                </a:cubicBezTo>
                <a:cubicBezTo>
                  <a:pt x="11304878" y="2663311"/>
                  <a:pt x="11293086" y="2669262"/>
                  <a:pt x="11293086" y="2650330"/>
                </a:cubicBezTo>
                <a:close/>
                <a:moveTo>
                  <a:pt x="11381712" y="2649357"/>
                </a:moveTo>
                <a:cubicBezTo>
                  <a:pt x="11387453" y="2649357"/>
                  <a:pt x="11390324" y="2652629"/>
                  <a:pt x="11390324" y="2662443"/>
                </a:cubicBezTo>
                <a:cubicBezTo>
                  <a:pt x="11387453" y="2662443"/>
                  <a:pt x="11381712" y="2658626"/>
                  <a:pt x="11381712" y="2649357"/>
                </a:cubicBezTo>
                <a:close/>
                <a:moveTo>
                  <a:pt x="10215948" y="2649357"/>
                </a:moveTo>
                <a:cubicBezTo>
                  <a:pt x="10221689" y="2649357"/>
                  <a:pt x="10224561" y="2652629"/>
                  <a:pt x="10224561" y="2662443"/>
                </a:cubicBezTo>
                <a:cubicBezTo>
                  <a:pt x="10218820" y="2662443"/>
                  <a:pt x="10215948" y="2658626"/>
                  <a:pt x="10215948" y="2649357"/>
                </a:cubicBezTo>
                <a:close/>
                <a:moveTo>
                  <a:pt x="10149560" y="2647146"/>
                </a:moveTo>
                <a:lnTo>
                  <a:pt x="10150413" y="2648592"/>
                </a:lnTo>
                <a:lnTo>
                  <a:pt x="10151304" y="2650104"/>
                </a:lnTo>
                <a:close/>
                <a:moveTo>
                  <a:pt x="10149114" y="2646395"/>
                </a:moveTo>
                <a:lnTo>
                  <a:pt x="10149263" y="2646641"/>
                </a:lnTo>
                <a:lnTo>
                  <a:pt x="10149560" y="2647146"/>
                </a:lnTo>
                <a:close/>
                <a:moveTo>
                  <a:pt x="10145505" y="2640270"/>
                </a:moveTo>
                <a:lnTo>
                  <a:pt x="10147346" y="2643391"/>
                </a:lnTo>
                <a:lnTo>
                  <a:pt x="10148405" y="2645189"/>
                </a:lnTo>
                <a:close/>
                <a:moveTo>
                  <a:pt x="11040368" y="2638804"/>
                </a:moveTo>
                <a:cubicBezTo>
                  <a:pt x="11040368" y="2648038"/>
                  <a:pt x="11034626" y="2651115"/>
                  <a:pt x="11031756" y="2651115"/>
                </a:cubicBezTo>
                <a:cubicBezTo>
                  <a:pt x="11031756" y="2641882"/>
                  <a:pt x="11034626" y="2635726"/>
                  <a:pt x="11040368" y="2638804"/>
                </a:cubicBezTo>
                <a:close/>
                <a:moveTo>
                  <a:pt x="9510424" y="2638224"/>
                </a:moveTo>
                <a:lnTo>
                  <a:pt x="9506483" y="2638631"/>
                </a:lnTo>
                <a:lnTo>
                  <a:pt x="9510830" y="2639474"/>
                </a:lnTo>
                <a:close/>
                <a:moveTo>
                  <a:pt x="10619877" y="2637998"/>
                </a:moveTo>
                <a:cubicBezTo>
                  <a:pt x="10626124" y="2637998"/>
                  <a:pt x="10629250" y="2641065"/>
                  <a:pt x="10635499" y="2644133"/>
                </a:cubicBezTo>
                <a:lnTo>
                  <a:pt x="10663099" y="2653334"/>
                </a:lnTo>
                <a:cubicBezTo>
                  <a:pt x="10669869" y="2656400"/>
                  <a:pt x="10688096" y="2668157"/>
                  <a:pt x="10675598" y="2683492"/>
                </a:cubicBezTo>
                <a:cubicBezTo>
                  <a:pt x="10660495" y="2698827"/>
                  <a:pt x="10629250" y="2671224"/>
                  <a:pt x="10613626" y="2662534"/>
                </a:cubicBezTo>
                <a:cubicBezTo>
                  <a:pt x="10616753" y="2653334"/>
                  <a:pt x="10619877" y="2647199"/>
                  <a:pt x="10619877" y="2637998"/>
                </a:cubicBezTo>
                <a:close/>
                <a:moveTo>
                  <a:pt x="10524588" y="2622848"/>
                </a:moveTo>
                <a:lnTo>
                  <a:pt x="10538870" y="2622997"/>
                </a:lnTo>
                <a:cubicBezTo>
                  <a:pt x="10544274" y="2622203"/>
                  <a:pt x="10549840" y="2622203"/>
                  <a:pt x="10555485" y="2622848"/>
                </a:cubicBezTo>
                <a:cubicBezTo>
                  <a:pt x="10572421" y="2624782"/>
                  <a:pt x="10590082" y="2632520"/>
                  <a:pt x="10606295" y="2642043"/>
                </a:cubicBezTo>
                <a:cubicBezTo>
                  <a:pt x="10581590" y="2648392"/>
                  <a:pt x="10557399" y="2651566"/>
                  <a:pt x="10532692" y="2657915"/>
                </a:cubicBezTo>
                <a:cubicBezTo>
                  <a:pt x="10538870" y="2648392"/>
                  <a:pt x="10551222" y="2654740"/>
                  <a:pt x="10551222" y="2635694"/>
                </a:cubicBezTo>
                <a:cubicBezTo>
                  <a:pt x="10541958" y="2638869"/>
                  <a:pt x="10532692" y="2638869"/>
                  <a:pt x="10526517" y="2651566"/>
                </a:cubicBezTo>
                <a:cubicBezTo>
                  <a:pt x="10514165" y="2648392"/>
                  <a:pt x="10501811" y="2645217"/>
                  <a:pt x="10486370" y="2642043"/>
                </a:cubicBezTo>
                <a:cubicBezTo>
                  <a:pt x="10495635" y="2625377"/>
                  <a:pt x="10510111" y="2622997"/>
                  <a:pt x="10524588" y="2622848"/>
                </a:cubicBezTo>
                <a:close/>
                <a:moveTo>
                  <a:pt x="3591250" y="2620595"/>
                </a:moveTo>
                <a:lnTo>
                  <a:pt x="3580399" y="2624697"/>
                </a:lnTo>
                <a:lnTo>
                  <a:pt x="3593280" y="2624980"/>
                </a:lnTo>
                <a:lnTo>
                  <a:pt x="3598451" y="2621056"/>
                </a:lnTo>
                <a:cubicBezTo>
                  <a:pt x="3597980" y="2619788"/>
                  <a:pt x="3595113" y="2619738"/>
                  <a:pt x="3591250" y="2620595"/>
                </a:cubicBezTo>
                <a:close/>
                <a:moveTo>
                  <a:pt x="11329445" y="2619823"/>
                </a:moveTo>
                <a:cubicBezTo>
                  <a:pt x="11335186" y="2619823"/>
                  <a:pt x="11338057" y="2625979"/>
                  <a:pt x="11338057" y="2635212"/>
                </a:cubicBezTo>
                <a:cubicBezTo>
                  <a:pt x="11332315" y="2635212"/>
                  <a:pt x="11329445" y="2629057"/>
                  <a:pt x="11329445" y="2619823"/>
                </a:cubicBezTo>
                <a:close/>
                <a:moveTo>
                  <a:pt x="9988705" y="2619823"/>
                </a:moveTo>
                <a:cubicBezTo>
                  <a:pt x="9994446" y="2619823"/>
                  <a:pt x="9997316" y="2625979"/>
                  <a:pt x="9997316" y="2635212"/>
                </a:cubicBezTo>
                <a:cubicBezTo>
                  <a:pt x="9991574" y="2635212"/>
                  <a:pt x="9988705" y="2629057"/>
                  <a:pt x="9988705" y="2619823"/>
                </a:cubicBezTo>
                <a:close/>
                <a:moveTo>
                  <a:pt x="3838551" y="2615895"/>
                </a:moveTo>
                <a:lnTo>
                  <a:pt x="3788188" y="2618768"/>
                </a:lnTo>
                <a:cubicBezTo>
                  <a:pt x="3745578" y="2619986"/>
                  <a:pt x="3703365" y="2620840"/>
                  <a:pt x="3665644" y="2623719"/>
                </a:cubicBezTo>
                <a:lnTo>
                  <a:pt x="3651559" y="2626259"/>
                </a:lnTo>
                <a:lnTo>
                  <a:pt x="3751153" y="2628445"/>
                </a:lnTo>
                <a:cubicBezTo>
                  <a:pt x="3984838" y="2633379"/>
                  <a:pt x="4171212" y="2636477"/>
                  <a:pt x="4174053" y="2632897"/>
                </a:cubicBezTo>
                <a:cubicBezTo>
                  <a:pt x="4177970" y="2627965"/>
                  <a:pt x="4096179" y="2623443"/>
                  <a:pt x="3971171" y="2619406"/>
                </a:cubicBezTo>
                <a:close/>
                <a:moveTo>
                  <a:pt x="10151796" y="2613008"/>
                </a:moveTo>
                <a:lnTo>
                  <a:pt x="10149048" y="2646281"/>
                </a:lnTo>
                <a:cubicBezTo>
                  <a:pt x="10148916" y="2647887"/>
                  <a:pt x="10148782" y="2649493"/>
                  <a:pt x="10148650" y="2651099"/>
                </a:cubicBezTo>
                <a:cubicBezTo>
                  <a:pt x="10148569" y="2649129"/>
                  <a:pt x="10148486" y="2647159"/>
                  <a:pt x="10148405" y="2645189"/>
                </a:cubicBezTo>
                <a:lnTo>
                  <a:pt x="10147864" y="2632053"/>
                </a:lnTo>
                <a:cubicBezTo>
                  <a:pt x="10148650" y="2625705"/>
                  <a:pt x="10150223" y="2619357"/>
                  <a:pt x="10151796" y="2613008"/>
                </a:cubicBezTo>
                <a:close/>
                <a:moveTo>
                  <a:pt x="3562804" y="2609890"/>
                </a:moveTo>
                <a:lnTo>
                  <a:pt x="3568266" y="2610731"/>
                </a:lnTo>
                <a:lnTo>
                  <a:pt x="3564251" y="2609919"/>
                </a:lnTo>
                <a:close/>
                <a:moveTo>
                  <a:pt x="3527496" y="2609191"/>
                </a:moveTo>
                <a:lnTo>
                  <a:pt x="3466238" y="2612691"/>
                </a:lnTo>
                <a:lnTo>
                  <a:pt x="3414657" y="2621014"/>
                </a:lnTo>
                <a:lnTo>
                  <a:pt x="3506746" y="2623080"/>
                </a:lnTo>
                <a:lnTo>
                  <a:pt x="3574832" y="2624575"/>
                </a:lnTo>
                <a:lnTo>
                  <a:pt x="3548499" y="2616422"/>
                </a:lnTo>
                <a:lnTo>
                  <a:pt x="3542697" y="2609492"/>
                </a:lnTo>
                <a:close/>
                <a:moveTo>
                  <a:pt x="11926619" y="2606191"/>
                </a:moveTo>
                <a:cubicBezTo>
                  <a:pt x="11926619" y="2616004"/>
                  <a:pt x="11923748" y="2619275"/>
                  <a:pt x="11918008" y="2619275"/>
                </a:cubicBezTo>
                <a:cubicBezTo>
                  <a:pt x="11918008" y="2609462"/>
                  <a:pt x="11920879" y="2606191"/>
                  <a:pt x="11926619" y="2606191"/>
                </a:cubicBezTo>
                <a:close/>
                <a:moveTo>
                  <a:pt x="3152849" y="2603201"/>
                </a:moveTo>
                <a:lnTo>
                  <a:pt x="3145063" y="2604692"/>
                </a:lnTo>
                <a:lnTo>
                  <a:pt x="3107009" y="2614309"/>
                </a:lnTo>
                <a:lnTo>
                  <a:pt x="3261074" y="2617567"/>
                </a:lnTo>
                <a:lnTo>
                  <a:pt x="3279862" y="2617989"/>
                </a:lnTo>
                <a:lnTo>
                  <a:pt x="3342335" y="2606103"/>
                </a:lnTo>
                <a:lnTo>
                  <a:pt x="3260326" y="2604763"/>
                </a:lnTo>
                <a:close/>
                <a:moveTo>
                  <a:pt x="2826467" y="2598166"/>
                </a:moveTo>
                <a:cubicBezTo>
                  <a:pt x="2509454" y="2648831"/>
                  <a:pt x="2191484" y="2696418"/>
                  <a:pt x="1814379" y="2777768"/>
                </a:cubicBezTo>
                <a:cubicBezTo>
                  <a:pt x="1660333" y="2811771"/>
                  <a:pt x="1507083" y="2834772"/>
                  <a:pt x="1365406" y="2861053"/>
                </a:cubicBezTo>
                <a:cubicBezTo>
                  <a:pt x="1344620" y="2864909"/>
                  <a:pt x="1326716" y="2869825"/>
                  <a:pt x="1310546" y="2875122"/>
                </a:cubicBezTo>
                <a:lnTo>
                  <a:pt x="1275534" y="2888009"/>
                </a:lnTo>
                <a:lnTo>
                  <a:pt x="1282244" y="2888556"/>
                </a:lnTo>
                <a:lnTo>
                  <a:pt x="1655887" y="2919627"/>
                </a:lnTo>
                <a:lnTo>
                  <a:pt x="1818733" y="2873023"/>
                </a:lnTo>
                <a:cubicBezTo>
                  <a:pt x="1898517" y="2846826"/>
                  <a:pt x="1938926" y="2825219"/>
                  <a:pt x="2066634" y="2801530"/>
                </a:cubicBezTo>
                <a:cubicBezTo>
                  <a:pt x="2080600" y="2798938"/>
                  <a:pt x="2223907" y="2789179"/>
                  <a:pt x="2239571" y="2769449"/>
                </a:cubicBezTo>
                <a:lnTo>
                  <a:pt x="2012860" y="2802821"/>
                </a:lnTo>
                <a:cubicBezTo>
                  <a:pt x="1929717" y="2818244"/>
                  <a:pt x="1857413" y="2857164"/>
                  <a:pt x="1767421" y="2848349"/>
                </a:cubicBezTo>
                <a:cubicBezTo>
                  <a:pt x="1804701" y="2852831"/>
                  <a:pt x="1820933" y="2798804"/>
                  <a:pt x="1788105" y="2810865"/>
                </a:cubicBezTo>
                <a:cubicBezTo>
                  <a:pt x="1884353" y="2767502"/>
                  <a:pt x="2186598" y="2716862"/>
                  <a:pt x="2304328" y="2695023"/>
                </a:cubicBezTo>
                <a:cubicBezTo>
                  <a:pt x="2405725" y="2679470"/>
                  <a:pt x="2707169" y="2626266"/>
                  <a:pt x="2819182" y="2610915"/>
                </a:cubicBezTo>
                <a:cubicBezTo>
                  <a:pt x="2825667" y="2609712"/>
                  <a:pt x="2877086" y="2610068"/>
                  <a:pt x="2956411" y="2611379"/>
                </a:cubicBezTo>
                <a:lnTo>
                  <a:pt x="3025783" y="2612644"/>
                </a:lnTo>
                <a:lnTo>
                  <a:pt x="3038218" y="2608021"/>
                </a:lnTo>
                <a:cubicBezTo>
                  <a:pt x="3040808" y="2605542"/>
                  <a:pt x="3024193" y="2607632"/>
                  <a:pt x="3021004" y="2604925"/>
                </a:cubicBezTo>
                <a:lnTo>
                  <a:pt x="3024799" y="2601348"/>
                </a:lnTo>
                <a:lnTo>
                  <a:pt x="2954997" y="2600366"/>
                </a:lnTo>
                <a:cubicBezTo>
                  <a:pt x="2876712" y="2599256"/>
                  <a:pt x="2827893" y="2598512"/>
                  <a:pt x="2826467" y="2598166"/>
                </a:cubicBezTo>
                <a:close/>
                <a:moveTo>
                  <a:pt x="10109237" y="2597891"/>
                </a:moveTo>
                <a:cubicBezTo>
                  <a:pt x="10118418" y="2597891"/>
                  <a:pt x="10124540" y="2607071"/>
                  <a:pt x="10124540" y="2619311"/>
                </a:cubicBezTo>
                <a:lnTo>
                  <a:pt x="10100055" y="2619311"/>
                </a:lnTo>
                <a:cubicBezTo>
                  <a:pt x="10100055" y="2610131"/>
                  <a:pt x="10103115" y="2594831"/>
                  <a:pt x="10109237" y="2597891"/>
                </a:cubicBezTo>
                <a:close/>
                <a:moveTo>
                  <a:pt x="10170500" y="2590289"/>
                </a:moveTo>
                <a:cubicBezTo>
                  <a:pt x="10176241" y="2590289"/>
                  <a:pt x="10179112" y="2596444"/>
                  <a:pt x="10179112" y="2605677"/>
                </a:cubicBezTo>
                <a:cubicBezTo>
                  <a:pt x="10173370" y="2605677"/>
                  <a:pt x="10170500" y="2599522"/>
                  <a:pt x="10170500" y="2590289"/>
                </a:cubicBezTo>
                <a:close/>
                <a:moveTo>
                  <a:pt x="11265816" y="2590288"/>
                </a:moveTo>
                <a:cubicBezTo>
                  <a:pt x="11271557" y="2590288"/>
                  <a:pt x="11274428" y="2593366"/>
                  <a:pt x="11274428" y="2605677"/>
                </a:cubicBezTo>
                <a:cubicBezTo>
                  <a:pt x="11268687" y="2605677"/>
                  <a:pt x="11265816" y="2599522"/>
                  <a:pt x="11265816" y="2590288"/>
                </a:cubicBezTo>
                <a:close/>
                <a:moveTo>
                  <a:pt x="10387372" y="2576108"/>
                </a:moveTo>
                <a:cubicBezTo>
                  <a:pt x="10387372" y="2591561"/>
                  <a:pt x="10396647" y="2591561"/>
                  <a:pt x="10405922" y="2591561"/>
                </a:cubicBezTo>
                <a:cubicBezTo>
                  <a:pt x="10405922" y="2573017"/>
                  <a:pt x="10393556" y="2576108"/>
                  <a:pt x="10387372" y="2576108"/>
                </a:cubicBezTo>
                <a:close/>
                <a:moveTo>
                  <a:pt x="11146262" y="2575391"/>
                </a:moveTo>
                <a:cubicBezTo>
                  <a:pt x="11151816" y="2576173"/>
                  <a:pt x="11156234" y="2580083"/>
                  <a:pt x="11156234" y="2592597"/>
                </a:cubicBezTo>
                <a:cubicBezTo>
                  <a:pt x="11147651" y="2592597"/>
                  <a:pt x="11129470" y="2598854"/>
                  <a:pt x="11129470" y="2576955"/>
                </a:cubicBezTo>
                <a:cubicBezTo>
                  <a:pt x="11134015" y="2576955"/>
                  <a:pt x="11140706" y="2574608"/>
                  <a:pt x="11146262" y="2575391"/>
                </a:cubicBezTo>
                <a:close/>
                <a:moveTo>
                  <a:pt x="11102202" y="2560752"/>
                </a:moveTo>
                <a:cubicBezTo>
                  <a:pt x="11107943" y="2560752"/>
                  <a:pt x="11110814" y="2564343"/>
                  <a:pt x="11110814" y="2576143"/>
                </a:cubicBezTo>
                <a:cubicBezTo>
                  <a:pt x="11105073" y="2576143"/>
                  <a:pt x="11102202" y="2573065"/>
                  <a:pt x="11102202" y="2560752"/>
                </a:cubicBezTo>
                <a:close/>
                <a:moveTo>
                  <a:pt x="10349629" y="2559303"/>
                </a:moveTo>
                <a:cubicBezTo>
                  <a:pt x="10343832" y="2558466"/>
                  <a:pt x="10336876" y="2560654"/>
                  <a:pt x="10332237" y="2560654"/>
                </a:cubicBezTo>
                <a:cubicBezTo>
                  <a:pt x="10332237" y="2585380"/>
                  <a:pt x="10350789" y="2576108"/>
                  <a:pt x="10360063" y="2576108"/>
                </a:cubicBezTo>
                <a:cubicBezTo>
                  <a:pt x="10360063" y="2564003"/>
                  <a:pt x="10355426" y="2560140"/>
                  <a:pt x="10349629" y="2559303"/>
                </a:cubicBezTo>
                <a:close/>
                <a:moveTo>
                  <a:pt x="10792093" y="2555504"/>
                </a:moveTo>
                <a:lnTo>
                  <a:pt x="10791763" y="2556790"/>
                </a:lnTo>
                <a:lnTo>
                  <a:pt x="10790877" y="2560232"/>
                </a:lnTo>
                <a:close/>
                <a:moveTo>
                  <a:pt x="10774858" y="2545717"/>
                </a:moveTo>
                <a:cubicBezTo>
                  <a:pt x="10774858" y="2564261"/>
                  <a:pt x="10787224" y="2564261"/>
                  <a:pt x="10793409" y="2566836"/>
                </a:cubicBezTo>
                <a:cubicBezTo>
                  <a:pt x="10796500" y="2563102"/>
                  <a:pt x="10797273" y="2560108"/>
                  <a:pt x="10796596" y="2557669"/>
                </a:cubicBezTo>
                <a:lnTo>
                  <a:pt x="10792621" y="2553457"/>
                </a:lnTo>
                <a:lnTo>
                  <a:pt x="10791088" y="2551834"/>
                </a:lnTo>
                <a:cubicBezTo>
                  <a:pt x="10785678" y="2548808"/>
                  <a:pt x="10777950" y="2547262"/>
                  <a:pt x="10774858" y="2545717"/>
                </a:cubicBezTo>
                <a:close/>
                <a:moveTo>
                  <a:pt x="10309052" y="2542948"/>
                </a:moveTo>
                <a:cubicBezTo>
                  <a:pt x="10301321" y="2542626"/>
                  <a:pt x="10292047" y="2545717"/>
                  <a:pt x="10285864" y="2545717"/>
                </a:cubicBezTo>
                <a:cubicBezTo>
                  <a:pt x="10285864" y="2576108"/>
                  <a:pt x="10313690" y="2560654"/>
                  <a:pt x="10322963" y="2560654"/>
                </a:cubicBezTo>
                <a:cubicBezTo>
                  <a:pt x="10322963" y="2547004"/>
                  <a:pt x="10316780" y="2543271"/>
                  <a:pt x="10309052" y="2542948"/>
                </a:cubicBezTo>
                <a:close/>
                <a:moveTo>
                  <a:pt x="10264868" y="2527559"/>
                </a:moveTo>
                <a:cubicBezTo>
                  <a:pt x="10256880" y="2527173"/>
                  <a:pt x="10247733" y="2530264"/>
                  <a:pt x="10243095" y="2530264"/>
                </a:cubicBezTo>
                <a:cubicBezTo>
                  <a:pt x="10243095" y="2560654"/>
                  <a:pt x="10267314" y="2545717"/>
                  <a:pt x="10279681" y="2545717"/>
                </a:cubicBezTo>
                <a:cubicBezTo>
                  <a:pt x="10279681" y="2531812"/>
                  <a:pt x="10272854" y="2527946"/>
                  <a:pt x="10264868" y="2527559"/>
                </a:cubicBezTo>
                <a:close/>
                <a:moveTo>
                  <a:pt x="11544849" y="2517587"/>
                </a:moveTo>
                <a:cubicBezTo>
                  <a:pt x="11544849" y="2527401"/>
                  <a:pt x="11541978" y="2530672"/>
                  <a:pt x="11536239" y="2530672"/>
                </a:cubicBezTo>
                <a:cubicBezTo>
                  <a:pt x="11536239" y="2520858"/>
                  <a:pt x="11539107" y="2517587"/>
                  <a:pt x="11544849" y="2517587"/>
                </a:cubicBezTo>
                <a:close/>
                <a:moveTo>
                  <a:pt x="10218750" y="2514810"/>
                </a:moveTo>
                <a:cubicBezTo>
                  <a:pt x="10210634" y="2514810"/>
                  <a:pt x="10201359" y="2517901"/>
                  <a:pt x="10196722" y="2517901"/>
                </a:cubicBezTo>
                <a:cubicBezTo>
                  <a:pt x="10196722" y="2545717"/>
                  <a:pt x="10224548" y="2530264"/>
                  <a:pt x="10233822" y="2530264"/>
                </a:cubicBezTo>
                <a:cubicBezTo>
                  <a:pt x="10233822" y="2517901"/>
                  <a:pt x="10226864" y="2514810"/>
                  <a:pt x="10218750" y="2514810"/>
                </a:cubicBezTo>
                <a:close/>
                <a:moveTo>
                  <a:pt x="10168897" y="2502449"/>
                </a:moveTo>
                <a:cubicBezTo>
                  <a:pt x="10168897" y="2517901"/>
                  <a:pt x="10181263" y="2517901"/>
                  <a:pt x="10187448" y="2517901"/>
                </a:cubicBezTo>
                <a:cubicBezTo>
                  <a:pt x="10187448" y="2499358"/>
                  <a:pt x="10178172" y="2502449"/>
                  <a:pt x="10168897" y="2502449"/>
                </a:cubicBezTo>
                <a:close/>
                <a:moveTo>
                  <a:pt x="10150863" y="2502449"/>
                </a:moveTo>
                <a:cubicBezTo>
                  <a:pt x="10150863" y="2511720"/>
                  <a:pt x="10153954" y="2517901"/>
                  <a:pt x="10160138" y="2517901"/>
                </a:cubicBezTo>
                <a:cubicBezTo>
                  <a:pt x="10160138" y="2508629"/>
                  <a:pt x="10157046" y="2502449"/>
                  <a:pt x="10150863" y="2502449"/>
                </a:cubicBezTo>
                <a:close/>
                <a:moveTo>
                  <a:pt x="11517546" y="2502360"/>
                </a:moveTo>
                <a:cubicBezTo>
                  <a:pt x="11517546" y="2517096"/>
                  <a:pt x="11508308" y="2517096"/>
                  <a:pt x="11502151" y="2517096"/>
                </a:cubicBezTo>
                <a:cubicBezTo>
                  <a:pt x="11502151" y="2499413"/>
                  <a:pt x="11511388" y="2502360"/>
                  <a:pt x="11517546" y="2502360"/>
                </a:cubicBezTo>
                <a:close/>
                <a:moveTo>
                  <a:pt x="11068115" y="2501684"/>
                </a:moveTo>
                <a:cubicBezTo>
                  <a:pt x="11074407" y="2501684"/>
                  <a:pt x="11074407" y="2507839"/>
                  <a:pt x="11074407" y="2517074"/>
                </a:cubicBezTo>
                <a:cubicBezTo>
                  <a:pt x="11068115" y="2517074"/>
                  <a:pt x="11068115" y="2510917"/>
                  <a:pt x="11068115" y="2501684"/>
                </a:cubicBezTo>
                <a:close/>
                <a:moveTo>
                  <a:pt x="10949949" y="2501684"/>
                </a:moveTo>
                <a:cubicBezTo>
                  <a:pt x="10956009" y="2501684"/>
                  <a:pt x="10958533" y="2507840"/>
                  <a:pt x="10958533" y="2517074"/>
                </a:cubicBezTo>
                <a:cubicBezTo>
                  <a:pt x="10952979" y="2517074"/>
                  <a:pt x="10949949" y="2510917"/>
                  <a:pt x="10949949" y="2501684"/>
                </a:cubicBezTo>
                <a:close/>
                <a:moveTo>
                  <a:pt x="11484831" y="2488370"/>
                </a:moveTo>
                <a:cubicBezTo>
                  <a:pt x="11488885" y="2489955"/>
                  <a:pt x="11492569" y="2495503"/>
                  <a:pt x="11492569" y="2503427"/>
                </a:cubicBezTo>
                <a:cubicBezTo>
                  <a:pt x="11486673" y="2500257"/>
                  <a:pt x="11480779" y="2500257"/>
                  <a:pt x="11474881" y="2497087"/>
                </a:cubicBezTo>
                <a:cubicBezTo>
                  <a:pt x="11476355" y="2489162"/>
                  <a:pt x="11480777" y="2486784"/>
                  <a:pt x="11484831" y="2488370"/>
                </a:cubicBezTo>
                <a:close/>
                <a:moveTo>
                  <a:pt x="10125938" y="2487694"/>
                </a:moveTo>
                <a:lnTo>
                  <a:pt x="10121555" y="2488300"/>
                </a:lnTo>
                <a:lnTo>
                  <a:pt x="10117561" y="2488762"/>
                </a:lnTo>
                <a:lnTo>
                  <a:pt x="10122265" y="2500517"/>
                </a:lnTo>
                <a:cubicBezTo>
                  <a:pt x="10125357" y="2502449"/>
                  <a:pt x="10129222" y="2502449"/>
                  <a:pt x="10132313" y="2502449"/>
                </a:cubicBezTo>
                <a:cubicBezTo>
                  <a:pt x="10132313" y="2493177"/>
                  <a:pt x="10129994" y="2489313"/>
                  <a:pt x="10126903" y="2487768"/>
                </a:cubicBezTo>
                <a:close/>
                <a:moveTo>
                  <a:pt x="11744825" y="2485780"/>
                </a:moveTo>
                <a:cubicBezTo>
                  <a:pt x="11744825" y="2495013"/>
                  <a:pt x="11741955" y="2501169"/>
                  <a:pt x="11736213" y="2501169"/>
                </a:cubicBezTo>
                <a:cubicBezTo>
                  <a:pt x="11736213" y="2491935"/>
                  <a:pt x="11739084" y="2485780"/>
                  <a:pt x="11744825" y="2485780"/>
                </a:cubicBezTo>
                <a:close/>
                <a:moveTo>
                  <a:pt x="10893137" y="2474421"/>
                </a:moveTo>
                <a:cubicBezTo>
                  <a:pt x="10899682" y="2474421"/>
                  <a:pt x="10906226" y="2477692"/>
                  <a:pt x="10906226" y="2487506"/>
                </a:cubicBezTo>
                <a:cubicBezTo>
                  <a:pt x="10899682" y="2487506"/>
                  <a:pt x="10893137" y="2484235"/>
                  <a:pt x="10893137" y="2474421"/>
                </a:cubicBezTo>
                <a:close/>
                <a:moveTo>
                  <a:pt x="11459669" y="2473868"/>
                </a:moveTo>
                <a:cubicBezTo>
                  <a:pt x="11464529" y="2474973"/>
                  <a:pt x="11469832" y="2477920"/>
                  <a:pt x="11474377" y="2479393"/>
                </a:cubicBezTo>
                <a:cubicBezTo>
                  <a:pt x="11471346" y="2479393"/>
                  <a:pt x="11471346" y="2482341"/>
                  <a:pt x="11468316" y="2485288"/>
                </a:cubicBezTo>
                <a:cubicBezTo>
                  <a:pt x="11462257" y="2482341"/>
                  <a:pt x="11453166" y="2482341"/>
                  <a:pt x="11447612" y="2479393"/>
                </a:cubicBezTo>
                <a:cubicBezTo>
                  <a:pt x="11450389" y="2473500"/>
                  <a:pt x="11454808" y="2472762"/>
                  <a:pt x="11459669" y="2473868"/>
                </a:cubicBezTo>
                <a:close/>
                <a:moveTo>
                  <a:pt x="11433730" y="2460222"/>
                </a:moveTo>
                <a:cubicBezTo>
                  <a:pt x="11438192" y="2461294"/>
                  <a:pt x="11442652" y="2464324"/>
                  <a:pt x="11447115" y="2466091"/>
                </a:cubicBezTo>
                <a:cubicBezTo>
                  <a:pt x="11438192" y="2471644"/>
                  <a:pt x="11429267" y="2468615"/>
                  <a:pt x="11420343" y="2466091"/>
                </a:cubicBezTo>
                <a:cubicBezTo>
                  <a:pt x="11424804" y="2460033"/>
                  <a:pt x="11429267" y="2459149"/>
                  <a:pt x="11433730" y="2460222"/>
                </a:cubicBezTo>
                <a:close/>
                <a:moveTo>
                  <a:pt x="10977218" y="2458518"/>
                </a:moveTo>
                <a:cubicBezTo>
                  <a:pt x="10986141" y="2458518"/>
                  <a:pt x="10995067" y="2461042"/>
                  <a:pt x="11003990" y="2464577"/>
                </a:cubicBezTo>
                <a:cubicBezTo>
                  <a:pt x="10995067" y="2476188"/>
                  <a:pt x="10986141" y="2473159"/>
                  <a:pt x="10977218" y="2473159"/>
                </a:cubicBezTo>
                <a:close/>
                <a:moveTo>
                  <a:pt x="11659572" y="2444887"/>
                </a:moveTo>
                <a:cubicBezTo>
                  <a:pt x="11668824" y="2444887"/>
                  <a:pt x="11674991" y="2447949"/>
                  <a:pt x="11684245" y="2454073"/>
                </a:cubicBezTo>
                <a:cubicBezTo>
                  <a:pt x="11699664" y="2460198"/>
                  <a:pt x="11712000" y="2474997"/>
                  <a:pt x="11724336" y="2493370"/>
                </a:cubicBezTo>
                <a:cubicBezTo>
                  <a:pt x="11718168" y="2499493"/>
                  <a:pt x="11715084" y="2505618"/>
                  <a:pt x="11712000" y="2514804"/>
                </a:cubicBezTo>
                <a:cubicBezTo>
                  <a:pt x="11687329" y="2496431"/>
                  <a:pt x="11662656" y="2481122"/>
                  <a:pt x="11638498" y="2466322"/>
                </a:cubicBezTo>
                <a:cubicBezTo>
                  <a:pt x="11644666" y="2460198"/>
                  <a:pt x="11653917" y="2454073"/>
                  <a:pt x="11659572" y="2444887"/>
                </a:cubicBezTo>
                <a:close/>
                <a:moveTo>
                  <a:pt x="11396751" y="2444886"/>
                </a:moveTo>
                <a:cubicBezTo>
                  <a:pt x="11402701" y="2444886"/>
                  <a:pt x="11411627" y="2447965"/>
                  <a:pt x="11417576" y="2451042"/>
                </a:cubicBezTo>
                <a:cubicBezTo>
                  <a:pt x="11408650" y="2460275"/>
                  <a:pt x="11399728" y="2454120"/>
                  <a:pt x="11390802" y="2451042"/>
                </a:cubicBezTo>
                <a:cubicBezTo>
                  <a:pt x="11393776" y="2447965"/>
                  <a:pt x="11393776" y="2444886"/>
                  <a:pt x="11396751" y="2444886"/>
                </a:cubicBezTo>
                <a:close/>
                <a:moveTo>
                  <a:pt x="10953428" y="2443386"/>
                </a:moveTo>
                <a:cubicBezTo>
                  <a:pt x="10955346" y="2443386"/>
                  <a:pt x="10957144" y="2443589"/>
                  <a:pt x="10958533" y="2443589"/>
                </a:cubicBezTo>
                <a:cubicBezTo>
                  <a:pt x="10958533" y="2462521"/>
                  <a:pt x="10949947" y="2459817"/>
                  <a:pt x="10940859" y="2459817"/>
                </a:cubicBezTo>
                <a:cubicBezTo>
                  <a:pt x="10940859" y="2445212"/>
                  <a:pt x="10947675" y="2443386"/>
                  <a:pt x="10953428" y="2443386"/>
                </a:cubicBezTo>
                <a:close/>
                <a:moveTo>
                  <a:pt x="11656153" y="2435797"/>
                </a:moveTo>
                <a:cubicBezTo>
                  <a:pt x="11653532" y="2438668"/>
                  <a:pt x="11653532" y="2441537"/>
                  <a:pt x="11649861" y="2444407"/>
                </a:cubicBezTo>
                <a:cubicBezTo>
                  <a:pt x="11649861" y="2435797"/>
                  <a:pt x="11649861" y="2435797"/>
                  <a:pt x="11656153" y="2435797"/>
                </a:cubicBezTo>
                <a:close/>
                <a:moveTo>
                  <a:pt x="10521283" y="2432390"/>
                </a:moveTo>
                <a:lnTo>
                  <a:pt x="10497609" y="2436316"/>
                </a:lnTo>
                <a:lnTo>
                  <a:pt x="10482893" y="2438350"/>
                </a:lnTo>
                <a:lnTo>
                  <a:pt x="10488883" y="2441151"/>
                </a:lnTo>
                <a:cubicBezTo>
                  <a:pt x="10501249" y="2444242"/>
                  <a:pt x="10491974" y="2474633"/>
                  <a:pt x="10504340" y="2474633"/>
                </a:cubicBezTo>
                <a:cubicBezTo>
                  <a:pt x="10504340" y="2456604"/>
                  <a:pt x="10501249" y="2444242"/>
                  <a:pt x="10513614" y="2441151"/>
                </a:cubicBezTo>
                <a:close/>
                <a:moveTo>
                  <a:pt x="9480216" y="2431714"/>
                </a:moveTo>
                <a:lnTo>
                  <a:pt x="9425404" y="2436929"/>
                </a:lnTo>
                <a:lnTo>
                  <a:pt x="9493147" y="2434164"/>
                </a:lnTo>
                <a:close/>
                <a:moveTo>
                  <a:pt x="11368078" y="2428983"/>
                </a:moveTo>
                <a:cubicBezTo>
                  <a:pt x="11377260" y="2432042"/>
                  <a:pt x="11383382" y="2435103"/>
                  <a:pt x="11392565" y="2435103"/>
                </a:cubicBezTo>
                <a:cubicBezTo>
                  <a:pt x="11386443" y="2441223"/>
                  <a:pt x="11368078" y="2453464"/>
                  <a:pt x="11368078" y="2428983"/>
                </a:cubicBezTo>
                <a:close/>
                <a:moveTo>
                  <a:pt x="11353938" y="2413081"/>
                </a:moveTo>
                <a:cubicBezTo>
                  <a:pt x="11353938" y="2425391"/>
                  <a:pt x="11350908" y="2428470"/>
                  <a:pt x="11345353" y="2428470"/>
                </a:cubicBezTo>
                <a:cubicBezTo>
                  <a:pt x="11345353" y="2419236"/>
                  <a:pt x="11348383" y="2413081"/>
                  <a:pt x="11353938" y="2413081"/>
                </a:cubicBezTo>
                <a:close/>
                <a:moveTo>
                  <a:pt x="10743157" y="2413081"/>
                </a:moveTo>
                <a:cubicBezTo>
                  <a:pt x="10749451" y="2413081"/>
                  <a:pt x="10749451" y="2419236"/>
                  <a:pt x="10749451" y="2428470"/>
                </a:cubicBezTo>
                <a:cubicBezTo>
                  <a:pt x="10743157" y="2428470"/>
                  <a:pt x="10743157" y="2422314"/>
                  <a:pt x="10743157" y="2413081"/>
                </a:cubicBezTo>
                <a:close/>
                <a:moveTo>
                  <a:pt x="8902278" y="2400868"/>
                </a:moveTo>
                <a:lnTo>
                  <a:pt x="8888894" y="2402129"/>
                </a:lnTo>
                <a:lnTo>
                  <a:pt x="8871035" y="2404872"/>
                </a:lnTo>
                <a:lnTo>
                  <a:pt x="8875220" y="2405299"/>
                </a:lnTo>
                <a:lnTo>
                  <a:pt x="8889931" y="2405425"/>
                </a:lnTo>
                <a:cubicBezTo>
                  <a:pt x="8903018" y="2405021"/>
                  <a:pt x="8921842" y="2404171"/>
                  <a:pt x="8945667" y="2402932"/>
                </a:cubicBezTo>
                <a:lnTo>
                  <a:pt x="8946116" y="2402907"/>
                </a:lnTo>
                <a:close/>
                <a:moveTo>
                  <a:pt x="10823880" y="2396639"/>
                </a:moveTo>
                <a:cubicBezTo>
                  <a:pt x="10832400" y="2398184"/>
                  <a:pt x="10841698" y="2402822"/>
                  <a:pt x="10847895" y="2404367"/>
                </a:cubicBezTo>
                <a:cubicBezTo>
                  <a:pt x="10866488" y="2413642"/>
                  <a:pt x="10890760" y="2410551"/>
                  <a:pt x="10906255" y="2435284"/>
                </a:cubicBezTo>
                <a:lnTo>
                  <a:pt x="10804512" y="2407459"/>
                </a:lnTo>
                <a:cubicBezTo>
                  <a:pt x="10807612" y="2396639"/>
                  <a:pt x="10815360" y="2395093"/>
                  <a:pt x="10823880" y="2396639"/>
                </a:cubicBezTo>
                <a:close/>
                <a:moveTo>
                  <a:pt x="9003977" y="2391826"/>
                </a:moveTo>
                <a:lnTo>
                  <a:pt x="8995881" y="2392507"/>
                </a:lnTo>
                <a:lnTo>
                  <a:pt x="9004404" y="2392875"/>
                </a:lnTo>
                <a:close/>
                <a:moveTo>
                  <a:pt x="9962093" y="2385863"/>
                </a:moveTo>
                <a:lnTo>
                  <a:pt x="9849687" y="2396559"/>
                </a:lnTo>
                <a:lnTo>
                  <a:pt x="9920020" y="2416426"/>
                </a:lnTo>
                <a:lnTo>
                  <a:pt x="9920959" y="2416704"/>
                </a:lnTo>
                <a:lnTo>
                  <a:pt x="10053745" y="2411284"/>
                </a:lnTo>
                <a:close/>
                <a:moveTo>
                  <a:pt x="10786332" y="2385818"/>
                </a:moveTo>
                <a:cubicBezTo>
                  <a:pt x="10792230" y="2389089"/>
                  <a:pt x="10798124" y="2389089"/>
                  <a:pt x="10804020" y="2392361"/>
                </a:cubicBezTo>
                <a:cubicBezTo>
                  <a:pt x="10801072" y="2395631"/>
                  <a:pt x="10801072" y="2395631"/>
                  <a:pt x="10801072" y="2398902"/>
                </a:cubicBezTo>
                <a:cubicBezTo>
                  <a:pt x="10795176" y="2398902"/>
                  <a:pt x="10786332" y="2398902"/>
                  <a:pt x="10786332" y="2385818"/>
                </a:cubicBezTo>
                <a:close/>
                <a:moveTo>
                  <a:pt x="11518060" y="2369913"/>
                </a:moveTo>
                <a:lnTo>
                  <a:pt x="11556160" y="2369913"/>
                </a:lnTo>
                <a:cubicBezTo>
                  <a:pt x="11552457" y="2378835"/>
                  <a:pt x="11549281" y="2387758"/>
                  <a:pt x="11546635" y="2396680"/>
                </a:cubicBezTo>
                <a:cubicBezTo>
                  <a:pt x="11537111" y="2393706"/>
                  <a:pt x="11518060" y="2390732"/>
                  <a:pt x="11518060" y="2369913"/>
                </a:cubicBezTo>
                <a:close/>
                <a:moveTo>
                  <a:pt x="9320399" y="2366428"/>
                </a:moveTo>
                <a:lnTo>
                  <a:pt x="9246366" y="2372273"/>
                </a:lnTo>
                <a:lnTo>
                  <a:pt x="9253130" y="2376313"/>
                </a:lnTo>
                <a:cubicBezTo>
                  <a:pt x="9262018" y="2380884"/>
                  <a:pt x="9271293" y="2383975"/>
                  <a:pt x="9280568" y="2382429"/>
                </a:cubicBezTo>
                <a:cubicBezTo>
                  <a:pt x="9288040" y="2380884"/>
                  <a:pt x="9296413" y="2378566"/>
                  <a:pt x="9304851" y="2375153"/>
                </a:cubicBezTo>
                <a:close/>
                <a:moveTo>
                  <a:pt x="9362204" y="2364611"/>
                </a:moveTo>
                <a:lnTo>
                  <a:pt x="9338268" y="2365708"/>
                </a:lnTo>
                <a:lnTo>
                  <a:pt x="9338745" y="2367676"/>
                </a:lnTo>
                <a:cubicBezTo>
                  <a:pt x="9344397" y="2375282"/>
                  <a:pt x="9356571" y="2370066"/>
                  <a:pt x="9363527" y="2370066"/>
                </a:cubicBezTo>
                <a:close/>
                <a:moveTo>
                  <a:pt x="9477601" y="2359320"/>
                </a:moveTo>
                <a:lnTo>
                  <a:pt x="9374329" y="2364055"/>
                </a:lnTo>
                <a:lnTo>
                  <a:pt x="9372287" y="2370066"/>
                </a:lnTo>
                <a:cubicBezTo>
                  <a:pt x="9397020" y="2370066"/>
                  <a:pt x="9421753" y="2367492"/>
                  <a:pt x="9446486" y="2370066"/>
                </a:cubicBezTo>
                <a:cubicBezTo>
                  <a:pt x="9451123" y="2370066"/>
                  <a:pt x="9472862" y="2368618"/>
                  <a:pt x="9478441" y="2363982"/>
                </a:cubicBezTo>
                <a:close/>
                <a:moveTo>
                  <a:pt x="10371357" y="2352605"/>
                </a:moveTo>
                <a:cubicBezTo>
                  <a:pt x="10376912" y="2351895"/>
                  <a:pt x="10383603" y="2354218"/>
                  <a:pt x="10388149" y="2354218"/>
                </a:cubicBezTo>
                <a:cubicBezTo>
                  <a:pt x="10388149" y="2378484"/>
                  <a:pt x="10369969" y="2369191"/>
                  <a:pt x="10361384" y="2369191"/>
                </a:cubicBezTo>
                <a:cubicBezTo>
                  <a:pt x="10361384" y="2357058"/>
                  <a:pt x="10365803" y="2353314"/>
                  <a:pt x="10371357" y="2352605"/>
                </a:cubicBezTo>
                <a:close/>
                <a:moveTo>
                  <a:pt x="11195371" y="2340380"/>
                </a:moveTo>
                <a:cubicBezTo>
                  <a:pt x="11198242" y="2340380"/>
                  <a:pt x="11203983" y="2343457"/>
                  <a:pt x="11203983" y="2355769"/>
                </a:cubicBezTo>
                <a:cubicBezTo>
                  <a:pt x="11198242" y="2355769"/>
                  <a:pt x="11195371" y="2352691"/>
                  <a:pt x="11195371" y="2340380"/>
                </a:cubicBezTo>
                <a:close/>
                <a:moveTo>
                  <a:pt x="9825806" y="2334041"/>
                </a:moveTo>
                <a:lnTo>
                  <a:pt x="9673707" y="2346847"/>
                </a:lnTo>
                <a:lnTo>
                  <a:pt x="9701321" y="2354648"/>
                </a:lnTo>
                <a:lnTo>
                  <a:pt x="9842187" y="2345219"/>
                </a:lnTo>
                <a:lnTo>
                  <a:pt x="9842379" y="2345206"/>
                </a:lnTo>
                <a:close/>
                <a:moveTo>
                  <a:pt x="11447614" y="2324477"/>
                </a:moveTo>
                <a:cubicBezTo>
                  <a:pt x="11468577" y="2330571"/>
                  <a:pt x="11493119" y="2327524"/>
                  <a:pt x="11508457" y="2354947"/>
                </a:cubicBezTo>
                <a:cubicBezTo>
                  <a:pt x="11490050" y="2357994"/>
                  <a:pt x="11456817" y="2367135"/>
                  <a:pt x="11447614" y="2324477"/>
                </a:cubicBezTo>
                <a:close/>
                <a:moveTo>
                  <a:pt x="11168104" y="2324477"/>
                </a:moveTo>
                <a:cubicBezTo>
                  <a:pt x="11173844" y="2324477"/>
                  <a:pt x="11176715" y="2330633"/>
                  <a:pt x="11176715" y="2339867"/>
                </a:cubicBezTo>
                <a:cubicBezTo>
                  <a:pt x="11170972" y="2339867"/>
                  <a:pt x="11168104" y="2336789"/>
                  <a:pt x="11168104" y="2324477"/>
                </a:cubicBezTo>
                <a:close/>
                <a:moveTo>
                  <a:pt x="10259128" y="2297214"/>
                </a:moveTo>
                <a:cubicBezTo>
                  <a:pt x="10264808" y="2297214"/>
                  <a:pt x="10270014" y="2300486"/>
                  <a:pt x="10270014" y="2310299"/>
                </a:cubicBezTo>
                <a:cubicBezTo>
                  <a:pt x="10264808" y="2310299"/>
                  <a:pt x="10259128" y="2307028"/>
                  <a:pt x="10259128" y="2297214"/>
                </a:cubicBezTo>
                <a:close/>
                <a:moveTo>
                  <a:pt x="10382976" y="2279135"/>
                </a:moveTo>
                <a:lnTo>
                  <a:pt x="10217190" y="2294009"/>
                </a:lnTo>
                <a:lnTo>
                  <a:pt x="10214986" y="2294192"/>
                </a:lnTo>
                <a:lnTo>
                  <a:pt x="10215470" y="2296701"/>
                </a:lnTo>
                <a:lnTo>
                  <a:pt x="10212017" y="2294438"/>
                </a:lnTo>
                <a:lnTo>
                  <a:pt x="10068558" y="2306355"/>
                </a:lnTo>
                <a:lnTo>
                  <a:pt x="10135492" y="2325565"/>
                </a:lnTo>
                <a:lnTo>
                  <a:pt x="10348087" y="2311414"/>
                </a:lnTo>
                <a:lnTo>
                  <a:pt x="10472900" y="2303273"/>
                </a:lnTo>
                <a:lnTo>
                  <a:pt x="10414880" y="2287061"/>
                </a:lnTo>
                <a:close/>
                <a:moveTo>
                  <a:pt x="11069946" y="2277422"/>
                </a:moveTo>
                <a:cubicBezTo>
                  <a:pt x="11084312" y="2275222"/>
                  <a:pt x="11101316" y="2291408"/>
                  <a:pt x="11113043" y="2295952"/>
                </a:cubicBezTo>
                <a:lnTo>
                  <a:pt x="11113043" y="2308068"/>
                </a:lnTo>
                <a:cubicBezTo>
                  <a:pt x="11094279" y="2302010"/>
                  <a:pt x="11075516" y="2292923"/>
                  <a:pt x="11056752" y="2286864"/>
                </a:cubicBezTo>
                <a:cubicBezTo>
                  <a:pt x="11060662" y="2280932"/>
                  <a:pt x="11065158" y="2278156"/>
                  <a:pt x="11069946" y="2277422"/>
                </a:cubicBezTo>
                <a:close/>
                <a:moveTo>
                  <a:pt x="10606810" y="2265409"/>
                </a:moveTo>
                <a:cubicBezTo>
                  <a:pt x="10613105" y="2265409"/>
                  <a:pt x="10613105" y="2271564"/>
                  <a:pt x="10613105" y="2280799"/>
                </a:cubicBezTo>
                <a:cubicBezTo>
                  <a:pt x="10606810" y="2280799"/>
                  <a:pt x="10606810" y="2274643"/>
                  <a:pt x="10606810" y="2265409"/>
                </a:cubicBezTo>
                <a:close/>
                <a:moveTo>
                  <a:pt x="10813602" y="2265408"/>
                </a:moveTo>
                <a:cubicBezTo>
                  <a:pt x="10819343" y="2265408"/>
                  <a:pt x="10822214" y="2271564"/>
                  <a:pt x="10822214" y="2280799"/>
                </a:cubicBezTo>
                <a:cubicBezTo>
                  <a:pt x="10816472" y="2280799"/>
                  <a:pt x="10813602" y="2274643"/>
                  <a:pt x="10813602" y="2265408"/>
                </a:cubicBezTo>
                <a:close/>
                <a:moveTo>
                  <a:pt x="11040846" y="2265407"/>
                </a:moveTo>
                <a:cubicBezTo>
                  <a:pt x="11047209" y="2268846"/>
                  <a:pt x="11053571" y="2271302"/>
                  <a:pt x="11056222" y="2274249"/>
                </a:cubicBezTo>
                <a:cubicBezTo>
                  <a:pt x="11049860" y="2283090"/>
                  <a:pt x="11040846" y="2280143"/>
                  <a:pt x="11040846" y="2265407"/>
                </a:cubicBezTo>
                <a:close/>
                <a:moveTo>
                  <a:pt x="9408470" y="2262891"/>
                </a:moveTo>
                <a:lnTo>
                  <a:pt x="9379214" y="2263979"/>
                </a:lnTo>
                <a:lnTo>
                  <a:pt x="9397020" y="2265502"/>
                </a:lnTo>
                <a:lnTo>
                  <a:pt x="9408754" y="2270389"/>
                </a:lnTo>
                <a:lnTo>
                  <a:pt x="9406960" y="2264424"/>
                </a:lnTo>
                <a:close/>
                <a:moveTo>
                  <a:pt x="9425191" y="2262270"/>
                </a:moveTo>
                <a:lnTo>
                  <a:pt x="9413865" y="2262691"/>
                </a:lnTo>
                <a:lnTo>
                  <a:pt x="9415572" y="2264424"/>
                </a:lnTo>
                <a:lnTo>
                  <a:pt x="9411335" y="2271465"/>
                </a:lnTo>
                <a:lnTo>
                  <a:pt x="9429482" y="2279023"/>
                </a:lnTo>
                <a:cubicBezTo>
                  <a:pt x="9440302" y="2283272"/>
                  <a:pt x="9451124" y="2287136"/>
                  <a:pt x="9461944" y="2290226"/>
                </a:cubicBezTo>
                <a:lnTo>
                  <a:pt x="9535432" y="2309455"/>
                </a:lnTo>
                <a:lnTo>
                  <a:pt x="9654427" y="2299999"/>
                </a:lnTo>
                <a:lnTo>
                  <a:pt x="9627862" y="2293317"/>
                </a:lnTo>
                <a:cubicBezTo>
                  <a:pt x="9572728" y="2280954"/>
                  <a:pt x="9513986" y="2280954"/>
                  <a:pt x="9458852" y="2271682"/>
                </a:cubicBezTo>
                <a:cubicBezTo>
                  <a:pt x="9454988" y="2270137"/>
                  <a:pt x="9444392" y="2266886"/>
                  <a:pt x="9430673" y="2263401"/>
                </a:cubicBezTo>
                <a:close/>
                <a:moveTo>
                  <a:pt x="9283144" y="2253654"/>
                </a:moveTo>
                <a:lnTo>
                  <a:pt x="9286013" y="2258488"/>
                </a:lnTo>
                <a:lnTo>
                  <a:pt x="9297329" y="2258268"/>
                </a:lnTo>
                <a:lnTo>
                  <a:pt x="9294738" y="2253976"/>
                </a:lnTo>
                <a:cubicBezTo>
                  <a:pt x="9290874" y="2252882"/>
                  <a:pt x="9286236" y="2253654"/>
                  <a:pt x="9283144" y="2253654"/>
                </a:cubicBezTo>
                <a:close/>
                <a:moveTo>
                  <a:pt x="9339728" y="2251473"/>
                </a:moveTo>
                <a:lnTo>
                  <a:pt x="9331205" y="2257610"/>
                </a:lnTo>
                <a:lnTo>
                  <a:pt x="9338259" y="2257473"/>
                </a:lnTo>
                <a:cubicBezTo>
                  <a:pt x="9341456" y="2258983"/>
                  <a:pt x="9356980" y="2258867"/>
                  <a:pt x="9381682" y="2257500"/>
                </a:cubicBezTo>
                <a:lnTo>
                  <a:pt x="9396589" y="2256368"/>
                </a:lnTo>
                <a:lnTo>
                  <a:pt x="9383751" y="2253719"/>
                </a:lnTo>
                <a:cubicBezTo>
                  <a:pt x="9367391" y="2251240"/>
                  <a:pt x="9351515" y="2250000"/>
                  <a:pt x="9339728" y="2251473"/>
                </a:cubicBezTo>
                <a:close/>
                <a:moveTo>
                  <a:pt x="10170500" y="2238146"/>
                </a:moveTo>
                <a:cubicBezTo>
                  <a:pt x="10176241" y="2238146"/>
                  <a:pt x="10179112" y="2244302"/>
                  <a:pt x="10179112" y="2253536"/>
                </a:cubicBezTo>
                <a:cubicBezTo>
                  <a:pt x="10173370" y="2253536"/>
                  <a:pt x="10170500" y="2247380"/>
                  <a:pt x="10170500" y="2238146"/>
                </a:cubicBezTo>
                <a:close/>
                <a:moveTo>
                  <a:pt x="10090488" y="2238146"/>
                </a:moveTo>
                <a:cubicBezTo>
                  <a:pt x="10090488" y="2247380"/>
                  <a:pt x="10087616" y="2253536"/>
                  <a:pt x="10081875" y="2253536"/>
                </a:cubicBezTo>
                <a:cubicBezTo>
                  <a:pt x="10081875" y="2241224"/>
                  <a:pt x="10084746" y="2238146"/>
                  <a:pt x="10090488" y="2238146"/>
                </a:cubicBezTo>
                <a:close/>
                <a:moveTo>
                  <a:pt x="10063696" y="2238146"/>
                </a:moveTo>
                <a:cubicBezTo>
                  <a:pt x="10069756" y="2238146"/>
                  <a:pt x="10072281" y="2244302"/>
                  <a:pt x="10072281" y="2253536"/>
                </a:cubicBezTo>
                <a:cubicBezTo>
                  <a:pt x="10066727" y="2253536"/>
                  <a:pt x="10063696" y="2247380"/>
                  <a:pt x="10063696" y="2238146"/>
                </a:cubicBezTo>
                <a:close/>
                <a:moveTo>
                  <a:pt x="10958533" y="2207238"/>
                </a:moveTo>
                <a:cubicBezTo>
                  <a:pt x="10958533" y="2226258"/>
                  <a:pt x="10946919" y="2223088"/>
                  <a:pt x="10940859" y="2223088"/>
                </a:cubicBezTo>
                <a:cubicBezTo>
                  <a:pt x="10940859" y="2204068"/>
                  <a:pt x="10952977" y="2207238"/>
                  <a:pt x="10958533" y="2207238"/>
                </a:cubicBezTo>
                <a:close/>
                <a:moveTo>
                  <a:pt x="10485893" y="2206341"/>
                </a:moveTo>
                <a:cubicBezTo>
                  <a:pt x="10485893" y="2218652"/>
                  <a:pt x="10483022" y="2221731"/>
                  <a:pt x="10477280" y="2221731"/>
                </a:cubicBezTo>
                <a:cubicBezTo>
                  <a:pt x="10477280" y="2209419"/>
                  <a:pt x="10480151" y="2206341"/>
                  <a:pt x="10485893" y="2206341"/>
                </a:cubicBezTo>
                <a:close/>
                <a:moveTo>
                  <a:pt x="10124950" y="2205904"/>
                </a:moveTo>
                <a:lnTo>
                  <a:pt x="10110731" y="2211396"/>
                </a:lnTo>
                <a:cubicBezTo>
                  <a:pt x="10091570" y="2216477"/>
                  <a:pt x="10068237" y="2220982"/>
                  <a:pt x="10041520" y="2225002"/>
                </a:cubicBezTo>
                <a:lnTo>
                  <a:pt x="9996600" y="2230367"/>
                </a:lnTo>
                <a:lnTo>
                  <a:pt x="10016809" y="2232164"/>
                </a:lnTo>
                <a:cubicBezTo>
                  <a:pt x="10028973" y="2234494"/>
                  <a:pt x="10041529" y="2238376"/>
                  <a:pt x="10054084" y="2244587"/>
                </a:cubicBezTo>
                <a:cubicBezTo>
                  <a:pt x="10041528" y="2247693"/>
                  <a:pt x="10032111" y="2257010"/>
                  <a:pt x="10022695" y="2263222"/>
                </a:cubicBezTo>
                <a:cubicBezTo>
                  <a:pt x="10013278" y="2269433"/>
                  <a:pt x="10007000" y="2263222"/>
                  <a:pt x="9997584" y="2260116"/>
                </a:cubicBezTo>
                <a:cubicBezTo>
                  <a:pt x="10000723" y="2253904"/>
                  <a:pt x="10003861" y="2247693"/>
                  <a:pt x="10007000" y="2244587"/>
                </a:cubicBezTo>
                <a:lnTo>
                  <a:pt x="9986043" y="2231628"/>
                </a:lnTo>
                <a:lnTo>
                  <a:pt x="9952015" y="2235691"/>
                </a:lnTo>
                <a:lnTo>
                  <a:pt x="9865331" y="2241489"/>
                </a:lnTo>
                <a:lnTo>
                  <a:pt x="9916929" y="2252109"/>
                </a:lnTo>
                <a:cubicBezTo>
                  <a:pt x="9934706" y="2255200"/>
                  <a:pt x="9952482" y="2258290"/>
                  <a:pt x="9969486" y="2262926"/>
                </a:cubicBezTo>
                <a:cubicBezTo>
                  <a:pt x="9976958" y="2266017"/>
                  <a:pt x="9984559" y="2268978"/>
                  <a:pt x="9992610" y="2271168"/>
                </a:cubicBezTo>
                <a:lnTo>
                  <a:pt x="9999812" y="2272173"/>
                </a:lnTo>
                <a:lnTo>
                  <a:pt x="10026319" y="2270046"/>
                </a:lnTo>
                <a:lnTo>
                  <a:pt x="10033896" y="2265502"/>
                </a:lnTo>
                <a:lnTo>
                  <a:pt x="10052445" y="2265502"/>
                </a:lnTo>
                <a:lnTo>
                  <a:pt x="10051722" y="2268007"/>
                </a:lnTo>
                <a:lnTo>
                  <a:pt x="10111811" y="2263186"/>
                </a:lnTo>
                <a:lnTo>
                  <a:pt x="10269693" y="2250991"/>
                </a:lnTo>
                <a:lnTo>
                  <a:pt x="10242706" y="2244286"/>
                </a:lnTo>
                <a:cubicBezTo>
                  <a:pt x="10214869" y="2235011"/>
                  <a:pt x="10183940" y="2228826"/>
                  <a:pt x="10156618" y="2225735"/>
                </a:cubicBezTo>
                <a:cubicBezTo>
                  <a:pt x="10147339" y="2222642"/>
                  <a:pt x="10141154" y="2210274"/>
                  <a:pt x="10128782" y="2207181"/>
                </a:cubicBezTo>
                <a:close/>
                <a:moveTo>
                  <a:pt x="10485893" y="2176805"/>
                </a:moveTo>
                <a:cubicBezTo>
                  <a:pt x="10485893" y="2189116"/>
                  <a:pt x="10483022" y="2192194"/>
                  <a:pt x="10477280" y="2192194"/>
                </a:cubicBezTo>
                <a:cubicBezTo>
                  <a:pt x="10477280" y="2182960"/>
                  <a:pt x="10480151" y="2176805"/>
                  <a:pt x="10485893" y="2176805"/>
                </a:cubicBezTo>
                <a:close/>
                <a:moveTo>
                  <a:pt x="2253614" y="2168761"/>
                </a:moveTo>
                <a:cubicBezTo>
                  <a:pt x="2252288" y="2170433"/>
                  <a:pt x="2246663" y="2172595"/>
                  <a:pt x="2237729" y="2175131"/>
                </a:cubicBezTo>
                <a:lnTo>
                  <a:pt x="2228241" y="2177417"/>
                </a:lnTo>
                <a:lnTo>
                  <a:pt x="2156471" y="2179277"/>
                </a:lnTo>
                <a:lnTo>
                  <a:pt x="2147232" y="2179539"/>
                </a:lnTo>
                <a:lnTo>
                  <a:pt x="2174514" y="2175701"/>
                </a:lnTo>
                <a:cubicBezTo>
                  <a:pt x="2215726" y="2170227"/>
                  <a:pt x="2254478" y="2165887"/>
                  <a:pt x="2253614" y="2168761"/>
                </a:cubicBezTo>
                <a:close/>
                <a:moveTo>
                  <a:pt x="10017950" y="2164408"/>
                </a:moveTo>
                <a:cubicBezTo>
                  <a:pt x="10017950" y="2173169"/>
                  <a:pt x="10021043" y="2176260"/>
                  <a:pt x="10027229" y="2176260"/>
                </a:cubicBezTo>
                <a:cubicBezTo>
                  <a:pt x="10027229" y="2166985"/>
                  <a:pt x="10024136" y="2164408"/>
                  <a:pt x="10017950" y="2164408"/>
                </a:cubicBezTo>
                <a:close/>
                <a:moveTo>
                  <a:pt x="10850268" y="2162916"/>
                </a:moveTo>
                <a:cubicBezTo>
                  <a:pt x="10856498" y="2164166"/>
                  <a:pt x="10860552" y="2168218"/>
                  <a:pt x="10860552" y="2176715"/>
                </a:cubicBezTo>
                <a:cubicBezTo>
                  <a:pt x="10851728" y="2176715"/>
                  <a:pt x="10842386" y="2176715"/>
                  <a:pt x="10842386" y="2192402"/>
                </a:cubicBezTo>
                <a:cubicBezTo>
                  <a:pt x="10849392" y="2192402"/>
                  <a:pt x="10861363" y="2188872"/>
                  <a:pt x="10866909" y="2196373"/>
                </a:cubicBezTo>
                <a:lnTo>
                  <a:pt x="10869512" y="2206592"/>
                </a:lnTo>
                <a:lnTo>
                  <a:pt x="10878146" y="2208181"/>
                </a:lnTo>
                <a:cubicBezTo>
                  <a:pt x="10881226" y="2210023"/>
                  <a:pt x="10883534" y="2213707"/>
                  <a:pt x="10883534" y="2221075"/>
                </a:cubicBezTo>
                <a:cubicBezTo>
                  <a:pt x="10878916" y="2221075"/>
                  <a:pt x="10872566" y="2222732"/>
                  <a:pt x="10869681" y="2216101"/>
                </a:cubicBezTo>
                <a:lnTo>
                  <a:pt x="10868388" y="2207899"/>
                </a:lnTo>
                <a:lnTo>
                  <a:pt x="10849174" y="2205490"/>
                </a:lnTo>
                <a:cubicBezTo>
                  <a:pt x="10828373" y="2200638"/>
                  <a:pt x="10807353" y="2190049"/>
                  <a:pt x="10786334" y="2182990"/>
                </a:cubicBezTo>
                <a:cubicBezTo>
                  <a:pt x="10793340" y="2180637"/>
                  <a:pt x="10831586" y="2159166"/>
                  <a:pt x="10850268" y="2162916"/>
                </a:cubicBezTo>
                <a:close/>
                <a:moveTo>
                  <a:pt x="9738343" y="2160656"/>
                </a:moveTo>
                <a:cubicBezTo>
                  <a:pt x="9748963" y="2161105"/>
                  <a:pt x="9760762" y="2164959"/>
                  <a:pt x="9765482" y="2164959"/>
                </a:cubicBezTo>
                <a:cubicBezTo>
                  <a:pt x="9765482" y="2192194"/>
                  <a:pt x="9727725" y="2176778"/>
                  <a:pt x="9718286" y="2176778"/>
                </a:cubicBezTo>
                <a:cubicBezTo>
                  <a:pt x="9718286" y="2163161"/>
                  <a:pt x="9727725" y="2160206"/>
                  <a:pt x="9738343" y="2160656"/>
                </a:cubicBezTo>
                <a:close/>
                <a:moveTo>
                  <a:pt x="10715888" y="2149543"/>
                </a:moveTo>
                <a:cubicBezTo>
                  <a:pt x="10722183" y="2149543"/>
                  <a:pt x="10722183" y="2155699"/>
                  <a:pt x="10722183" y="2164932"/>
                </a:cubicBezTo>
                <a:cubicBezTo>
                  <a:pt x="10715888" y="2164932"/>
                  <a:pt x="10715888" y="2158777"/>
                  <a:pt x="10715888" y="2149543"/>
                </a:cubicBezTo>
                <a:close/>
                <a:moveTo>
                  <a:pt x="10286395" y="2149543"/>
                </a:moveTo>
                <a:cubicBezTo>
                  <a:pt x="10292136" y="2149543"/>
                  <a:pt x="10295008" y="2155699"/>
                  <a:pt x="10295008" y="2164932"/>
                </a:cubicBezTo>
                <a:cubicBezTo>
                  <a:pt x="10289266" y="2164932"/>
                  <a:pt x="10286395" y="2158777"/>
                  <a:pt x="10286395" y="2149543"/>
                </a:cubicBezTo>
                <a:close/>
                <a:moveTo>
                  <a:pt x="9646394" y="2148200"/>
                </a:moveTo>
                <a:cubicBezTo>
                  <a:pt x="9651971" y="2148975"/>
                  <a:pt x="9656433" y="2152847"/>
                  <a:pt x="9656433" y="2165238"/>
                </a:cubicBezTo>
                <a:cubicBezTo>
                  <a:pt x="9647508" y="2165238"/>
                  <a:pt x="9629660" y="2174015"/>
                  <a:pt x="9629660" y="2149749"/>
                </a:cubicBezTo>
                <a:cubicBezTo>
                  <a:pt x="9634123" y="2149749"/>
                  <a:pt x="9640816" y="2147425"/>
                  <a:pt x="9646394" y="2148200"/>
                </a:cubicBezTo>
                <a:close/>
                <a:moveTo>
                  <a:pt x="10807859" y="2148042"/>
                </a:moveTo>
                <a:cubicBezTo>
                  <a:pt x="10809794" y="2148042"/>
                  <a:pt x="10811637" y="2148244"/>
                  <a:pt x="10813110" y="2148244"/>
                </a:cubicBezTo>
                <a:cubicBezTo>
                  <a:pt x="10813110" y="2167176"/>
                  <a:pt x="10804267" y="2164472"/>
                  <a:pt x="10795422" y="2164472"/>
                </a:cubicBezTo>
                <a:cubicBezTo>
                  <a:pt x="10795422" y="2149867"/>
                  <a:pt x="10802056" y="2148042"/>
                  <a:pt x="10807859" y="2148042"/>
                </a:cubicBezTo>
                <a:close/>
                <a:moveTo>
                  <a:pt x="9837526" y="2148042"/>
                </a:moveTo>
                <a:cubicBezTo>
                  <a:pt x="9839460" y="2148042"/>
                  <a:pt x="9841303" y="2148245"/>
                  <a:pt x="9842777" y="2148245"/>
                </a:cubicBezTo>
                <a:cubicBezTo>
                  <a:pt x="9842777" y="2167176"/>
                  <a:pt x="9833933" y="2164472"/>
                  <a:pt x="9825090" y="2164472"/>
                </a:cubicBezTo>
                <a:cubicBezTo>
                  <a:pt x="9825090" y="2149867"/>
                  <a:pt x="9831722" y="2148042"/>
                  <a:pt x="9837526" y="2148042"/>
                </a:cubicBezTo>
                <a:close/>
                <a:moveTo>
                  <a:pt x="976773" y="2134784"/>
                </a:moveTo>
                <a:cubicBezTo>
                  <a:pt x="981434" y="2134593"/>
                  <a:pt x="980538" y="2134846"/>
                  <a:pt x="971255" y="2135821"/>
                </a:cubicBezTo>
                <a:lnTo>
                  <a:pt x="971192" y="2135109"/>
                </a:lnTo>
                <a:close/>
                <a:moveTo>
                  <a:pt x="10585834" y="2133640"/>
                </a:moveTo>
                <a:cubicBezTo>
                  <a:pt x="10585834" y="2142874"/>
                  <a:pt x="10585834" y="2149030"/>
                  <a:pt x="10579540" y="2149030"/>
                </a:cubicBezTo>
                <a:cubicBezTo>
                  <a:pt x="10579540" y="2139796"/>
                  <a:pt x="10579540" y="2133640"/>
                  <a:pt x="10585834" y="2133640"/>
                </a:cubicBezTo>
                <a:close/>
                <a:moveTo>
                  <a:pt x="10225038" y="2133640"/>
                </a:moveTo>
                <a:cubicBezTo>
                  <a:pt x="10230780" y="2133640"/>
                  <a:pt x="10233651" y="2139796"/>
                  <a:pt x="10233651" y="2149030"/>
                </a:cubicBezTo>
                <a:cubicBezTo>
                  <a:pt x="10227910" y="2149030"/>
                  <a:pt x="10225038" y="2142874"/>
                  <a:pt x="10225038" y="2133640"/>
                </a:cubicBezTo>
                <a:close/>
                <a:moveTo>
                  <a:pt x="10197769" y="2132043"/>
                </a:moveTo>
                <a:cubicBezTo>
                  <a:pt x="10206613" y="2132043"/>
                  <a:pt x="10215458" y="2129095"/>
                  <a:pt x="10215458" y="2146778"/>
                </a:cubicBezTo>
                <a:cubicBezTo>
                  <a:pt x="10206613" y="2146778"/>
                  <a:pt x="10197769" y="2146778"/>
                  <a:pt x="10197769" y="2132043"/>
                </a:cubicBezTo>
                <a:close/>
                <a:moveTo>
                  <a:pt x="10776737" y="2132042"/>
                </a:moveTo>
                <a:cubicBezTo>
                  <a:pt x="10776737" y="2146778"/>
                  <a:pt x="10768153" y="2146778"/>
                  <a:pt x="10759065" y="2146778"/>
                </a:cubicBezTo>
                <a:cubicBezTo>
                  <a:pt x="10759065" y="2129094"/>
                  <a:pt x="10770679" y="2132042"/>
                  <a:pt x="10776737" y="2132042"/>
                </a:cubicBezTo>
                <a:close/>
                <a:moveTo>
                  <a:pt x="10169995" y="2121568"/>
                </a:moveTo>
                <a:lnTo>
                  <a:pt x="10169995" y="2149034"/>
                </a:lnTo>
                <a:cubicBezTo>
                  <a:pt x="10155349" y="2145983"/>
                  <a:pt x="10140201" y="2145983"/>
                  <a:pt x="10125050" y="2142930"/>
                </a:cubicBezTo>
                <a:cubicBezTo>
                  <a:pt x="10134141" y="2115464"/>
                  <a:pt x="10158380" y="2124619"/>
                  <a:pt x="10169995" y="2121568"/>
                </a:cubicBezTo>
                <a:close/>
                <a:moveTo>
                  <a:pt x="9737439" y="2118638"/>
                </a:moveTo>
                <a:cubicBezTo>
                  <a:pt x="9746691" y="2115464"/>
                  <a:pt x="9755943" y="2121812"/>
                  <a:pt x="9765195" y="2121812"/>
                </a:cubicBezTo>
                <a:cubicBezTo>
                  <a:pt x="9765195" y="2134510"/>
                  <a:pt x="9767766" y="2147208"/>
                  <a:pt x="9755943" y="2150382"/>
                </a:cubicBezTo>
                <a:cubicBezTo>
                  <a:pt x="9746691" y="2153557"/>
                  <a:pt x="9737439" y="2150382"/>
                  <a:pt x="9728188" y="2150382"/>
                </a:cubicBezTo>
                <a:cubicBezTo>
                  <a:pt x="9728188" y="2134510"/>
                  <a:pt x="9725102" y="2121812"/>
                  <a:pt x="9737439" y="2118638"/>
                </a:cubicBezTo>
                <a:close/>
                <a:moveTo>
                  <a:pt x="977342" y="2115090"/>
                </a:moveTo>
                <a:lnTo>
                  <a:pt x="973845" y="2121841"/>
                </a:lnTo>
                <a:cubicBezTo>
                  <a:pt x="972446" y="2125391"/>
                  <a:pt x="971383" y="2128963"/>
                  <a:pt x="970877" y="2131609"/>
                </a:cubicBezTo>
                <a:lnTo>
                  <a:pt x="971192" y="2135109"/>
                </a:lnTo>
                <a:lnTo>
                  <a:pt x="948934" y="2136406"/>
                </a:lnTo>
                <a:cubicBezTo>
                  <a:pt x="910075" y="2138796"/>
                  <a:pt x="846633" y="2142653"/>
                  <a:pt x="834946" y="2140410"/>
                </a:cubicBezTo>
                <a:lnTo>
                  <a:pt x="835615" y="2140047"/>
                </a:lnTo>
                <a:lnTo>
                  <a:pt x="849189" y="2136095"/>
                </a:lnTo>
                <a:lnTo>
                  <a:pt x="859588" y="2133058"/>
                </a:lnTo>
                <a:lnTo>
                  <a:pt x="903193" y="2125554"/>
                </a:lnTo>
                <a:cubicBezTo>
                  <a:pt x="918402" y="2123265"/>
                  <a:pt x="936461" y="2120667"/>
                  <a:pt x="957724" y="2117723"/>
                </a:cubicBezTo>
                <a:close/>
                <a:moveTo>
                  <a:pt x="10636352" y="2100332"/>
                </a:moveTo>
                <a:cubicBezTo>
                  <a:pt x="10670723" y="2097289"/>
                  <a:pt x="10701447" y="2112508"/>
                  <a:pt x="10735818" y="2127728"/>
                </a:cubicBezTo>
                <a:cubicBezTo>
                  <a:pt x="10723320" y="2133817"/>
                  <a:pt x="10707696" y="2139904"/>
                  <a:pt x="10698323" y="2149036"/>
                </a:cubicBezTo>
                <a:lnTo>
                  <a:pt x="10698323" y="2121640"/>
                </a:lnTo>
                <a:cubicBezTo>
                  <a:pt x="10682699" y="2121640"/>
                  <a:pt x="10670723" y="2130772"/>
                  <a:pt x="10658224" y="2127728"/>
                </a:cubicBezTo>
                <a:cubicBezTo>
                  <a:pt x="10645726" y="2127728"/>
                  <a:pt x="10642600" y="2112508"/>
                  <a:pt x="10636352" y="2100332"/>
                </a:cubicBezTo>
                <a:close/>
                <a:moveTo>
                  <a:pt x="10445468" y="2090473"/>
                </a:moveTo>
                <a:cubicBezTo>
                  <a:pt x="10451759" y="2090473"/>
                  <a:pt x="10451759" y="2096628"/>
                  <a:pt x="10451759" y="2105862"/>
                </a:cubicBezTo>
                <a:cubicBezTo>
                  <a:pt x="10445468" y="2105862"/>
                  <a:pt x="10445468" y="2099706"/>
                  <a:pt x="10445468" y="2090473"/>
                </a:cubicBezTo>
                <a:close/>
                <a:moveTo>
                  <a:pt x="10152320" y="2090473"/>
                </a:moveTo>
                <a:cubicBezTo>
                  <a:pt x="10158062" y="2090473"/>
                  <a:pt x="10160932" y="2093551"/>
                  <a:pt x="10160932" y="2105862"/>
                </a:cubicBezTo>
                <a:cubicBezTo>
                  <a:pt x="10155192" y="2105862"/>
                  <a:pt x="10152320" y="2099706"/>
                  <a:pt x="10152320" y="2090473"/>
                </a:cubicBezTo>
                <a:close/>
                <a:moveTo>
                  <a:pt x="10025064" y="2090473"/>
                </a:moveTo>
                <a:cubicBezTo>
                  <a:pt x="10030805" y="2090473"/>
                  <a:pt x="10033677" y="2093551"/>
                  <a:pt x="10033677" y="2105862"/>
                </a:cubicBezTo>
                <a:cubicBezTo>
                  <a:pt x="10027934" y="2105862"/>
                  <a:pt x="10025064" y="2099706"/>
                  <a:pt x="10025064" y="2090473"/>
                </a:cubicBezTo>
                <a:close/>
                <a:moveTo>
                  <a:pt x="9559827" y="2080870"/>
                </a:moveTo>
                <a:lnTo>
                  <a:pt x="9512680" y="2085056"/>
                </a:lnTo>
                <a:lnTo>
                  <a:pt x="9520170" y="2087268"/>
                </a:lnTo>
                <a:cubicBezTo>
                  <a:pt x="9529444" y="2087268"/>
                  <a:pt x="9541812" y="2084178"/>
                  <a:pt x="9551086" y="2084178"/>
                </a:cubicBezTo>
                <a:cubicBezTo>
                  <a:pt x="9563453" y="2084178"/>
                  <a:pt x="9572728" y="2093449"/>
                  <a:pt x="9584578" y="2102721"/>
                </a:cubicBezTo>
                <a:cubicBezTo>
                  <a:pt x="9596945" y="2111993"/>
                  <a:pt x="9609312" y="2108903"/>
                  <a:pt x="9624770" y="2108903"/>
                </a:cubicBezTo>
                <a:cubicBezTo>
                  <a:pt x="9643321" y="2105812"/>
                  <a:pt x="9667538" y="2102721"/>
                  <a:pt x="9682995" y="2127445"/>
                </a:cubicBezTo>
                <a:cubicBezTo>
                  <a:pt x="9532536" y="2115084"/>
                  <a:pt x="9384654" y="2111993"/>
                  <a:pt x="9237286" y="2111993"/>
                </a:cubicBezTo>
                <a:lnTo>
                  <a:pt x="9452669" y="2149088"/>
                </a:lnTo>
                <a:cubicBezTo>
                  <a:pt x="9486162" y="2158360"/>
                  <a:pt x="9523261" y="2164541"/>
                  <a:pt x="9557269" y="2170722"/>
                </a:cubicBezTo>
                <a:lnTo>
                  <a:pt x="9568188" y="2173160"/>
                </a:lnTo>
                <a:lnTo>
                  <a:pt x="9581480" y="2172725"/>
                </a:lnTo>
                <a:lnTo>
                  <a:pt x="9574581" y="2174587"/>
                </a:lnTo>
                <a:lnTo>
                  <a:pt x="9581463" y="2176123"/>
                </a:lnTo>
                <a:cubicBezTo>
                  <a:pt x="9589264" y="2178852"/>
                  <a:pt x="9596848" y="2182280"/>
                  <a:pt x="9604352" y="2185725"/>
                </a:cubicBezTo>
                <a:lnTo>
                  <a:pt x="9615506" y="2190553"/>
                </a:lnTo>
                <a:lnTo>
                  <a:pt x="9640946" y="2189010"/>
                </a:lnTo>
                <a:cubicBezTo>
                  <a:pt x="9670399" y="2187074"/>
                  <a:pt x="9702270" y="2184911"/>
                  <a:pt x="9732728" y="2182957"/>
                </a:cubicBezTo>
                <a:lnTo>
                  <a:pt x="9775098" y="2180521"/>
                </a:lnTo>
                <a:lnTo>
                  <a:pt x="9775098" y="2176805"/>
                </a:lnTo>
                <a:lnTo>
                  <a:pt x="9805329" y="2176805"/>
                </a:lnTo>
                <a:lnTo>
                  <a:pt x="9826852" y="2176805"/>
                </a:lnTo>
                <a:lnTo>
                  <a:pt x="9826852" y="2177979"/>
                </a:lnTo>
                <a:lnTo>
                  <a:pt x="9867898" y="2177265"/>
                </a:lnTo>
                <a:lnTo>
                  <a:pt x="9826852" y="2181322"/>
                </a:lnTo>
                <a:lnTo>
                  <a:pt x="9826852" y="2192194"/>
                </a:lnTo>
                <a:lnTo>
                  <a:pt x="9793032" y="2192194"/>
                </a:lnTo>
                <a:lnTo>
                  <a:pt x="9775098" y="2192194"/>
                </a:lnTo>
                <a:lnTo>
                  <a:pt x="9775098" y="2186438"/>
                </a:lnTo>
                <a:lnTo>
                  <a:pt x="9643023" y="2199493"/>
                </a:lnTo>
                <a:lnTo>
                  <a:pt x="9649503" y="2201114"/>
                </a:lnTo>
                <a:cubicBezTo>
                  <a:pt x="9684798" y="2205750"/>
                  <a:pt x="9720095" y="2212703"/>
                  <a:pt x="9755778" y="2220043"/>
                </a:cubicBezTo>
                <a:lnTo>
                  <a:pt x="9764512" y="2221752"/>
                </a:lnTo>
                <a:lnTo>
                  <a:pt x="9766766" y="2221519"/>
                </a:lnTo>
                <a:lnTo>
                  <a:pt x="9862898" y="2210950"/>
                </a:lnTo>
                <a:lnTo>
                  <a:pt x="9845542" y="2207723"/>
                </a:lnTo>
                <a:cubicBezTo>
                  <a:pt x="9845542" y="2192265"/>
                  <a:pt x="9853748" y="2188400"/>
                  <a:pt x="9863468" y="2188400"/>
                </a:cubicBezTo>
                <a:cubicBezTo>
                  <a:pt x="9873190" y="2188400"/>
                  <a:pt x="9884426" y="2192265"/>
                  <a:pt x="9890485" y="2192265"/>
                </a:cubicBezTo>
                <a:lnTo>
                  <a:pt x="9885339" y="2208483"/>
                </a:lnTo>
                <a:lnTo>
                  <a:pt x="9917075" y="2204995"/>
                </a:lnTo>
                <a:cubicBezTo>
                  <a:pt x="9964807" y="2199608"/>
                  <a:pt x="10009120" y="2194469"/>
                  <a:pt x="10046862" y="2189950"/>
                </a:cubicBezTo>
                <a:lnTo>
                  <a:pt x="10107895" y="2182307"/>
                </a:lnTo>
                <a:lnTo>
                  <a:pt x="10005578" y="2176260"/>
                </a:lnTo>
                <a:cubicBezTo>
                  <a:pt x="10005578" y="2170592"/>
                  <a:pt x="10005578" y="2161315"/>
                  <a:pt x="10008672" y="2155131"/>
                </a:cubicBezTo>
                <a:lnTo>
                  <a:pt x="9938049" y="2155131"/>
                </a:lnTo>
                <a:cubicBezTo>
                  <a:pt x="9941141" y="2161315"/>
                  <a:pt x="9944235" y="2164408"/>
                  <a:pt x="9947328" y="2170592"/>
                </a:cubicBezTo>
                <a:cubicBezTo>
                  <a:pt x="9931863" y="2173169"/>
                  <a:pt x="9916399" y="2176260"/>
                  <a:pt x="9900934" y="2176260"/>
                </a:cubicBezTo>
                <a:lnTo>
                  <a:pt x="9900934" y="2148948"/>
                </a:lnTo>
                <a:cubicBezTo>
                  <a:pt x="9907119" y="2152039"/>
                  <a:pt x="9913305" y="2155131"/>
                  <a:pt x="9919492" y="2161315"/>
                </a:cubicBezTo>
                <a:lnTo>
                  <a:pt x="9928770" y="2133487"/>
                </a:lnTo>
                <a:lnTo>
                  <a:pt x="9873612" y="2133487"/>
                </a:lnTo>
                <a:cubicBezTo>
                  <a:pt x="9873612" y="2148948"/>
                  <a:pt x="9885468" y="2148948"/>
                  <a:pt x="9891654" y="2148948"/>
                </a:cubicBezTo>
                <a:cubicBezTo>
                  <a:pt x="9885468" y="2161315"/>
                  <a:pt x="9882375" y="2170592"/>
                  <a:pt x="9873612" y="2164408"/>
                </a:cubicBezTo>
                <a:cubicBezTo>
                  <a:pt x="9864333" y="2161315"/>
                  <a:pt x="9855054" y="2152039"/>
                  <a:pt x="9858147" y="2133487"/>
                </a:cubicBezTo>
                <a:cubicBezTo>
                  <a:pt x="9804278" y="2111842"/>
                  <a:pt x="9749636" y="2101019"/>
                  <a:pt x="9694607" y="2094062"/>
                </a:cubicBezTo>
                <a:close/>
                <a:moveTo>
                  <a:pt x="10585828" y="2075003"/>
                </a:moveTo>
                <a:cubicBezTo>
                  <a:pt x="10585828" y="2094476"/>
                  <a:pt x="10576284" y="2091230"/>
                  <a:pt x="10570451" y="2091230"/>
                </a:cubicBezTo>
                <a:cubicBezTo>
                  <a:pt x="10570451" y="2072299"/>
                  <a:pt x="10579465" y="2075003"/>
                  <a:pt x="10585828" y="2075003"/>
                </a:cubicBezTo>
                <a:close/>
                <a:moveTo>
                  <a:pt x="9936439" y="2058667"/>
                </a:moveTo>
                <a:cubicBezTo>
                  <a:pt x="9942180" y="2058667"/>
                  <a:pt x="9945052" y="2065028"/>
                  <a:pt x="9945052" y="2074039"/>
                </a:cubicBezTo>
                <a:cubicBezTo>
                  <a:pt x="9939310" y="2074039"/>
                  <a:pt x="9936439" y="2071389"/>
                  <a:pt x="9936439" y="2058667"/>
                </a:cubicBezTo>
                <a:close/>
                <a:moveTo>
                  <a:pt x="9836219" y="2056686"/>
                </a:moveTo>
                <a:cubicBezTo>
                  <a:pt x="9845743" y="2056621"/>
                  <a:pt x="9854124" y="2060395"/>
                  <a:pt x="9854124" y="2075755"/>
                </a:cubicBezTo>
                <a:cubicBezTo>
                  <a:pt x="9841934" y="2075755"/>
                  <a:pt x="9811456" y="2094497"/>
                  <a:pt x="9811456" y="2060656"/>
                </a:cubicBezTo>
                <a:cubicBezTo>
                  <a:pt x="9816028" y="2060656"/>
                  <a:pt x="9826695" y="2056751"/>
                  <a:pt x="9836219" y="2056686"/>
                </a:cubicBezTo>
                <a:close/>
                <a:moveTo>
                  <a:pt x="9744224" y="2052879"/>
                </a:moveTo>
                <a:lnTo>
                  <a:pt x="9707259" y="2059804"/>
                </a:lnTo>
                <a:lnTo>
                  <a:pt x="9744224" y="2062883"/>
                </a:lnTo>
                <a:close/>
                <a:moveTo>
                  <a:pt x="1516064" y="2045311"/>
                </a:moveTo>
                <a:cubicBezTo>
                  <a:pt x="1481761" y="2043039"/>
                  <a:pt x="1458868" y="2048941"/>
                  <a:pt x="1444000" y="2055122"/>
                </a:cubicBezTo>
                <a:lnTo>
                  <a:pt x="1440363" y="2056971"/>
                </a:lnTo>
                <a:lnTo>
                  <a:pt x="1520426" y="2047249"/>
                </a:lnTo>
                <a:close/>
                <a:moveTo>
                  <a:pt x="10468192" y="2045037"/>
                </a:moveTo>
                <a:cubicBezTo>
                  <a:pt x="10523900" y="2051377"/>
                  <a:pt x="10523900" y="2051377"/>
                  <a:pt x="10551755" y="2067227"/>
                </a:cubicBezTo>
                <a:cubicBezTo>
                  <a:pt x="10523900" y="2057717"/>
                  <a:pt x="10496046" y="2051377"/>
                  <a:pt x="10468192" y="2045037"/>
                </a:cubicBezTo>
                <a:close/>
                <a:moveTo>
                  <a:pt x="9538368" y="2037157"/>
                </a:moveTo>
                <a:lnTo>
                  <a:pt x="9499963" y="2039250"/>
                </a:lnTo>
                <a:lnTo>
                  <a:pt x="9538026" y="2044331"/>
                </a:lnTo>
                <a:close/>
                <a:moveTo>
                  <a:pt x="10443712" y="2031869"/>
                </a:moveTo>
                <a:cubicBezTo>
                  <a:pt x="10452254" y="2032260"/>
                  <a:pt x="10460022" y="2033824"/>
                  <a:pt x="10460022" y="2038517"/>
                </a:cubicBezTo>
                <a:cubicBezTo>
                  <a:pt x="10463129" y="2047902"/>
                  <a:pt x="10422741" y="2060416"/>
                  <a:pt x="10422741" y="2032260"/>
                </a:cubicBezTo>
                <a:cubicBezTo>
                  <a:pt x="10425848" y="2032260"/>
                  <a:pt x="10435168" y="2031478"/>
                  <a:pt x="10443712" y="2031869"/>
                </a:cubicBezTo>
                <a:close/>
                <a:moveTo>
                  <a:pt x="9890512" y="2031406"/>
                </a:moveTo>
                <a:cubicBezTo>
                  <a:pt x="9890512" y="2041220"/>
                  <a:pt x="9887642" y="2044492"/>
                  <a:pt x="9881901" y="2044492"/>
                </a:cubicBezTo>
                <a:cubicBezTo>
                  <a:pt x="9881901" y="2034677"/>
                  <a:pt x="9884772" y="2031406"/>
                  <a:pt x="9890512" y="2031406"/>
                </a:cubicBezTo>
                <a:close/>
                <a:moveTo>
                  <a:pt x="10842316" y="2029989"/>
                </a:moveTo>
                <a:cubicBezTo>
                  <a:pt x="10854632" y="2029219"/>
                  <a:pt x="10866884" y="2032302"/>
                  <a:pt x="10877459" y="2040011"/>
                </a:cubicBezTo>
                <a:cubicBezTo>
                  <a:pt x="10886745" y="2046179"/>
                  <a:pt x="10896029" y="2058514"/>
                  <a:pt x="10908410" y="2064682"/>
                </a:cubicBezTo>
                <a:cubicBezTo>
                  <a:pt x="10923886" y="2070848"/>
                  <a:pt x="10936268" y="2073419"/>
                  <a:pt x="10951744" y="2079586"/>
                </a:cubicBezTo>
                <a:cubicBezTo>
                  <a:pt x="11006942" y="2101172"/>
                  <a:pt x="11059044" y="2122759"/>
                  <a:pt x="11114757" y="2147429"/>
                </a:cubicBezTo>
                <a:cubicBezTo>
                  <a:pt x="11169954" y="2171586"/>
                  <a:pt x="11225668" y="2196256"/>
                  <a:pt x="11280865" y="2224009"/>
                </a:cubicBezTo>
                <a:cubicBezTo>
                  <a:pt x="11308721" y="2236345"/>
                  <a:pt x="11336578" y="2248680"/>
                  <a:pt x="11363918" y="2263585"/>
                </a:cubicBezTo>
                <a:cubicBezTo>
                  <a:pt x="11379395" y="2269752"/>
                  <a:pt x="11394871" y="2275919"/>
                  <a:pt x="11407253" y="2285171"/>
                </a:cubicBezTo>
                <a:cubicBezTo>
                  <a:pt x="11413443" y="2288254"/>
                  <a:pt x="11422727" y="2291338"/>
                  <a:pt x="11428918" y="2294422"/>
                </a:cubicBezTo>
                <a:lnTo>
                  <a:pt x="11428918" y="2316009"/>
                </a:lnTo>
                <a:cubicBezTo>
                  <a:pt x="11416536" y="2337594"/>
                  <a:pt x="11388681" y="2309841"/>
                  <a:pt x="11376299" y="2303673"/>
                </a:cubicBezTo>
                <a:cubicBezTo>
                  <a:pt x="11351540" y="2288254"/>
                  <a:pt x="11327293" y="2279003"/>
                  <a:pt x="11302530" y="2267182"/>
                </a:cubicBezTo>
                <a:lnTo>
                  <a:pt x="11136422" y="2193172"/>
                </a:lnTo>
                <a:cubicBezTo>
                  <a:pt x="11028607" y="2141262"/>
                  <a:pt x="10917696" y="2091921"/>
                  <a:pt x="10806786" y="2043095"/>
                </a:cubicBezTo>
                <a:cubicBezTo>
                  <a:pt x="10817618" y="2035386"/>
                  <a:pt x="10830000" y="2030760"/>
                  <a:pt x="10842316" y="2029989"/>
                </a:cubicBezTo>
                <a:close/>
                <a:moveTo>
                  <a:pt x="10757548" y="2022316"/>
                </a:moveTo>
                <a:cubicBezTo>
                  <a:pt x="10760072" y="2025395"/>
                  <a:pt x="10760072" y="2028472"/>
                  <a:pt x="10763102" y="2031550"/>
                </a:cubicBezTo>
                <a:cubicBezTo>
                  <a:pt x="10760072" y="2034627"/>
                  <a:pt x="10760072" y="2034627"/>
                  <a:pt x="10757548" y="2037705"/>
                </a:cubicBezTo>
                <a:cubicBezTo>
                  <a:pt x="10757488" y="2037499"/>
                  <a:pt x="10757426" y="2037293"/>
                  <a:pt x="10757366" y="2037087"/>
                </a:cubicBezTo>
                <a:lnTo>
                  <a:pt x="10752146" y="2039737"/>
                </a:lnTo>
                <a:cubicBezTo>
                  <a:pt x="10744398" y="2043361"/>
                  <a:pt x="10734067" y="2046150"/>
                  <a:pt x="10734067" y="2030536"/>
                </a:cubicBezTo>
                <a:cubicBezTo>
                  <a:pt x="10737128" y="2030536"/>
                  <a:pt x="10741719" y="2029049"/>
                  <a:pt x="10746310" y="2029049"/>
                </a:cubicBezTo>
                <a:cubicBezTo>
                  <a:pt x="10748606" y="2029049"/>
                  <a:pt x="10750901" y="2029421"/>
                  <a:pt x="10753007" y="2030536"/>
                </a:cubicBezTo>
                <a:lnTo>
                  <a:pt x="10756553" y="2034340"/>
                </a:lnTo>
                <a:lnTo>
                  <a:pt x="10755276" y="2030011"/>
                </a:lnTo>
                <a:cubicBezTo>
                  <a:pt x="10755276" y="2027703"/>
                  <a:pt x="10756033" y="2025395"/>
                  <a:pt x="10757548" y="2022316"/>
                </a:cubicBezTo>
                <a:close/>
                <a:moveTo>
                  <a:pt x="10776737" y="2015500"/>
                </a:moveTo>
                <a:cubicBezTo>
                  <a:pt x="10776737" y="2030891"/>
                  <a:pt x="10764619" y="2030891"/>
                  <a:pt x="10759065" y="2021657"/>
                </a:cubicBezTo>
                <a:cubicBezTo>
                  <a:pt x="10764619" y="2018579"/>
                  <a:pt x="10770679" y="2015500"/>
                  <a:pt x="10776737" y="2015500"/>
                </a:cubicBezTo>
                <a:close/>
                <a:moveTo>
                  <a:pt x="10391908" y="2011949"/>
                </a:moveTo>
                <a:cubicBezTo>
                  <a:pt x="10400639" y="2012321"/>
                  <a:pt x="10408578" y="2017525"/>
                  <a:pt x="10408578" y="2030909"/>
                </a:cubicBezTo>
                <a:cubicBezTo>
                  <a:pt x="10395876" y="2024960"/>
                  <a:pt x="10383176" y="2024960"/>
                  <a:pt x="10370474" y="2021986"/>
                </a:cubicBezTo>
                <a:cubicBezTo>
                  <a:pt x="10373650" y="2016038"/>
                  <a:pt x="10383176" y="2011577"/>
                  <a:pt x="10391908" y="2011949"/>
                </a:cubicBezTo>
                <a:close/>
                <a:moveTo>
                  <a:pt x="10325026" y="2001869"/>
                </a:moveTo>
                <a:cubicBezTo>
                  <a:pt x="10340176" y="2001869"/>
                  <a:pt x="10355325" y="2004843"/>
                  <a:pt x="10369970" y="2010791"/>
                </a:cubicBezTo>
                <a:cubicBezTo>
                  <a:pt x="10361386" y="2022687"/>
                  <a:pt x="10325026" y="2028636"/>
                  <a:pt x="10325026" y="2001869"/>
                </a:cubicBezTo>
                <a:close/>
                <a:moveTo>
                  <a:pt x="9911427" y="1965550"/>
                </a:moveTo>
                <a:cubicBezTo>
                  <a:pt x="9910841" y="1966366"/>
                  <a:pt x="9906541" y="1967835"/>
                  <a:pt x="9900405" y="1969402"/>
                </a:cubicBezTo>
                <a:lnTo>
                  <a:pt x="9898531" y="1969780"/>
                </a:lnTo>
                <a:close/>
                <a:moveTo>
                  <a:pt x="10175872" y="1953340"/>
                </a:moveTo>
                <a:cubicBezTo>
                  <a:pt x="10220225" y="1953603"/>
                  <a:pt x="10265156" y="1963268"/>
                  <a:pt x="10306335" y="1995036"/>
                </a:cubicBezTo>
                <a:cubicBezTo>
                  <a:pt x="10278625" y="2019532"/>
                  <a:pt x="10242193" y="2007285"/>
                  <a:pt x="10211406" y="2001160"/>
                </a:cubicBezTo>
                <a:cubicBezTo>
                  <a:pt x="10183698" y="1995036"/>
                  <a:pt x="10150343" y="1988913"/>
                  <a:pt x="10131870" y="1955740"/>
                </a:cubicBezTo>
                <a:cubicBezTo>
                  <a:pt x="10146366" y="1954209"/>
                  <a:pt x="10161087" y="1953252"/>
                  <a:pt x="10175872" y="1953340"/>
                </a:cubicBezTo>
                <a:close/>
                <a:moveTo>
                  <a:pt x="2180963" y="1937933"/>
                </a:moveTo>
                <a:lnTo>
                  <a:pt x="1997295" y="1959218"/>
                </a:lnTo>
                <a:lnTo>
                  <a:pt x="1894858" y="1971450"/>
                </a:lnTo>
                <a:lnTo>
                  <a:pt x="1747882" y="2002665"/>
                </a:lnTo>
                <a:cubicBezTo>
                  <a:pt x="1727336" y="2007223"/>
                  <a:pt x="1709729" y="2012743"/>
                  <a:pt x="1693878" y="2018585"/>
                </a:cubicBezTo>
                <a:lnTo>
                  <a:pt x="1667484" y="2029426"/>
                </a:lnTo>
                <a:lnTo>
                  <a:pt x="2044911" y="1983882"/>
                </a:lnTo>
                <a:lnTo>
                  <a:pt x="2173057" y="1968451"/>
                </a:lnTo>
                <a:lnTo>
                  <a:pt x="2184148" y="1953507"/>
                </a:lnTo>
                <a:cubicBezTo>
                  <a:pt x="2186126" y="1947715"/>
                  <a:pt x="2185930" y="1942234"/>
                  <a:pt x="2183230" y="1939023"/>
                </a:cubicBezTo>
                <a:close/>
                <a:moveTo>
                  <a:pt x="10063696" y="1926898"/>
                </a:moveTo>
                <a:cubicBezTo>
                  <a:pt x="10078342" y="1933065"/>
                  <a:pt x="10093490" y="1936148"/>
                  <a:pt x="10108640" y="1942314"/>
                </a:cubicBezTo>
                <a:cubicBezTo>
                  <a:pt x="10099551" y="1951564"/>
                  <a:pt x="10087430" y="1960813"/>
                  <a:pt x="10081371" y="1969549"/>
                </a:cubicBezTo>
                <a:cubicBezTo>
                  <a:pt x="10075312" y="1966980"/>
                  <a:pt x="10069756" y="1960813"/>
                  <a:pt x="10063696" y="1954647"/>
                </a:cubicBezTo>
                <a:close/>
                <a:moveTo>
                  <a:pt x="2593518" y="1891651"/>
                </a:moveTo>
                <a:lnTo>
                  <a:pt x="2507225" y="1901323"/>
                </a:lnTo>
                <a:lnTo>
                  <a:pt x="2391383" y="1922493"/>
                </a:lnTo>
                <a:cubicBezTo>
                  <a:pt x="2370838" y="1927051"/>
                  <a:pt x="2351054" y="1933053"/>
                  <a:pt x="2331520" y="1939403"/>
                </a:cubicBezTo>
                <a:lnTo>
                  <a:pt x="2282927" y="1955220"/>
                </a:lnTo>
                <a:lnTo>
                  <a:pt x="2336609" y="1948755"/>
                </a:lnTo>
                <a:lnTo>
                  <a:pt x="2364716" y="1939604"/>
                </a:lnTo>
                <a:cubicBezTo>
                  <a:pt x="2387360" y="1933063"/>
                  <a:pt x="2413474" y="1926377"/>
                  <a:pt x="2445032" y="1919375"/>
                </a:cubicBezTo>
                <a:cubicBezTo>
                  <a:pt x="2455386" y="1917078"/>
                  <a:pt x="2538193" y="1908281"/>
                  <a:pt x="2585077" y="1895485"/>
                </a:cubicBezTo>
                <a:close/>
                <a:moveTo>
                  <a:pt x="9859933" y="1854198"/>
                </a:moveTo>
                <a:cubicBezTo>
                  <a:pt x="9859933" y="1863419"/>
                  <a:pt x="9863039" y="1875714"/>
                  <a:pt x="9863039" y="1884422"/>
                </a:cubicBezTo>
                <a:lnTo>
                  <a:pt x="9890474" y="1884422"/>
                </a:lnTo>
                <a:cubicBezTo>
                  <a:pt x="9887368" y="1890570"/>
                  <a:pt x="9884262" y="1905938"/>
                  <a:pt x="9878050" y="1905938"/>
                </a:cubicBezTo>
                <a:cubicBezTo>
                  <a:pt x="9869251" y="1905938"/>
                  <a:pt x="9863039" y="1905938"/>
                  <a:pt x="9853721" y="1902864"/>
                </a:cubicBezTo>
                <a:cubicBezTo>
                  <a:pt x="9835087" y="1896717"/>
                  <a:pt x="9816453" y="1884422"/>
                  <a:pt x="9797819" y="1875714"/>
                </a:cubicBezTo>
                <a:lnTo>
                  <a:pt x="9835087" y="1875714"/>
                </a:lnTo>
                <a:cubicBezTo>
                  <a:pt x="9844405" y="1872127"/>
                  <a:pt x="9850616" y="1863419"/>
                  <a:pt x="9859933" y="1854198"/>
                </a:cubicBezTo>
                <a:close/>
                <a:moveTo>
                  <a:pt x="9241262" y="1850514"/>
                </a:moveTo>
                <a:lnTo>
                  <a:pt x="9221907" y="1853128"/>
                </a:lnTo>
                <a:cubicBezTo>
                  <a:pt x="9214114" y="1855020"/>
                  <a:pt x="9219979" y="1856910"/>
                  <a:pt x="9246669" y="1858813"/>
                </a:cubicBezTo>
                <a:cubicBezTo>
                  <a:pt x="9290394" y="1862015"/>
                  <a:pt x="9332881" y="1862610"/>
                  <a:pt x="9374634" y="1861746"/>
                </a:cubicBezTo>
                <a:lnTo>
                  <a:pt x="9435441" y="1858881"/>
                </a:lnTo>
                <a:lnTo>
                  <a:pt x="9283402" y="1853158"/>
                </a:lnTo>
                <a:close/>
                <a:moveTo>
                  <a:pt x="9763734" y="1822393"/>
                </a:moveTo>
                <a:cubicBezTo>
                  <a:pt x="9769476" y="1822393"/>
                  <a:pt x="9772346" y="1828549"/>
                  <a:pt x="9772346" y="1837782"/>
                </a:cubicBezTo>
                <a:cubicBezTo>
                  <a:pt x="9766126" y="1837782"/>
                  <a:pt x="9763734" y="1831626"/>
                  <a:pt x="9763734" y="1822393"/>
                </a:cubicBezTo>
                <a:close/>
                <a:moveTo>
                  <a:pt x="9760679" y="1646979"/>
                </a:moveTo>
                <a:cubicBezTo>
                  <a:pt x="9782560" y="1644806"/>
                  <a:pt x="9775940" y="1656654"/>
                  <a:pt x="9757927" y="1659087"/>
                </a:cubicBezTo>
                <a:cubicBezTo>
                  <a:pt x="9749923" y="1660168"/>
                  <a:pt x="9739667" y="1659389"/>
                  <a:pt x="9728663" y="1654693"/>
                </a:cubicBezTo>
                <a:cubicBezTo>
                  <a:pt x="9742924" y="1649985"/>
                  <a:pt x="9753385" y="1647703"/>
                  <a:pt x="9760679" y="1646979"/>
                </a:cubicBezTo>
                <a:close/>
                <a:moveTo>
                  <a:pt x="1363850" y="1387118"/>
                </a:moveTo>
                <a:lnTo>
                  <a:pt x="1304161" y="1397833"/>
                </a:lnTo>
                <a:cubicBezTo>
                  <a:pt x="1297176" y="1399128"/>
                  <a:pt x="1290600" y="1404555"/>
                  <a:pt x="1283193" y="1410135"/>
                </a:cubicBezTo>
                <a:lnTo>
                  <a:pt x="1276469" y="1413561"/>
                </a:lnTo>
                <a:lnTo>
                  <a:pt x="1290236" y="1410724"/>
                </a:lnTo>
                <a:cubicBezTo>
                  <a:pt x="1295095" y="1408959"/>
                  <a:pt x="1307549" y="1405132"/>
                  <a:pt x="1322020" y="1400627"/>
                </a:cubicBezTo>
                <a:close/>
                <a:moveTo>
                  <a:pt x="8856862" y="1296035"/>
                </a:moveTo>
                <a:lnTo>
                  <a:pt x="8979053" y="1320283"/>
                </a:lnTo>
                <a:lnTo>
                  <a:pt x="9012724" y="1308156"/>
                </a:lnTo>
                <a:lnTo>
                  <a:pt x="9051273" y="1305875"/>
                </a:lnTo>
                <a:cubicBezTo>
                  <a:pt x="9041912" y="1300813"/>
                  <a:pt x="9031346" y="1302068"/>
                  <a:pt x="9019375" y="1305760"/>
                </a:cubicBezTo>
                <a:lnTo>
                  <a:pt x="9012724" y="1308156"/>
                </a:lnTo>
                <a:lnTo>
                  <a:pt x="9010359" y="1308297"/>
                </a:lnTo>
                <a:cubicBezTo>
                  <a:pt x="8955501" y="1308272"/>
                  <a:pt x="8870193" y="1301725"/>
                  <a:pt x="8856862" y="1296035"/>
                </a:cubicBezTo>
                <a:close/>
                <a:moveTo>
                  <a:pt x="1318177" y="1290305"/>
                </a:moveTo>
                <a:cubicBezTo>
                  <a:pt x="1322822" y="1289955"/>
                  <a:pt x="1321941" y="1290238"/>
                  <a:pt x="1312724" y="1291528"/>
                </a:cubicBezTo>
                <a:lnTo>
                  <a:pt x="1312620" y="1290819"/>
                </a:lnTo>
                <a:close/>
                <a:moveTo>
                  <a:pt x="1317621" y="1270610"/>
                </a:moveTo>
                <a:lnTo>
                  <a:pt x="1314513" y="1277473"/>
                </a:lnTo>
                <a:cubicBezTo>
                  <a:pt x="1313316" y="1281067"/>
                  <a:pt x="1312459" y="1284672"/>
                  <a:pt x="1312104" y="1287334"/>
                </a:cubicBezTo>
                <a:lnTo>
                  <a:pt x="1312620" y="1290819"/>
                </a:lnTo>
                <a:lnTo>
                  <a:pt x="1290458" y="1292870"/>
                </a:lnTo>
                <a:cubicBezTo>
                  <a:pt x="1251773" y="1296578"/>
                  <a:pt x="1188611" y="1302587"/>
                  <a:pt x="1176807" y="1300744"/>
                </a:cubicBezTo>
                <a:lnTo>
                  <a:pt x="1177457" y="1300357"/>
                </a:lnTo>
                <a:lnTo>
                  <a:pt x="1190791" y="1295948"/>
                </a:lnTo>
                <a:lnTo>
                  <a:pt x="1201004" y="1292563"/>
                </a:lnTo>
                <a:lnTo>
                  <a:pt x="1244141" y="1283583"/>
                </a:lnTo>
                <a:cubicBezTo>
                  <a:pt x="1259204" y="1280780"/>
                  <a:pt x="1277096" y="1277570"/>
                  <a:pt x="1298173" y="1273908"/>
                </a:cubicBezTo>
                <a:close/>
                <a:moveTo>
                  <a:pt x="2535324" y="1248696"/>
                </a:moveTo>
                <a:cubicBezTo>
                  <a:pt x="2517943" y="1249806"/>
                  <a:pt x="2334595" y="1284993"/>
                  <a:pt x="2314213" y="1289514"/>
                </a:cubicBezTo>
                <a:cubicBezTo>
                  <a:pt x="2194105" y="1324398"/>
                  <a:pt x="2058070" y="1337559"/>
                  <a:pt x="1942356" y="1363231"/>
                </a:cubicBezTo>
                <a:lnTo>
                  <a:pt x="1902798" y="1373570"/>
                </a:lnTo>
                <a:lnTo>
                  <a:pt x="2202899" y="1321233"/>
                </a:lnTo>
                <a:lnTo>
                  <a:pt x="2503927" y="1274993"/>
                </a:lnTo>
                <a:lnTo>
                  <a:pt x="2452606" y="1278086"/>
                </a:lnTo>
                <a:cubicBezTo>
                  <a:pt x="2440917" y="1278848"/>
                  <a:pt x="2435245" y="1279307"/>
                  <a:pt x="2436443" y="1279418"/>
                </a:cubicBezTo>
                <a:cubicBezTo>
                  <a:pt x="2406751" y="1279967"/>
                  <a:pt x="2521231" y="1249078"/>
                  <a:pt x="2535324" y="1248696"/>
                </a:cubicBezTo>
                <a:close/>
                <a:moveTo>
                  <a:pt x="4591290" y="81"/>
                </a:moveTo>
                <a:cubicBezTo>
                  <a:pt x="5058766" y="-2442"/>
                  <a:pt x="5467915" y="54219"/>
                  <a:pt x="5839566" y="138957"/>
                </a:cubicBezTo>
                <a:cubicBezTo>
                  <a:pt x="6215144" y="224195"/>
                  <a:pt x="6585606" y="335827"/>
                  <a:pt x="6966336" y="413882"/>
                </a:cubicBezTo>
                <a:cubicBezTo>
                  <a:pt x="7102840" y="443996"/>
                  <a:pt x="7236359" y="485203"/>
                  <a:pt x="7358350" y="495475"/>
                </a:cubicBezTo>
                <a:cubicBezTo>
                  <a:pt x="7434474" y="501098"/>
                  <a:pt x="7506137" y="485199"/>
                  <a:pt x="7585451" y="487917"/>
                </a:cubicBezTo>
                <a:cubicBezTo>
                  <a:pt x="7687322" y="493868"/>
                  <a:pt x="7680074" y="500272"/>
                  <a:pt x="7887747" y="535057"/>
                </a:cubicBezTo>
                <a:cubicBezTo>
                  <a:pt x="8095419" y="569843"/>
                  <a:pt x="8513524" y="706773"/>
                  <a:pt x="8831485" y="696628"/>
                </a:cubicBezTo>
                <a:cubicBezTo>
                  <a:pt x="8822832" y="692507"/>
                  <a:pt x="9397997" y="697021"/>
                  <a:pt x="9345989" y="716451"/>
                </a:cubicBezTo>
                <a:cubicBezTo>
                  <a:pt x="9293981" y="735880"/>
                  <a:pt x="8634609" y="728020"/>
                  <a:pt x="8519437" y="813206"/>
                </a:cubicBezTo>
                <a:cubicBezTo>
                  <a:pt x="8530243" y="813554"/>
                  <a:pt x="9759738" y="799690"/>
                  <a:pt x="9774491" y="799161"/>
                </a:cubicBezTo>
                <a:cubicBezTo>
                  <a:pt x="9779480" y="805982"/>
                  <a:pt x="9044880" y="869206"/>
                  <a:pt x="8590061" y="907883"/>
                </a:cubicBezTo>
                <a:lnTo>
                  <a:pt x="8516635" y="914118"/>
                </a:lnTo>
                <a:lnTo>
                  <a:pt x="7713325" y="845331"/>
                </a:lnTo>
                <a:lnTo>
                  <a:pt x="8239007" y="937808"/>
                </a:lnTo>
                <a:cubicBezTo>
                  <a:pt x="8235318" y="937939"/>
                  <a:pt x="8329895" y="929960"/>
                  <a:pt x="8473722" y="917762"/>
                </a:cubicBezTo>
                <a:lnTo>
                  <a:pt x="8516635" y="914118"/>
                </a:lnTo>
                <a:lnTo>
                  <a:pt x="9082593" y="962580"/>
                </a:lnTo>
                <a:cubicBezTo>
                  <a:pt x="9129982" y="960631"/>
                  <a:pt x="9709767" y="944350"/>
                  <a:pt x="9735062" y="953014"/>
                </a:cubicBezTo>
                <a:lnTo>
                  <a:pt x="9531240" y="974838"/>
                </a:lnTo>
                <a:cubicBezTo>
                  <a:pt x="9642964" y="967510"/>
                  <a:pt x="9000748" y="1047036"/>
                  <a:pt x="9025299" y="1072695"/>
                </a:cubicBezTo>
                <a:cubicBezTo>
                  <a:pt x="9049851" y="1098355"/>
                  <a:pt x="9587907" y="1143419"/>
                  <a:pt x="9678553" y="1128799"/>
                </a:cubicBezTo>
                <a:cubicBezTo>
                  <a:pt x="9704794" y="1139997"/>
                  <a:pt x="10513281" y="1020438"/>
                  <a:pt x="10503970" y="1016464"/>
                </a:cubicBezTo>
                <a:cubicBezTo>
                  <a:pt x="10522178" y="1139808"/>
                  <a:pt x="9057442" y="1120324"/>
                  <a:pt x="9367229" y="1213662"/>
                </a:cubicBezTo>
                <a:cubicBezTo>
                  <a:pt x="9249257" y="1266410"/>
                  <a:pt x="11022713" y="1023083"/>
                  <a:pt x="11121472" y="1049187"/>
                </a:cubicBezTo>
                <a:cubicBezTo>
                  <a:pt x="11220228" y="1075292"/>
                  <a:pt x="9203316" y="1284156"/>
                  <a:pt x="9217804" y="1292381"/>
                </a:cubicBezTo>
                <a:cubicBezTo>
                  <a:pt x="9232292" y="1300606"/>
                  <a:pt x="10895052" y="1123920"/>
                  <a:pt x="11208399" y="1098536"/>
                </a:cubicBezTo>
                <a:cubicBezTo>
                  <a:pt x="11521746" y="1073151"/>
                  <a:pt x="11176694" y="1126416"/>
                  <a:pt x="11097887" y="1140075"/>
                </a:cubicBezTo>
                <a:cubicBezTo>
                  <a:pt x="11019081" y="1153733"/>
                  <a:pt x="10955898" y="1152982"/>
                  <a:pt x="10735560" y="1180489"/>
                </a:cubicBezTo>
                <a:lnTo>
                  <a:pt x="9775855" y="1305121"/>
                </a:lnTo>
                <a:lnTo>
                  <a:pt x="11075386" y="1207661"/>
                </a:lnTo>
                <a:cubicBezTo>
                  <a:pt x="11166221" y="1193549"/>
                  <a:pt x="11379131" y="1140272"/>
                  <a:pt x="11238830" y="1180185"/>
                </a:cubicBezTo>
                <a:cubicBezTo>
                  <a:pt x="10980760" y="1251716"/>
                  <a:pt x="10706839" y="1292172"/>
                  <a:pt x="10474264" y="1332789"/>
                </a:cubicBezTo>
                <a:cubicBezTo>
                  <a:pt x="9567065" y="1488488"/>
                  <a:pt x="8646572" y="1490101"/>
                  <a:pt x="7845517" y="1405367"/>
                </a:cubicBezTo>
                <a:cubicBezTo>
                  <a:pt x="7842493" y="1397253"/>
                  <a:pt x="7833576" y="1401977"/>
                  <a:pt x="7822110" y="1401775"/>
                </a:cubicBezTo>
                <a:cubicBezTo>
                  <a:pt x="7825136" y="1409889"/>
                  <a:pt x="7838942" y="1406827"/>
                  <a:pt x="7845517" y="1405367"/>
                </a:cubicBezTo>
                <a:cubicBezTo>
                  <a:pt x="8380345" y="1480532"/>
                  <a:pt x="8970885" y="1506549"/>
                  <a:pt x="9601779" y="1463216"/>
                </a:cubicBezTo>
                <a:cubicBezTo>
                  <a:pt x="9703816" y="1458148"/>
                  <a:pt x="10011308" y="1429461"/>
                  <a:pt x="9813183" y="1453650"/>
                </a:cubicBezTo>
                <a:cubicBezTo>
                  <a:pt x="9674806" y="1470075"/>
                  <a:pt x="9731683" y="1483262"/>
                  <a:pt x="9801685" y="1482008"/>
                </a:cubicBezTo>
                <a:cubicBezTo>
                  <a:pt x="9882495" y="1481100"/>
                  <a:pt x="9951815" y="1468466"/>
                  <a:pt x="10014848" y="1459973"/>
                </a:cubicBezTo>
                <a:cubicBezTo>
                  <a:pt x="10009408" y="1464474"/>
                  <a:pt x="10127240" y="1463588"/>
                  <a:pt x="10141499" y="1452189"/>
                </a:cubicBezTo>
                <a:cubicBezTo>
                  <a:pt x="10132606" y="1468438"/>
                  <a:pt x="10055577" y="1479488"/>
                  <a:pt x="10040826" y="1480016"/>
                </a:cubicBezTo>
                <a:cubicBezTo>
                  <a:pt x="9889035" y="1508201"/>
                  <a:pt x="9712502" y="1521560"/>
                  <a:pt x="9548565" y="1538165"/>
                </a:cubicBezTo>
                <a:cubicBezTo>
                  <a:pt x="9069239" y="1581365"/>
                  <a:pt x="8607920" y="1564015"/>
                  <a:pt x="8194885" y="1538699"/>
                </a:cubicBezTo>
                <a:cubicBezTo>
                  <a:pt x="8287601" y="1569742"/>
                  <a:pt x="8399048" y="1570823"/>
                  <a:pt x="8504675" y="1575390"/>
                </a:cubicBezTo>
                <a:cubicBezTo>
                  <a:pt x="8947692" y="1602841"/>
                  <a:pt x="9452123" y="1567797"/>
                  <a:pt x="9893258" y="1550092"/>
                </a:cubicBezTo>
                <a:cubicBezTo>
                  <a:pt x="9701257" y="1581158"/>
                  <a:pt x="9521435" y="1595247"/>
                  <a:pt x="9355420" y="1606273"/>
                </a:cubicBezTo>
                <a:cubicBezTo>
                  <a:pt x="9344614" y="1605925"/>
                  <a:pt x="9098264" y="1621046"/>
                  <a:pt x="9212809" y="1620891"/>
                </a:cubicBezTo>
                <a:cubicBezTo>
                  <a:pt x="9272005" y="1619289"/>
                  <a:pt x="9243447" y="1622880"/>
                  <a:pt x="9348583" y="1616574"/>
                </a:cubicBezTo>
                <a:cubicBezTo>
                  <a:pt x="9438965" y="1610798"/>
                  <a:pt x="9528405" y="1602487"/>
                  <a:pt x="9596351" y="1607178"/>
                </a:cubicBezTo>
                <a:cubicBezTo>
                  <a:pt x="9767221" y="1614430"/>
                  <a:pt x="9545260" y="1645358"/>
                  <a:pt x="9483521" y="1657448"/>
                </a:cubicBezTo>
                <a:lnTo>
                  <a:pt x="9473578" y="1660030"/>
                </a:lnTo>
                <a:lnTo>
                  <a:pt x="9477072" y="1660410"/>
                </a:lnTo>
                <a:lnTo>
                  <a:pt x="9480027" y="1660085"/>
                </a:lnTo>
                <a:cubicBezTo>
                  <a:pt x="9529612" y="1657057"/>
                  <a:pt x="9722084" y="1653751"/>
                  <a:pt x="9728663" y="1654693"/>
                </a:cubicBezTo>
                <a:lnTo>
                  <a:pt x="9562853" y="1673619"/>
                </a:lnTo>
                <a:lnTo>
                  <a:pt x="9621679" y="1687556"/>
                </a:lnTo>
                <a:lnTo>
                  <a:pt x="9635780" y="1693529"/>
                </a:lnTo>
                <a:lnTo>
                  <a:pt x="9647143" y="1692761"/>
                </a:lnTo>
                <a:cubicBezTo>
                  <a:pt x="9798091" y="1682100"/>
                  <a:pt x="9833681" y="1676486"/>
                  <a:pt x="10039622" y="1665868"/>
                </a:cubicBezTo>
                <a:cubicBezTo>
                  <a:pt x="10069124" y="1664813"/>
                  <a:pt x="10515447" y="1611365"/>
                  <a:pt x="10525991" y="1620556"/>
                </a:cubicBezTo>
                <a:cubicBezTo>
                  <a:pt x="10528070" y="1626135"/>
                  <a:pt x="10491087" y="1645321"/>
                  <a:pt x="10487800" y="1646051"/>
                </a:cubicBezTo>
                <a:cubicBezTo>
                  <a:pt x="10427134" y="1662805"/>
                  <a:pt x="10376114" y="1665339"/>
                  <a:pt x="10296933" y="1680161"/>
                </a:cubicBezTo>
                <a:cubicBezTo>
                  <a:pt x="10176462" y="1699750"/>
                  <a:pt x="10065524" y="1717225"/>
                  <a:pt x="9956227" y="1732894"/>
                </a:cubicBezTo>
                <a:lnTo>
                  <a:pt x="9846800" y="1746752"/>
                </a:lnTo>
                <a:lnTo>
                  <a:pt x="9882921" y="1752458"/>
                </a:lnTo>
                <a:lnTo>
                  <a:pt x="10064812" y="1792120"/>
                </a:lnTo>
                <a:cubicBezTo>
                  <a:pt x="10126130" y="1807573"/>
                  <a:pt x="10187448" y="1823026"/>
                  <a:pt x="10249280" y="1835388"/>
                </a:cubicBezTo>
                <a:cubicBezTo>
                  <a:pt x="10307505" y="1847750"/>
                  <a:pt x="10368823" y="1857022"/>
                  <a:pt x="10427564" y="1881231"/>
                </a:cubicBezTo>
                <a:cubicBezTo>
                  <a:pt x="10488883" y="1902865"/>
                  <a:pt x="10547622" y="1930680"/>
                  <a:pt x="10605848" y="1955404"/>
                </a:cubicBezTo>
                <a:cubicBezTo>
                  <a:pt x="10636764" y="1967767"/>
                  <a:pt x="10664074" y="1979614"/>
                  <a:pt x="10694990" y="1991976"/>
                </a:cubicBezTo>
                <a:cubicBezTo>
                  <a:pt x="10707358" y="1998158"/>
                  <a:pt x="10732089" y="2004338"/>
                  <a:pt x="10732089" y="2032153"/>
                </a:cubicBezTo>
                <a:cubicBezTo>
                  <a:pt x="10698082" y="2022882"/>
                  <a:pt x="10667681" y="2013610"/>
                  <a:pt x="10636764" y="2004338"/>
                </a:cubicBezTo>
                <a:cubicBezTo>
                  <a:pt x="10393556" y="1930680"/>
                  <a:pt x="10147770" y="1866293"/>
                  <a:pt x="9901471" y="1819935"/>
                </a:cubicBezTo>
                <a:cubicBezTo>
                  <a:pt x="9840025" y="1808346"/>
                  <a:pt x="9778353" y="1798527"/>
                  <a:pt x="9716520" y="1790027"/>
                </a:cubicBezTo>
                <a:lnTo>
                  <a:pt x="9603194" y="1776624"/>
                </a:lnTo>
                <a:lnTo>
                  <a:pt x="9601173" y="1776791"/>
                </a:lnTo>
                <a:cubicBezTo>
                  <a:pt x="9563492" y="1779360"/>
                  <a:pt x="9495265" y="1784305"/>
                  <a:pt x="9485780" y="1797529"/>
                </a:cubicBezTo>
                <a:cubicBezTo>
                  <a:pt x="9481096" y="1804058"/>
                  <a:pt x="9627938" y="1791247"/>
                  <a:pt x="9665149" y="1791776"/>
                </a:cubicBezTo>
                <a:cubicBezTo>
                  <a:pt x="9801236" y="1791645"/>
                  <a:pt x="9654805" y="1815588"/>
                  <a:pt x="9548388" y="1828181"/>
                </a:cubicBezTo>
                <a:lnTo>
                  <a:pt x="9506373" y="1832686"/>
                </a:lnTo>
                <a:lnTo>
                  <a:pt x="9623841" y="1848171"/>
                </a:lnTo>
                <a:lnTo>
                  <a:pt x="9744289" y="1845597"/>
                </a:lnTo>
                <a:cubicBezTo>
                  <a:pt x="9807861" y="1847141"/>
                  <a:pt x="9803059" y="1853835"/>
                  <a:pt x="9774814" y="1861131"/>
                </a:cubicBezTo>
                <a:lnTo>
                  <a:pt x="9760299" y="1864023"/>
                </a:lnTo>
                <a:lnTo>
                  <a:pt x="9768644" y="1870325"/>
                </a:lnTo>
                <a:cubicBezTo>
                  <a:pt x="9771107" y="1873730"/>
                  <a:pt x="9772653" y="1878269"/>
                  <a:pt x="9772653" y="1884321"/>
                </a:cubicBezTo>
                <a:cubicBezTo>
                  <a:pt x="9757967" y="1885867"/>
                  <a:pt x="9743508" y="1885126"/>
                  <a:pt x="9729160" y="1883388"/>
                </a:cubicBezTo>
                <a:lnTo>
                  <a:pt x="9688220" y="1876769"/>
                </a:lnTo>
                <a:lnTo>
                  <a:pt x="9664679" y="1880280"/>
                </a:lnTo>
                <a:cubicBezTo>
                  <a:pt x="9551742" y="1896689"/>
                  <a:pt x="9494663" y="1907190"/>
                  <a:pt x="9410833" y="1915751"/>
                </a:cubicBezTo>
                <a:lnTo>
                  <a:pt x="9365054" y="1919603"/>
                </a:lnTo>
                <a:lnTo>
                  <a:pt x="9365532" y="1926385"/>
                </a:lnTo>
                <a:cubicBezTo>
                  <a:pt x="9362386" y="1926385"/>
                  <a:pt x="9360813" y="1924846"/>
                  <a:pt x="9360026" y="1922153"/>
                </a:cubicBezTo>
                <a:lnTo>
                  <a:pt x="9359877" y="1920038"/>
                </a:lnTo>
                <a:lnTo>
                  <a:pt x="9315028" y="1923812"/>
                </a:lnTo>
                <a:cubicBezTo>
                  <a:pt x="9300630" y="1924810"/>
                  <a:pt x="9275972" y="1925613"/>
                  <a:pt x="9249215" y="1926402"/>
                </a:cubicBezTo>
                <a:lnTo>
                  <a:pt x="9238386" y="1926747"/>
                </a:lnTo>
                <a:lnTo>
                  <a:pt x="9252164" y="1927057"/>
                </a:lnTo>
                <a:cubicBezTo>
                  <a:pt x="9369637" y="1929681"/>
                  <a:pt x="9449224" y="1931423"/>
                  <a:pt x="9452916" y="1931415"/>
                </a:cubicBezTo>
                <a:cubicBezTo>
                  <a:pt x="9453333" y="1932050"/>
                  <a:pt x="9447618" y="1932943"/>
                  <a:pt x="9436538" y="1934059"/>
                </a:cubicBezTo>
                <a:lnTo>
                  <a:pt x="9412562" y="1936026"/>
                </a:lnTo>
                <a:lnTo>
                  <a:pt x="9501229" y="1938300"/>
                </a:lnTo>
                <a:lnTo>
                  <a:pt x="9540654" y="1939373"/>
                </a:lnTo>
                <a:lnTo>
                  <a:pt x="9538642" y="1938055"/>
                </a:lnTo>
                <a:cubicBezTo>
                  <a:pt x="9537207" y="1935362"/>
                  <a:pt x="9536489" y="1931515"/>
                  <a:pt x="9536489" y="1926898"/>
                </a:cubicBezTo>
                <a:cubicBezTo>
                  <a:pt x="9539360" y="1926898"/>
                  <a:pt x="9541513" y="1928437"/>
                  <a:pt x="9542949" y="1931130"/>
                </a:cubicBezTo>
                <a:lnTo>
                  <a:pt x="9544560" y="1939480"/>
                </a:lnTo>
                <a:lnTo>
                  <a:pt x="9578451" y="1940403"/>
                </a:lnTo>
                <a:lnTo>
                  <a:pt x="9595131" y="1934793"/>
                </a:lnTo>
                <a:cubicBezTo>
                  <a:pt x="9601539" y="1934402"/>
                  <a:pt x="9607772" y="1935771"/>
                  <a:pt x="9612404" y="1939193"/>
                </a:cubicBezTo>
                <a:lnTo>
                  <a:pt x="9613395" y="1941355"/>
                </a:lnTo>
                <a:lnTo>
                  <a:pt x="9632109" y="1941865"/>
                </a:lnTo>
                <a:cubicBezTo>
                  <a:pt x="9698139" y="1939981"/>
                  <a:pt x="9788935" y="1926117"/>
                  <a:pt x="9867549" y="1919588"/>
                </a:cubicBezTo>
                <a:lnTo>
                  <a:pt x="9900682" y="1918064"/>
                </a:lnTo>
                <a:lnTo>
                  <a:pt x="9900113" y="1915984"/>
                </a:lnTo>
                <a:cubicBezTo>
                  <a:pt x="9900113" y="1909521"/>
                  <a:pt x="9900882" y="1902677"/>
                  <a:pt x="9900882" y="1899636"/>
                </a:cubicBezTo>
                <a:lnTo>
                  <a:pt x="10054095" y="1927009"/>
                </a:lnTo>
                <a:cubicBezTo>
                  <a:pt x="10054095" y="1960468"/>
                  <a:pt x="10004902" y="1945259"/>
                  <a:pt x="9995679" y="1942218"/>
                </a:cubicBezTo>
                <a:lnTo>
                  <a:pt x="9956769" y="1935165"/>
                </a:lnTo>
                <a:lnTo>
                  <a:pt x="9945915" y="1938475"/>
                </a:lnTo>
                <a:cubicBezTo>
                  <a:pt x="9905310" y="1949611"/>
                  <a:pt x="9847289" y="1962483"/>
                  <a:pt x="9846603" y="1971146"/>
                </a:cubicBezTo>
                <a:cubicBezTo>
                  <a:pt x="9846943" y="1976836"/>
                  <a:pt x="9862565" y="1976253"/>
                  <a:pt x="9878392" y="1973840"/>
                </a:cubicBezTo>
                <a:lnTo>
                  <a:pt x="9898531" y="1969780"/>
                </a:lnTo>
                <a:lnTo>
                  <a:pt x="9869080" y="1979441"/>
                </a:lnTo>
                <a:cubicBezTo>
                  <a:pt x="9829006" y="1989463"/>
                  <a:pt x="9791671" y="1989922"/>
                  <a:pt x="9720370" y="1999152"/>
                </a:cubicBezTo>
                <a:cubicBezTo>
                  <a:pt x="9727752" y="2001770"/>
                  <a:pt x="9740809" y="2002785"/>
                  <a:pt x="9754692" y="2003180"/>
                </a:cubicBezTo>
                <a:lnTo>
                  <a:pt x="9763978" y="2003251"/>
                </a:lnTo>
                <a:lnTo>
                  <a:pt x="9763734" y="2001871"/>
                </a:lnTo>
                <a:lnTo>
                  <a:pt x="9765864" y="2003266"/>
                </a:lnTo>
                <a:lnTo>
                  <a:pt x="9793967" y="2003483"/>
                </a:lnTo>
                <a:cubicBezTo>
                  <a:pt x="9809992" y="2003686"/>
                  <a:pt x="9816961" y="2004701"/>
                  <a:pt x="9798502" y="2009841"/>
                </a:cubicBezTo>
                <a:lnTo>
                  <a:pt x="9772141" y="2016196"/>
                </a:lnTo>
                <a:lnTo>
                  <a:pt x="9772346" y="2017261"/>
                </a:lnTo>
                <a:lnTo>
                  <a:pt x="9771078" y="2016452"/>
                </a:lnTo>
                <a:lnTo>
                  <a:pt x="9770962" y="2016480"/>
                </a:lnTo>
                <a:cubicBezTo>
                  <a:pt x="9726583" y="2026326"/>
                  <a:pt x="9654450" y="2030936"/>
                  <a:pt x="9587001" y="2034506"/>
                </a:cubicBezTo>
                <a:lnTo>
                  <a:pt x="9571523" y="2035350"/>
                </a:lnTo>
                <a:lnTo>
                  <a:pt x="9568956" y="2044331"/>
                </a:lnTo>
                <a:lnTo>
                  <a:pt x="9576715" y="2048637"/>
                </a:lnTo>
                <a:lnTo>
                  <a:pt x="9624173" y="2046517"/>
                </a:lnTo>
                <a:lnTo>
                  <a:pt x="9622842" y="2044377"/>
                </a:lnTo>
                <a:cubicBezTo>
                  <a:pt x="9624278" y="2041298"/>
                  <a:pt x="9625713" y="2039759"/>
                  <a:pt x="9627148" y="2039759"/>
                </a:cubicBezTo>
                <a:lnTo>
                  <a:pt x="9630300" y="2043139"/>
                </a:lnTo>
                <a:lnTo>
                  <a:pt x="9630300" y="2046243"/>
                </a:lnTo>
                <a:lnTo>
                  <a:pt x="9630882" y="2046217"/>
                </a:lnTo>
                <a:lnTo>
                  <a:pt x="9631454" y="2044377"/>
                </a:lnTo>
                <a:lnTo>
                  <a:pt x="9630300" y="2043139"/>
                </a:lnTo>
                <a:lnTo>
                  <a:pt x="9630300" y="2038146"/>
                </a:lnTo>
                <a:cubicBezTo>
                  <a:pt x="9636486" y="2031962"/>
                  <a:pt x="9648857" y="2028871"/>
                  <a:pt x="9655043" y="2038146"/>
                </a:cubicBezTo>
                <a:lnTo>
                  <a:pt x="9658768" y="2044343"/>
                </a:lnTo>
                <a:lnTo>
                  <a:pt x="9743154" y="2038229"/>
                </a:lnTo>
                <a:lnTo>
                  <a:pt x="9744224" y="2038180"/>
                </a:lnTo>
                <a:lnTo>
                  <a:pt x="9744224" y="2035055"/>
                </a:lnTo>
                <a:cubicBezTo>
                  <a:pt x="9748864" y="2035055"/>
                  <a:pt x="9753503" y="2035055"/>
                  <a:pt x="9757691" y="2035828"/>
                </a:cubicBezTo>
                <a:lnTo>
                  <a:pt x="9760868" y="2037425"/>
                </a:lnTo>
                <a:lnTo>
                  <a:pt x="9847768" y="2033482"/>
                </a:lnTo>
                <a:lnTo>
                  <a:pt x="9770458" y="2047964"/>
                </a:lnTo>
                <a:lnTo>
                  <a:pt x="9773736" y="2058954"/>
                </a:lnTo>
                <a:cubicBezTo>
                  <a:pt x="9773478" y="2065847"/>
                  <a:pt x="9772060" y="2073448"/>
                  <a:pt x="9772060" y="2080921"/>
                </a:cubicBezTo>
                <a:cubicBezTo>
                  <a:pt x="9775153" y="2108749"/>
                  <a:pt x="9827219" y="2096381"/>
                  <a:pt x="9839590" y="2096381"/>
                </a:cubicBezTo>
                <a:cubicBezTo>
                  <a:pt x="9855054" y="2096381"/>
                  <a:pt x="9873612" y="2099473"/>
                  <a:pt x="9888562" y="2102565"/>
                </a:cubicBezTo>
                <a:cubicBezTo>
                  <a:pt x="9900934" y="2102565"/>
                  <a:pt x="9907119" y="2111842"/>
                  <a:pt x="9916399" y="2118025"/>
                </a:cubicBezTo>
                <a:cubicBezTo>
                  <a:pt x="9938049" y="2130394"/>
                  <a:pt x="9959700" y="2096381"/>
                  <a:pt x="9977742" y="2105658"/>
                </a:cubicBezTo>
                <a:cubicBezTo>
                  <a:pt x="9987021" y="2108749"/>
                  <a:pt x="9987021" y="2130394"/>
                  <a:pt x="9996300" y="2130394"/>
                </a:cubicBezTo>
                <a:cubicBezTo>
                  <a:pt x="10011764" y="2130394"/>
                  <a:pt x="10021043" y="2124209"/>
                  <a:pt x="10033416" y="2118025"/>
                </a:cubicBezTo>
                <a:cubicBezTo>
                  <a:pt x="10045787" y="2114933"/>
                  <a:pt x="10061252" y="2108749"/>
                  <a:pt x="10070531" y="2118025"/>
                </a:cubicBezTo>
                <a:cubicBezTo>
                  <a:pt x="10082387" y="2127302"/>
                  <a:pt x="10088572" y="2142763"/>
                  <a:pt x="10097852" y="2152039"/>
                </a:cubicBezTo>
                <a:cubicBezTo>
                  <a:pt x="10110224" y="2162733"/>
                  <a:pt x="10122950" y="2169980"/>
                  <a:pt x="10135902" y="2174980"/>
                </a:cubicBezTo>
                <a:lnTo>
                  <a:pt x="10145881" y="2177376"/>
                </a:lnTo>
                <a:lnTo>
                  <a:pt x="10161729" y="2175074"/>
                </a:lnTo>
                <a:cubicBezTo>
                  <a:pt x="10167202" y="2174168"/>
                  <a:pt x="10169852" y="2173557"/>
                  <a:pt x="10169285" y="2173289"/>
                </a:cubicBezTo>
                <a:lnTo>
                  <a:pt x="10163586" y="2181628"/>
                </a:lnTo>
                <a:lnTo>
                  <a:pt x="10175304" y="2184442"/>
                </a:lnTo>
                <a:cubicBezTo>
                  <a:pt x="10201852" y="2187856"/>
                  <a:pt x="10228787" y="2187083"/>
                  <a:pt x="10255076" y="2191721"/>
                </a:cubicBezTo>
                <a:cubicBezTo>
                  <a:pt x="10255076" y="2182445"/>
                  <a:pt x="10251985" y="2164408"/>
                  <a:pt x="10261264" y="2164408"/>
                </a:cubicBezTo>
                <a:lnTo>
                  <a:pt x="10261264" y="2191721"/>
                </a:lnTo>
                <a:lnTo>
                  <a:pt x="10282398" y="2191721"/>
                </a:lnTo>
                <a:cubicBezTo>
                  <a:pt x="10288585" y="2194813"/>
                  <a:pt x="10294770" y="2204090"/>
                  <a:pt x="10297862" y="2207181"/>
                </a:cubicBezTo>
                <a:cubicBezTo>
                  <a:pt x="10307142" y="2210274"/>
                  <a:pt x="10316422" y="2200997"/>
                  <a:pt x="10322607" y="2194813"/>
                </a:cubicBezTo>
                <a:cubicBezTo>
                  <a:pt x="10325700" y="2188629"/>
                  <a:pt x="10322607" y="2179353"/>
                  <a:pt x="10325700" y="2170592"/>
                </a:cubicBezTo>
                <a:cubicBezTo>
                  <a:pt x="10328792" y="2182445"/>
                  <a:pt x="10331886" y="2194813"/>
                  <a:pt x="10334979" y="2207181"/>
                </a:cubicBezTo>
                <a:cubicBezTo>
                  <a:pt x="10341164" y="2210274"/>
                  <a:pt x="10347349" y="2213365"/>
                  <a:pt x="10356629" y="2213365"/>
                </a:cubicBezTo>
                <a:cubicBezTo>
                  <a:pt x="10362815" y="2216458"/>
                  <a:pt x="10371578" y="2219550"/>
                  <a:pt x="10380858" y="2222642"/>
                </a:cubicBezTo>
                <a:cubicBezTo>
                  <a:pt x="10380858" y="2213365"/>
                  <a:pt x="10383950" y="2200997"/>
                  <a:pt x="10383950" y="2191721"/>
                </a:cubicBezTo>
                <a:cubicBezTo>
                  <a:pt x="10387042" y="2204090"/>
                  <a:pt x="10390137" y="2231918"/>
                  <a:pt x="10399416" y="2235011"/>
                </a:cubicBezTo>
                <a:cubicBezTo>
                  <a:pt x="10414880" y="2238102"/>
                  <a:pt x="10430344" y="2216458"/>
                  <a:pt x="10445809" y="2207181"/>
                </a:cubicBezTo>
                <a:cubicBezTo>
                  <a:pt x="10445809" y="2216458"/>
                  <a:pt x="10436530" y="2238102"/>
                  <a:pt x="10442716" y="2238102"/>
                </a:cubicBezTo>
                <a:lnTo>
                  <a:pt x="10443605" y="2238403"/>
                </a:lnTo>
                <a:lnTo>
                  <a:pt x="10484032" y="2235532"/>
                </a:lnTo>
                <a:cubicBezTo>
                  <a:pt x="10646022" y="2224824"/>
                  <a:pt x="10761546" y="2220062"/>
                  <a:pt x="10784320" y="2226961"/>
                </a:cubicBezTo>
                <a:cubicBezTo>
                  <a:pt x="10797985" y="2231100"/>
                  <a:pt x="10769646" y="2237428"/>
                  <a:pt x="10710886" y="2245273"/>
                </a:cubicBezTo>
                <a:lnTo>
                  <a:pt x="10658585" y="2251631"/>
                </a:lnTo>
                <a:lnTo>
                  <a:pt x="10658585" y="2253536"/>
                </a:lnTo>
                <a:lnTo>
                  <a:pt x="10642915" y="2253536"/>
                </a:lnTo>
                <a:lnTo>
                  <a:pt x="10642414" y="2253597"/>
                </a:lnTo>
                <a:cubicBezTo>
                  <a:pt x="10616495" y="2256524"/>
                  <a:pt x="10587626" y="2259594"/>
                  <a:pt x="10556234" y="2262783"/>
                </a:cubicBezTo>
                <a:lnTo>
                  <a:pt x="10549526" y="2263438"/>
                </a:lnTo>
                <a:lnTo>
                  <a:pt x="10565404" y="2265416"/>
                </a:lnTo>
                <a:cubicBezTo>
                  <a:pt x="10574682" y="2268121"/>
                  <a:pt x="10578742" y="2284161"/>
                  <a:pt x="10585412" y="2293317"/>
                </a:cubicBezTo>
                <a:lnTo>
                  <a:pt x="10588576" y="2295787"/>
                </a:lnTo>
                <a:lnTo>
                  <a:pt x="10665313" y="2291004"/>
                </a:lnTo>
                <a:lnTo>
                  <a:pt x="10649988" y="2270249"/>
                </a:lnTo>
                <a:cubicBezTo>
                  <a:pt x="10658699" y="2272562"/>
                  <a:pt x="10674511" y="2269960"/>
                  <a:pt x="10681872" y="2280005"/>
                </a:cubicBezTo>
                <a:lnTo>
                  <a:pt x="10684482" y="2289810"/>
                </a:lnTo>
                <a:lnTo>
                  <a:pt x="10697637" y="2288990"/>
                </a:lnTo>
                <a:lnTo>
                  <a:pt x="10695437" y="2281311"/>
                </a:lnTo>
                <a:cubicBezTo>
                  <a:pt x="10701787" y="2282798"/>
                  <a:pt x="10708137" y="2284285"/>
                  <a:pt x="10714487" y="2287259"/>
                </a:cubicBezTo>
                <a:lnTo>
                  <a:pt x="10715294" y="2287889"/>
                </a:lnTo>
                <a:lnTo>
                  <a:pt x="10746606" y="2285938"/>
                </a:lnTo>
                <a:cubicBezTo>
                  <a:pt x="10797455" y="2282900"/>
                  <a:pt x="10838863" y="2280595"/>
                  <a:pt x="10868347" y="2279215"/>
                </a:cubicBezTo>
                <a:cubicBezTo>
                  <a:pt x="11182839" y="2264501"/>
                  <a:pt x="10835082" y="2305990"/>
                  <a:pt x="10755573" y="2316958"/>
                </a:cubicBezTo>
                <a:cubicBezTo>
                  <a:pt x="10735696" y="2319701"/>
                  <a:pt x="10716845" y="2321576"/>
                  <a:pt x="10696287" y="2323159"/>
                </a:cubicBezTo>
                <a:lnTo>
                  <a:pt x="10674532" y="2324551"/>
                </a:lnTo>
                <a:lnTo>
                  <a:pt x="10691765" y="2330350"/>
                </a:lnTo>
                <a:cubicBezTo>
                  <a:pt x="10707165" y="2336534"/>
                  <a:pt x="10722629" y="2344264"/>
                  <a:pt x="10738094" y="2355087"/>
                </a:cubicBezTo>
                <a:cubicBezTo>
                  <a:pt x="10735001" y="2361271"/>
                  <a:pt x="10731909" y="2367455"/>
                  <a:pt x="10728816" y="2376216"/>
                </a:cubicBezTo>
                <a:cubicBezTo>
                  <a:pt x="10719538" y="2373124"/>
                  <a:pt x="10713351" y="2373124"/>
                  <a:pt x="10707164" y="2370032"/>
                </a:cubicBezTo>
                <a:cubicBezTo>
                  <a:pt x="10691699" y="2367455"/>
                  <a:pt x="10679328" y="2361271"/>
                  <a:pt x="10663863" y="2358179"/>
                </a:cubicBezTo>
                <a:cubicBezTo>
                  <a:pt x="10636542" y="2351994"/>
                  <a:pt x="10608706" y="2342718"/>
                  <a:pt x="10580869" y="2333442"/>
                </a:cubicBezTo>
                <a:lnTo>
                  <a:pt x="10572401" y="2331076"/>
                </a:lnTo>
                <a:lnTo>
                  <a:pt x="10530555" y="2333746"/>
                </a:lnTo>
                <a:cubicBezTo>
                  <a:pt x="10492223" y="2336458"/>
                  <a:pt x="10446713" y="2340026"/>
                  <a:pt x="10391289" y="2345025"/>
                </a:cubicBezTo>
                <a:lnTo>
                  <a:pt x="10250106" y="2358459"/>
                </a:lnTo>
                <a:lnTo>
                  <a:pt x="10301322" y="2373157"/>
                </a:lnTo>
                <a:lnTo>
                  <a:pt x="10375976" y="2398133"/>
                </a:lnTo>
                <a:lnTo>
                  <a:pt x="10430221" y="2395919"/>
                </a:lnTo>
                <a:lnTo>
                  <a:pt x="10397745" y="2375389"/>
                </a:lnTo>
                <a:cubicBezTo>
                  <a:pt x="10403870" y="2370999"/>
                  <a:pt x="10409996" y="2363384"/>
                  <a:pt x="10415738" y="2360673"/>
                </a:cubicBezTo>
                <a:cubicBezTo>
                  <a:pt x="10421482" y="2357963"/>
                  <a:pt x="10426842" y="2360157"/>
                  <a:pt x="10431435" y="2375389"/>
                </a:cubicBezTo>
                <a:cubicBezTo>
                  <a:pt x="10437562" y="2397074"/>
                  <a:pt x="10459002" y="2384682"/>
                  <a:pt x="10467681" y="2384682"/>
                </a:cubicBezTo>
                <a:lnTo>
                  <a:pt x="10463529" y="2394560"/>
                </a:lnTo>
                <a:lnTo>
                  <a:pt x="10729234" y="2383715"/>
                </a:lnTo>
                <a:cubicBezTo>
                  <a:pt x="10820788" y="2372702"/>
                  <a:pt x="11036531" y="2326711"/>
                  <a:pt x="10894087" y="2361818"/>
                </a:cubicBezTo>
                <a:cubicBezTo>
                  <a:pt x="10828612" y="2377492"/>
                  <a:pt x="10762258" y="2391192"/>
                  <a:pt x="10695890" y="2403435"/>
                </a:cubicBezTo>
                <a:lnTo>
                  <a:pt x="10593775" y="2420369"/>
                </a:lnTo>
                <a:lnTo>
                  <a:pt x="10608553" y="2421835"/>
                </a:lnTo>
                <a:cubicBezTo>
                  <a:pt x="10636635" y="2426471"/>
                  <a:pt x="10664331" y="2433425"/>
                  <a:pt x="10691898" y="2444242"/>
                </a:cubicBezTo>
                <a:cubicBezTo>
                  <a:pt x="10719724" y="2453514"/>
                  <a:pt x="10741366" y="2471542"/>
                  <a:pt x="10766097" y="2486996"/>
                </a:cubicBezTo>
                <a:cubicBezTo>
                  <a:pt x="10790315" y="2502449"/>
                  <a:pt x="10815049" y="2499358"/>
                  <a:pt x="10839782" y="2502449"/>
                </a:cubicBezTo>
                <a:cubicBezTo>
                  <a:pt x="10950567" y="2517901"/>
                  <a:pt x="11061349" y="2566836"/>
                  <a:pt x="11168526" y="2616286"/>
                </a:cubicBezTo>
                <a:cubicBezTo>
                  <a:pt x="11387001" y="2720851"/>
                  <a:pt x="11593110" y="2868170"/>
                  <a:pt x="11805402" y="2994374"/>
                </a:cubicBezTo>
                <a:cubicBezTo>
                  <a:pt x="11802311" y="3000554"/>
                  <a:pt x="11799219" y="3016007"/>
                  <a:pt x="11793034" y="3016007"/>
                </a:cubicBezTo>
                <a:lnTo>
                  <a:pt x="11792698" y="3015953"/>
                </a:lnTo>
                <a:cubicBezTo>
                  <a:pt x="11792807" y="3016731"/>
                  <a:pt x="11792916" y="3017508"/>
                  <a:pt x="11793024" y="3018285"/>
                </a:cubicBezTo>
                <a:cubicBezTo>
                  <a:pt x="11792666" y="3020594"/>
                  <a:pt x="11791947" y="3022902"/>
                  <a:pt x="11791947" y="3025981"/>
                </a:cubicBezTo>
                <a:cubicBezTo>
                  <a:pt x="11790513" y="3022902"/>
                  <a:pt x="11789078" y="3020594"/>
                  <a:pt x="11788719" y="3018285"/>
                </a:cubicBezTo>
                <a:lnTo>
                  <a:pt x="11789884" y="3015509"/>
                </a:lnTo>
                <a:lnTo>
                  <a:pt x="11785691" y="3014848"/>
                </a:lnTo>
                <a:cubicBezTo>
                  <a:pt x="11782988" y="3014461"/>
                  <a:pt x="11780669" y="3014461"/>
                  <a:pt x="11780669" y="3016007"/>
                </a:cubicBezTo>
                <a:cubicBezTo>
                  <a:pt x="11783760" y="3028367"/>
                  <a:pt x="11802311" y="3037641"/>
                  <a:pt x="11808494" y="3043821"/>
                </a:cubicBezTo>
                <a:cubicBezTo>
                  <a:pt x="11820860" y="3052577"/>
                  <a:pt x="11833227" y="3058760"/>
                  <a:pt x="11842502" y="3071121"/>
                </a:cubicBezTo>
                <a:cubicBezTo>
                  <a:pt x="11833227" y="3089665"/>
                  <a:pt x="11811585" y="3058760"/>
                  <a:pt x="11799219" y="3049486"/>
                </a:cubicBezTo>
                <a:cubicBezTo>
                  <a:pt x="11783760" y="3037641"/>
                  <a:pt x="11749752" y="3037641"/>
                  <a:pt x="11737900" y="3016007"/>
                </a:cubicBezTo>
                <a:cubicBezTo>
                  <a:pt x="11731718" y="3006735"/>
                  <a:pt x="11734809" y="2991283"/>
                  <a:pt x="11731718" y="2978916"/>
                </a:cubicBezTo>
                <a:cubicBezTo>
                  <a:pt x="11731718" y="2966552"/>
                  <a:pt x="11722443" y="2960371"/>
                  <a:pt x="11713169" y="2954191"/>
                </a:cubicBezTo>
                <a:cubicBezTo>
                  <a:pt x="11691527" y="2939252"/>
                  <a:pt x="11666793" y="2933072"/>
                  <a:pt x="11645666" y="2923800"/>
                </a:cubicBezTo>
                <a:cubicBezTo>
                  <a:pt x="11620935" y="2911438"/>
                  <a:pt x="11596202" y="2902166"/>
                  <a:pt x="11571468" y="2892895"/>
                </a:cubicBezTo>
                <a:cubicBezTo>
                  <a:pt x="11549827" y="2883624"/>
                  <a:pt x="11531792" y="2861988"/>
                  <a:pt x="11510151" y="2852717"/>
                </a:cubicBezTo>
                <a:cubicBezTo>
                  <a:pt x="11494693" y="2847051"/>
                  <a:pt x="11473052" y="2865079"/>
                  <a:pt x="11473052" y="2834689"/>
                </a:cubicBezTo>
                <a:cubicBezTo>
                  <a:pt x="11469960" y="2816145"/>
                  <a:pt x="11430283" y="2809965"/>
                  <a:pt x="11421008" y="2803782"/>
                </a:cubicBezTo>
                <a:cubicBezTo>
                  <a:pt x="11319501" y="2761029"/>
                  <a:pt x="11214899" y="2714670"/>
                  <a:pt x="11110300" y="2668311"/>
                </a:cubicBezTo>
                <a:lnTo>
                  <a:pt x="11038944" y="2637775"/>
                </a:lnTo>
                <a:lnTo>
                  <a:pt x="11038354" y="2638647"/>
                </a:lnTo>
                <a:cubicBezTo>
                  <a:pt x="11037175" y="2638647"/>
                  <a:pt x="11035601" y="2637674"/>
                  <a:pt x="11034028" y="2635726"/>
                </a:cubicBezTo>
                <a:lnTo>
                  <a:pt x="11034178" y="2635726"/>
                </a:lnTo>
                <a:lnTo>
                  <a:pt x="10956233" y="2600833"/>
                </a:lnTo>
                <a:cubicBezTo>
                  <a:pt x="10932016" y="2588470"/>
                  <a:pt x="10910374" y="2576108"/>
                  <a:pt x="10885642" y="2569926"/>
                </a:cubicBezTo>
                <a:cubicBezTo>
                  <a:pt x="10860908" y="2566836"/>
                  <a:pt x="10839782" y="2573017"/>
                  <a:pt x="10815049" y="2576108"/>
                </a:cubicBezTo>
                <a:cubicBezTo>
                  <a:pt x="10882550" y="2610105"/>
                  <a:pt x="10950567" y="2634830"/>
                  <a:pt x="11018067" y="2665221"/>
                </a:cubicBezTo>
                <a:lnTo>
                  <a:pt x="11110300" y="2711581"/>
                </a:lnTo>
                <a:cubicBezTo>
                  <a:pt x="11113392" y="2714670"/>
                  <a:pt x="11128849" y="2720851"/>
                  <a:pt x="11128849" y="2727033"/>
                </a:cubicBezTo>
                <a:cubicBezTo>
                  <a:pt x="11122666" y="2739395"/>
                  <a:pt x="11110300" y="2736307"/>
                  <a:pt x="11110300" y="2751758"/>
                </a:cubicBezTo>
                <a:cubicBezTo>
                  <a:pt x="11119574" y="2754848"/>
                  <a:pt x="11128849" y="2757424"/>
                  <a:pt x="11138126" y="2763603"/>
                </a:cubicBezTo>
                <a:cubicBezTo>
                  <a:pt x="11138126" y="2754848"/>
                  <a:pt x="11135034" y="2742486"/>
                  <a:pt x="11141216" y="2736307"/>
                </a:cubicBezTo>
                <a:cubicBezTo>
                  <a:pt x="11147399" y="2727033"/>
                  <a:pt x="11156160" y="2730123"/>
                  <a:pt x="11165434" y="2730123"/>
                </a:cubicBezTo>
                <a:cubicBezTo>
                  <a:pt x="11159251" y="2739395"/>
                  <a:pt x="11160024" y="2746220"/>
                  <a:pt x="11163501" y="2751178"/>
                </a:cubicBezTo>
                <a:lnTo>
                  <a:pt x="11164014" y="2751531"/>
                </a:lnTo>
                <a:lnTo>
                  <a:pt x="11166840" y="2744778"/>
                </a:lnTo>
                <a:cubicBezTo>
                  <a:pt x="11168355" y="2747855"/>
                  <a:pt x="11168355" y="2750164"/>
                  <a:pt x="11167976" y="2752472"/>
                </a:cubicBezTo>
                <a:cubicBezTo>
                  <a:pt x="11167896" y="2753013"/>
                  <a:pt x="11167816" y="2753555"/>
                  <a:pt x="11167736" y="2754095"/>
                </a:cubicBezTo>
                <a:lnTo>
                  <a:pt x="11177800" y="2761029"/>
                </a:lnTo>
                <a:cubicBezTo>
                  <a:pt x="11187076" y="2761029"/>
                  <a:pt x="11190168" y="2754848"/>
                  <a:pt x="11196350" y="2754848"/>
                </a:cubicBezTo>
                <a:cubicBezTo>
                  <a:pt x="11205625" y="2751758"/>
                  <a:pt x="11211808" y="2757424"/>
                  <a:pt x="11217991" y="2761029"/>
                </a:cubicBezTo>
                <a:cubicBezTo>
                  <a:pt x="11211808" y="2772876"/>
                  <a:pt x="11199442" y="2779056"/>
                  <a:pt x="11193260" y="2788335"/>
                </a:cubicBezTo>
                <a:cubicBezTo>
                  <a:pt x="11205625" y="2797602"/>
                  <a:pt x="11217991" y="2806873"/>
                  <a:pt x="11227268" y="2819235"/>
                </a:cubicBezTo>
                <a:cubicBezTo>
                  <a:pt x="11217991" y="2828508"/>
                  <a:pt x="11202534" y="2819235"/>
                  <a:pt x="11190168" y="2809965"/>
                </a:cubicBezTo>
                <a:cubicBezTo>
                  <a:pt x="11174708" y="2800693"/>
                  <a:pt x="11162343" y="2794512"/>
                  <a:pt x="11147399" y="2788335"/>
                </a:cubicBezTo>
                <a:cubicBezTo>
                  <a:pt x="11113392" y="2769785"/>
                  <a:pt x="11082475" y="2754848"/>
                  <a:pt x="11052074" y="2739395"/>
                </a:cubicBezTo>
                <a:cubicBezTo>
                  <a:pt x="11024250" y="2723941"/>
                  <a:pt x="11002608" y="2702308"/>
                  <a:pt x="10971692" y="2696125"/>
                </a:cubicBezTo>
                <a:cubicBezTo>
                  <a:pt x="10941290" y="2689946"/>
                  <a:pt x="10910374" y="2677583"/>
                  <a:pt x="10882550" y="2668311"/>
                </a:cubicBezTo>
                <a:cubicBezTo>
                  <a:pt x="10747548" y="2622467"/>
                  <a:pt x="10615124" y="2579198"/>
                  <a:pt x="10479607" y="2539536"/>
                </a:cubicBezTo>
                <a:cubicBezTo>
                  <a:pt x="10419835" y="2520992"/>
                  <a:pt x="10359161" y="2501676"/>
                  <a:pt x="10298423" y="2482810"/>
                </a:cubicBezTo>
                <a:lnTo>
                  <a:pt x="10254914" y="2469865"/>
                </a:lnTo>
                <a:lnTo>
                  <a:pt x="10149893" y="2484383"/>
                </a:lnTo>
                <a:lnTo>
                  <a:pt x="10221455" y="2505538"/>
                </a:lnTo>
                <a:lnTo>
                  <a:pt x="10378098" y="2551899"/>
                </a:lnTo>
                <a:cubicBezTo>
                  <a:pt x="10399740" y="2558080"/>
                  <a:pt x="10424472" y="2566836"/>
                  <a:pt x="10446114" y="2569926"/>
                </a:cubicBezTo>
                <a:cubicBezTo>
                  <a:pt x="10464149" y="2573017"/>
                  <a:pt x="10458480" y="2600833"/>
                  <a:pt x="10458480" y="2619377"/>
                </a:cubicBezTo>
                <a:cubicBezTo>
                  <a:pt x="10467240" y="2619377"/>
                  <a:pt x="10473424" y="2616286"/>
                  <a:pt x="10479607" y="2619377"/>
                </a:cubicBezTo>
                <a:cubicBezTo>
                  <a:pt x="10485791" y="2619377"/>
                  <a:pt x="10488883" y="2631738"/>
                  <a:pt x="10482698" y="2634830"/>
                </a:cubicBezTo>
                <a:cubicBezTo>
                  <a:pt x="10464149" y="2637920"/>
                  <a:pt x="10443021" y="2625558"/>
                  <a:pt x="10424472" y="2619377"/>
                </a:cubicBezTo>
                <a:cubicBezTo>
                  <a:pt x="10368823" y="2600833"/>
                  <a:pt x="10313690" y="2585380"/>
                  <a:pt x="10258554" y="2569926"/>
                </a:cubicBezTo>
                <a:cubicBezTo>
                  <a:pt x="10203162" y="2554731"/>
                  <a:pt x="10147771" y="2540179"/>
                  <a:pt x="10092379" y="2528268"/>
                </a:cubicBezTo>
                <a:lnTo>
                  <a:pt x="9957340" y="2507286"/>
                </a:lnTo>
                <a:lnTo>
                  <a:pt x="9925768" y="2510937"/>
                </a:lnTo>
                <a:lnTo>
                  <a:pt x="9925431" y="2517515"/>
                </a:lnTo>
                <a:cubicBezTo>
                  <a:pt x="9924658" y="2522537"/>
                  <a:pt x="9923112" y="2527173"/>
                  <a:pt x="9920020" y="2530264"/>
                </a:cubicBezTo>
                <a:lnTo>
                  <a:pt x="9912757" y="2512441"/>
                </a:lnTo>
                <a:lnTo>
                  <a:pt x="9821998" y="2522935"/>
                </a:lnTo>
                <a:lnTo>
                  <a:pt x="9825469" y="2527946"/>
                </a:lnTo>
                <a:cubicBezTo>
                  <a:pt x="9828560" y="2530264"/>
                  <a:pt x="9832425" y="2531809"/>
                  <a:pt x="9837062" y="2533354"/>
                </a:cubicBezTo>
                <a:cubicBezTo>
                  <a:pt x="9855612" y="2539536"/>
                  <a:pt x="9873646" y="2533354"/>
                  <a:pt x="9892196" y="2536445"/>
                </a:cubicBezTo>
                <a:cubicBezTo>
                  <a:pt x="9904564" y="2539536"/>
                  <a:pt x="9920020" y="2545717"/>
                  <a:pt x="9929296" y="2530264"/>
                </a:cubicBezTo>
                <a:cubicBezTo>
                  <a:pt x="9932387" y="2542626"/>
                  <a:pt x="9932387" y="2551899"/>
                  <a:pt x="9935479" y="2560654"/>
                </a:cubicBezTo>
                <a:cubicBezTo>
                  <a:pt x="9938570" y="2564261"/>
                  <a:pt x="9944754" y="2564261"/>
                  <a:pt x="9947846" y="2564261"/>
                </a:cubicBezTo>
                <a:cubicBezTo>
                  <a:pt x="9960212" y="2566836"/>
                  <a:pt x="9972064" y="2569926"/>
                  <a:pt x="9984430" y="2573017"/>
                </a:cubicBezTo>
                <a:cubicBezTo>
                  <a:pt x="10002980" y="2576108"/>
                  <a:pt x="10024620" y="2582289"/>
                  <a:pt x="10043171" y="2597742"/>
                </a:cubicBezTo>
                <a:lnTo>
                  <a:pt x="9886014" y="2579198"/>
                </a:lnTo>
                <a:cubicBezTo>
                  <a:pt x="9867978" y="2579198"/>
                  <a:pt x="9833970" y="2588470"/>
                  <a:pt x="9821604" y="2573017"/>
                </a:cubicBezTo>
                <a:lnTo>
                  <a:pt x="9819611" y="2570190"/>
                </a:lnTo>
                <a:lnTo>
                  <a:pt x="9820065" y="2573838"/>
                </a:lnTo>
                <a:lnTo>
                  <a:pt x="9818189" y="2573362"/>
                </a:lnTo>
                <a:lnTo>
                  <a:pt x="9820065" y="2576177"/>
                </a:lnTo>
                <a:lnTo>
                  <a:pt x="9811454" y="2576177"/>
                </a:lnTo>
                <a:lnTo>
                  <a:pt x="9814034" y="2572310"/>
                </a:lnTo>
                <a:lnTo>
                  <a:pt x="9813606" y="2572202"/>
                </a:lnTo>
                <a:cubicBezTo>
                  <a:pt x="9812889" y="2571385"/>
                  <a:pt x="9812352" y="2570157"/>
                  <a:pt x="9811992" y="2568317"/>
                </a:cubicBezTo>
                <a:cubicBezTo>
                  <a:pt x="9811837" y="2566152"/>
                  <a:pt x="9811684" y="2563988"/>
                  <a:pt x="9811530" y="2561823"/>
                </a:cubicBezTo>
                <a:lnTo>
                  <a:pt x="9809236" y="2564261"/>
                </a:lnTo>
                <a:cubicBezTo>
                  <a:pt x="9806146" y="2573017"/>
                  <a:pt x="9796871" y="2573017"/>
                  <a:pt x="9790689" y="2569926"/>
                </a:cubicBezTo>
                <a:cubicBezTo>
                  <a:pt x="9778320" y="2569926"/>
                  <a:pt x="9760286" y="2576108"/>
                  <a:pt x="9747920" y="2566836"/>
                </a:cubicBezTo>
                <a:cubicBezTo>
                  <a:pt x="9741737" y="2560654"/>
                  <a:pt x="9741737" y="2548808"/>
                  <a:pt x="9735554" y="2539536"/>
                </a:cubicBezTo>
                <a:lnTo>
                  <a:pt x="9729001" y="2531737"/>
                </a:lnTo>
                <a:lnTo>
                  <a:pt x="9698923" y="2534028"/>
                </a:lnTo>
                <a:lnTo>
                  <a:pt x="9689180" y="2545717"/>
                </a:lnTo>
                <a:cubicBezTo>
                  <a:pt x="9695362" y="2558080"/>
                  <a:pt x="9717004" y="2533354"/>
                  <a:pt x="9717004" y="2560654"/>
                </a:cubicBezTo>
                <a:lnTo>
                  <a:pt x="9610136" y="2540789"/>
                </a:lnTo>
                <a:lnTo>
                  <a:pt x="9436321" y="2554024"/>
                </a:lnTo>
                <a:lnTo>
                  <a:pt x="9416657" y="2554793"/>
                </a:lnTo>
                <a:lnTo>
                  <a:pt x="9349639" y="2562148"/>
                </a:lnTo>
                <a:lnTo>
                  <a:pt x="9205841" y="2583005"/>
                </a:lnTo>
                <a:lnTo>
                  <a:pt x="9239050" y="2589031"/>
                </a:lnTo>
                <a:lnTo>
                  <a:pt x="9242472" y="2588958"/>
                </a:lnTo>
                <a:lnTo>
                  <a:pt x="9242710" y="2588951"/>
                </a:lnTo>
                <a:lnTo>
                  <a:pt x="9245190" y="2588082"/>
                </a:lnTo>
                <a:lnTo>
                  <a:pt x="9249283" y="2588771"/>
                </a:lnTo>
                <a:lnTo>
                  <a:pt x="9289096" y="2587682"/>
                </a:lnTo>
                <a:cubicBezTo>
                  <a:pt x="9413967" y="2583365"/>
                  <a:pt x="9628616" y="2571328"/>
                  <a:pt x="9454218" y="2586583"/>
                </a:cubicBezTo>
                <a:cubicBezTo>
                  <a:pt x="9315037" y="2598291"/>
                  <a:pt x="9371106" y="2613398"/>
                  <a:pt x="9441113" y="2614523"/>
                </a:cubicBezTo>
                <a:cubicBezTo>
                  <a:pt x="9521895" y="2616361"/>
                  <a:pt x="9591870" y="2606095"/>
                  <a:pt x="9655327" y="2599751"/>
                </a:cubicBezTo>
                <a:cubicBezTo>
                  <a:pt x="9649635" y="2604063"/>
                  <a:pt x="9767403" y="2607183"/>
                  <a:pt x="9782299" y="2596279"/>
                </a:cubicBezTo>
                <a:cubicBezTo>
                  <a:pt x="9772488" y="2612209"/>
                  <a:pt x="9694902" y="2620632"/>
                  <a:pt x="9680135" y="2620657"/>
                </a:cubicBezTo>
                <a:lnTo>
                  <a:pt x="9541175" y="2635041"/>
                </a:lnTo>
                <a:lnTo>
                  <a:pt x="9543156" y="2635829"/>
                </a:lnTo>
                <a:lnTo>
                  <a:pt x="9546234" y="2646334"/>
                </a:lnTo>
                <a:lnTo>
                  <a:pt x="9567734" y="2650500"/>
                </a:lnTo>
                <a:lnTo>
                  <a:pt x="9572357" y="2650330"/>
                </a:lnTo>
                <a:lnTo>
                  <a:pt x="9572158" y="2651357"/>
                </a:lnTo>
                <a:lnTo>
                  <a:pt x="9599005" y="2656559"/>
                </a:lnTo>
                <a:lnTo>
                  <a:pt x="9702143" y="2653909"/>
                </a:lnTo>
                <a:cubicBezTo>
                  <a:pt x="9707560" y="2663047"/>
                  <a:pt x="9714718" y="2669128"/>
                  <a:pt x="9722835" y="2673157"/>
                </a:cubicBezTo>
                <a:lnTo>
                  <a:pt x="9745675" y="2679153"/>
                </a:lnTo>
                <a:lnTo>
                  <a:pt x="9746916" y="2685756"/>
                </a:lnTo>
                <a:lnTo>
                  <a:pt x="9753426" y="2687095"/>
                </a:lnTo>
                <a:lnTo>
                  <a:pt x="9752443" y="2682352"/>
                </a:lnTo>
                <a:lnTo>
                  <a:pt x="9748346" y="2679854"/>
                </a:lnTo>
                <a:lnTo>
                  <a:pt x="9749283" y="2680099"/>
                </a:lnTo>
                <a:cubicBezTo>
                  <a:pt x="9767791" y="2681965"/>
                  <a:pt x="9787010" y="2679648"/>
                  <a:pt x="9800680" y="2681194"/>
                </a:cubicBezTo>
                <a:cubicBezTo>
                  <a:pt x="9840920" y="2687371"/>
                  <a:pt x="9880644" y="2696638"/>
                  <a:pt x="9923980" y="2708992"/>
                </a:cubicBezTo>
                <a:cubicBezTo>
                  <a:pt x="9963961" y="2719804"/>
                  <a:pt x="10004716" y="2732930"/>
                  <a:pt x="10045860" y="2747153"/>
                </a:cubicBezTo>
                <a:lnTo>
                  <a:pt x="10046152" y="2747258"/>
                </a:lnTo>
                <a:lnTo>
                  <a:pt x="10098802" y="2759944"/>
                </a:lnTo>
                <a:cubicBezTo>
                  <a:pt x="10118138" y="2765740"/>
                  <a:pt x="10130348" y="2771228"/>
                  <a:pt x="10128445" y="2775544"/>
                </a:cubicBezTo>
                <a:lnTo>
                  <a:pt x="10124636" y="2775518"/>
                </a:lnTo>
                <a:lnTo>
                  <a:pt x="10126826" y="2776307"/>
                </a:lnTo>
                <a:lnTo>
                  <a:pt x="10129599" y="2776205"/>
                </a:lnTo>
                <a:lnTo>
                  <a:pt x="10128280" y="2774037"/>
                </a:lnTo>
                <a:cubicBezTo>
                  <a:pt x="10127922" y="2770574"/>
                  <a:pt x="10129357" y="2767496"/>
                  <a:pt x="10133663" y="2767496"/>
                </a:cubicBezTo>
                <a:lnTo>
                  <a:pt x="10133663" y="2775191"/>
                </a:lnTo>
                <a:lnTo>
                  <a:pt x="10133663" y="2776057"/>
                </a:lnTo>
                <a:lnTo>
                  <a:pt x="10134156" y="2776039"/>
                </a:lnTo>
                <a:cubicBezTo>
                  <a:pt x="10147447" y="2775906"/>
                  <a:pt x="10155556" y="2776352"/>
                  <a:pt x="10156807" y="2777545"/>
                </a:cubicBezTo>
                <a:lnTo>
                  <a:pt x="10148428" y="2784086"/>
                </a:lnTo>
                <a:lnTo>
                  <a:pt x="10170062" y="2791876"/>
                </a:lnTo>
                <a:lnTo>
                  <a:pt x="10290266" y="2838208"/>
                </a:lnTo>
                <a:cubicBezTo>
                  <a:pt x="10308839" y="2847475"/>
                  <a:pt x="10327412" y="2853138"/>
                  <a:pt x="10349078" y="2853138"/>
                </a:cubicBezTo>
                <a:cubicBezTo>
                  <a:pt x="10358366" y="2856227"/>
                  <a:pt x="10358366" y="2865493"/>
                  <a:pt x="10364557" y="2877849"/>
                </a:cubicBezTo>
                <a:cubicBezTo>
                  <a:pt x="10370231" y="2899470"/>
                  <a:pt x="10385707" y="2899470"/>
                  <a:pt x="10398090" y="2902559"/>
                </a:cubicBezTo>
                <a:cubicBezTo>
                  <a:pt x="10416663" y="2908737"/>
                  <a:pt x="10432139" y="2918003"/>
                  <a:pt x="10450712" y="2918003"/>
                </a:cubicBezTo>
                <a:cubicBezTo>
                  <a:pt x="10465672" y="2918003"/>
                  <a:pt x="10472379" y="2930358"/>
                  <a:pt x="10481150" y="2942713"/>
                </a:cubicBezTo>
                <a:cubicBezTo>
                  <a:pt x="10493531" y="2960731"/>
                  <a:pt x="10509008" y="2958158"/>
                  <a:pt x="10524484" y="2966908"/>
                </a:cubicBezTo>
                <a:cubicBezTo>
                  <a:pt x="10450712" y="2966908"/>
                  <a:pt x="10379517" y="2921092"/>
                  <a:pt x="10305744" y="2893292"/>
                </a:cubicBezTo>
                <a:cubicBezTo>
                  <a:pt x="10311934" y="2877849"/>
                  <a:pt x="10333602" y="2896381"/>
                  <a:pt x="10333602" y="2871670"/>
                </a:cubicBezTo>
                <a:cubicBezTo>
                  <a:pt x="10318125" y="2874759"/>
                  <a:pt x="10302648" y="2887115"/>
                  <a:pt x="10287172" y="2877849"/>
                </a:cubicBezTo>
                <a:cubicBezTo>
                  <a:pt x="10290266" y="2871670"/>
                  <a:pt x="10293362" y="2865493"/>
                  <a:pt x="10296458" y="2862404"/>
                </a:cubicBezTo>
                <a:lnTo>
                  <a:pt x="10123130" y="2798930"/>
                </a:lnTo>
                <a:lnTo>
                  <a:pt x="10117199" y="2801718"/>
                </a:lnTo>
                <a:cubicBezTo>
                  <a:pt x="10086417" y="2809055"/>
                  <a:pt x="10058248" y="2812924"/>
                  <a:pt x="10027780" y="2816473"/>
                </a:cubicBezTo>
                <a:lnTo>
                  <a:pt x="9937741" y="2827671"/>
                </a:lnTo>
                <a:lnTo>
                  <a:pt x="10042773" y="2852589"/>
                </a:lnTo>
                <a:cubicBezTo>
                  <a:pt x="10100408" y="2867080"/>
                  <a:pt x="10155084" y="2881722"/>
                  <a:pt x="10206161" y="2896474"/>
                </a:cubicBezTo>
                <a:cubicBezTo>
                  <a:pt x="10341732" y="2935696"/>
                  <a:pt x="10469718" y="2982839"/>
                  <a:pt x="10598360" y="3020761"/>
                </a:cubicBezTo>
                <a:lnTo>
                  <a:pt x="10690064" y="3044937"/>
                </a:lnTo>
                <a:lnTo>
                  <a:pt x="10686347" y="3031040"/>
                </a:lnTo>
                <a:cubicBezTo>
                  <a:pt x="10698555" y="3034219"/>
                  <a:pt x="10710765" y="3037401"/>
                  <a:pt x="10719921" y="3040580"/>
                </a:cubicBezTo>
                <a:cubicBezTo>
                  <a:pt x="10718395" y="3043629"/>
                  <a:pt x="10715534" y="3046512"/>
                  <a:pt x="10712100" y="3048632"/>
                </a:cubicBezTo>
                <a:lnTo>
                  <a:pt x="10708409" y="3049773"/>
                </a:lnTo>
                <a:lnTo>
                  <a:pt x="10745693" y="3059602"/>
                </a:lnTo>
                <a:lnTo>
                  <a:pt x="10760638" y="3033309"/>
                </a:lnTo>
                <a:cubicBezTo>
                  <a:pt x="10763785" y="3047950"/>
                  <a:pt x="10770077" y="3060067"/>
                  <a:pt x="10782663" y="3060067"/>
                </a:cubicBezTo>
                <a:lnTo>
                  <a:pt x="10783662" y="3062953"/>
                </a:lnTo>
                <a:lnTo>
                  <a:pt x="10784658" y="3056029"/>
                </a:lnTo>
                <a:lnTo>
                  <a:pt x="10786441" y="3057100"/>
                </a:lnTo>
                <a:lnTo>
                  <a:pt x="10802598" y="3047364"/>
                </a:lnTo>
                <a:cubicBezTo>
                  <a:pt x="10808011" y="3045427"/>
                  <a:pt x="10813409" y="3044736"/>
                  <a:pt x="10818792" y="3045029"/>
                </a:cubicBezTo>
                <a:cubicBezTo>
                  <a:pt x="10851092" y="3046787"/>
                  <a:pt x="10882809" y="3083978"/>
                  <a:pt x="10913072" y="3100377"/>
                </a:cubicBezTo>
                <a:cubicBezTo>
                  <a:pt x="10903760" y="3098815"/>
                  <a:pt x="10892250" y="3095692"/>
                  <a:pt x="10881128" y="3096863"/>
                </a:cubicBezTo>
                <a:lnTo>
                  <a:pt x="10877806" y="3098044"/>
                </a:lnTo>
                <a:lnTo>
                  <a:pt x="10933161" y="3115885"/>
                </a:lnTo>
                <a:lnTo>
                  <a:pt x="10929494" y="3110556"/>
                </a:lnTo>
                <a:cubicBezTo>
                  <a:pt x="10947675" y="3116847"/>
                  <a:pt x="10965349" y="3119991"/>
                  <a:pt x="10983530" y="3126284"/>
                </a:cubicBezTo>
                <a:lnTo>
                  <a:pt x="10976826" y="3129959"/>
                </a:lnTo>
                <a:lnTo>
                  <a:pt x="11003639" y="3138600"/>
                </a:lnTo>
                <a:lnTo>
                  <a:pt x="11006509" y="3141019"/>
                </a:lnTo>
                <a:lnTo>
                  <a:pt x="11010014" y="3137171"/>
                </a:lnTo>
                <a:cubicBezTo>
                  <a:pt x="11013330" y="3135653"/>
                  <a:pt x="11017752" y="3136444"/>
                  <a:pt x="11022174" y="3136444"/>
                </a:cubicBezTo>
                <a:cubicBezTo>
                  <a:pt x="11022174" y="3141199"/>
                  <a:pt x="11021437" y="3144534"/>
                  <a:pt x="11020240" y="3146863"/>
                </a:cubicBezTo>
                <a:lnTo>
                  <a:pt x="11017011" y="3149869"/>
                </a:lnTo>
                <a:lnTo>
                  <a:pt x="11020618" y="3152910"/>
                </a:lnTo>
                <a:cubicBezTo>
                  <a:pt x="11029035" y="3159940"/>
                  <a:pt x="11040320" y="3168398"/>
                  <a:pt x="11054806" y="3175787"/>
                </a:cubicBezTo>
                <a:cubicBezTo>
                  <a:pt x="11051162" y="3173990"/>
                  <a:pt x="11054854" y="3174127"/>
                  <a:pt x="11061844" y="3175590"/>
                </a:cubicBezTo>
                <a:lnTo>
                  <a:pt x="11072921" y="3178800"/>
                </a:lnTo>
                <a:lnTo>
                  <a:pt x="11073471" y="3177048"/>
                </a:lnTo>
                <a:cubicBezTo>
                  <a:pt x="11076532" y="3174275"/>
                  <a:pt x="11081888" y="3173482"/>
                  <a:pt x="11092601" y="3171898"/>
                </a:cubicBezTo>
                <a:lnTo>
                  <a:pt x="11082062" y="3181449"/>
                </a:lnTo>
                <a:lnTo>
                  <a:pt x="11088660" y="3183359"/>
                </a:lnTo>
                <a:cubicBezTo>
                  <a:pt x="11107740" y="3190387"/>
                  <a:pt x="11123841" y="3200304"/>
                  <a:pt x="11104634" y="3208271"/>
                </a:cubicBezTo>
                <a:cubicBezTo>
                  <a:pt x="11088496" y="3212366"/>
                  <a:pt x="10788755" y="3112094"/>
                  <a:pt x="10933815" y="3176235"/>
                </a:cubicBezTo>
                <a:cubicBezTo>
                  <a:pt x="10975570" y="3194523"/>
                  <a:pt x="10938918" y="3189429"/>
                  <a:pt x="10884421" y="3178374"/>
                </a:cubicBezTo>
                <a:lnTo>
                  <a:pt x="10866303" y="3174468"/>
                </a:lnTo>
                <a:lnTo>
                  <a:pt x="10871155" y="3178032"/>
                </a:lnTo>
                <a:cubicBezTo>
                  <a:pt x="10880432" y="3181123"/>
                  <a:pt x="11006677" y="3239846"/>
                  <a:pt x="11015951" y="3236755"/>
                </a:cubicBezTo>
                <a:cubicBezTo>
                  <a:pt x="11025228" y="3236755"/>
                  <a:pt x="11037595" y="3236755"/>
                  <a:pt x="11046870" y="3248614"/>
                </a:cubicBezTo>
                <a:cubicBezTo>
                  <a:pt x="11064905" y="3273332"/>
                  <a:pt x="11086547" y="3288784"/>
                  <a:pt x="11108188" y="3298057"/>
                </a:cubicBezTo>
                <a:cubicBezTo>
                  <a:pt x="11132922" y="3307329"/>
                  <a:pt x="11267928" y="3380993"/>
                  <a:pt x="11286479" y="3390265"/>
                </a:cubicBezTo>
                <a:cubicBezTo>
                  <a:pt x="11329763" y="3414990"/>
                  <a:pt x="11375624" y="3439717"/>
                  <a:pt x="11418909" y="3463928"/>
                </a:cubicBezTo>
                <a:cubicBezTo>
                  <a:pt x="11464768" y="3491745"/>
                  <a:pt x="11511146" y="3516474"/>
                  <a:pt x="11557006" y="3543772"/>
                </a:cubicBezTo>
                <a:cubicBezTo>
                  <a:pt x="11578648" y="3556136"/>
                  <a:pt x="11600290" y="3568499"/>
                  <a:pt x="11621932" y="3577772"/>
                </a:cubicBezTo>
                <a:cubicBezTo>
                  <a:pt x="11637391" y="3587044"/>
                  <a:pt x="11723444" y="3605588"/>
                  <a:pt x="11753847" y="3627224"/>
                </a:cubicBezTo>
                <a:cubicBezTo>
                  <a:pt x="11769306" y="3639072"/>
                  <a:pt x="11784765" y="3647782"/>
                  <a:pt x="11800222" y="3660146"/>
                </a:cubicBezTo>
                <a:cubicBezTo>
                  <a:pt x="11809499" y="3666327"/>
                  <a:pt x="11831141" y="3718870"/>
                  <a:pt x="11821864" y="3709598"/>
                </a:cubicBezTo>
                <a:cubicBezTo>
                  <a:pt x="11812590" y="3700325"/>
                  <a:pt x="11637391" y="3633406"/>
                  <a:pt x="11542062" y="3596317"/>
                </a:cubicBezTo>
                <a:cubicBezTo>
                  <a:pt x="11501870" y="3577772"/>
                  <a:pt x="11458586" y="3568499"/>
                  <a:pt x="11422000" y="3538106"/>
                </a:cubicBezTo>
                <a:cubicBezTo>
                  <a:pt x="11404995" y="3522653"/>
                  <a:pt x="11386575" y="3509517"/>
                  <a:pt x="11367766" y="3498700"/>
                </a:cubicBezTo>
                <a:lnTo>
                  <a:pt x="11344379" y="3488155"/>
                </a:lnTo>
                <a:lnTo>
                  <a:pt x="11311214" y="3473201"/>
                </a:lnTo>
                <a:cubicBezTo>
                  <a:pt x="11311214" y="3494833"/>
                  <a:pt x="11329763" y="3491745"/>
                  <a:pt x="11339039" y="3497927"/>
                </a:cubicBezTo>
                <a:cubicBezTo>
                  <a:pt x="11357590" y="3507200"/>
                  <a:pt x="11372533" y="3525744"/>
                  <a:pt x="11391084" y="3535016"/>
                </a:cubicBezTo>
                <a:cubicBezTo>
                  <a:pt x="11401131" y="3539523"/>
                  <a:pt x="11410954" y="3545030"/>
                  <a:pt x="11420615" y="3551282"/>
                </a:cubicBezTo>
                <a:lnTo>
                  <a:pt x="11427264" y="3556115"/>
                </a:lnTo>
                <a:lnTo>
                  <a:pt x="11424888" y="3548891"/>
                </a:lnTo>
                <a:cubicBezTo>
                  <a:pt x="11427757" y="3542222"/>
                  <a:pt x="11427757" y="3545301"/>
                  <a:pt x="11433499" y="3548891"/>
                </a:cubicBezTo>
                <a:cubicBezTo>
                  <a:pt x="11432064" y="3550174"/>
                  <a:pt x="11430628" y="3550815"/>
                  <a:pt x="11429553" y="3551905"/>
                </a:cubicBezTo>
                <a:lnTo>
                  <a:pt x="11428049" y="3556685"/>
                </a:lnTo>
                <a:lnTo>
                  <a:pt x="11449183" y="3572041"/>
                </a:lnTo>
                <a:cubicBezTo>
                  <a:pt x="11467990" y="3587044"/>
                  <a:pt x="11486412" y="3604043"/>
                  <a:pt x="11504961" y="3621042"/>
                </a:cubicBezTo>
                <a:cubicBezTo>
                  <a:pt x="11495687" y="3624134"/>
                  <a:pt x="11483319" y="3621042"/>
                  <a:pt x="11480227" y="3642116"/>
                </a:cubicBezTo>
                <a:cubicBezTo>
                  <a:pt x="11480227" y="3650873"/>
                  <a:pt x="11477137" y="3653964"/>
                  <a:pt x="11470953" y="3653964"/>
                </a:cubicBezTo>
                <a:cubicBezTo>
                  <a:pt x="11458586" y="3653964"/>
                  <a:pt x="11449311" y="3639072"/>
                  <a:pt x="11437460" y="3636496"/>
                </a:cubicBezTo>
                <a:cubicBezTo>
                  <a:pt x="11437460" y="3643662"/>
                  <a:pt x="11440423" y="3646495"/>
                  <a:pt x="11444222" y="3648684"/>
                </a:cubicBezTo>
                <a:lnTo>
                  <a:pt x="11450030" y="3651815"/>
                </a:lnTo>
                <a:lnTo>
                  <a:pt x="11455627" y="3648874"/>
                </a:lnTo>
                <a:cubicBezTo>
                  <a:pt x="11456702" y="3649170"/>
                  <a:pt x="11457300" y="3650472"/>
                  <a:pt x="11458498" y="3651892"/>
                </a:cubicBezTo>
                <a:cubicBezTo>
                  <a:pt x="11457300" y="3653312"/>
                  <a:pt x="11456702" y="3654731"/>
                  <a:pt x="11455627" y="3655087"/>
                </a:cubicBezTo>
                <a:lnTo>
                  <a:pt x="11450770" y="3652385"/>
                </a:lnTo>
                <a:lnTo>
                  <a:pt x="11456010" y="3657055"/>
                </a:lnTo>
                <a:cubicBezTo>
                  <a:pt x="11446733" y="3672508"/>
                  <a:pt x="11431276" y="3657055"/>
                  <a:pt x="11422000" y="3650873"/>
                </a:cubicBezTo>
                <a:cubicBezTo>
                  <a:pt x="11406541" y="3642116"/>
                  <a:pt x="11391084" y="3636496"/>
                  <a:pt x="11375624" y="3627224"/>
                </a:cubicBezTo>
                <a:lnTo>
                  <a:pt x="11274112" y="3571591"/>
                </a:lnTo>
                <a:cubicBezTo>
                  <a:pt x="11206609" y="3535016"/>
                  <a:pt x="11139107" y="3497927"/>
                  <a:pt x="11067995" y="3463928"/>
                </a:cubicBezTo>
                <a:cubicBezTo>
                  <a:pt x="11000494" y="3430445"/>
                  <a:pt x="10929899" y="3390265"/>
                  <a:pt x="10858790" y="3371721"/>
                </a:cubicBezTo>
                <a:cubicBezTo>
                  <a:pt x="10843846" y="3365540"/>
                  <a:pt x="10825296" y="3368630"/>
                  <a:pt x="10809836" y="3356265"/>
                </a:cubicBezTo>
                <a:lnTo>
                  <a:pt x="10801468" y="3346029"/>
                </a:lnTo>
                <a:lnTo>
                  <a:pt x="10721363" y="3327579"/>
                </a:lnTo>
                <a:cubicBezTo>
                  <a:pt x="10535076" y="3278561"/>
                  <a:pt x="10333340" y="3211689"/>
                  <a:pt x="10130082" y="3166559"/>
                </a:cubicBezTo>
                <a:cubicBezTo>
                  <a:pt x="10126615" y="3165908"/>
                  <a:pt x="10099737" y="3160312"/>
                  <a:pt x="10074038" y="3156104"/>
                </a:cubicBezTo>
                <a:lnTo>
                  <a:pt x="10062606" y="3154624"/>
                </a:lnTo>
                <a:lnTo>
                  <a:pt x="10061064" y="3162608"/>
                </a:lnTo>
                <a:lnTo>
                  <a:pt x="10058101" y="3164550"/>
                </a:lnTo>
                <a:lnTo>
                  <a:pt x="10072786" y="3168585"/>
                </a:lnTo>
                <a:lnTo>
                  <a:pt x="10072786" y="3167353"/>
                </a:lnTo>
                <a:lnTo>
                  <a:pt x="10090474" y="3167353"/>
                </a:lnTo>
                <a:lnTo>
                  <a:pt x="10090474" y="3172968"/>
                </a:lnTo>
                <a:lnTo>
                  <a:pt x="10100965" y="3175558"/>
                </a:lnTo>
                <a:lnTo>
                  <a:pt x="10101577" y="3171330"/>
                </a:lnTo>
                <a:cubicBezTo>
                  <a:pt x="10104479" y="3164197"/>
                  <a:pt x="10111111" y="3165981"/>
                  <a:pt x="10117744" y="3165981"/>
                </a:cubicBezTo>
                <a:cubicBezTo>
                  <a:pt x="10117744" y="3170735"/>
                  <a:pt x="10117006" y="3174103"/>
                  <a:pt x="10115809" y="3176480"/>
                </a:cubicBezTo>
                <a:lnTo>
                  <a:pt x="10113556" y="3178667"/>
                </a:lnTo>
                <a:lnTo>
                  <a:pt x="10177880" y="3194547"/>
                </a:lnTo>
                <a:lnTo>
                  <a:pt x="10351434" y="3235663"/>
                </a:lnTo>
                <a:cubicBezTo>
                  <a:pt x="10435871" y="3260844"/>
                  <a:pt x="10573532" y="3293783"/>
                  <a:pt x="10649855" y="3321892"/>
                </a:cubicBezTo>
                <a:cubicBezTo>
                  <a:pt x="10662186" y="3326430"/>
                  <a:pt x="10676110" y="3342836"/>
                  <a:pt x="10703742" y="3352914"/>
                </a:cubicBezTo>
                <a:cubicBezTo>
                  <a:pt x="10746130" y="3369763"/>
                  <a:pt x="10837526" y="3386904"/>
                  <a:pt x="10904490" y="3411479"/>
                </a:cubicBezTo>
                <a:cubicBezTo>
                  <a:pt x="11000079" y="3445427"/>
                  <a:pt x="10920878" y="3414552"/>
                  <a:pt x="10849708" y="3415000"/>
                </a:cubicBezTo>
                <a:cubicBezTo>
                  <a:pt x="10813938" y="3417190"/>
                  <a:pt x="10881554" y="3432542"/>
                  <a:pt x="10823643" y="3426131"/>
                </a:cubicBezTo>
                <a:cubicBezTo>
                  <a:pt x="10827703" y="3424667"/>
                  <a:pt x="10726624" y="3389245"/>
                  <a:pt x="10732249" y="3408989"/>
                </a:cubicBezTo>
                <a:cubicBezTo>
                  <a:pt x="10734496" y="3411636"/>
                  <a:pt x="10925101" y="3454503"/>
                  <a:pt x="10923977" y="3472538"/>
                </a:cubicBezTo>
                <a:lnTo>
                  <a:pt x="10871658" y="3462727"/>
                </a:lnTo>
                <a:cubicBezTo>
                  <a:pt x="10846976" y="3462991"/>
                  <a:pt x="10883337" y="3476486"/>
                  <a:pt x="10846502" y="3471802"/>
                </a:cubicBezTo>
                <a:cubicBezTo>
                  <a:pt x="10827656" y="3470048"/>
                  <a:pt x="10804710" y="3466078"/>
                  <a:pt x="10779496" y="3460772"/>
                </a:cubicBezTo>
                <a:lnTo>
                  <a:pt x="10710366" y="3444438"/>
                </a:lnTo>
                <a:lnTo>
                  <a:pt x="10718443" y="3463481"/>
                </a:lnTo>
                <a:lnTo>
                  <a:pt x="10730805" y="3488455"/>
                </a:lnTo>
                <a:lnTo>
                  <a:pt x="10732990" y="3480878"/>
                </a:lnTo>
                <a:cubicBezTo>
                  <a:pt x="10732990" y="3483825"/>
                  <a:pt x="10735862" y="3486772"/>
                  <a:pt x="10735862" y="3489720"/>
                </a:cubicBezTo>
                <a:lnTo>
                  <a:pt x="10732756" y="3492400"/>
                </a:lnTo>
                <a:lnTo>
                  <a:pt x="10733549" y="3494000"/>
                </a:lnTo>
                <a:cubicBezTo>
                  <a:pt x="10699464" y="3494000"/>
                  <a:pt x="10665378" y="3475652"/>
                  <a:pt x="10631807" y="3466474"/>
                </a:cubicBezTo>
                <a:cubicBezTo>
                  <a:pt x="10634906" y="3454243"/>
                  <a:pt x="10644201" y="3457302"/>
                  <a:pt x="10650400" y="3457302"/>
                </a:cubicBezTo>
                <a:lnTo>
                  <a:pt x="10650400" y="3429031"/>
                </a:lnTo>
                <a:lnTo>
                  <a:pt x="10637090" y="3425548"/>
                </a:lnTo>
                <a:lnTo>
                  <a:pt x="10634656" y="3429014"/>
                </a:lnTo>
                <a:cubicBezTo>
                  <a:pt x="10632746" y="3431735"/>
                  <a:pt x="10631218" y="3434843"/>
                  <a:pt x="10631218" y="3439506"/>
                </a:cubicBezTo>
                <a:cubicBezTo>
                  <a:pt x="10628163" y="3448832"/>
                  <a:pt x="10631218" y="3448832"/>
                  <a:pt x="10628163" y="3457640"/>
                </a:cubicBezTo>
                <a:cubicBezTo>
                  <a:pt x="10600659" y="3448832"/>
                  <a:pt x="10576211" y="3442096"/>
                  <a:pt x="10552271" y="3436398"/>
                </a:cubicBezTo>
                <a:cubicBezTo>
                  <a:pt x="10561438" y="3417743"/>
                  <a:pt x="10576211" y="3439506"/>
                  <a:pt x="10588434" y="3433289"/>
                </a:cubicBezTo>
                <a:cubicBezTo>
                  <a:pt x="10591490" y="3431735"/>
                  <a:pt x="10593400" y="3428821"/>
                  <a:pt x="10594738" y="3425322"/>
                </a:cubicBezTo>
                <a:lnTo>
                  <a:pt x="10597266" y="3415205"/>
                </a:lnTo>
                <a:lnTo>
                  <a:pt x="10550124" y="3403076"/>
                </a:lnTo>
                <a:lnTo>
                  <a:pt x="10550558" y="3404602"/>
                </a:lnTo>
                <a:cubicBezTo>
                  <a:pt x="10551374" y="3409955"/>
                  <a:pt x="10551759" y="3416320"/>
                  <a:pt x="10551759" y="3424036"/>
                </a:cubicBezTo>
                <a:cubicBezTo>
                  <a:pt x="10530239" y="3439468"/>
                  <a:pt x="10505648" y="3424036"/>
                  <a:pt x="10484129" y="3417864"/>
                </a:cubicBezTo>
                <a:cubicBezTo>
                  <a:pt x="10453898" y="3408604"/>
                  <a:pt x="10426232" y="3408604"/>
                  <a:pt x="10398566" y="3414777"/>
                </a:cubicBezTo>
                <a:lnTo>
                  <a:pt x="10398566" y="3383915"/>
                </a:lnTo>
                <a:cubicBezTo>
                  <a:pt x="10386268" y="3390088"/>
                  <a:pt x="10374484" y="3393174"/>
                  <a:pt x="10362187" y="3399349"/>
                </a:cubicBezTo>
                <a:cubicBezTo>
                  <a:pt x="10362400" y="3389701"/>
                  <a:pt x="10362612" y="3380053"/>
                  <a:pt x="10362824" y="3370405"/>
                </a:cubicBezTo>
                <a:lnTo>
                  <a:pt x="10337782" y="3362597"/>
                </a:lnTo>
                <a:lnTo>
                  <a:pt x="10324122" y="3358780"/>
                </a:lnTo>
                <a:lnTo>
                  <a:pt x="10323580" y="3359084"/>
                </a:lnTo>
                <a:cubicBezTo>
                  <a:pt x="10318002" y="3359794"/>
                  <a:pt x="10311308" y="3357470"/>
                  <a:pt x="10306847" y="3357470"/>
                </a:cubicBezTo>
                <a:lnTo>
                  <a:pt x="10307616" y="3354166"/>
                </a:lnTo>
                <a:lnTo>
                  <a:pt x="10301116" y="3352349"/>
                </a:lnTo>
                <a:lnTo>
                  <a:pt x="10296570" y="3350062"/>
                </a:lnTo>
                <a:cubicBezTo>
                  <a:pt x="10296564" y="3350399"/>
                  <a:pt x="10296557" y="3350736"/>
                  <a:pt x="10296550" y="3351073"/>
                </a:cubicBezTo>
                <a:lnTo>
                  <a:pt x="10301116" y="3352349"/>
                </a:lnTo>
                <a:lnTo>
                  <a:pt x="10301739" y="3352662"/>
                </a:lnTo>
                <a:lnTo>
                  <a:pt x="10296521" y="3352488"/>
                </a:lnTo>
                <a:cubicBezTo>
                  <a:pt x="10296486" y="3354217"/>
                  <a:pt x="10296451" y="3355948"/>
                  <a:pt x="10296416" y="3357677"/>
                </a:cubicBezTo>
                <a:lnTo>
                  <a:pt x="10273125" y="3351703"/>
                </a:lnTo>
                <a:lnTo>
                  <a:pt x="10256924" y="3351159"/>
                </a:lnTo>
                <a:lnTo>
                  <a:pt x="10192780" y="3346281"/>
                </a:lnTo>
                <a:lnTo>
                  <a:pt x="10171533" y="3344619"/>
                </a:lnTo>
                <a:lnTo>
                  <a:pt x="10172028" y="3341794"/>
                </a:lnTo>
                <a:cubicBezTo>
                  <a:pt x="10171687" y="3339637"/>
                  <a:pt x="10170866" y="3336715"/>
                  <a:pt x="10169717" y="3333803"/>
                </a:cubicBezTo>
                <a:lnTo>
                  <a:pt x="10166738" y="3328240"/>
                </a:lnTo>
                <a:lnTo>
                  <a:pt x="10185383" y="3330913"/>
                </a:lnTo>
                <a:lnTo>
                  <a:pt x="10201717" y="3333385"/>
                </a:lnTo>
                <a:lnTo>
                  <a:pt x="10160561" y="3322829"/>
                </a:lnTo>
                <a:lnTo>
                  <a:pt x="10165465" y="3325864"/>
                </a:lnTo>
                <a:lnTo>
                  <a:pt x="10166738" y="3328240"/>
                </a:lnTo>
                <a:lnTo>
                  <a:pt x="10115280" y="3320867"/>
                </a:lnTo>
                <a:lnTo>
                  <a:pt x="10017559" y="3307410"/>
                </a:lnTo>
                <a:lnTo>
                  <a:pt x="9901084" y="3291714"/>
                </a:lnTo>
                <a:lnTo>
                  <a:pt x="9843702" y="3275328"/>
                </a:lnTo>
                <a:cubicBezTo>
                  <a:pt x="9814769" y="3267621"/>
                  <a:pt x="9786970" y="3260627"/>
                  <a:pt x="9764824" y="3255139"/>
                </a:cubicBezTo>
                <a:cubicBezTo>
                  <a:pt x="9741125" y="3248525"/>
                  <a:pt x="9648675" y="3234382"/>
                  <a:pt x="9514466" y="3215868"/>
                </a:cubicBezTo>
                <a:lnTo>
                  <a:pt x="9312091" y="3188810"/>
                </a:lnTo>
                <a:lnTo>
                  <a:pt x="9311732" y="3188864"/>
                </a:lnTo>
                <a:lnTo>
                  <a:pt x="9208744" y="3200317"/>
                </a:lnTo>
                <a:lnTo>
                  <a:pt x="9887730" y="3289915"/>
                </a:lnTo>
                <a:lnTo>
                  <a:pt x="9901084" y="3291714"/>
                </a:lnTo>
                <a:lnTo>
                  <a:pt x="9929391" y="3299798"/>
                </a:lnTo>
                <a:cubicBezTo>
                  <a:pt x="9937759" y="3304038"/>
                  <a:pt x="9927650" y="3311487"/>
                  <a:pt x="9943134" y="3316616"/>
                </a:cubicBezTo>
                <a:cubicBezTo>
                  <a:pt x="10053826" y="3362742"/>
                  <a:pt x="10171008" y="3370924"/>
                  <a:pt x="10366541" y="3425841"/>
                </a:cubicBezTo>
                <a:cubicBezTo>
                  <a:pt x="10445585" y="3447786"/>
                  <a:pt x="10625886" y="3504741"/>
                  <a:pt x="10699964" y="3530204"/>
                </a:cubicBezTo>
                <a:cubicBezTo>
                  <a:pt x="10805006" y="3565924"/>
                  <a:pt x="10645583" y="3517335"/>
                  <a:pt x="10549318" y="3501950"/>
                </a:cubicBezTo>
                <a:cubicBezTo>
                  <a:pt x="10513392" y="3495212"/>
                  <a:pt x="10442221" y="3495660"/>
                  <a:pt x="10402511" y="3488211"/>
                </a:cubicBezTo>
                <a:cubicBezTo>
                  <a:pt x="10382183" y="3484400"/>
                  <a:pt x="10361438" y="3478922"/>
                  <a:pt x="10340139" y="3472620"/>
                </a:cubicBezTo>
                <a:lnTo>
                  <a:pt x="10290362" y="3457046"/>
                </a:lnTo>
                <a:lnTo>
                  <a:pt x="10261530" y="3455215"/>
                </a:lnTo>
                <a:lnTo>
                  <a:pt x="10260873" y="3455157"/>
                </a:lnTo>
                <a:lnTo>
                  <a:pt x="10281489" y="3465514"/>
                </a:lnTo>
                <a:cubicBezTo>
                  <a:pt x="10323011" y="3468852"/>
                  <a:pt x="10355314" y="3483810"/>
                  <a:pt x="10360532" y="3487459"/>
                </a:cubicBezTo>
                <a:cubicBezTo>
                  <a:pt x="10362778" y="3490104"/>
                  <a:pt x="10345485" y="3489085"/>
                  <a:pt x="10331970" y="3488777"/>
                </a:cubicBezTo>
                <a:cubicBezTo>
                  <a:pt x="10345611" y="3491891"/>
                  <a:pt x="10363126" y="3496762"/>
                  <a:pt x="10381471" y="3502413"/>
                </a:cubicBezTo>
                <a:lnTo>
                  <a:pt x="10407880" y="3511297"/>
                </a:lnTo>
                <a:lnTo>
                  <a:pt x="10406834" y="3505869"/>
                </a:lnTo>
                <a:cubicBezTo>
                  <a:pt x="10409705" y="3505869"/>
                  <a:pt x="10411857" y="3506639"/>
                  <a:pt x="10413292" y="3508947"/>
                </a:cubicBezTo>
                <a:lnTo>
                  <a:pt x="10414068" y="3513378"/>
                </a:lnTo>
                <a:lnTo>
                  <a:pt x="10423561" y="3516571"/>
                </a:lnTo>
                <a:lnTo>
                  <a:pt x="10424894" y="3508947"/>
                </a:lnTo>
                <a:cubicBezTo>
                  <a:pt x="10426330" y="3506639"/>
                  <a:pt x="10428484" y="3505869"/>
                  <a:pt x="10431355" y="3505869"/>
                </a:cubicBezTo>
                <a:cubicBezTo>
                  <a:pt x="10431355" y="3510486"/>
                  <a:pt x="10430637" y="3514333"/>
                  <a:pt x="10429202" y="3517027"/>
                </a:cubicBezTo>
                <a:lnTo>
                  <a:pt x="10427747" y="3517980"/>
                </a:lnTo>
                <a:lnTo>
                  <a:pt x="10435943" y="3520737"/>
                </a:lnTo>
                <a:cubicBezTo>
                  <a:pt x="10469852" y="3533214"/>
                  <a:pt x="10494888" y="3544919"/>
                  <a:pt x="10486684" y="3548052"/>
                </a:cubicBezTo>
                <a:cubicBezTo>
                  <a:pt x="10491828" y="3544123"/>
                  <a:pt x="10324792" y="3512795"/>
                  <a:pt x="10276536" y="3501520"/>
                </a:cubicBezTo>
                <a:cubicBezTo>
                  <a:pt x="10209644" y="3484524"/>
                  <a:pt x="10110650" y="3442819"/>
                  <a:pt x="10014293" y="3429196"/>
                </a:cubicBezTo>
                <a:cubicBezTo>
                  <a:pt x="9930538" y="3417938"/>
                  <a:pt x="10073596" y="3454113"/>
                  <a:pt x="10089984" y="3457187"/>
                </a:cubicBezTo>
                <a:cubicBezTo>
                  <a:pt x="10112400" y="3463616"/>
                  <a:pt x="10138717" y="3459652"/>
                  <a:pt x="10155513" y="3478822"/>
                </a:cubicBezTo>
                <a:cubicBezTo>
                  <a:pt x="10121856" y="3465390"/>
                  <a:pt x="9833367" y="3404608"/>
                  <a:pt x="9959542" y="3455863"/>
                </a:cubicBezTo>
                <a:cubicBezTo>
                  <a:pt x="9965662" y="3458234"/>
                  <a:pt x="9974138" y="3461742"/>
                  <a:pt x="9983768" y="3465851"/>
                </a:cubicBezTo>
                <a:lnTo>
                  <a:pt x="10014030" y="3479044"/>
                </a:lnTo>
                <a:lnTo>
                  <a:pt x="10153142" y="3503295"/>
                </a:lnTo>
                <a:cubicBezTo>
                  <a:pt x="10216950" y="3515620"/>
                  <a:pt x="10278454" y="3528205"/>
                  <a:pt x="10337011" y="3541025"/>
                </a:cubicBezTo>
                <a:lnTo>
                  <a:pt x="10353230" y="3544846"/>
                </a:lnTo>
                <a:lnTo>
                  <a:pt x="10355200" y="3536438"/>
                </a:lnTo>
                <a:cubicBezTo>
                  <a:pt x="10356999" y="3534115"/>
                  <a:pt x="10359492" y="3533341"/>
                  <a:pt x="10362270" y="3533341"/>
                </a:cubicBezTo>
                <a:cubicBezTo>
                  <a:pt x="10367824" y="3533341"/>
                  <a:pt x="10374515" y="3536438"/>
                  <a:pt x="10379061" y="3536438"/>
                </a:cubicBezTo>
                <a:cubicBezTo>
                  <a:pt x="10379061" y="3541730"/>
                  <a:pt x="10377956" y="3545151"/>
                  <a:pt x="10376157" y="3547305"/>
                </a:cubicBezTo>
                <a:lnTo>
                  <a:pt x="10371940" y="3549254"/>
                </a:lnTo>
                <a:lnTo>
                  <a:pt x="10503203" y="3580176"/>
                </a:lnTo>
                <a:cubicBezTo>
                  <a:pt x="10572248" y="3597821"/>
                  <a:pt x="10639532" y="3617499"/>
                  <a:pt x="10705939" y="3637040"/>
                </a:cubicBezTo>
                <a:lnTo>
                  <a:pt x="10740338" y="3646802"/>
                </a:lnTo>
                <a:lnTo>
                  <a:pt x="10677254" y="3612656"/>
                </a:lnTo>
                <a:cubicBezTo>
                  <a:pt x="10723684" y="3612656"/>
                  <a:pt x="10763405" y="3640280"/>
                  <a:pt x="10809832" y="3649156"/>
                </a:cubicBezTo>
                <a:cubicBezTo>
                  <a:pt x="10822214" y="3652289"/>
                  <a:pt x="10840786" y="3652289"/>
                  <a:pt x="10850071" y="3671084"/>
                </a:cubicBezTo>
                <a:cubicBezTo>
                  <a:pt x="10850235" y="3673416"/>
                  <a:pt x="10850398" y="3675748"/>
                  <a:pt x="10850562" y="3678080"/>
                </a:cubicBezTo>
                <a:lnTo>
                  <a:pt x="10868140" y="3683068"/>
                </a:lnTo>
                <a:lnTo>
                  <a:pt x="10868140" y="3678490"/>
                </a:lnTo>
                <a:cubicBezTo>
                  <a:pt x="10872849" y="3680014"/>
                  <a:pt x="10890897" y="3682299"/>
                  <a:pt x="10905023" y="3688393"/>
                </a:cubicBezTo>
                <a:lnTo>
                  <a:pt x="10914408" y="3695615"/>
                </a:lnTo>
                <a:lnTo>
                  <a:pt x="11124960" y="3744204"/>
                </a:lnTo>
                <a:cubicBezTo>
                  <a:pt x="11195500" y="3760764"/>
                  <a:pt x="11261000" y="3777963"/>
                  <a:pt x="11316256" y="3799164"/>
                </a:cubicBezTo>
                <a:cubicBezTo>
                  <a:pt x="11322503" y="3802343"/>
                  <a:pt x="11339942" y="3820912"/>
                  <a:pt x="11369884" y="3834844"/>
                </a:cubicBezTo>
                <a:cubicBezTo>
                  <a:pt x="11354836" y="3828086"/>
                  <a:pt x="11459158" y="3848843"/>
                  <a:pt x="11421856" y="3865867"/>
                </a:cubicBezTo>
                <a:cubicBezTo>
                  <a:pt x="11406012" y="3870419"/>
                  <a:pt x="11099790" y="3778854"/>
                  <a:pt x="11249041" y="3838767"/>
                </a:cubicBezTo>
                <a:cubicBezTo>
                  <a:pt x="11334941" y="3872911"/>
                  <a:pt x="11101196" y="3822620"/>
                  <a:pt x="11041253" y="3813220"/>
                </a:cubicBezTo>
                <a:cubicBezTo>
                  <a:pt x="11012202" y="3806026"/>
                  <a:pt x="10971010" y="3795168"/>
                  <a:pt x="10969446" y="3808558"/>
                </a:cubicBezTo>
                <a:cubicBezTo>
                  <a:pt x="10969478" y="3799326"/>
                  <a:pt x="11023081" y="3833243"/>
                  <a:pt x="11034049" y="3832764"/>
                </a:cubicBezTo>
                <a:cubicBezTo>
                  <a:pt x="10981244" y="3833281"/>
                  <a:pt x="10899910" y="3806890"/>
                  <a:pt x="10844559" y="3796012"/>
                </a:cubicBezTo>
                <a:cubicBezTo>
                  <a:pt x="10829198" y="3792393"/>
                  <a:pt x="10811408" y="3787129"/>
                  <a:pt x="10792018" y="3781202"/>
                </a:cubicBezTo>
                <a:lnTo>
                  <a:pt x="10758892" y="3771186"/>
                </a:lnTo>
                <a:lnTo>
                  <a:pt x="10765843" y="3775644"/>
                </a:lnTo>
                <a:cubicBezTo>
                  <a:pt x="10772074" y="3780803"/>
                  <a:pt x="10776714" y="3787945"/>
                  <a:pt x="10776714" y="3800642"/>
                </a:cubicBezTo>
                <a:lnTo>
                  <a:pt x="10748610" y="3800642"/>
                </a:lnTo>
                <a:lnTo>
                  <a:pt x="10747551" y="3787968"/>
                </a:lnTo>
                <a:lnTo>
                  <a:pt x="10689700" y="3778765"/>
                </a:lnTo>
                <a:cubicBezTo>
                  <a:pt x="10545355" y="3751292"/>
                  <a:pt x="10538244" y="3743138"/>
                  <a:pt x="10437076" y="3732113"/>
                </a:cubicBezTo>
                <a:lnTo>
                  <a:pt x="10380581" y="3722683"/>
                </a:lnTo>
                <a:lnTo>
                  <a:pt x="10351627" y="3718039"/>
                </a:lnTo>
                <a:lnTo>
                  <a:pt x="10350020" y="3728011"/>
                </a:lnTo>
                <a:lnTo>
                  <a:pt x="10344483" y="3728441"/>
                </a:lnTo>
                <a:lnTo>
                  <a:pt x="10392448" y="3738729"/>
                </a:lnTo>
                <a:cubicBezTo>
                  <a:pt x="10529786" y="3768368"/>
                  <a:pt x="10720607" y="3810663"/>
                  <a:pt x="10817650" y="3839735"/>
                </a:cubicBezTo>
                <a:cubicBezTo>
                  <a:pt x="10851545" y="3852088"/>
                  <a:pt x="10909219" y="3858494"/>
                  <a:pt x="10825398" y="3847988"/>
                </a:cubicBezTo>
                <a:cubicBezTo>
                  <a:pt x="10796255" y="3845617"/>
                  <a:pt x="10752484" y="3838094"/>
                  <a:pt x="10708472" y="3830313"/>
                </a:cubicBezTo>
                <a:lnTo>
                  <a:pt x="10697061" y="3828460"/>
                </a:lnTo>
                <a:lnTo>
                  <a:pt x="10696387" y="3828735"/>
                </a:lnTo>
                <a:lnTo>
                  <a:pt x="10695239" y="3828163"/>
                </a:lnTo>
                <a:lnTo>
                  <a:pt x="10590093" y="3811089"/>
                </a:lnTo>
                <a:cubicBezTo>
                  <a:pt x="10576318" y="3810029"/>
                  <a:pt x="10510006" y="3797321"/>
                  <a:pt x="10467077" y="3790259"/>
                </a:cubicBezTo>
                <a:lnTo>
                  <a:pt x="10466271" y="3790139"/>
                </a:lnTo>
                <a:lnTo>
                  <a:pt x="10465476" y="3794155"/>
                </a:lnTo>
                <a:lnTo>
                  <a:pt x="10461521" y="3796780"/>
                </a:lnTo>
                <a:lnTo>
                  <a:pt x="10484361" y="3803307"/>
                </a:lnTo>
                <a:cubicBezTo>
                  <a:pt x="10490737" y="3804306"/>
                  <a:pt x="10540477" y="3812106"/>
                  <a:pt x="10511879" y="3814659"/>
                </a:cubicBezTo>
                <a:cubicBezTo>
                  <a:pt x="10418715" y="3818523"/>
                  <a:pt x="10348568" y="3761779"/>
                  <a:pt x="10272011" y="3770007"/>
                </a:cubicBezTo>
                <a:cubicBezTo>
                  <a:pt x="10566401" y="3846081"/>
                  <a:pt x="10949332" y="3929003"/>
                  <a:pt x="11280834" y="4019695"/>
                </a:cubicBezTo>
                <a:lnTo>
                  <a:pt x="11291956" y="4023260"/>
                </a:lnTo>
                <a:lnTo>
                  <a:pt x="11292648" y="4023489"/>
                </a:lnTo>
                <a:lnTo>
                  <a:pt x="11294813" y="4021540"/>
                </a:lnTo>
                <a:lnTo>
                  <a:pt x="11294623" y="4024143"/>
                </a:lnTo>
                <a:lnTo>
                  <a:pt x="11315890" y="4031185"/>
                </a:lnTo>
                <a:cubicBezTo>
                  <a:pt x="11332971" y="4036997"/>
                  <a:pt x="11349160" y="4042945"/>
                  <a:pt x="11345589" y="4043483"/>
                </a:cubicBezTo>
                <a:cubicBezTo>
                  <a:pt x="11338464" y="4045886"/>
                  <a:pt x="11326606" y="4044659"/>
                  <a:pt x="11313098" y="4041902"/>
                </a:cubicBezTo>
                <a:lnTo>
                  <a:pt x="11293685" y="4036971"/>
                </a:lnTo>
                <a:cubicBezTo>
                  <a:pt x="11293652" y="4037423"/>
                  <a:pt x="11293619" y="4037875"/>
                  <a:pt x="11293586" y="4038327"/>
                </a:cubicBezTo>
                <a:cubicBezTo>
                  <a:pt x="11292359" y="4043880"/>
                  <a:pt x="11289905" y="4048298"/>
                  <a:pt x="11284996" y="4048298"/>
                </a:cubicBezTo>
                <a:lnTo>
                  <a:pt x="11284996" y="4034765"/>
                </a:lnTo>
                <a:lnTo>
                  <a:pt x="11270711" y="4031138"/>
                </a:lnTo>
                <a:cubicBezTo>
                  <a:pt x="11243267" y="4023700"/>
                  <a:pt x="11221562" y="4018537"/>
                  <a:pt x="11230267" y="4032438"/>
                </a:cubicBezTo>
                <a:cubicBezTo>
                  <a:pt x="11171440" y="4023213"/>
                  <a:pt x="11110150" y="4010605"/>
                  <a:pt x="11047012" y="3996065"/>
                </a:cubicBezTo>
                <a:lnTo>
                  <a:pt x="10947494" y="3971503"/>
                </a:lnTo>
                <a:cubicBezTo>
                  <a:pt x="10947435" y="3971839"/>
                  <a:pt x="10947376" y="3972177"/>
                  <a:pt x="10947317" y="3972513"/>
                </a:cubicBezTo>
                <a:cubicBezTo>
                  <a:pt x="10945881" y="3974822"/>
                  <a:pt x="10943729" y="3975592"/>
                  <a:pt x="10940859" y="3975592"/>
                </a:cubicBezTo>
                <a:lnTo>
                  <a:pt x="10941913" y="3970125"/>
                </a:lnTo>
                <a:lnTo>
                  <a:pt x="10852664" y="3948098"/>
                </a:lnTo>
                <a:cubicBezTo>
                  <a:pt x="10720220" y="3914188"/>
                  <a:pt x="10582839" y="3878349"/>
                  <a:pt x="10445433" y="3852184"/>
                </a:cubicBezTo>
                <a:cubicBezTo>
                  <a:pt x="10438416" y="3851084"/>
                  <a:pt x="10336516" y="3832904"/>
                  <a:pt x="10339674" y="3842637"/>
                </a:cubicBezTo>
                <a:cubicBezTo>
                  <a:pt x="10344389" y="3849974"/>
                  <a:pt x="10638840" y="3907585"/>
                  <a:pt x="10671235" y="3914864"/>
                </a:cubicBezTo>
                <a:cubicBezTo>
                  <a:pt x="10757292" y="3937596"/>
                  <a:pt x="10897042" y="3966548"/>
                  <a:pt x="10975190" y="3992439"/>
                </a:cubicBezTo>
                <a:cubicBezTo>
                  <a:pt x="10987815" y="3996617"/>
                  <a:pt x="11002833" y="4012608"/>
                  <a:pt x="11031118" y="4021882"/>
                </a:cubicBezTo>
                <a:cubicBezTo>
                  <a:pt x="11074604" y="4037498"/>
                  <a:pt x="11167068" y="4051998"/>
                  <a:pt x="11235626" y="4074625"/>
                </a:cubicBezTo>
                <a:cubicBezTo>
                  <a:pt x="11333414" y="4105794"/>
                  <a:pt x="11252206" y="4077225"/>
                  <a:pt x="11181136" y="4079715"/>
                </a:cubicBezTo>
                <a:cubicBezTo>
                  <a:pt x="11145546" y="4082932"/>
                  <a:pt x="11214135" y="4096326"/>
                  <a:pt x="11155848" y="4091585"/>
                </a:cubicBezTo>
                <a:cubicBezTo>
                  <a:pt x="11159804" y="4090006"/>
                  <a:pt x="11056430" y="4057521"/>
                  <a:pt x="11063384" y="4077086"/>
                </a:cubicBezTo>
                <a:cubicBezTo>
                  <a:pt x="11065805" y="4079664"/>
                  <a:pt x="11259122" y="4117016"/>
                  <a:pt x="11259217" y="4135065"/>
                </a:cubicBezTo>
                <a:lnTo>
                  <a:pt x="11206286" y="4126765"/>
                </a:lnTo>
                <a:cubicBezTo>
                  <a:pt x="11181645" y="4127739"/>
                  <a:pt x="11218881" y="4140176"/>
                  <a:pt x="11181766" y="4136556"/>
                </a:cubicBezTo>
                <a:cubicBezTo>
                  <a:pt x="11143874" y="4134132"/>
                  <a:pt x="11089002" y="4123328"/>
                  <a:pt x="11032256" y="4110746"/>
                </a:cubicBezTo>
                <a:lnTo>
                  <a:pt x="10976424" y="4097960"/>
                </a:lnTo>
                <a:cubicBezTo>
                  <a:pt x="10976171" y="4102766"/>
                  <a:pt x="10975917" y="4107570"/>
                  <a:pt x="10975664" y="4112376"/>
                </a:cubicBezTo>
                <a:cubicBezTo>
                  <a:pt x="10974588" y="4118605"/>
                  <a:pt x="10972434" y="4123243"/>
                  <a:pt x="10968127" y="4123243"/>
                </a:cubicBezTo>
                <a:cubicBezTo>
                  <a:pt x="10968127" y="4117147"/>
                  <a:pt x="10968127" y="4109327"/>
                  <a:pt x="10969204" y="4103033"/>
                </a:cubicBezTo>
                <a:lnTo>
                  <a:pt x="10973167" y="4097214"/>
                </a:lnTo>
                <a:lnTo>
                  <a:pt x="10947620" y="4091364"/>
                </a:lnTo>
                <a:lnTo>
                  <a:pt x="10871500" y="4074267"/>
                </a:lnTo>
                <a:cubicBezTo>
                  <a:pt x="10705580" y="4039450"/>
                  <a:pt x="10597494" y="3999628"/>
                  <a:pt x="10433379" y="3969055"/>
                </a:cubicBezTo>
                <a:cubicBezTo>
                  <a:pt x="10284799" y="3945755"/>
                  <a:pt x="10592711" y="4021750"/>
                  <a:pt x="10618727" y="4028030"/>
                </a:cubicBezTo>
                <a:cubicBezTo>
                  <a:pt x="10693078" y="4044087"/>
                  <a:pt x="10730831" y="4047809"/>
                  <a:pt x="10846982" y="4084057"/>
                </a:cubicBezTo>
                <a:cubicBezTo>
                  <a:pt x="10787776" y="4081810"/>
                  <a:pt x="10733987" y="4057540"/>
                  <a:pt x="10666167" y="4042066"/>
                </a:cubicBezTo>
                <a:lnTo>
                  <a:pt x="10628846" y="4032882"/>
                </a:lnTo>
                <a:lnTo>
                  <a:pt x="10621444" y="4029485"/>
                </a:lnTo>
                <a:lnTo>
                  <a:pt x="10605862" y="4027217"/>
                </a:lnTo>
                <a:lnTo>
                  <a:pt x="10563130" y="4016671"/>
                </a:lnTo>
                <a:cubicBezTo>
                  <a:pt x="10529178" y="4008819"/>
                  <a:pt x="10499559" y="4003624"/>
                  <a:pt x="10486087" y="4007230"/>
                </a:cubicBezTo>
                <a:cubicBezTo>
                  <a:pt x="10487874" y="4006960"/>
                  <a:pt x="10489761" y="4008246"/>
                  <a:pt x="10491538" y="4010318"/>
                </a:cubicBezTo>
                <a:lnTo>
                  <a:pt x="10492970" y="4012655"/>
                </a:lnTo>
                <a:lnTo>
                  <a:pt x="10441064" y="4006766"/>
                </a:lnTo>
                <a:lnTo>
                  <a:pt x="10342530" y="3996129"/>
                </a:lnTo>
                <a:lnTo>
                  <a:pt x="10225104" y="3983794"/>
                </a:lnTo>
                <a:lnTo>
                  <a:pt x="10166674" y="3969072"/>
                </a:lnTo>
                <a:cubicBezTo>
                  <a:pt x="10137248" y="3962203"/>
                  <a:pt x="10109007" y="3956015"/>
                  <a:pt x="10086509" y="3951168"/>
                </a:cubicBezTo>
                <a:lnTo>
                  <a:pt x="10076338" y="3949474"/>
                </a:lnTo>
                <a:lnTo>
                  <a:pt x="10054981" y="3949858"/>
                </a:lnTo>
                <a:cubicBezTo>
                  <a:pt x="10049124" y="3950688"/>
                  <a:pt x="10045291" y="3952320"/>
                  <a:pt x="10044506" y="3955064"/>
                </a:cubicBezTo>
                <a:cubicBezTo>
                  <a:pt x="10045957" y="3951776"/>
                  <a:pt x="10057295" y="3956240"/>
                  <a:pt x="10065604" y="3961581"/>
                </a:cubicBezTo>
                <a:lnTo>
                  <a:pt x="10072640" y="3967991"/>
                </a:lnTo>
                <a:lnTo>
                  <a:pt x="10211644" y="3982381"/>
                </a:lnTo>
                <a:lnTo>
                  <a:pt x="10225104" y="3983794"/>
                </a:lnTo>
                <a:lnTo>
                  <a:pt x="10253933" y="3991058"/>
                </a:lnTo>
                <a:cubicBezTo>
                  <a:pt x="10262579" y="3995053"/>
                  <a:pt x="10252984" y="4002785"/>
                  <a:pt x="10268796" y="4007464"/>
                </a:cubicBezTo>
                <a:cubicBezTo>
                  <a:pt x="10382496" y="4050365"/>
                  <a:pt x="10500118" y="4055175"/>
                  <a:pt x="10699168" y="4104422"/>
                </a:cubicBezTo>
                <a:cubicBezTo>
                  <a:pt x="10779616" y="4124076"/>
                  <a:pt x="10963589" y="4175798"/>
                  <a:pt x="11039314" y="4199110"/>
                </a:cubicBezTo>
                <a:cubicBezTo>
                  <a:pt x="11146665" y="4231778"/>
                  <a:pt x="10984116" y="4187814"/>
                  <a:pt x="10886907" y="4175209"/>
                </a:cubicBezTo>
                <a:cubicBezTo>
                  <a:pt x="10850559" y="4169510"/>
                  <a:pt x="10779489" y="4171999"/>
                  <a:pt x="10739314" y="4165700"/>
                </a:cubicBezTo>
                <a:cubicBezTo>
                  <a:pt x="10657052" y="4152801"/>
                  <a:pt x="10566311" y="4113498"/>
                  <a:pt x="10462109" y="4101558"/>
                </a:cubicBezTo>
                <a:cubicBezTo>
                  <a:pt x="10370663" y="4091616"/>
                  <a:pt x="10507865" y="4120169"/>
                  <a:pt x="10526865" y="4125347"/>
                </a:cubicBezTo>
                <a:cubicBezTo>
                  <a:pt x="10559107" y="4133042"/>
                  <a:pt x="10588470" y="4128410"/>
                  <a:pt x="10616877" y="4146500"/>
                </a:cubicBezTo>
                <a:cubicBezTo>
                  <a:pt x="10658585" y="4148641"/>
                  <a:pt x="10691866" y="4162659"/>
                  <a:pt x="10697325" y="4166154"/>
                </a:cubicBezTo>
                <a:cubicBezTo>
                  <a:pt x="10699748" y="4168732"/>
                  <a:pt x="10682402" y="4168212"/>
                  <a:pt x="10668880" y="4168290"/>
                </a:cubicBezTo>
                <a:cubicBezTo>
                  <a:pt x="10724232" y="4179169"/>
                  <a:pt x="10843417" y="4216334"/>
                  <a:pt x="10827445" y="4223066"/>
                </a:cubicBezTo>
                <a:cubicBezTo>
                  <a:pt x="10832319" y="4218992"/>
                  <a:pt x="10663331" y="4192492"/>
                  <a:pt x="10614359" y="4182613"/>
                </a:cubicBezTo>
                <a:cubicBezTo>
                  <a:pt x="10546385" y="4167556"/>
                  <a:pt x="10444672" y="4128733"/>
                  <a:pt x="10347488" y="4117892"/>
                </a:cubicBezTo>
                <a:cubicBezTo>
                  <a:pt x="10263054" y="4109049"/>
                  <a:pt x="10408414" y="4141081"/>
                  <a:pt x="10424994" y="4143681"/>
                </a:cubicBezTo>
                <a:cubicBezTo>
                  <a:pt x="10447823" y="4149460"/>
                  <a:pt x="10473847" y="4144744"/>
                  <a:pt x="10491923" y="4163415"/>
                </a:cubicBezTo>
                <a:cubicBezTo>
                  <a:pt x="10457391" y="4150961"/>
                  <a:pt x="10165078" y="4098525"/>
                  <a:pt x="10294590" y="4146105"/>
                </a:cubicBezTo>
                <a:cubicBezTo>
                  <a:pt x="10319687" y="4154878"/>
                  <a:pt x="10383677" y="4180748"/>
                  <a:pt x="10407368" y="4191500"/>
                </a:cubicBezTo>
                <a:cubicBezTo>
                  <a:pt x="10404181" y="4191002"/>
                  <a:pt x="10415242" y="4208570"/>
                  <a:pt x="10431822" y="4211170"/>
                </a:cubicBezTo>
                <a:cubicBezTo>
                  <a:pt x="10395076" y="4211126"/>
                  <a:pt x="10283560" y="4187920"/>
                  <a:pt x="10170471" y="4163039"/>
                </a:cubicBezTo>
                <a:lnTo>
                  <a:pt x="10158137" y="4160300"/>
                </a:lnTo>
                <a:lnTo>
                  <a:pt x="10133320" y="4156876"/>
                </a:lnTo>
                <a:cubicBezTo>
                  <a:pt x="10113569" y="4153664"/>
                  <a:pt x="10094333" y="4150085"/>
                  <a:pt x="10080692" y="4146970"/>
                </a:cubicBezTo>
                <a:lnTo>
                  <a:pt x="9959429" y="4118269"/>
                </a:lnTo>
                <a:lnTo>
                  <a:pt x="9922154" y="4109108"/>
                </a:lnTo>
                <a:lnTo>
                  <a:pt x="9899672" y="4104849"/>
                </a:lnTo>
                <a:cubicBezTo>
                  <a:pt x="9843557" y="4096049"/>
                  <a:pt x="9782746" y="4089923"/>
                  <a:pt x="9721343" y="4082878"/>
                </a:cubicBezTo>
                <a:lnTo>
                  <a:pt x="9715782" y="4082170"/>
                </a:lnTo>
                <a:lnTo>
                  <a:pt x="9751587" y="4093472"/>
                </a:lnTo>
                <a:cubicBezTo>
                  <a:pt x="9808122" y="4110646"/>
                  <a:pt x="9848736" y="4121267"/>
                  <a:pt x="9937445" y="4149919"/>
                </a:cubicBezTo>
                <a:cubicBezTo>
                  <a:pt x="9977683" y="4162361"/>
                  <a:pt x="10036714" y="4189451"/>
                  <a:pt x="10040495" y="4190161"/>
                </a:cubicBezTo>
                <a:cubicBezTo>
                  <a:pt x="10023452" y="4196309"/>
                  <a:pt x="9911853" y="4152240"/>
                  <a:pt x="9891684" y="4148457"/>
                </a:cubicBezTo>
                <a:cubicBezTo>
                  <a:pt x="9777620" y="4117720"/>
                  <a:pt x="9670866" y="4100590"/>
                  <a:pt x="9561336" y="4084720"/>
                </a:cubicBezTo>
                <a:lnTo>
                  <a:pt x="9437752" y="4066729"/>
                </a:lnTo>
                <a:lnTo>
                  <a:pt x="9485784" y="4075801"/>
                </a:lnTo>
                <a:cubicBezTo>
                  <a:pt x="9528284" y="4082568"/>
                  <a:pt x="9558607" y="4084024"/>
                  <a:pt x="9623076" y="4095783"/>
                </a:cubicBezTo>
                <a:cubicBezTo>
                  <a:pt x="9826113" y="4134220"/>
                  <a:pt x="9504719" y="4083822"/>
                  <a:pt x="9435213" y="4072921"/>
                </a:cubicBezTo>
                <a:cubicBezTo>
                  <a:pt x="9430908" y="4072246"/>
                  <a:pt x="9418288" y="4070570"/>
                  <a:pt x="9401806" y="4068508"/>
                </a:cubicBezTo>
                <a:lnTo>
                  <a:pt x="9371375" y="4064889"/>
                </a:lnTo>
                <a:lnTo>
                  <a:pt x="9416710" y="4065974"/>
                </a:lnTo>
                <a:lnTo>
                  <a:pt x="9437417" y="4066680"/>
                </a:lnTo>
                <a:lnTo>
                  <a:pt x="9393701" y="4060317"/>
                </a:lnTo>
                <a:lnTo>
                  <a:pt x="9325722" y="4048274"/>
                </a:lnTo>
                <a:lnTo>
                  <a:pt x="9276105" y="4047332"/>
                </a:lnTo>
                <a:lnTo>
                  <a:pt x="9192221" y="4045851"/>
                </a:lnTo>
                <a:lnTo>
                  <a:pt x="9260037" y="4062444"/>
                </a:lnTo>
                <a:lnTo>
                  <a:pt x="9279704" y="4062862"/>
                </a:lnTo>
                <a:lnTo>
                  <a:pt x="9293710" y="4063169"/>
                </a:lnTo>
                <a:lnTo>
                  <a:pt x="9318872" y="4068292"/>
                </a:lnTo>
                <a:cubicBezTo>
                  <a:pt x="9402622" y="4083673"/>
                  <a:pt x="9566358" y="4106463"/>
                  <a:pt x="9604902" y="4115806"/>
                </a:cubicBezTo>
                <a:cubicBezTo>
                  <a:pt x="9624672" y="4118906"/>
                  <a:pt x="9634844" y="4129738"/>
                  <a:pt x="9659457" y="4137996"/>
                </a:cubicBezTo>
                <a:cubicBezTo>
                  <a:pt x="9797547" y="4173287"/>
                  <a:pt x="10039997" y="4209106"/>
                  <a:pt x="10192375" y="4242239"/>
                </a:cubicBezTo>
                <a:cubicBezTo>
                  <a:pt x="10316335" y="4268275"/>
                  <a:pt x="10087284" y="4223560"/>
                  <a:pt x="10095892" y="4247782"/>
                </a:cubicBezTo>
                <a:cubicBezTo>
                  <a:pt x="10095126" y="4249861"/>
                  <a:pt x="10262582" y="4280519"/>
                  <a:pt x="10265769" y="4281019"/>
                </a:cubicBezTo>
                <a:cubicBezTo>
                  <a:pt x="10362796" y="4303272"/>
                  <a:pt x="10481883" y="4333382"/>
                  <a:pt x="10580565" y="4360294"/>
                </a:cubicBezTo>
                <a:cubicBezTo>
                  <a:pt x="10635149" y="4373251"/>
                  <a:pt x="10733741" y="4382114"/>
                  <a:pt x="10703064" y="4406774"/>
                </a:cubicBezTo>
                <a:cubicBezTo>
                  <a:pt x="10683107" y="4424318"/>
                  <a:pt x="10359508" y="4341464"/>
                  <a:pt x="10300334" y="4329985"/>
                </a:cubicBezTo>
                <a:cubicBezTo>
                  <a:pt x="10222946" y="4313011"/>
                  <a:pt x="10066591" y="4279695"/>
                  <a:pt x="10020040" y="4272395"/>
                </a:cubicBezTo>
                <a:lnTo>
                  <a:pt x="9978196" y="4263187"/>
                </a:lnTo>
                <a:lnTo>
                  <a:pt x="9977205" y="4262975"/>
                </a:lnTo>
                <a:lnTo>
                  <a:pt x="9972927" y="4262928"/>
                </a:lnTo>
                <a:cubicBezTo>
                  <a:pt x="9981042" y="4260000"/>
                  <a:pt x="9991159" y="4285038"/>
                  <a:pt x="9987101" y="4286502"/>
                </a:cubicBezTo>
                <a:cubicBezTo>
                  <a:pt x="9981365" y="4284035"/>
                  <a:pt x="9872996" y="4260408"/>
                  <a:pt x="9829144" y="4252184"/>
                </a:cubicBezTo>
                <a:lnTo>
                  <a:pt x="9824907" y="4251496"/>
                </a:lnTo>
                <a:lnTo>
                  <a:pt x="9823764" y="4253503"/>
                </a:lnTo>
                <a:lnTo>
                  <a:pt x="9855997" y="4261913"/>
                </a:lnTo>
                <a:cubicBezTo>
                  <a:pt x="9864752" y="4264112"/>
                  <a:pt x="9876890" y="4267250"/>
                  <a:pt x="9890608" y="4270984"/>
                </a:cubicBezTo>
                <a:lnTo>
                  <a:pt x="9921804" y="4279929"/>
                </a:lnTo>
                <a:lnTo>
                  <a:pt x="9939456" y="4282851"/>
                </a:lnTo>
                <a:cubicBezTo>
                  <a:pt x="9977068" y="4287869"/>
                  <a:pt x="10011638" y="4291530"/>
                  <a:pt x="10050711" y="4304477"/>
                </a:cubicBezTo>
                <a:cubicBezTo>
                  <a:pt x="10199991" y="4355156"/>
                  <a:pt x="10446206" y="4410041"/>
                  <a:pt x="10619082" y="4464421"/>
                </a:cubicBezTo>
                <a:cubicBezTo>
                  <a:pt x="10719265" y="4496406"/>
                  <a:pt x="10507866" y="4451379"/>
                  <a:pt x="10464222" y="4447175"/>
                </a:cubicBezTo>
                <a:cubicBezTo>
                  <a:pt x="10433484" y="4444554"/>
                  <a:pt x="10374946" y="4433174"/>
                  <a:pt x="10331582" y="4426375"/>
                </a:cubicBezTo>
                <a:cubicBezTo>
                  <a:pt x="10328394" y="4425875"/>
                  <a:pt x="10193427" y="4420545"/>
                  <a:pt x="10194194" y="4418466"/>
                </a:cubicBezTo>
                <a:cubicBezTo>
                  <a:pt x="10194161" y="4427698"/>
                  <a:pt x="10504395" y="4499219"/>
                  <a:pt x="10550181" y="4508599"/>
                </a:cubicBezTo>
                <a:cubicBezTo>
                  <a:pt x="10539980" y="4506999"/>
                  <a:pt x="10614997" y="4513925"/>
                  <a:pt x="10607187" y="4524136"/>
                </a:cubicBezTo>
                <a:cubicBezTo>
                  <a:pt x="10539787" y="4527642"/>
                  <a:pt x="10352816" y="4454776"/>
                  <a:pt x="10264399" y="4456747"/>
                </a:cubicBezTo>
                <a:cubicBezTo>
                  <a:pt x="10238992" y="4459799"/>
                  <a:pt x="10279416" y="4472737"/>
                  <a:pt x="10239880" y="4466537"/>
                </a:cubicBezTo>
                <a:cubicBezTo>
                  <a:pt x="10208990" y="4464331"/>
                  <a:pt x="10089772" y="4436400"/>
                  <a:pt x="10097037" y="4444137"/>
                </a:cubicBezTo>
                <a:cubicBezTo>
                  <a:pt x="10113428" y="4467380"/>
                  <a:pt x="10454499" y="4502831"/>
                  <a:pt x="10482079" y="4541464"/>
                </a:cubicBezTo>
                <a:cubicBezTo>
                  <a:pt x="10476751" y="4535790"/>
                  <a:pt x="10295776" y="4505212"/>
                  <a:pt x="10440244" y="4541502"/>
                </a:cubicBezTo>
                <a:cubicBezTo>
                  <a:pt x="10475825" y="4549280"/>
                  <a:pt x="10663016" y="4592270"/>
                  <a:pt x="10542974" y="4584883"/>
                </a:cubicBezTo>
                <a:cubicBezTo>
                  <a:pt x="10433130" y="4579094"/>
                  <a:pt x="10616216" y="4624079"/>
                  <a:pt x="10654985" y="4632358"/>
                </a:cubicBezTo>
                <a:cubicBezTo>
                  <a:pt x="10629608" y="4626178"/>
                  <a:pt x="10708709" y="4629347"/>
                  <a:pt x="10714929" y="4641758"/>
                </a:cubicBezTo>
                <a:cubicBezTo>
                  <a:pt x="10723799" y="4653376"/>
                  <a:pt x="10668680" y="4651247"/>
                  <a:pt x="10655591" y="4648844"/>
                </a:cubicBezTo>
                <a:lnTo>
                  <a:pt x="10653316" y="4647808"/>
                </a:lnTo>
                <a:lnTo>
                  <a:pt x="10660437" y="4646848"/>
                </a:lnTo>
                <a:cubicBezTo>
                  <a:pt x="10655986" y="4647030"/>
                  <a:pt x="10653684" y="4647329"/>
                  <a:pt x="10653040" y="4647683"/>
                </a:cubicBezTo>
                <a:lnTo>
                  <a:pt x="10653316" y="4647808"/>
                </a:lnTo>
                <a:lnTo>
                  <a:pt x="10644010" y="4649063"/>
                </a:lnTo>
                <a:cubicBezTo>
                  <a:pt x="10632078" y="4651501"/>
                  <a:pt x="10630593" y="4654154"/>
                  <a:pt x="10612322" y="4652938"/>
                </a:cubicBezTo>
                <a:cubicBezTo>
                  <a:pt x="10596378" y="4650439"/>
                  <a:pt x="10311400" y="4576279"/>
                  <a:pt x="10492185" y="4627501"/>
                </a:cubicBezTo>
                <a:cubicBezTo>
                  <a:pt x="10622496" y="4663770"/>
                  <a:pt x="10417957" y="4620260"/>
                  <a:pt x="10413174" y="4642382"/>
                </a:cubicBezTo>
                <a:cubicBezTo>
                  <a:pt x="10415625" y="4635730"/>
                  <a:pt x="10459696" y="4658914"/>
                  <a:pt x="10438394" y="4659973"/>
                </a:cubicBezTo>
                <a:cubicBezTo>
                  <a:pt x="10434286" y="4661968"/>
                  <a:pt x="10410752" y="4639804"/>
                  <a:pt x="10345293" y="4645373"/>
                </a:cubicBezTo>
                <a:cubicBezTo>
                  <a:pt x="10323072" y="4648926"/>
                  <a:pt x="10321508" y="4662316"/>
                  <a:pt x="10297784" y="4660796"/>
                </a:cubicBezTo>
                <a:cubicBezTo>
                  <a:pt x="10236156" y="4655970"/>
                  <a:pt x="10200635" y="4629727"/>
                  <a:pt x="10120926" y="4617227"/>
                </a:cubicBezTo>
                <a:cubicBezTo>
                  <a:pt x="9985098" y="4595927"/>
                  <a:pt x="9838173" y="4577286"/>
                  <a:pt x="9690487" y="4549728"/>
                </a:cubicBezTo>
                <a:cubicBezTo>
                  <a:pt x="9328950" y="4483797"/>
                  <a:pt x="9024104" y="4445230"/>
                  <a:pt x="8720180" y="4404168"/>
                </a:cubicBezTo>
                <a:cubicBezTo>
                  <a:pt x="8718813" y="4404448"/>
                  <a:pt x="8672008" y="4405051"/>
                  <a:pt x="8596955" y="4405950"/>
                </a:cubicBezTo>
                <a:lnTo>
                  <a:pt x="8530034" y="4406747"/>
                </a:lnTo>
                <a:lnTo>
                  <a:pt x="8533673" y="4409646"/>
                </a:lnTo>
                <a:cubicBezTo>
                  <a:pt x="8530616" y="4411840"/>
                  <a:pt x="8514687" y="4410145"/>
                  <a:pt x="8517169" y="4412155"/>
                </a:cubicBezTo>
                <a:lnTo>
                  <a:pt x="8529091" y="4415902"/>
                </a:lnTo>
                <a:lnTo>
                  <a:pt x="8595600" y="4414876"/>
                </a:lnTo>
                <a:cubicBezTo>
                  <a:pt x="8671650" y="4413814"/>
                  <a:pt x="8720946" y="4413526"/>
                  <a:pt x="8727163" y="4414500"/>
                </a:cubicBezTo>
                <a:cubicBezTo>
                  <a:pt x="8834553" y="4426942"/>
                  <a:pt x="9123553" y="4470061"/>
                  <a:pt x="9220764" y="4482666"/>
                </a:cubicBezTo>
                <a:cubicBezTo>
                  <a:pt x="9333634" y="4500366"/>
                  <a:pt x="9623402" y="4541408"/>
                  <a:pt x="9715676" y="4576551"/>
                </a:cubicBezTo>
                <a:cubicBezTo>
                  <a:pt x="9684203" y="4566776"/>
                  <a:pt x="9699765" y="4610564"/>
                  <a:pt x="9735506" y="4606931"/>
                </a:cubicBezTo>
                <a:cubicBezTo>
                  <a:pt x="9649230" y="4614075"/>
                  <a:pt x="9579911" y="4582532"/>
                  <a:pt x="9500199" y="4570032"/>
                </a:cubicBezTo>
                <a:lnTo>
                  <a:pt x="9282847" y="4542986"/>
                </a:lnTo>
                <a:cubicBezTo>
                  <a:pt x="9297865" y="4558976"/>
                  <a:pt x="9435255" y="4566885"/>
                  <a:pt x="9448646" y="4568986"/>
                </a:cubicBezTo>
                <a:cubicBezTo>
                  <a:pt x="9571082" y="4588185"/>
                  <a:pt x="9609822" y="4605696"/>
                  <a:pt x="9686312" y="4626928"/>
                </a:cubicBezTo>
                <a:cubicBezTo>
                  <a:pt x="9885333" y="4685408"/>
                  <a:pt x="10217727" y="4726095"/>
                  <a:pt x="10444266" y="4795929"/>
                </a:cubicBezTo>
                <a:cubicBezTo>
                  <a:pt x="10479082" y="4805787"/>
                  <a:pt x="10498818" y="4818119"/>
                  <a:pt x="10569700" y="4836273"/>
                </a:cubicBezTo>
                <a:cubicBezTo>
                  <a:pt x="10662924" y="4859688"/>
                  <a:pt x="10517632" y="4843942"/>
                  <a:pt x="10462281" y="4833063"/>
                </a:cubicBezTo>
                <a:cubicBezTo>
                  <a:pt x="10282357" y="4797810"/>
                  <a:pt x="10180485" y="4770400"/>
                  <a:pt x="9979104" y="4736620"/>
                </a:cubicBezTo>
                <a:cubicBezTo>
                  <a:pt x="9872611" y="4719921"/>
                  <a:pt x="10016312" y="4758290"/>
                  <a:pt x="10064367" y="4770663"/>
                </a:cubicBezTo>
                <a:cubicBezTo>
                  <a:pt x="10165468" y="4800154"/>
                  <a:pt x="10198631" y="4805354"/>
                  <a:pt x="10319372" y="4840123"/>
                </a:cubicBezTo>
                <a:cubicBezTo>
                  <a:pt x="10360410" y="4851397"/>
                  <a:pt x="10421214" y="4876767"/>
                  <a:pt x="10425040" y="4877366"/>
                </a:cubicBezTo>
                <a:cubicBezTo>
                  <a:pt x="10408429" y="4883998"/>
                  <a:pt x="10293962" y="4843176"/>
                  <a:pt x="10273557" y="4839977"/>
                </a:cubicBezTo>
                <a:cubicBezTo>
                  <a:pt x="10041500" y="4785113"/>
                  <a:pt x="9842321" y="4783789"/>
                  <a:pt x="9588781" y="4739631"/>
                </a:cubicBezTo>
                <a:cubicBezTo>
                  <a:pt x="9490221" y="4721537"/>
                  <a:pt x="9372478" y="4707911"/>
                  <a:pt x="9251696" y="4693369"/>
                </a:cubicBezTo>
                <a:cubicBezTo>
                  <a:pt x="9201957" y="4685569"/>
                  <a:pt x="8999045" y="4655949"/>
                  <a:pt x="9004374" y="4661623"/>
                </a:cubicBezTo>
                <a:cubicBezTo>
                  <a:pt x="9019389" y="4677613"/>
                  <a:pt x="9383568" y="4716248"/>
                  <a:pt x="9431622" y="4728622"/>
                </a:cubicBezTo>
                <a:cubicBezTo>
                  <a:pt x="9696992" y="4788270"/>
                  <a:pt x="10019889" y="4843743"/>
                  <a:pt x="10293008" y="4911644"/>
                </a:cubicBezTo>
                <a:cubicBezTo>
                  <a:pt x="10350013" y="4927180"/>
                  <a:pt x="10551205" y="4981603"/>
                  <a:pt x="10415377" y="4960303"/>
                </a:cubicBezTo>
                <a:cubicBezTo>
                  <a:pt x="10408365" y="4959203"/>
                  <a:pt x="10370358" y="4948845"/>
                  <a:pt x="10362449" y="4952003"/>
                </a:cubicBezTo>
                <a:cubicBezTo>
                  <a:pt x="10370358" y="4948845"/>
                  <a:pt x="10382156" y="4973568"/>
                  <a:pt x="10378202" y="4975147"/>
                </a:cubicBezTo>
                <a:cubicBezTo>
                  <a:pt x="10368766" y="4971468"/>
                  <a:pt x="10093186" y="4921216"/>
                  <a:pt x="10245565" y="4954347"/>
                </a:cubicBezTo>
                <a:cubicBezTo>
                  <a:pt x="10281146" y="4962126"/>
                  <a:pt x="10371796" y="4983380"/>
                  <a:pt x="10400969" y="4999390"/>
                </a:cubicBezTo>
                <a:cubicBezTo>
                  <a:pt x="10490915" y="5050003"/>
                  <a:pt x="10159416" y="4959312"/>
                  <a:pt x="10065450" y="4939739"/>
                </a:cubicBezTo>
                <a:cubicBezTo>
                  <a:pt x="9787576" y="4884728"/>
                  <a:pt x="9525487" y="4843628"/>
                  <a:pt x="9210310" y="4805639"/>
                </a:cubicBezTo>
                <a:cubicBezTo>
                  <a:pt x="9153429" y="4798920"/>
                  <a:pt x="9030197" y="4791031"/>
                  <a:pt x="9030197" y="4791031"/>
                </a:cubicBezTo>
                <a:cubicBezTo>
                  <a:pt x="9031699" y="4796105"/>
                  <a:pt x="9392629" y="4852705"/>
                  <a:pt x="9468385" y="4866783"/>
                </a:cubicBezTo>
                <a:cubicBezTo>
                  <a:pt x="9696646" y="4911814"/>
                  <a:pt x="9732895" y="4910461"/>
                  <a:pt x="9837956" y="4938373"/>
                </a:cubicBezTo>
                <a:cubicBezTo>
                  <a:pt x="9827751" y="4936773"/>
                  <a:pt x="10025756" y="4990695"/>
                  <a:pt x="10013099" y="4995748"/>
                </a:cubicBezTo>
                <a:cubicBezTo>
                  <a:pt x="9978530" y="5003523"/>
                  <a:pt x="9917604" y="4969336"/>
                  <a:pt x="9880458" y="4974948"/>
                </a:cubicBezTo>
                <a:cubicBezTo>
                  <a:pt x="9972123" y="5011755"/>
                  <a:pt x="10160784" y="5023305"/>
                  <a:pt x="10239055" y="5058012"/>
                </a:cubicBezTo>
                <a:cubicBezTo>
                  <a:pt x="10254102" y="5064770"/>
                  <a:pt x="10231881" y="5068323"/>
                  <a:pt x="10254070" y="5074003"/>
                </a:cubicBezTo>
                <a:cubicBezTo>
                  <a:pt x="10284779" y="5085855"/>
                  <a:pt x="10359002" y="5104092"/>
                  <a:pt x="10351989" y="5102993"/>
                </a:cubicBezTo>
                <a:cubicBezTo>
                  <a:pt x="10355176" y="5103492"/>
                  <a:pt x="10079412" y="5062888"/>
                  <a:pt x="10211379" y="5103815"/>
                </a:cubicBezTo>
                <a:cubicBezTo>
                  <a:pt x="10242850" y="5113590"/>
                  <a:pt x="10355752" y="5122057"/>
                  <a:pt x="10336814" y="5144159"/>
                </a:cubicBezTo>
                <a:cubicBezTo>
                  <a:pt x="10325683" y="5156049"/>
                  <a:pt x="10102302" y="5095948"/>
                  <a:pt x="10033562" y="5082969"/>
                </a:cubicBezTo>
                <a:cubicBezTo>
                  <a:pt x="9883607" y="5052416"/>
                  <a:pt x="9776066" y="5040390"/>
                  <a:pt x="9608765" y="5009318"/>
                </a:cubicBezTo>
                <a:cubicBezTo>
                  <a:pt x="9572545" y="5001438"/>
                  <a:pt x="9506863" y="4991138"/>
                  <a:pt x="9446153" y="4983818"/>
                </a:cubicBezTo>
                <a:lnTo>
                  <a:pt x="9986822" y="5096313"/>
                </a:lnTo>
                <a:cubicBezTo>
                  <a:pt x="10080940" y="5115470"/>
                  <a:pt x="10066661" y="5106634"/>
                  <a:pt x="10104503" y="5128403"/>
                </a:cubicBezTo>
                <a:cubicBezTo>
                  <a:pt x="10166932" y="5167662"/>
                  <a:pt x="9990868" y="5112782"/>
                  <a:pt x="9932328" y="5101402"/>
                </a:cubicBezTo>
                <a:cubicBezTo>
                  <a:pt x="9675882" y="5054151"/>
                  <a:pt x="9330733" y="5011463"/>
                  <a:pt x="9099224" y="4984396"/>
                </a:cubicBezTo>
                <a:lnTo>
                  <a:pt x="8551133" y="4921320"/>
                </a:lnTo>
                <a:cubicBezTo>
                  <a:pt x="8454076" y="4908299"/>
                  <a:pt x="8161126" y="4855763"/>
                  <a:pt x="8248681" y="4894564"/>
                </a:cubicBezTo>
                <a:cubicBezTo>
                  <a:pt x="8291246" y="4912675"/>
                  <a:pt x="8439889" y="4917511"/>
                  <a:pt x="8483250" y="4924310"/>
                </a:cubicBezTo>
                <a:cubicBezTo>
                  <a:pt x="8516410" y="4929510"/>
                  <a:pt x="8734370" y="4965889"/>
                  <a:pt x="8568512" y="4958353"/>
                </a:cubicBezTo>
                <a:cubicBezTo>
                  <a:pt x="8392320" y="4951398"/>
                  <a:pt x="8731091" y="4993085"/>
                  <a:pt x="8726370" y="4996744"/>
                </a:cubicBezTo>
                <a:cubicBezTo>
                  <a:pt x="8716774" y="5004475"/>
                  <a:pt x="8496515" y="4974334"/>
                  <a:pt x="8456340" y="4968034"/>
                </a:cubicBezTo>
                <a:cubicBezTo>
                  <a:pt x="8348799" y="4956009"/>
                  <a:pt x="8231176" y="4951199"/>
                  <a:pt x="8131537" y="4947011"/>
                </a:cubicBezTo>
                <a:cubicBezTo>
                  <a:pt x="8041595" y="4942144"/>
                  <a:pt x="8189279" y="4969701"/>
                  <a:pt x="8209686" y="4972901"/>
                </a:cubicBezTo>
                <a:cubicBezTo>
                  <a:pt x="8318731" y="4990001"/>
                  <a:pt x="8558051" y="5006857"/>
                  <a:pt x="8601513" y="5020710"/>
                </a:cubicBezTo>
                <a:cubicBezTo>
                  <a:pt x="8608527" y="5021810"/>
                  <a:pt x="8581556" y="5038253"/>
                  <a:pt x="8602212" y="5048090"/>
                </a:cubicBezTo>
                <a:cubicBezTo>
                  <a:pt x="8625776" y="5061023"/>
                  <a:pt x="8656674" y="5052232"/>
                  <a:pt x="8701692" y="5063691"/>
                </a:cubicBezTo>
                <a:cubicBezTo>
                  <a:pt x="8727070" y="5069869"/>
                  <a:pt x="8745759" y="5086874"/>
                  <a:pt x="8777386" y="5096233"/>
                </a:cubicBezTo>
                <a:cubicBezTo>
                  <a:pt x="8830284" y="5113765"/>
                  <a:pt x="8902982" y="5125165"/>
                  <a:pt x="8925042" y="5133023"/>
                </a:cubicBezTo>
                <a:cubicBezTo>
                  <a:pt x="8961360" y="5147955"/>
                  <a:pt x="8881649" y="5135455"/>
                  <a:pt x="8940059" y="5149013"/>
                </a:cubicBezTo>
                <a:cubicBezTo>
                  <a:pt x="9074323" y="5183704"/>
                  <a:pt x="9188756" y="5188013"/>
                  <a:pt x="9317567" y="5208212"/>
                </a:cubicBezTo>
                <a:cubicBezTo>
                  <a:pt x="9453396" y="5229512"/>
                  <a:pt x="9205306" y="5199845"/>
                  <a:pt x="9161942" y="5193045"/>
                </a:cubicBezTo>
                <a:cubicBezTo>
                  <a:pt x="9072667" y="5179046"/>
                  <a:pt x="8968466" y="5167104"/>
                  <a:pt x="8894852" y="5158200"/>
                </a:cubicBezTo>
                <a:cubicBezTo>
                  <a:pt x="8901228" y="5159199"/>
                  <a:pt x="8735460" y="5123968"/>
                  <a:pt x="8720377" y="5137437"/>
                </a:cubicBezTo>
                <a:cubicBezTo>
                  <a:pt x="8704501" y="5151222"/>
                  <a:pt x="8518965" y="5112890"/>
                  <a:pt x="8470115" y="5111828"/>
                </a:cubicBezTo>
                <a:cubicBezTo>
                  <a:pt x="8477259" y="5110748"/>
                  <a:pt x="8413172" y="5123571"/>
                  <a:pt x="8409983" y="5123072"/>
                </a:cubicBezTo>
                <a:cubicBezTo>
                  <a:pt x="8420156" y="5133904"/>
                  <a:pt x="8560734" y="5142313"/>
                  <a:pt x="8597849" y="5145933"/>
                </a:cubicBezTo>
                <a:cubicBezTo>
                  <a:pt x="8875910" y="5180300"/>
                  <a:pt x="9054333" y="5210479"/>
                  <a:pt x="9213118" y="5235380"/>
                </a:cubicBezTo>
                <a:cubicBezTo>
                  <a:pt x="9322799" y="5252579"/>
                  <a:pt x="9498163" y="5280078"/>
                  <a:pt x="9594424" y="5304411"/>
                </a:cubicBezTo>
                <a:cubicBezTo>
                  <a:pt x="9545452" y="5294532"/>
                  <a:pt x="9621268" y="5335891"/>
                  <a:pt x="9651270" y="5331359"/>
                </a:cubicBezTo>
                <a:cubicBezTo>
                  <a:pt x="9639381" y="5334333"/>
                  <a:pt x="9592064" y="5329112"/>
                  <a:pt x="9579310" y="5327112"/>
                </a:cubicBezTo>
                <a:cubicBezTo>
                  <a:pt x="9405731" y="5302092"/>
                  <a:pt x="9018078" y="5222828"/>
                  <a:pt x="8743205" y="5188961"/>
                </a:cubicBezTo>
                <a:cubicBezTo>
                  <a:pt x="8659386" y="5178456"/>
                  <a:pt x="8522059" y="5152082"/>
                  <a:pt x="8435908" y="5157047"/>
                </a:cubicBezTo>
                <a:cubicBezTo>
                  <a:pt x="8434314" y="5156797"/>
                  <a:pt x="8430774" y="5156792"/>
                  <a:pt x="8426248" y="5157181"/>
                </a:cubicBezTo>
                <a:lnTo>
                  <a:pt x="8425624" y="5157282"/>
                </a:lnTo>
                <a:lnTo>
                  <a:pt x="8422133" y="5157361"/>
                </a:lnTo>
                <a:cubicBezTo>
                  <a:pt x="8418179" y="5157566"/>
                  <a:pt x="8414608" y="5158105"/>
                  <a:pt x="8410654" y="5159685"/>
                </a:cubicBezTo>
                <a:lnTo>
                  <a:pt x="8425624" y="5157282"/>
                </a:lnTo>
                <a:lnTo>
                  <a:pt x="8435908" y="5157047"/>
                </a:lnTo>
                <a:cubicBezTo>
                  <a:pt x="8446112" y="5158648"/>
                  <a:pt x="8420955" y="5168338"/>
                  <a:pt x="8402074" y="5171975"/>
                </a:cubicBezTo>
                <a:cubicBezTo>
                  <a:pt x="8393276" y="5168396"/>
                  <a:pt x="8383073" y="5166796"/>
                  <a:pt x="8382307" y="5168875"/>
                </a:cubicBezTo>
                <a:cubicBezTo>
                  <a:pt x="8383809" y="5173949"/>
                  <a:pt x="8391590" y="5172970"/>
                  <a:pt x="8402074" y="5171975"/>
                </a:cubicBezTo>
                <a:cubicBezTo>
                  <a:pt x="8415465" y="5174075"/>
                  <a:pt x="8430359" y="5181248"/>
                  <a:pt x="8423216" y="5182328"/>
                </a:cubicBezTo>
                <a:cubicBezTo>
                  <a:pt x="8390026" y="5186360"/>
                  <a:pt x="8356131" y="5174007"/>
                  <a:pt x="8318098" y="5172881"/>
                </a:cubicBezTo>
                <a:cubicBezTo>
                  <a:pt x="8245524" y="5170298"/>
                  <a:pt x="8156188" y="5174762"/>
                  <a:pt x="8080402" y="5169915"/>
                </a:cubicBezTo>
                <a:cubicBezTo>
                  <a:pt x="7960356" y="5162527"/>
                  <a:pt x="7825291" y="5150144"/>
                  <a:pt x="7690168" y="5145230"/>
                </a:cubicBezTo>
                <a:cubicBezTo>
                  <a:pt x="7607239" y="5141462"/>
                  <a:pt x="7684650" y="5160200"/>
                  <a:pt x="7695619" y="5159720"/>
                </a:cubicBezTo>
                <a:cubicBezTo>
                  <a:pt x="7684650" y="5160200"/>
                  <a:pt x="7631692" y="5161131"/>
                  <a:pt x="7620723" y="5161611"/>
                </a:cubicBezTo>
                <a:cubicBezTo>
                  <a:pt x="7447591" y="5157333"/>
                  <a:pt x="7287402" y="5134413"/>
                  <a:pt x="7133274" y="5135315"/>
                </a:cubicBezTo>
                <a:lnTo>
                  <a:pt x="6903327" y="5140603"/>
                </a:lnTo>
                <a:cubicBezTo>
                  <a:pt x="6765140" y="5144004"/>
                  <a:pt x="6648095" y="5157760"/>
                  <a:pt x="6516891" y="5171493"/>
                </a:cubicBezTo>
                <a:cubicBezTo>
                  <a:pt x="6213910" y="5203816"/>
                  <a:pt x="5935673" y="5259591"/>
                  <a:pt x="5661736" y="5322914"/>
                </a:cubicBezTo>
                <a:lnTo>
                  <a:pt x="5465644" y="5370072"/>
                </a:lnTo>
                <a:lnTo>
                  <a:pt x="5459968" y="5372777"/>
                </a:lnTo>
                <a:lnTo>
                  <a:pt x="5460239" y="5371371"/>
                </a:lnTo>
                <a:lnTo>
                  <a:pt x="5436308" y="5377127"/>
                </a:lnTo>
                <a:lnTo>
                  <a:pt x="5439009" y="5389352"/>
                </a:lnTo>
                <a:cubicBezTo>
                  <a:pt x="5427396" y="5395446"/>
                  <a:pt x="5415275" y="5398492"/>
                  <a:pt x="5403156" y="5404586"/>
                </a:cubicBezTo>
                <a:lnTo>
                  <a:pt x="5419515" y="5381166"/>
                </a:lnTo>
                <a:lnTo>
                  <a:pt x="5251502" y="5421571"/>
                </a:lnTo>
                <a:lnTo>
                  <a:pt x="4832386" y="5519617"/>
                </a:lnTo>
                <a:lnTo>
                  <a:pt x="4617716" y="5565063"/>
                </a:lnTo>
                <a:lnTo>
                  <a:pt x="4630261" y="5566638"/>
                </a:lnTo>
                <a:cubicBezTo>
                  <a:pt x="4640026" y="5569243"/>
                  <a:pt x="4649779" y="5573421"/>
                  <a:pt x="4659515" y="5579761"/>
                </a:cubicBezTo>
                <a:lnTo>
                  <a:pt x="4573657" y="5588982"/>
                </a:lnTo>
                <a:cubicBezTo>
                  <a:pt x="4561320" y="5592056"/>
                  <a:pt x="4548980" y="5597691"/>
                  <a:pt x="4537155" y="5595129"/>
                </a:cubicBezTo>
                <a:lnTo>
                  <a:pt x="4521768" y="5585372"/>
                </a:lnTo>
                <a:lnTo>
                  <a:pt x="4445503" y="5601473"/>
                </a:lnTo>
                <a:lnTo>
                  <a:pt x="4383350" y="5624198"/>
                </a:lnTo>
                <a:cubicBezTo>
                  <a:pt x="4253340" y="5662134"/>
                  <a:pt x="4118983" y="5664963"/>
                  <a:pt x="3985044" y="5651422"/>
                </a:cubicBezTo>
                <a:lnTo>
                  <a:pt x="3973860" y="5649980"/>
                </a:lnTo>
                <a:lnTo>
                  <a:pt x="3912211" y="5649791"/>
                </a:lnTo>
                <a:cubicBezTo>
                  <a:pt x="3865783" y="5651306"/>
                  <a:pt x="3829373" y="5664072"/>
                  <a:pt x="3780272" y="5656371"/>
                </a:cubicBezTo>
                <a:cubicBezTo>
                  <a:pt x="3793758" y="5648150"/>
                  <a:pt x="3830320" y="5646406"/>
                  <a:pt x="3861348" y="5644123"/>
                </a:cubicBezTo>
                <a:lnTo>
                  <a:pt x="3895933" y="5639932"/>
                </a:lnTo>
                <a:lnTo>
                  <a:pt x="3884742" y="5638489"/>
                </a:lnTo>
                <a:cubicBezTo>
                  <a:pt x="3818026" y="5628211"/>
                  <a:pt x="3751713" y="5615011"/>
                  <a:pt x="3686398" y="5601233"/>
                </a:cubicBezTo>
                <a:cubicBezTo>
                  <a:pt x="3656386" y="5595052"/>
                  <a:pt x="3626792" y="5587132"/>
                  <a:pt x="3597503" y="5577771"/>
                </a:cubicBezTo>
                <a:lnTo>
                  <a:pt x="3571716" y="5568262"/>
                </a:lnTo>
                <a:lnTo>
                  <a:pt x="3531701" y="5569448"/>
                </a:lnTo>
                <a:cubicBezTo>
                  <a:pt x="3507637" y="5563365"/>
                  <a:pt x="3501438" y="5558105"/>
                  <a:pt x="3506323" y="5553517"/>
                </a:cubicBezTo>
                <a:lnTo>
                  <a:pt x="3520561" y="5549397"/>
                </a:lnTo>
                <a:lnTo>
                  <a:pt x="3510443" y="5545666"/>
                </a:lnTo>
                <a:cubicBezTo>
                  <a:pt x="3452864" y="5521778"/>
                  <a:pt x="3396057" y="5493319"/>
                  <a:pt x="3339121" y="5462670"/>
                </a:cubicBezTo>
                <a:lnTo>
                  <a:pt x="3250835" y="5414648"/>
                </a:lnTo>
                <a:lnTo>
                  <a:pt x="3191031" y="5419918"/>
                </a:lnTo>
                <a:cubicBezTo>
                  <a:pt x="3147860" y="5424034"/>
                  <a:pt x="3105550" y="5427186"/>
                  <a:pt x="3065998" y="5425603"/>
                </a:cubicBezTo>
                <a:cubicBezTo>
                  <a:pt x="2901563" y="5421755"/>
                  <a:pt x="3101761" y="5391232"/>
                  <a:pt x="3185672" y="5380907"/>
                </a:cubicBezTo>
                <a:lnTo>
                  <a:pt x="3188272" y="5380618"/>
                </a:lnTo>
                <a:lnTo>
                  <a:pt x="3163928" y="5367377"/>
                </a:lnTo>
                <a:lnTo>
                  <a:pt x="3161737" y="5365647"/>
                </a:lnTo>
                <a:lnTo>
                  <a:pt x="3140417" y="5366456"/>
                </a:lnTo>
                <a:cubicBezTo>
                  <a:pt x="3057610" y="5371505"/>
                  <a:pt x="2713837" y="5381815"/>
                  <a:pt x="2913749" y="5344546"/>
                </a:cubicBezTo>
                <a:cubicBezTo>
                  <a:pt x="2948344" y="5338534"/>
                  <a:pt x="2983472" y="5335191"/>
                  <a:pt x="3019113" y="5333289"/>
                </a:cubicBezTo>
                <a:lnTo>
                  <a:pt x="3093415" y="5331500"/>
                </a:lnTo>
                <a:lnTo>
                  <a:pt x="3087475" y="5329516"/>
                </a:lnTo>
                <a:cubicBezTo>
                  <a:pt x="3074400" y="5324108"/>
                  <a:pt x="3060617" y="5317927"/>
                  <a:pt x="3053146" y="5314837"/>
                </a:cubicBezTo>
                <a:cubicBezTo>
                  <a:pt x="3040778" y="5311746"/>
                  <a:pt x="3028411" y="5306080"/>
                  <a:pt x="3012955" y="5299898"/>
                </a:cubicBezTo>
                <a:lnTo>
                  <a:pt x="2997366" y="5291332"/>
                </a:lnTo>
                <a:lnTo>
                  <a:pt x="2870660" y="5279536"/>
                </a:lnTo>
                <a:cubicBezTo>
                  <a:pt x="2695490" y="5266665"/>
                  <a:pt x="2488628" y="5258967"/>
                  <a:pt x="2302748" y="5241695"/>
                </a:cubicBezTo>
                <a:cubicBezTo>
                  <a:pt x="2234744" y="5235869"/>
                  <a:pt x="2358771" y="5232446"/>
                  <a:pt x="2369895" y="5231551"/>
                </a:cubicBezTo>
                <a:lnTo>
                  <a:pt x="2674158" y="5235553"/>
                </a:lnTo>
                <a:lnTo>
                  <a:pt x="2758046" y="5235968"/>
                </a:lnTo>
                <a:lnTo>
                  <a:pt x="2760341" y="5225724"/>
                </a:lnTo>
                <a:cubicBezTo>
                  <a:pt x="2767555" y="5221088"/>
                  <a:pt x="2777474" y="5219542"/>
                  <a:pt x="2782110" y="5219542"/>
                </a:cubicBezTo>
                <a:cubicBezTo>
                  <a:pt x="2806845" y="5216452"/>
                  <a:pt x="2831579" y="5213361"/>
                  <a:pt x="2856311" y="5207181"/>
                </a:cubicBezTo>
                <a:cubicBezTo>
                  <a:pt x="2868675" y="5204090"/>
                  <a:pt x="2871251" y="5198423"/>
                  <a:pt x="2877434" y="5182970"/>
                </a:cubicBezTo>
                <a:cubicBezTo>
                  <a:pt x="2880526" y="5173698"/>
                  <a:pt x="2886710" y="5167517"/>
                  <a:pt x="2895986" y="5170608"/>
                </a:cubicBezTo>
                <a:cubicBezTo>
                  <a:pt x="2902169" y="5173698"/>
                  <a:pt x="2926903" y="5192242"/>
                  <a:pt x="2926903" y="5170608"/>
                </a:cubicBezTo>
                <a:cubicBezTo>
                  <a:pt x="2922265" y="5170608"/>
                  <a:pt x="2918015" y="5169256"/>
                  <a:pt x="2913954" y="5167179"/>
                </a:cubicBezTo>
                <a:lnTo>
                  <a:pt x="2909845" y="5164468"/>
                </a:lnTo>
                <a:lnTo>
                  <a:pt x="2911997" y="5171823"/>
                </a:lnTo>
                <a:cubicBezTo>
                  <a:pt x="2910560" y="5173459"/>
                  <a:pt x="2908408" y="5173459"/>
                  <a:pt x="2907331" y="5171823"/>
                </a:cubicBezTo>
                <a:lnTo>
                  <a:pt x="2908802" y="5163780"/>
                </a:lnTo>
                <a:lnTo>
                  <a:pt x="2902169" y="5159404"/>
                </a:lnTo>
                <a:cubicBezTo>
                  <a:pt x="2894440" y="5153610"/>
                  <a:pt x="2886710" y="5147429"/>
                  <a:pt x="2877434" y="5145883"/>
                </a:cubicBezTo>
                <a:cubicBezTo>
                  <a:pt x="2859402" y="5142793"/>
                  <a:pt x="2840855" y="5142793"/>
                  <a:pt x="2822302" y="5139702"/>
                </a:cubicBezTo>
                <a:cubicBezTo>
                  <a:pt x="2806845" y="5139702"/>
                  <a:pt x="2782110" y="5152065"/>
                  <a:pt x="2772837" y="5130430"/>
                </a:cubicBezTo>
                <a:cubicBezTo>
                  <a:pt x="2772663" y="5126683"/>
                  <a:pt x="2772487" y="5122935"/>
                  <a:pt x="2772313" y="5119188"/>
                </a:cubicBezTo>
                <a:lnTo>
                  <a:pt x="2635871" y="5117827"/>
                </a:lnTo>
                <a:cubicBezTo>
                  <a:pt x="2552168" y="5115642"/>
                  <a:pt x="2465223" y="5112015"/>
                  <a:pt x="2373405" y="5106743"/>
                </a:cubicBezTo>
                <a:cubicBezTo>
                  <a:pt x="2220073" y="5096333"/>
                  <a:pt x="2436597" y="5098179"/>
                  <a:pt x="2474477" y="5099720"/>
                </a:cubicBezTo>
                <a:lnTo>
                  <a:pt x="2689092" y="5105829"/>
                </a:lnTo>
                <a:lnTo>
                  <a:pt x="2771703" y="5106108"/>
                </a:lnTo>
                <a:cubicBezTo>
                  <a:pt x="2771695" y="5105931"/>
                  <a:pt x="2771687" y="5105754"/>
                  <a:pt x="2771678" y="5105576"/>
                </a:cubicBezTo>
                <a:cubicBezTo>
                  <a:pt x="2773610" y="5097592"/>
                  <a:pt x="2777474" y="5090767"/>
                  <a:pt x="2782110" y="5087677"/>
                </a:cubicBezTo>
                <a:lnTo>
                  <a:pt x="2786327" y="5085517"/>
                </a:lnTo>
                <a:lnTo>
                  <a:pt x="2781252" y="5085067"/>
                </a:lnTo>
                <a:lnTo>
                  <a:pt x="2770933" y="5084189"/>
                </a:lnTo>
                <a:cubicBezTo>
                  <a:pt x="2771317" y="5083150"/>
                  <a:pt x="2775996" y="5082207"/>
                  <a:pt x="2783919" y="5081352"/>
                </a:cubicBezTo>
                <a:lnTo>
                  <a:pt x="2796161" y="5080482"/>
                </a:lnTo>
                <a:lnTo>
                  <a:pt x="2797956" y="5079564"/>
                </a:lnTo>
                <a:cubicBezTo>
                  <a:pt x="2803752" y="5078405"/>
                  <a:pt x="2809936" y="5078405"/>
                  <a:pt x="2816119" y="5078405"/>
                </a:cubicBezTo>
                <a:cubicBezTo>
                  <a:pt x="2853219" y="5075314"/>
                  <a:pt x="2889803" y="5072223"/>
                  <a:pt x="2926903" y="5072223"/>
                </a:cubicBezTo>
                <a:cubicBezTo>
                  <a:pt x="2919947" y="5066815"/>
                  <a:pt x="2907226" y="5054677"/>
                  <a:pt x="2891920" y="5039370"/>
                </a:cubicBezTo>
                <a:lnTo>
                  <a:pt x="2852145" y="4998498"/>
                </a:lnTo>
                <a:lnTo>
                  <a:pt x="2675000" y="4997779"/>
                </a:lnTo>
                <a:cubicBezTo>
                  <a:pt x="2570245" y="4995235"/>
                  <a:pt x="2463210" y="4990299"/>
                  <a:pt x="2353217" y="4982178"/>
                </a:cubicBezTo>
                <a:cubicBezTo>
                  <a:pt x="2389441" y="4979061"/>
                  <a:pt x="2565633" y="4986017"/>
                  <a:pt x="2645502" y="4987105"/>
                </a:cubicBezTo>
                <a:cubicBezTo>
                  <a:pt x="2718996" y="4987194"/>
                  <a:pt x="2627298" y="4970615"/>
                  <a:pt x="2627298" y="4970615"/>
                </a:cubicBezTo>
                <a:cubicBezTo>
                  <a:pt x="2652707" y="4967562"/>
                  <a:pt x="2703212" y="4973282"/>
                  <a:pt x="2735637" y="4971330"/>
                </a:cubicBezTo>
                <a:lnTo>
                  <a:pt x="2823553" y="4968600"/>
                </a:lnTo>
                <a:lnTo>
                  <a:pt x="2794519" y="4937927"/>
                </a:lnTo>
                <a:lnTo>
                  <a:pt x="2770261" y="4912027"/>
                </a:lnTo>
                <a:lnTo>
                  <a:pt x="2760019" y="4901037"/>
                </a:lnTo>
                <a:lnTo>
                  <a:pt x="2633540" y="4895211"/>
                </a:lnTo>
                <a:cubicBezTo>
                  <a:pt x="2548240" y="4888638"/>
                  <a:pt x="2459392" y="4878967"/>
                  <a:pt x="2364631" y="4865206"/>
                </a:cubicBezTo>
                <a:cubicBezTo>
                  <a:pt x="2462436" y="4863389"/>
                  <a:pt x="2570322" y="4872308"/>
                  <a:pt x="2669200" y="4870411"/>
                </a:cubicBezTo>
                <a:lnTo>
                  <a:pt x="2727857" y="4866528"/>
                </a:lnTo>
                <a:lnTo>
                  <a:pt x="2723239" y="4861573"/>
                </a:lnTo>
                <a:lnTo>
                  <a:pt x="2704379" y="4860409"/>
                </a:lnTo>
                <a:cubicBezTo>
                  <a:pt x="2625564" y="4858318"/>
                  <a:pt x="2501830" y="4859450"/>
                  <a:pt x="2437264" y="4849326"/>
                </a:cubicBezTo>
                <a:cubicBezTo>
                  <a:pt x="2340974" y="4834226"/>
                  <a:pt x="2457065" y="4843193"/>
                  <a:pt x="2484772" y="4833903"/>
                </a:cubicBezTo>
                <a:cubicBezTo>
                  <a:pt x="2415976" y="4828393"/>
                  <a:pt x="2380194" y="4829050"/>
                  <a:pt x="2341261" y="4822038"/>
                </a:cubicBezTo>
                <a:lnTo>
                  <a:pt x="2312525" y="4815026"/>
                </a:lnTo>
                <a:lnTo>
                  <a:pt x="2332036" y="4817759"/>
                </a:lnTo>
                <a:cubicBezTo>
                  <a:pt x="2347328" y="4819277"/>
                  <a:pt x="2362320" y="4819319"/>
                  <a:pt x="2362337" y="4814703"/>
                </a:cubicBezTo>
                <a:cubicBezTo>
                  <a:pt x="2360074" y="4800713"/>
                  <a:pt x="2137233" y="4779404"/>
                  <a:pt x="2269172" y="4772823"/>
                </a:cubicBezTo>
                <a:cubicBezTo>
                  <a:pt x="2353916" y="4769837"/>
                  <a:pt x="2481712" y="4785478"/>
                  <a:pt x="2566174" y="4785088"/>
                </a:cubicBezTo>
                <a:lnTo>
                  <a:pt x="2646979" y="4780899"/>
                </a:lnTo>
                <a:lnTo>
                  <a:pt x="2616967" y="4749448"/>
                </a:lnTo>
                <a:lnTo>
                  <a:pt x="2610344" y="4743763"/>
                </a:lnTo>
                <a:lnTo>
                  <a:pt x="2531609" y="4736122"/>
                </a:lnTo>
                <a:cubicBezTo>
                  <a:pt x="2473322" y="4731380"/>
                  <a:pt x="2331855" y="4716234"/>
                  <a:pt x="2453461" y="4710232"/>
                </a:cubicBezTo>
                <a:lnTo>
                  <a:pt x="2567786" y="4709012"/>
                </a:lnTo>
                <a:lnTo>
                  <a:pt x="2536327" y="4687958"/>
                </a:lnTo>
                <a:lnTo>
                  <a:pt x="2523511" y="4679865"/>
                </a:lnTo>
                <a:lnTo>
                  <a:pt x="2495867" y="4676246"/>
                </a:lnTo>
                <a:cubicBezTo>
                  <a:pt x="2474586" y="4672779"/>
                  <a:pt x="2466245" y="4669512"/>
                  <a:pt x="2482362" y="4667180"/>
                </a:cubicBezTo>
                <a:lnTo>
                  <a:pt x="2514342" y="4665212"/>
                </a:lnTo>
                <a:lnTo>
                  <a:pt x="2511595" y="4660142"/>
                </a:lnTo>
                <a:lnTo>
                  <a:pt x="2507430" y="4645273"/>
                </a:lnTo>
                <a:lnTo>
                  <a:pt x="2244304" y="4624815"/>
                </a:lnTo>
                <a:lnTo>
                  <a:pt x="1915094" y="4591500"/>
                </a:lnTo>
                <a:cubicBezTo>
                  <a:pt x="1838443" y="4581678"/>
                  <a:pt x="1789440" y="4581032"/>
                  <a:pt x="1730417" y="4569138"/>
                </a:cubicBezTo>
                <a:cubicBezTo>
                  <a:pt x="1727228" y="4568638"/>
                  <a:pt x="1690757" y="4554121"/>
                  <a:pt x="1692444" y="4549547"/>
                </a:cubicBezTo>
                <a:cubicBezTo>
                  <a:pt x="1702039" y="4541814"/>
                  <a:pt x="2132446" y="4572800"/>
                  <a:pt x="2160762" y="4572843"/>
                </a:cubicBezTo>
                <a:cubicBezTo>
                  <a:pt x="2330330" y="4575351"/>
                  <a:pt x="2379822" y="4578329"/>
                  <a:pt x="2481915" y="4581947"/>
                </a:cubicBezTo>
                <a:lnTo>
                  <a:pt x="2492330" y="4582264"/>
                </a:lnTo>
                <a:lnTo>
                  <a:pt x="2496137" y="4558667"/>
                </a:lnTo>
                <a:lnTo>
                  <a:pt x="2496834" y="4557847"/>
                </a:lnTo>
                <a:lnTo>
                  <a:pt x="2457983" y="4555231"/>
                </a:lnTo>
                <a:cubicBezTo>
                  <a:pt x="2459769" y="4554962"/>
                  <a:pt x="2476108" y="4554556"/>
                  <a:pt x="2499649" y="4554138"/>
                </a:cubicBezTo>
                <a:lnTo>
                  <a:pt x="2499992" y="4554133"/>
                </a:lnTo>
                <a:lnTo>
                  <a:pt x="2502706" y="4550941"/>
                </a:lnTo>
                <a:cubicBezTo>
                  <a:pt x="2510822" y="4546305"/>
                  <a:pt x="2522415" y="4548623"/>
                  <a:pt x="2527053" y="4537033"/>
                </a:cubicBezTo>
                <a:cubicBezTo>
                  <a:pt x="2526867" y="4533147"/>
                  <a:pt x="2526682" y="4529262"/>
                  <a:pt x="2526496" y="4525377"/>
                </a:cubicBezTo>
                <a:lnTo>
                  <a:pt x="2522223" y="4523780"/>
                </a:lnTo>
                <a:lnTo>
                  <a:pt x="2526323" y="4521754"/>
                </a:lnTo>
                <a:cubicBezTo>
                  <a:pt x="2526180" y="4518755"/>
                  <a:pt x="2526037" y="4515757"/>
                  <a:pt x="2525894" y="4512758"/>
                </a:cubicBezTo>
                <a:cubicBezTo>
                  <a:pt x="2520870" y="4505869"/>
                  <a:pt x="2513140" y="4500461"/>
                  <a:pt x="2508502" y="4497370"/>
                </a:cubicBezTo>
                <a:lnTo>
                  <a:pt x="2591462" y="4506642"/>
                </a:lnTo>
                <a:lnTo>
                  <a:pt x="2604480" y="4509155"/>
                </a:lnTo>
                <a:lnTo>
                  <a:pt x="2638782" y="4502139"/>
                </a:lnTo>
                <a:lnTo>
                  <a:pt x="2656083" y="4499819"/>
                </a:lnTo>
                <a:lnTo>
                  <a:pt x="2656032" y="4499763"/>
                </a:lnTo>
                <a:lnTo>
                  <a:pt x="2563462" y="4496228"/>
                </a:lnTo>
                <a:cubicBezTo>
                  <a:pt x="2477060" y="4491586"/>
                  <a:pt x="2387409" y="4485005"/>
                  <a:pt x="2294611" y="4475071"/>
                </a:cubicBezTo>
                <a:lnTo>
                  <a:pt x="2621834" y="4478062"/>
                </a:lnTo>
                <a:lnTo>
                  <a:pt x="2636348" y="4478142"/>
                </a:lnTo>
                <a:lnTo>
                  <a:pt x="2629352" y="4470457"/>
                </a:lnTo>
                <a:lnTo>
                  <a:pt x="2538598" y="4469287"/>
                </a:lnTo>
                <a:cubicBezTo>
                  <a:pt x="2469930" y="4467112"/>
                  <a:pt x="2418909" y="4462021"/>
                  <a:pt x="2453147" y="4451532"/>
                </a:cubicBezTo>
                <a:lnTo>
                  <a:pt x="2472393" y="4447679"/>
                </a:lnTo>
                <a:lnTo>
                  <a:pt x="2382646" y="4442802"/>
                </a:lnTo>
                <a:cubicBezTo>
                  <a:pt x="2302086" y="4437866"/>
                  <a:pt x="2222901" y="4431717"/>
                  <a:pt x="2149438" y="4422397"/>
                </a:cubicBezTo>
                <a:cubicBezTo>
                  <a:pt x="2135281" y="4422376"/>
                  <a:pt x="2060898" y="4415549"/>
                  <a:pt x="2051492" y="4402638"/>
                </a:cubicBezTo>
                <a:cubicBezTo>
                  <a:pt x="2065773" y="4411476"/>
                  <a:pt x="2178680" y="4408947"/>
                  <a:pt x="2173223" y="4405453"/>
                </a:cubicBezTo>
                <a:cubicBezTo>
                  <a:pt x="2234059" y="4410594"/>
                  <a:pt x="2301146" y="4418915"/>
                  <a:pt x="2378593" y="4417424"/>
                </a:cubicBezTo>
                <a:cubicBezTo>
                  <a:pt x="2445710" y="4416513"/>
                  <a:pt x="2499465" y="4404270"/>
                  <a:pt x="2366029" y="4394781"/>
                </a:cubicBezTo>
                <a:cubicBezTo>
                  <a:pt x="2222716" y="4384184"/>
                  <a:pt x="2353434" y="4389837"/>
                  <a:pt x="2469096" y="4393872"/>
                </a:cubicBezTo>
                <a:lnTo>
                  <a:pt x="2556249" y="4396342"/>
                </a:lnTo>
                <a:lnTo>
                  <a:pt x="2543806" y="4384481"/>
                </a:lnTo>
                <a:lnTo>
                  <a:pt x="2466291" y="4374977"/>
                </a:lnTo>
                <a:lnTo>
                  <a:pt x="2402040" y="4369016"/>
                </a:lnTo>
                <a:lnTo>
                  <a:pt x="2383187" y="4368393"/>
                </a:lnTo>
                <a:cubicBezTo>
                  <a:pt x="2165222" y="4357849"/>
                  <a:pt x="1945597" y="4340397"/>
                  <a:pt x="1726240" y="4315126"/>
                </a:cubicBezTo>
                <a:cubicBezTo>
                  <a:pt x="1501260" y="4288643"/>
                  <a:pt x="1236690" y="4263430"/>
                  <a:pt x="985600" y="4212619"/>
                </a:cubicBezTo>
                <a:cubicBezTo>
                  <a:pt x="849036" y="4184165"/>
                  <a:pt x="1055873" y="4221439"/>
                  <a:pt x="1143648" y="4230365"/>
                </a:cubicBezTo>
                <a:lnTo>
                  <a:pt x="2393654" y="4273492"/>
                </a:lnTo>
                <a:lnTo>
                  <a:pt x="1467642" y="4199008"/>
                </a:lnTo>
                <a:cubicBezTo>
                  <a:pt x="1255099" y="4182802"/>
                  <a:pt x="1194623" y="4185151"/>
                  <a:pt x="1118396" y="4176261"/>
                </a:cubicBezTo>
                <a:cubicBezTo>
                  <a:pt x="1042169" y="4167372"/>
                  <a:pt x="708768" y="4133747"/>
                  <a:pt x="1010277" y="4145672"/>
                </a:cubicBezTo>
                <a:cubicBezTo>
                  <a:pt x="1208142" y="4153498"/>
                  <a:pt x="1966186" y="4198080"/>
                  <a:pt x="2467756" y="4225811"/>
                </a:cubicBezTo>
                <a:lnTo>
                  <a:pt x="2502905" y="4227720"/>
                </a:lnTo>
                <a:lnTo>
                  <a:pt x="2514364" y="4224172"/>
                </a:lnTo>
                <a:cubicBezTo>
                  <a:pt x="2536328" y="4219988"/>
                  <a:pt x="2554877" y="4219215"/>
                  <a:pt x="2561061" y="4223851"/>
                </a:cubicBezTo>
                <a:lnTo>
                  <a:pt x="2570534" y="4231395"/>
                </a:lnTo>
                <a:lnTo>
                  <a:pt x="2594520" y="4232698"/>
                </a:lnTo>
                <a:lnTo>
                  <a:pt x="2596417" y="4223168"/>
                </a:lnTo>
                <a:lnTo>
                  <a:pt x="2490862" y="4216124"/>
                </a:lnTo>
                <a:lnTo>
                  <a:pt x="2485266" y="4216083"/>
                </a:lnTo>
                <a:cubicBezTo>
                  <a:pt x="2327645" y="4212554"/>
                  <a:pt x="2163933" y="4203877"/>
                  <a:pt x="1981185" y="4188070"/>
                </a:cubicBezTo>
                <a:cubicBezTo>
                  <a:pt x="1924005" y="4182519"/>
                  <a:pt x="1918669" y="4180183"/>
                  <a:pt x="1936325" y="4179571"/>
                </a:cubicBezTo>
                <a:lnTo>
                  <a:pt x="1946020" y="4179533"/>
                </a:lnTo>
                <a:lnTo>
                  <a:pt x="1634553" y="4157661"/>
                </a:lnTo>
                <a:cubicBezTo>
                  <a:pt x="1307328" y="4133830"/>
                  <a:pt x="1055900" y="4112268"/>
                  <a:pt x="1090835" y="4103322"/>
                </a:cubicBezTo>
                <a:cubicBezTo>
                  <a:pt x="1149060" y="4088412"/>
                  <a:pt x="1839610" y="4140706"/>
                  <a:pt x="2321044" y="4172389"/>
                </a:cubicBezTo>
                <a:lnTo>
                  <a:pt x="2383032" y="4176360"/>
                </a:lnTo>
                <a:lnTo>
                  <a:pt x="2393015" y="4174493"/>
                </a:lnTo>
                <a:cubicBezTo>
                  <a:pt x="2448829" y="4170111"/>
                  <a:pt x="2663146" y="4174630"/>
                  <a:pt x="2675522" y="4175004"/>
                </a:cubicBezTo>
                <a:lnTo>
                  <a:pt x="2715138" y="4174994"/>
                </a:lnTo>
                <a:lnTo>
                  <a:pt x="2714611" y="4171310"/>
                </a:lnTo>
                <a:lnTo>
                  <a:pt x="2703763" y="4160465"/>
                </a:lnTo>
                <a:lnTo>
                  <a:pt x="2646795" y="4160153"/>
                </a:lnTo>
                <a:cubicBezTo>
                  <a:pt x="2609174" y="4158805"/>
                  <a:pt x="2573883" y="4155941"/>
                  <a:pt x="2544416" y="4150415"/>
                </a:cubicBezTo>
                <a:cubicBezTo>
                  <a:pt x="2530391" y="4147784"/>
                  <a:pt x="2522059" y="4144915"/>
                  <a:pt x="2518524" y="4142291"/>
                </a:cubicBezTo>
                <a:lnTo>
                  <a:pt x="2521282" y="4135943"/>
                </a:lnTo>
                <a:lnTo>
                  <a:pt x="2335596" y="4130107"/>
                </a:lnTo>
                <a:cubicBezTo>
                  <a:pt x="2022922" y="4121075"/>
                  <a:pt x="1675136" y="4110009"/>
                  <a:pt x="1680481" y="4059823"/>
                </a:cubicBezTo>
                <a:cubicBezTo>
                  <a:pt x="1671781" y="4063298"/>
                  <a:pt x="2452682" y="4137841"/>
                  <a:pt x="2477202" y="4128052"/>
                </a:cubicBezTo>
                <a:cubicBezTo>
                  <a:pt x="2499108" y="4130387"/>
                  <a:pt x="2547591" y="4128932"/>
                  <a:pt x="2608341" y="4125100"/>
                </a:cubicBezTo>
                <a:lnTo>
                  <a:pt x="2627948" y="4123452"/>
                </a:lnTo>
                <a:lnTo>
                  <a:pt x="2583242" y="4095608"/>
                </a:lnTo>
                <a:lnTo>
                  <a:pt x="2445058" y="4094459"/>
                </a:lnTo>
                <a:cubicBezTo>
                  <a:pt x="2291276" y="4089512"/>
                  <a:pt x="2133433" y="4079955"/>
                  <a:pt x="1969426" y="4063045"/>
                </a:cubicBezTo>
                <a:cubicBezTo>
                  <a:pt x="2005827" y="4060973"/>
                  <a:pt x="2181376" y="4072983"/>
                  <a:pt x="2261096" y="4076363"/>
                </a:cubicBezTo>
                <a:cubicBezTo>
                  <a:pt x="2334512" y="4078563"/>
                  <a:pt x="2244021" y="4059366"/>
                  <a:pt x="2244021" y="4059366"/>
                </a:cubicBezTo>
                <a:cubicBezTo>
                  <a:pt x="2269613" y="4057045"/>
                  <a:pt x="2319683" y="4064212"/>
                  <a:pt x="2352207" y="4063192"/>
                </a:cubicBezTo>
                <a:lnTo>
                  <a:pt x="2566482" y="4061325"/>
                </a:lnTo>
                <a:lnTo>
                  <a:pt x="2573428" y="4054382"/>
                </a:lnTo>
                <a:cubicBezTo>
                  <a:pt x="2561061" y="4048201"/>
                  <a:pt x="2548694" y="4048201"/>
                  <a:pt x="2539419" y="4038930"/>
                </a:cubicBezTo>
                <a:cubicBezTo>
                  <a:pt x="2530143" y="4030173"/>
                  <a:pt x="2533236" y="4008538"/>
                  <a:pt x="2523961" y="4005447"/>
                </a:cubicBezTo>
                <a:lnTo>
                  <a:pt x="2519679" y="4003140"/>
                </a:lnTo>
                <a:lnTo>
                  <a:pt x="2501960" y="4002723"/>
                </a:lnTo>
                <a:cubicBezTo>
                  <a:pt x="2341161" y="3995371"/>
                  <a:pt x="2176205" y="3979453"/>
                  <a:pt x="1988725" y="3946515"/>
                </a:cubicBezTo>
                <a:cubicBezTo>
                  <a:pt x="2119168" y="3947840"/>
                  <a:pt x="2266230" y="3968747"/>
                  <a:pt x="2388148" y="3956902"/>
                </a:cubicBezTo>
                <a:cubicBezTo>
                  <a:pt x="2408003" y="3960626"/>
                  <a:pt x="2425406" y="3963333"/>
                  <a:pt x="2441349" y="3964322"/>
                </a:cubicBezTo>
                <a:lnTo>
                  <a:pt x="2461204" y="3963026"/>
                </a:lnTo>
                <a:lnTo>
                  <a:pt x="2457459" y="3957476"/>
                </a:lnTo>
                <a:lnTo>
                  <a:pt x="2432827" y="3954046"/>
                </a:lnTo>
                <a:cubicBezTo>
                  <a:pt x="2416806" y="3953043"/>
                  <a:pt x="2402165" y="3953746"/>
                  <a:pt x="2388148" y="3956902"/>
                </a:cubicBezTo>
                <a:cubicBezTo>
                  <a:pt x="2338983" y="3947681"/>
                  <a:pt x="2147455" y="3948695"/>
                  <a:pt x="2062361" y="3932737"/>
                </a:cubicBezTo>
                <a:cubicBezTo>
                  <a:pt x="1967184" y="3914886"/>
                  <a:pt x="2082556" y="3927179"/>
                  <a:pt x="2110864" y="3918693"/>
                </a:cubicBezTo>
                <a:cubicBezTo>
                  <a:pt x="2042507" y="3911212"/>
                  <a:pt x="2006713" y="3910840"/>
                  <a:pt x="1968294" y="3902718"/>
                </a:cubicBezTo>
                <a:lnTo>
                  <a:pt x="1940058" y="3894888"/>
                </a:lnTo>
                <a:lnTo>
                  <a:pt x="1959366" y="3898179"/>
                </a:lnTo>
                <a:cubicBezTo>
                  <a:pt x="1974539" y="3900133"/>
                  <a:pt x="1989516" y="3900607"/>
                  <a:pt x="1989843" y="3895995"/>
                </a:cubicBezTo>
                <a:cubicBezTo>
                  <a:pt x="1988527" y="3881954"/>
                  <a:pt x="1767341" y="3854265"/>
                  <a:pt x="1899598" y="3851480"/>
                </a:cubicBezTo>
                <a:cubicBezTo>
                  <a:pt x="1984460" y="3850931"/>
                  <a:pt x="2111076" y="3870228"/>
                  <a:pt x="2195482" y="3872264"/>
                </a:cubicBezTo>
                <a:lnTo>
                  <a:pt x="2320959" y="3869374"/>
                </a:lnTo>
                <a:lnTo>
                  <a:pt x="2405966" y="3867532"/>
                </a:lnTo>
                <a:lnTo>
                  <a:pt x="2382979" y="3865938"/>
                </a:lnTo>
                <a:cubicBezTo>
                  <a:pt x="2372357" y="3865033"/>
                  <a:pt x="2366878" y="3864309"/>
                  <a:pt x="2367277" y="3863794"/>
                </a:cubicBezTo>
                <a:cubicBezTo>
                  <a:pt x="2370817" y="3863801"/>
                  <a:pt x="2447119" y="3862390"/>
                  <a:pt x="2559742" y="3860263"/>
                </a:cubicBezTo>
                <a:lnTo>
                  <a:pt x="2572951" y="3860011"/>
                </a:lnTo>
                <a:lnTo>
                  <a:pt x="2562569" y="3859731"/>
                </a:lnTo>
                <a:lnTo>
                  <a:pt x="2499474" y="3857633"/>
                </a:lnTo>
                <a:cubicBezTo>
                  <a:pt x="2357786" y="3849303"/>
                  <a:pt x="2308622" y="3840083"/>
                  <a:pt x="2164256" y="3822352"/>
                </a:cubicBezTo>
                <a:cubicBezTo>
                  <a:pt x="2106346" y="3815941"/>
                  <a:pt x="2243645" y="3816193"/>
                  <a:pt x="2087933" y="3794243"/>
                </a:cubicBezTo>
                <a:cubicBezTo>
                  <a:pt x="1932221" y="3772293"/>
                  <a:pt x="1062306" y="3701036"/>
                  <a:pt x="1229987" y="3690654"/>
                </a:cubicBezTo>
                <a:cubicBezTo>
                  <a:pt x="1281164" y="3687570"/>
                  <a:pt x="1586234" y="3713101"/>
                  <a:pt x="1866418" y="3738582"/>
                </a:cubicBezTo>
                <a:lnTo>
                  <a:pt x="1874171" y="3739301"/>
                </a:lnTo>
                <a:lnTo>
                  <a:pt x="1884934" y="3737649"/>
                </a:lnTo>
                <a:cubicBezTo>
                  <a:pt x="1917984" y="3726227"/>
                  <a:pt x="1952889" y="3699807"/>
                  <a:pt x="1914579" y="3708949"/>
                </a:cubicBezTo>
                <a:lnTo>
                  <a:pt x="1922350" y="3706928"/>
                </a:lnTo>
                <a:lnTo>
                  <a:pt x="1884744" y="3702902"/>
                </a:lnTo>
                <a:cubicBezTo>
                  <a:pt x="1779959" y="3690203"/>
                  <a:pt x="1673601" y="3676041"/>
                  <a:pt x="1558103" y="3660164"/>
                </a:cubicBezTo>
                <a:cubicBezTo>
                  <a:pt x="1482190" y="3648151"/>
                  <a:pt x="1433277" y="3646098"/>
                  <a:pt x="1375115" y="3632519"/>
                </a:cubicBezTo>
                <a:cubicBezTo>
                  <a:pt x="1371963" y="3631928"/>
                  <a:pt x="1336507" y="3616378"/>
                  <a:pt x="1338501" y="3611857"/>
                </a:cubicBezTo>
                <a:cubicBezTo>
                  <a:pt x="1348609" y="3604408"/>
                  <a:pt x="1776508" y="3647726"/>
                  <a:pt x="1804792" y="3648580"/>
                </a:cubicBezTo>
                <a:cubicBezTo>
                  <a:pt x="1917615" y="3653497"/>
                  <a:pt x="1977109" y="3657091"/>
                  <a:pt x="2034384" y="3660880"/>
                </a:cubicBezTo>
                <a:lnTo>
                  <a:pt x="2098614" y="3665146"/>
                </a:lnTo>
                <a:lnTo>
                  <a:pt x="2108191" y="3663061"/>
                </a:lnTo>
                <a:lnTo>
                  <a:pt x="2186637" y="3647602"/>
                </a:lnTo>
                <a:lnTo>
                  <a:pt x="2102914" y="3639524"/>
                </a:lnTo>
                <a:cubicBezTo>
                  <a:pt x="2104717" y="3639305"/>
                  <a:pt x="2121067" y="3639368"/>
                  <a:pt x="2144615" y="3639626"/>
                </a:cubicBezTo>
                <a:lnTo>
                  <a:pt x="2179285" y="3640148"/>
                </a:lnTo>
                <a:lnTo>
                  <a:pt x="2211472" y="3642708"/>
                </a:lnTo>
                <a:lnTo>
                  <a:pt x="2213322" y="3642344"/>
                </a:lnTo>
                <a:lnTo>
                  <a:pt x="2191987" y="3640338"/>
                </a:lnTo>
                <a:lnTo>
                  <a:pt x="2221516" y="3640782"/>
                </a:lnTo>
                <a:lnTo>
                  <a:pt x="2271005" y="3631511"/>
                </a:lnTo>
                <a:lnTo>
                  <a:pt x="2218931" y="3623458"/>
                </a:lnTo>
                <a:cubicBezTo>
                  <a:pt x="2165522" y="3613997"/>
                  <a:pt x="2136155" y="3604373"/>
                  <a:pt x="2229765" y="3601015"/>
                </a:cubicBezTo>
                <a:cubicBezTo>
                  <a:pt x="2262335" y="3599114"/>
                  <a:pt x="2300057" y="3599847"/>
                  <a:pt x="2340468" y="3601641"/>
                </a:cubicBezTo>
                <a:lnTo>
                  <a:pt x="2409969" y="3605470"/>
                </a:lnTo>
                <a:lnTo>
                  <a:pt x="2441664" y="3599531"/>
                </a:lnTo>
                <a:lnTo>
                  <a:pt x="2443783" y="3599142"/>
                </a:lnTo>
                <a:lnTo>
                  <a:pt x="2263329" y="3587032"/>
                </a:lnTo>
                <a:lnTo>
                  <a:pt x="2214429" y="3593898"/>
                </a:lnTo>
                <a:cubicBezTo>
                  <a:pt x="2161792" y="3600813"/>
                  <a:pt x="2132518" y="3603394"/>
                  <a:pt x="2203357" y="3590253"/>
                </a:cubicBezTo>
                <a:lnTo>
                  <a:pt x="2236261" y="3585215"/>
                </a:lnTo>
                <a:lnTo>
                  <a:pt x="2212274" y="3583605"/>
                </a:lnTo>
                <a:cubicBezTo>
                  <a:pt x="2126270" y="3576486"/>
                  <a:pt x="2037151" y="3567337"/>
                  <a:pt x="1945113" y="3554748"/>
                </a:cubicBezTo>
                <a:lnTo>
                  <a:pt x="2271817" y="3567135"/>
                </a:lnTo>
                <a:lnTo>
                  <a:pt x="2339260" y="3569445"/>
                </a:lnTo>
                <a:lnTo>
                  <a:pt x="2398105" y="3560436"/>
                </a:lnTo>
                <a:lnTo>
                  <a:pt x="2433547" y="3554148"/>
                </a:lnTo>
                <a:lnTo>
                  <a:pt x="2289718" y="3545816"/>
                </a:lnTo>
                <a:lnTo>
                  <a:pt x="2437277" y="3553487"/>
                </a:lnTo>
                <a:lnTo>
                  <a:pt x="2439723" y="3553053"/>
                </a:lnTo>
                <a:lnTo>
                  <a:pt x="2091569" y="3529735"/>
                </a:lnTo>
                <a:lnTo>
                  <a:pt x="2035241" y="3525038"/>
                </a:lnTo>
                <a:cubicBezTo>
                  <a:pt x="1955093" y="3517793"/>
                  <a:pt x="1876400" y="3509376"/>
                  <a:pt x="1803637" y="3497955"/>
                </a:cubicBezTo>
                <a:cubicBezTo>
                  <a:pt x="1789495" y="3497527"/>
                  <a:pt x="1715646" y="3488572"/>
                  <a:pt x="1707119" y="3475402"/>
                </a:cubicBezTo>
                <a:cubicBezTo>
                  <a:pt x="1720791" y="3484641"/>
                  <a:pt x="1833758" y="3485359"/>
                  <a:pt x="1828544" y="3481711"/>
                </a:cubicBezTo>
                <a:cubicBezTo>
                  <a:pt x="1888974" y="3488595"/>
                  <a:pt x="1955432" y="3498834"/>
                  <a:pt x="2032906" y="3499569"/>
                </a:cubicBezTo>
                <a:cubicBezTo>
                  <a:pt x="2100019" y="3500586"/>
                  <a:pt x="2154548" y="3489898"/>
                  <a:pt x="2021884" y="3476587"/>
                </a:cubicBezTo>
                <a:cubicBezTo>
                  <a:pt x="1831936" y="3456982"/>
                  <a:pt x="2126736" y="3480232"/>
                  <a:pt x="2224560" y="3484339"/>
                </a:cubicBezTo>
                <a:lnTo>
                  <a:pt x="2611856" y="3498279"/>
                </a:lnTo>
                <a:lnTo>
                  <a:pt x="2612196" y="3497985"/>
                </a:lnTo>
                <a:lnTo>
                  <a:pt x="2600740" y="3495563"/>
                </a:lnTo>
                <a:cubicBezTo>
                  <a:pt x="2610015" y="3490927"/>
                  <a:pt x="2619380" y="3487596"/>
                  <a:pt x="2628822" y="3485385"/>
                </a:cubicBezTo>
                <a:lnTo>
                  <a:pt x="2644672" y="3483466"/>
                </a:lnTo>
                <a:lnTo>
                  <a:pt x="2661249" y="3483525"/>
                </a:lnTo>
                <a:lnTo>
                  <a:pt x="2663692" y="3482893"/>
                </a:lnTo>
                <a:lnTo>
                  <a:pt x="2661937" y="3482625"/>
                </a:lnTo>
                <a:lnTo>
                  <a:pt x="2663985" y="3482817"/>
                </a:lnTo>
                <a:lnTo>
                  <a:pt x="2672295" y="3480665"/>
                </a:lnTo>
                <a:lnTo>
                  <a:pt x="2624518" y="3479131"/>
                </a:lnTo>
                <a:lnTo>
                  <a:pt x="1837625" y="3405653"/>
                </a:lnTo>
                <a:lnTo>
                  <a:pt x="1776791" y="3416006"/>
                </a:lnTo>
                <a:lnTo>
                  <a:pt x="1742571" y="3422774"/>
                </a:lnTo>
                <a:lnTo>
                  <a:pt x="1852405" y="3430346"/>
                </a:lnTo>
                <a:cubicBezTo>
                  <a:pt x="2006287" y="3441441"/>
                  <a:pt x="2168579" y="3453833"/>
                  <a:pt x="2308698" y="3463890"/>
                </a:cubicBezTo>
                <a:lnTo>
                  <a:pt x="2451278" y="3473569"/>
                </a:lnTo>
                <a:lnTo>
                  <a:pt x="2365227" y="3470806"/>
                </a:lnTo>
                <a:cubicBezTo>
                  <a:pt x="2257550" y="3465775"/>
                  <a:pt x="2149327" y="3459115"/>
                  <a:pt x="2040806" y="3450717"/>
                </a:cubicBezTo>
                <a:lnTo>
                  <a:pt x="1742399" y="3422808"/>
                </a:lnTo>
                <a:lnTo>
                  <a:pt x="1562124" y="3458463"/>
                </a:lnTo>
                <a:cubicBezTo>
                  <a:pt x="1546859" y="3461974"/>
                  <a:pt x="1523933" y="3468838"/>
                  <a:pt x="1499147" y="3476404"/>
                </a:cubicBezTo>
                <a:lnTo>
                  <a:pt x="1461812" y="3487558"/>
                </a:lnTo>
                <a:lnTo>
                  <a:pt x="2091569" y="3529735"/>
                </a:lnTo>
                <a:lnTo>
                  <a:pt x="2272274" y="3544806"/>
                </a:lnTo>
                <a:lnTo>
                  <a:pt x="1432942" y="3496183"/>
                </a:lnTo>
                <a:lnTo>
                  <a:pt x="1425013" y="3498551"/>
                </a:lnTo>
                <a:cubicBezTo>
                  <a:pt x="1390960" y="3508023"/>
                  <a:pt x="1365779" y="3513101"/>
                  <a:pt x="1369052" y="3504830"/>
                </a:cubicBezTo>
                <a:lnTo>
                  <a:pt x="1381089" y="3493179"/>
                </a:lnTo>
                <a:lnTo>
                  <a:pt x="1269014" y="3486686"/>
                </a:lnTo>
                <a:lnTo>
                  <a:pt x="1184461" y="3507863"/>
                </a:lnTo>
                <a:cubicBezTo>
                  <a:pt x="1159864" y="3513003"/>
                  <a:pt x="1143125" y="3514887"/>
                  <a:pt x="1140222" y="3511219"/>
                </a:cubicBezTo>
                <a:cubicBezTo>
                  <a:pt x="1135284" y="3504402"/>
                  <a:pt x="1138940" y="3498635"/>
                  <a:pt x="1147715" y="3493632"/>
                </a:cubicBezTo>
                <a:lnTo>
                  <a:pt x="1182793" y="3481691"/>
                </a:lnTo>
                <a:lnTo>
                  <a:pt x="666712" y="3451794"/>
                </a:lnTo>
                <a:lnTo>
                  <a:pt x="712736" y="3437389"/>
                </a:lnTo>
                <a:lnTo>
                  <a:pt x="1227418" y="3471859"/>
                </a:lnTo>
                <a:lnTo>
                  <a:pt x="1233989" y="3470471"/>
                </a:lnTo>
                <a:cubicBezTo>
                  <a:pt x="1249337" y="3467370"/>
                  <a:pt x="1262852" y="3464456"/>
                  <a:pt x="1271059" y="3461441"/>
                </a:cubicBezTo>
                <a:cubicBezTo>
                  <a:pt x="1408707" y="3410941"/>
                  <a:pt x="1121069" y="3461042"/>
                  <a:pt x="1124394" y="3460425"/>
                </a:cubicBezTo>
                <a:cubicBezTo>
                  <a:pt x="1117079" y="3461782"/>
                  <a:pt x="1194498" y="3439280"/>
                  <a:pt x="1226528" y="3424656"/>
                </a:cubicBezTo>
                <a:cubicBezTo>
                  <a:pt x="1249673" y="3417647"/>
                  <a:pt x="1226495" y="3413263"/>
                  <a:pt x="1242190" y="3404925"/>
                </a:cubicBezTo>
                <a:lnTo>
                  <a:pt x="1253351" y="3401034"/>
                </a:lnTo>
                <a:lnTo>
                  <a:pt x="1243331" y="3400973"/>
                </a:lnTo>
                <a:cubicBezTo>
                  <a:pt x="1093157" y="3395689"/>
                  <a:pt x="1126066" y="3363344"/>
                  <a:pt x="999432" y="3351057"/>
                </a:cubicBezTo>
                <a:lnTo>
                  <a:pt x="554896" y="3285876"/>
                </a:lnTo>
                <a:lnTo>
                  <a:pt x="1071744" y="3334138"/>
                </a:lnTo>
                <a:lnTo>
                  <a:pt x="1073304" y="3332593"/>
                </a:lnTo>
                <a:lnTo>
                  <a:pt x="1073560" y="3332472"/>
                </a:lnTo>
                <a:lnTo>
                  <a:pt x="1030756" y="3326189"/>
                </a:lnTo>
                <a:cubicBezTo>
                  <a:pt x="906304" y="3306631"/>
                  <a:pt x="778796" y="3283941"/>
                  <a:pt x="655088" y="3254955"/>
                </a:cubicBezTo>
                <a:cubicBezTo>
                  <a:pt x="520580" y="3222607"/>
                  <a:pt x="724700" y="3265786"/>
                  <a:pt x="811785" y="3277223"/>
                </a:cubicBezTo>
                <a:lnTo>
                  <a:pt x="1097279" y="3295323"/>
                </a:lnTo>
                <a:lnTo>
                  <a:pt x="1100627" y="3286210"/>
                </a:lnTo>
                <a:cubicBezTo>
                  <a:pt x="1104219" y="3278828"/>
                  <a:pt x="1109358" y="3272176"/>
                  <a:pt x="1113483" y="3274124"/>
                </a:cubicBezTo>
                <a:cubicBezTo>
                  <a:pt x="1105233" y="3270227"/>
                  <a:pt x="1065590" y="3283008"/>
                  <a:pt x="1058276" y="3284365"/>
                </a:cubicBezTo>
                <a:cubicBezTo>
                  <a:pt x="987438" y="3297506"/>
                  <a:pt x="1004482" y="3287289"/>
                  <a:pt x="1046669" y="3271390"/>
                </a:cubicBezTo>
                <a:lnTo>
                  <a:pt x="1102839" y="3251808"/>
                </a:lnTo>
                <a:lnTo>
                  <a:pt x="1004814" y="3242235"/>
                </a:lnTo>
                <a:cubicBezTo>
                  <a:pt x="895117" y="3232482"/>
                  <a:pt x="846877" y="3230749"/>
                  <a:pt x="790213" y="3222447"/>
                </a:cubicBezTo>
                <a:cubicBezTo>
                  <a:pt x="714660" y="3211377"/>
                  <a:pt x="383852" y="3168209"/>
                  <a:pt x="684263" y="3188781"/>
                </a:cubicBezTo>
                <a:cubicBezTo>
                  <a:pt x="759366" y="3193925"/>
                  <a:pt x="915326" y="3206732"/>
                  <a:pt x="1107237" y="3222946"/>
                </a:cubicBezTo>
                <a:lnTo>
                  <a:pt x="1172966" y="3228545"/>
                </a:lnTo>
                <a:lnTo>
                  <a:pt x="1185914" y="3224326"/>
                </a:lnTo>
                <a:lnTo>
                  <a:pt x="1234432" y="3211131"/>
                </a:lnTo>
                <a:lnTo>
                  <a:pt x="1151744" y="3202533"/>
                </a:lnTo>
                <a:cubicBezTo>
                  <a:pt x="906507" y="3176474"/>
                  <a:pt x="738015" y="3155398"/>
                  <a:pt x="767602" y="3148787"/>
                </a:cubicBezTo>
                <a:cubicBezTo>
                  <a:pt x="785355" y="3144820"/>
                  <a:pt x="859554" y="3148530"/>
                  <a:pt x="967661" y="3156895"/>
                </a:cubicBezTo>
                <a:lnTo>
                  <a:pt x="1083296" y="3166458"/>
                </a:lnTo>
                <a:lnTo>
                  <a:pt x="1088750" y="3163993"/>
                </a:lnTo>
                <a:cubicBezTo>
                  <a:pt x="1110455" y="3154336"/>
                  <a:pt x="1137012" y="3143033"/>
                  <a:pt x="1158415" y="3136077"/>
                </a:cubicBezTo>
                <a:cubicBezTo>
                  <a:pt x="1221385" y="3114627"/>
                  <a:pt x="1261518" y="3102298"/>
                  <a:pt x="1299090" y="3090784"/>
                </a:cubicBezTo>
                <a:lnTo>
                  <a:pt x="1344550" y="3076660"/>
                </a:lnTo>
                <a:lnTo>
                  <a:pt x="1306659" y="3073267"/>
                </a:lnTo>
                <a:lnTo>
                  <a:pt x="1251424" y="3067572"/>
                </a:lnTo>
                <a:lnTo>
                  <a:pt x="1137735" y="3096285"/>
                </a:lnTo>
                <a:cubicBezTo>
                  <a:pt x="1098100" y="3106224"/>
                  <a:pt x="1056270" y="3116493"/>
                  <a:pt x="1009352" y="3127367"/>
                </a:cubicBezTo>
                <a:cubicBezTo>
                  <a:pt x="951618" y="3140790"/>
                  <a:pt x="800069" y="3160219"/>
                  <a:pt x="897308" y="3131327"/>
                </a:cubicBezTo>
                <a:cubicBezTo>
                  <a:pt x="971242" y="3108928"/>
                  <a:pt x="991828" y="3093712"/>
                  <a:pt x="1028144" y="3081549"/>
                </a:cubicBezTo>
                <a:lnTo>
                  <a:pt x="1123075" y="3052786"/>
                </a:lnTo>
                <a:lnTo>
                  <a:pt x="1093642" y="3049169"/>
                </a:lnTo>
                <a:cubicBezTo>
                  <a:pt x="1047902" y="3043237"/>
                  <a:pt x="1009739" y="3037563"/>
                  <a:pt x="992174" y="3033431"/>
                </a:cubicBezTo>
                <a:lnTo>
                  <a:pt x="989426" y="3031985"/>
                </a:lnTo>
                <a:lnTo>
                  <a:pt x="995736" y="3031459"/>
                </a:lnTo>
                <a:cubicBezTo>
                  <a:pt x="996182" y="3030808"/>
                  <a:pt x="992408" y="3029847"/>
                  <a:pt x="982903" y="3028551"/>
                </a:cubicBezTo>
                <a:lnTo>
                  <a:pt x="989426" y="3031985"/>
                </a:lnTo>
                <a:lnTo>
                  <a:pt x="983243" y="3032500"/>
                </a:lnTo>
                <a:cubicBezTo>
                  <a:pt x="938974" y="3032804"/>
                  <a:pt x="797122" y="3022718"/>
                  <a:pt x="883891" y="3007148"/>
                </a:cubicBezTo>
                <a:lnTo>
                  <a:pt x="1190492" y="3032360"/>
                </a:lnTo>
                <a:lnTo>
                  <a:pt x="1222167" y="3022763"/>
                </a:lnTo>
                <a:lnTo>
                  <a:pt x="1297215" y="3004807"/>
                </a:lnTo>
                <a:lnTo>
                  <a:pt x="933348" y="2990849"/>
                </a:lnTo>
                <a:lnTo>
                  <a:pt x="1302832" y="3003463"/>
                </a:lnTo>
                <a:lnTo>
                  <a:pt x="1340095" y="2994548"/>
                </a:lnTo>
                <a:lnTo>
                  <a:pt x="1322013" y="2991585"/>
                </a:lnTo>
                <a:lnTo>
                  <a:pt x="1342749" y="2993913"/>
                </a:lnTo>
                <a:lnTo>
                  <a:pt x="1385356" y="2983719"/>
                </a:lnTo>
                <a:lnTo>
                  <a:pt x="765915" y="2939761"/>
                </a:lnTo>
                <a:lnTo>
                  <a:pt x="711565" y="2903404"/>
                </a:lnTo>
                <a:lnTo>
                  <a:pt x="717797" y="2904319"/>
                </a:lnTo>
                <a:cubicBezTo>
                  <a:pt x="733030" y="2906738"/>
                  <a:pt x="743493" y="2908677"/>
                  <a:pt x="744471" y="2909564"/>
                </a:cubicBezTo>
                <a:lnTo>
                  <a:pt x="1474335" y="2962691"/>
                </a:lnTo>
                <a:lnTo>
                  <a:pt x="1507796" y="2954902"/>
                </a:lnTo>
                <a:lnTo>
                  <a:pt x="1293327" y="2938740"/>
                </a:lnTo>
                <a:cubicBezTo>
                  <a:pt x="1160078" y="2928705"/>
                  <a:pt x="1035833" y="2919352"/>
                  <a:pt x="929554" y="2911358"/>
                </a:cubicBezTo>
                <a:lnTo>
                  <a:pt x="840487" y="2904661"/>
                </a:lnTo>
                <a:lnTo>
                  <a:pt x="833845" y="2904416"/>
                </a:lnTo>
                <a:lnTo>
                  <a:pt x="832662" y="2904072"/>
                </a:lnTo>
                <a:lnTo>
                  <a:pt x="791150" y="2900951"/>
                </a:lnTo>
                <a:lnTo>
                  <a:pt x="768183" y="2902180"/>
                </a:lnTo>
                <a:cubicBezTo>
                  <a:pt x="760722" y="2901798"/>
                  <a:pt x="753976" y="2900875"/>
                  <a:pt x="749674" y="2899152"/>
                </a:cubicBezTo>
                <a:lnTo>
                  <a:pt x="749003" y="2897786"/>
                </a:lnTo>
                <a:lnTo>
                  <a:pt x="697372" y="2893910"/>
                </a:lnTo>
                <a:lnTo>
                  <a:pt x="620736" y="2842645"/>
                </a:lnTo>
                <a:cubicBezTo>
                  <a:pt x="614408" y="2838637"/>
                  <a:pt x="685800" y="2842385"/>
                  <a:pt x="805767" y="2851000"/>
                </a:cubicBezTo>
                <a:lnTo>
                  <a:pt x="885129" y="2856952"/>
                </a:lnTo>
                <a:lnTo>
                  <a:pt x="924897" y="2843925"/>
                </a:lnTo>
                <a:cubicBezTo>
                  <a:pt x="963373" y="2829664"/>
                  <a:pt x="982472" y="2817574"/>
                  <a:pt x="925185" y="2821145"/>
                </a:cubicBezTo>
                <a:cubicBezTo>
                  <a:pt x="799974" y="2830260"/>
                  <a:pt x="995225" y="2777216"/>
                  <a:pt x="1032338" y="2767618"/>
                </a:cubicBezTo>
                <a:cubicBezTo>
                  <a:pt x="1183026" y="2722841"/>
                  <a:pt x="994260" y="2760571"/>
                  <a:pt x="988701" y="2767572"/>
                </a:cubicBezTo>
                <a:cubicBezTo>
                  <a:pt x="1017470" y="2719903"/>
                  <a:pt x="1373226" y="2676161"/>
                  <a:pt x="1390323" y="2647482"/>
                </a:cubicBezTo>
                <a:cubicBezTo>
                  <a:pt x="1397901" y="2637935"/>
                  <a:pt x="1273550" y="2672400"/>
                  <a:pt x="1241329" y="2675121"/>
                </a:cubicBezTo>
                <a:cubicBezTo>
                  <a:pt x="1200092" y="2682771"/>
                  <a:pt x="1242257" y="2666807"/>
                  <a:pt x="1215754" y="2663041"/>
                </a:cubicBezTo>
                <a:cubicBezTo>
                  <a:pt x="1123531" y="2660609"/>
                  <a:pt x="928508" y="2750517"/>
                  <a:pt x="858207" y="2746191"/>
                </a:cubicBezTo>
                <a:cubicBezTo>
                  <a:pt x="850060" y="2733591"/>
                  <a:pt x="928308" y="2725046"/>
                  <a:pt x="917668" y="2727020"/>
                </a:cubicBezTo>
                <a:cubicBezTo>
                  <a:pt x="965425" y="2715447"/>
                  <a:pt x="1289017" y="2627199"/>
                  <a:pt x="1288983" y="2615808"/>
                </a:cubicBezTo>
                <a:cubicBezTo>
                  <a:pt x="1289782" y="2618373"/>
                  <a:pt x="1149004" y="2624950"/>
                  <a:pt x="1145680" y="2625567"/>
                </a:cubicBezTo>
                <a:cubicBezTo>
                  <a:pt x="1100449" y="2633956"/>
                  <a:pt x="1039389" y="2647997"/>
                  <a:pt x="1007328" y="2651231"/>
                </a:cubicBezTo>
                <a:cubicBezTo>
                  <a:pt x="961805" y="2656419"/>
                  <a:pt x="741304" y="2711976"/>
                  <a:pt x="845800" y="2672511"/>
                </a:cubicBezTo>
                <a:cubicBezTo>
                  <a:pt x="1026119" y="2605412"/>
                  <a:pt x="1282936" y="2537692"/>
                  <a:pt x="1438644" y="2475160"/>
                </a:cubicBezTo>
                <a:cubicBezTo>
                  <a:pt x="1479400" y="2459186"/>
                  <a:pt x="1515458" y="2454668"/>
                  <a:pt x="1554689" y="2448476"/>
                </a:cubicBezTo>
                <a:lnTo>
                  <a:pt x="1573102" y="2444871"/>
                </a:lnTo>
                <a:lnTo>
                  <a:pt x="1605640" y="2433834"/>
                </a:lnTo>
                <a:cubicBezTo>
                  <a:pt x="1619950" y="2429227"/>
                  <a:pt x="1632610" y="2425354"/>
                  <a:pt x="1641742" y="2422642"/>
                </a:cubicBezTo>
                <a:lnTo>
                  <a:pt x="1675363" y="2412264"/>
                </a:lnTo>
                <a:lnTo>
                  <a:pt x="1674171" y="2409789"/>
                </a:lnTo>
                <a:lnTo>
                  <a:pt x="1669750" y="2410637"/>
                </a:lnTo>
                <a:cubicBezTo>
                  <a:pt x="1624011" y="2420784"/>
                  <a:pt x="1510976" y="2449938"/>
                  <a:pt x="1504993" y="2452981"/>
                </a:cubicBezTo>
                <a:cubicBezTo>
                  <a:pt x="1500760" y="2451175"/>
                  <a:pt x="1511313" y="2420281"/>
                  <a:pt x="1519778" y="2423895"/>
                </a:cubicBezTo>
                <a:lnTo>
                  <a:pt x="1515315" y="2423952"/>
                </a:lnTo>
                <a:lnTo>
                  <a:pt x="1514281" y="2424214"/>
                </a:lnTo>
                <a:cubicBezTo>
                  <a:pt x="1496100" y="2428952"/>
                  <a:pt x="1480747" y="2433021"/>
                  <a:pt x="1470636" y="2435575"/>
                </a:cubicBezTo>
                <a:cubicBezTo>
                  <a:pt x="1422080" y="2444582"/>
                  <a:pt x="1258993" y="2485690"/>
                  <a:pt x="1178273" y="2506633"/>
                </a:cubicBezTo>
                <a:cubicBezTo>
                  <a:pt x="1116550" y="2520798"/>
                  <a:pt x="779018" y="2623028"/>
                  <a:pt x="758202" y="2601381"/>
                </a:cubicBezTo>
                <a:cubicBezTo>
                  <a:pt x="726204" y="2570955"/>
                  <a:pt x="829041" y="2560019"/>
                  <a:pt x="885975" y="2544031"/>
                </a:cubicBezTo>
                <a:cubicBezTo>
                  <a:pt x="988907" y="2510826"/>
                  <a:pt x="1113121" y="2473673"/>
                  <a:pt x="1214326" y="2446215"/>
                </a:cubicBezTo>
                <a:cubicBezTo>
                  <a:pt x="1217651" y="2445599"/>
                  <a:pt x="1392318" y="2407771"/>
                  <a:pt x="1391518" y="2405205"/>
                </a:cubicBezTo>
                <a:cubicBezTo>
                  <a:pt x="1400497" y="2375319"/>
                  <a:pt x="1161583" y="2430492"/>
                  <a:pt x="1290880" y="2398366"/>
                </a:cubicBezTo>
                <a:cubicBezTo>
                  <a:pt x="1449820" y="2357485"/>
                  <a:pt x="1702709" y="2313288"/>
                  <a:pt x="1846745" y="2269745"/>
                </a:cubicBezTo>
                <a:cubicBezTo>
                  <a:pt x="1872418" y="2259554"/>
                  <a:pt x="1883029" y="2246190"/>
                  <a:pt x="1903648" y="2242364"/>
                </a:cubicBezTo>
                <a:cubicBezTo>
                  <a:pt x="1943853" y="2230836"/>
                  <a:pt x="2114639" y="2202717"/>
                  <a:pt x="2201995" y="2183738"/>
                </a:cubicBezTo>
                <a:lnTo>
                  <a:pt x="2228241" y="2177417"/>
                </a:lnTo>
                <a:lnTo>
                  <a:pt x="2242849" y="2177039"/>
                </a:lnTo>
                <a:lnTo>
                  <a:pt x="2263364" y="2176522"/>
                </a:lnTo>
                <a:lnTo>
                  <a:pt x="2334099" y="2156049"/>
                </a:lnTo>
                <a:lnTo>
                  <a:pt x="2246604" y="2157877"/>
                </a:lnTo>
                <a:lnTo>
                  <a:pt x="2194851" y="2159038"/>
                </a:lnTo>
                <a:lnTo>
                  <a:pt x="2123944" y="2173898"/>
                </a:lnTo>
                <a:lnTo>
                  <a:pt x="2078346" y="2181750"/>
                </a:lnTo>
                <a:lnTo>
                  <a:pt x="2099944" y="2180878"/>
                </a:lnTo>
                <a:lnTo>
                  <a:pt x="2147232" y="2179539"/>
                </a:lnTo>
                <a:lnTo>
                  <a:pt x="2115491" y="2184004"/>
                </a:lnTo>
                <a:cubicBezTo>
                  <a:pt x="2098298" y="2186549"/>
                  <a:pt x="2085135" y="2188617"/>
                  <a:pt x="2080645" y="2189450"/>
                </a:cubicBezTo>
                <a:cubicBezTo>
                  <a:pt x="2008145" y="2202900"/>
                  <a:pt x="1672913" y="2265085"/>
                  <a:pt x="1884693" y="2217659"/>
                </a:cubicBezTo>
                <a:cubicBezTo>
                  <a:pt x="1951938" y="2203150"/>
                  <a:pt x="1983566" y="2201353"/>
                  <a:pt x="2027896" y="2193003"/>
                </a:cubicBezTo>
                <a:lnTo>
                  <a:pt x="2077996" y="2181811"/>
                </a:lnTo>
                <a:lnTo>
                  <a:pt x="1949090" y="2204009"/>
                </a:lnTo>
                <a:cubicBezTo>
                  <a:pt x="1834846" y="2223590"/>
                  <a:pt x="1723493" y="2244726"/>
                  <a:pt x="1604519" y="2282652"/>
                </a:cubicBezTo>
                <a:cubicBezTo>
                  <a:pt x="1583481" y="2287319"/>
                  <a:pt x="1467076" y="2341696"/>
                  <a:pt x="1449300" y="2334109"/>
                </a:cubicBezTo>
                <a:cubicBezTo>
                  <a:pt x="1453243" y="2333234"/>
                  <a:pt x="1514817" y="2299808"/>
                  <a:pt x="1556787" y="2284456"/>
                </a:cubicBezTo>
                <a:cubicBezTo>
                  <a:pt x="1649316" y="2249103"/>
                  <a:pt x="1691679" y="2235997"/>
                  <a:pt x="1750648" y="2214808"/>
                </a:cubicBezTo>
                <a:lnTo>
                  <a:pt x="1787995" y="2200863"/>
                </a:lnTo>
                <a:lnTo>
                  <a:pt x="1782194" y="2201735"/>
                </a:lnTo>
                <a:cubicBezTo>
                  <a:pt x="1718148" y="2210427"/>
                  <a:pt x="1654718" y="2217988"/>
                  <a:pt x="1596186" y="2228845"/>
                </a:cubicBezTo>
                <a:lnTo>
                  <a:pt x="1572736" y="2234100"/>
                </a:lnTo>
                <a:lnTo>
                  <a:pt x="1533857" y="2245403"/>
                </a:lnTo>
                <a:cubicBezTo>
                  <a:pt x="1494827" y="2256678"/>
                  <a:pt x="1453624" y="2268360"/>
                  <a:pt x="1407372" y="2280817"/>
                </a:cubicBezTo>
                <a:cubicBezTo>
                  <a:pt x="1393144" y="2284660"/>
                  <a:pt x="1373080" y="2289077"/>
                  <a:pt x="1352478" y="2293039"/>
                </a:cubicBezTo>
                <a:lnTo>
                  <a:pt x="1326593" y="2297264"/>
                </a:lnTo>
                <a:lnTo>
                  <a:pt x="1313728" y="2300644"/>
                </a:lnTo>
                <a:cubicBezTo>
                  <a:pt x="1195769" y="2331344"/>
                  <a:pt x="1079451" y="2359977"/>
                  <a:pt x="1041123" y="2360032"/>
                </a:cubicBezTo>
                <a:cubicBezTo>
                  <a:pt x="1058417" y="2356824"/>
                  <a:pt x="1069954" y="2335146"/>
                  <a:pt x="1066630" y="2335761"/>
                </a:cubicBezTo>
                <a:cubicBezTo>
                  <a:pt x="1091341" y="2322495"/>
                  <a:pt x="1158087" y="2290575"/>
                  <a:pt x="1184263" y="2279749"/>
                </a:cubicBezTo>
                <a:cubicBezTo>
                  <a:pt x="1319353" y="2221042"/>
                  <a:pt x="1014453" y="2285741"/>
                  <a:pt x="978433" y="2301107"/>
                </a:cubicBezTo>
                <a:cubicBezTo>
                  <a:pt x="997289" y="2278071"/>
                  <a:pt x="1024433" y="2283889"/>
                  <a:pt x="1048245" y="2276759"/>
                </a:cubicBezTo>
                <a:cubicBezTo>
                  <a:pt x="1065538" y="2273551"/>
                  <a:pt x="1217158" y="2234028"/>
                  <a:pt x="1129088" y="2244938"/>
                </a:cubicBezTo>
                <a:cubicBezTo>
                  <a:pt x="1027720" y="2258314"/>
                  <a:pt x="921628" y="2306217"/>
                  <a:pt x="850726" y="2324796"/>
                </a:cubicBezTo>
                <a:cubicBezTo>
                  <a:pt x="799646" y="2336985"/>
                  <a:pt x="623382" y="2369683"/>
                  <a:pt x="628465" y="2374710"/>
                </a:cubicBezTo>
                <a:cubicBezTo>
                  <a:pt x="611806" y="2366402"/>
                  <a:pt x="736122" y="2320547"/>
                  <a:pt x="793858" y="2307123"/>
                </a:cubicBezTo>
                <a:cubicBezTo>
                  <a:pt x="779754" y="2307026"/>
                  <a:pt x="761660" y="2307668"/>
                  <a:pt x="764188" y="2304487"/>
                </a:cubicBezTo>
                <a:cubicBezTo>
                  <a:pt x="769882" y="2300175"/>
                  <a:pt x="804597" y="2282879"/>
                  <a:pt x="848100" y="2280237"/>
                </a:cubicBezTo>
                <a:cubicBezTo>
                  <a:pt x="877730" y="2257916"/>
                  <a:pt x="908357" y="2263632"/>
                  <a:pt x="941988" y="2254137"/>
                </a:cubicBezTo>
                <a:cubicBezTo>
                  <a:pt x="961806" y="2247747"/>
                  <a:pt x="1104915" y="2212517"/>
                  <a:pt x="1009532" y="2224784"/>
                </a:cubicBezTo>
                <a:cubicBezTo>
                  <a:pt x="900843" y="2239517"/>
                  <a:pt x="806195" y="2288010"/>
                  <a:pt x="720391" y="2303927"/>
                </a:cubicBezTo>
                <a:cubicBezTo>
                  <a:pt x="678486" y="2311700"/>
                  <a:pt x="604356" y="2308628"/>
                  <a:pt x="566443" y="2315660"/>
                </a:cubicBezTo>
                <a:cubicBezTo>
                  <a:pt x="465047" y="2331214"/>
                  <a:pt x="295500" y="2385459"/>
                  <a:pt x="407473" y="2345150"/>
                </a:cubicBezTo>
                <a:cubicBezTo>
                  <a:pt x="486459" y="2316387"/>
                  <a:pt x="678353" y="2252568"/>
                  <a:pt x="762265" y="2228319"/>
                </a:cubicBezTo>
                <a:cubicBezTo>
                  <a:pt x="969886" y="2167554"/>
                  <a:pt x="1092573" y="2161619"/>
                  <a:pt x="1211168" y="2108685"/>
                </a:cubicBezTo>
                <a:cubicBezTo>
                  <a:pt x="1227662" y="2102912"/>
                  <a:pt x="1217653" y="2093371"/>
                  <a:pt x="1226672" y="2088441"/>
                </a:cubicBezTo>
                <a:lnTo>
                  <a:pt x="1256743" y="2079479"/>
                </a:lnTo>
                <a:lnTo>
                  <a:pt x="1270782" y="2077735"/>
                </a:lnTo>
                <a:lnTo>
                  <a:pt x="1415771" y="2059979"/>
                </a:lnTo>
                <a:lnTo>
                  <a:pt x="1423109" y="2052071"/>
                </a:lnTo>
                <a:cubicBezTo>
                  <a:pt x="1431776" y="2045480"/>
                  <a:pt x="1443603" y="2039973"/>
                  <a:pt x="1445117" y="2044030"/>
                </a:cubicBezTo>
                <a:cubicBezTo>
                  <a:pt x="1444298" y="2040643"/>
                  <a:pt x="1440300" y="2038630"/>
                  <a:pt x="1434190" y="2037605"/>
                </a:cubicBezTo>
                <a:lnTo>
                  <a:pt x="1411913" y="2037133"/>
                </a:lnTo>
                <a:lnTo>
                  <a:pt x="1401304" y="2039223"/>
                </a:lnTo>
                <a:cubicBezTo>
                  <a:pt x="1377838" y="2045203"/>
                  <a:pt x="1348380" y="2052839"/>
                  <a:pt x="1317688" y="2061314"/>
                </a:cubicBezTo>
                <a:lnTo>
                  <a:pt x="1256743" y="2079479"/>
                </a:lnTo>
                <a:lnTo>
                  <a:pt x="1134259" y="2094699"/>
                </a:lnTo>
                <a:cubicBezTo>
                  <a:pt x="1094072" y="2099747"/>
                  <a:pt x="1059509" y="2104157"/>
                  <a:pt x="1031483" y="2107824"/>
                </a:cubicBezTo>
                <a:lnTo>
                  <a:pt x="977342" y="2115090"/>
                </a:lnTo>
                <a:lnTo>
                  <a:pt x="978836" y="2112206"/>
                </a:lnTo>
                <a:cubicBezTo>
                  <a:pt x="980689" y="2109649"/>
                  <a:pt x="982657" y="2108063"/>
                  <a:pt x="984521" y="2108396"/>
                </a:cubicBezTo>
                <a:cubicBezTo>
                  <a:pt x="970469" y="2103947"/>
                  <a:pt x="939575" y="2110356"/>
                  <a:pt x="904160" y="2120045"/>
                </a:cubicBezTo>
                <a:lnTo>
                  <a:pt x="859588" y="2133058"/>
                </a:lnTo>
                <a:lnTo>
                  <a:pt x="843336" y="2135856"/>
                </a:lnTo>
                <a:lnTo>
                  <a:pt x="835615" y="2140047"/>
                </a:lnTo>
                <a:lnTo>
                  <a:pt x="796688" y="2151380"/>
                </a:lnTo>
                <a:cubicBezTo>
                  <a:pt x="725947" y="2170472"/>
                  <a:pt x="669843" y="2200418"/>
                  <a:pt x="608087" y="2203190"/>
                </a:cubicBezTo>
                <a:cubicBezTo>
                  <a:pt x="729239" y="2158464"/>
                  <a:pt x="768618" y="2153873"/>
                  <a:pt x="846170" y="2134060"/>
                </a:cubicBezTo>
                <a:cubicBezTo>
                  <a:pt x="873307" y="2126312"/>
                  <a:pt x="1194477" y="2032544"/>
                  <a:pt x="1039498" y="2061292"/>
                </a:cubicBezTo>
                <a:cubicBezTo>
                  <a:pt x="868318" y="2099016"/>
                  <a:pt x="755577" y="2148151"/>
                  <a:pt x="582512" y="2191110"/>
                </a:cubicBezTo>
                <a:cubicBezTo>
                  <a:pt x="487824" y="2214644"/>
                  <a:pt x="337935" y="2261987"/>
                  <a:pt x="258887" y="2267967"/>
                </a:cubicBezTo>
                <a:cubicBezTo>
                  <a:pt x="220173" y="2272434"/>
                  <a:pt x="259014" y="2257088"/>
                  <a:pt x="233311" y="2255886"/>
                </a:cubicBezTo>
                <a:lnTo>
                  <a:pt x="178102" y="2266128"/>
                </a:lnTo>
                <a:cubicBezTo>
                  <a:pt x="178201" y="2243858"/>
                  <a:pt x="379841" y="2197770"/>
                  <a:pt x="382366" y="2194588"/>
                </a:cubicBezTo>
                <a:cubicBezTo>
                  <a:pt x="389620" y="2170448"/>
                  <a:pt x="281795" y="2210530"/>
                  <a:pt x="285921" y="2212479"/>
                </a:cubicBezTo>
                <a:cubicBezTo>
                  <a:pt x="225124" y="2218329"/>
                  <a:pt x="296667" y="2201802"/>
                  <a:pt x="259545" y="2197833"/>
                </a:cubicBezTo>
                <a:cubicBezTo>
                  <a:pt x="185414" y="2194759"/>
                  <a:pt x="100710" y="2230011"/>
                  <a:pt x="202709" y="2191552"/>
                </a:cubicBezTo>
                <a:cubicBezTo>
                  <a:pt x="274219" y="2163633"/>
                  <a:pt x="370664" y="2145742"/>
                  <a:pt x="416021" y="2126474"/>
                </a:cubicBezTo>
                <a:cubicBezTo>
                  <a:pt x="445525" y="2115031"/>
                  <a:pt x="461190" y="2095301"/>
                  <a:pt x="474359" y="2090145"/>
                </a:cubicBezTo>
                <a:cubicBezTo>
                  <a:pt x="555871" y="2058199"/>
                  <a:pt x="701639" y="2022476"/>
                  <a:pt x="791401" y="1994428"/>
                </a:cubicBezTo>
                <a:cubicBezTo>
                  <a:pt x="825191" y="1985446"/>
                  <a:pt x="1132320" y="1914362"/>
                  <a:pt x="1137238" y="1905309"/>
                </a:cubicBezTo>
                <a:cubicBezTo>
                  <a:pt x="1140533" y="1893300"/>
                  <a:pt x="1034245" y="1915731"/>
                  <a:pt x="1026926" y="1917089"/>
                </a:cubicBezTo>
                <a:cubicBezTo>
                  <a:pt x="740282" y="1981659"/>
                  <a:pt x="453737" y="2093970"/>
                  <a:pt x="208298" y="2139499"/>
                </a:cubicBezTo>
                <a:cubicBezTo>
                  <a:pt x="226458" y="2105196"/>
                  <a:pt x="117738" y="2164982"/>
                  <a:pt x="88010" y="2153128"/>
                </a:cubicBezTo>
                <a:cubicBezTo>
                  <a:pt x="80561" y="2151798"/>
                  <a:pt x="155554" y="2123775"/>
                  <a:pt x="155554" y="2123775"/>
                </a:cubicBezTo>
                <a:cubicBezTo>
                  <a:pt x="501330" y="2011873"/>
                  <a:pt x="900749" y="1909559"/>
                  <a:pt x="1207816" y="1815693"/>
                </a:cubicBezTo>
                <a:cubicBezTo>
                  <a:pt x="1127961" y="1805540"/>
                  <a:pt x="1054794" y="1875556"/>
                  <a:pt x="957618" y="1870788"/>
                </a:cubicBezTo>
                <a:cubicBezTo>
                  <a:pt x="927790" y="1867638"/>
                  <a:pt x="979671" y="1858014"/>
                  <a:pt x="986322" y="1856780"/>
                </a:cubicBezTo>
                <a:cubicBezTo>
                  <a:pt x="1152706" y="1803664"/>
                  <a:pt x="904773" y="1863766"/>
                  <a:pt x="876037" y="1866383"/>
                </a:cubicBezTo>
                <a:cubicBezTo>
                  <a:pt x="813219" y="1874780"/>
                  <a:pt x="691396" y="1906061"/>
                  <a:pt x="630600" y="1911912"/>
                </a:cubicBezTo>
                <a:cubicBezTo>
                  <a:pt x="543170" y="1924874"/>
                  <a:pt x="603327" y="1916971"/>
                  <a:pt x="638682" y="1901729"/>
                </a:cubicBezTo>
                <a:cubicBezTo>
                  <a:pt x="739903" y="1865857"/>
                  <a:pt x="938941" y="1813671"/>
                  <a:pt x="1082192" y="1777101"/>
                </a:cubicBezTo>
                <a:lnTo>
                  <a:pt x="1132222" y="1764407"/>
                </a:lnTo>
                <a:lnTo>
                  <a:pt x="1126447" y="1763875"/>
                </a:lnTo>
                <a:lnTo>
                  <a:pt x="1124771" y="1751571"/>
                </a:lnTo>
                <a:lnTo>
                  <a:pt x="1094570" y="1757301"/>
                </a:lnTo>
                <a:cubicBezTo>
                  <a:pt x="1062054" y="1763663"/>
                  <a:pt x="1037470" y="1768597"/>
                  <a:pt x="1035643" y="1768936"/>
                </a:cubicBezTo>
                <a:cubicBezTo>
                  <a:pt x="930119" y="1782540"/>
                  <a:pt x="922701" y="1792601"/>
                  <a:pt x="772141" y="1826499"/>
                </a:cubicBezTo>
                <a:cubicBezTo>
                  <a:pt x="638580" y="1853989"/>
                  <a:pt x="725819" y="1829123"/>
                  <a:pt x="748964" y="1822116"/>
                </a:cubicBezTo>
                <a:cubicBezTo>
                  <a:pt x="775140" y="1811289"/>
                  <a:pt x="929955" y="1768461"/>
                  <a:pt x="869158" y="1774310"/>
                </a:cubicBezTo>
                <a:cubicBezTo>
                  <a:pt x="779331" y="1779576"/>
                  <a:pt x="674704" y="1829920"/>
                  <a:pt x="610614" y="1847779"/>
                </a:cubicBezTo>
                <a:cubicBezTo>
                  <a:pt x="552880" y="1861203"/>
                  <a:pt x="468043" y="1893765"/>
                  <a:pt x="412965" y="1893127"/>
                </a:cubicBezTo>
                <a:cubicBezTo>
                  <a:pt x="424405" y="1893718"/>
                  <a:pt x="480316" y="1851869"/>
                  <a:pt x="480349" y="1863260"/>
                </a:cubicBezTo>
                <a:cubicBezTo>
                  <a:pt x="478718" y="1846738"/>
                  <a:pt x="435753" y="1860135"/>
                  <a:pt x="405451" y="1869013"/>
                </a:cubicBezTo>
                <a:cubicBezTo>
                  <a:pt x="342926" y="1880611"/>
                  <a:pt x="99117" y="1942663"/>
                  <a:pt x="188716" y="1900533"/>
                </a:cubicBezTo>
                <a:cubicBezTo>
                  <a:pt x="344392" y="1826610"/>
                  <a:pt x="24985" y="1939589"/>
                  <a:pt x="8460" y="1933972"/>
                </a:cubicBezTo>
                <a:cubicBezTo>
                  <a:pt x="-30449" y="1912967"/>
                  <a:pt x="78364" y="1887355"/>
                  <a:pt x="62669" y="1895694"/>
                </a:cubicBezTo>
                <a:cubicBezTo>
                  <a:pt x="93900" y="1878504"/>
                  <a:pt x="112090" y="1855591"/>
                  <a:pt x="118606" y="1851669"/>
                </a:cubicBezTo>
                <a:cubicBezTo>
                  <a:pt x="233876" y="1799351"/>
                  <a:pt x="391887" y="1766783"/>
                  <a:pt x="549224" y="1720773"/>
                </a:cubicBezTo>
                <a:cubicBezTo>
                  <a:pt x="685945" y="1678587"/>
                  <a:pt x="822633" y="1625009"/>
                  <a:pt x="966668" y="1581466"/>
                </a:cubicBezTo>
                <a:cubicBezTo>
                  <a:pt x="1075194" y="1548716"/>
                  <a:pt x="1198692" y="1517021"/>
                  <a:pt x="1331802" y="1486605"/>
                </a:cubicBezTo>
                <a:lnTo>
                  <a:pt x="1476904" y="1456682"/>
                </a:lnTo>
                <a:lnTo>
                  <a:pt x="1508470" y="1440404"/>
                </a:lnTo>
                <a:cubicBezTo>
                  <a:pt x="1518514" y="1435334"/>
                  <a:pt x="1527355" y="1431006"/>
                  <a:pt x="1533739" y="1428080"/>
                </a:cubicBezTo>
                <a:cubicBezTo>
                  <a:pt x="1665347" y="1364839"/>
                  <a:pt x="1364436" y="1439835"/>
                  <a:pt x="1329329" y="1456409"/>
                </a:cubicBezTo>
                <a:cubicBezTo>
                  <a:pt x="1346849" y="1432755"/>
                  <a:pt x="1374299" y="1437646"/>
                  <a:pt x="1397680" y="1429713"/>
                </a:cubicBezTo>
                <a:cubicBezTo>
                  <a:pt x="1414774" y="1425921"/>
                  <a:pt x="1563992" y="1381285"/>
                  <a:pt x="1476630" y="1395177"/>
                </a:cubicBezTo>
                <a:cubicBezTo>
                  <a:pt x="1376124" y="1411984"/>
                  <a:pt x="1272868" y="1463444"/>
                  <a:pt x="1203096" y="1484415"/>
                </a:cubicBezTo>
                <a:cubicBezTo>
                  <a:pt x="1152761" y="1498328"/>
                  <a:pt x="978533" y="1536981"/>
                  <a:pt x="983899" y="1541830"/>
                </a:cubicBezTo>
                <a:cubicBezTo>
                  <a:pt x="966782" y="1534097"/>
                  <a:pt x="1088361" y="1484063"/>
                  <a:pt x="1145275" y="1468691"/>
                </a:cubicBezTo>
                <a:cubicBezTo>
                  <a:pt x="1131178" y="1469073"/>
                  <a:pt x="1113139" y="1470330"/>
                  <a:pt x="1115482" y="1467065"/>
                </a:cubicBezTo>
                <a:cubicBezTo>
                  <a:pt x="1120924" y="1462563"/>
                  <a:pt x="1154619" y="1444107"/>
                  <a:pt x="1197929" y="1439988"/>
                </a:cubicBezTo>
                <a:lnTo>
                  <a:pt x="1219433" y="1427209"/>
                </a:lnTo>
                <a:lnTo>
                  <a:pt x="1218748" y="1427280"/>
                </a:lnTo>
                <a:lnTo>
                  <a:pt x="1188675" y="1429539"/>
                </a:lnTo>
                <a:lnTo>
                  <a:pt x="1136753" y="1448756"/>
                </a:lnTo>
                <a:cubicBezTo>
                  <a:pt x="1114538" y="1456532"/>
                  <a:pt x="1092899" y="1463290"/>
                  <a:pt x="1071696" y="1467994"/>
                </a:cubicBezTo>
                <a:cubicBezTo>
                  <a:pt x="1030276" y="1477184"/>
                  <a:pt x="956041" y="1476632"/>
                  <a:pt x="918567" y="1484946"/>
                </a:cubicBezTo>
                <a:cubicBezTo>
                  <a:pt x="818158" y="1503928"/>
                  <a:pt x="651870" y="1563881"/>
                  <a:pt x="761435" y="1519807"/>
                </a:cubicBezTo>
                <a:cubicBezTo>
                  <a:pt x="838702" y="1488388"/>
                  <a:pt x="1026768" y="1418114"/>
                  <a:pt x="1109215" y="1391037"/>
                </a:cubicBezTo>
                <a:cubicBezTo>
                  <a:pt x="1313167" y="1323276"/>
                  <a:pt x="1435395" y="1313180"/>
                  <a:pt x="1550854" y="1256267"/>
                </a:cubicBezTo>
                <a:cubicBezTo>
                  <a:pt x="1567003" y="1249939"/>
                  <a:pt x="1556459" y="1240748"/>
                  <a:pt x="1565188" y="1235517"/>
                </a:cubicBezTo>
                <a:lnTo>
                  <a:pt x="1594715" y="1225542"/>
                </a:lnTo>
                <a:lnTo>
                  <a:pt x="1608643" y="1223321"/>
                </a:lnTo>
                <a:cubicBezTo>
                  <a:pt x="2310316" y="1112222"/>
                  <a:pt x="3928737" y="864709"/>
                  <a:pt x="3980584" y="848402"/>
                </a:cubicBezTo>
                <a:cubicBezTo>
                  <a:pt x="4040305" y="829111"/>
                  <a:pt x="1868677" y="1136887"/>
                  <a:pt x="1736841" y="1180413"/>
                </a:cubicBezTo>
                <a:cubicBezTo>
                  <a:pt x="1713741" y="1187184"/>
                  <a:pt x="1684746" y="1195814"/>
                  <a:pt x="1654567" y="1205324"/>
                </a:cubicBezTo>
                <a:lnTo>
                  <a:pt x="1594715" y="1225542"/>
                </a:lnTo>
                <a:lnTo>
                  <a:pt x="1473223" y="1244907"/>
                </a:lnTo>
                <a:cubicBezTo>
                  <a:pt x="1433363" y="1251316"/>
                  <a:pt x="1399085" y="1256897"/>
                  <a:pt x="1371294" y="1261512"/>
                </a:cubicBezTo>
                <a:lnTo>
                  <a:pt x="1317621" y="1270610"/>
                </a:lnTo>
                <a:lnTo>
                  <a:pt x="1318949" y="1267678"/>
                </a:lnTo>
                <a:cubicBezTo>
                  <a:pt x="1320654" y="1265061"/>
                  <a:pt x="1322531" y="1263409"/>
                  <a:pt x="1324411" y="1263678"/>
                </a:cubicBezTo>
                <a:cubicBezTo>
                  <a:pt x="1310118" y="1259712"/>
                  <a:pt x="1279618" y="1267164"/>
                  <a:pt x="1244792" y="1278048"/>
                </a:cubicBezTo>
                <a:lnTo>
                  <a:pt x="1201004" y="1292563"/>
                </a:lnTo>
                <a:lnTo>
                  <a:pt x="1184929" y="1295908"/>
                </a:lnTo>
                <a:lnTo>
                  <a:pt x="1177457" y="1300357"/>
                </a:lnTo>
                <a:lnTo>
                  <a:pt x="1139212" y="1313002"/>
                </a:lnTo>
                <a:cubicBezTo>
                  <a:pt x="1069629" y="1334479"/>
                  <a:pt x="1015289" y="1366302"/>
                  <a:pt x="953752" y="1371169"/>
                </a:cubicBezTo>
                <a:cubicBezTo>
                  <a:pt x="1072233" y="1322371"/>
                  <a:pt x="1111313" y="1316446"/>
                  <a:pt x="1187659" y="1294018"/>
                </a:cubicBezTo>
                <a:cubicBezTo>
                  <a:pt x="1214326" y="1285355"/>
                  <a:pt x="1529833" y="1180767"/>
                  <a:pt x="1376647" y="1214752"/>
                </a:cubicBezTo>
                <a:cubicBezTo>
                  <a:pt x="1207786" y="1258255"/>
                  <a:pt x="1097957" y="1311173"/>
                  <a:pt x="927512" y="1359970"/>
                </a:cubicBezTo>
                <a:cubicBezTo>
                  <a:pt x="834258" y="1386699"/>
                  <a:pt x="687218" y="1439087"/>
                  <a:pt x="608587" y="1447747"/>
                </a:cubicBezTo>
                <a:cubicBezTo>
                  <a:pt x="570166" y="1453526"/>
                  <a:pt x="608094" y="1436875"/>
                  <a:pt x="582348" y="1436548"/>
                </a:cubicBezTo>
                <a:lnTo>
                  <a:pt x="527776" y="1448655"/>
                </a:lnTo>
                <a:cubicBezTo>
                  <a:pt x="526604" y="1426403"/>
                  <a:pt x="725417" y="1373509"/>
                  <a:pt x="727760" y="1370244"/>
                </a:cubicBezTo>
                <a:cubicBezTo>
                  <a:pt x="733627" y="1345882"/>
                  <a:pt x="628196" y="1389588"/>
                  <a:pt x="632430" y="1391394"/>
                </a:cubicBezTo>
                <a:cubicBezTo>
                  <a:pt x="572025" y="1399305"/>
                  <a:pt x="642554" y="1380363"/>
                  <a:pt x="605243" y="1377660"/>
                </a:cubicBezTo>
                <a:cubicBezTo>
                  <a:pt x="531009" y="1377108"/>
                  <a:pt x="448398" y="1415203"/>
                  <a:pt x="548102" y="1373315"/>
                </a:cubicBezTo>
                <a:cubicBezTo>
                  <a:pt x="617950" y="1342994"/>
                  <a:pt x="713280" y="1321844"/>
                  <a:pt x="757494" y="1301053"/>
                </a:cubicBezTo>
                <a:cubicBezTo>
                  <a:pt x="786315" y="1288620"/>
                  <a:pt x="800839" y="1268376"/>
                  <a:pt x="813701" y="1262777"/>
                </a:cubicBezTo>
                <a:cubicBezTo>
                  <a:pt x="893311" y="1228094"/>
                  <a:pt x="1036900" y="1187452"/>
                  <a:pt x="1124972" y="1156382"/>
                </a:cubicBezTo>
                <a:cubicBezTo>
                  <a:pt x="1158219" y="1146261"/>
                  <a:pt x="1460993" y="1064812"/>
                  <a:pt x="1465389" y="1055601"/>
                </a:cubicBezTo>
                <a:cubicBezTo>
                  <a:pt x="1467996" y="1043492"/>
                  <a:pt x="1363089" y="1069512"/>
                  <a:pt x="1355856" y="1071116"/>
                </a:cubicBezTo>
                <a:cubicBezTo>
                  <a:pt x="1073175" y="1145362"/>
                  <a:pt x="793317" y="1267299"/>
                  <a:pt x="550716" y="1321124"/>
                </a:cubicBezTo>
                <a:cubicBezTo>
                  <a:pt x="566901" y="1286236"/>
                  <a:pt x="461698" y="1349658"/>
                  <a:pt x="431324" y="1338826"/>
                </a:cubicBezTo>
                <a:cubicBezTo>
                  <a:pt x="423804" y="1337749"/>
                  <a:pt x="497126" y="1307206"/>
                  <a:pt x="497126" y="1307206"/>
                </a:cubicBezTo>
                <a:cubicBezTo>
                  <a:pt x="836180" y="1183666"/>
                  <a:pt x="1229373" y="1067881"/>
                  <a:pt x="1530784" y="963672"/>
                </a:cubicBezTo>
                <a:cubicBezTo>
                  <a:pt x="1450428" y="956243"/>
                  <a:pt x="1381327" y="1028677"/>
                  <a:pt x="1283974" y="1027215"/>
                </a:cubicBezTo>
                <a:cubicBezTo>
                  <a:pt x="1253994" y="1025081"/>
                  <a:pt x="1305276" y="1013704"/>
                  <a:pt x="1311850" y="1012245"/>
                </a:cubicBezTo>
                <a:cubicBezTo>
                  <a:pt x="1475041" y="953528"/>
                  <a:pt x="1230779" y="1021995"/>
                  <a:pt x="1202221" y="1025586"/>
                </a:cubicBezTo>
                <a:cubicBezTo>
                  <a:pt x="1139942" y="1036109"/>
                  <a:pt x="1020024" y="1071499"/>
                  <a:pt x="959618" y="1079409"/>
                </a:cubicBezTo>
                <a:cubicBezTo>
                  <a:pt x="873014" y="1095330"/>
                  <a:pt x="932662" y="1085390"/>
                  <a:pt x="967113" y="1068962"/>
                </a:cubicBezTo>
                <a:cubicBezTo>
                  <a:pt x="1099213" y="1016594"/>
                  <a:pt x="1403386" y="929344"/>
                  <a:pt x="1520209" y="895189"/>
                </a:cubicBezTo>
                <a:cubicBezTo>
                  <a:pt x="1730094" y="833799"/>
                  <a:pt x="1363340" y="921207"/>
                  <a:pt x="1356109" y="922811"/>
                </a:cubicBezTo>
                <a:cubicBezTo>
                  <a:pt x="1251465" y="939987"/>
                  <a:pt x="1244627" y="950290"/>
                  <a:pt x="1096148" y="989270"/>
                </a:cubicBezTo>
                <a:cubicBezTo>
                  <a:pt x="964287" y="1021271"/>
                  <a:pt x="1050021" y="993465"/>
                  <a:pt x="1072744" y="985679"/>
                </a:cubicBezTo>
                <a:cubicBezTo>
                  <a:pt x="1098277" y="973973"/>
                  <a:pt x="1250497" y="925927"/>
                  <a:pt x="1190093" y="933837"/>
                </a:cubicBezTo>
                <a:cubicBezTo>
                  <a:pt x="1100655" y="942149"/>
                  <a:pt x="999001" y="995999"/>
                  <a:pt x="935992" y="1016018"/>
                </a:cubicBezTo>
                <a:cubicBezTo>
                  <a:pt x="879081" y="1031390"/>
                  <a:pt x="796185" y="1066802"/>
                  <a:pt x="741122" y="1068036"/>
                </a:cubicBezTo>
                <a:cubicBezTo>
                  <a:pt x="752586" y="1068239"/>
                  <a:pt x="806055" y="1024530"/>
                  <a:pt x="806737" y="1035910"/>
                </a:cubicBezTo>
                <a:cubicBezTo>
                  <a:pt x="804165" y="1019458"/>
                  <a:pt x="762006" y="1034303"/>
                  <a:pt x="732239" y="1044201"/>
                </a:cubicBezTo>
                <a:cubicBezTo>
                  <a:pt x="670438" y="1057913"/>
                  <a:pt x="430407" y="1128187"/>
                  <a:pt x="517515" y="1083054"/>
                </a:cubicBezTo>
                <a:cubicBezTo>
                  <a:pt x="668820" y="1003913"/>
                  <a:pt x="356173" y="1127636"/>
                  <a:pt x="339341" y="1122584"/>
                </a:cubicBezTo>
                <a:cubicBezTo>
                  <a:pt x="299272" y="1102922"/>
                  <a:pt x="406519" y="1073638"/>
                  <a:pt x="391314" y="1082502"/>
                </a:cubicBezTo>
                <a:cubicBezTo>
                  <a:pt x="421533" y="1064267"/>
                  <a:pt x="438398" y="1040759"/>
                  <a:pt x="444684" y="1036619"/>
                </a:cubicBezTo>
                <a:cubicBezTo>
                  <a:pt x="556856" y="980436"/>
                  <a:pt x="712854" y="942532"/>
                  <a:pt x="867413" y="891219"/>
                </a:cubicBezTo>
                <a:cubicBezTo>
                  <a:pt x="1001594" y="844429"/>
                  <a:pt x="1135092" y="786261"/>
                  <a:pt x="1276501" y="737866"/>
                </a:cubicBezTo>
                <a:cubicBezTo>
                  <a:pt x="1702709" y="592245"/>
                  <a:pt x="2369206" y="455357"/>
                  <a:pt x="2934009" y="353110"/>
                </a:cubicBezTo>
                <a:cubicBezTo>
                  <a:pt x="3100264" y="321717"/>
                  <a:pt x="3185052" y="291375"/>
                  <a:pt x="3333744" y="264426"/>
                </a:cubicBezTo>
                <a:cubicBezTo>
                  <a:pt x="3474727" y="235893"/>
                  <a:pt x="3610499" y="231577"/>
                  <a:pt x="3748220" y="215298"/>
                </a:cubicBezTo>
                <a:cubicBezTo>
                  <a:pt x="3833237" y="204672"/>
                  <a:pt x="4134796" y="169614"/>
                  <a:pt x="3993657" y="169081"/>
                </a:cubicBezTo>
                <a:cubicBezTo>
                  <a:pt x="3921050" y="182445"/>
                  <a:pt x="3860357" y="187674"/>
                  <a:pt x="3752880" y="197243"/>
                </a:cubicBezTo>
                <a:cubicBezTo>
                  <a:pt x="3649635" y="208619"/>
                  <a:pt x="3464635" y="218365"/>
                  <a:pt x="3573321" y="202488"/>
                </a:cubicBezTo>
                <a:cubicBezTo>
                  <a:pt x="3593703" y="197967"/>
                  <a:pt x="3712381" y="197443"/>
                  <a:pt x="3736313" y="183348"/>
                </a:cubicBezTo>
                <a:cubicBezTo>
                  <a:pt x="3743305" y="202112"/>
                  <a:pt x="3782154" y="176472"/>
                  <a:pt x="3801139" y="177752"/>
                </a:cubicBezTo>
                <a:cubicBezTo>
                  <a:pt x="3811229" y="195279"/>
                  <a:pt x="3846133" y="170513"/>
                  <a:pt x="3869249" y="171426"/>
                </a:cubicBezTo>
                <a:cubicBezTo>
                  <a:pt x="3876053" y="189683"/>
                  <a:pt x="3914244" y="164188"/>
                  <a:pt x="3933229" y="165467"/>
                </a:cubicBezTo>
                <a:cubicBezTo>
                  <a:pt x="3926424" y="147210"/>
                  <a:pt x="3888234" y="172704"/>
                  <a:pt x="3869249" y="171426"/>
                </a:cubicBezTo>
                <a:cubicBezTo>
                  <a:pt x="3858312" y="153535"/>
                  <a:pt x="3823409" y="178301"/>
                  <a:pt x="3801139" y="177752"/>
                </a:cubicBezTo>
                <a:cubicBezTo>
                  <a:pt x="3794333" y="159495"/>
                  <a:pt x="3755486" y="185135"/>
                  <a:pt x="3736313" y="183348"/>
                </a:cubicBezTo>
                <a:cubicBezTo>
                  <a:pt x="3572376" y="199952"/>
                  <a:pt x="3360684" y="206837"/>
                  <a:pt x="3206157" y="229589"/>
                </a:cubicBezTo>
                <a:cubicBezTo>
                  <a:pt x="2762596" y="299994"/>
                  <a:pt x="2301268" y="410581"/>
                  <a:pt x="1889387" y="487685"/>
                </a:cubicBezTo>
                <a:cubicBezTo>
                  <a:pt x="1789824" y="507028"/>
                  <a:pt x="1680003" y="519863"/>
                  <a:pt x="1603187" y="542945"/>
                </a:cubicBezTo>
                <a:cubicBezTo>
                  <a:pt x="1589380" y="546008"/>
                  <a:pt x="1578146" y="565522"/>
                  <a:pt x="1557764" y="570044"/>
                </a:cubicBezTo>
                <a:cubicBezTo>
                  <a:pt x="1540672" y="573836"/>
                  <a:pt x="1359453" y="593725"/>
                  <a:pt x="1357563" y="588654"/>
                </a:cubicBezTo>
                <a:cubicBezTo>
                  <a:pt x="1349624" y="567355"/>
                  <a:pt x="1577210" y="522901"/>
                  <a:pt x="1573923" y="523632"/>
                </a:cubicBezTo>
                <a:cubicBezTo>
                  <a:pt x="1809269" y="459887"/>
                  <a:pt x="2375996" y="334153"/>
                  <a:pt x="2646235" y="285729"/>
                </a:cubicBezTo>
                <a:cubicBezTo>
                  <a:pt x="3127435" y="195991"/>
                  <a:pt x="3488093" y="113230"/>
                  <a:pt x="3923180" y="79296"/>
                </a:cubicBezTo>
                <a:cubicBezTo>
                  <a:pt x="4092483" y="67541"/>
                  <a:pt x="4280482" y="54383"/>
                  <a:pt x="4449332" y="50965"/>
                </a:cubicBezTo>
                <a:cubicBezTo>
                  <a:pt x="4747671" y="47370"/>
                  <a:pt x="5091180" y="77129"/>
                  <a:pt x="5346172" y="106211"/>
                </a:cubicBezTo>
                <a:cubicBezTo>
                  <a:pt x="5497215" y="123764"/>
                  <a:pt x="5315964" y="84362"/>
                  <a:pt x="5280149" y="78032"/>
                </a:cubicBezTo>
                <a:cubicBezTo>
                  <a:pt x="4926808" y="21901"/>
                  <a:pt x="4583502" y="44259"/>
                  <a:pt x="4189188" y="29065"/>
                </a:cubicBezTo>
                <a:cubicBezTo>
                  <a:pt x="4073508" y="26178"/>
                  <a:pt x="4299927" y="7241"/>
                  <a:pt x="4387311" y="4876"/>
                </a:cubicBezTo>
                <a:cubicBezTo>
                  <a:pt x="4456536" y="2009"/>
                  <a:pt x="4524508" y="441"/>
                  <a:pt x="4591290" y="81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1" Type="http://schemas.openxmlformats.org/officeDocument/2006/relationships/theme" Target="../theme/theme1.xml"/><Relationship Id="rId60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.xml"/><Relationship Id="rId59" Type="http://schemas.openxmlformats.org/officeDocument/2006/relationships/slideLayout" Target="../slideLayouts/slideLayout59.xml"/><Relationship Id="rId58" Type="http://schemas.openxmlformats.org/officeDocument/2006/relationships/slideLayout" Target="../slideLayouts/slideLayout58.xml"/><Relationship Id="rId57" Type="http://schemas.openxmlformats.org/officeDocument/2006/relationships/slideLayout" Target="../slideLayouts/slideLayout57.xml"/><Relationship Id="rId56" Type="http://schemas.openxmlformats.org/officeDocument/2006/relationships/slideLayout" Target="../slideLayouts/slideLayout56.xml"/><Relationship Id="rId55" Type="http://schemas.openxmlformats.org/officeDocument/2006/relationships/slideLayout" Target="../slideLayouts/slideLayout55.xml"/><Relationship Id="rId54" Type="http://schemas.openxmlformats.org/officeDocument/2006/relationships/slideLayout" Target="../slideLayouts/slideLayout54.xml"/><Relationship Id="rId53" Type="http://schemas.openxmlformats.org/officeDocument/2006/relationships/slideLayout" Target="../slideLayouts/slideLayout53.xml"/><Relationship Id="rId52" Type="http://schemas.openxmlformats.org/officeDocument/2006/relationships/slideLayout" Target="../slideLayouts/slideLayout52.xml"/><Relationship Id="rId51" Type="http://schemas.openxmlformats.org/officeDocument/2006/relationships/slideLayout" Target="../slideLayouts/slideLayout51.xml"/><Relationship Id="rId50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.xml"/><Relationship Id="rId49" Type="http://schemas.openxmlformats.org/officeDocument/2006/relationships/slideLayout" Target="../slideLayouts/slideLayout49.xml"/><Relationship Id="rId48" Type="http://schemas.openxmlformats.org/officeDocument/2006/relationships/slideLayout" Target="../slideLayouts/slideLayout48.xml"/><Relationship Id="rId47" Type="http://schemas.openxmlformats.org/officeDocument/2006/relationships/slideLayout" Target="../slideLayouts/slideLayout47.xml"/><Relationship Id="rId46" Type="http://schemas.openxmlformats.org/officeDocument/2006/relationships/slideLayout" Target="../slideLayouts/slideLayout46.xml"/><Relationship Id="rId45" Type="http://schemas.openxmlformats.org/officeDocument/2006/relationships/slideLayout" Target="../slideLayouts/slideLayout45.xml"/><Relationship Id="rId44" Type="http://schemas.openxmlformats.org/officeDocument/2006/relationships/slideLayout" Target="../slideLayouts/slideLayout44.xml"/><Relationship Id="rId43" Type="http://schemas.openxmlformats.org/officeDocument/2006/relationships/slideLayout" Target="../slideLayouts/slideLayout43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4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.xml"/><Relationship Id="rId39" Type="http://schemas.openxmlformats.org/officeDocument/2006/relationships/slideLayout" Target="../slideLayouts/slideLayout39.xml"/><Relationship Id="rId38" Type="http://schemas.openxmlformats.org/officeDocument/2006/relationships/slideLayout" Target="../slideLayouts/slideLayout38.xml"/><Relationship Id="rId37" Type="http://schemas.openxmlformats.org/officeDocument/2006/relationships/slideLayout" Target="../slideLayouts/slideLayout37.xml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theme" Target="../theme/theme2.xml"/><Relationship Id="rId3" Type="http://schemas.openxmlformats.org/officeDocument/2006/relationships/slideLayout" Target="../slideLayouts/slideLayout63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700" r:id="rId52"/>
    <p:sldLayoutId id="2147483701" r:id="rId53"/>
    <p:sldLayoutId id="2147483702" r:id="rId54"/>
    <p:sldLayoutId id="2147483703" r:id="rId55"/>
    <p:sldLayoutId id="2147483704" r:id="rId56"/>
    <p:sldLayoutId id="2147483705" r:id="rId57"/>
    <p:sldLayoutId id="2147483706" r:id="rId58"/>
    <p:sldLayoutId id="2147483707" r:id="rId59"/>
    <p:sldLayoutId id="2147483708" r:id="rId60"/>
  </p:sldLayoutIdLst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60.xml"/><Relationship Id="rId2" Type="http://schemas.openxmlformats.org/officeDocument/2006/relationships/image" Target="../media/image1.jpe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60.xml"/><Relationship Id="rId2" Type="http://schemas.openxmlformats.org/officeDocument/2006/relationships/tags" Target="../tags/tag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60.xml"/><Relationship Id="rId2" Type="http://schemas.openxmlformats.org/officeDocument/2006/relationships/tags" Target="../tags/tag2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60.xml"/><Relationship Id="rId2" Type="http://schemas.openxmlformats.org/officeDocument/2006/relationships/tags" Target="../tags/tag3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组合 24"/>
          <p:cNvGrpSpPr/>
          <p:nvPr/>
        </p:nvGrpSpPr>
        <p:grpSpPr>
          <a:xfrm>
            <a:off x="360045" y="1249680"/>
            <a:ext cx="11471910" cy="5059680"/>
            <a:chOff x="441960" y="1249680"/>
            <a:chExt cx="11308080" cy="435864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3" name="椭圆 22"/>
            <p:cNvSpPr/>
            <p:nvPr/>
          </p:nvSpPr>
          <p:spPr>
            <a:xfrm>
              <a:off x="441960" y="2324100"/>
              <a:ext cx="2209800" cy="2209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/>
                <a:ea typeface="微软雅黑" panose="020B0503020204020204" pitchFamily="34" charset="-122"/>
                <a:sym typeface="Arial" panose="020B0604020202020204"/>
              </a:endParaRPr>
            </a:p>
          </p:txBody>
        </p:sp>
        <p:sp>
          <p:nvSpPr>
            <p:cNvPr id="24" name="椭圆 23"/>
            <p:cNvSpPr/>
            <p:nvPr/>
          </p:nvSpPr>
          <p:spPr>
            <a:xfrm>
              <a:off x="9540240" y="2324100"/>
              <a:ext cx="2209800" cy="22098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/>
                <a:ea typeface="微软雅黑" panose="020B0503020204020204" pitchFamily="34" charset="-122"/>
                <a:sym typeface="Arial" panose="020B0604020202020204"/>
              </a:endParaRPr>
            </a:p>
          </p:txBody>
        </p:sp>
        <p:sp>
          <p:nvSpPr>
            <p:cNvPr id="22" name="矩形: 圆角 21"/>
            <p:cNvSpPr/>
            <p:nvPr/>
          </p:nvSpPr>
          <p:spPr>
            <a:xfrm>
              <a:off x="1676400" y="1249680"/>
              <a:ext cx="8839200" cy="435864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/>
                <a:ea typeface="微软雅黑" panose="020B0503020204020204" pitchFamily="34" charset="-122"/>
                <a:sym typeface="Arial" panose="020B0604020202020204"/>
              </a:endParaRPr>
            </a:p>
          </p:txBody>
        </p:sp>
      </p:grpSp>
      <p:sp>
        <p:nvSpPr>
          <p:cNvPr id="2" name="椭圆 1"/>
          <p:cNvSpPr/>
          <p:nvPr/>
        </p:nvSpPr>
        <p:spPr>
          <a:xfrm>
            <a:off x="1030514" y="3160713"/>
            <a:ext cx="609600" cy="609600"/>
          </a:xfrm>
          <a:prstGeom prst="ellipse">
            <a:avLst/>
          </a:prstGeom>
          <a:solidFill>
            <a:srgbClr val="B4B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10645140" y="3160713"/>
            <a:ext cx="609600" cy="609600"/>
          </a:xfrm>
          <a:prstGeom prst="ellipse">
            <a:avLst/>
          </a:prstGeom>
          <a:solidFill>
            <a:srgbClr val="E4A7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004060" y="1705610"/>
            <a:ext cx="8300085" cy="28276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5400" i="0" spc="30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字魂59号-创粗黑" charset="0"/>
                <a:ea typeface="字魂59号-创粗黑" panose="00000500000000000000" pitchFamily="2" charset="-122"/>
                <a:sym typeface="Arial" panose="020B0604020202020204"/>
              </a:rPr>
              <a:t>语言学传统：</a:t>
            </a:r>
            <a:endParaRPr kumimoji="0" lang="zh-CN" altLang="en-US" sz="5400" i="0" spc="30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字魂59号-创粗黑" charset="0"/>
              <a:ea typeface="字魂59号-创粗黑" panose="00000500000000000000" pitchFamily="2" charset="-122"/>
              <a:sym typeface="Arial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5400" i="0" spc="30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字魂59号-创粗黑" charset="0"/>
                <a:ea typeface="字魂59号-创粗黑" panose="00000500000000000000" pitchFamily="2" charset="-122"/>
                <a:sym typeface="Arial" panose="020B0604020202020204"/>
              </a:rPr>
              <a:t>西塞罗与</a:t>
            </a:r>
            <a:r>
              <a:rPr kumimoji="0" lang="en-US" altLang="zh-CN" sz="5400" i="0" spc="30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字魂59号-创粗黑" charset="0"/>
                <a:ea typeface="字魂59号-创粗黑" panose="00000500000000000000" pitchFamily="2" charset="-122"/>
                <a:sym typeface="Arial" panose="020B0604020202020204"/>
              </a:rPr>
              <a:t>“</a:t>
            </a:r>
            <a:r>
              <a:rPr kumimoji="0" lang="zh-CN" altLang="en-US" sz="5400" i="0" spc="30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字魂59号-创粗黑" charset="0"/>
                <a:ea typeface="字魂59号-创粗黑" panose="00000500000000000000" pitchFamily="2" charset="-122"/>
                <a:sym typeface="Arial" panose="020B0604020202020204"/>
              </a:rPr>
              <a:t>自由</a:t>
            </a:r>
            <a:r>
              <a:rPr kumimoji="0" lang="en-US" altLang="zh-CN" sz="5400" i="0" spc="30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字魂59号-创粗黑" charset="0"/>
                <a:ea typeface="字魂59号-创粗黑" panose="00000500000000000000" pitchFamily="2" charset="-122"/>
                <a:sym typeface="Arial" panose="020B0604020202020204"/>
              </a:rPr>
              <a:t>”</a:t>
            </a:r>
            <a:r>
              <a:rPr kumimoji="0" lang="zh-CN" altLang="en-US" sz="5400" i="0" spc="30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字魂59号-创粗黑" charset="0"/>
                <a:ea typeface="字魂59号-创粗黑" panose="00000500000000000000" pitchFamily="2" charset="-122"/>
                <a:sym typeface="Arial" panose="020B0604020202020204"/>
              </a:rPr>
              <a:t>概念</a:t>
            </a:r>
            <a:endParaRPr kumimoji="0" lang="zh-CN" altLang="en-US" sz="5400" i="0" spc="30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字魂59号-创粗黑" charset="0"/>
              <a:ea typeface="字魂59号-创粗黑" panose="00000500000000000000" pitchFamily="2" charset="-122"/>
              <a:sym typeface="Arial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4800" i="0" spc="30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字魂59号-创粗黑" charset="0"/>
                <a:ea typeface="字魂59号-创粗黑" panose="00000500000000000000" pitchFamily="2" charset="-122"/>
                <a:sym typeface="Arial" panose="020B0604020202020204"/>
              </a:rPr>
              <a:t>Sprachliche Tradition (Cicero): frei</a:t>
            </a:r>
            <a:endParaRPr kumimoji="0" lang="zh-CN" altLang="en-US" sz="5400" i="0" spc="30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字魂59号-创粗黑" charset="0"/>
              <a:ea typeface="字魂59号-创粗黑" panose="00000500000000000000" pitchFamily="2" charset="-122"/>
              <a:sym typeface="Arial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5400" i="0" spc="30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字魂59号-创粗黑" charset="0"/>
              <a:ea typeface="字魂59号-创粗黑" panose="00000500000000000000" pitchFamily="2" charset="-122"/>
              <a:sym typeface="Arial" panose="020B0604020202020204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488565" y="4912360"/>
            <a:ext cx="7015480" cy="10750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i="0" u="none" strike="noStrike" kern="1200" cap="none" spc="30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30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汇报人：唐砺之</a:t>
            </a:r>
            <a:endParaRPr kumimoji="0" lang="zh-CN" altLang="en-US" sz="2400" i="0" u="none" strike="noStrike" kern="1200" cap="none" spc="30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a337c2344d0669b1e4a04c71c9a384b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3350" y="3291205"/>
            <a:ext cx="5349875" cy="3566795"/>
          </a:xfrm>
          <a:prstGeom prst="rect">
            <a:avLst/>
          </a:prstGeom>
        </p:spPr>
      </p:pic>
      <p:sp>
        <p:nvSpPr>
          <p:cNvPr id="12" name="Freeform 113"/>
          <p:cNvSpPr>
            <a:spLocks noEditPoints="1"/>
          </p:cNvSpPr>
          <p:nvPr/>
        </p:nvSpPr>
        <p:spPr bwMode="auto">
          <a:xfrm>
            <a:off x="5348407" y="621333"/>
            <a:ext cx="320594" cy="362576"/>
          </a:xfrm>
          <a:custGeom>
            <a:avLst/>
            <a:gdLst>
              <a:gd name="T0" fmla="*/ 20 w 78"/>
              <a:gd name="T1" fmla="*/ 7 h 88"/>
              <a:gd name="T2" fmla="*/ 20 w 78"/>
              <a:gd name="T3" fmla="*/ 11 h 88"/>
              <a:gd name="T4" fmla="*/ 5 w 78"/>
              <a:gd name="T5" fmla="*/ 6 h 88"/>
              <a:gd name="T6" fmla="*/ 1 w 78"/>
              <a:gd name="T7" fmla="*/ 8 h 88"/>
              <a:gd name="T8" fmla="*/ 0 w 78"/>
              <a:gd name="T9" fmla="*/ 20 h 88"/>
              <a:gd name="T10" fmla="*/ 3 w 78"/>
              <a:gd name="T11" fmla="*/ 38 h 88"/>
              <a:gd name="T12" fmla="*/ 17 w 78"/>
              <a:gd name="T13" fmla="*/ 49 h 88"/>
              <a:gd name="T14" fmla="*/ 20 w 78"/>
              <a:gd name="T15" fmla="*/ 50 h 88"/>
              <a:gd name="T16" fmla="*/ 20 w 78"/>
              <a:gd name="T17" fmla="*/ 49 h 88"/>
              <a:gd name="T18" fmla="*/ 31 w 78"/>
              <a:gd name="T19" fmla="*/ 52 h 88"/>
              <a:gd name="T20" fmla="*/ 31 w 78"/>
              <a:gd name="T21" fmla="*/ 64 h 88"/>
              <a:gd name="T22" fmla="*/ 27 w 78"/>
              <a:gd name="T23" fmla="*/ 64 h 88"/>
              <a:gd name="T24" fmla="*/ 27 w 78"/>
              <a:gd name="T25" fmla="*/ 68 h 88"/>
              <a:gd name="T26" fmla="*/ 15 w 78"/>
              <a:gd name="T27" fmla="*/ 68 h 88"/>
              <a:gd name="T28" fmla="*/ 15 w 78"/>
              <a:gd name="T29" fmla="*/ 88 h 88"/>
              <a:gd name="T30" fmla="*/ 64 w 78"/>
              <a:gd name="T31" fmla="*/ 88 h 88"/>
              <a:gd name="T32" fmla="*/ 64 w 78"/>
              <a:gd name="T33" fmla="*/ 68 h 88"/>
              <a:gd name="T34" fmla="*/ 52 w 78"/>
              <a:gd name="T35" fmla="*/ 68 h 88"/>
              <a:gd name="T36" fmla="*/ 52 w 78"/>
              <a:gd name="T37" fmla="*/ 64 h 88"/>
              <a:gd name="T38" fmla="*/ 47 w 78"/>
              <a:gd name="T39" fmla="*/ 64 h 88"/>
              <a:gd name="T40" fmla="*/ 47 w 78"/>
              <a:gd name="T41" fmla="*/ 52 h 88"/>
              <a:gd name="T42" fmla="*/ 58 w 78"/>
              <a:gd name="T43" fmla="*/ 49 h 88"/>
              <a:gd name="T44" fmla="*/ 58 w 78"/>
              <a:gd name="T45" fmla="*/ 50 h 88"/>
              <a:gd name="T46" fmla="*/ 61 w 78"/>
              <a:gd name="T47" fmla="*/ 49 h 88"/>
              <a:gd name="T48" fmla="*/ 75 w 78"/>
              <a:gd name="T49" fmla="*/ 38 h 88"/>
              <a:gd name="T50" fmla="*/ 78 w 78"/>
              <a:gd name="T51" fmla="*/ 20 h 88"/>
              <a:gd name="T52" fmla="*/ 77 w 78"/>
              <a:gd name="T53" fmla="*/ 8 h 88"/>
              <a:gd name="T54" fmla="*/ 73 w 78"/>
              <a:gd name="T55" fmla="*/ 6 h 88"/>
              <a:gd name="T56" fmla="*/ 58 w 78"/>
              <a:gd name="T57" fmla="*/ 11 h 88"/>
              <a:gd name="T58" fmla="*/ 58 w 78"/>
              <a:gd name="T59" fmla="*/ 7 h 88"/>
              <a:gd name="T60" fmla="*/ 60 w 78"/>
              <a:gd name="T61" fmla="*/ 7 h 88"/>
              <a:gd name="T62" fmla="*/ 60 w 78"/>
              <a:gd name="T63" fmla="*/ 0 h 88"/>
              <a:gd name="T64" fmla="*/ 17 w 78"/>
              <a:gd name="T65" fmla="*/ 0 h 88"/>
              <a:gd name="T66" fmla="*/ 17 w 78"/>
              <a:gd name="T67" fmla="*/ 7 h 88"/>
              <a:gd name="T68" fmla="*/ 20 w 78"/>
              <a:gd name="T69" fmla="*/ 7 h 88"/>
              <a:gd name="T70" fmla="*/ 63 w 78"/>
              <a:gd name="T71" fmla="*/ 42 h 88"/>
              <a:gd name="T72" fmla="*/ 59 w 78"/>
              <a:gd name="T73" fmla="*/ 20 h 88"/>
              <a:gd name="T74" fmla="*/ 61 w 78"/>
              <a:gd name="T75" fmla="*/ 22 h 88"/>
              <a:gd name="T76" fmla="*/ 66 w 78"/>
              <a:gd name="T77" fmla="*/ 18 h 88"/>
              <a:gd name="T78" fmla="*/ 64 w 78"/>
              <a:gd name="T79" fmla="*/ 16 h 88"/>
              <a:gd name="T80" fmla="*/ 71 w 78"/>
              <a:gd name="T81" fmla="*/ 13 h 88"/>
              <a:gd name="T82" fmla="*/ 72 w 78"/>
              <a:gd name="T83" fmla="*/ 20 h 88"/>
              <a:gd name="T84" fmla="*/ 69 w 78"/>
              <a:gd name="T85" fmla="*/ 36 h 88"/>
              <a:gd name="T86" fmla="*/ 63 w 78"/>
              <a:gd name="T87" fmla="*/ 42 h 88"/>
              <a:gd name="T88" fmla="*/ 19 w 78"/>
              <a:gd name="T89" fmla="*/ 20 h 88"/>
              <a:gd name="T90" fmla="*/ 15 w 78"/>
              <a:gd name="T91" fmla="*/ 42 h 88"/>
              <a:gd name="T92" fmla="*/ 9 w 78"/>
              <a:gd name="T93" fmla="*/ 36 h 88"/>
              <a:gd name="T94" fmla="*/ 6 w 78"/>
              <a:gd name="T95" fmla="*/ 20 h 88"/>
              <a:gd name="T96" fmla="*/ 7 w 78"/>
              <a:gd name="T97" fmla="*/ 13 h 88"/>
              <a:gd name="T98" fmla="*/ 14 w 78"/>
              <a:gd name="T99" fmla="*/ 16 h 88"/>
              <a:gd name="T100" fmla="*/ 12 w 78"/>
              <a:gd name="T101" fmla="*/ 18 h 88"/>
              <a:gd name="T102" fmla="*/ 17 w 78"/>
              <a:gd name="T103" fmla="*/ 22 h 88"/>
              <a:gd name="T104" fmla="*/ 19 w 78"/>
              <a:gd name="T105" fmla="*/ 20 h 88"/>
              <a:gd name="T106" fmla="*/ 32 w 78"/>
              <a:gd name="T107" fmla="*/ 10 h 88"/>
              <a:gd name="T108" fmla="*/ 32 w 78"/>
              <a:gd name="T109" fmla="*/ 45 h 88"/>
              <a:gd name="T110" fmla="*/ 25 w 78"/>
              <a:gd name="T111" fmla="*/ 41 h 88"/>
              <a:gd name="T112" fmla="*/ 28 w 78"/>
              <a:gd name="T113" fmla="*/ 14 h 88"/>
              <a:gd name="T114" fmla="*/ 28 w 78"/>
              <a:gd name="T115" fmla="*/ 10 h 88"/>
              <a:gd name="T116" fmla="*/ 32 w 78"/>
              <a:gd name="T117" fmla="*/ 10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78" h="88">
                <a:moveTo>
                  <a:pt x="20" y="7"/>
                </a:moveTo>
                <a:cubicBezTo>
                  <a:pt x="20" y="8"/>
                  <a:pt x="21" y="10"/>
                  <a:pt x="20" y="11"/>
                </a:cubicBezTo>
                <a:cubicBezTo>
                  <a:pt x="5" y="6"/>
                  <a:pt x="5" y="6"/>
                  <a:pt x="5" y="6"/>
                </a:cubicBezTo>
                <a:cubicBezTo>
                  <a:pt x="1" y="8"/>
                  <a:pt x="1" y="8"/>
                  <a:pt x="1" y="8"/>
                </a:cubicBezTo>
                <a:cubicBezTo>
                  <a:pt x="0" y="11"/>
                  <a:pt x="0" y="16"/>
                  <a:pt x="0" y="20"/>
                </a:cubicBezTo>
                <a:cubicBezTo>
                  <a:pt x="0" y="26"/>
                  <a:pt x="1" y="33"/>
                  <a:pt x="3" y="38"/>
                </a:cubicBezTo>
                <a:cubicBezTo>
                  <a:pt x="6" y="44"/>
                  <a:pt x="10" y="48"/>
                  <a:pt x="17" y="49"/>
                </a:cubicBezTo>
                <a:cubicBezTo>
                  <a:pt x="18" y="50"/>
                  <a:pt x="19" y="50"/>
                  <a:pt x="20" y="50"/>
                </a:cubicBezTo>
                <a:cubicBezTo>
                  <a:pt x="20" y="49"/>
                  <a:pt x="20" y="49"/>
                  <a:pt x="20" y="49"/>
                </a:cubicBezTo>
                <a:cubicBezTo>
                  <a:pt x="22" y="51"/>
                  <a:pt x="26" y="52"/>
                  <a:pt x="31" y="52"/>
                </a:cubicBezTo>
                <a:cubicBezTo>
                  <a:pt x="31" y="64"/>
                  <a:pt x="31" y="64"/>
                  <a:pt x="31" y="64"/>
                </a:cubicBezTo>
                <a:cubicBezTo>
                  <a:pt x="27" y="64"/>
                  <a:pt x="27" y="64"/>
                  <a:pt x="27" y="64"/>
                </a:cubicBezTo>
                <a:cubicBezTo>
                  <a:pt x="27" y="68"/>
                  <a:pt x="27" y="68"/>
                  <a:pt x="27" y="68"/>
                </a:cubicBezTo>
                <a:cubicBezTo>
                  <a:pt x="15" y="68"/>
                  <a:pt x="15" y="68"/>
                  <a:pt x="15" y="68"/>
                </a:cubicBezTo>
                <a:cubicBezTo>
                  <a:pt x="15" y="88"/>
                  <a:pt x="15" y="88"/>
                  <a:pt x="15" y="88"/>
                </a:cubicBezTo>
                <a:cubicBezTo>
                  <a:pt x="64" y="88"/>
                  <a:pt x="64" y="88"/>
                  <a:pt x="64" y="88"/>
                </a:cubicBezTo>
                <a:cubicBezTo>
                  <a:pt x="64" y="68"/>
                  <a:pt x="64" y="68"/>
                  <a:pt x="64" y="68"/>
                </a:cubicBezTo>
                <a:cubicBezTo>
                  <a:pt x="52" y="68"/>
                  <a:pt x="52" y="68"/>
                  <a:pt x="52" y="68"/>
                </a:cubicBezTo>
                <a:cubicBezTo>
                  <a:pt x="52" y="64"/>
                  <a:pt x="52" y="64"/>
                  <a:pt x="52" y="64"/>
                </a:cubicBezTo>
                <a:cubicBezTo>
                  <a:pt x="47" y="64"/>
                  <a:pt x="47" y="64"/>
                  <a:pt x="47" y="64"/>
                </a:cubicBezTo>
                <a:cubicBezTo>
                  <a:pt x="47" y="52"/>
                  <a:pt x="47" y="52"/>
                  <a:pt x="47" y="52"/>
                </a:cubicBezTo>
                <a:cubicBezTo>
                  <a:pt x="52" y="52"/>
                  <a:pt x="56" y="51"/>
                  <a:pt x="58" y="49"/>
                </a:cubicBezTo>
                <a:cubicBezTo>
                  <a:pt x="58" y="50"/>
                  <a:pt x="58" y="50"/>
                  <a:pt x="58" y="50"/>
                </a:cubicBezTo>
                <a:cubicBezTo>
                  <a:pt x="59" y="50"/>
                  <a:pt x="60" y="50"/>
                  <a:pt x="61" y="49"/>
                </a:cubicBezTo>
                <a:cubicBezTo>
                  <a:pt x="68" y="48"/>
                  <a:pt x="72" y="44"/>
                  <a:pt x="75" y="38"/>
                </a:cubicBezTo>
                <a:cubicBezTo>
                  <a:pt x="77" y="33"/>
                  <a:pt x="78" y="26"/>
                  <a:pt x="78" y="20"/>
                </a:cubicBezTo>
                <a:cubicBezTo>
                  <a:pt x="78" y="16"/>
                  <a:pt x="78" y="11"/>
                  <a:pt x="77" y="8"/>
                </a:cubicBezTo>
                <a:cubicBezTo>
                  <a:pt x="73" y="6"/>
                  <a:pt x="73" y="6"/>
                  <a:pt x="73" y="6"/>
                </a:cubicBezTo>
                <a:cubicBezTo>
                  <a:pt x="58" y="11"/>
                  <a:pt x="58" y="11"/>
                  <a:pt x="58" y="11"/>
                </a:cubicBezTo>
                <a:cubicBezTo>
                  <a:pt x="57" y="10"/>
                  <a:pt x="58" y="8"/>
                  <a:pt x="58" y="7"/>
                </a:cubicBezTo>
                <a:cubicBezTo>
                  <a:pt x="60" y="7"/>
                  <a:pt x="60" y="7"/>
                  <a:pt x="60" y="7"/>
                </a:cubicBezTo>
                <a:cubicBezTo>
                  <a:pt x="60" y="0"/>
                  <a:pt x="60" y="0"/>
                  <a:pt x="60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17" y="7"/>
                  <a:pt x="17" y="7"/>
                  <a:pt x="17" y="7"/>
                </a:cubicBezTo>
                <a:cubicBezTo>
                  <a:pt x="20" y="7"/>
                  <a:pt x="20" y="7"/>
                  <a:pt x="20" y="7"/>
                </a:cubicBezTo>
                <a:close/>
                <a:moveTo>
                  <a:pt x="63" y="42"/>
                </a:moveTo>
                <a:cubicBezTo>
                  <a:pt x="64" y="36"/>
                  <a:pt x="60" y="28"/>
                  <a:pt x="59" y="20"/>
                </a:cubicBezTo>
                <a:cubicBezTo>
                  <a:pt x="61" y="22"/>
                  <a:pt x="61" y="22"/>
                  <a:pt x="61" y="22"/>
                </a:cubicBezTo>
                <a:cubicBezTo>
                  <a:pt x="66" y="18"/>
                  <a:pt x="66" y="18"/>
                  <a:pt x="66" y="18"/>
                </a:cubicBezTo>
                <a:cubicBezTo>
                  <a:pt x="64" y="16"/>
                  <a:pt x="64" y="16"/>
                  <a:pt x="64" y="16"/>
                </a:cubicBezTo>
                <a:cubicBezTo>
                  <a:pt x="71" y="13"/>
                  <a:pt x="71" y="13"/>
                  <a:pt x="71" y="13"/>
                </a:cubicBezTo>
                <a:cubicBezTo>
                  <a:pt x="72" y="15"/>
                  <a:pt x="72" y="18"/>
                  <a:pt x="72" y="20"/>
                </a:cubicBezTo>
                <a:cubicBezTo>
                  <a:pt x="71" y="26"/>
                  <a:pt x="71" y="31"/>
                  <a:pt x="69" y="36"/>
                </a:cubicBezTo>
                <a:cubicBezTo>
                  <a:pt x="67" y="39"/>
                  <a:pt x="65" y="41"/>
                  <a:pt x="63" y="42"/>
                </a:cubicBezTo>
                <a:close/>
                <a:moveTo>
                  <a:pt x="19" y="20"/>
                </a:moveTo>
                <a:cubicBezTo>
                  <a:pt x="17" y="28"/>
                  <a:pt x="14" y="36"/>
                  <a:pt x="15" y="42"/>
                </a:cubicBezTo>
                <a:cubicBezTo>
                  <a:pt x="13" y="41"/>
                  <a:pt x="11" y="39"/>
                  <a:pt x="9" y="36"/>
                </a:cubicBezTo>
                <a:cubicBezTo>
                  <a:pt x="7" y="31"/>
                  <a:pt x="6" y="26"/>
                  <a:pt x="6" y="20"/>
                </a:cubicBezTo>
                <a:cubicBezTo>
                  <a:pt x="6" y="18"/>
                  <a:pt x="6" y="15"/>
                  <a:pt x="7" y="13"/>
                </a:cubicBezTo>
                <a:cubicBezTo>
                  <a:pt x="14" y="16"/>
                  <a:pt x="14" y="16"/>
                  <a:pt x="14" y="16"/>
                </a:cubicBezTo>
                <a:cubicBezTo>
                  <a:pt x="12" y="18"/>
                  <a:pt x="12" y="18"/>
                  <a:pt x="12" y="18"/>
                </a:cubicBezTo>
                <a:cubicBezTo>
                  <a:pt x="17" y="22"/>
                  <a:pt x="17" y="22"/>
                  <a:pt x="17" y="22"/>
                </a:cubicBezTo>
                <a:cubicBezTo>
                  <a:pt x="19" y="20"/>
                  <a:pt x="19" y="20"/>
                  <a:pt x="19" y="20"/>
                </a:cubicBezTo>
                <a:close/>
                <a:moveTo>
                  <a:pt x="32" y="10"/>
                </a:moveTo>
                <a:cubicBezTo>
                  <a:pt x="32" y="45"/>
                  <a:pt x="32" y="45"/>
                  <a:pt x="32" y="45"/>
                </a:cubicBezTo>
                <a:cubicBezTo>
                  <a:pt x="32" y="45"/>
                  <a:pt x="27" y="45"/>
                  <a:pt x="25" y="41"/>
                </a:cubicBezTo>
                <a:cubicBezTo>
                  <a:pt x="24" y="37"/>
                  <a:pt x="28" y="16"/>
                  <a:pt x="28" y="14"/>
                </a:cubicBezTo>
                <a:cubicBezTo>
                  <a:pt x="28" y="13"/>
                  <a:pt x="28" y="10"/>
                  <a:pt x="28" y="10"/>
                </a:cubicBezTo>
                <a:lnTo>
                  <a:pt x="32" y="1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3" name="Freeform 133"/>
          <p:cNvSpPr>
            <a:spLocks noEditPoints="1"/>
          </p:cNvSpPr>
          <p:nvPr/>
        </p:nvSpPr>
        <p:spPr bwMode="auto">
          <a:xfrm>
            <a:off x="5940060" y="2473727"/>
            <a:ext cx="412192" cy="452267"/>
          </a:xfrm>
          <a:custGeom>
            <a:avLst/>
            <a:gdLst>
              <a:gd name="T0" fmla="*/ 65 w 100"/>
              <a:gd name="T1" fmla="*/ 0 h 110"/>
              <a:gd name="T2" fmla="*/ 77 w 100"/>
              <a:gd name="T3" fmla="*/ 12 h 110"/>
              <a:gd name="T4" fmla="*/ 68 w 100"/>
              <a:gd name="T5" fmla="*/ 40 h 110"/>
              <a:gd name="T6" fmla="*/ 67 w 100"/>
              <a:gd name="T7" fmla="*/ 10 h 110"/>
              <a:gd name="T8" fmla="*/ 28 w 100"/>
              <a:gd name="T9" fmla="*/ 9 h 110"/>
              <a:gd name="T10" fmla="*/ 28 w 100"/>
              <a:gd name="T11" fmla="*/ 16 h 110"/>
              <a:gd name="T12" fmla="*/ 25 w 100"/>
              <a:gd name="T13" fmla="*/ 24 h 110"/>
              <a:gd name="T14" fmla="*/ 18 w 100"/>
              <a:gd name="T15" fmla="*/ 26 h 110"/>
              <a:gd name="T16" fmla="*/ 9 w 100"/>
              <a:gd name="T17" fmla="*/ 25 h 110"/>
              <a:gd name="T18" fmla="*/ 10 w 100"/>
              <a:gd name="T19" fmla="*/ 87 h 110"/>
              <a:gd name="T20" fmla="*/ 12 w 100"/>
              <a:gd name="T21" fmla="*/ 88 h 110"/>
              <a:gd name="T22" fmla="*/ 44 w 100"/>
              <a:gd name="T23" fmla="*/ 97 h 110"/>
              <a:gd name="T24" fmla="*/ 4 w 100"/>
              <a:gd name="T25" fmla="*/ 93 h 110"/>
              <a:gd name="T26" fmla="*/ 4 w 100"/>
              <a:gd name="T27" fmla="*/ 93 h 110"/>
              <a:gd name="T28" fmla="*/ 0 w 100"/>
              <a:gd name="T29" fmla="*/ 22 h 110"/>
              <a:gd name="T30" fmla="*/ 2 w 100"/>
              <a:gd name="T31" fmla="*/ 19 h 110"/>
              <a:gd name="T32" fmla="*/ 21 w 100"/>
              <a:gd name="T33" fmla="*/ 0 h 110"/>
              <a:gd name="T34" fmla="*/ 90 w 100"/>
              <a:gd name="T35" fmla="*/ 45 h 110"/>
              <a:gd name="T36" fmla="*/ 84 w 100"/>
              <a:gd name="T37" fmla="*/ 39 h 110"/>
              <a:gd name="T38" fmla="*/ 83 w 100"/>
              <a:gd name="T39" fmla="*/ 47 h 110"/>
              <a:gd name="T40" fmla="*/ 94 w 100"/>
              <a:gd name="T41" fmla="*/ 53 h 110"/>
              <a:gd name="T42" fmla="*/ 86 w 100"/>
              <a:gd name="T43" fmla="*/ 81 h 110"/>
              <a:gd name="T44" fmla="*/ 100 w 100"/>
              <a:gd name="T45" fmla="*/ 51 h 110"/>
              <a:gd name="T46" fmla="*/ 90 w 100"/>
              <a:gd name="T47" fmla="*/ 45 h 110"/>
              <a:gd name="T48" fmla="*/ 54 w 100"/>
              <a:gd name="T49" fmla="*/ 84 h 110"/>
              <a:gd name="T50" fmla="*/ 90 w 100"/>
              <a:gd name="T51" fmla="*/ 55 h 110"/>
              <a:gd name="T52" fmla="*/ 52 w 100"/>
              <a:gd name="T53" fmla="*/ 87 h 110"/>
              <a:gd name="T54" fmla="*/ 51 w 100"/>
              <a:gd name="T55" fmla="*/ 103 h 110"/>
              <a:gd name="T56" fmla="*/ 52 w 100"/>
              <a:gd name="T57" fmla="*/ 110 h 110"/>
              <a:gd name="T58" fmla="*/ 56 w 100"/>
              <a:gd name="T59" fmla="*/ 106 h 110"/>
              <a:gd name="T60" fmla="*/ 52 w 100"/>
              <a:gd name="T61" fmla="*/ 87 h 110"/>
              <a:gd name="T62" fmla="*/ 18 w 100"/>
              <a:gd name="T63" fmla="*/ 60 h 110"/>
              <a:gd name="T64" fmla="*/ 30 w 100"/>
              <a:gd name="T65" fmla="*/ 56 h 110"/>
              <a:gd name="T66" fmla="*/ 18 w 100"/>
              <a:gd name="T67" fmla="*/ 43 h 110"/>
              <a:gd name="T68" fmla="*/ 60 w 100"/>
              <a:gd name="T69" fmla="*/ 48 h 110"/>
              <a:gd name="T70" fmla="*/ 18 w 100"/>
              <a:gd name="T71" fmla="*/ 43 h 110"/>
              <a:gd name="T72" fmla="*/ 18 w 100"/>
              <a:gd name="T73" fmla="*/ 36 h 110"/>
              <a:gd name="T74" fmla="*/ 60 w 100"/>
              <a:gd name="T75" fmla="*/ 31 h 110"/>
              <a:gd name="T76" fmla="*/ 37 w 100"/>
              <a:gd name="T77" fmla="*/ 19 h 110"/>
              <a:gd name="T78" fmla="*/ 60 w 100"/>
              <a:gd name="T79" fmla="*/ 24 h 110"/>
              <a:gd name="T80" fmla="*/ 37 w 100"/>
              <a:gd name="T81" fmla="*/ 19 h 110"/>
              <a:gd name="T82" fmla="*/ 14 w 100"/>
              <a:gd name="T83" fmla="*/ 21 h 110"/>
              <a:gd name="T84" fmla="*/ 18 w 100"/>
              <a:gd name="T85" fmla="*/ 22 h 110"/>
              <a:gd name="T86" fmla="*/ 20 w 100"/>
              <a:gd name="T87" fmla="*/ 22 h 110"/>
              <a:gd name="T88" fmla="*/ 24 w 100"/>
              <a:gd name="T89" fmla="*/ 18 h 110"/>
              <a:gd name="T90" fmla="*/ 24 w 100"/>
              <a:gd name="T91" fmla="*/ 17 h 110"/>
              <a:gd name="T92" fmla="*/ 23 w 100"/>
              <a:gd name="T93" fmla="*/ 12 h 110"/>
              <a:gd name="T94" fmla="*/ 12 w 100"/>
              <a:gd name="T95" fmla="*/ 21 h 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00" h="110">
                <a:moveTo>
                  <a:pt x="23" y="0"/>
                </a:moveTo>
                <a:cubicBezTo>
                  <a:pt x="65" y="0"/>
                  <a:pt x="65" y="0"/>
                  <a:pt x="65" y="0"/>
                </a:cubicBezTo>
                <a:cubicBezTo>
                  <a:pt x="68" y="0"/>
                  <a:pt x="71" y="1"/>
                  <a:pt x="74" y="4"/>
                </a:cubicBezTo>
                <a:cubicBezTo>
                  <a:pt x="76" y="6"/>
                  <a:pt x="77" y="9"/>
                  <a:pt x="77" y="12"/>
                </a:cubicBezTo>
                <a:cubicBezTo>
                  <a:pt x="77" y="35"/>
                  <a:pt x="77" y="35"/>
                  <a:pt x="77" y="35"/>
                </a:cubicBezTo>
                <a:cubicBezTo>
                  <a:pt x="68" y="40"/>
                  <a:pt x="68" y="40"/>
                  <a:pt x="68" y="40"/>
                </a:cubicBezTo>
                <a:cubicBezTo>
                  <a:pt x="68" y="12"/>
                  <a:pt x="68" y="12"/>
                  <a:pt x="68" y="12"/>
                </a:cubicBezTo>
                <a:cubicBezTo>
                  <a:pt x="68" y="11"/>
                  <a:pt x="68" y="11"/>
                  <a:pt x="67" y="10"/>
                </a:cubicBezTo>
                <a:cubicBezTo>
                  <a:pt x="67" y="10"/>
                  <a:pt x="66" y="9"/>
                  <a:pt x="65" y="9"/>
                </a:cubicBezTo>
                <a:cubicBezTo>
                  <a:pt x="28" y="9"/>
                  <a:pt x="28" y="9"/>
                  <a:pt x="28" y="9"/>
                </a:cubicBezTo>
                <a:cubicBezTo>
                  <a:pt x="28" y="12"/>
                  <a:pt x="28" y="12"/>
                  <a:pt x="28" y="12"/>
                </a:cubicBezTo>
                <a:cubicBezTo>
                  <a:pt x="28" y="16"/>
                  <a:pt x="28" y="16"/>
                  <a:pt x="28" y="16"/>
                </a:cubicBezTo>
                <a:cubicBezTo>
                  <a:pt x="28" y="17"/>
                  <a:pt x="28" y="18"/>
                  <a:pt x="28" y="19"/>
                </a:cubicBezTo>
                <a:cubicBezTo>
                  <a:pt x="28" y="21"/>
                  <a:pt x="27" y="23"/>
                  <a:pt x="25" y="24"/>
                </a:cubicBezTo>
                <a:cubicBezTo>
                  <a:pt x="24" y="25"/>
                  <a:pt x="23" y="26"/>
                  <a:pt x="21" y="26"/>
                </a:cubicBezTo>
                <a:cubicBezTo>
                  <a:pt x="20" y="26"/>
                  <a:pt x="19" y="26"/>
                  <a:pt x="18" y="26"/>
                </a:cubicBezTo>
                <a:cubicBezTo>
                  <a:pt x="14" y="26"/>
                  <a:pt x="14" y="26"/>
                  <a:pt x="14" y="26"/>
                </a:cubicBezTo>
                <a:cubicBezTo>
                  <a:pt x="9" y="25"/>
                  <a:pt x="9" y="25"/>
                  <a:pt x="9" y="25"/>
                </a:cubicBezTo>
                <a:cubicBezTo>
                  <a:pt x="9" y="85"/>
                  <a:pt x="9" y="85"/>
                  <a:pt x="9" y="85"/>
                </a:cubicBezTo>
                <a:cubicBezTo>
                  <a:pt x="9" y="86"/>
                  <a:pt x="10" y="86"/>
                  <a:pt x="10" y="87"/>
                </a:cubicBezTo>
                <a:cubicBezTo>
                  <a:pt x="10" y="87"/>
                  <a:pt x="10" y="87"/>
                  <a:pt x="10" y="87"/>
                </a:cubicBezTo>
                <a:cubicBezTo>
                  <a:pt x="11" y="87"/>
                  <a:pt x="11" y="88"/>
                  <a:pt x="12" y="88"/>
                </a:cubicBezTo>
                <a:cubicBezTo>
                  <a:pt x="45" y="88"/>
                  <a:pt x="45" y="88"/>
                  <a:pt x="45" y="88"/>
                </a:cubicBezTo>
                <a:cubicBezTo>
                  <a:pt x="44" y="97"/>
                  <a:pt x="44" y="97"/>
                  <a:pt x="44" y="97"/>
                </a:cubicBezTo>
                <a:cubicBezTo>
                  <a:pt x="12" y="97"/>
                  <a:pt x="12" y="97"/>
                  <a:pt x="12" y="97"/>
                </a:cubicBezTo>
                <a:cubicBezTo>
                  <a:pt x="9" y="97"/>
                  <a:pt x="6" y="96"/>
                  <a:pt x="4" y="93"/>
                </a:cubicBezTo>
                <a:cubicBezTo>
                  <a:pt x="4" y="93"/>
                  <a:pt x="4" y="93"/>
                  <a:pt x="4" y="93"/>
                </a:cubicBezTo>
                <a:cubicBezTo>
                  <a:pt x="4" y="93"/>
                  <a:pt x="4" y="93"/>
                  <a:pt x="4" y="93"/>
                </a:cubicBezTo>
                <a:cubicBezTo>
                  <a:pt x="2" y="91"/>
                  <a:pt x="0" y="88"/>
                  <a:pt x="0" y="85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20"/>
                  <a:pt x="0" y="20"/>
                  <a:pt x="0" y="20"/>
                </a:cubicBezTo>
                <a:cubicBezTo>
                  <a:pt x="2" y="19"/>
                  <a:pt x="2" y="19"/>
                  <a:pt x="2" y="19"/>
                </a:cubicBezTo>
                <a:cubicBezTo>
                  <a:pt x="20" y="1"/>
                  <a:pt x="20" y="1"/>
                  <a:pt x="20" y="1"/>
                </a:cubicBezTo>
                <a:cubicBezTo>
                  <a:pt x="21" y="0"/>
                  <a:pt x="21" y="0"/>
                  <a:pt x="21" y="0"/>
                </a:cubicBezTo>
                <a:cubicBezTo>
                  <a:pt x="23" y="0"/>
                  <a:pt x="23" y="0"/>
                  <a:pt x="23" y="0"/>
                </a:cubicBezTo>
                <a:close/>
                <a:moveTo>
                  <a:pt x="90" y="45"/>
                </a:moveTo>
                <a:cubicBezTo>
                  <a:pt x="90" y="43"/>
                  <a:pt x="90" y="43"/>
                  <a:pt x="90" y="43"/>
                </a:cubicBezTo>
                <a:cubicBezTo>
                  <a:pt x="84" y="39"/>
                  <a:pt x="84" y="39"/>
                  <a:pt x="84" y="39"/>
                </a:cubicBezTo>
                <a:cubicBezTo>
                  <a:pt x="75" y="44"/>
                  <a:pt x="75" y="44"/>
                  <a:pt x="75" y="44"/>
                </a:cubicBezTo>
                <a:cubicBezTo>
                  <a:pt x="83" y="47"/>
                  <a:pt x="83" y="47"/>
                  <a:pt x="83" y="47"/>
                </a:cubicBezTo>
                <a:cubicBezTo>
                  <a:pt x="91" y="52"/>
                  <a:pt x="91" y="52"/>
                  <a:pt x="91" y="52"/>
                </a:cubicBezTo>
                <a:cubicBezTo>
                  <a:pt x="94" y="53"/>
                  <a:pt x="94" y="53"/>
                  <a:pt x="94" y="53"/>
                </a:cubicBezTo>
                <a:cubicBezTo>
                  <a:pt x="92" y="62"/>
                  <a:pt x="88" y="70"/>
                  <a:pt x="82" y="77"/>
                </a:cubicBezTo>
                <a:cubicBezTo>
                  <a:pt x="86" y="81"/>
                  <a:pt x="86" y="81"/>
                  <a:pt x="86" y="81"/>
                </a:cubicBezTo>
                <a:cubicBezTo>
                  <a:pt x="93" y="73"/>
                  <a:pt x="98" y="63"/>
                  <a:pt x="100" y="53"/>
                </a:cubicBezTo>
                <a:cubicBezTo>
                  <a:pt x="100" y="51"/>
                  <a:pt x="100" y="51"/>
                  <a:pt x="100" y="51"/>
                </a:cubicBezTo>
                <a:cubicBezTo>
                  <a:pt x="98" y="50"/>
                  <a:pt x="98" y="50"/>
                  <a:pt x="98" y="50"/>
                </a:cubicBezTo>
                <a:cubicBezTo>
                  <a:pt x="90" y="45"/>
                  <a:pt x="90" y="45"/>
                  <a:pt x="90" y="45"/>
                </a:cubicBezTo>
                <a:close/>
                <a:moveTo>
                  <a:pt x="74" y="47"/>
                </a:moveTo>
                <a:cubicBezTo>
                  <a:pt x="64" y="58"/>
                  <a:pt x="58" y="70"/>
                  <a:pt x="54" y="84"/>
                </a:cubicBezTo>
                <a:cubicBezTo>
                  <a:pt x="59" y="86"/>
                  <a:pt x="64" y="89"/>
                  <a:pt x="70" y="92"/>
                </a:cubicBezTo>
                <a:cubicBezTo>
                  <a:pt x="78" y="81"/>
                  <a:pt x="85" y="68"/>
                  <a:pt x="90" y="55"/>
                </a:cubicBezTo>
                <a:cubicBezTo>
                  <a:pt x="84" y="52"/>
                  <a:pt x="79" y="50"/>
                  <a:pt x="74" y="47"/>
                </a:cubicBezTo>
                <a:close/>
                <a:moveTo>
                  <a:pt x="52" y="87"/>
                </a:moveTo>
                <a:cubicBezTo>
                  <a:pt x="50" y="103"/>
                  <a:pt x="50" y="103"/>
                  <a:pt x="50" y="103"/>
                </a:cubicBezTo>
                <a:cubicBezTo>
                  <a:pt x="51" y="103"/>
                  <a:pt x="51" y="103"/>
                  <a:pt x="51" y="103"/>
                </a:cubicBezTo>
                <a:cubicBezTo>
                  <a:pt x="50" y="108"/>
                  <a:pt x="50" y="108"/>
                  <a:pt x="50" y="108"/>
                </a:cubicBezTo>
                <a:cubicBezTo>
                  <a:pt x="52" y="110"/>
                  <a:pt x="52" y="110"/>
                  <a:pt x="52" y="110"/>
                </a:cubicBezTo>
                <a:cubicBezTo>
                  <a:pt x="55" y="106"/>
                  <a:pt x="55" y="106"/>
                  <a:pt x="55" y="106"/>
                </a:cubicBezTo>
                <a:cubicBezTo>
                  <a:pt x="56" y="106"/>
                  <a:pt x="56" y="106"/>
                  <a:pt x="56" y="106"/>
                </a:cubicBezTo>
                <a:cubicBezTo>
                  <a:pt x="68" y="95"/>
                  <a:pt x="68" y="95"/>
                  <a:pt x="68" y="95"/>
                </a:cubicBezTo>
                <a:cubicBezTo>
                  <a:pt x="52" y="87"/>
                  <a:pt x="52" y="87"/>
                  <a:pt x="52" y="87"/>
                </a:cubicBezTo>
                <a:close/>
                <a:moveTo>
                  <a:pt x="18" y="56"/>
                </a:moveTo>
                <a:cubicBezTo>
                  <a:pt x="18" y="60"/>
                  <a:pt x="18" y="60"/>
                  <a:pt x="18" y="60"/>
                </a:cubicBezTo>
                <a:cubicBezTo>
                  <a:pt x="30" y="60"/>
                  <a:pt x="30" y="60"/>
                  <a:pt x="30" y="60"/>
                </a:cubicBezTo>
                <a:cubicBezTo>
                  <a:pt x="30" y="56"/>
                  <a:pt x="30" y="56"/>
                  <a:pt x="30" y="56"/>
                </a:cubicBezTo>
                <a:cubicBezTo>
                  <a:pt x="18" y="56"/>
                  <a:pt x="18" y="56"/>
                  <a:pt x="18" y="56"/>
                </a:cubicBezTo>
                <a:close/>
                <a:moveTo>
                  <a:pt x="18" y="43"/>
                </a:moveTo>
                <a:cubicBezTo>
                  <a:pt x="18" y="48"/>
                  <a:pt x="18" y="48"/>
                  <a:pt x="18" y="48"/>
                </a:cubicBezTo>
                <a:cubicBezTo>
                  <a:pt x="60" y="48"/>
                  <a:pt x="60" y="48"/>
                  <a:pt x="60" y="48"/>
                </a:cubicBezTo>
                <a:cubicBezTo>
                  <a:pt x="60" y="43"/>
                  <a:pt x="60" y="43"/>
                  <a:pt x="60" y="43"/>
                </a:cubicBezTo>
                <a:cubicBezTo>
                  <a:pt x="18" y="43"/>
                  <a:pt x="18" y="43"/>
                  <a:pt x="18" y="43"/>
                </a:cubicBezTo>
                <a:close/>
                <a:moveTo>
                  <a:pt x="18" y="31"/>
                </a:moveTo>
                <a:cubicBezTo>
                  <a:pt x="18" y="36"/>
                  <a:pt x="18" y="36"/>
                  <a:pt x="18" y="36"/>
                </a:cubicBezTo>
                <a:cubicBezTo>
                  <a:pt x="60" y="36"/>
                  <a:pt x="60" y="36"/>
                  <a:pt x="60" y="36"/>
                </a:cubicBezTo>
                <a:cubicBezTo>
                  <a:pt x="60" y="31"/>
                  <a:pt x="60" y="31"/>
                  <a:pt x="60" y="31"/>
                </a:cubicBezTo>
                <a:cubicBezTo>
                  <a:pt x="18" y="31"/>
                  <a:pt x="18" y="31"/>
                  <a:pt x="18" y="31"/>
                </a:cubicBezTo>
                <a:close/>
                <a:moveTo>
                  <a:pt x="37" y="19"/>
                </a:moveTo>
                <a:cubicBezTo>
                  <a:pt x="37" y="24"/>
                  <a:pt x="37" y="24"/>
                  <a:pt x="37" y="24"/>
                </a:cubicBezTo>
                <a:cubicBezTo>
                  <a:pt x="60" y="24"/>
                  <a:pt x="60" y="24"/>
                  <a:pt x="60" y="24"/>
                </a:cubicBezTo>
                <a:cubicBezTo>
                  <a:pt x="60" y="19"/>
                  <a:pt x="60" y="19"/>
                  <a:pt x="60" y="19"/>
                </a:cubicBezTo>
                <a:cubicBezTo>
                  <a:pt x="37" y="19"/>
                  <a:pt x="37" y="19"/>
                  <a:pt x="37" y="19"/>
                </a:cubicBezTo>
                <a:close/>
                <a:moveTo>
                  <a:pt x="12" y="21"/>
                </a:moveTo>
                <a:cubicBezTo>
                  <a:pt x="14" y="21"/>
                  <a:pt x="14" y="21"/>
                  <a:pt x="14" y="21"/>
                </a:cubicBezTo>
                <a:cubicBezTo>
                  <a:pt x="18" y="22"/>
                  <a:pt x="18" y="22"/>
                  <a:pt x="18" y="22"/>
                </a:cubicBezTo>
                <a:cubicBezTo>
                  <a:pt x="18" y="22"/>
                  <a:pt x="18" y="22"/>
                  <a:pt x="18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20" y="22"/>
                </a:cubicBezTo>
                <a:cubicBezTo>
                  <a:pt x="21" y="22"/>
                  <a:pt x="22" y="21"/>
                  <a:pt x="22" y="20"/>
                </a:cubicBezTo>
                <a:cubicBezTo>
                  <a:pt x="23" y="20"/>
                  <a:pt x="24" y="19"/>
                  <a:pt x="24" y="18"/>
                </a:cubicBezTo>
                <a:cubicBezTo>
                  <a:pt x="24" y="18"/>
                  <a:pt x="24" y="17"/>
                  <a:pt x="24" y="17"/>
                </a:cubicBezTo>
                <a:cubicBezTo>
                  <a:pt x="24" y="17"/>
                  <a:pt x="24" y="17"/>
                  <a:pt x="24" y="17"/>
                </a:cubicBezTo>
                <a:cubicBezTo>
                  <a:pt x="24" y="16"/>
                  <a:pt x="24" y="16"/>
                  <a:pt x="24" y="16"/>
                </a:cubicBezTo>
                <a:cubicBezTo>
                  <a:pt x="23" y="12"/>
                  <a:pt x="23" y="12"/>
                  <a:pt x="23" y="12"/>
                </a:cubicBezTo>
                <a:cubicBezTo>
                  <a:pt x="23" y="11"/>
                  <a:pt x="23" y="11"/>
                  <a:pt x="23" y="11"/>
                </a:cubicBezTo>
                <a:lnTo>
                  <a:pt x="12" y="2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5" name="TextBox 13"/>
          <p:cNvSpPr txBox="1"/>
          <p:nvPr/>
        </p:nvSpPr>
        <p:spPr>
          <a:xfrm>
            <a:off x="5164323" y="2974445"/>
            <a:ext cx="1923889" cy="530466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Lorem ipsum dolor sit amet, consectetur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734820" y="1797685"/>
            <a:ext cx="8822055" cy="395859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R="0" lvl="0" indent="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马库斯</a:t>
            </a: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·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图利乌斯</a:t>
            </a: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·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西塞罗（</a:t>
            </a: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Marcus Tullius Cicero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，公元前</a:t>
            </a: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106—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前</a:t>
            </a: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43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年）是古罗马著名的政治家、哲学家、演说家和作家。他的语言学思想主要体现在他的修辞学与哲学著作中，对后世的语言传统、修辞学和自由观念产生了深远影响。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。</a:t>
            </a:r>
            <a:endParaRPr kumimoji="0" lang="zh-CN" altLang="en-US" sz="24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pic>
        <p:nvPicPr>
          <p:cNvPr id="20" name="图片占位符 5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694770" y="264003"/>
            <a:ext cx="1629137" cy="976907"/>
          </a:xfrm>
          <a:prstGeom prst="fram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24" name="椭圆 23"/>
          <p:cNvSpPr/>
          <p:nvPr/>
        </p:nvSpPr>
        <p:spPr>
          <a:xfrm>
            <a:off x="80645" y="448310"/>
            <a:ext cx="792480" cy="792480"/>
          </a:xfrm>
          <a:prstGeom prst="ellipse">
            <a:avLst/>
          </a:prstGeom>
          <a:solidFill>
            <a:srgbClr val="B4B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960755" y="510540"/>
            <a:ext cx="36461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 b="1" spc="600">
                <a:solidFill>
                  <a:srgbClr val="000000">
                    <a:lumMod val="65000"/>
                    <a:lumOff val="3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>
                <a:sym typeface="Arial" panose="020B0604020202020204"/>
              </a:rPr>
              <a:t>人物简介</a:t>
            </a:r>
            <a:endParaRPr lang="zh-CN" altLang="en-US" dirty="0"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40" y="1670685"/>
            <a:ext cx="12192000" cy="51873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233045" y="134620"/>
            <a:ext cx="792480" cy="792480"/>
          </a:xfrm>
          <a:prstGeom prst="ellipse">
            <a:avLst/>
          </a:prstGeom>
          <a:solidFill>
            <a:srgbClr val="B4B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1" name="Freeform 22"/>
          <p:cNvSpPr>
            <a:spLocks noEditPoints="1"/>
          </p:cNvSpPr>
          <p:nvPr/>
        </p:nvSpPr>
        <p:spPr bwMode="auto">
          <a:xfrm>
            <a:off x="4783932" y="175127"/>
            <a:ext cx="787196" cy="994019"/>
          </a:xfrm>
          <a:custGeom>
            <a:avLst/>
            <a:gdLst>
              <a:gd name="T0" fmla="*/ 110 w 158"/>
              <a:gd name="T1" fmla="*/ 184 h 199"/>
              <a:gd name="T2" fmla="*/ 115 w 158"/>
              <a:gd name="T3" fmla="*/ 199 h 199"/>
              <a:gd name="T4" fmla="*/ 37 w 158"/>
              <a:gd name="T5" fmla="*/ 199 h 199"/>
              <a:gd name="T6" fmla="*/ 32 w 158"/>
              <a:gd name="T7" fmla="*/ 184 h 199"/>
              <a:gd name="T8" fmla="*/ 41 w 158"/>
              <a:gd name="T9" fmla="*/ 184 h 199"/>
              <a:gd name="T10" fmla="*/ 36 w 158"/>
              <a:gd name="T11" fmla="*/ 173 h 199"/>
              <a:gd name="T12" fmla="*/ 62 w 158"/>
              <a:gd name="T13" fmla="*/ 173 h 199"/>
              <a:gd name="T14" fmla="*/ 7 w 158"/>
              <a:gd name="T15" fmla="*/ 18 h 199"/>
              <a:gd name="T16" fmla="*/ 0 w 158"/>
              <a:gd name="T17" fmla="*/ 9 h 199"/>
              <a:gd name="T18" fmla="*/ 9 w 158"/>
              <a:gd name="T19" fmla="*/ 0 h 199"/>
              <a:gd name="T20" fmla="*/ 18 w 158"/>
              <a:gd name="T21" fmla="*/ 9 h 199"/>
              <a:gd name="T22" fmla="*/ 15 w 158"/>
              <a:gd name="T23" fmla="*/ 15 h 199"/>
              <a:gd name="T24" fmla="*/ 71 w 158"/>
              <a:gd name="T25" fmla="*/ 173 h 199"/>
              <a:gd name="T26" fmla="*/ 97 w 158"/>
              <a:gd name="T27" fmla="*/ 173 h 199"/>
              <a:gd name="T28" fmla="*/ 101 w 158"/>
              <a:gd name="T29" fmla="*/ 184 h 199"/>
              <a:gd name="T30" fmla="*/ 110 w 158"/>
              <a:gd name="T31" fmla="*/ 184 h 199"/>
              <a:gd name="T32" fmla="*/ 75 w 158"/>
              <a:gd name="T33" fmla="*/ 73 h 199"/>
              <a:gd name="T34" fmla="*/ 58 w 158"/>
              <a:gd name="T35" fmla="*/ 27 h 199"/>
              <a:gd name="T36" fmla="*/ 72 w 158"/>
              <a:gd name="T37" fmla="*/ 19 h 199"/>
              <a:gd name="T38" fmla="*/ 20 w 158"/>
              <a:gd name="T39" fmla="*/ 19 h 199"/>
              <a:gd name="T40" fmla="*/ 39 w 158"/>
              <a:gd name="T41" fmla="*/ 73 h 199"/>
              <a:gd name="T42" fmla="*/ 75 w 158"/>
              <a:gd name="T43" fmla="*/ 73 h 199"/>
              <a:gd name="T44" fmla="*/ 66 w 158"/>
              <a:gd name="T45" fmla="*/ 33 h 199"/>
              <a:gd name="T46" fmla="*/ 85 w 158"/>
              <a:gd name="T47" fmla="*/ 87 h 199"/>
              <a:gd name="T48" fmla="*/ 158 w 158"/>
              <a:gd name="T49" fmla="*/ 87 h 199"/>
              <a:gd name="T50" fmla="*/ 124 w 158"/>
              <a:gd name="T51" fmla="*/ 60 h 199"/>
              <a:gd name="T52" fmla="*/ 139 w 158"/>
              <a:gd name="T53" fmla="*/ 33 h 199"/>
              <a:gd name="T54" fmla="*/ 66 w 158"/>
              <a:gd name="T55" fmla="*/ 33 h 199"/>
              <a:gd name="T56" fmla="*/ 84 w 158"/>
              <a:gd name="T57" fmla="*/ 28 h 199"/>
              <a:gd name="T58" fmla="*/ 81 w 158"/>
              <a:gd name="T59" fmla="*/ 19 h 199"/>
              <a:gd name="T60" fmla="*/ 66 w 158"/>
              <a:gd name="T61" fmla="*/ 28 h 199"/>
              <a:gd name="T62" fmla="*/ 84 w 158"/>
              <a:gd name="T63" fmla="*/ 28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8" h="199">
                <a:moveTo>
                  <a:pt x="110" y="184"/>
                </a:moveTo>
                <a:cubicBezTo>
                  <a:pt x="115" y="199"/>
                  <a:pt x="115" y="199"/>
                  <a:pt x="115" y="199"/>
                </a:cubicBezTo>
                <a:cubicBezTo>
                  <a:pt x="37" y="199"/>
                  <a:pt x="37" y="199"/>
                  <a:pt x="37" y="199"/>
                </a:cubicBezTo>
                <a:cubicBezTo>
                  <a:pt x="32" y="184"/>
                  <a:pt x="32" y="184"/>
                  <a:pt x="32" y="184"/>
                </a:cubicBezTo>
                <a:cubicBezTo>
                  <a:pt x="41" y="184"/>
                  <a:pt x="41" y="184"/>
                  <a:pt x="41" y="184"/>
                </a:cubicBezTo>
                <a:cubicBezTo>
                  <a:pt x="36" y="173"/>
                  <a:pt x="36" y="173"/>
                  <a:pt x="36" y="173"/>
                </a:cubicBezTo>
                <a:cubicBezTo>
                  <a:pt x="62" y="173"/>
                  <a:pt x="62" y="173"/>
                  <a:pt x="62" y="173"/>
                </a:cubicBezTo>
                <a:cubicBezTo>
                  <a:pt x="7" y="18"/>
                  <a:pt x="7" y="18"/>
                  <a:pt x="7" y="18"/>
                </a:cubicBezTo>
                <a:cubicBezTo>
                  <a:pt x="3" y="17"/>
                  <a:pt x="0" y="13"/>
                  <a:pt x="0" y="9"/>
                </a:cubicBezTo>
                <a:cubicBezTo>
                  <a:pt x="0" y="4"/>
                  <a:pt x="4" y="0"/>
                  <a:pt x="9" y="0"/>
                </a:cubicBezTo>
                <a:cubicBezTo>
                  <a:pt x="14" y="0"/>
                  <a:pt x="18" y="4"/>
                  <a:pt x="18" y="9"/>
                </a:cubicBezTo>
                <a:cubicBezTo>
                  <a:pt x="18" y="11"/>
                  <a:pt x="17" y="14"/>
                  <a:pt x="15" y="15"/>
                </a:cubicBezTo>
                <a:cubicBezTo>
                  <a:pt x="71" y="173"/>
                  <a:pt x="71" y="173"/>
                  <a:pt x="71" y="173"/>
                </a:cubicBezTo>
                <a:cubicBezTo>
                  <a:pt x="97" y="173"/>
                  <a:pt x="97" y="173"/>
                  <a:pt x="97" y="173"/>
                </a:cubicBezTo>
                <a:cubicBezTo>
                  <a:pt x="101" y="184"/>
                  <a:pt x="101" y="184"/>
                  <a:pt x="101" y="184"/>
                </a:cubicBezTo>
                <a:lnTo>
                  <a:pt x="110" y="184"/>
                </a:lnTo>
                <a:close/>
                <a:moveTo>
                  <a:pt x="75" y="73"/>
                </a:moveTo>
                <a:cubicBezTo>
                  <a:pt x="58" y="27"/>
                  <a:pt x="58" y="27"/>
                  <a:pt x="58" y="27"/>
                </a:cubicBezTo>
                <a:cubicBezTo>
                  <a:pt x="72" y="19"/>
                  <a:pt x="72" y="19"/>
                  <a:pt x="72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39" y="73"/>
                  <a:pt x="39" y="73"/>
                  <a:pt x="39" y="73"/>
                </a:cubicBezTo>
                <a:lnTo>
                  <a:pt x="75" y="73"/>
                </a:lnTo>
                <a:close/>
                <a:moveTo>
                  <a:pt x="66" y="33"/>
                </a:moveTo>
                <a:cubicBezTo>
                  <a:pt x="85" y="87"/>
                  <a:pt x="85" y="87"/>
                  <a:pt x="85" y="87"/>
                </a:cubicBezTo>
                <a:cubicBezTo>
                  <a:pt x="158" y="87"/>
                  <a:pt x="158" y="87"/>
                  <a:pt x="158" y="87"/>
                </a:cubicBezTo>
                <a:cubicBezTo>
                  <a:pt x="124" y="60"/>
                  <a:pt x="124" y="60"/>
                  <a:pt x="124" y="60"/>
                </a:cubicBezTo>
                <a:cubicBezTo>
                  <a:pt x="139" y="33"/>
                  <a:pt x="139" y="33"/>
                  <a:pt x="139" y="33"/>
                </a:cubicBezTo>
                <a:lnTo>
                  <a:pt x="66" y="33"/>
                </a:lnTo>
                <a:close/>
                <a:moveTo>
                  <a:pt x="84" y="28"/>
                </a:moveTo>
                <a:cubicBezTo>
                  <a:pt x="81" y="19"/>
                  <a:pt x="81" y="19"/>
                  <a:pt x="81" y="19"/>
                </a:cubicBezTo>
                <a:cubicBezTo>
                  <a:pt x="66" y="28"/>
                  <a:pt x="66" y="28"/>
                  <a:pt x="66" y="28"/>
                </a:cubicBezTo>
                <a:lnTo>
                  <a:pt x="84" y="28"/>
                </a:lnTo>
                <a:close/>
              </a:path>
            </a:pathLst>
          </a:custGeom>
          <a:solidFill>
            <a:srgbClr val="E4A7A3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6" name="TextBox 45"/>
          <p:cNvSpPr txBox="1"/>
          <p:nvPr>
            <p:custDataLst>
              <p:tags r:id="rId2"/>
            </p:custDataLst>
          </p:nvPr>
        </p:nvSpPr>
        <p:spPr>
          <a:xfrm>
            <a:off x="1905" y="1169035"/>
            <a:ext cx="12190095" cy="5688965"/>
          </a:xfrm>
          <a:prstGeom prst="rect">
            <a:avLst/>
          </a:prstGeom>
          <a:solidFill>
            <a:srgbClr val="B4B6D1"/>
          </a:solidFill>
        </p:spPr>
        <p:txBody>
          <a:bodyPr wrap="square" numCol="1" spcCol="4572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西塞罗可以说是西方翻译理论的奠基者。他将翻译分为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“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解释者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”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的翻译和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“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演说家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”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的翻译两种类别。他自称属于后者。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他说：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“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我不是作为解释者而是作为演说家进行翻译的，不是词当句对，而是保留语言的总的风格和力量。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”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（《论演说术》，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46BC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）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西塞罗的语言思想深受古希腊哲学，特别是柏拉图和亚里士多德的影响。他认为语言不仅是交流工具，更是哲学和政治表达的重要媒介。对于他而言，语言的运用与逻辑、道德、修辞密切相关。在《论演说家》（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De Oratore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）中，他强调演说者必须具备深厚的知识和高超的修辞技巧，才能真正影响听众。他认为好的演讲者应当结合逻辑推理（逻辑学）、情感激发（修辞学）和道德操守（伦理学），才能说服听众并维护正义。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025525" y="35560"/>
            <a:ext cx="7477760" cy="9912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zh-CN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 b="1" spc="600">
                <a:solidFill>
                  <a:srgbClr val="000000">
                    <a:lumMod val="65000"/>
                    <a:lumOff val="3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0" spc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cs typeface="Lato Light" charset="0"/>
                <a:sym typeface="Arial" panose="020B0604020202020204"/>
              </a:rPr>
              <a:t>西塞罗的语言观</a:t>
            </a:r>
            <a:endParaRPr lang="zh-CN" altLang="en-US" sz="2800" dirty="0"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ldLvl="0" animBg="1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40" y="1670685"/>
            <a:ext cx="12192000" cy="51873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233045" y="134620"/>
            <a:ext cx="792480" cy="792480"/>
          </a:xfrm>
          <a:prstGeom prst="ellipse">
            <a:avLst/>
          </a:prstGeom>
          <a:solidFill>
            <a:srgbClr val="B4B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1" name="Freeform 22"/>
          <p:cNvSpPr>
            <a:spLocks noEditPoints="1"/>
          </p:cNvSpPr>
          <p:nvPr/>
        </p:nvSpPr>
        <p:spPr bwMode="auto">
          <a:xfrm>
            <a:off x="4783932" y="175127"/>
            <a:ext cx="787196" cy="994019"/>
          </a:xfrm>
          <a:custGeom>
            <a:avLst/>
            <a:gdLst>
              <a:gd name="T0" fmla="*/ 110 w 158"/>
              <a:gd name="T1" fmla="*/ 184 h 199"/>
              <a:gd name="T2" fmla="*/ 115 w 158"/>
              <a:gd name="T3" fmla="*/ 199 h 199"/>
              <a:gd name="T4" fmla="*/ 37 w 158"/>
              <a:gd name="T5" fmla="*/ 199 h 199"/>
              <a:gd name="T6" fmla="*/ 32 w 158"/>
              <a:gd name="T7" fmla="*/ 184 h 199"/>
              <a:gd name="T8" fmla="*/ 41 w 158"/>
              <a:gd name="T9" fmla="*/ 184 h 199"/>
              <a:gd name="T10" fmla="*/ 36 w 158"/>
              <a:gd name="T11" fmla="*/ 173 h 199"/>
              <a:gd name="T12" fmla="*/ 62 w 158"/>
              <a:gd name="T13" fmla="*/ 173 h 199"/>
              <a:gd name="T14" fmla="*/ 7 w 158"/>
              <a:gd name="T15" fmla="*/ 18 h 199"/>
              <a:gd name="T16" fmla="*/ 0 w 158"/>
              <a:gd name="T17" fmla="*/ 9 h 199"/>
              <a:gd name="T18" fmla="*/ 9 w 158"/>
              <a:gd name="T19" fmla="*/ 0 h 199"/>
              <a:gd name="T20" fmla="*/ 18 w 158"/>
              <a:gd name="T21" fmla="*/ 9 h 199"/>
              <a:gd name="T22" fmla="*/ 15 w 158"/>
              <a:gd name="T23" fmla="*/ 15 h 199"/>
              <a:gd name="T24" fmla="*/ 71 w 158"/>
              <a:gd name="T25" fmla="*/ 173 h 199"/>
              <a:gd name="T26" fmla="*/ 97 w 158"/>
              <a:gd name="T27" fmla="*/ 173 h 199"/>
              <a:gd name="T28" fmla="*/ 101 w 158"/>
              <a:gd name="T29" fmla="*/ 184 h 199"/>
              <a:gd name="T30" fmla="*/ 110 w 158"/>
              <a:gd name="T31" fmla="*/ 184 h 199"/>
              <a:gd name="T32" fmla="*/ 75 w 158"/>
              <a:gd name="T33" fmla="*/ 73 h 199"/>
              <a:gd name="T34" fmla="*/ 58 w 158"/>
              <a:gd name="T35" fmla="*/ 27 h 199"/>
              <a:gd name="T36" fmla="*/ 72 w 158"/>
              <a:gd name="T37" fmla="*/ 19 h 199"/>
              <a:gd name="T38" fmla="*/ 20 w 158"/>
              <a:gd name="T39" fmla="*/ 19 h 199"/>
              <a:gd name="T40" fmla="*/ 39 w 158"/>
              <a:gd name="T41" fmla="*/ 73 h 199"/>
              <a:gd name="T42" fmla="*/ 75 w 158"/>
              <a:gd name="T43" fmla="*/ 73 h 199"/>
              <a:gd name="T44" fmla="*/ 66 w 158"/>
              <a:gd name="T45" fmla="*/ 33 h 199"/>
              <a:gd name="T46" fmla="*/ 85 w 158"/>
              <a:gd name="T47" fmla="*/ 87 h 199"/>
              <a:gd name="T48" fmla="*/ 158 w 158"/>
              <a:gd name="T49" fmla="*/ 87 h 199"/>
              <a:gd name="T50" fmla="*/ 124 w 158"/>
              <a:gd name="T51" fmla="*/ 60 h 199"/>
              <a:gd name="T52" fmla="*/ 139 w 158"/>
              <a:gd name="T53" fmla="*/ 33 h 199"/>
              <a:gd name="T54" fmla="*/ 66 w 158"/>
              <a:gd name="T55" fmla="*/ 33 h 199"/>
              <a:gd name="T56" fmla="*/ 84 w 158"/>
              <a:gd name="T57" fmla="*/ 28 h 199"/>
              <a:gd name="T58" fmla="*/ 81 w 158"/>
              <a:gd name="T59" fmla="*/ 19 h 199"/>
              <a:gd name="T60" fmla="*/ 66 w 158"/>
              <a:gd name="T61" fmla="*/ 28 h 199"/>
              <a:gd name="T62" fmla="*/ 84 w 158"/>
              <a:gd name="T63" fmla="*/ 28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8" h="199">
                <a:moveTo>
                  <a:pt x="110" y="184"/>
                </a:moveTo>
                <a:cubicBezTo>
                  <a:pt x="115" y="199"/>
                  <a:pt x="115" y="199"/>
                  <a:pt x="115" y="199"/>
                </a:cubicBezTo>
                <a:cubicBezTo>
                  <a:pt x="37" y="199"/>
                  <a:pt x="37" y="199"/>
                  <a:pt x="37" y="199"/>
                </a:cubicBezTo>
                <a:cubicBezTo>
                  <a:pt x="32" y="184"/>
                  <a:pt x="32" y="184"/>
                  <a:pt x="32" y="184"/>
                </a:cubicBezTo>
                <a:cubicBezTo>
                  <a:pt x="41" y="184"/>
                  <a:pt x="41" y="184"/>
                  <a:pt x="41" y="184"/>
                </a:cubicBezTo>
                <a:cubicBezTo>
                  <a:pt x="36" y="173"/>
                  <a:pt x="36" y="173"/>
                  <a:pt x="36" y="173"/>
                </a:cubicBezTo>
                <a:cubicBezTo>
                  <a:pt x="62" y="173"/>
                  <a:pt x="62" y="173"/>
                  <a:pt x="62" y="173"/>
                </a:cubicBezTo>
                <a:cubicBezTo>
                  <a:pt x="7" y="18"/>
                  <a:pt x="7" y="18"/>
                  <a:pt x="7" y="18"/>
                </a:cubicBezTo>
                <a:cubicBezTo>
                  <a:pt x="3" y="17"/>
                  <a:pt x="0" y="13"/>
                  <a:pt x="0" y="9"/>
                </a:cubicBezTo>
                <a:cubicBezTo>
                  <a:pt x="0" y="4"/>
                  <a:pt x="4" y="0"/>
                  <a:pt x="9" y="0"/>
                </a:cubicBezTo>
                <a:cubicBezTo>
                  <a:pt x="14" y="0"/>
                  <a:pt x="18" y="4"/>
                  <a:pt x="18" y="9"/>
                </a:cubicBezTo>
                <a:cubicBezTo>
                  <a:pt x="18" y="11"/>
                  <a:pt x="17" y="14"/>
                  <a:pt x="15" y="15"/>
                </a:cubicBezTo>
                <a:cubicBezTo>
                  <a:pt x="71" y="173"/>
                  <a:pt x="71" y="173"/>
                  <a:pt x="71" y="173"/>
                </a:cubicBezTo>
                <a:cubicBezTo>
                  <a:pt x="97" y="173"/>
                  <a:pt x="97" y="173"/>
                  <a:pt x="97" y="173"/>
                </a:cubicBezTo>
                <a:cubicBezTo>
                  <a:pt x="101" y="184"/>
                  <a:pt x="101" y="184"/>
                  <a:pt x="101" y="184"/>
                </a:cubicBezTo>
                <a:lnTo>
                  <a:pt x="110" y="184"/>
                </a:lnTo>
                <a:close/>
                <a:moveTo>
                  <a:pt x="75" y="73"/>
                </a:moveTo>
                <a:cubicBezTo>
                  <a:pt x="58" y="27"/>
                  <a:pt x="58" y="27"/>
                  <a:pt x="58" y="27"/>
                </a:cubicBezTo>
                <a:cubicBezTo>
                  <a:pt x="72" y="19"/>
                  <a:pt x="72" y="19"/>
                  <a:pt x="72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39" y="73"/>
                  <a:pt x="39" y="73"/>
                  <a:pt x="39" y="73"/>
                </a:cubicBezTo>
                <a:lnTo>
                  <a:pt x="75" y="73"/>
                </a:lnTo>
                <a:close/>
                <a:moveTo>
                  <a:pt x="66" y="33"/>
                </a:moveTo>
                <a:cubicBezTo>
                  <a:pt x="85" y="87"/>
                  <a:pt x="85" y="87"/>
                  <a:pt x="85" y="87"/>
                </a:cubicBezTo>
                <a:cubicBezTo>
                  <a:pt x="158" y="87"/>
                  <a:pt x="158" y="87"/>
                  <a:pt x="158" y="87"/>
                </a:cubicBezTo>
                <a:cubicBezTo>
                  <a:pt x="124" y="60"/>
                  <a:pt x="124" y="60"/>
                  <a:pt x="124" y="60"/>
                </a:cubicBezTo>
                <a:cubicBezTo>
                  <a:pt x="139" y="33"/>
                  <a:pt x="139" y="33"/>
                  <a:pt x="139" y="33"/>
                </a:cubicBezTo>
                <a:lnTo>
                  <a:pt x="66" y="33"/>
                </a:lnTo>
                <a:close/>
                <a:moveTo>
                  <a:pt x="84" y="28"/>
                </a:moveTo>
                <a:cubicBezTo>
                  <a:pt x="81" y="19"/>
                  <a:pt x="81" y="19"/>
                  <a:pt x="81" y="19"/>
                </a:cubicBezTo>
                <a:cubicBezTo>
                  <a:pt x="66" y="28"/>
                  <a:pt x="66" y="28"/>
                  <a:pt x="66" y="28"/>
                </a:cubicBezTo>
                <a:lnTo>
                  <a:pt x="84" y="28"/>
                </a:lnTo>
                <a:close/>
              </a:path>
            </a:pathLst>
          </a:custGeom>
          <a:solidFill>
            <a:srgbClr val="E4A7A3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6" name="TextBox 45"/>
          <p:cNvSpPr txBox="1"/>
          <p:nvPr>
            <p:custDataLst>
              <p:tags r:id="rId2"/>
            </p:custDataLst>
          </p:nvPr>
        </p:nvSpPr>
        <p:spPr>
          <a:xfrm>
            <a:off x="0" y="1297940"/>
            <a:ext cx="12192000" cy="5560060"/>
          </a:xfrm>
          <a:prstGeom prst="rect">
            <a:avLst/>
          </a:prstGeom>
          <a:solidFill>
            <a:srgbClr val="B4B6D1"/>
          </a:solidFill>
        </p:spPr>
        <p:txBody>
          <a:bodyPr wrap="square" numCol="1" spcCol="4572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西塞罗在语言与自由之间建立了重要的联系。在他的政治思想中，自由（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libertas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）是罗马共和国的核心价值，而语言则是维护自由、争取权利的关键工具。他认为，一个自由的公民必须能够自由表达思想，而优秀的演说能力正是实现这一目标的重要方式。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在《论共和国》（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De Re Publica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）和《论法律》（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De Legibus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）中，他提到自由并非无拘无束的状态，而是受正义法则约束的公民参与政治的权利。在《致布图斯》（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Brutus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）一书中，他赞扬那些用语言捍卫共和自由的演说家，认为他们通过言辞影响政治决策，维护公共利益。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025525" y="0"/>
            <a:ext cx="4660900" cy="9912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zh-CN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 b="1" spc="600">
                <a:solidFill>
                  <a:srgbClr val="000000">
                    <a:lumMod val="65000"/>
                    <a:lumOff val="3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b="0" spc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cs typeface="Lato Light" charset="0"/>
                <a:sym typeface="Arial" panose="020B0604020202020204"/>
              </a:rPr>
              <a:t>自由</a:t>
            </a:r>
            <a:r>
              <a:rPr lang="en-US" altLang="zh-CN" b="0" spc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cs typeface="Lato Light" charset="0"/>
                <a:sym typeface="Arial" panose="020B0604020202020204"/>
              </a:rPr>
              <a:t>”</a:t>
            </a:r>
            <a:r>
              <a:rPr lang="zh-CN" altLang="en-US" b="0" spc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cs typeface="Lato Light" charset="0"/>
                <a:sym typeface="Arial" panose="020B0604020202020204"/>
              </a:rPr>
              <a:t>概念与语言</a:t>
            </a:r>
            <a:endParaRPr lang="zh-CN" altLang="en-US" dirty="0"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ldLvl="0" animBg="1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40" y="1670685"/>
            <a:ext cx="12192000" cy="51873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233045" y="134620"/>
            <a:ext cx="792480" cy="792480"/>
          </a:xfrm>
          <a:prstGeom prst="ellipse">
            <a:avLst/>
          </a:prstGeom>
          <a:solidFill>
            <a:srgbClr val="B4B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1" name="Freeform 22"/>
          <p:cNvSpPr>
            <a:spLocks noEditPoints="1"/>
          </p:cNvSpPr>
          <p:nvPr/>
        </p:nvSpPr>
        <p:spPr bwMode="auto">
          <a:xfrm>
            <a:off x="4783932" y="175127"/>
            <a:ext cx="787196" cy="994019"/>
          </a:xfrm>
          <a:custGeom>
            <a:avLst/>
            <a:gdLst>
              <a:gd name="T0" fmla="*/ 110 w 158"/>
              <a:gd name="T1" fmla="*/ 184 h 199"/>
              <a:gd name="T2" fmla="*/ 115 w 158"/>
              <a:gd name="T3" fmla="*/ 199 h 199"/>
              <a:gd name="T4" fmla="*/ 37 w 158"/>
              <a:gd name="T5" fmla="*/ 199 h 199"/>
              <a:gd name="T6" fmla="*/ 32 w 158"/>
              <a:gd name="T7" fmla="*/ 184 h 199"/>
              <a:gd name="T8" fmla="*/ 41 w 158"/>
              <a:gd name="T9" fmla="*/ 184 h 199"/>
              <a:gd name="T10" fmla="*/ 36 w 158"/>
              <a:gd name="T11" fmla="*/ 173 h 199"/>
              <a:gd name="T12" fmla="*/ 62 w 158"/>
              <a:gd name="T13" fmla="*/ 173 h 199"/>
              <a:gd name="T14" fmla="*/ 7 w 158"/>
              <a:gd name="T15" fmla="*/ 18 h 199"/>
              <a:gd name="T16" fmla="*/ 0 w 158"/>
              <a:gd name="T17" fmla="*/ 9 h 199"/>
              <a:gd name="T18" fmla="*/ 9 w 158"/>
              <a:gd name="T19" fmla="*/ 0 h 199"/>
              <a:gd name="T20" fmla="*/ 18 w 158"/>
              <a:gd name="T21" fmla="*/ 9 h 199"/>
              <a:gd name="T22" fmla="*/ 15 w 158"/>
              <a:gd name="T23" fmla="*/ 15 h 199"/>
              <a:gd name="T24" fmla="*/ 71 w 158"/>
              <a:gd name="T25" fmla="*/ 173 h 199"/>
              <a:gd name="T26" fmla="*/ 97 w 158"/>
              <a:gd name="T27" fmla="*/ 173 h 199"/>
              <a:gd name="T28" fmla="*/ 101 w 158"/>
              <a:gd name="T29" fmla="*/ 184 h 199"/>
              <a:gd name="T30" fmla="*/ 110 w 158"/>
              <a:gd name="T31" fmla="*/ 184 h 199"/>
              <a:gd name="T32" fmla="*/ 75 w 158"/>
              <a:gd name="T33" fmla="*/ 73 h 199"/>
              <a:gd name="T34" fmla="*/ 58 w 158"/>
              <a:gd name="T35" fmla="*/ 27 h 199"/>
              <a:gd name="T36" fmla="*/ 72 w 158"/>
              <a:gd name="T37" fmla="*/ 19 h 199"/>
              <a:gd name="T38" fmla="*/ 20 w 158"/>
              <a:gd name="T39" fmla="*/ 19 h 199"/>
              <a:gd name="T40" fmla="*/ 39 w 158"/>
              <a:gd name="T41" fmla="*/ 73 h 199"/>
              <a:gd name="T42" fmla="*/ 75 w 158"/>
              <a:gd name="T43" fmla="*/ 73 h 199"/>
              <a:gd name="T44" fmla="*/ 66 w 158"/>
              <a:gd name="T45" fmla="*/ 33 h 199"/>
              <a:gd name="T46" fmla="*/ 85 w 158"/>
              <a:gd name="T47" fmla="*/ 87 h 199"/>
              <a:gd name="T48" fmla="*/ 158 w 158"/>
              <a:gd name="T49" fmla="*/ 87 h 199"/>
              <a:gd name="T50" fmla="*/ 124 w 158"/>
              <a:gd name="T51" fmla="*/ 60 h 199"/>
              <a:gd name="T52" fmla="*/ 139 w 158"/>
              <a:gd name="T53" fmla="*/ 33 h 199"/>
              <a:gd name="T54" fmla="*/ 66 w 158"/>
              <a:gd name="T55" fmla="*/ 33 h 199"/>
              <a:gd name="T56" fmla="*/ 84 w 158"/>
              <a:gd name="T57" fmla="*/ 28 h 199"/>
              <a:gd name="T58" fmla="*/ 81 w 158"/>
              <a:gd name="T59" fmla="*/ 19 h 199"/>
              <a:gd name="T60" fmla="*/ 66 w 158"/>
              <a:gd name="T61" fmla="*/ 28 h 199"/>
              <a:gd name="T62" fmla="*/ 84 w 158"/>
              <a:gd name="T63" fmla="*/ 28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8" h="199">
                <a:moveTo>
                  <a:pt x="110" y="184"/>
                </a:moveTo>
                <a:cubicBezTo>
                  <a:pt x="115" y="199"/>
                  <a:pt x="115" y="199"/>
                  <a:pt x="115" y="199"/>
                </a:cubicBezTo>
                <a:cubicBezTo>
                  <a:pt x="37" y="199"/>
                  <a:pt x="37" y="199"/>
                  <a:pt x="37" y="199"/>
                </a:cubicBezTo>
                <a:cubicBezTo>
                  <a:pt x="32" y="184"/>
                  <a:pt x="32" y="184"/>
                  <a:pt x="32" y="184"/>
                </a:cubicBezTo>
                <a:cubicBezTo>
                  <a:pt x="41" y="184"/>
                  <a:pt x="41" y="184"/>
                  <a:pt x="41" y="184"/>
                </a:cubicBezTo>
                <a:cubicBezTo>
                  <a:pt x="36" y="173"/>
                  <a:pt x="36" y="173"/>
                  <a:pt x="36" y="173"/>
                </a:cubicBezTo>
                <a:cubicBezTo>
                  <a:pt x="62" y="173"/>
                  <a:pt x="62" y="173"/>
                  <a:pt x="62" y="173"/>
                </a:cubicBezTo>
                <a:cubicBezTo>
                  <a:pt x="7" y="18"/>
                  <a:pt x="7" y="18"/>
                  <a:pt x="7" y="18"/>
                </a:cubicBezTo>
                <a:cubicBezTo>
                  <a:pt x="3" y="17"/>
                  <a:pt x="0" y="13"/>
                  <a:pt x="0" y="9"/>
                </a:cubicBezTo>
                <a:cubicBezTo>
                  <a:pt x="0" y="4"/>
                  <a:pt x="4" y="0"/>
                  <a:pt x="9" y="0"/>
                </a:cubicBezTo>
                <a:cubicBezTo>
                  <a:pt x="14" y="0"/>
                  <a:pt x="18" y="4"/>
                  <a:pt x="18" y="9"/>
                </a:cubicBezTo>
                <a:cubicBezTo>
                  <a:pt x="18" y="11"/>
                  <a:pt x="17" y="14"/>
                  <a:pt x="15" y="15"/>
                </a:cubicBezTo>
                <a:cubicBezTo>
                  <a:pt x="71" y="173"/>
                  <a:pt x="71" y="173"/>
                  <a:pt x="71" y="173"/>
                </a:cubicBezTo>
                <a:cubicBezTo>
                  <a:pt x="97" y="173"/>
                  <a:pt x="97" y="173"/>
                  <a:pt x="97" y="173"/>
                </a:cubicBezTo>
                <a:cubicBezTo>
                  <a:pt x="101" y="184"/>
                  <a:pt x="101" y="184"/>
                  <a:pt x="101" y="184"/>
                </a:cubicBezTo>
                <a:lnTo>
                  <a:pt x="110" y="184"/>
                </a:lnTo>
                <a:close/>
                <a:moveTo>
                  <a:pt x="75" y="73"/>
                </a:moveTo>
                <a:cubicBezTo>
                  <a:pt x="58" y="27"/>
                  <a:pt x="58" y="27"/>
                  <a:pt x="58" y="27"/>
                </a:cubicBezTo>
                <a:cubicBezTo>
                  <a:pt x="72" y="19"/>
                  <a:pt x="72" y="19"/>
                  <a:pt x="72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39" y="73"/>
                  <a:pt x="39" y="73"/>
                  <a:pt x="39" y="73"/>
                </a:cubicBezTo>
                <a:lnTo>
                  <a:pt x="75" y="73"/>
                </a:lnTo>
                <a:close/>
                <a:moveTo>
                  <a:pt x="66" y="33"/>
                </a:moveTo>
                <a:cubicBezTo>
                  <a:pt x="85" y="87"/>
                  <a:pt x="85" y="87"/>
                  <a:pt x="85" y="87"/>
                </a:cubicBezTo>
                <a:cubicBezTo>
                  <a:pt x="158" y="87"/>
                  <a:pt x="158" y="87"/>
                  <a:pt x="158" y="87"/>
                </a:cubicBezTo>
                <a:cubicBezTo>
                  <a:pt x="124" y="60"/>
                  <a:pt x="124" y="60"/>
                  <a:pt x="124" y="60"/>
                </a:cubicBezTo>
                <a:cubicBezTo>
                  <a:pt x="139" y="33"/>
                  <a:pt x="139" y="33"/>
                  <a:pt x="139" y="33"/>
                </a:cubicBezTo>
                <a:lnTo>
                  <a:pt x="66" y="33"/>
                </a:lnTo>
                <a:close/>
                <a:moveTo>
                  <a:pt x="84" y="28"/>
                </a:moveTo>
                <a:cubicBezTo>
                  <a:pt x="81" y="19"/>
                  <a:pt x="81" y="19"/>
                  <a:pt x="81" y="19"/>
                </a:cubicBezTo>
                <a:cubicBezTo>
                  <a:pt x="66" y="28"/>
                  <a:pt x="66" y="28"/>
                  <a:pt x="66" y="28"/>
                </a:cubicBezTo>
                <a:lnTo>
                  <a:pt x="84" y="28"/>
                </a:lnTo>
                <a:close/>
              </a:path>
            </a:pathLst>
          </a:custGeom>
          <a:solidFill>
            <a:srgbClr val="E4A7A3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6" name="TextBox 45"/>
          <p:cNvSpPr txBox="1"/>
          <p:nvPr>
            <p:custDataLst>
              <p:tags r:id="rId2"/>
            </p:custDataLst>
          </p:nvPr>
        </p:nvSpPr>
        <p:spPr>
          <a:xfrm>
            <a:off x="0" y="1297940"/>
            <a:ext cx="12192000" cy="5560060"/>
          </a:xfrm>
          <a:prstGeom prst="rect">
            <a:avLst/>
          </a:prstGeom>
          <a:solidFill>
            <a:srgbClr val="B4B6D1"/>
          </a:solidFill>
        </p:spPr>
        <p:txBody>
          <a:bodyPr wrap="square" numCol="1" spcCol="4572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西塞罗的翻译两分法，在历史上第一个提出译文与原文关系的忠或不忠、翻译基本方法的直译与意译的重大翻译理论问题。在西塞罗提出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“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直译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”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与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“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意译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”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的提法后，关于翻译范围、方法和技巧的二分法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 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binary division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）就在西方译论不断更新。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直译强调词汇和句法结构的直接对应，适用于科技翻译和保留原文异域风情的场合；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而意译则注重源语言意义的传递，适应目标语言的文化习惯，更适用于处理文学作品和文化差异。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直译与意译各有优势，译者应灵活运用，以提升翻译质量。通过对这两种方法的深入研究与改进，可使译文既忠实原文，又满足目标语言的表达需求。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025525" y="134620"/>
            <a:ext cx="10509885" cy="9912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zh-CN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 b="1" spc="600">
                <a:solidFill>
                  <a:srgbClr val="000000">
                    <a:lumMod val="65000"/>
                    <a:lumOff val="3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800" b="0" spc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cs typeface="Lato Light" charset="0"/>
                <a:sym typeface="Arial" panose="020B0604020202020204"/>
              </a:rPr>
              <a:t>W</a:t>
            </a:r>
            <a:r>
              <a:rPr lang="en-US" altLang="en-US" sz="2800" b="0" spc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cs typeface="Lato Light" charset="0"/>
                <a:sym typeface="Arial" panose="020B0604020202020204"/>
              </a:rPr>
              <a:t>ö</a:t>
            </a:r>
            <a:r>
              <a:rPr lang="en-US" altLang="zh-CN" sz="2800" b="0" spc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cs typeface="Lato Light" charset="0"/>
                <a:sym typeface="Arial" panose="020B0604020202020204"/>
              </a:rPr>
              <a:t>rtliche </a:t>
            </a:r>
            <a:r>
              <a:rPr lang="en-US" altLang="en-US" sz="2800" b="0" spc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cs typeface="Lato Light" charset="0"/>
                <a:sym typeface="Arial" panose="020B0604020202020204"/>
              </a:rPr>
              <a:t>Ü</a:t>
            </a:r>
            <a:r>
              <a:rPr lang="en-US" altLang="zh-CN" sz="2800" b="0" spc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cs typeface="Lato Light" charset="0"/>
                <a:sym typeface="Arial" panose="020B0604020202020204"/>
              </a:rPr>
              <a:t>bersetzung und Sinngem</a:t>
            </a:r>
            <a:r>
              <a:rPr lang="en-US" altLang="en-US" sz="2800" b="0" spc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cs typeface="Lato Light" charset="0"/>
                <a:sym typeface="Arial" panose="020B0604020202020204"/>
              </a:rPr>
              <a:t>äß</a:t>
            </a:r>
            <a:r>
              <a:rPr lang="en-US" altLang="zh-CN" sz="2800" b="0" spc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cs typeface="Lato Light" charset="0"/>
                <a:sym typeface="Arial" panose="020B0604020202020204"/>
              </a:rPr>
              <a:t>e </a:t>
            </a:r>
            <a:r>
              <a:rPr lang="en-US" altLang="en-US" sz="2800" b="0" spc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cs typeface="Lato Light" charset="0"/>
                <a:sym typeface="Arial" panose="020B0604020202020204"/>
              </a:rPr>
              <a:t>Ü</a:t>
            </a:r>
            <a:r>
              <a:rPr lang="en-US" altLang="zh-CN" sz="2800" b="0" spc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cs typeface="Lato Light" charset="0"/>
                <a:sym typeface="Arial" panose="020B0604020202020204"/>
              </a:rPr>
              <a:t>bersetzung</a:t>
            </a:r>
            <a:endParaRPr lang="zh-CN" altLang="en-US" sz="2800" dirty="0"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ldLvl="0" animBg="1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0" y="-442595"/>
            <a:ext cx="8110220" cy="7428865"/>
          </a:xfrm>
          <a:custGeom>
            <a:avLst/>
            <a:gdLst>
              <a:gd name="connsiteX0" fmla="*/ 0 w 6370320"/>
              <a:gd name="connsiteY0" fmla="*/ 0 h 6858000"/>
              <a:gd name="connsiteX1" fmla="*/ 6370320 w 6370320"/>
              <a:gd name="connsiteY1" fmla="*/ 0 h 6858000"/>
              <a:gd name="connsiteX2" fmla="*/ 6370320 w 6370320"/>
              <a:gd name="connsiteY2" fmla="*/ 6858000 h 6858000"/>
              <a:gd name="connsiteX3" fmla="*/ 0 w 6370320"/>
              <a:gd name="connsiteY3" fmla="*/ 6858000 h 6858000"/>
              <a:gd name="connsiteX4" fmla="*/ 0 w 6370320"/>
              <a:gd name="connsiteY4" fmla="*/ 0 h 6858000"/>
              <a:gd name="connsiteX0-1" fmla="*/ 0 w 6370320"/>
              <a:gd name="connsiteY0-2" fmla="*/ 0 h 6858000"/>
              <a:gd name="connsiteX1-3" fmla="*/ 4876800 w 6370320"/>
              <a:gd name="connsiteY1-4" fmla="*/ 1828800 h 6858000"/>
              <a:gd name="connsiteX2-5" fmla="*/ 6370320 w 6370320"/>
              <a:gd name="connsiteY2-6" fmla="*/ 6858000 h 6858000"/>
              <a:gd name="connsiteX3-7" fmla="*/ 0 w 6370320"/>
              <a:gd name="connsiteY3-8" fmla="*/ 6858000 h 6858000"/>
              <a:gd name="connsiteX4-9" fmla="*/ 0 w 6370320"/>
              <a:gd name="connsiteY4-10" fmla="*/ 0 h 6858000"/>
              <a:gd name="connsiteX0-11" fmla="*/ 0 w 6632010"/>
              <a:gd name="connsiteY0-12" fmla="*/ 241405 h 7099405"/>
              <a:gd name="connsiteX1-13" fmla="*/ 4876800 w 6632010"/>
              <a:gd name="connsiteY1-14" fmla="*/ 2070205 h 7099405"/>
              <a:gd name="connsiteX2-15" fmla="*/ 6370320 w 6632010"/>
              <a:gd name="connsiteY2-16" fmla="*/ 7099405 h 7099405"/>
              <a:gd name="connsiteX3-17" fmla="*/ 0 w 6632010"/>
              <a:gd name="connsiteY3-18" fmla="*/ 7099405 h 7099405"/>
              <a:gd name="connsiteX4-19" fmla="*/ 0 w 6632010"/>
              <a:gd name="connsiteY4-20" fmla="*/ 241405 h 7099405"/>
              <a:gd name="connsiteX0-21" fmla="*/ 0 w 6856488"/>
              <a:gd name="connsiteY0-22" fmla="*/ 117591 h 6975591"/>
              <a:gd name="connsiteX1-23" fmla="*/ 4876800 w 6856488"/>
              <a:gd name="connsiteY1-24" fmla="*/ 1946391 h 6975591"/>
              <a:gd name="connsiteX2-25" fmla="*/ 6370320 w 6856488"/>
              <a:gd name="connsiteY2-26" fmla="*/ 6975591 h 6975591"/>
              <a:gd name="connsiteX3-27" fmla="*/ 0 w 6856488"/>
              <a:gd name="connsiteY3-28" fmla="*/ 6975591 h 6975591"/>
              <a:gd name="connsiteX4-29" fmla="*/ 0 w 6856488"/>
              <a:gd name="connsiteY4-30" fmla="*/ 117591 h 6975591"/>
              <a:gd name="connsiteX0-31" fmla="*/ 0 w 9263178"/>
              <a:gd name="connsiteY0-32" fmla="*/ 242391 h 7161351"/>
              <a:gd name="connsiteX1-33" fmla="*/ 4876800 w 9263178"/>
              <a:gd name="connsiteY1-34" fmla="*/ 2071191 h 7161351"/>
              <a:gd name="connsiteX2-35" fmla="*/ 9144000 w 9263178"/>
              <a:gd name="connsiteY2-36" fmla="*/ 7161351 h 7161351"/>
              <a:gd name="connsiteX3-37" fmla="*/ 0 w 9263178"/>
              <a:gd name="connsiteY3-38" fmla="*/ 7100391 h 7161351"/>
              <a:gd name="connsiteX4-39" fmla="*/ 0 w 9263178"/>
              <a:gd name="connsiteY4-40" fmla="*/ 242391 h 7161351"/>
              <a:gd name="connsiteX0-41" fmla="*/ 0 w 9259946"/>
              <a:gd name="connsiteY0-42" fmla="*/ 87859 h 7006819"/>
              <a:gd name="connsiteX1-43" fmla="*/ 4876800 w 9259946"/>
              <a:gd name="connsiteY1-44" fmla="*/ 1916659 h 7006819"/>
              <a:gd name="connsiteX2-45" fmla="*/ 9144000 w 9259946"/>
              <a:gd name="connsiteY2-46" fmla="*/ 7006819 h 7006819"/>
              <a:gd name="connsiteX3-47" fmla="*/ 0 w 9259946"/>
              <a:gd name="connsiteY3-48" fmla="*/ 6945859 h 7006819"/>
              <a:gd name="connsiteX4-49" fmla="*/ 0 w 9259946"/>
              <a:gd name="connsiteY4-50" fmla="*/ 87859 h 7006819"/>
              <a:gd name="connsiteX0-51" fmla="*/ 0 w 10191238"/>
              <a:gd name="connsiteY0-52" fmla="*/ 87859 h 7006819"/>
              <a:gd name="connsiteX1-53" fmla="*/ 4876800 w 10191238"/>
              <a:gd name="connsiteY1-54" fmla="*/ 1916659 h 7006819"/>
              <a:gd name="connsiteX2-55" fmla="*/ 9144000 w 10191238"/>
              <a:gd name="connsiteY2-56" fmla="*/ 7006819 h 7006819"/>
              <a:gd name="connsiteX3-57" fmla="*/ 0 w 10191238"/>
              <a:gd name="connsiteY3-58" fmla="*/ 6945859 h 7006819"/>
              <a:gd name="connsiteX4-59" fmla="*/ 0 w 10191238"/>
              <a:gd name="connsiteY4-60" fmla="*/ 87859 h 7006819"/>
              <a:gd name="connsiteX0-61" fmla="*/ 0 w 10613443"/>
              <a:gd name="connsiteY0-62" fmla="*/ 621331 h 7540291"/>
              <a:gd name="connsiteX1-63" fmla="*/ 4876800 w 10613443"/>
              <a:gd name="connsiteY1-64" fmla="*/ 2450131 h 7540291"/>
              <a:gd name="connsiteX2-65" fmla="*/ 9144000 w 10613443"/>
              <a:gd name="connsiteY2-66" fmla="*/ 7540291 h 7540291"/>
              <a:gd name="connsiteX3-67" fmla="*/ 0 w 10613443"/>
              <a:gd name="connsiteY3-68" fmla="*/ 7479331 h 7540291"/>
              <a:gd name="connsiteX4-69" fmla="*/ 0 w 10613443"/>
              <a:gd name="connsiteY4-70" fmla="*/ 621331 h 7540291"/>
              <a:gd name="connsiteX0-71" fmla="*/ 0 w 10726871"/>
              <a:gd name="connsiteY0-72" fmla="*/ 217989 h 7136949"/>
              <a:gd name="connsiteX1-73" fmla="*/ 5394960 w 10726871"/>
              <a:gd name="connsiteY1-74" fmla="*/ 4149909 h 7136949"/>
              <a:gd name="connsiteX2-75" fmla="*/ 9144000 w 10726871"/>
              <a:gd name="connsiteY2-76" fmla="*/ 7136949 h 7136949"/>
              <a:gd name="connsiteX3-77" fmla="*/ 0 w 10726871"/>
              <a:gd name="connsiteY3-78" fmla="*/ 7075989 h 7136949"/>
              <a:gd name="connsiteX4-79" fmla="*/ 0 w 10726871"/>
              <a:gd name="connsiteY4-80" fmla="*/ 217989 h 7136949"/>
              <a:gd name="connsiteX0-81" fmla="*/ 0 w 10068014"/>
              <a:gd name="connsiteY0-82" fmla="*/ 280334 h 7266502"/>
              <a:gd name="connsiteX1-83" fmla="*/ 5394960 w 10068014"/>
              <a:gd name="connsiteY1-84" fmla="*/ 4212254 h 7266502"/>
              <a:gd name="connsiteX2-85" fmla="*/ 9144000 w 10068014"/>
              <a:gd name="connsiteY2-86" fmla="*/ 7199294 h 7266502"/>
              <a:gd name="connsiteX3-87" fmla="*/ 0 w 10068014"/>
              <a:gd name="connsiteY3-88" fmla="*/ 7138334 h 7266502"/>
              <a:gd name="connsiteX4-89" fmla="*/ 0 w 10068014"/>
              <a:gd name="connsiteY4-90" fmla="*/ 280334 h 726650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0068014" h="7266502">
                <a:moveTo>
                  <a:pt x="0" y="280334"/>
                </a:moveTo>
                <a:cubicBezTo>
                  <a:pt x="812800" y="-557866"/>
                  <a:pt x="5852160" y="407334"/>
                  <a:pt x="5394960" y="4212254"/>
                </a:cubicBezTo>
                <a:cubicBezTo>
                  <a:pt x="4937760" y="8017174"/>
                  <a:pt x="12669520" y="7184054"/>
                  <a:pt x="9144000" y="7199294"/>
                </a:cubicBezTo>
                <a:lnTo>
                  <a:pt x="0" y="7138334"/>
                </a:lnTo>
                <a:lnTo>
                  <a:pt x="0" y="28033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94360" y="3104515"/>
            <a:ext cx="37941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4400" b="1" spc="30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Beispiele</a:t>
            </a:r>
            <a:endParaRPr kumimoji="0" lang="zh-CN" altLang="en-US" sz="4400" b="1" i="0" u="none" strike="noStrike" kern="1200" cap="none" spc="60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5" name="TextBox 45"/>
          <p:cNvSpPr txBox="1"/>
          <p:nvPr/>
        </p:nvSpPr>
        <p:spPr>
          <a:xfrm>
            <a:off x="6074410" y="334010"/>
            <a:ext cx="5376545" cy="5876290"/>
          </a:xfrm>
          <a:prstGeom prst="rect">
            <a:avLst/>
          </a:prstGeom>
          <a:noFill/>
        </p:spPr>
        <p:txBody>
          <a:bodyPr wrap="square" numCol="1" spcCol="457200" rtlCol="0">
            <a:noAutofit/>
          </a:bodyPr>
          <a:lstStyle/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Ich verstehe nur Bahnhof. 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直译：我只听懂火车站。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意译：我完全听不懂。（一头雾水）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Er hat einen Frosch im Hals. 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直译：他喉咙里有一只青蛙。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意译：他声音嘶哑了。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Das ist nicht mein Bier. 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直译：这不是我的啤酒。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意译：这不关我的事。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0" y="-304800"/>
            <a:ext cx="4646930" cy="7291070"/>
          </a:xfrm>
          <a:custGeom>
            <a:avLst/>
            <a:gdLst>
              <a:gd name="connsiteX0" fmla="*/ 0 w 6370320"/>
              <a:gd name="connsiteY0" fmla="*/ 0 h 6858000"/>
              <a:gd name="connsiteX1" fmla="*/ 6370320 w 6370320"/>
              <a:gd name="connsiteY1" fmla="*/ 0 h 6858000"/>
              <a:gd name="connsiteX2" fmla="*/ 6370320 w 6370320"/>
              <a:gd name="connsiteY2" fmla="*/ 6858000 h 6858000"/>
              <a:gd name="connsiteX3" fmla="*/ 0 w 6370320"/>
              <a:gd name="connsiteY3" fmla="*/ 6858000 h 6858000"/>
              <a:gd name="connsiteX4" fmla="*/ 0 w 6370320"/>
              <a:gd name="connsiteY4" fmla="*/ 0 h 6858000"/>
              <a:gd name="connsiteX0-1" fmla="*/ 0 w 6370320"/>
              <a:gd name="connsiteY0-2" fmla="*/ 0 h 6858000"/>
              <a:gd name="connsiteX1-3" fmla="*/ 4876800 w 6370320"/>
              <a:gd name="connsiteY1-4" fmla="*/ 1828800 h 6858000"/>
              <a:gd name="connsiteX2-5" fmla="*/ 6370320 w 6370320"/>
              <a:gd name="connsiteY2-6" fmla="*/ 6858000 h 6858000"/>
              <a:gd name="connsiteX3-7" fmla="*/ 0 w 6370320"/>
              <a:gd name="connsiteY3-8" fmla="*/ 6858000 h 6858000"/>
              <a:gd name="connsiteX4-9" fmla="*/ 0 w 6370320"/>
              <a:gd name="connsiteY4-10" fmla="*/ 0 h 6858000"/>
              <a:gd name="connsiteX0-11" fmla="*/ 0 w 6632010"/>
              <a:gd name="connsiteY0-12" fmla="*/ 241405 h 7099405"/>
              <a:gd name="connsiteX1-13" fmla="*/ 4876800 w 6632010"/>
              <a:gd name="connsiteY1-14" fmla="*/ 2070205 h 7099405"/>
              <a:gd name="connsiteX2-15" fmla="*/ 6370320 w 6632010"/>
              <a:gd name="connsiteY2-16" fmla="*/ 7099405 h 7099405"/>
              <a:gd name="connsiteX3-17" fmla="*/ 0 w 6632010"/>
              <a:gd name="connsiteY3-18" fmla="*/ 7099405 h 7099405"/>
              <a:gd name="connsiteX4-19" fmla="*/ 0 w 6632010"/>
              <a:gd name="connsiteY4-20" fmla="*/ 241405 h 7099405"/>
              <a:gd name="connsiteX0-21" fmla="*/ 0 w 6856488"/>
              <a:gd name="connsiteY0-22" fmla="*/ 117591 h 6975591"/>
              <a:gd name="connsiteX1-23" fmla="*/ 4876800 w 6856488"/>
              <a:gd name="connsiteY1-24" fmla="*/ 1946391 h 6975591"/>
              <a:gd name="connsiteX2-25" fmla="*/ 6370320 w 6856488"/>
              <a:gd name="connsiteY2-26" fmla="*/ 6975591 h 6975591"/>
              <a:gd name="connsiteX3-27" fmla="*/ 0 w 6856488"/>
              <a:gd name="connsiteY3-28" fmla="*/ 6975591 h 6975591"/>
              <a:gd name="connsiteX4-29" fmla="*/ 0 w 6856488"/>
              <a:gd name="connsiteY4-30" fmla="*/ 117591 h 6975591"/>
              <a:gd name="connsiteX0-31" fmla="*/ 0 w 9263178"/>
              <a:gd name="connsiteY0-32" fmla="*/ 242391 h 7161351"/>
              <a:gd name="connsiteX1-33" fmla="*/ 4876800 w 9263178"/>
              <a:gd name="connsiteY1-34" fmla="*/ 2071191 h 7161351"/>
              <a:gd name="connsiteX2-35" fmla="*/ 9144000 w 9263178"/>
              <a:gd name="connsiteY2-36" fmla="*/ 7161351 h 7161351"/>
              <a:gd name="connsiteX3-37" fmla="*/ 0 w 9263178"/>
              <a:gd name="connsiteY3-38" fmla="*/ 7100391 h 7161351"/>
              <a:gd name="connsiteX4-39" fmla="*/ 0 w 9263178"/>
              <a:gd name="connsiteY4-40" fmla="*/ 242391 h 7161351"/>
              <a:gd name="connsiteX0-41" fmla="*/ 0 w 9259946"/>
              <a:gd name="connsiteY0-42" fmla="*/ 87859 h 7006819"/>
              <a:gd name="connsiteX1-43" fmla="*/ 4876800 w 9259946"/>
              <a:gd name="connsiteY1-44" fmla="*/ 1916659 h 7006819"/>
              <a:gd name="connsiteX2-45" fmla="*/ 9144000 w 9259946"/>
              <a:gd name="connsiteY2-46" fmla="*/ 7006819 h 7006819"/>
              <a:gd name="connsiteX3-47" fmla="*/ 0 w 9259946"/>
              <a:gd name="connsiteY3-48" fmla="*/ 6945859 h 7006819"/>
              <a:gd name="connsiteX4-49" fmla="*/ 0 w 9259946"/>
              <a:gd name="connsiteY4-50" fmla="*/ 87859 h 7006819"/>
              <a:gd name="connsiteX0-51" fmla="*/ 0 w 10191238"/>
              <a:gd name="connsiteY0-52" fmla="*/ 87859 h 7006819"/>
              <a:gd name="connsiteX1-53" fmla="*/ 4876800 w 10191238"/>
              <a:gd name="connsiteY1-54" fmla="*/ 1916659 h 7006819"/>
              <a:gd name="connsiteX2-55" fmla="*/ 9144000 w 10191238"/>
              <a:gd name="connsiteY2-56" fmla="*/ 7006819 h 7006819"/>
              <a:gd name="connsiteX3-57" fmla="*/ 0 w 10191238"/>
              <a:gd name="connsiteY3-58" fmla="*/ 6945859 h 7006819"/>
              <a:gd name="connsiteX4-59" fmla="*/ 0 w 10191238"/>
              <a:gd name="connsiteY4-60" fmla="*/ 87859 h 7006819"/>
              <a:gd name="connsiteX0-61" fmla="*/ 0 w 10613443"/>
              <a:gd name="connsiteY0-62" fmla="*/ 621331 h 7540291"/>
              <a:gd name="connsiteX1-63" fmla="*/ 4876800 w 10613443"/>
              <a:gd name="connsiteY1-64" fmla="*/ 2450131 h 7540291"/>
              <a:gd name="connsiteX2-65" fmla="*/ 9144000 w 10613443"/>
              <a:gd name="connsiteY2-66" fmla="*/ 7540291 h 7540291"/>
              <a:gd name="connsiteX3-67" fmla="*/ 0 w 10613443"/>
              <a:gd name="connsiteY3-68" fmla="*/ 7479331 h 7540291"/>
              <a:gd name="connsiteX4-69" fmla="*/ 0 w 10613443"/>
              <a:gd name="connsiteY4-70" fmla="*/ 621331 h 7540291"/>
              <a:gd name="connsiteX0-71" fmla="*/ 0 w 10726871"/>
              <a:gd name="connsiteY0-72" fmla="*/ 217989 h 7136949"/>
              <a:gd name="connsiteX1-73" fmla="*/ 5394960 w 10726871"/>
              <a:gd name="connsiteY1-74" fmla="*/ 4149909 h 7136949"/>
              <a:gd name="connsiteX2-75" fmla="*/ 9144000 w 10726871"/>
              <a:gd name="connsiteY2-76" fmla="*/ 7136949 h 7136949"/>
              <a:gd name="connsiteX3-77" fmla="*/ 0 w 10726871"/>
              <a:gd name="connsiteY3-78" fmla="*/ 7075989 h 7136949"/>
              <a:gd name="connsiteX4-79" fmla="*/ 0 w 10726871"/>
              <a:gd name="connsiteY4-80" fmla="*/ 217989 h 7136949"/>
              <a:gd name="connsiteX0-81" fmla="*/ 0 w 10068014"/>
              <a:gd name="connsiteY0-82" fmla="*/ 280334 h 7266502"/>
              <a:gd name="connsiteX1-83" fmla="*/ 5394960 w 10068014"/>
              <a:gd name="connsiteY1-84" fmla="*/ 4212254 h 7266502"/>
              <a:gd name="connsiteX2-85" fmla="*/ 9144000 w 10068014"/>
              <a:gd name="connsiteY2-86" fmla="*/ 7199294 h 7266502"/>
              <a:gd name="connsiteX3-87" fmla="*/ 0 w 10068014"/>
              <a:gd name="connsiteY3-88" fmla="*/ 7138334 h 7266502"/>
              <a:gd name="connsiteX4-89" fmla="*/ 0 w 10068014"/>
              <a:gd name="connsiteY4-90" fmla="*/ 280334 h 726650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0068014" h="7266502">
                <a:moveTo>
                  <a:pt x="0" y="280334"/>
                </a:moveTo>
                <a:cubicBezTo>
                  <a:pt x="812800" y="-557866"/>
                  <a:pt x="5852160" y="407334"/>
                  <a:pt x="5394960" y="4212254"/>
                </a:cubicBezTo>
                <a:cubicBezTo>
                  <a:pt x="4937760" y="8017174"/>
                  <a:pt x="12669520" y="7184054"/>
                  <a:pt x="9144000" y="7199294"/>
                </a:cubicBezTo>
                <a:lnTo>
                  <a:pt x="0" y="7138334"/>
                </a:lnTo>
                <a:lnTo>
                  <a:pt x="0" y="28033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65505" y="1008380"/>
            <a:ext cx="875665" cy="5169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440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影响与传承</a:t>
            </a:r>
            <a:endParaRPr kumimoji="0" lang="zh-CN" altLang="en-US" sz="4400" b="1" i="0" u="none" strike="noStrike" kern="1200" cap="none" spc="60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5" name="TextBox 45"/>
          <p:cNvSpPr txBox="1"/>
          <p:nvPr/>
        </p:nvSpPr>
        <p:spPr>
          <a:xfrm>
            <a:off x="3318510" y="0"/>
            <a:ext cx="8873490" cy="4845050"/>
          </a:xfrm>
          <a:prstGeom prst="rect">
            <a:avLst/>
          </a:prstGeom>
          <a:noFill/>
        </p:spPr>
        <p:txBody>
          <a:bodyPr wrap="square" numCol="1" spcCol="457200" rtlCol="0">
            <a:noAutofit/>
          </a:bodyPr>
          <a:lstStyle/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西塞罗的语言传统深刻影响了后世的修辞学和自由思想：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中世纪与文艺复兴时期：西塞罗的作品被中世纪学者视为修辞学的典范，并在文艺复兴时期重新受到重视。人文主义者如彼特拉克（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Petrarch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）高度推崇他的修辞风格。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现代政治思想：启蒙思想家如洛克（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Locke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）、孟德斯鸠（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Montesquieu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）和卢梭（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Rousseau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）都受到西塞罗自由观念的影响，他们强调言论自由和公民参与政治的重要性。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R="0" lvl="0" indent="0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现代演讲技巧：当代政治演说仍借鉴西塞罗的修辞技巧，如运用三段论、对比、反问等方法增强说服力。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组合 24"/>
          <p:cNvGrpSpPr/>
          <p:nvPr/>
        </p:nvGrpSpPr>
        <p:grpSpPr>
          <a:xfrm>
            <a:off x="441960" y="1249680"/>
            <a:ext cx="11308080" cy="4358640"/>
            <a:chOff x="441960" y="1249680"/>
            <a:chExt cx="11308080" cy="435864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3" name="椭圆 22"/>
            <p:cNvSpPr/>
            <p:nvPr/>
          </p:nvSpPr>
          <p:spPr>
            <a:xfrm>
              <a:off x="441960" y="2324100"/>
              <a:ext cx="2209800" cy="2209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endParaRPr>
            </a:p>
          </p:txBody>
        </p:sp>
        <p:sp>
          <p:nvSpPr>
            <p:cNvPr id="24" name="椭圆 23"/>
            <p:cNvSpPr/>
            <p:nvPr/>
          </p:nvSpPr>
          <p:spPr>
            <a:xfrm>
              <a:off x="9540240" y="2324100"/>
              <a:ext cx="2209800" cy="22098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endParaRPr>
            </a:p>
          </p:txBody>
        </p:sp>
        <p:sp>
          <p:nvSpPr>
            <p:cNvPr id="22" name="矩形: 圆角 21"/>
            <p:cNvSpPr/>
            <p:nvPr/>
          </p:nvSpPr>
          <p:spPr>
            <a:xfrm>
              <a:off x="1676400" y="1249680"/>
              <a:ext cx="8839200" cy="435864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endParaRPr>
            </a:p>
          </p:txBody>
        </p:sp>
      </p:grpSp>
      <p:sp>
        <p:nvSpPr>
          <p:cNvPr id="2" name="椭圆 1"/>
          <p:cNvSpPr/>
          <p:nvPr/>
        </p:nvSpPr>
        <p:spPr>
          <a:xfrm>
            <a:off x="1030514" y="3160713"/>
            <a:ext cx="609600" cy="609600"/>
          </a:xfrm>
          <a:prstGeom prst="ellipse">
            <a:avLst/>
          </a:prstGeom>
          <a:solidFill>
            <a:srgbClr val="B4B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10645140" y="3160713"/>
            <a:ext cx="609600" cy="609600"/>
          </a:xfrm>
          <a:prstGeom prst="ellipse">
            <a:avLst/>
          </a:prstGeom>
          <a:solidFill>
            <a:srgbClr val="E4A7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883410" y="2644775"/>
            <a:ext cx="8425815" cy="16427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600" b="1" i="0" u="none" strike="noStrike" kern="1200" cap="none" spc="300" normalizeH="0" baseline="0" noProof="0" dirty="0">
                <a:ln>
                  <a:noFill/>
                </a:ln>
                <a:solidFill>
                  <a:srgbClr val="E4A7A3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Vielen Dank!</a:t>
            </a:r>
            <a:endParaRPr kumimoji="0" lang="en-US" altLang="zh-CN" sz="6600" b="1" i="0" u="none" strike="noStrike" kern="1200" cap="none" spc="300" normalizeH="0" baseline="0" noProof="0" dirty="0">
              <a:ln>
                <a:noFill/>
              </a:ln>
              <a:solidFill>
                <a:srgbClr val="E4A7A3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ags/tag1.xml><?xml version="1.0" encoding="utf-8"?>
<p:tagLst xmlns:p="http://schemas.openxmlformats.org/presentationml/2006/main">
  <p:tag name="KSO_WM_DIAGRAM_VIRTUALLY_FRAME" val="{&quot;height&quot;:301.38181102362205,&quot;left&quot;:63.22078740157481,&quot;top&quot;:330.17307086614176,&quot;width&quot;:896.9644094488189}"/>
</p:tagLst>
</file>

<file path=ppt/tags/tag2.xml><?xml version="1.0" encoding="utf-8"?>
<p:tagLst xmlns:p="http://schemas.openxmlformats.org/presentationml/2006/main">
  <p:tag name="KSO_WM_DIAGRAM_VIRTUALLY_FRAME" val="{&quot;height&quot;:301.38181102362205,&quot;left&quot;:63.22078740157481,&quot;top&quot;:330.17307086614176,&quot;width&quot;:896.9644094488189}"/>
</p:tagLst>
</file>

<file path=ppt/tags/tag3.xml><?xml version="1.0" encoding="utf-8"?>
<p:tagLst xmlns:p="http://schemas.openxmlformats.org/presentationml/2006/main">
  <p:tag name="KSO_WM_DIAGRAM_VIRTUALLY_FRAME" val="{&quot;height&quot;:301.38181102362205,&quot;left&quot;:63.22078740157481,&quot;top&quot;:330.17307086614176,&quot;width&quot;:896.9644094488189}"/>
</p:tagLst>
</file>

<file path=ppt/tags/tag4.xml><?xml version="1.0" encoding="utf-8"?>
<p:tagLst xmlns:p="http://schemas.openxmlformats.org/presentationml/2006/main">
  <p:tag name="ISPRING_PRESENTATION_TITLE" val="058"/>
  <p:tag name="commondata" val="eyJoZGlkIjoiYTc2YjBiZTRkNzYyNGViYmExOTc5ODRkZjQzNTQ3YjEifQ==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4276AA"/>
      </a:accent1>
      <a:accent2>
        <a:srgbClr val="178AA1"/>
      </a:accent2>
      <a:accent3>
        <a:srgbClr val="40A693"/>
      </a:accent3>
      <a:accent4>
        <a:srgbClr val="5268A5"/>
      </a:accent4>
      <a:accent5>
        <a:srgbClr val="5E5CA2"/>
      </a:accent5>
      <a:accent6>
        <a:srgbClr val="778495"/>
      </a:accent6>
      <a:hlink>
        <a:srgbClr val="4276AA"/>
      </a:hlink>
      <a:folHlink>
        <a:srgbClr val="BFBFBF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1526</Words>
  <Application>WPS 演示</Application>
  <PresentationFormat>宽屏</PresentationFormat>
  <Paragraphs>57</Paragraphs>
  <Slides>8</Slides>
  <Notes>25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5" baseType="lpstr">
      <vt:lpstr>Arial</vt:lpstr>
      <vt:lpstr>宋体</vt:lpstr>
      <vt:lpstr>Wingdings</vt:lpstr>
      <vt:lpstr>微软雅黑</vt:lpstr>
      <vt:lpstr>Montserrat</vt:lpstr>
      <vt:lpstr>Segoe Print</vt:lpstr>
      <vt:lpstr>Lato Light</vt:lpstr>
      <vt:lpstr>Arial</vt:lpstr>
      <vt:lpstr>字魂59号-创粗黑</vt:lpstr>
      <vt:lpstr>黑体</vt:lpstr>
      <vt:lpstr>字魂59号-创粗黑</vt:lpstr>
      <vt:lpstr>Calibri</vt:lpstr>
      <vt:lpstr>Arial Unicode MS</vt:lpstr>
      <vt:lpstr>等线 Light</vt:lpstr>
      <vt:lpstr>等线</vt:lpstr>
      <vt:lpstr>第一PPT，www.1ppt.com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  <Manager>第一PPT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商务汇报</dc:title>
  <dc:creator>第一PPT</dc:creator>
  <cp:keywords>www.1ppt.com</cp:keywords>
  <dc:description>www.1ppt.com</dc:description>
  <cp:lastModifiedBy>⊙_⊙</cp:lastModifiedBy>
  <cp:revision>208</cp:revision>
  <dcterms:created xsi:type="dcterms:W3CDTF">2019-07-07T08:30:00Z</dcterms:created>
  <dcterms:modified xsi:type="dcterms:W3CDTF">2025-04-03T05:24:35Z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F7360BFB67624F4EA106C917667A3DDE_12</vt:lpwstr>
  </property>
  <property fmtid="{D5CDD505-2E9C-101B-9397-08002B2CF9AE}" pid="3" name="KSOProductBuildVer">
    <vt:lpwstr>2052-12.1.0.19770</vt:lpwstr>
  </property>
</Properties>
</file>