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sv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Gideon </a:t>
            </a:r>
            <a:r>
              <a:rPr lang="en-US" dirty="0" err="1"/>
              <a:t>Toury’s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Descriptive Translation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Benjamin Wellsand</a:t>
            </a:r>
            <a:endParaRPr lang="en-US" dirty="0"/>
          </a:p>
        </p:txBody>
      </p:sp>
      <p:pic>
        <p:nvPicPr>
          <p:cNvPr id="5" name="Picture 4" descr="A person wearing glasses&#10;&#10;Description automatically generated with medium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9533" y="4812424"/>
            <a:ext cx="1772833" cy="2045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Translation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334" y="249943"/>
            <a:ext cx="6275035" cy="5249940"/>
          </a:xfrm>
        </p:spPr>
        <p:txBody>
          <a:bodyPr/>
          <a:lstStyle/>
          <a:p>
            <a:r>
              <a:rPr lang="en-US" dirty="0"/>
              <a:t>Function-Oriented Research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Process-Oriented Research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Product-Oriented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Three Points of Research Orientation</a:t>
            </a: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8666" y="3077444"/>
            <a:ext cx="2291307" cy="1428531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142" y="5292578"/>
            <a:ext cx="2177831" cy="1408519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4912" y="779282"/>
            <a:ext cx="1539407" cy="1539407"/>
          </a:xfrm>
          <a:prstGeom prst="rect">
            <a:avLst/>
          </a:prstGeom>
        </p:spPr>
      </p:pic>
      <p:pic>
        <p:nvPicPr>
          <p:cNvPr id="14" name="Picture 13" descr="A red sign with white text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319" y="753715"/>
            <a:ext cx="1598311" cy="1598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623" y="225222"/>
            <a:ext cx="5490224" cy="1689390"/>
          </a:xfrm>
        </p:spPr>
        <p:txBody>
          <a:bodyPr/>
          <a:lstStyle/>
          <a:p>
            <a:r>
              <a:rPr lang="en-US" dirty="0"/>
              <a:t>Function-Oriented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0888" y="2827348"/>
            <a:ext cx="5490223" cy="1383770"/>
          </a:xfrm>
        </p:spPr>
        <p:txBody>
          <a:bodyPr/>
          <a:lstStyle/>
          <a:p>
            <a:r>
              <a:rPr lang="en-US" dirty="0"/>
              <a:t>Function-oriented research examines the context of the translation more than the translation itself and notes its impact on the target audience. </a:t>
            </a:r>
            <a:endParaRPr lang="en-US" dirty="0"/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00347" y="241738"/>
            <a:ext cx="1302892" cy="1302892"/>
          </a:xfrm>
          <a:prstGeom prst="rect">
            <a:avLst/>
          </a:prstGeom>
        </p:spPr>
      </p:pic>
      <p:pic>
        <p:nvPicPr>
          <p:cNvPr id="5" name="Picture 4" descr="A red sign with white text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239" y="225222"/>
            <a:ext cx="1352746" cy="1352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85" y="1914612"/>
            <a:ext cx="7551061" cy="1676400"/>
          </a:xfrm>
          <a:prstGeom prst="rect">
            <a:avLst/>
          </a:prstGeom>
        </p:spPr>
      </p:pic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66" y="4550980"/>
            <a:ext cx="4013025" cy="1954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2265" y="1484181"/>
            <a:ext cx="24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British Train Warning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0488" y="1484181"/>
            <a:ext cx="31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 German Train Warning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9382" y="4135581"/>
            <a:ext cx="307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 (SL) Train Warning</a:t>
            </a:r>
            <a:endParaRPr lang="en-US" dirty="0"/>
          </a:p>
        </p:txBody>
      </p:sp>
      <p:sp>
        <p:nvSpPr>
          <p:cNvPr id="7" name="Title 1"/>
          <p:cNvSpPr txBox="1"/>
          <p:nvPr/>
        </p:nvSpPr>
        <p:spPr>
          <a:xfrm>
            <a:off x="3249623" y="225222"/>
            <a:ext cx="5490224" cy="16893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Function-Oriented Example</a:t>
            </a:r>
            <a:endParaRPr lang="en-US" dirty="0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0347" y="241738"/>
            <a:ext cx="1302892" cy="1302892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239" y="225222"/>
            <a:ext cx="1352746" cy="1352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623" y="225222"/>
            <a:ext cx="5490224" cy="1689390"/>
          </a:xfrm>
        </p:spPr>
        <p:txBody>
          <a:bodyPr/>
          <a:lstStyle/>
          <a:p>
            <a:r>
              <a:rPr lang="en-US" dirty="0"/>
              <a:t>Process-Oriented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4574" y="2697295"/>
            <a:ext cx="5122852" cy="1463410"/>
          </a:xfrm>
        </p:spPr>
        <p:txBody>
          <a:bodyPr/>
          <a:lstStyle/>
          <a:p>
            <a:r>
              <a:rPr lang="en-US" dirty="0"/>
              <a:t>Process-oriented research deals with the mental process that the translator goes through as s/he translates. 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7666" y="140258"/>
            <a:ext cx="2291307" cy="1428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7666" y="140258"/>
            <a:ext cx="2291307" cy="1428531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60880"/>
            <a:ext cx="5943600" cy="2936240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/>
          <a:stretch>
            <a:fillRect/>
          </a:stretch>
        </p:blipFill>
        <p:spPr>
          <a:xfrm>
            <a:off x="6035373" y="1960880"/>
            <a:ext cx="5943600" cy="2936240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249623" y="225222"/>
            <a:ext cx="5490224" cy="16893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Process-Oriented Example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623" y="225222"/>
            <a:ext cx="5490224" cy="1689390"/>
          </a:xfrm>
        </p:spPr>
        <p:txBody>
          <a:bodyPr/>
          <a:lstStyle/>
          <a:p>
            <a:r>
              <a:rPr lang="en-US" dirty="0"/>
              <a:t>Product-Oriented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3725" y="2841635"/>
            <a:ext cx="5864550" cy="1383770"/>
          </a:xfrm>
        </p:spPr>
        <p:txBody>
          <a:bodyPr>
            <a:normAutofit fontScale="92500"/>
          </a:bodyPr>
          <a:lstStyle/>
          <a:p>
            <a:r>
              <a:rPr lang="en-US" dirty="0"/>
              <a:t>Product-oriented research focuses on the finished translation product either by comparing several translations—translations that are either in one language or multiple languages—of a single source text.</a:t>
            </a:r>
            <a:endParaRPr lang="en-US" dirty="0"/>
          </a:p>
        </p:txBody>
      </p:sp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793" y="110717"/>
            <a:ext cx="2177831" cy="1408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249623" y="225222"/>
            <a:ext cx="5490224" cy="16893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Product-Oriented Example</a:t>
            </a:r>
            <a:endParaRPr lang="en-US" dirty="0"/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793" y="110717"/>
            <a:ext cx="2177831" cy="1408519"/>
          </a:xfrm>
          <a:prstGeom prst="rect">
            <a:avLst/>
          </a:prstGeom>
        </p:spPr>
      </p:pic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917"/>
            <a:ext cx="5943600" cy="3441065"/>
          </a:xfrm>
          <a:prstGeom prst="rect">
            <a:avLst/>
          </a:prstGeom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>
            <a:fillRect/>
          </a:stretch>
        </p:blipFill>
        <p:spPr>
          <a:xfrm>
            <a:off x="6042024" y="2336154"/>
            <a:ext cx="5943600" cy="774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027" y="3443108"/>
            <a:ext cx="578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Translation: The main streets, which lead from the </a:t>
            </a:r>
            <a:r>
              <a:rPr lang="en-US" sz="1200" dirty="0" err="1"/>
              <a:t>centre</a:t>
            </a:r>
            <a:r>
              <a:rPr lang="en-US" sz="1200" dirty="0"/>
              <a:t> (Z) [                    ], divide the city into districts alternately inhabited by Catholics (K) and Protestants (P), so that each group always feels threatened from both sides.</a:t>
            </a:r>
            <a:endParaRPr lang="en-US" sz="1200" dirty="0"/>
          </a:p>
        </p:txBody>
      </p:sp>
      <p:pic>
        <p:nvPicPr>
          <p:cNvPr id="8" name="Picture 7" descr="Chart, sunburst char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9" y="4624796"/>
            <a:ext cx="2584450" cy="208306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306" y="4624796"/>
            <a:ext cx="2122487" cy="212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5363" y="4643844"/>
            <a:ext cx="17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3069" y="4643844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English Image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7" y="5323506"/>
            <a:ext cx="2291307" cy="1428531"/>
          </a:xfrm>
          <a:prstGeom prst="rect">
            <a:avLst/>
          </a:prstGeom>
        </p:spPr>
      </p:pic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80" y="5323506"/>
            <a:ext cx="2177831" cy="1408519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066" y="72079"/>
            <a:ext cx="1408519" cy="1408519"/>
          </a:xfrm>
          <a:prstGeom prst="rect">
            <a:avLst/>
          </a:prstGeom>
        </p:spPr>
      </p:pic>
      <p:pic>
        <p:nvPicPr>
          <p:cNvPr id="7" name="Picture 6" descr="A red sign with white text&#10;&#10;Description automatically generated with medium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9585" y="72079"/>
            <a:ext cx="1462415" cy="1462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1140</Words>
  <Application>WPS 演示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Calibri Light</vt:lpstr>
      <vt:lpstr>Rockwell</vt:lpstr>
      <vt:lpstr>微软雅黑</vt:lpstr>
      <vt:lpstr>Arial Unicode MS</vt:lpstr>
      <vt:lpstr>Calibri</vt:lpstr>
      <vt:lpstr>Atlas</vt:lpstr>
      <vt:lpstr>Gideon Toury’s  Descriptive Translation Studies</vt:lpstr>
      <vt:lpstr>Descriptive Translation Studies</vt:lpstr>
      <vt:lpstr>Function-Oriented</vt:lpstr>
      <vt:lpstr>PowerPoint 演示文稿</vt:lpstr>
      <vt:lpstr>Process-Oriented</vt:lpstr>
      <vt:lpstr>PowerPoint 演示文稿</vt:lpstr>
      <vt:lpstr>Product-Oriented</vt:lpstr>
      <vt:lpstr>PowerPoint 演示文稿</vt:lpstr>
      <vt:lpstr>Concluding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Gideon Toury’s  Descriptive Translation Studies</dc:title>
  <dc:creator>Benjamin Wellsand</dc:creator>
  <cp:lastModifiedBy>白月光</cp:lastModifiedBy>
  <cp:revision>2</cp:revision>
  <dcterms:created xsi:type="dcterms:W3CDTF">2021-11-17T16:08:00Z</dcterms:created>
  <dcterms:modified xsi:type="dcterms:W3CDTF">2021-11-19T08:52:36Z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F21ED7450AF74182A734136D853B10A9</vt:lpwstr>
  </property>
  <property fmtid="{D5CDD505-2E9C-101B-9397-08002B2CF9AE}" pid="3" name="KSOProductBuildVer">
    <vt:lpwstr>2052-11.1.0.11045</vt:lpwstr>
  </property>
</Properties>
</file>