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6" r:id="rId2"/>
    <p:sldId id="265" r:id="rId3"/>
    <p:sldId id="268" r:id="rId4"/>
    <p:sldId id="278" r:id="rId5"/>
    <p:sldId id="319" r:id="rId6"/>
    <p:sldId id="318" r:id="rId7"/>
    <p:sldId id="273" r:id="rId8"/>
    <p:sldId id="320" r:id="rId9"/>
    <p:sldId id="280" r:id="rId10"/>
    <p:sldId id="321" r:id="rId11"/>
    <p:sldId id="322" r:id="rId12"/>
    <p:sldId id="324" r:id="rId13"/>
    <p:sldId id="317"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00"/>
    <a:srgbClr val="66ACDB"/>
    <a:srgbClr val="AD4946"/>
    <a:srgbClr val="25406B"/>
    <a:srgbClr val="2190FD"/>
    <a:srgbClr val="3D72C1"/>
    <a:srgbClr val="D62627"/>
    <a:srgbClr val="F9BC5A"/>
    <a:srgbClr val="21262A"/>
    <a:srgbClr val="73E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737" autoAdjust="0"/>
  </p:normalViewPr>
  <p:slideViewPr>
    <p:cSldViewPr snapToGrid="0" showGuides="1">
      <p:cViewPr varScale="1">
        <p:scale>
          <a:sx n="113" d="100"/>
          <a:sy n="113" d="100"/>
        </p:scale>
        <p:origin x="432" y="108"/>
      </p:cViewPr>
      <p:guideLst/>
    </p:cSldViewPr>
  </p:slideViewPr>
  <p:notesTextViewPr>
    <p:cViewPr>
      <p:scale>
        <a:sx n="1" d="1"/>
        <a:sy n="1" d="1"/>
      </p:scale>
      <p:origin x="0" y="0"/>
    </p:cViewPr>
  </p:notesTextViewPr>
  <p:sorterViewPr>
    <p:cViewPr>
      <p:scale>
        <a:sx n="111" d="100"/>
        <a:sy n="111" d="100"/>
      </p:scale>
      <p:origin x="0" y="0"/>
    </p:cViewPr>
  </p:sorterViewPr>
  <p:notesViewPr>
    <p:cSldViewPr snapToGrid="0" showGuides="1">
      <p:cViewPr varScale="1">
        <p:scale>
          <a:sx n="56" d="100"/>
          <a:sy n="56" d="100"/>
        </p:scale>
        <p:origin x="242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t>2022/4/18</a:t>
            </a:fld>
            <a:endParaRPr kumimoji="1" lang="zh-CN" altLang="en-US"/>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t>‹#›</a:t>
            </a:fld>
            <a:endParaRPr kumimoji="1" lang="zh-CN" altLang="en-US"/>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0C6B-F34A-4F02-BACE-D18C28E3B70A}" type="datetimeFigureOut">
              <a:rPr lang="zh-CN" altLang="en-US" smtClean="0"/>
              <a:t>2022/4/18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DD2B1-1A58-4FDB-AD54-64407EF7A1E7}" type="slidenum">
              <a:rPr lang="zh-CN" altLang="en-US" smtClean="0"/>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3" name="图片 2" descr="山上的风景&#10;&#10;描述已自动生成">
            <a:extLst>
              <a:ext uri="{FF2B5EF4-FFF2-40B4-BE49-F238E27FC236}">
                <a16:creationId xmlns:a16="http://schemas.microsoft.com/office/drawing/2014/main" id="{422A68A6-7AA9-46DB-B362-0D5E0857609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l="3152" t="166" r="14893" b="30770"/>
          <a:stretch/>
        </p:blipFill>
        <p:spPr>
          <a:xfrm flipH="1">
            <a:off x="2313"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127904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descr="山上的风景&#10;&#10;描述已自动生成">
            <a:extLst>
              <a:ext uri="{FF2B5EF4-FFF2-40B4-BE49-F238E27FC236}">
                <a16:creationId xmlns:a16="http://schemas.microsoft.com/office/drawing/2014/main" id="{4B639CD6-6049-4F4F-AFC8-09EAE432768C}"/>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b="15730"/>
          <a:stretch>
            <a:fillRect/>
          </a:stretch>
        </p:blipFill>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85455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2" name="图片 1" descr="山上的风景&#10;&#10;描述已自动生成">
            <a:extLst>
              <a:ext uri="{FF2B5EF4-FFF2-40B4-BE49-F238E27FC236}">
                <a16:creationId xmlns:a16="http://schemas.microsoft.com/office/drawing/2014/main" id="{FC74EDC2-B4D8-48C7-8E0F-EBA5EA322D6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l="20490" r="46" b="33036"/>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66361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83B66EB-2A32-4456-AE9D-6677595619C3}"/>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FilmGrain grainSize="10"/>
                    </a14:imgEffect>
                  </a14:imgLayer>
                </a14:imgProps>
              </a:ext>
              <a:ext uri="{28A0092B-C50C-407E-A947-70E740481C1C}">
                <a14:useLocalDpi xmlns:a14="http://schemas.microsoft.com/office/drawing/2010/main" val="0"/>
              </a:ext>
            </a:extLst>
          </a:blip>
          <a:srcRect l="31520" t="1418" r="6978" b="46755"/>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17" name="组合 116">
            <a:extLst>
              <a:ext uri="{FF2B5EF4-FFF2-40B4-BE49-F238E27FC236}">
                <a16:creationId xmlns:a16="http://schemas.microsoft.com/office/drawing/2014/main" id="{BA887A42-AC5A-4EE2-A8B7-A56212DB0D58}"/>
              </a:ext>
            </a:extLst>
          </p:cNvPr>
          <p:cNvGrpSpPr/>
          <p:nvPr userDrawn="1"/>
        </p:nvGrpSpPr>
        <p:grpSpPr>
          <a:xfrm flipH="1">
            <a:off x="2831651" y="723581"/>
            <a:ext cx="1628505" cy="324011"/>
            <a:chOff x="8988164" y="2998449"/>
            <a:chExt cx="2050177" cy="407908"/>
          </a:xfrm>
        </p:grpSpPr>
        <p:cxnSp>
          <p:nvCxnSpPr>
            <p:cNvPr id="118" name="直接连接符 117">
              <a:extLst>
                <a:ext uri="{FF2B5EF4-FFF2-40B4-BE49-F238E27FC236}">
                  <a16:creationId xmlns:a16="http://schemas.microsoft.com/office/drawing/2014/main" id="{E724EEB5-A866-4343-B375-3C3CBA77DE68}"/>
                </a:ext>
              </a:extLst>
            </p:cNvPr>
            <p:cNvCxnSpPr>
              <a:cxnSpLocks/>
              <a:stCxn id="123"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105D6854-A1AA-4D09-81E5-5F425384EF84}"/>
                </a:ext>
              </a:extLst>
            </p:cNvPr>
            <p:cNvCxnSpPr>
              <a:cxnSpLocks/>
            </p:cNvCxnSpPr>
            <p:nvPr/>
          </p:nvCxnSpPr>
          <p:spPr>
            <a:xfrm>
              <a:off x="8988164" y="2998449"/>
              <a:ext cx="126586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47965CDD-B459-4A5E-8FAC-FC5AE17F7812}"/>
                </a:ext>
              </a:extLst>
            </p:cNvPr>
            <p:cNvCxnSpPr>
              <a:cxnSpLocks/>
              <a:stCxn id="123" idx="0"/>
              <a:endCxn id="122"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1" name="椭圆 8">
              <a:extLst>
                <a:ext uri="{FF2B5EF4-FFF2-40B4-BE49-F238E27FC236}">
                  <a16:creationId xmlns:a16="http://schemas.microsoft.com/office/drawing/2014/main" id="{8982B40B-C03E-4059-B3AE-6CCB20A04507}"/>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22" name="椭圆 8">
              <a:extLst>
                <a:ext uri="{FF2B5EF4-FFF2-40B4-BE49-F238E27FC236}">
                  <a16:creationId xmlns:a16="http://schemas.microsoft.com/office/drawing/2014/main" id="{A116B257-3D1B-4375-84D5-CD3A867AEBE2}"/>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23" name="弧形 122">
              <a:extLst>
                <a:ext uri="{FF2B5EF4-FFF2-40B4-BE49-F238E27FC236}">
                  <a16:creationId xmlns:a16="http://schemas.microsoft.com/office/drawing/2014/main" id="{14E6F465-5C4A-45F7-A3DD-C912E779AC74}"/>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24" name="弧形 123">
              <a:extLst>
                <a:ext uri="{FF2B5EF4-FFF2-40B4-BE49-F238E27FC236}">
                  <a16:creationId xmlns:a16="http://schemas.microsoft.com/office/drawing/2014/main" id="{88BA6E4B-191D-4D85-9CA7-2447F3890026}"/>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grpSp>
        <p:nvGrpSpPr>
          <p:cNvPr id="128" name="组合 127">
            <a:extLst>
              <a:ext uri="{FF2B5EF4-FFF2-40B4-BE49-F238E27FC236}">
                <a16:creationId xmlns:a16="http://schemas.microsoft.com/office/drawing/2014/main" id="{1E2D1C77-5FEA-4F35-B87C-28E3DA42A715}"/>
              </a:ext>
            </a:extLst>
          </p:cNvPr>
          <p:cNvGrpSpPr/>
          <p:nvPr/>
        </p:nvGrpSpPr>
        <p:grpSpPr>
          <a:xfrm rot="10800000">
            <a:off x="4690055" y="413839"/>
            <a:ext cx="2811889" cy="775062"/>
            <a:chOff x="1768536" y="2312557"/>
            <a:chExt cx="3718560" cy="1116443"/>
          </a:xfrm>
        </p:grpSpPr>
        <p:sp>
          <p:nvSpPr>
            <p:cNvPr id="130" name="缺角矩形 129">
              <a:extLst>
                <a:ext uri="{FF2B5EF4-FFF2-40B4-BE49-F238E27FC236}">
                  <a16:creationId xmlns:a16="http://schemas.microsoft.com/office/drawing/2014/main" id="{658D17EA-DE60-47F0-858A-E2369CC45671}"/>
                </a:ext>
              </a:extLst>
            </p:cNvPr>
            <p:cNvSpPr/>
            <p:nvPr/>
          </p:nvSpPr>
          <p:spPr>
            <a:xfrm>
              <a:off x="1768536" y="2312557"/>
              <a:ext cx="3718560" cy="1116443"/>
            </a:xfrm>
            <a:prstGeom prst="plaqu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缺角矩形 130">
              <a:extLst>
                <a:ext uri="{FF2B5EF4-FFF2-40B4-BE49-F238E27FC236}">
                  <a16:creationId xmlns:a16="http://schemas.microsoft.com/office/drawing/2014/main" id="{1A542FDC-57B6-4E41-8910-492B1CCECE74}"/>
                </a:ext>
              </a:extLst>
            </p:cNvPr>
            <p:cNvSpPr/>
            <p:nvPr/>
          </p:nvSpPr>
          <p:spPr>
            <a:xfrm>
              <a:off x="1813560" y="2357942"/>
              <a:ext cx="3627120" cy="1025672"/>
            </a:xfrm>
            <a:prstGeom prst="plaque">
              <a:avLst/>
            </a:prstGeom>
            <a:solidFill>
              <a:schemeClr val="accent1"/>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9" name="缺角矩形 128">
            <a:extLst>
              <a:ext uri="{FF2B5EF4-FFF2-40B4-BE49-F238E27FC236}">
                <a16:creationId xmlns:a16="http://schemas.microsoft.com/office/drawing/2014/main" id="{3686BE8D-0308-468D-AFC0-AFD902AE8063}"/>
              </a:ext>
            </a:extLst>
          </p:cNvPr>
          <p:cNvSpPr/>
          <p:nvPr/>
        </p:nvSpPr>
        <p:spPr>
          <a:xfrm rot="10800000">
            <a:off x="4690054" y="413839"/>
            <a:ext cx="2811889" cy="775062"/>
          </a:xfrm>
          <a:prstGeom prst="plaque">
            <a:avLst/>
          </a:prstGeom>
          <a:blipFill>
            <a:blip r:embed="rId4">
              <a:alphaModFix amt="5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标题 115">
            <a:extLst>
              <a:ext uri="{FF2B5EF4-FFF2-40B4-BE49-F238E27FC236}">
                <a16:creationId xmlns:a16="http://schemas.microsoft.com/office/drawing/2014/main" id="{2B8E4D16-CB3B-49C1-A806-8AB386FA701E}"/>
              </a:ext>
            </a:extLst>
          </p:cNvPr>
          <p:cNvSpPr>
            <a:spLocks noGrp="1"/>
          </p:cNvSpPr>
          <p:nvPr>
            <p:ph type="title" hasCustomPrompt="1"/>
          </p:nvPr>
        </p:nvSpPr>
        <p:spPr>
          <a:xfrm>
            <a:off x="4172027" y="567727"/>
            <a:ext cx="3794612" cy="589205"/>
          </a:xfrm>
          <a:prstGeom prst="rect">
            <a:avLst/>
          </a:prstGeom>
        </p:spPr>
        <p:txBody>
          <a:bodyPr/>
          <a:lstStyle>
            <a:lvl1pPr algn="ctr">
              <a:defRPr sz="3600">
                <a:solidFill>
                  <a:schemeClr val="bg1"/>
                </a:solidFill>
              </a:defRPr>
            </a:lvl1pPr>
          </a:lstStyle>
          <a:p>
            <a:r>
              <a:rPr lang="zh-CN" altLang="en-US" dirty="0"/>
              <a:t>单击编辑标题</a:t>
            </a:r>
          </a:p>
        </p:txBody>
      </p:sp>
      <p:grpSp>
        <p:nvGrpSpPr>
          <p:cNvPr id="140" name="组合 139">
            <a:extLst>
              <a:ext uri="{FF2B5EF4-FFF2-40B4-BE49-F238E27FC236}">
                <a16:creationId xmlns:a16="http://schemas.microsoft.com/office/drawing/2014/main" id="{595FD8C0-6430-4434-8163-064717F990BA}"/>
              </a:ext>
            </a:extLst>
          </p:cNvPr>
          <p:cNvGrpSpPr/>
          <p:nvPr userDrawn="1"/>
        </p:nvGrpSpPr>
        <p:grpSpPr>
          <a:xfrm>
            <a:off x="7786035" y="723581"/>
            <a:ext cx="1628505" cy="324011"/>
            <a:chOff x="8988164" y="2998449"/>
            <a:chExt cx="2050177" cy="407908"/>
          </a:xfrm>
        </p:grpSpPr>
        <p:cxnSp>
          <p:nvCxnSpPr>
            <p:cNvPr id="141" name="直接连接符 140">
              <a:extLst>
                <a:ext uri="{FF2B5EF4-FFF2-40B4-BE49-F238E27FC236}">
                  <a16:creationId xmlns:a16="http://schemas.microsoft.com/office/drawing/2014/main" id="{76689FEC-B956-47D9-A4A2-7405A3593AEB}"/>
                </a:ext>
              </a:extLst>
            </p:cNvPr>
            <p:cNvCxnSpPr>
              <a:cxnSpLocks/>
              <a:stCxn id="146"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357D5F85-6BB7-4AC8-A706-1C9481EA771D}"/>
                </a:ext>
              </a:extLst>
            </p:cNvPr>
            <p:cNvCxnSpPr>
              <a:cxnSpLocks/>
            </p:cNvCxnSpPr>
            <p:nvPr/>
          </p:nvCxnSpPr>
          <p:spPr>
            <a:xfrm>
              <a:off x="8988164" y="2998449"/>
              <a:ext cx="126586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a:extLst>
                <a:ext uri="{FF2B5EF4-FFF2-40B4-BE49-F238E27FC236}">
                  <a16:creationId xmlns:a16="http://schemas.microsoft.com/office/drawing/2014/main" id="{86189CB3-1238-40DD-B368-4E19F6EB535A}"/>
                </a:ext>
              </a:extLst>
            </p:cNvPr>
            <p:cNvCxnSpPr>
              <a:cxnSpLocks/>
              <a:stCxn id="146" idx="0"/>
              <a:endCxn id="145"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4" name="椭圆 8">
              <a:extLst>
                <a:ext uri="{FF2B5EF4-FFF2-40B4-BE49-F238E27FC236}">
                  <a16:creationId xmlns:a16="http://schemas.microsoft.com/office/drawing/2014/main" id="{27FB5271-EDC6-4582-88BD-C2D2BD3A3C73}"/>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45" name="椭圆 8">
              <a:extLst>
                <a:ext uri="{FF2B5EF4-FFF2-40B4-BE49-F238E27FC236}">
                  <a16:creationId xmlns:a16="http://schemas.microsoft.com/office/drawing/2014/main" id="{056BD222-C9A0-403C-9DE5-510AA6965E64}"/>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46" name="弧形 145">
              <a:extLst>
                <a:ext uri="{FF2B5EF4-FFF2-40B4-BE49-F238E27FC236}">
                  <a16:creationId xmlns:a16="http://schemas.microsoft.com/office/drawing/2014/main" id="{E45A0651-A68E-49EA-904C-072CD28A5EBA}"/>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47" name="弧形 146">
              <a:extLst>
                <a:ext uri="{FF2B5EF4-FFF2-40B4-BE49-F238E27FC236}">
                  <a16:creationId xmlns:a16="http://schemas.microsoft.com/office/drawing/2014/main" id="{7A0F83F7-F484-4759-B13A-23020EF9DD42}"/>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spTree>
    <p:extLst>
      <p:ext uri="{BB962C8B-B14F-4D97-AF65-F5344CB8AC3E}">
        <p14:creationId xmlns:p14="http://schemas.microsoft.com/office/powerpoint/2010/main" val="113419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1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userDrawn="1">
          <p15:clr>
            <a:srgbClr val="C35EA4"/>
          </p15:clr>
        </p15:guide>
        <p15:guide id="4" orient="horz" pos="4315" userDrawn="1">
          <p15:clr>
            <a:srgbClr val="C35EA4"/>
          </p15:clr>
        </p15:guide>
        <p15:guide id="5" userDrawn="1">
          <p15:clr>
            <a:srgbClr val="C35EA4"/>
          </p15:clr>
        </p15:guide>
        <p15:guide id="6" pos="7680" userDrawn="1">
          <p15:clr>
            <a:srgbClr val="C35EA4"/>
          </p15:clr>
        </p15:guide>
        <p15:guide id="7" pos="438" userDrawn="1">
          <p15:clr>
            <a:srgbClr val="F26B43"/>
          </p15:clr>
        </p15:guide>
        <p15:guide id="8" pos="7242" userDrawn="1">
          <p15:clr>
            <a:srgbClr val="F26B43"/>
          </p15:clr>
        </p15:guide>
        <p15:guide id="9" orient="horz" pos="572" userDrawn="1">
          <p15:clr>
            <a:srgbClr val="F26B43"/>
          </p15:clr>
        </p15:guide>
        <p15:guide id="10"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椭圆 77">
            <a:extLst>
              <a:ext uri="{FF2B5EF4-FFF2-40B4-BE49-F238E27FC236}">
                <a16:creationId xmlns:a16="http://schemas.microsoft.com/office/drawing/2014/main" id="{F29DEB09-699C-4CA8-819D-A74E9D335BAE}"/>
              </a:ext>
            </a:extLst>
          </p:cNvPr>
          <p:cNvSpPr/>
          <p:nvPr/>
        </p:nvSpPr>
        <p:spPr>
          <a:xfrm>
            <a:off x="4030256" y="549275"/>
            <a:ext cx="4167508" cy="4167508"/>
          </a:xfrm>
          <a:prstGeom prst="ellipse">
            <a:avLst/>
          </a:prstGeom>
          <a:gradFill>
            <a:gsLst>
              <a:gs pos="0">
                <a:schemeClr val="bg1">
                  <a:alpha val="50000"/>
                </a:schemeClr>
              </a:gs>
              <a:gs pos="100000">
                <a:schemeClr val="bg1">
                  <a:alpha val="0"/>
                </a:schemeClr>
              </a:gs>
            </a:gsLst>
            <a:lin ang="5400000" scaled="1"/>
          </a:gradFill>
          <a:ln w="12700" cap="flat" cmpd="sng" algn="ctr">
            <a:noFill/>
            <a:prstDash val="solid"/>
            <a:miter lim="800000"/>
          </a:ln>
          <a:effectLst>
            <a:outerShdw blurRad="5588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a:extLst>
              <a:ext uri="{FF2B5EF4-FFF2-40B4-BE49-F238E27FC236}">
                <a16:creationId xmlns:a16="http://schemas.microsoft.com/office/drawing/2014/main" id="{08CEA6F1-59FB-4DF2-B7F9-EF3895C943D3}"/>
              </a:ext>
            </a:extLst>
          </p:cNvPr>
          <p:cNvSpPr txBox="1"/>
          <p:nvPr/>
        </p:nvSpPr>
        <p:spPr>
          <a:xfrm>
            <a:off x="5227668" y="1888092"/>
            <a:ext cx="2489180" cy="1769715"/>
          </a:xfrm>
          <a:prstGeom prst="rect">
            <a:avLst/>
          </a:prstGeom>
          <a:noFill/>
        </p:spPr>
        <p:txBody>
          <a:bodyPr wrap="none" lIns="0" tIns="0" rIns="0" bIns="0" rtlCol="0" anchor="t">
            <a:noAutofit/>
          </a:bodyPr>
          <a:lstStyle/>
          <a:p>
            <a:pPr algn="ctr"/>
            <a:r>
              <a:rPr lang="en-US" altLang="zh-CN" sz="8800" dirty="0">
                <a:solidFill>
                  <a:schemeClr val="accent1">
                    <a:lumMod val="100000"/>
                  </a:schemeClr>
                </a:solidFill>
                <a:latin typeface="+mj-ea"/>
                <a:ea typeface="+mj-ea"/>
              </a:rPr>
              <a:t>Prose</a:t>
            </a:r>
            <a:endParaRPr lang="zh-CN" altLang="en-US" sz="8800" dirty="0">
              <a:solidFill>
                <a:schemeClr val="accent1">
                  <a:lumMod val="100000"/>
                </a:schemeClr>
              </a:solidFill>
              <a:effectLst/>
              <a:latin typeface="+mj-ea"/>
              <a:ea typeface="+mj-ea"/>
            </a:endParaRPr>
          </a:p>
        </p:txBody>
      </p:sp>
      <p:sp>
        <p:nvSpPr>
          <p:cNvPr id="18" name="文本框 17">
            <a:extLst>
              <a:ext uri="{FF2B5EF4-FFF2-40B4-BE49-F238E27FC236}">
                <a16:creationId xmlns:a16="http://schemas.microsoft.com/office/drawing/2014/main" id="{3E244500-0820-431B-A9E4-5E924B8C4E7B}"/>
              </a:ext>
            </a:extLst>
          </p:cNvPr>
          <p:cNvSpPr txBox="1"/>
          <p:nvPr/>
        </p:nvSpPr>
        <p:spPr>
          <a:xfrm>
            <a:off x="110067" y="2245713"/>
            <a:ext cx="1918458" cy="1060125"/>
          </a:xfrm>
          <a:prstGeom prst="rect">
            <a:avLst/>
          </a:prstGeom>
          <a:noFill/>
        </p:spPr>
        <p:txBody>
          <a:bodyPr wrap="none" lIns="0" tIns="0" rIns="0" bIns="0" rtlCol="0" anchor="t">
            <a:noAutofit/>
          </a:bodyPr>
          <a:lstStyle/>
          <a:p>
            <a:pPr algn="ctr"/>
            <a:r>
              <a:rPr lang="en-US" altLang="zh-CN" sz="6000" dirty="0">
                <a:solidFill>
                  <a:schemeClr val="accent1">
                    <a:lumMod val="100000"/>
                  </a:schemeClr>
                </a:solidFill>
                <a:latin typeface="+mj-ea"/>
                <a:ea typeface="+mj-ea"/>
              </a:rPr>
              <a:t>The</a:t>
            </a:r>
            <a:endParaRPr lang="zh-CN" altLang="en-US" sz="6000" dirty="0">
              <a:solidFill>
                <a:schemeClr val="accent1">
                  <a:lumMod val="100000"/>
                </a:schemeClr>
              </a:solidFill>
              <a:effectLst/>
              <a:latin typeface="+mj-ea"/>
              <a:ea typeface="+mj-ea"/>
            </a:endParaRPr>
          </a:p>
        </p:txBody>
      </p:sp>
      <p:sp>
        <p:nvSpPr>
          <p:cNvPr id="19" name="文本框 18">
            <a:extLst>
              <a:ext uri="{FF2B5EF4-FFF2-40B4-BE49-F238E27FC236}">
                <a16:creationId xmlns:a16="http://schemas.microsoft.com/office/drawing/2014/main" id="{AF53F5F5-07BF-4A92-AFB4-131604B0F029}"/>
              </a:ext>
            </a:extLst>
          </p:cNvPr>
          <p:cNvSpPr txBox="1"/>
          <p:nvPr/>
        </p:nvSpPr>
        <p:spPr>
          <a:xfrm>
            <a:off x="2658733" y="2245713"/>
            <a:ext cx="1259961" cy="1477328"/>
          </a:xfrm>
          <a:prstGeom prst="rect">
            <a:avLst/>
          </a:prstGeom>
          <a:noFill/>
        </p:spPr>
        <p:txBody>
          <a:bodyPr wrap="none" lIns="0" tIns="0" rIns="0" bIns="0" rtlCol="0" anchor="t">
            <a:noAutofit/>
          </a:bodyPr>
          <a:lstStyle/>
          <a:p>
            <a:pPr algn="ctr"/>
            <a:r>
              <a:rPr lang="en-US" altLang="zh-CN" sz="6000" dirty="0">
                <a:solidFill>
                  <a:schemeClr val="accent1">
                    <a:lumMod val="100000"/>
                  </a:schemeClr>
                </a:solidFill>
                <a:latin typeface="+mj-ea"/>
                <a:ea typeface="+mj-ea"/>
              </a:rPr>
              <a:t>Classical</a:t>
            </a:r>
            <a:endParaRPr lang="zh-CN" altLang="en-US" sz="6000" dirty="0">
              <a:solidFill>
                <a:schemeClr val="accent1">
                  <a:lumMod val="100000"/>
                </a:schemeClr>
              </a:solidFill>
              <a:effectLst/>
              <a:latin typeface="+mj-ea"/>
              <a:ea typeface="+mj-ea"/>
            </a:endParaRPr>
          </a:p>
        </p:txBody>
      </p:sp>
      <p:sp>
        <p:nvSpPr>
          <p:cNvPr id="22" name="文本框 21">
            <a:extLst>
              <a:ext uri="{FF2B5EF4-FFF2-40B4-BE49-F238E27FC236}">
                <a16:creationId xmlns:a16="http://schemas.microsoft.com/office/drawing/2014/main" id="{ED381FC3-05BD-43D4-8836-918619334BE3}"/>
              </a:ext>
            </a:extLst>
          </p:cNvPr>
          <p:cNvSpPr txBox="1"/>
          <p:nvPr/>
        </p:nvSpPr>
        <p:spPr>
          <a:xfrm>
            <a:off x="9464985" y="2245713"/>
            <a:ext cx="1155766" cy="1354217"/>
          </a:xfrm>
          <a:prstGeom prst="rect">
            <a:avLst/>
          </a:prstGeom>
          <a:noFill/>
        </p:spPr>
        <p:txBody>
          <a:bodyPr wrap="none" lIns="0" tIns="0" rIns="0" bIns="0" rtlCol="0" anchor="t">
            <a:noAutofit/>
          </a:bodyPr>
          <a:lstStyle/>
          <a:p>
            <a:pPr algn="ctr"/>
            <a:r>
              <a:rPr lang="en-US" altLang="zh-CN" sz="6000" dirty="0">
                <a:solidFill>
                  <a:schemeClr val="accent1">
                    <a:lumMod val="100000"/>
                  </a:schemeClr>
                </a:solidFill>
                <a:latin typeface="+mj-ea"/>
                <a:ea typeface="+mj-ea"/>
              </a:rPr>
              <a:t>Movement</a:t>
            </a:r>
            <a:endParaRPr lang="zh-CN" altLang="en-US" sz="6000" dirty="0">
              <a:solidFill>
                <a:schemeClr val="accent1">
                  <a:lumMod val="100000"/>
                </a:schemeClr>
              </a:solidFill>
              <a:effectLst/>
              <a:latin typeface="+mj-ea"/>
              <a:ea typeface="+mj-ea"/>
            </a:endParaRPr>
          </a:p>
        </p:txBody>
      </p:sp>
      <p:pic>
        <p:nvPicPr>
          <p:cNvPr id="58" name="图形 57">
            <a:extLst>
              <a:ext uri="{FF2B5EF4-FFF2-40B4-BE49-F238E27FC236}">
                <a16:creationId xmlns:a16="http://schemas.microsoft.com/office/drawing/2014/main" id="{FBBFBA33-3E0B-428B-8721-A6FBA26714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4345" y="2084413"/>
            <a:ext cx="303197" cy="765971"/>
          </a:xfrm>
          <a:prstGeom prst="rect">
            <a:avLst/>
          </a:prstGeom>
        </p:spPr>
      </p:pic>
      <p:sp>
        <p:nvSpPr>
          <p:cNvPr id="73" name="文本框 72">
            <a:extLst>
              <a:ext uri="{FF2B5EF4-FFF2-40B4-BE49-F238E27FC236}">
                <a16:creationId xmlns:a16="http://schemas.microsoft.com/office/drawing/2014/main" id="{5B938B00-09F3-409E-8D55-91886BA082EF}"/>
              </a:ext>
            </a:extLst>
          </p:cNvPr>
          <p:cNvSpPr txBox="1"/>
          <p:nvPr/>
        </p:nvSpPr>
        <p:spPr>
          <a:xfrm>
            <a:off x="3752945" y="3431896"/>
            <a:ext cx="4734137" cy="276999"/>
          </a:xfrm>
          <a:prstGeom prst="rect">
            <a:avLst/>
          </a:prstGeom>
          <a:noFill/>
        </p:spPr>
        <p:txBody>
          <a:bodyPr wrap="none" lIns="0" tIns="0" rIns="0" bIns="0" rtlCol="0" anchor="t">
            <a:noAutofit/>
          </a:bodyPr>
          <a:lstStyle/>
          <a:p>
            <a:pPr algn="ctr"/>
            <a:r>
              <a:rPr lang="en-US" altLang="zh-CN" dirty="0">
                <a:solidFill>
                  <a:schemeClr val="accent1"/>
                </a:solidFill>
              </a:rPr>
              <a:t>Presenter</a:t>
            </a:r>
            <a:r>
              <a:rPr lang="zh-CN" altLang="en-US" dirty="0">
                <a:solidFill>
                  <a:schemeClr val="accent1"/>
                </a:solidFill>
              </a:rPr>
              <a:t>：张瑞 </a:t>
            </a:r>
            <a:r>
              <a:rPr lang="en-US" altLang="zh-CN" dirty="0">
                <a:solidFill>
                  <a:schemeClr val="accent1"/>
                </a:solidFill>
              </a:rPr>
              <a:t>202170081608</a:t>
            </a:r>
            <a:endParaRPr lang="zh-CN" altLang="en-US" dirty="0">
              <a:solidFill>
                <a:schemeClr val="accent1"/>
              </a:solidFill>
            </a:endParaRPr>
          </a:p>
        </p:txBody>
      </p:sp>
      <p:grpSp>
        <p:nvGrpSpPr>
          <p:cNvPr id="13" name="组合 12">
            <a:extLst>
              <a:ext uri="{FF2B5EF4-FFF2-40B4-BE49-F238E27FC236}">
                <a16:creationId xmlns:a16="http://schemas.microsoft.com/office/drawing/2014/main" id="{E12646CE-0EDD-4BBF-BFB2-C5B5CA0E588C}"/>
              </a:ext>
            </a:extLst>
          </p:cNvPr>
          <p:cNvGrpSpPr/>
          <p:nvPr/>
        </p:nvGrpSpPr>
        <p:grpSpPr>
          <a:xfrm>
            <a:off x="2575935" y="3470180"/>
            <a:ext cx="909489" cy="179648"/>
            <a:chOff x="2731283" y="5385651"/>
            <a:chExt cx="909489" cy="179648"/>
          </a:xfrm>
        </p:grpSpPr>
        <p:cxnSp>
          <p:nvCxnSpPr>
            <p:cNvPr id="65" name="直接连接符 64">
              <a:extLst>
                <a:ext uri="{FF2B5EF4-FFF2-40B4-BE49-F238E27FC236}">
                  <a16:creationId xmlns:a16="http://schemas.microsoft.com/office/drawing/2014/main" id="{4468125E-BED0-49EA-83C4-315CFD53847F}"/>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组合 66">
              <a:extLst>
                <a:ext uri="{FF2B5EF4-FFF2-40B4-BE49-F238E27FC236}">
                  <a16:creationId xmlns:a16="http://schemas.microsoft.com/office/drawing/2014/main" id="{3672211D-63F9-48CD-B31D-6C2918668723}"/>
                </a:ext>
              </a:extLst>
            </p:cNvPr>
            <p:cNvGrpSpPr/>
            <p:nvPr/>
          </p:nvGrpSpPr>
          <p:grpSpPr>
            <a:xfrm>
              <a:off x="3371300" y="5385651"/>
              <a:ext cx="269472" cy="179648"/>
              <a:chOff x="3358750" y="1717040"/>
              <a:chExt cx="548637" cy="365758"/>
            </a:xfrm>
          </p:grpSpPr>
          <p:sp>
            <p:nvSpPr>
              <p:cNvPr id="71" name="菱形 70">
                <a:extLst>
                  <a:ext uri="{FF2B5EF4-FFF2-40B4-BE49-F238E27FC236}">
                    <a16:creationId xmlns:a16="http://schemas.microsoft.com/office/drawing/2014/main" id="{296F1C85-06AB-405F-999E-0CC794BF4B3D}"/>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菱形 71">
                <a:extLst>
                  <a:ext uri="{FF2B5EF4-FFF2-40B4-BE49-F238E27FC236}">
                    <a16:creationId xmlns:a16="http://schemas.microsoft.com/office/drawing/2014/main" id="{03F2C6F8-5727-4E1E-B903-2DB0A0064DF1}"/>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76" name="任意多边形: 形状 75">
              <a:extLst>
                <a:ext uri="{FF2B5EF4-FFF2-40B4-BE49-F238E27FC236}">
                  <a16:creationId xmlns:a16="http://schemas.microsoft.com/office/drawing/2014/main" id="{CA29F8D6-93AC-439D-9E4F-34689B1DDA7C}"/>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solidFill>
              </a:endParaRPr>
            </a:p>
          </p:txBody>
        </p:sp>
      </p:grpSp>
      <p:sp>
        <p:nvSpPr>
          <p:cNvPr id="112" name="任意多边形: 形状 111">
            <a:extLst>
              <a:ext uri="{FF2B5EF4-FFF2-40B4-BE49-F238E27FC236}">
                <a16:creationId xmlns:a16="http://schemas.microsoft.com/office/drawing/2014/main" id="{690E6C7D-9E8B-4AFA-9453-EBBA9AE6F479}"/>
              </a:ext>
            </a:extLst>
          </p:cNvPr>
          <p:cNvSpPr/>
          <p:nvPr/>
        </p:nvSpPr>
        <p:spPr>
          <a:xfrm flipH="1">
            <a:off x="3575248" y="3175741"/>
            <a:ext cx="5041501" cy="748012"/>
          </a:xfrm>
          <a:custGeom>
            <a:avLst/>
            <a:gdLst>
              <a:gd name="connsiteX0" fmla="*/ 2519550 w 5041501"/>
              <a:gd name="connsiteY0" fmla="*/ 0 h 748012"/>
              <a:gd name="connsiteX1" fmla="*/ 2343499 w 5041501"/>
              <a:gd name="connsiteY1" fmla="*/ 152268 h 748012"/>
              <a:gd name="connsiteX2" fmla="*/ 2311026 w 5041501"/>
              <a:gd name="connsiteY2" fmla="*/ 156027 h 748012"/>
              <a:gd name="connsiteX3" fmla="*/ 239534 w 5041501"/>
              <a:gd name="connsiteY3" fmla="*/ 156027 h 748012"/>
              <a:gd name="connsiteX4" fmla="*/ 196019 w 5041501"/>
              <a:gd name="connsiteY4" fmla="*/ 199542 h 748012"/>
              <a:gd name="connsiteX5" fmla="*/ 196019 w 5041501"/>
              <a:gd name="connsiteY5" fmla="*/ 211022 h 748012"/>
              <a:gd name="connsiteX6" fmla="*/ 187667 w 5041501"/>
              <a:gd name="connsiteY6" fmla="*/ 207562 h 748012"/>
              <a:gd name="connsiteX7" fmla="*/ 112929 w 5041501"/>
              <a:gd name="connsiteY7" fmla="*/ 207562 h 748012"/>
              <a:gd name="connsiteX8" fmla="*/ 83886 w 5041501"/>
              <a:gd name="connsiteY8" fmla="*/ 236605 h 748012"/>
              <a:gd name="connsiteX9" fmla="*/ 83886 w 5041501"/>
              <a:gd name="connsiteY9" fmla="*/ 232976 h 748012"/>
              <a:gd name="connsiteX10" fmla="*/ 0 w 5041501"/>
              <a:gd name="connsiteY10" fmla="*/ 379297 h 748012"/>
              <a:gd name="connsiteX11" fmla="*/ 83886 w 5041501"/>
              <a:gd name="connsiteY11" fmla="*/ 525619 h 748012"/>
              <a:gd name="connsiteX12" fmla="*/ 83886 w 5041501"/>
              <a:gd name="connsiteY12" fmla="*/ 521989 h 748012"/>
              <a:gd name="connsiteX13" fmla="*/ 112929 w 5041501"/>
              <a:gd name="connsiteY13" fmla="*/ 551032 h 748012"/>
              <a:gd name="connsiteX14" fmla="*/ 187667 w 5041501"/>
              <a:gd name="connsiteY14" fmla="*/ 551032 h 748012"/>
              <a:gd name="connsiteX15" fmla="*/ 196019 w 5041501"/>
              <a:gd name="connsiteY15" fmla="*/ 547573 h 748012"/>
              <a:gd name="connsiteX16" fmla="*/ 196019 w 5041501"/>
              <a:gd name="connsiteY16" fmla="*/ 559053 h 748012"/>
              <a:gd name="connsiteX17" fmla="*/ 239534 w 5041501"/>
              <a:gd name="connsiteY17" fmla="*/ 602568 h 748012"/>
              <a:gd name="connsiteX18" fmla="*/ 2361155 w 5041501"/>
              <a:gd name="connsiteY18" fmla="*/ 602568 h 748012"/>
              <a:gd name="connsiteX19" fmla="*/ 2435123 w 5041501"/>
              <a:gd name="connsiteY19" fmla="*/ 631159 h 748012"/>
              <a:gd name="connsiteX20" fmla="*/ 2519550 w 5041501"/>
              <a:gd name="connsiteY20" fmla="*/ 748012 h 748012"/>
              <a:gd name="connsiteX21" fmla="*/ 2603977 w 5041501"/>
              <a:gd name="connsiteY21" fmla="*/ 631159 h 748012"/>
              <a:gd name="connsiteX22" fmla="*/ 2677946 w 5041501"/>
              <a:gd name="connsiteY22" fmla="*/ 602568 h 748012"/>
              <a:gd name="connsiteX23" fmla="*/ 4799569 w 5041501"/>
              <a:gd name="connsiteY23" fmla="*/ 602568 h 748012"/>
              <a:gd name="connsiteX24" fmla="*/ 4843084 w 5041501"/>
              <a:gd name="connsiteY24" fmla="*/ 559053 h 748012"/>
              <a:gd name="connsiteX25" fmla="*/ 4843084 w 5041501"/>
              <a:gd name="connsiteY25" fmla="*/ 545949 h 748012"/>
              <a:gd name="connsiteX26" fmla="*/ 4855357 w 5041501"/>
              <a:gd name="connsiteY26" fmla="*/ 551032 h 748012"/>
              <a:gd name="connsiteX27" fmla="*/ 4930095 w 5041501"/>
              <a:gd name="connsiteY27" fmla="*/ 551032 h 748012"/>
              <a:gd name="connsiteX28" fmla="*/ 4959138 w 5041501"/>
              <a:gd name="connsiteY28" fmla="*/ 521989 h 748012"/>
              <a:gd name="connsiteX29" fmla="*/ 4959138 w 5041501"/>
              <a:gd name="connsiteY29" fmla="*/ 512456 h 748012"/>
              <a:gd name="connsiteX30" fmla="*/ 4964207 w 5041501"/>
              <a:gd name="connsiteY30" fmla="*/ 468664 h 748012"/>
              <a:gd name="connsiteX31" fmla="*/ 5041501 w 5041501"/>
              <a:gd name="connsiteY31" fmla="*/ 379297 h 748012"/>
              <a:gd name="connsiteX32" fmla="*/ 4964207 w 5041501"/>
              <a:gd name="connsiteY32" fmla="*/ 289931 h 748012"/>
              <a:gd name="connsiteX33" fmla="*/ 4959138 w 5041501"/>
              <a:gd name="connsiteY33" fmla="*/ 246138 h 748012"/>
              <a:gd name="connsiteX34" fmla="*/ 4959138 w 5041501"/>
              <a:gd name="connsiteY34" fmla="*/ 236605 h 748012"/>
              <a:gd name="connsiteX35" fmla="*/ 4930095 w 5041501"/>
              <a:gd name="connsiteY35" fmla="*/ 207562 h 748012"/>
              <a:gd name="connsiteX36" fmla="*/ 4855357 w 5041501"/>
              <a:gd name="connsiteY36" fmla="*/ 207562 h 748012"/>
              <a:gd name="connsiteX37" fmla="*/ 4843084 w 5041501"/>
              <a:gd name="connsiteY37" fmla="*/ 212646 h 748012"/>
              <a:gd name="connsiteX38" fmla="*/ 4843084 w 5041501"/>
              <a:gd name="connsiteY38" fmla="*/ 199542 h 748012"/>
              <a:gd name="connsiteX39" fmla="*/ 4799569 w 5041501"/>
              <a:gd name="connsiteY39" fmla="*/ 156027 h 748012"/>
              <a:gd name="connsiteX40" fmla="*/ 2728074 w 5041501"/>
              <a:gd name="connsiteY40" fmla="*/ 156027 h 748012"/>
              <a:gd name="connsiteX41" fmla="*/ 2695601 w 5041501"/>
              <a:gd name="connsiteY41" fmla="*/ 152268 h 748012"/>
              <a:gd name="connsiteX42" fmla="*/ 2519550 w 5041501"/>
              <a:gd name="connsiteY42" fmla="*/ 0 h 74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41501" h="748012">
                <a:moveTo>
                  <a:pt x="2519550" y="0"/>
                </a:moveTo>
                <a:cubicBezTo>
                  <a:pt x="2519550" y="68450"/>
                  <a:pt x="2446957" y="127181"/>
                  <a:pt x="2343499" y="152268"/>
                </a:cubicBezTo>
                <a:lnTo>
                  <a:pt x="2311026" y="156027"/>
                </a:lnTo>
                <a:lnTo>
                  <a:pt x="239534" y="156027"/>
                </a:lnTo>
                <a:cubicBezTo>
                  <a:pt x="215501" y="156027"/>
                  <a:pt x="196019" y="175509"/>
                  <a:pt x="196019" y="199542"/>
                </a:cubicBezTo>
                <a:lnTo>
                  <a:pt x="196019" y="211022"/>
                </a:lnTo>
                <a:lnTo>
                  <a:pt x="187667" y="207562"/>
                </a:lnTo>
                <a:lnTo>
                  <a:pt x="112929" y="207562"/>
                </a:lnTo>
                <a:cubicBezTo>
                  <a:pt x="96889" y="207562"/>
                  <a:pt x="83886" y="220565"/>
                  <a:pt x="83886" y="236605"/>
                </a:cubicBezTo>
                <a:lnTo>
                  <a:pt x="83886" y="232976"/>
                </a:lnTo>
                <a:cubicBezTo>
                  <a:pt x="83886" y="313787"/>
                  <a:pt x="46328" y="379297"/>
                  <a:pt x="0" y="379297"/>
                </a:cubicBezTo>
                <a:cubicBezTo>
                  <a:pt x="46328" y="379297"/>
                  <a:pt x="83886" y="444808"/>
                  <a:pt x="83886" y="525619"/>
                </a:cubicBezTo>
                <a:lnTo>
                  <a:pt x="83886" y="521989"/>
                </a:lnTo>
                <a:cubicBezTo>
                  <a:pt x="83886" y="538029"/>
                  <a:pt x="96889" y="551032"/>
                  <a:pt x="112929" y="551032"/>
                </a:cubicBezTo>
                <a:lnTo>
                  <a:pt x="187667" y="551032"/>
                </a:lnTo>
                <a:lnTo>
                  <a:pt x="196019" y="547573"/>
                </a:lnTo>
                <a:lnTo>
                  <a:pt x="196019" y="559053"/>
                </a:lnTo>
                <a:cubicBezTo>
                  <a:pt x="196019" y="583086"/>
                  <a:pt x="215501" y="602568"/>
                  <a:pt x="239534" y="602568"/>
                </a:cubicBezTo>
                <a:lnTo>
                  <a:pt x="2361155" y="602568"/>
                </a:lnTo>
                <a:lnTo>
                  <a:pt x="2435123" y="631159"/>
                </a:lnTo>
                <a:cubicBezTo>
                  <a:pt x="2487287" y="661065"/>
                  <a:pt x="2519550" y="702378"/>
                  <a:pt x="2519550" y="748012"/>
                </a:cubicBezTo>
                <a:cubicBezTo>
                  <a:pt x="2519550" y="702378"/>
                  <a:pt x="2551814" y="661065"/>
                  <a:pt x="2603977" y="631159"/>
                </a:cubicBezTo>
                <a:lnTo>
                  <a:pt x="2677946" y="602568"/>
                </a:lnTo>
                <a:lnTo>
                  <a:pt x="4799569" y="602568"/>
                </a:lnTo>
                <a:cubicBezTo>
                  <a:pt x="4823602" y="602568"/>
                  <a:pt x="4843084" y="583086"/>
                  <a:pt x="4843084" y="559053"/>
                </a:cubicBezTo>
                <a:lnTo>
                  <a:pt x="4843084" y="545949"/>
                </a:lnTo>
                <a:lnTo>
                  <a:pt x="4855357" y="551032"/>
                </a:lnTo>
                <a:lnTo>
                  <a:pt x="4930095" y="551032"/>
                </a:lnTo>
                <a:cubicBezTo>
                  <a:pt x="4946135" y="551032"/>
                  <a:pt x="4959138" y="538029"/>
                  <a:pt x="4959138" y="521989"/>
                </a:cubicBezTo>
                <a:lnTo>
                  <a:pt x="4959138" y="512456"/>
                </a:lnTo>
                <a:lnTo>
                  <a:pt x="4964207" y="468664"/>
                </a:lnTo>
                <a:cubicBezTo>
                  <a:pt x="4976941" y="416147"/>
                  <a:pt x="5006754" y="379297"/>
                  <a:pt x="5041501" y="379297"/>
                </a:cubicBezTo>
                <a:cubicBezTo>
                  <a:pt x="5006754" y="379297"/>
                  <a:pt x="4976941" y="342448"/>
                  <a:pt x="4964207" y="289931"/>
                </a:cubicBezTo>
                <a:lnTo>
                  <a:pt x="4959138" y="246138"/>
                </a:lnTo>
                <a:lnTo>
                  <a:pt x="4959138" y="236605"/>
                </a:lnTo>
                <a:cubicBezTo>
                  <a:pt x="4959138" y="220565"/>
                  <a:pt x="4946135" y="207562"/>
                  <a:pt x="4930095" y="207562"/>
                </a:cubicBezTo>
                <a:lnTo>
                  <a:pt x="4855357" y="207562"/>
                </a:lnTo>
                <a:lnTo>
                  <a:pt x="4843084" y="212646"/>
                </a:lnTo>
                <a:lnTo>
                  <a:pt x="4843084" y="199542"/>
                </a:lnTo>
                <a:cubicBezTo>
                  <a:pt x="4843084" y="175509"/>
                  <a:pt x="4823602" y="156027"/>
                  <a:pt x="4799569" y="156027"/>
                </a:cubicBezTo>
                <a:lnTo>
                  <a:pt x="2728074" y="156027"/>
                </a:lnTo>
                <a:lnTo>
                  <a:pt x="2695601" y="152268"/>
                </a:lnTo>
                <a:cubicBezTo>
                  <a:pt x="2592144" y="127181"/>
                  <a:pt x="2519550" y="68450"/>
                  <a:pt x="2519550" y="0"/>
                </a:cubicBezTo>
                <a:close/>
              </a:path>
            </a:pathLst>
          </a:custGeom>
          <a:noFill/>
          <a:ln w="127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14" name="任意多边形: 形状 113">
            <a:extLst>
              <a:ext uri="{FF2B5EF4-FFF2-40B4-BE49-F238E27FC236}">
                <a16:creationId xmlns:a16="http://schemas.microsoft.com/office/drawing/2014/main" id="{0601CB62-529F-44D0-B06D-1A68E1CD3203}"/>
              </a:ext>
            </a:extLst>
          </p:cNvPr>
          <p:cNvSpPr/>
          <p:nvPr/>
        </p:nvSpPr>
        <p:spPr>
          <a:xfrm flipH="1">
            <a:off x="6047834" y="4606929"/>
            <a:ext cx="274619" cy="116571"/>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5" name="任意多边形: 形状 114">
            <a:extLst>
              <a:ext uri="{FF2B5EF4-FFF2-40B4-BE49-F238E27FC236}">
                <a16:creationId xmlns:a16="http://schemas.microsoft.com/office/drawing/2014/main" id="{90D77D1C-2162-4D27-BAB4-6AB75B4F9E41}"/>
              </a:ext>
            </a:extLst>
          </p:cNvPr>
          <p:cNvSpPr/>
          <p:nvPr/>
        </p:nvSpPr>
        <p:spPr>
          <a:xfrm flipH="1">
            <a:off x="6368251" y="4315158"/>
            <a:ext cx="274619" cy="117321"/>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6" name="任意多边形: 形状 115">
            <a:extLst>
              <a:ext uri="{FF2B5EF4-FFF2-40B4-BE49-F238E27FC236}">
                <a16:creationId xmlns:a16="http://schemas.microsoft.com/office/drawing/2014/main" id="{E3679F13-808C-4F75-86E5-30A9E50A6C6F}"/>
              </a:ext>
            </a:extLst>
          </p:cNvPr>
          <p:cNvSpPr/>
          <p:nvPr/>
        </p:nvSpPr>
        <p:spPr>
          <a:xfrm flipH="1">
            <a:off x="5421118" y="4551908"/>
            <a:ext cx="275661" cy="117809"/>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7" name="任意多边形: 形状 116">
            <a:extLst>
              <a:ext uri="{FF2B5EF4-FFF2-40B4-BE49-F238E27FC236}">
                <a16:creationId xmlns:a16="http://schemas.microsoft.com/office/drawing/2014/main" id="{CD2284DC-97FD-4B13-AE8E-03D9F18CD69A}"/>
              </a:ext>
            </a:extLst>
          </p:cNvPr>
          <p:cNvSpPr/>
          <p:nvPr/>
        </p:nvSpPr>
        <p:spPr>
          <a:xfrm flipH="1">
            <a:off x="6854394" y="4496764"/>
            <a:ext cx="519790" cy="247577"/>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8" name="任意多边形: 形状 117">
            <a:extLst>
              <a:ext uri="{FF2B5EF4-FFF2-40B4-BE49-F238E27FC236}">
                <a16:creationId xmlns:a16="http://schemas.microsoft.com/office/drawing/2014/main" id="{C5FBDF7C-5564-4B6F-B135-02D3380129B1}"/>
              </a:ext>
            </a:extLst>
          </p:cNvPr>
          <p:cNvSpPr/>
          <p:nvPr/>
        </p:nvSpPr>
        <p:spPr>
          <a:xfrm flipH="1">
            <a:off x="6642870" y="4878083"/>
            <a:ext cx="142046" cy="97575"/>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9" name="任意多边形: 形状 118">
            <a:extLst>
              <a:ext uri="{FF2B5EF4-FFF2-40B4-BE49-F238E27FC236}">
                <a16:creationId xmlns:a16="http://schemas.microsoft.com/office/drawing/2014/main" id="{C92CC67B-C65E-4502-839F-1D17F28397B4}"/>
              </a:ext>
            </a:extLst>
          </p:cNvPr>
          <p:cNvSpPr/>
          <p:nvPr/>
        </p:nvSpPr>
        <p:spPr>
          <a:xfrm flipH="1">
            <a:off x="4183860" y="4761687"/>
            <a:ext cx="192947" cy="83810"/>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20" name="任意多边形: 形状 119">
            <a:extLst>
              <a:ext uri="{FF2B5EF4-FFF2-40B4-BE49-F238E27FC236}">
                <a16:creationId xmlns:a16="http://schemas.microsoft.com/office/drawing/2014/main" id="{D09C56BD-D2F5-487B-8386-C49E706AA045}"/>
              </a:ext>
            </a:extLst>
          </p:cNvPr>
          <p:cNvSpPr/>
          <p:nvPr/>
        </p:nvSpPr>
        <p:spPr>
          <a:xfrm flipH="1">
            <a:off x="7641650" y="4598159"/>
            <a:ext cx="366491" cy="161920"/>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21" name="任意多边形: 形状 120">
            <a:extLst>
              <a:ext uri="{FF2B5EF4-FFF2-40B4-BE49-F238E27FC236}">
                <a16:creationId xmlns:a16="http://schemas.microsoft.com/office/drawing/2014/main" id="{D8D0E3DE-64E9-46C1-AB2F-FA4579AAC3A8}"/>
              </a:ext>
            </a:extLst>
          </p:cNvPr>
          <p:cNvSpPr/>
          <p:nvPr/>
        </p:nvSpPr>
        <p:spPr>
          <a:xfrm flipH="1">
            <a:off x="4969467" y="4712861"/>
            <a:ext cx="275663" cy="116737"/>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22" name="任意多边形: 形状 121">
            <a:extLst>
              <a:ext uri="{FF2B5EF4-FFF2-40B4-BE49-F238E27FC236}">
                <a16:creationId xmlns:a16="http://schemas.microsoft.com/office/drawing/2014/main" id="{E40FDC3C-E4DD-4675-85D7-245707B85634}"/>
              </a:ext>
            </a:extLst>
          </p:cNvPr>
          <p:cNvSpPr/>
          <p:nvPr/>
        </p:nvSpPr>
        <p:spPr>
          <a:xfrm flipH="1">
            <a:off x="4578595" y="4895833"/>
            <a:ext cx="142046" cy="99458"/>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nvGrpSpPr>
          <p:cNvPr id="39" name="组合 38">
            <a:extLst>
              <a:ext uri="{FF2B5EF4-FFF2-40B4-BE49-F238E27FC236}">
                <a16:creationId xmlns:a16="http://schemas.microsoft.com/office/drawing/2014/main" id="{90DC5459-007D-4941-A864-19BF6BAF9A33}"/>
              </a:ext>
            </a:extLst>
          </p:cNvPr>
          <p:cNvGrpSpPr/>
          <p:nvPr/>
        </p:nvGrpSpPr>
        <p:grpSpPr>
          <a:xfrm flipH="1">
            <a:off x="8693358" y="3470180"/>
            <a:ext cx="909489" cy="179648"/>
            <a:chOff x="2731283" y="5385651"/>
            <a:chExt cx="909489" cy="179648"/>
          </a:xfrm>
        </p:grpSpPr>
        <p:cxnSp>
          <p:nvCxnSpPr>
            <p:cNvPr id="40" name="直接连接符 39">
              <a:extLst>
                <a:ext uri="{FF2B5EF4-FFF2-40B4-BE49-F238E27FC236}">
                  <a16:creationId xmlns:a16="http://schemas.microsoft.com/office/drawing/2014/main" id="{D6163ABF-17C3-46BD-958D-1CAB46FDF38E}"/>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77D2CE82-90B4-41EA-9FEC-472BF7F72DAC}"/>
                </a:ext>
              </a:extLst>
            </p:cNvPr>
            <p:cNvGrpSpPr/>
            <p:nvPr/>
          </p:nvGrpSpPr>
          <p:grpSpPr>
            <a:xfrm>
              <a:off x="3371300" y="5385651"/>
              <a:ext cx="269472" cy="179648"/>
              <a:chOff x="3358750" y="1717040"/>
              <a:chExt cx="548637" cy="365758"/>
            </a:xfrm>
          </p:grpSpPr>
          <p:sp>
            <p:nvSpPr>
              <p:cNvPr id="43" name="菱形 42">
                <a:extLst>
                  <a:ext uri="{FF2B5EF4-FFF2-40B4-BE49-F238E27FC236}">
                    <a16:creationId xmlns:a16="http://schemas.microsoft.com/office/drawing/2014/main" id="{0A7D7D93-362E-4E0B-9BC6-3A9556F424FE}"/>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菱形 43">
                <a:extLst>
                  <a:ext uri="{FF2B5EF4-FFF2-40B4-BE49-F238E27FC236}">
                    <a16:creationId xmlns:a16="http://schemas.microsoft.com/office/drawing/2014/main" id="{00B25D89-25D9-4A14-B9FA-3687C6EDD77E}"/>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42" name="任意多边形: 形状 41">
              <a:extLst>
                <a:ext uri="{FF2B5EF4-FFF2-40B4-BE49-F238E27FC236}">
                  <a16:creationId xmlns:a16="http://schemas.microsoft.com/office/drawing/2014/main" id="{35835006-C9E9-47AA-9CCD-3DA330981228}"/>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solidFill>
              </a:endParaRPr>
            </a:p>
          </p:txBody>
        </p:sp>
      </p:grpSp>
    </p:spTree>
    <p:extLst>
      <p:ext uri="{BB962C8B-B14F-4D97-AF65-F5344CB8AC3E}">
        <p14:creationId xmlns:p14="http://schemas.microsoft.com/office/powerpoint/2010/main" val="2016927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8BEDF1-C571-4D1A-8322-B5B35FF6376E}"/>
              </a:ext>
            </a:extLst>
          </p:cNvPr>
          <p:cNvSpPr>
            <a:spLocks noGrp="1"/>
          </p:cNvSpPr>
          <p:nvPr>
            <p:ph type="title"/>
          </p:nvPr>
        </p:nvSpPr>
        <p:spPr/>
        <p:txBody>
          <a:bodyPr/>
          <a:lstStyle/>
          <a:p>
            <a:r>
              <a:rPr lang="en-US" altLang="zh-CN" sz="3200" dirty="0"/>
              <a:t>Song Dynasty</a:t>
            </a:r>
            <a:endParaRPr lang="zh-CN" altLang="en-US" sz="3200" dirty="0"/>
          </a:p>
        </p:txBody>
      </p:sp>
      <p:sp>
        <p:nvSpPr>
          <p:cNvPr id="5" name="矩形 4">
            <a:extLst>
              <a:ext uri="{FF2B5EF4-FFF2-40B4-BE49-F238E27FC236}">
                <a16:creationId xmlns:a16="http://schemas.microsoft.com/office/drawing/2014/main" id="{C8C178BB-1552-4EB8-A127-66208C9BDC4B}"/>
              </a:ext>
            </a:extLst>
          </p:cNvPr>
          <p:cNvSpPr/>
          <p:nvPr/>
        </p:nvSpPr>
        <p:spPr>
          <a:xfrm>
            <a:off x="546520" y="1461200"/>
            <a:ext cx="10801350" cy="3067814"/>
          </a:xfrm>
          <a:prstGeom prst="rect">
            <a:avLst/>
          </a:prstGeom>
          <a:gradFill>
            <a:gsLst>
              <a:gs pos="13000">
                <a:schemeClr val="bg1"/>
              </a:gs>
              <a:gs pos="100000">
                <a:schemeClr val="bg1">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8CD3A7E2-72F1-4403-B3AB-CB15AF39A673}"/>
              </a:ext>
            </a:extLst>
          </p:cNvPr>
          <p:cNvSpPr txBox="1"/>
          <p:nvPr/>
        </p:nvSpPr>
        <p:spPr>
          <a:xfrm>
            <a:off x="1326939" y="2365023"/>
            <a:ext cx="9239161" cy="1996796"/>
          </a:xfrm>
          <a:prstGeom prst="rect">
            <a:avLst/>
          </a:prstGeom>
          <a:noFill/>
        </p:spPr>
        <p:txBody>
          <a:bodyPr wrap="square" lIns="0" tIns="0" rIns="0" bIns="0" rtlCol="0" anchor="t">
            <a:noAutofit/>
          </a:bodyPr>
          <a:lstStyle/>
          <a:p>
            <a:r>
              <a:rPr lang="en-US" altLang="zh-CN" dirty="0"/>
              <a:t>Northern Song writer Ouyang </a:t>
            </a:r>
            <a:r>
              <a:rPr lang="en-US" altLang="zh-CN" dirty="0" err="1"/>
              <a:t>Xiu</a:t>
            </a:r>
            <a:r>
              <a:rPr lang="en-US" altLang="zh-CN" dirty="0"/>
              <a:t>, with strong political influence, championed the revival of classical prose. His contemporary </a:t>
            </a:r>
            <a:r>
              <a:rPr lang="en-US" altLang="zh-CN" dirty="0" err="1"/>
              <a:t>Su</a:t>
            </a:r>
            <a:r>
              <a:rPr lang="en-US" altLang="zh-CN" dirty="0"/>
              <a:t> </a:t>
            </a:r>
            <a:r>
              <a:rPr lang="en-US" altLang="zh-CN" dirty="0" err="1"/>
              <a:t>Xun</a:t>
            </a:r>
            <a:r>
              <a:rPr lang="en-US" altLang="zh-CN" dirty="0"/>
              <a:t>, as well as his students Wang </a:t>
            </a:r>
            <a:r>
              <a:rPr lang="en-US" altLang="zh-CN" dirty="0" err="1"/>
              <a:t>Anshi</a:t>
            </a:r>
            <a:r>
              <a:rPr lang="en-US" altLang="zh-CN" dirty="0"/>
              <a:t>, Zeng Gong, </a:t>
            </a:r>
            <a:r>
              <a:rPr lang="en-US" altLang="zh-CN" dirty="0" err="1"/>
              <a:t>Su</a:t>
            </a:r>
            <a:r>
              <a:rPr lang="en-US" altLang="zh-CN" dirty="0"/>
              <a:t> Shi, and </a:t>
            </a:r>
            <a:r>
              <a:rPr lang="en-US" altLang="zh-CN" dirty="0" err="1"/>
              <a:t>Su</a:t>
            </a:r>
            <a:r>
              <a:rPr lang="en-US" altLang="zh-CN" dirty="0"/>
              <a:t> </a:t>
            </a:r>
            <a:r>
              <a:rPr lang="en-US" altLang="zh-CN" dirty="0" err="1"/>
              <a:t>Zhe</a:t>
            </a:r>
            <a:r>
              <a:rPr lang="en-US" altLang="zh-CN" dirty="0"/>
              <a:t> all wrote classical prose with distinctive styles. Influenced by </a:t>
            </a:r>
            <a:r>
              <a:rPr lang="en-US" altLang="zh-CN" dirty="0" err="1"/>
              <a:t>Su</a:t>
            </a:r>
            <a:r>
              <a:rPr lang="en-US" altLang="zh-CN" dirty="0"/>
              <a:t> Shi, Huang </a:t>
            </a:r>
            <a:r>
              <a:rPr lang="en-US" altLang="zh-CN" dirty="0" err="1"/>
              <a:t>Tingjian</a:t>
            </a:r>
            <a:r>
              <a:rPr lang="en-US" altLang="zh-CN" dirty="0"/>
              <a:t> (1045-1105), Chen </a:t>
            </a:r>
            <a:r>
              <a:rPr lang="en-US" altLang="zh-CN" dirty="0" err="1"/>
              <a:t>Shidao</a:t>
            </a:r>
            <a:r>
              <a:rPr lang="en-US" altLang="zh-CN" dirty="0"/>
              <a:t> (1053-1102), Zhang Lei (1054-1114), Qin Guan (1049-1100), and Chao </a:t>
            </a:r>
            <a:r>
              <a:rPr lang="en-US" altLang="zh-CN" dirty="0" err="1"/>
              <a:t>Buzhi</a:t>
            </a:r>
            <a:r>
              <a:rPr lang="en-US" altLang="zh-CN" dirty="0"/>
              <a:t> (1053-1110) also became prominent prose writers. Thanks to the efforts of these literary figures, the Classical Prose Movement flourished in the Song Dynasty.</a:t>
            </a:r>
          </a:p>
        </p:txBody>
      </p:sp>
      <p:sp>
        <p:nvSpPr>
          <p:cNvPr id="7" name="矩形 6">
            <a:extLst>
              <a:ext uri="{FF2B5EF4-FFF2-40B4-BE49-F238E27FC236}">
                <a16:creationId xmlns:a16="http://schemas.microsoft.com/office/drawing/2014/main" id="{BEB27D9B-CDD4-4201-B5CE-3645EF20C732}"/>
              </a:ext>
            </a:extLst>
          </p:cNvPr>
          <p:cNvSpPr/>
          <p:nvPr/>
        </p:nvSpPr>
        <p:spPr>
          <a:xfrm>
            <a:off x="546520" y="1461200"/>
            <a:ext cx="10800000" cy="108000"/>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TextBox 17">
            <a:extLst>
              <a:ext uri="{FF2B5EF4-FFF2-40B4-BE49-F238E27FC236}">
                <a16:creationId xmlns:a16="http://schemas.microsoft.com/office/drawing/2014/main" id="{EAE6A92F-4842-4204-A722-AA023F106F4F}"/>
              </a:ext>
            </a:extLst>
          </p:cNvPr>
          <p:cNvSpPr txBox="1"/>
          <p:nvPr>
            <p:custDataLst>
              <p:tags r:id="rId1"/>
            </p:custDataLst>
          </p:nvPr>
        </p:nvSpPr>
        <p:spPr>
          <a:xfrm>
            <a:off x="1413628" y="1850018"/>
            <a:ext cx="449365" cy="369213"/>
          </a:xfrm>
          <a:custGeom>
            <a:avLst/>
            <a:gdLst/>
            <a:ahLst/>
            <a:cxnLst/>
            <a:rect l="l" t="t" r="r" b="b"/>
            <a:pathLst>
              <a:path w="660172" h="542420">
                <a:moveTo>
                  <a:pt x="628359" y="0"/>
                </a:moveTo>
                <a:lnTo>
                  <a:pt x="660172" y="52492"/>
                </a:lnTo>
                <a:cubicBezTo>
                  <a:pt x="603770" y="81224"/>
                  <a:pt x="561086" y="114429"/>
                  <a:pt x="532123" y="152108"/>
                </a:cubicBezTo>
                <a:cubicBezTo>
                  <a:pt x="503159" y="189787"/>
                  <a:pt x="487518" y="221800"/>
                  <a:pt x="485198" y="248145"/>
                </a:cubicBezTo>
                <a:cubicBezTo>
                  <a:pt x="522015" y="256065"/>
                  <a:pt x="558137" y="272834"/>
                  <a:pt x="593563" y="298450"/>
                </a:cubicBezTo>
                <a:cubicBezTo>
                  <a:pt x="628988" y="324067"/>
                  <a:pt x="648010" y="363502"/>
                  <a:pt x="650628" y="416757"/>
                </a:cubicBezTo>
                <a:cubicBezTo>
                  <a:pt x="649800" y="454005"/>
                  <a:pt x="636743" y="484095"/>
                  <a:pt x="611458" y="507027"/>
                </a:cubicBezTo>
                <a:cubicBezTo>
                  <a:pt x="586173" y="529960"/>
                  <a:pt x="553630" y="541757"/>
                  <a:pt x="513830" y="542420"/>
                </a:cubicBezTo>
                <a:cubicBezTo>
                  <a:pt x="474593" y="542453"/>
                  <a:pt x="441719" y="528866"/>
                  <a:pt x="415208" y="501659"/>
                </a:cubicBezTo>
                <a:cubicBezTo>
                  <a:pt x="388697" y="474452"/>
                  <a:pt x="374911" y="433426"/>
                  <a:pt x="373851" y="378581"/>
                </a:cubicBezTo>
                <a:cubicBezTo>
                  <a:pt x="372823" y="305144"/>
                  <a:pt x="391978" y="234094"/>
                  <a:pt x="431314" y="165430"/>
                </a:cubicBezTo>
                <a:cubicBezTo>
                  <a:pt x="470650" y="96766"/>
                  <a:pt x="536331" y="41623"/>
                  <a:pt x="628359" y="0"/>
                </a:cubicBezTo>
                <a:close/>
                <a:moveTo>
                  <a:pt x="256141" y="0"/>
                </a:moveTo>
                <a:lnTo>
                  <a:pt x="286364" y="52492"/>
                </a:lnTo>
                <a:cubicBezTo>
                  <a:pt x="229961" y="81224"/>
                  <a:pt x="187278" y="114429"/>
                  <a:pt x="158314" y="152108"/>
                </a:cubicBezTo>
                <a:cubicBezTo>
                  <a:pt x="129351" y="189787"/>
                  <a:pt x="113709" y="221800"/>
                  <a:pt x="111389" y="248145"/>
                </a:cubicBezTo>
                <a:cubicBezTo>
                  <a:pt x="148903" y="256065"/>
                  <a:pt x="185223" y="272834"/>
                  <a:pt x="220350" y="298450"/>
                </a:cubicBezTo>
                <a:cubicBezTo>
                  <a:pt x="255478" y="324067"/>
                  <a:pt x="274301" y="363502"/>
                  <a:pt x="276819" y="416757"/>
                </a:cubicBezTo>
                <a:cubicBezTo>
                  <a:pt x="275958" y="454005"/>
                  <a:pt x="262967" y="484095"/>
                  <a:pt x="237848" y="507027"/>
                </a:cubicBezTo>
                <a:cubicBezTo>
                  <a:pt x="212729" y="529960"/>
                  <a:pt x="180650" y="541757"/>
                  <a:pt x="141612" y="542420"/>
                </a:cubicBezTo>
                <a:cubicBezTo>
                  <a:pt x="101613" y="542453"/>
                  <a:pt x="68275" y="528866"/>
                  <a:pt x="41598" y="501659"/>
                </a:cubicBezTo>
                <a:cubicBezTo>
                  <a:pt x="14921" y="474452"/>
                  <a:pt x="1069" y="433426"/>
                  <a:pt x="42" y="378581"/>
                </a:cubicBezTo>
                <a:cubicBezTo>
                  <a:pt x="-1018" y="305144"/>
                  <a:pt x="18202" y="234094"/>
                  <a:pt x="57704" y="165430"/>
                </a:cubicBezTo>
                <a:cubicBezTo>
                  <a:pt x="97206" y="96766"/>
                  <a:pt x="163351" y="41623"/>
                  <a:pt x="256141" y="0"/>
                </a:cubicBezTo>
                <a:close/>
              </a:path>
            </a:pathLst>
          </a:custGeom>
          <a:solidFill>
            <a:schemeClr val="accent1"/>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12500" dirty="0">
              <a:solidFill>
                <a:schemeClr val="accent1"/>
              </a:solidFill>
              <a:latin typeface="思源宋体 CN Heavy" panose="02020900000000000000" pitchFamily="18" charset="-122"/>
              <a:ea typeface="思源宋体 CN Heavy" panose="02020900000000000000" pitchFamily="18" charset="-122"/>
            </a:endParaRPr>
          </a:p>
        </p:txBody>
      </p:sp>
      <p:sp>
        <p:nvSpPr>
          <p:cNvPr id="9" name="文本框 8">
            <a:extLst>
              <a:ext uri="{FF2B5EF4-FFF2-40B4-BE49-F238E27FC236}">
                <a16:creationId xmlns:a16="http://schemas.microsoft.com/office/drawing/2014/main" id="{78D0EC1A-20E0-450D-AF85-D86110051C11}"/>
              </a:ext>
            </a:extLst>
          </p:cNvPr>
          <p:cNvSpPr txBox="1"/>
          <p:nvPr/>
        </p:nvSpPr>
        <p:spPr>
          <a:xfrm>
            <a:off x="3243920" y="4674806"/>
            <a:ext cx="8102600" cy="2339102"/>
          </a:xfrm>
          <a:prstGeom prst="rect">
            <a:avLst/>
          </a:prstGeom>
          <a:noFill/>
        </p:spPr>
        <p:txBody>
          <a:bodyPr wrap="square">
            <a:spAutoFit/>
          </a:bodyPr>
          <a:lstStyle/>
          <a:p>
            <a:r>
              <a:rPr lang="zh-CN" altLang="en-US" b="0" i="0" dirty="0">
                <a:solidFill>
                  <a:srgbClr val="333333"/>
                </a:solidFill>
                <a:effectLst/>
                <a:latin typeface="Helvetica Neue"/>
              </a:rPr>
              <a:t>苏子瞻曰：“子美之诗，退之之文，鲁公之书，皆集大成者也。”</a:t>
            </a:r>
            <a:endParaRPr lang="en-US" altLang="zh-CN" b="0" i="0" dirty="0">
              <a:solidFill>
                <a:srgbClr val="333333"/>
              </a:solidFill>
              <a:effectLst/>
              <a:latin typeface="Helvetica Neue"/>
            </a:endParaRPr>
          </a:p>
          <a:p>
            <a:endParaRPr lang="zh-CN" altLang="en-US" b="0" i="0" dirty="0">
              <a:solidFill>
                <a:srgbClr val="333333"/>
              </a:solidFill>
              <a:effectLst/>
              <a:latin typeface="Helvetica Neue"/>
            </a:endParaRPr>
          </a:p>
          <a:p>
            <a:r>
              <a:rPr lang="zh-CN" altLang="en-US" b="0" i="0" dirty="0">
                <a:solidFill>
                  <a:srgbClr val="333333"/>
                </a:solidFill>
                <a:effectLst/>
                <a:latin typeface="Helvetica Neue"/>
              </a:rPr>
              <a:t>                                                                             （陈师道</a:t>
            </a:r>
            <a:r>
              <a:rPr lang="en-US" altLang="zh-CN" b="0" i="0" dirty="0">
                <a:solidFill>
                  <a:srgbClr val="333333"/>
                </a:solidFill>
                <a:effectLst/>
                <a:latin typeface="Helvetica Neue"/>
              </a:rPr>
              <a:t>《</a:t>
            </a:r>
            <a:r>
              <a:rPr lang="zh-CN" altLang="en-US" b="0" i="0" dirty="0">
                <a:solidFill>
                  <a:srgbClr val="333333"/>
                </a:solidFill>
                <a:effectLst/>
                <a:latin typeface="Helvetica Neue"/>
              </a:rPr>
              <a:t>后山诗话</a:t>
            </a:r>
            <a:r>
              <a:rPr lang="en-US" altLang="zh-CN" b="0" i="0" dirty="0">
                <a:solidFill>
                  <a:srgbClr val="333333"/>
                </a:solidFill>
                <a:effectLst/>
                <a:latin typeface="Helvetica Neue"/>
              </a:rPr>
              <a:t>》</a:t>
            </a:r>
            <a:r>
              <a:rPr lang="zh-CN" altLang="en-US" b="0" i="0" dirty="0">
                <a:solidFill>
                  <a:srgbClr val="333333"/>
                </a:solidFill>
                <a:effectLst/>
                <a:latin typeface="Helvetica Neue"/>
              </a:rPr>
              <a:t>引）</a:t>
            </a:r>
            <a:endParaRPr lang="en-US" altLang="zh-CN" b="0" i="0" dirty="0">
              <a:solidFill>
                <a:srgbClr val="333333"/>
              </a:solidFill>
              <a:effectLst/>
              <a:latin typeface="Helvetica Neue"/>
            </a:endParaRPr>
          </a:p>
          <a:p>
            <a:r>
              <a:rPr lang="en-US" altLang="zh-CN" sz="1400" b="0" i="0" dirty="0" err="1">
                <a:solidFill>
                  <a:srgbClr val="333333"/>
                </a:solidFill>
                <a:effectLst/>
                <a:latin typeface="Helvetica Neue"/>
              </a:rPr>
              <a:t>Su</a:t>
            </a:r>
            <a:r>
              <a:rPr lang="en-US" altLang="zh-CN" sz="1400" b="0" i="0" dirty="0">
                <a:solidFill>
                  <a:srgbClr val="333333"/>
                </a:solidFill>
                <a:effectLst/>
                <a:latin typeface="Helvetica Neue"/>
              </a:rPr>
              <a:t> Shi said, “Du Fu’s poems, Han Yu’s prose, and Yan </a:t>
            </a:r>
            <a:r>
              <a:rPr lang="en-US" altLang="zh-CN" sz="1400" b="0" i="0" dirty="0" err="1">
                <a:solidFill>
                  <a:srgbClr val="333333"/>
                </a:solidFill>
                <a:effectLst/>
                <a:latin typeface="Helvetica Neue"/>
              </a:rPr>
              <a:t>Zhenqing’s</a:t>
            </a:r>
            <a:r>
              <a:rPr lang="en-US" altLang="zh-CN" sz="1400" b="0" i="0" dirty="0">
                <a:solidFill>
                  <a:srgbClr val="333333"/>
                </a:solidFill>
                <a:effectLst/>
                <a:latin typeface="Helvetica Neue"/>
              </a:rPr>
              <a:t> calligraphy, by </a:t>
            </a:r>
            <a:r>
              <a:rPr lang="en-US" altLang="zh-CN" sz="1400" b="0" i="0" dirty="0" err="1">
                <a:solidFill>
                  <a:srgbClr val="333333"/>
                </a:solidFill>
                <a:effectLst/>
                <a:latin typeface="Helvetica Neue"/>
              </a:rPr>
              <a:t>drawin</a:t>
            </a:r>
            <a:endParaRPr lang="en-US" altLang="zh-CN" sz="1400" b="0" i="0" dirty="0">
              <a:solidFill>
                <a:srgbClr val="333333"/>
              </a:solidFill>
              <a:effectLst/>
              <a:latin typeface="Helvetica Neue"/>
            </a:endParaRPr>
          </a:p>
          <a:p>
            <a:r>
              <a:rPr lang="en-US" altLang="zh-CN" sz="1400" b="0" i="0" dirty="0">
                <a:solidFill>
                  <a:srgbClr val="333333"/>
                </a:solidFill>
                <a:effectLst/>
                <a:latin typeface="Helvetica Neue"/>
              </a:rPr>
              <a:t>g on all that is best in great poets, prose writers, and calligraphers, have reached the highest level of artistic attainment.” </a:t>
            </a:r>
          </a:p>
          <a:p>
            <a:r>
              <a:rPr lang="en-US" altLang="zh-CN" sz="1400" dirty="0">
                <a:solidFill>
                  <a:srgbClr val="333333"/>
                </a:solidFill>
                <a:latin typeface="Helvetica Neue"/>
              </a:rPr>
              <a:t>                                                                           </a:t>
            </a:r>
            <a:r>
              <a:rPr lang="en-US" altLang="zh-CN" sz="1400" b="0" i="0" dirty="0">
                <a:solidFill>
                  <a:srgbClr val="333333"/>
                </a:solidFill>
                <a:effectLst/>
                <a:latin typeface="Helvetica Neue"/>
              </a:rPr>
              <a:t>(Chen </a:t>
            </a:r>
            <a:r>
              <a:rPr lang="en-US" altLang="zh-CN" sz="1400" b="0" i="0" dirty="0" err="1">
                <a:solidFill>
                  <a:srgbClr val="333333"/>
                </a:solidFill>
                <a:effectLst/>
                <a:latin typeface="Helvetica Neue"/>
              </a:rPr>
              <a:t>Shidao</a:t>
            </a:r>
            <a:r>
              <a:rPr lang="en-US" altLang="zh-CN" sz="1400" b="0" i="0" dirty="0">
                <a:solidFill>
                  <a:srgbClr val="333333"/>
                </a:solidFill>
                <a:effectLst/>
                <a:latin typeface="Helvetica Neue"/>
              </a:rPr>
              <a:t>: </a:t>
            </a:r>
            <a:r>
              <a:rPr lang="en-US" altLang="zh-CN" sz="1400" b="0" i="1" dirty="0" err="1">
                <a:solidFill>
                  <a:srgbClr val="333333"/>
                </a:solidFill>
                <a:effectLst/>
                <a:latin typeface="Helvetica Neue"/>
              </a:rPr>
              <a:t>Houshan’s</a:t>
            </a:r>
            <a:r>
              <a:rPr lang="en-US" altLang="zh-CN" sz="1400" b="0" i="1" dirty="0">
                <a:solidFill>
                  <a:srgbClr val="333333"/>
                </a:solidFill>
                <a:effectLst/>
                <a:latin typeface="Helvetica Neue"/>
              </a:rPr>
              <a:t> Understanding of Poetry</a:t>
            </a:r>
            <a:r>
              <a:rPr lang="en-US" altLang="zh-CN" sz="1400" b="0" i="0" dirty="0">
                <a:solidFill>
                  <a:srgbClr val="333333"/>
                </a:solidFill>
                <a:effectLst/>
                <a:latin typeface="Helvetica Neue"/>
              </a:rPr>
              <a:t>) </a:t>
            </a:r>
          </a:p>
          <a:p>
            <a:endParaRPr lang="en-US" altLang="zh-CN" b="0" i="0" dirty="0">
              <a:solidFill>
                <a:srgbClr val="333333"/>
              </a:solidFill>
              <a:effectLst/>
              <a:latin typeface="Helvetica Neue"/>
            </a:endParaRPr>
          </a:p>
          <a:p>
            <a:r>
              <a:rPr lang="zh-CN" altLang="en-US" b="0" i="0" dirty="0">
                <a:solidFill>
                  <a:srgbClr val="333333"/>
                </a:solidFill>
                <a:effectLst/>
                <a:latin typeface="Helvetica Neue"/>
              </a:rPr>
              <a:t> </a:t>
            </a:r>
          </a:p>
        </p:txBody>
      </p:sp>
      <p:sp>
        <p:nvSpPr>
          <p:cNvPr id="11" name="任意多边形: 形状 10">
            <a:extLst>
              <a:ext uri="{FF2B5EF4-FFF2-40B4-BE49-F238E27FC236}">
                <a16:creationId xmlns:a16="http://schemas.microsoft.com/office/drawing/2014/main" id="{51E2CDC8-7E4D-48C0-9102-276DF391CD12}"/>
              </a:ext>
            </a:extLst>
          </p:cNvPr>
          <p:cNvSpPr/>
          <p:nvPr/>
        </p:nvSpPr>
        <p:spPr>
          <a:xfrm>
            <a:off x="2486149" y="5418062"/>
            <a:ext cx="1529435" cy="743778"/>
          </a:xfrm>
          <a:custGeom>
            <a:avLst/>
            <a:gdLst>
              <a:gd name="connsiteX0" fmla="*/ 2009005 w 2009005"/>
              <a:gd name="connsiteY0" fmla="*/ 760391 h 976997"/>
              <a:gd name="connsiteX1" fmla="*/ 1954084 w 2009005"/>
              <a:gd name="connsiteY1" fmla="*/ 714196 h 976997"/>
              <a:gd name="connsiteX2" fmla="*/ 1938172 w 2009005"/>
              <a:gd name="connsiteY2" fmla="*/ 682372 h 976997"/>
              <a:gd name="connsiteX3" fmla="*/ 1902755 w 2009005"/>
              <a:gd name="connsiteY3" fmla="*/ 637716 h 976997"/>
              <a:gd name="connsiteX4" fmla="*/ 1786753 w 2009005"/>
              <a:gd name="connsiteY4" fmla="*/ 644902 h 976997"/>
              <a:gd name="connsiteX5" fmla="*/ 1668698 w 2009005"/>
              <a:gd name="connsiteY5" fmla="*/ 626424 h 976997"/>
              <a:gd name="connsiteX6" fmla="*/ 1656892 w 2009005"/>
              <a:gd name="connsiteY6" fmla="*/ 640796 h 976997"/>
              <a:gd name="connsiteX7" fmla="*/ 1624555 w 2009005"/>
              <a:gd name="connsiteY7" fmla="*/ 698284 h 976997"/>
              <a:gd name="connsiteX8" fmla="*/ 1627121 w 2009005"/>
              <a:gd name="connsiteY8" fmla="*/ 706496 h 976997"/>
              <a:gd name="connsiteX9" fmla="*/ 1630201 w 2009005"/>
              <a:gd name="connsiteY9" fmla="*/ 721895 h 976997"/>
              <a:gd name="connsiteX10" fmla="*/ 1620962 w 2009005"/>
              <a:gd name="connsiteY10" fmla="*/ 726514 h 976997"/>
              <a:gd name="connsiteX11" fmla="*/ 1614803 w 2009005"/>
              <a:gd name="connsiteY11" fmla="*/ 724461 h 976997"/>
              <a:gd name="connsiteX12" fmla="*/ 1602997 w 2009005"/>
              <a:gd name="connsiteY12" fmla="*/ 696231 h 976997"/>
              <a:gd name="connsiteX13" fmla="*/ 1640467 w 2009005"/>
              <a:gd name="connsiteY13" fmla="*/ 626937 h 976997"/>
              <a:gd name="connsiteX14" fmla="*/ 1670751 w 2009005"/>
              <a:gd name="connsiteY14" fmla="*/ 580742 h 976997"/>
              <a:gd name="connsiteX15" fmla="*/ 1653299 w 2009005"/>
              <a:gd name="connsiteY15" fmla="*/ 505289 h 976997"/>
              <a:gd name="connsiteX16" fmla="*/ 1489048 w 2009005"/>
              <a:gd name="connsiteY16" fmla="*/ 466792 h 976997"/>
              <a:gd name="connsiteX17" fmla="*/ 1452605 w 2009005"/>
              <a:gd name="connsiteY17" fmla="*/ 500156 h 976997"/>
              <a:gd name="connsiteX18" fmla="*/ 1355081 w 2009005"/>
              <a:gd name="connsiteY18" fmla="*/ 565343 h 976997"/>
              <a:gd name="connsiteX19" fmla="*/ 1342762 w 2009005"/>
              <a:gd name="connsiteY19" fmla="*/ 564317 h 976997"/>
              <a:gd name="connsiteX20" fmla="*/ 1327877 w 2009005"/>
              <a:gd name="connsiteY20" fmla="*/ 564317 h 976997"/>
              <a:gd name="connsiteX21" fmla="*/ 1327877 w 2009005"/>
              <a:gd name="connsiteY21" fmla="*/ 566370 h 976997"/>
              <a:gd name="connsiteX22" fmla="*/ 1328903 w 2009005"/>
              <a:gd name="connsiteY22" fmla="*/ 589467 h 976997"/>
              <a:gd name="connsiteX23" fmla="*/ 1317611 w 2009005"/>
              <a:gd name="connsiteY23" fmla="*/ 667487 h 976997"/>
              <a:gd name="connsiteX24" fmla="*/ 1126669 w 2009005"/>
              <a:gd name="connsiteY24" fmla="*/ 768604 h 976997"/>
              <a:gd name="connsiteX25" fmla="*/ 1117430 w 2009005"/>
              <a:gd name="connsiteY25" fmla="*/ 768604 h 976997"/>
              <a:gd name="connsiteX26" fmla="*/ 906983 w 2009005"/>
              <a:gd name="connsiteY26" fmla="*/ 653115 h 976997"/>
              <a:gd name="connsiteX27" fmla="*/ 911603 w 2009005"/>
              <a:gd name="connsiteY27" fmla="*/ 638229 h 976997"/>
              <a:gd name="connsiteX28" fmla="*/ 926488 w 2009005"/>
              <a:gd name="connsiteY28" fmla="*/ 642849 h 976997"/>
              <a:gd name="connsiteX29" fmla="*/ 1125642 w 2009005"/>
              <a:gd name="connsiteY29" fmla="*/ 746019 h 976997"/>
              <a:gd name="connsiteX30" fmla="*/ 1298106 w 2009005"/>
              <a:gd name="connsiteY30" fmla="*/ 655681 h 976997"/>
              <a:gd name="connsiteX31" fmla="*/ 1306832 w 2009005"/>
              <a:gd name="connsiteY31" fmla="*/ 590494 h 976997"/>
              <a:gd name="connsiteX32" fmla="*/ 1305292 w 2009005"/>
              <a:gd name="connsiteY32" fmla="*/ 566370 h 976997"/>
              <a:gd name="connsiteX33" fmla="*/ 1312478 w 2009005"/>
              <a:gd name="connsiteY33" fmla="*/ 547378 h 976997"/>
              <a:gd name="connsiteX34" fmla="*/ 1344302 w 2009005"/>
              <a:gd name="connsiteY34" fmla="*/ 542245 h 976997"/>
              <a:gd name="connsiteX35" fmla="*/ 1353541 w 2009005"/>
              <a:gd name="connsiteY35" fmla="*/ 542759 h 976997"/>
              <a:gd name="connsiteX36" fmla="*/ 1430534 w 2009005"/>
              <a:gd name="connsiteY36" fmla="*/ 492970 h 976997"/>
              <a:gd name="connsiteX37" fmla="*/ 1431560 w 2009005"/>
              <a:gd name="connsiteY37" fmla="*/ 490917 h 976997"/>
              <a:gd name="connsiteX38" fmla="*/ 1432587 w 2009005"/>
              <a:gd name="connsiteY38" fmla="*/ 488864 h 976997"/>
              <a:gd name="connsiteX39" fmla="*/ 1432587 w 2009005"/>
              <a:gd name="connsiteY39" fmla="*/ 488350 h 976997"/>
              <a:gd name="connsiteX40" fmla="*/ 1403843 w 2009005"/>
              <a:gd name="connsiteY40" fmla="*/ 286116 h 976997"/>
              <a:gd name="connsiteX41" fmla="*/ 1247291 w 2009005"/>
              <a:gd name="connsiteY41" fmla="*/ 234788 h 976997"/>
              <a:gd name="connsiteX42" fmla="*/ 1199042 w 2009005"/>
              <a:gd name="connsiteY42" fmla="*/ 217849 h 976997"/>
              <a:gd name="connsiteX43" fmla="*/ 1188263 w 2009005"/>
              <a:gd name="connsiteY43" fmla="*/ 209637 h 976997"/>
              <a:gd name="connsiteX44" fmla="*/ 1093306 w 2009005"/>
              <a:gd name="connsiteY44" fmla="*/ 197831 h 976997"/>
              <a:gd name="connsiteX45" fmla="*/ 1010667 w 2009005"/>
              <a:gd name="connsiteY45" fmla="*/ 264045 h 976997"/>
              <a:gd name="connsiteX46" fmla="*/ 1017339 w 2009005"/>
              <a:gd name="connsiteY46" fmla="*/ 392366 h 976997"/>
              <a:gd name="connsiteX47" fmla="*/ 1017339 w 2009005"/>
              <a:gd name="connsiteY47" fmla="*/ 395446 h 976997"/>
              <a:gd name="connsiteX48" fmla="*/ 1099978 w 2009005"/>
              <a:gd name="connsiteY48" fmla="*/ 508369 h 976997"/>
              <a:gd name="connsiteX49" fmla="*/ 1235999 w 2009005"/>
              <a:gd name="connsiteY49" fmla="*/ 457553 h 976997"/>
              <a:gd name="connsiteX50" fmla="*/ 1234972 w 2009005"/>
              <a:gd name="connsiteY50" fmla="*/ 401092 h 976997"/>
              <a:gd name="connsiteX51" fmla="*/ 1173378 w 2009005"/>
              <a:gd name="connsiteY51" fmla="*/ 345144 h 976997"/>
              <a:gd name="connsiteX52" fmla="*/ 1115377 w 2009005"/>
              <a:gd name="connsiteY52" fmla="*/ 342578 h 976997"/>
              <a:gd name="connsiteX53" fmla="*/ 1106138 w 2009005"/>
              <a:gd name="connsiteY53" fmla="*/ 353870 h 976997"/>
              <a:gd name="connsiteX54" fmla="*/ 1108191 w 2009005"/>
              <a:gd name="connsiteY54" fmla="*/ 366702 h 976997"/>
              <a:gd name="connsiteX55" fmla="*/ 1135395 w 2009005"/>
              <a:gd name="connsiteY55" fmla="*/ 383127 h 976997"/>
              <a:gd name="connsiteX56" fmla="*/ 1143607 w 2009005"/>
              <a:gd name="connsiteY56" fmla="*/ 396473 h 976997"/>
              <a:gd name="connsiteX57" fmla="*/ 1130262 w 2009005"/>
              <a:gd name="connsiteY57" fmla="*/ 404685 h 976997"/>
              <a:gd name="connsiteX58" fmla="*/ 1089199 w 2009005"/>
              <a:gd name="connsiteY58" fmla="*/ 377994 h 976997"/>
              <a:gd name="connsiteX59" fmla="*/ 1084580 w 2009005"/>
              <a:gd name="connsiteY59" fmla="*/ 348224 h 976997"/>
              <a:gd name="connsiteX60" fmla="*/ 1105111 w 2009005"/>
              <a:gd name="connsiteY60" fmla="*/ 322559 h 976997"/>
              <a:gd name="connsiteX61" fmla="*/ 1181077 w 2009005"/>
              <a:gd name="connsiteY61" fmla="*/ 324613 h 976997"/>
              <a:gd name="connsiteX62" fmla="*/ 1254990 w 2009005"/>
              <a:gd name="connsiteY62" fmla="*/ 392366 h 976997"/>
              <a:gd name="connsiteX63" fmla="*/ 1256017 w 2009005"/>
              <a:gd name="connsiteY63" fmla="*/ 465766 h 976997"/>
              <a:gd name="connsiteX64" fmla="*/ 1135908 w 2009005"/>
              <a:gd name="connsiteY64" fmla="*/ 535573 h 976997"/>
              <a:gd name="connsiteX65" fmla="*/ 1093819 w 2009005"/>
              <a:gd name="connsiteY65" fmla="*/ 529413 h 976997"/>
              <a:gd name="connsiteX66" fmla="*/ 999375 w 2009005"/>
              <a:gd name="connsiteY66" fmla="*/ 432402 h 976997"/>
              <a:gd name="connsiteX67" fmla="*/ 854628 w 2009005"/>
              <a:gd name="connsiteY67" fmla="*/ 542245 h 976997"/>
              <a:gd name="connsiteX68" fmla="*/ 680111 w 2009005"/>
              <a:gd name="connsiteY68" fmla="*/ 503749 h 976997"/>
              <a:gd name="connsiteX69" fmla="*/ 670872 w 2009005"/>
              <a:gd name="connsiteY69" fmla="*/ 470386 h 976997"/>
              <a:gd name="connsiteX70" fmla="*/ 666766 w 2009005"/>
              <a:gd name="connsiteY70" fmla="*/ 450881 h 976997"/>
              <a:gd name="connsiteX71" fmla="*/ 651368 w 2009005"/>
              <a:gd name="connsiteY71" fmla="*/ 443181 h 976997"/>
              <a:gd name="connsiteX72" fmla="*/ 644695 w 2009005"/>
              <a:gd name="connsiteY72" fmla="*/ 442668 h 976997"/>
              <a:gd name="connsiteX73" fmla="*/ 572835 w 2009005"/>
              <a:gd name="connsiteY73" fmla="*/ 387233 h 976997"/>
              <a:gd name="connsiteX74" fmla="*/ 586180 w 2009005"/>
              <a:gd name="connsiteY74" fmla="*/ 278930 h 976997"/>
              <a:gd name="connsiteX75" fmla="*/ 697563 w 2009005"/>
              <a:gd name="connsiteY75" fmla="*/ 231195 h 976997"/>
              <a:gd name="connsiteX76" fmla="*/ 799707 w 2009005"/>
              <a:gd name="connsiteY76" fmla="*/ 287656 h 976997"/>
              <a:gd name="connsiteX77" fmla="*/ 796114 w 2009005"/>
              <a:gd name="connsiteY77" fmla="*/ 302541 h 976997"/>
              <a:gd name="connsiteX78" fmla="*/ 781229 w 2009005"/>
              <a:gd name="connsiteY78" fmla="*/ 298948 h 976997"/>
              <a:gd name="connsiteX79" fmla="*/ 696537 w 2009005"/>
              <a:gd name="connsiteY79" fmla="*/ 252753 h 976997"/>
              <a:gd name="connsiteX80" fmla="*/ 604145 w 2009005"/>
              <a:gd name="connsiteY80" fmla="*/ 291762 h 976997"/>
              <a:gd name="connsiteX81" fmla="*/ 593367 w 2009005"/>
              <a:gd name="connsiteY81" fmla="*/ 378508 h 976997"/>
              <a:gd name="connsiteX82" fmla="*/ 647775 w 2009005"/>
              <a:gd name="connsiteY82" fmla="*/ 420597 h 976997"/>
              <a:gd name="connsiteX83" fmla="*/ 653934 w 2009005"/>
              <a:gd name="connsiteY83" fmla="*/ 421110 h 976997"/>
              <a:gd name="connsiteX84" fmla="*/ 686784 w 2009005"/>
              <a:gd name="connsiteY84" fmla="*/ 441128 h 976997"/>
              <a:gd name="connsiteX85" fmla="*/ 692944 w 2009005"/>
              <a:gd name="connsiteY85" fmla="*/ 467819 h 976997"/>
              <a:gd name="connsiteX86" fmla="*/ 699103 w 2009005"/>
              <a:gd name="connsiteY86" fmla="*/ 491430 h 976997"/>
              <a:gd name="connsiteX87" fmla="*/ 848982 w 2009005"/>
              <a:gd name="connsiteY87" fmla="*/ 520687 h 976997"/>
              <a:gd name="connsiteX88" fmla="*/ 995781 w 2009005"/>
              <a:gd name="connsiteY88" fmla="*/ 390826 h 976997"/>
              <a:gd name="connsiteX89" fmla="*/ 988596 w 2009005"/>
              <a:gd name="connsiteY89" fmla="*/ 268151 h 976997"/>
              <a:gd name="connsiteX90" fmla="*/ 895691 w 2009005"/>
              <a:gd name="connsiteY90" fmla="*/ 211177 h 976997"/>
              <a:gd name="connsiteX91" fmla="*/ 895691 w 2009005"/>
              <a:gd name="connsiteY91" fmla="*/ 211177 h 976997"/>
              <a:gd name="connsiteX92" fmla="*/ 882346 w 2009005"/>
              <a:gd name="connsiteY92" fmla="*/ 202964 h 976997"/>
              <a:gd name="connsiteX93" fmla="*/ 883885 w 2009005"/>
              <a:gd name="connsiteY93" fmla="*/ 194238 h 976997"/>
              <a:gd name="connsiteX94" fmla="*/ 876186 w 2009005"/>
              <a:gd name="connsiteY94" fmla="*/ 136237 h 976997"/>
              <a:gd name="connsiteX95" fmla="*/ 684218 w 2009005"/>
              <a:gd name="connsiteY95" fmla="*/ 2270 h 976997"/>
              <a:gd name="connsiteX96" fmla="*/ 446567 w 2009005"/>
              <a:gd name="connsiteY96" fmla="*/ 101334 h 976997"/>
              <a:gd name="connsiteX97" fmla="*/ 427062 w 2009005"/>
              <a:gd name="connsiteY97" fmla="*/ 130078 h 976997"/>
              <a:gd name="connsiteX98" fmla="*/ 396778 w 2009005"/>
              <a:gd name="connsiteY98" fmla="*/ 232222 h 976997"/>
              <a:gd name="connsiteX99" fmla="*/ 417310 w 2009005"/>
              <a:gd name="connsiteY99" fmla="*/ 315887 h 976997"/>
              <a:gd name="connsiteX100" fmla="*/ 424496 w 2009005"/>
              <a:gd name="connsiteY100" fmla="*/ 333338 h 976997"/>
              <a:gd name="connsiteX101" fmla="*/ 428089 w 2009005"/>
              <a:gd name="connsiteY101" fmla="*/ 342064 h 976997"/>
              <a:gd name="connsiteX102" fmla="*/ 421416 w 2009005"/>
              <a:gd name="connsiteY102" fmla="*/ 355923 h 976997"/>
              <a:gd name="connsiteX103" fmla="*/ 407557 w 2009005"/>
              <a:gd name="connsiteY103" fmla="*/ 349250 h 976997"/>
              <a:gd name="connsiteX104" fmla="*/ 404478 w 2009005"/>
              <a:gd name="connsiteY104" fmla="*/ 342064 h 976997"/>
              <a:gd name="connsiteX105" fmla="*/ 365468 w 2009005"/>
              <a:gd name="connsiteY105" fmla="*/ 308701 h 976997"/>
              <a:gd name="connsiteX106" fmla="*/ 228934 w 2009005"/>
              <a:gd name="connsiteY106" fmla="*/ 315374 h 976997"/>
              <a:gd name="connsiteX107" fmla="*/ 128331 w 2009005"/>
              <a:gd name="connsiteY107" fmla="*/ 465766 h 976997"/>
              <a:gd name="connsiteX108" fmla="*/ 146295 w 2009005"/>
              <a:gd name="connsiteY108" fmla="*/ 516068 h 976997"/>
              <a:gd name="connsiteX109" fmla="*/ 160154 w 2009005"/>
              <a:gd name="connsiteY109" fmla="*/ 537626 h 976997"/>
              <a:gd name="connsiteX110" fmla="*/ 160154 w 2009005"/>
              <a:gd name="connsiteY110" fmla="*/ 537626 h 976997"/>
              <a:gd name="connsiteX111" fmla="*/ 156048 w 2009005"/>
              <a:gd name="connsiteY111" fmla="*/ 552511 h 976997"/>
              <a:gd name="connsiteX112" fmla="*/ 144243 w 2009005"/>
              <a:gd name="connsiteY112" fmla="*/ 551998 h 976997"/>
              <a:gd name="connsiteX113" fmla="*/ 103693 w 2009005"/>
              <a:gd name="connsiteY113" fmla="*/ 565343 h 976997"/>
              <a:gd name="connsiteX114" fmla="*/ 9 w 2009005"/>
              <a:gd name="connsiteY114" fmla="*/ 734214 h 976997"/>
              <a:gd name="connsiteX115" fmla="*/ 59037 w 2009005"/>
              <a:gd name="connsiteY115" fmla="*/ 837384 h 976997"/>
              <a:gd name="connsiteX116" fmla="*/ 177606 w 2009005"/>
              <a:gd name="connsiteY116" fmla="*/ 870747 h 976997"/>
              <a:gd name="connsiteX117" fmla="*/ 230987 w 2009005"/>
              <a:gd name="connsiteY117" fmla="*/ 862535 h 976997"/>
              <a:gd name="connsiteX118" fmla="*/ 307980 w 2009005"/>
              <a:gd name="connsiteY118" fmla="*/ 855349 h 976997"/>
              <a:gd name="connsiteX119" fmla="*/ 422956 w 2009005"/>
              <a:gd name="connsiteY119" fmla="*/ 891279 h 976997"/>
              <a:gd name="connsiteX120" fmla="*/ 530746 w 2009005"/>
              <a:gd name="connsiteY120" fmla="*/ 925669 h 976997"/>
              <a:gd name="connsiteX121" fmla="*/ 673439 w 2009005"/>
              <a:gd name="connsiteY121" fmla="*/ 895385 h 976997"/>
              <a:gd name="connsiteX122" fmla="*/ 697050 w 2009005"/>
              <a:gd name="connsiteY122" fmla="*/ 671593 h 976997"/>
              <a:gd name="connsiteX123" fmla="*/ 553844 w 2009005"/>
              <a:gd name="connsiteY123" fmla="*/ 592547 h 976997"/>
              <a:gd name="connsiteX124" fmla="*/ 444001 w 2009005"/>
              <a:gd name="connsiteY124" fmla="*/ 620265 h 976997"/>
              <a:gd name="connsiteX125" fmla="*/ 430142 w 2009005"/>
              <a:gd name="connsiteY125" fmla="*/ 726514 h 976997"/>
              <a:gd name="connsiteX126" fmla="*/ 459399 w 2009005"/>
              <a:gd name="connsiteY126" fmla="*/ 747046 h 976997"/>
              <a:gd name="connsiteX127" fmla="*/ 529719 w 2009005"/>
              <a:gd name="connsiteY127" fmla="*/ 741400 h 976997"/>
              <a:gd name="connsiteX128" fmla="*/ 543064 w 2009005"/>
              <a:gd name="connsiteY128" fmla="*/ 749099 h 976997"/>
              <a:gd name="connsiteX129" fmla="*/ 535365 w 2009005"/>
              <a:gd name="connsiteY129" fmla="*/ 762444 h 976997"/>
              <a:gd name="connsiteX130" fmla="*/ 452726 w 2009005"/>
              <a:gd name="connsiteY130" fmla="*/ 768090 h 976997"/>
              <a:gd name="connsiteX131" fmla="*/ 413203 w 2009005"/>
              <a:gd name="connsiteY131" fmla="*/ 740886 h 976997"/>
              <a:gd name="connsiteX132" fmla="*/ 430142 w 2009005"/>
              <a:gd name="connsiteY132" fmla="*/ 603840 h 976997"/>
              <a:gd name="connsiteX133" fmla="*/ 556923 w 2009005"/>
              <a:gd name="connsiteY133" fmla="*/ 570989 h 976997"/>
              <a:gd name="connsiteX134" fmla="*/ 715015 w 2009005"/>
              <a:gd name="connsiteY134" fmla="*/ 657734 h 976997"/>
              <a:gd name="connsiteX135" fmla="*/ 737086 w 2009005"/>
              <a:gd name="connsiteY135" fmla="*/ 843543 h 976997"/>
              <a:gd name="connsiteX136" fmla="*/ 875160 w 2009005"/>
              <a:gd name="connsiteY136" fmla="*/ 882553 h 976997"/>
              <a:gd name="connsiteX137" fmla="*/ 1046597 w 2009005"/>
              <a:gd name="connsiteY137" fmla="*/ 976997 h 976997"/>
              <a:gd name="connsiteX138" fmla="*/ 1048650 w 2009005"/>
              <a:gd name="connsiteY138" fmla="*/ 976997 h 976997"/>
              <a:gd name="connsiteX139" fmla="*/ 1181077 w 2009005"/>
              <a:gd name="connsiteY139" fmla="*/ 914376 h 976997"/>
              <a:gd name="connsiteX140" fmla="*/ 1192883 w 2009005"/>
              <a:gd name="connsiteY140" fmla="*/ 905651 h 976997"/>
              <a:gd name="connsiteX141" fmla="*/ 1326337 w 2009005"/>
              <a:gd name="connsiteY141" fmla="*/ 866128 h 976997"/>
              <a:gd name="connsiteX142" fmla="*/ 1373559 w 2009005"/>
              <a:gd name="connsiteY142" fmla="*/ 907191 h 976997"/>
              <a:gd name="connsiteX143" fmla="*/ 1367913 w 2009005"/>
              <a:gd name="connsiteY143" fmla="*/ 921563 h 976997"/>
              <a:gd name="connsiteX144" fmla="*/ 1353541 w 2009005"/>
              <a:gd name="connsiteY144" fmla="*/ 915917 h 976997"/>
              <a:gd name="connsiteX145" fmla="*/ 1320691 w 2009005"/>
              <a:gd name="connsiteY145" fmla="*/ 887172 h 976997"/>
              <a:gd name="connsiteX146" fmla="*/ 1247804 w 2009005"/>
              <a:gd name="connsiteY146" fmla="*/ 898978 h 976997"/>
              <a:gd name="connsiteX147" fmla="*/ 1247804 w 2009005"/>
              <a:gd name="connsiteY147" fmla="*/ 901544 h 976997"/>
              <a:gd name="connsiteX148" fmla="*/ 1296566 w 2009005"/>
              <a:gd name="connsiteY148" fmla="*/ 945174 h 976997"/>
              <a:gd name="connsiteX149" fmla="*/ 1383825 w 2009005"/>
              <a:gd name="connsiteY149" fmla="*/ 953899 h 976997"/>
              <a:gd name="connsiteX150" fmla="*/ 1479809 w 2009005"/>
              <a:gd name="connsiteY150" fmla="*/ 878447 h 976997"/>
              <a:gd name="connsiteX151" fmla="*/ 1468517 w 2009005"/>
              <a:gd name="connsiteY151" fmla="*/ 873827 h 976997"/>
              <a:gd name="connsiteX152" fmla="*/ 1395117 w 2009005"/>
              <a:gd name="connsiteY152" fmla="*/ 794781 h 976997"/>
              <a:gd name="connsiteX153" fmla="*/ 1402303 w 2009005"/>
              <a:gd name="connsiteY153" fmla="*/ 708036 h 976997"/>
              <a:gd name="connsiteX154" fmla="*/ 1459791 w 2009005"/>
              <a:gd name="connsiteY154" fmla="*/ 666973 h 976997"/>
              <a:gd name="connsiteX155" fmla="*/ 1517279 w 2009005"/>
              <a:gd name="connsiteY155" fmla="*/ 688531 h 976997"/>
              <a:gd name="connsiteX156" fmla="*/ 1515739 w 2009005"/>
              <a:gd name="connsiteY156" fmla="*/ 703930 h 976997"/>
              <a:gd name="connsiteX157" fmla="*/ 1500340 w 2009005"/>
              <a:gd name="connsiteY157" fmla="*/ 702390 h 976997"/>
              <a:gd name="connsiteX158" fmla="*/ 1461844 w 2009005"/>
              <a:gd name="connsiteY158" fmla="*/ 688531 h 976997"/>
              <a:gd name="connsiteX159" fmla="*/ 1421295 w 2009005"/>
              <a:gd name="connsiteY159" fmla="*/ 717789 h 976997"/>
              <a:gd name="connsiteX160" fmla="*/ 1415648 w 2009005"/>
              <a:gd name="connsiteY160" fmla="*/ 787595 h 976997"/>
              <a:gd name="connsiteX161" fmla="*/ 1477756 w 2009005"/>
              <a:gd name="connsiteY161" fmla="*/ 854322 h 976997"/>
              <a:gd name="connsiteX162" fmla="*/ 1628148 w 2009005"/>
              <a:gd name="connsiteY162" fmla="*/ 849190 h 976997"/>
              <a:gd name="connsiteX163" fmla="*/ 1705141 w 2009005"/>
              <a:gd name="connsiteY163" fmla="*/ 784516 h 976997"/>
              <a:gd name="connsiteX164" fmla="*/ 1753390 w 2009005"/>
              <a:gd name="connsiteY164" fmla="*/ 737807 h 976997"/>
              <a:gd name="connsiteX165" fmla="*/ 1833975 w 2009005"/>
              <a:gd name="connsiteY165" fmla="*/ 702903 h 976997"/>
              <a:gd name="connsiteX166" fmla="*/ 1917641 w 2009005"/>
              <a:gd name="connsiteY166" fmla="*/ 735754 h 976997"/>
              <a:gd name="connsiteX167" fmla="*/ 1990527 w 2009005"/>
              <a:gd name="connsiteY167" fmla="*/ 764498 h 976997"/>
              <a:gd name="connsiteX168" fmla="*/ 2009005 w 2009005"/>
              <a:gd name="connsiteY168" fmla="*/ 760391 h 9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09005" h="976997">
                <a:moveTo>
                  <a:pt x="2009005" y="760391"/>
                </a:moveTo>
                <a:cubicBezTo>
                  <a:pt x="1980261" y="748586"/>
                  <a:pt x="1964350" y="729594"/>
                  <a:pt x="1954084" y="714196"/>
                </a:cubicBezTo>
                <a:cubicBezTo>
                  <a:pt x="1946898" y="703930"/>
                  <a:pt x="1942278" y="693151"/>
                  <a:pt x="1938172" y="682372"/>
                </a:cubicBezTo>
                <a:cubicBezTo>
                  <a:pt x="1929959" y="662354"/>
                  <a:pt x="1922774" y="645416"/>
                  <a:pt x="1902755" y="637716"/>
                </a:cubicBezTo>
                <a:cubicBezTo>
                  <a:pt x="1865799" y="622831"/>
                  <a:pt x="1818577" y="636176"/>
                  <a:pt x="1786753" y="644902"/>
                </a:cubicBezTo>
                <a:cubicBezTo>
                  <a:pt x="1735938" y="658761"/>
                  <a:pt x="1694875" y="652602"/>
                  <a:pt x="1668698" y="626424"/>
                </a:cubicBezTo>
                <a:cubicBezTo>
                  <a:pt x="1664591" y="631557"/>
                  <a:pt x="1660485" y="636176"/>
                  <a:pt x="1656892" y="640796"/>
                </a:cubicBezTo>
                <a:cubicBezTo>
                  <a:pt x="1641493" y="658761"/>
                  <a:pt x="1626608" y="675699"/>
                  <a:pt x="1624555" y="698284"/>
                </a:cubicBezTo>
                <a:cubicBezTo>
                  <a:pt x="1624042" y="701877"/>
                  <a:pt x="1625069" y="704956"/>
                  <a:pt x="1627121" y="706496"/>
                </a:cubicBezTo>
                <a:cubicBezTo>
                  <a:pt x="1632254" y="710089"/>
                  <a:pt x="1633281" y="716762"/>
                  <a:pt x="1630201" y="721895"/>
                </a:cubicBezTo>
                <a:cubicBezTo>
                  <a:pt x="1628148" y="724975"/>
                  <a:pt x="1624555" y="726514"/>
                  <a:pt x="1620962" y="726514"/>
                </a:cubicBezTo>
                <a:cubicBezTo>
                  <a:pt x="1618909" y="726514"/>
                  <a:pt x="1616856" y="726001"/>
                  <a:pt x="1614803" y="724461"/>
                </a:cubicBezTo>
                <a:cubicBezTo>
                  <a:pt x="1606077" y="718815"/>
                  <a:pt x="1601971" y="708036"/>
                  <a:pt x="1602997" y="696231"/>
                </a:cubicBezTo>
                <a:cubicBezTo>
                  <a:pt x="1606077" y="666973"/>
                  <a:pt x="1623528" y="646442"/>
                  <a:pt x="1640467" y="626937"/>
                </a:cubicBezTo>
                <a:cubicBezTo>
                  <a:pt x="1653299" y="612052"/>
                  <a:pt x="1665105" y="598193"/>
                  <a:pt x="1670751" y="580742"/>
                </a:cubicBezTo>
                <a:cubicBezTo>
                  <a:pt x="1678450" y="556104"/>
                  <a:pt x="1672290" y="528900"/>
                  <a:pt x="1653299" y="505289"/>
                </a:cubicBezTo>
                <a:cubicBezTo>
                  <a:pt x="1617369" y="460633"/>
                  <a:pt x="1542943" y="434456"/>
                  <a:pt x="1489048" y="466792"/>
                </a:cubicBezTo>
                <a:cubicBezTo>
                  <a:pt x="1477242" y="473978"/>
                  <a:pt x="1460817" y="486811"/>
                  <a:pt x="1452605" y="500156"/>
                </a:cubicBezTo>
                <a:cubicBezTo>
                  <a:pt x="1433613" y="541219"/>
                  <a:pt x="1400250" y="563290"/>
                  <a:pt x="1355081" y="565343"/>
                </a:cubicBezTo>
                <a:cubicBezTo>
                  <a:pt x="1350974" y="565343"/>
                  <a:pt x="1346868" y="564830"/>
                  <a:pt x="1342762" y="564317"/>
                </a:cubicBezTo>
                <a:cubicBezTo>
                  <a:pt x="1338656" y="563803"/>
                  <a:pt x="1330443" y="562777"/>
                  <a:pt x="1327877" y="564317"/>
                </a:cubicBezTo>
                <a:cubicBezTo>
                  <a:pt x="1327877" y="564317"/>
                  <a:pt x="1327877" y="565343"/>
                  <a:pt x="1327877" y="566370"/>
                </a:cubicBezTo>
                <a:cubicBezTo>
                  <a:pt x="1327877" y="574069"/>
                  <a:pt x="1328390" y="581768"/>
                  <a:pt x="1328903" y="589467"/>
                </a:cubicBezTo>
                <a:cubicBezTo>
                  <a:pt x="1330956" y="615132"/>
                  <a:pt x="1333010" y="641309"/>
                  <a:pt x="1317611" y="667487"/>
                </a:cubicBezTo>
                <a:cubicBezTo>
                  <a:pt x="1276548" y="737807"/>
                  <a:pt x="1189290" y="766037"/>
                  <a:pt x="1126669" y="768604"/>
                </a:cubicBezTo>
                <a:cubicBezTo>
                  <a:pt x="1123589" y="768604"/>
                  <a:pt x="1120510" y="768604"/>
                  <a:pt x="1117430" y="768604"/>
                </a:cubicBezTo>
                <a:cubicBezTo>
                  <a:pt x="1041464" y="768604"/>
                  <a:pt x="947019" y="730108"/>
                  <a:pt x="906983" y="653115"/>
                </a:cubicBezTo>
                <a:cubicBezTo>
                  <a:pt x="904417" y="647982"/>
                  <a:pt x="906470" y="641309"/>
                  <a:pt x="911603" y="638229"/>
                </a:cubicBezTo>
                <a:cubicBezTo>
                  <a:pt x="916736" y="635663"/>
                  <a:pt x="923408" y="637716"/>
                  <a:pt x="926488" y="642849"/>
                </a:cubicBezTo>
                <a:cubicBezTo>
                  <a:pt x="963958" y="714709"/>
                  <a:pt x="1054809" y="749099"/>
                  <a:pt x="1125642" y="746019"/>
                </a:cubicBezTo>
                <a:cubicBezTo>
                  <a:pt x="1182617" y="743453"/>
                  <a:pt x="1261663" y="718815"/>
                  <a:pt x="1298106" y="655681"/>
                </a:cubicBezTo>
                <a:cubicBezTo>
                  <a:pt x="1309912" y="635150"/>
                  <a:pt x="1308372" y="614619"/>
                  <a:pt x="1306832" y="590494"/>
                </a:cubicBezTo>
                <a:cubicBezTo>
                  <a:pt x="1306319" y="582795"/>
                  <a:pt x="1305805" y="574582"/>
                  <a:pt x="1305292" y="566370"/>
                </a:cubicBezTo>
                <a:cubicBezTo>
                  <a:pt x="1305292" y="558157"/>
                  <a:pt x="1307345" y="551998"/>
                  <a:pt x="1312478" y="547378"/>
                </a:cubicBezTo>
                <a:cubicBezTo>
                  <a:pt x="1321204" y="539679"/>
                  <a:pt x="1334036" y="540705"/>
                  <a:pt x="1344302" y="542245"/>
                </a:cubicBezTo>
                <a:cubicBezTo>
                  <a:pt x="1347895" y="542759"/>
                  <a:pt x="1350974" y="542759"/>
                  <a:pt x="1353541" y="542759"/>
                </a:cubicBezTo>
                <a:cubicBezTo>
                  <a:pt x="1389471" y="541219"/>
                  <a:pt x="1415135" y="524794"/>
                  <a:pt x="1430534" y="492970"/>
                </a:cubicBezTo>
                <a:cubicBezTo>
                  <a:pt x="1430534" y="492457"/>
                  <a:pt x="1431047" y="491430"/>
                  <a:pt x="1431560" y="490917"/>
                </a:cubicBezTo>
                <a:cubicBezTo>
                  <a:pt x="1432073" y="490404"/>
                  <a:pt x="1432587" y="489377"/>
                  <a:pt x="1432587" y="488864"/>
                </a:cubicBezTo>
                <a:cubicBezTo>
                  <a:pt x="1432587" y="488864"/>
                  <a:pt x="1432587" y="488350"/>
                  <a:pt x="1432587" y="488350"/>
                </a:cubicBezTo>
                <a:cubicBezTo>
                  <a:pt x="1460304" y="424703"/>
                  <a:pt x="1440286" y="329232"/>
                  <a:pt x="1403843" y="286116"/>
                </a:cubicBezTo>
                <a:cubicBezTo>
                  <a:pt x="1369966" y="246593"/>
                  <a:pt x="1299133" y="216310"/>
                  <a:pt x="1247291" y="234788"/>
                </a:cubicBezTo>
                <a:cubicBezTo>
                  <a:pt x="1227786" y="241461"/>
                  <a:pt x="1211874" y="228628"/>
                  <a:pt x="1199042" y="217849"/>
                </a:cubicBezTo>
                <a:cubicBezTo>
                  <a:pt x="1195449" y="214770"/>
                  <a:pt x="1191856" y="211690"/>
                  <a:pt x="1188263" y="209637"/>
                </a:cubicBezTo>
                <a:cubicBezTo>
                  <a:pt x="1164139" y="193725"/>
                  <a:pt x="1127183" y="189105"/>
                  <a:pt x="1093306" y="197831"/>
                </a:cubicBezTo>
                <a:cubicBezTo>
                  <a:pt x="1067641" y="204504"/>
                  <a:pt x="1032738" y="221442"/>
                  <a:pt x="1010667" y="264045"/>
                </a:cubicBezTo>
                <a:cubicBezTo>
                  <a:pt x="1032738" y="304595"/>
                  <a:pt x="1029145" y="354896"/>
                  <a:pt x="1017339" y="392366"/>
                </a:cubicBezTo>
                <a:cubicBezTo>
                  <a:pt x="1017339" y="393393"/>
                  <a:pt x="1017339" y="394419"/>
                  <a:pt x="1017339" y="395446"/>
                </a:cubicBezTo>
                <a:cubicBezTo>
                  <a:pt x="1012720" y="441128"/>
                  <a:pt x="1051216" y="493997"/>
                  <a:pt x="1099978" y="508369"/>
                </a:cubicBezTo>
                <a:cubicBezTo>
                  <a:pt x="1148740" y="522740"/>
                  <a:pt x="1216494" y="505802"/>
                  <a:pt x="1235999" y="457553"/>
                </a:cubicBezTo>
                <a:cubicBezTo>
                  <a:pt x="1243185" y="439075"/>
                  <a:pt x="1243185" y="419570"/>
                  <a:pt x="1234972" y="401092"/>
                </a:cubicBezTo>
                <a:cubicBezTo>
                  <a:pt x="1224193" y="376454"/>
                  <a:pt x="1201095" y="355923"/>
                  <a:pt x="1173378" y="345144"/>
                </a:cubicBezTo>
                <a:cubicBezTo>
                  <a:pt x="1159519" y="340011"/>
                  <a:pt x="1131289" y="334365"/>
                  <a:pt x="1115377" y="342578"/>
                </a:cubicBezTo>
                <a:cubicBezTo>
                  <a:pt x="1110244" y="345144"/>
                  <a:pt x="1107677" y="348737"/>
                  <a:pt x="1106138" y="353870"/>
                </a:cubicBezTo>
                <a:cubicBezTo>
                  <a:pt x="1105111" y="358489"/>
                  <a:pt x="1105625" y="362596"/>
                  <a:pt x="1108191" y="366702"/>
                </a:cubicBezTo>
                <a:cubicBezTo>
                  <a:pt x="1112810" y="373888"/>
                  <a:pt x="1123076" y="380561"/>
                  <a:pt x="1135395" y="383127"/>
                </a:cubicBezTo>
                <a:cubicBezTo>
                  <a:pt x="1141554" y="384667"/>
                  <a:pt x="1145147" y="390313"/>
                  <a:pt x="1143607" y="396473"/>
                </a:cubicBezTo>
                <a:cubicBezTo>
                  <a:pt x="1142068" y="402119"/>
                  <a:pt x="1136422" y="406225"/>
                  <a:pt x="1130262" y="404685"/>
                </a:cubicBezTo>
                <a:cubicBezTo>
                  <a:pt x="1116403" y="401605"/>
                  <a:pt x="1098438" y="392880"/>
                  <a:pt x="1089199" y="377994"/>
                </a:cubicBezTo>
                <a:cubicBezTo>
                  <a:pt x="1083553" y="368755"/>
                  <a:pt x="1082013" y="359003"/>
                  <a:pt x="1084580" y="348224"/>
                </a:cubicBezTo>
                <a:cubicBezTo>
                  <a:pt x="1087660" y="336932"/>
                  <a:pt x="1094332" y="328206"/>
                  <a:pt x="1105111" y="322559"/>
                </a:cubicBezTo>
                <a:cubicBezTo>
                  <a:pt x="1129235" y="310241"/>
                  <a:pt x="1165165" y="318453"/>
                  <a:pt x="1181077" y="324613"/>
                </a:cubicBezTo>
                <a:cubicBezTo>
                  <a:pt x="1214441" y="337445"/>
                  <a:pt x="1242158" y="362596"/>
                  <a:pt x="1254990" y="392366"/>
                </a:cubicBezTo>
                <a:cubicBezTo>
                  <a:pt x="1265256" y="416491"/>
                  <a:pt x="1265769" y="441642"/>
                  <a:pt x="1256017" y="465766"/>
                </a:cubicBezTo>
                <a:cubicBezTo>
                  <a:pt x="1237539" y="511962"/>
                  <a:pt x="1185697" y="535573"/>
                  <a:pt x="1135908" y="535573"/>
                </a:cubicBezTo>
                <a:cubicBezTo>
                  <a:pt x="1121536" y="535573"/>
                  <a:pt x="1107164" y="533519"/>
                  <a:pt x="1093819" y="529413"/>
                </a:cubicBezTo>
                <a:cubicBezTo>
                  <a:pt x="1048137" y="516068"/>
                  <a:pt x="1011180" y="475518"/>
                  <a:pt x="999375" y="432402"/>
                </a:cubicBezTo>
                <a:cubicBezTo>
                  <a:pt x="969604" y="482704"/>
                  <a:pt x="915709" y="523767"/>
                  <a:pt x="854628" y="542245"/>
                </a:cubicBezTo>
                <a:cubicBezTo>
                  <a:pt x="805866" y="557131"/>
                  <a:pt x="715528" y="559697"/>
                  <a:pt x="680111" y="503749"/>
                </a:cubicBezTo>
                <a:cubicBezTo>
                  <a:pt x="672926" y="492457"/>
                  <a:pt x="671899" y="481165"/>
                  <a:pt x="670872" y="470386"/>
                </a:cubicBezTo>
                <a:cubicBezTo>
                  <a:pt x="670359" y="463200"/>
                  <a:pt x="669333" y="456013"/>
                  <a:pt x="666766" y="450881"/>
                </a:cubicBezTo>
                <a:cubicBezTo>
                  <a:pt x="663686" y="444721"/>
                  <a:pt x="661633" y="444208"/>
                  <a:pt x="651368" y="443181"/>
                </a:cubicBezTo>
                <a:cubicBezTo>
                  <a:pt x="649314" y="443181"/>
                  <a:pt x="646748" y="442668"/>
                  <a:pt x="644695" y="442668"/>
                </a:cubicBezTo>
                <a:cubicBezTo>
                  <a:pt x="611845" y="438048"/>
                  <a:pt x="585667" y="418030"/>
                  <a:pt x="572835" y="387233"/>
                </a:cubicBezTo>
                <a:cubicBezTo>
                  <a:pt x="557950" y="351817"/>
                  <a:pt x="563083" y="309727"/>
                  <a:pt x="586180" y="278930"/>
                </a:cubicBezTo>
                <a:cubicBezTo>
                  <a:pt x="610305" y="246593"/>
                  <a:pt x="651881" y="229142"/>
                  <a:pt x="697563" y="231195"/>
                </a:cubicBezTo>
                <a:cubicBezTo>
                  <a:pt x="741706" y="233248"/>
                  <a:pt x="779689" y="254806"/>
                  <a:pt x="799707" y="287656"/>
                </a:cubicBezTo>
                <a:cubicBezTo>
                  <a:pt x="802787" y="292789"/>
                  <a:pt x="801247" y="299462"/>
                  <a:pt x="796114" y="302541"/>
                </a:cubicBezTo>
                <a:cubicBezTo>
                  <a:pt x="790981" y="305621"/>
                  <a:pt x="784308" y="304081"/>
                  <a:pt x="781229" y="298948"/>
                </a:cubicBezTo>
                <a:cubicBezTo>
                  <a:pt x="764803" y="272258"/>
                  <a:pt x="733493" y="254806"/>
                  <a:pt x="696537" y="252753"/>
                </a:cubicBezTo>
                <a:cubicBezTo>
                  <a:pt x="659067" y="250700"/>
                  <a:pt x="623137" y="265585"/>
                  <a:pt x="604145" y="291762"/>
                </a:cubicBezTo>
                <a:cubicBezTo>
                  <a:pt x="585667" y="315887"/>
                  <a:pt x="581561" y="350277"/>
                  <a:pt x="593367" y="378508"/>
                </a:cubicBezTo>
                <a:cubicBezTo>
                  <a:pt x="603119" y="402119"/>
                  <a:pt x="622624" y="417517"/>
                  <a:pt x="647775" y="420597"/>
                </a:cubicBezTo>
                <a:cubicBezTo>
                  <a:pt x="649828" y="421110"/>
                  <a:pt x="651881" y="421110"/>
                  <a:pt x="653934" y="421110"/>
                </a:cubicBezTo>
                <a:cubicBezTo>
                  <a:pt x="665226" y="422137"/>
                  <a:pt x="678572" y="423677"/>
                  <a:pt x="686784" y="441128"/>
                </a:cubicBezTo>
                <a:cubicBezTo>
                  <a:pt x="690891" y="450367"/>
                  <a:pt x="691917" y="459093"/>
                  <a:pt x="692944" y="467819"/>
                </a:cubicBezTo>
                <a:cubicBezTo>
                  <a:pt x="693970" y="477058"/>
                  <a:pt x="694483" y="484757"/>
                  <a:pt x="699103" y="491430"/>
                </a:cubicBezTo>
                <a:cubicBezTo>
                  <a:pt x="726307" y="534546"/>
                  <a:pt x="803300" y="534546"/>
                  <a:pt x="848982" y="520687"/>
                </a:cubicBezTo>
                <a:cubicBezTo>
                  <a:pt x="917249" y="500156"/>
                  <a:pt x="974737" y="449341"/>
                  <a:pt x="995781" y="390826"/>
                </a:cubicBezTo>
                <a:cubicBezTo>
                  <a:pt x="1007587" y="357463"/>
                  <a:pt x="1012720" y="305108"/>
                  <a:pt x="988596" y="268151"/>
                </a:cubicBezTo>
                <a:cubicBezTo>
                  <a:pt x="972170" y="242487"/>
                  <a:pt x="937780" y="201424"/>
                  <a:pt x="895691" y="211177"/>
                </a:cubicBezTo>
                <a:cubicBezTo>
                  <a:pt x="895691" y="211177"/>
                  <a:pt x="895691" y="211177"/>
                  <a:pt x="895691" y="211177"/>
                </a:cubicBezTo>
                <a:cubicBezTo>
                  <a:pt x="890045" y="212717"/>
                  <a:pt x="883885" y="208610"/>
                  <a:pt x="882346" y="202964"/>
                </a:cubicBezTo>
                <a:cubicBezTo>
                  <a:pt x="881832" y="199884"/>
                  <a:pt x="882346" y="196805"/>
                  <a:pt x="883885" y="194238"/>
                </a:cubicBezTo>
                <a:cubicBezTo>
                  <a:pt x="884912" y="183973"/>
                  <a:pt x="878239" y="143423"/>
                  <a:pt x="876186" y="136237"/>
                </a:cubicBezTo>
                <a:cubicBezTo>
                  <a:pt x="851549" y="54625"/>
                  <a:pt x="760697" y="13562"/>
                  <a:pt x="684218" y="2270"/>
                </a:cubicBezTo>
                <a:cubicBezTo>
                  <a:pt x="596959" y="-10049"/>
                  <a:pt x="504055" y="28447"/>
                  <a:pt x="446567" y="101334"/>
                </a:cubicBezTo>
                <a:cubicBezTo>
                  <a:pt x="439381" y="110573"/>
                  <a:pt x="432708" y="120325"/>
                  <a:pt x="427062" y="130078"/>
                </a:cubicBezTo>
                <a:cubicBezTo>
                  <a:pt x="408071" y="162415"/>
                  <a:pt x="397292" y="197831"/>
                  <a:pt x="396778" y="232222"/>
                </a:cubicBezTo>
                <a:cubicBezTo>
                  <a:pt x="395752" y="264558"/>
                  <a:pt x="406018" y="288169"/>
                  <a:pt x="417310" y="315887"/>
                </a:cubicBezTo>
                <a:cubicBezTo>
                  <a:pt x="419876" y="321533"/>
                  <a:pt x="421929" y="327179"/>
                  <a:pt x="424496" y="333338"/>
                </a:cubicBezTo>
                <a:cubicBezTo>
                  <a:pt x="426036" y="336418"/>
                  <a:pt x="427062" y="338985"/>
                  <a:pt x="428089" y="342064"/>
                </a:cubicBezTo>
                <a:cubicBezTo>
                  <a:pt x="429629" y="347711"/>
                  <a:pt x="427062" y="353870"/>
                  <a:pt x="421416" y="355923"/>
                </a:cubicBezTo>
                <a:cubicBezTo>
                  <a:pt x="415770" y="357976"/>
                  <a:pt x="409610" y="354896"/>
                  <a:pt x="407557" y="349250"/>
                </a:cubicBezTo>
                <a:cubicBezTo>
                  <a:pt x="406531" y="346684"/>
                  <a:pt x="405504" y="344117"/>
                  <a:pt x="404478" y="342064"/>
                </a:cubicBezTo>
                <a:cubicBezTo>
                  <a:pt x="397805" y="327692"/>
                  <a:pt x="384460" y="316400"/>
                  <a:pt x="365468" y="308701"/>
                </a:cubicBezTo>
                <a:cubicBezTo>
                  <a:pt x="321839" y="291249"/>
                  <a:pt x="259732" y="298435"/>
                  <a:pt x="228934" y="315374"/>
                </a:cubicBezTo>
                <a:cubicBezTo>
                  <a:pt x="174526" y="345657"/>
                  <a:pt x="131924" y="408791"/>
                  <a:pt x="128331" y="465766"/>
                </a:cubicBezTo>
                <a:cubicBezTo>
                  <a:pt x="126791" y="487837"/>
                  <a:pt x="135003" y="499643"/>
                  <a:pt x="146295" y="516068"/>
                </a:cubicBezTo>
                <a:cubicBezTo>
                  <a:pt x="150915" y="522740"/>
                  <a:pt x="155535" y="529413"/>
                  <a:pt x="160154" y="537626"/>
                </a:cubicBezTo>
                <a:cubicBezTo>
                  <a:pt x="160154" y="537626"/>
                  <a:pt x="160154" y="537626"/>
                  <a:pt x="160154" y="537626"/>
                </a:cubicBezTo>
                <a:cubicBezTo>
                  <a:pt x="163234" y="542759"/>
                  <a:pt x="161181" y="549431"/>
                  <a:pt x="156048" y="552511"/>
                </a:cubicBezTo>
                <a:cubicBezTo>
                  <a:pt x="151942" y="554564"/>
                  <a:pt x="147835" y="554051"/>
                  <a:pt x="144243" y="551998"/>
                </a:cubicBezTo>
                <a:cubicBezTo>
                  <a:pt x="135517" y="551998"/>
                  <a:pt x="108826" y="562263"/>
                  <a:pt x="103693" y="565343"/>
                </a:cubicBezTo>
                <a:cubicBezTo>
                  <a:pt x="44152" y="601786"/>
                  <a:pt x="523" y="672620"/>
                  <a:pt x="9" y="734214"/>
                </a:cubicBezTo>
                <a:cubicBezTo>
                  <a:pt x="-504" y="777330"/>
                  <a:pt x="20028" y="813260"/>
                  <a:pt x="59037" y="837384"/>
                </a:cubicBezTo>
                <a:cubicBezTo>
                  <a:pt x="94454" y="859455"/>
                  <a:pt x="137056" y="871774"/>
                  <a:pt x="177606" y="870747"/>
                </a:cubicBezTo>
                <a:cubicBezTo>
                  <a:pt x="195571" y="870234"/>
                  <a:pt x="212509" y="866641"/>
                  <a:pt x="230987" y="862535"/>
                </a:cubicBezTo>
                <a:cubicBezTo>
                  <a:pt x="255625" y="857402"/>
                  <a:pt x="281289" y="851756"/>
                  <a:pt x="307980" y="855349"/>
                </a:cubicBezTo>
                <a:cubicBezTo>
                  <a:pt x="348530" y="860482"/>
                  <a:pt x="386513" y="876394"/>
                  <a:pt x="422956" y="891279"/>
                </a:cubicBezTo>
                <a:cubicBezTo>
                  <a:pt x="457859" y="905651"/>
                  <a:pt x="493276" y="920536"/>
                  <a:pt x="530746" y="925669"/>
                </a:cubicBezTo>
                <a:cubicBezTo>
                  <a:pt x="552817" y="928749"/>
                  <a:pt x="628270" y="935935"/>
                  <a:pt x="673439" y="895385"/>
                </a:cubicBezTo>
                <a:cubicBezTo>
                  <a:pt x="737086" y="837897"/>
                  <a:pt x="747865" y="735754"/>
                  <a:pt x="697050" y="671593"/>
                </a:cubicBezTo>
                <a:cubicBezTo>
                  <a:pt x="662660" y="628990"/>
                  <a:pt x="609278" y="599220"/>
                  <a:pt x="553844" y="592547"/>
                </a:cubicBezTo>
                <a:cubicBezTo>
                  <a:pt x="511754" y="587414"/>
                  <a:pt x="470691" y="598193"/>
                  <a:pt x="444001" y="620265"/>
                </a:cubicBezTo>
                <a:cubicBezTo>
                  <a:pt x="410637" y="647982"/>
                  <a:pt x="404478" y="695717"/>
                  <a:pt x="430142" y="726514"/>
                </a:cubicBezTo>
                <a:cubicBezTo>
                  <a:pt x="437841" y="736267"/>
                  <a:pt x="448620" y="743453"/>
                  <a:pt x="459399" y="747046"/>
                </a:cubicBezTo>
                <a:cubicBezTo>
                  <a:pt x="481984" y="754232"/>
                  <a:pt x="508161" y="747046"/>
                  <a:pt x="529719" y="741400"/>
                </a:cubicBezTo>
                <a:cubicBezTo>
                  <a:pt x="535365" y="739860"/>
                  <a:pt x="541525" y="743453"/>
                  <a:pt x="543064" y="749099"/>
                </a:cubicBezTo>
                <a:cubicBezTo>
                  <a:pt x="544605" y="754745"/>
                  <a:pt x="541011" y="760905"/>
                  <a:pt x="535365" y="762444"/>
                </a:cubicBezTo>
                <a:cubicBezTo>
                  <a:pt x="511241" y="769117"/>
                  <a:pt x="481470" y="776816"/>
                  <a:pt x="452726" y="768090"/>
                </a:cubicBezTo>
                <a:cubicBezTo>
                  <a:pt x="437328" y="763471"/>
                  <a:pt x="423983" y="753718"/>
                  <a:pt x="413203" y="740886"/>
                </a:cubicBezTo>
                <a:cubicBezTo>
                  <a:pt x="379840" y="700337"/>
                  <a:pt x="387539" y="639256"/>
                  <a:pt x="430142" y="603840"/>
                </a:cubicBezTo>
                <a:cubicBezTo>
                  <a:pt x="461452" y="577662"/>
                  <a:pt x="508675" y="565343"/>
                  <a:pt x="556923" y="570989"/>
                </a:cubicBezTo>
                <a:cubicBezTo>
                  <a:pt x="618004" y="578175"/>
                  <a:pt x="677032" y="610512"/>
                  <a:pt x="715015" y="657734"/>
                </a:cubicBezTo>
                <a:cubicBezTo>
                  <a:pt x="757104" y="710089"/>
                  <a:pt x="763264" y="782463"/>
                  <a:pt x="737086" y="843543"/>
                </a:cubicBezTo>
                <a:cubicBezTo>
                  <a:pt x="785335" y="830198"/>
                  <a:pt x="846416" y="853809"/>
                  <a:pt x="875160" y="882553"/>
                </a:cubicBezTo>
                <a:cubicBezTo>
                  <a:pt x="921355" y="929775"/>
                  <a:pt x="973197" y="975457"/>
                  <a:pt x="1046597" y="976997"/>
                </a:cubicBezTo>
                <a:cubicBezTo>
                  <a:pt x="1047110" y="976997"/>
                  <a:pt x="1048137" y="976997"/>
                  <a:pt x="1048650" y="976997"/>
                </a:cubicBezTo>
                <a:cubicBezTo>
                  <a:pt x="1099465" y="976997"/>
                  <a:pt x="1141041" y="945174"/>
                  <a:pt x="1181077" y="914376"/>
                </a:cubicBezTo>
                <a:cubicBezTo>
                  <a:pt x="1185184" y="911297"/>
                  <a:pt x="1188777" y="908217"/>
                  <a:pt x="1192883" y="905651"/>
                </a:cubicBezTo>
                <a:cubicBezTo>
                  <a:pt x="1220087" y="885120"/>
                  <a:pt x="1278601" y="853809"/>
                  <a:pt x="1326337" y="866128"/>
                </a:cubicBezTo>
                <a:cubicBezTo>
                  <a:pt x="1347895" y="871774"/>
                  <a:pt x="1363807" y="885633"/>
                  <a:pt x="1373559" y="907191"/>
                </a:cubicBezTo>
                <a:cubicBezTo>
                  <a:pt x="1376126" y="912837"/>
                  <a:pt x="1373559" y="918996"/>
                  <a:pt x="1367913" y="921563"/>
                </a:cubicBezTo>
                <a:cubicBezTo>
                  <a:pt x="1362267" y="924129"/>
                  <a:pt x="1356107" y="921563"/>
                  <a:pt x="1353541" y="915917"/>
                </a:cubicBezTo>
                <a:cubicBezTo>
                  <a:pt x="1346868" y="900518"/>
                  <a:pt x="1336089" y="891279"/>
                  <a:pt x="1320691" y="887172"/>
                </a:cubicBezTo>
                <a:cubicBezTo>
                  <a:pt x="1300159" y="882040"/>
                  <a:pt x="1272955" y="887686"/>
                  <a:pt x="1247804" y="898978"/>
                </a:cubicBezTo>
                <a:cubicBezTo>
                  <a:pt x="1247804" y="900005"/>
                  <a:pt x="1247804" y="900518"/>
                  <a:pt x="1247804" y="901544"/>
                </a:cubicBezTo>
                <a:cubicBezTo>
                  <a:pt x="1245238" y="914890"/>
                  <a:pt x="1275522" y="936961"/>
                  <a:pt x="1296566" y="945174"/>
                </a:cubicBezTo>
                <a:cubicBezTo>
                  <a:pt x="1321204" y="954926"/>
                  <a:pt x="1352001" y="958006"/>
                  <a:pt x="1383825" y="953899"/>
                </a:cubicBezTo>
                <a:cubicBezTo>
                  <a:pt x="1425914" y="948253"/>
                  <a:pt x="1472623" y="925669"/>
                  <a:pt x="1479809" y="878447"/>
                </a:cubicBezTo>
                <a:cubicBezTo>
                  <a:pt x="1476216" y="876907"/>
                  <a:pt x="1472109" y="875367"/>
                  <a:pt x="1468517" y="873827"/>
                </a:cubicBezTo>
                <a:cubicBezTo>
                  <a:pt x="1433100" y="856889"/>
                  <a:pt x="1406409" y="828145"/>
                  <a:pt x="1395117" y="794781"/>
                </a:cubicBezTo>
                <a:cubicBezTo>
                  <a:pt x="1385365" y="766037"/>
                  <a:pt x="1387931" y="735754"/>
                  <a:pt x="1402303" y="708036"/>
                </a:cubicBezTo>
                <a:cubicBezTo>
                  <a:pt x="1414108" y="684425"/>
                  <a:pt x="1435153" y="669540"/>
                  <a:pt x="1459791" y="666973"/>
                </a:cubicBezTo>
                <a:cubicBezTo>
                  <a:pt x="1482375" y="664407"/>
                  <a:pt x="1504447" y="672620"/>
                  <a:pt x="1517279" y="688531"/>
                </a:cubicBezTo>
                <a:cubicBezTo>
                  <a:pt x="1520872" y="693151"/>
                  <a:pt x="1520358" y="700337"/>
                  <a:pt x="1515739" y="703930"/>
                </a:cubicBezTo>
                <a:cubicBezTo>
                  <a:pt x="1511119" y="707523"/>
                  <a:pt x="1503933" y="707010"/>
                  <a:pt x="1500340" y="702390"/>
                </a:cubicBezTo>
                <a:cubicBezTo>
                  <a:pt x="1492128" y="692638"/>
                  <a:pt x="1477242" y="686992"/>
                  <a:pt x="1461844" y="688531"/>
                </a:cubicBezTo>
                <a:cubicBezTo>
                  <a:pt x="1451578" y="689558"/>
                  <a:pt x="1433100" y="694691"/>
                  <a:pt x="1421295" y="717789"/>
                </a:cubicBezTo>
                <a:cubicBezTo>
                  <a:pt x="1409489" y="740373"/>
                  <a:pt x="1407949" y="764498"/>
                  <a:pt x="1415648" y="787595"/>
                </a:cubicBezTo>
                <a:cubicBezTo>
                  <a:pt x="1424888" y="815313"/>
                  <a:pt x="1447472" y="839950"/>
                  <a:pt x="1477756" y="854322"/>
                </a:cubicBezTo>
                <a:cubicBezTo>
                  <a:pt x="1522412" y="875880"/>
                  <a:pt x="1577333" y="873827"/>
                  <a:pt x="1628148" y="849190"/>
                </a:cubicBezTo>
                <a:cubicBezTo>
                  <a:pt x="1657919" y="834817"/>
                  <a:pt x="1681016" y="810180"/>
                  <a:pt x="1705141" y="784516"/>
                </a:cubicBezTo>
                <a:cubicBezTo>
                  <a:pt x="1720539" y="768604"/>
                  <a:pt x="1735938" y="751665"/>
                  <a:pt x="1753390" y="737807"/>
                </a:cubicBezTo>
                <a:cubicBezTo>
                  <a:pt x="1771355" y="723435"/>
                  <a:pt x="1799585" y="703930"/>
                  <a:pt x="1833975" y="702903"/>
                </a:cubicBezTo>
                <a:cubicBezTo>
                  <a:pt x="1867339" y="701877"/>
                  <a:pt x="1893003" y="718815"/>
                  <a:pt x="1917641" y="735754"/>
                </a:cubicBezTo>
                <a:cubicBezTo>
                  <a:pt x="1941252" y="751665"/>
                  <a:pt x="1963323" y="766551"/>
                  <a:pt x="1990527" y="764498"/>
                </a:cubicBezTo>
                <a:cubicBezTo>
                  <a:pt x="1994633" y="763984"/>
                  <a:pt x="2001819" y="762444"/>
                  <a:pt x="2009005" y="760391"/>
                </a:cubicBezTo>
                <a:close/>
              </a:path>
            </a:pathLst>
          </a:custGeom>
          <a:solidFill>
            <a:srgbClr val="013278">
              <a:alpha val="10000"/>
            </a:srgbClr>
          </a:solidFill>
          <a:ln w="5130" cap="flat">
            <a:noFill/>
            <a:prstDash val="solid"/>
            <a:miter/>
          </a:ln>
        </p:spPr>
        <p:txBody>
          <a:bodyPr rtlCol="0" anchor="ctr">
            <a:noAutofit/>
          </a:bodyPr>
          <a:lstStyle/>
          <a:p>
            <a:endParaRPr lang="zh-CN" altLang="en-US" dirty="0"/>
          </a:p>
        </p:txBody>
      </p:sp>
      <p:pic>
        <p:nvPicPr>
          <p:cNvPr id="12" name="图片 11">
            <a:extLst>
              <a:ext uri="{FF2B5EF4-FFF2-40B4-BE49-F238E27FC236}">
                <a16:creationId xmlns:a16="http://schemas.microsoft.com/office/drawing/2014/main" id="{31D7B0C0-320A-4934-BB3C-BA24CC6BCD22}"/>
              </a:ext>
            </a:extLst>
          </p:cNvPr>
          <p:cNvPicPr>
            <a:picLocks noChangeAspect="1"/>
          </p:cNvPicPr>
          <p:nvPr/>
        </p:nvPicPr>
        <p:blipFill rotWithShape="1">
          <a:blip r:embed="rId3">
            <a:extLst>
              <a:ext uri="{28A0092B-C50C-407E-A947-70E740481C1C}">
                <a14:useLocalDpi xmlns:a14="http://schemas.microsoft.com/office/drawing/2010/main" val="0"/>
              </a:ext>
            </a:extLst>
          </a:blip>
          <a:srcRect t="492" b="58096"/>
          <a:stretch/>
        </p:blipFill>
        <p:spPr>
          <a:xfrm>
            <a:off x="1033893" y="4279903"/>
            <a:ext cx="2109948" cy="2194924"/>
          </a:xfrm>
          <a:custGeom>
            <a:avLst/>
            <a:gdLst>
              <a:gd name="connsiteX0" fmla="*/ 838641 w 1848623"/>
              <a:gd name="connsiteY0" fmla="*/ 1894068 h 1923076"/>
              <a:gd name="connsiteX1" fmla="*/ 834042 w 1848623"/>
              <a:gd name="connsiteY1" fmla="*/ 1896190 h 1923076"/>
              <a:gd name="connsiteX2" fmla="*/ 845362 w 1848623"/>
              <a:gd name="connsiteY2" fmla="*/ 1896190 h 1923076"/>
              <a:gd name="connsiteX3" fmla="*/ 838641 w 1848623"/>
              <a:gd name="connsiteY3" fmla="*/ 1894068 h 1923076"/>
              <a:gd name="connsiteX4" fmla="*/ 825551 w 1848623"/>
              <a:gd name="connsiteY4" fmla="*/ 1884870 h 1923076"/>
              <a:gd name="connsiteX5" fmla="*/ 826082 w 1848623"/>
              <a:gd name="connsiteY5" fmla="*/ 1886462 h 1923076"/>
              <a:gd name="connsiteX6" fmla="*/ 819892 w 1848623"/>
              <a:gd name="connsiteY6" fmla="*/ 1889116 h 1923076"/>
              <a:gd name="connsiteX7" fmla="*/ 823755 w 1848623"/>
              <a:gd name="connsiteY7" fmla="*/ 1885251 h 1923076"/>
              <a:gd name="connsiteX8" fmla="*/ 877201 w 1848623"/>
              <a:gd name="connsiteY8" fmla="*/ 1884516 h 1923076"/>
              <a:gd name="connsiteX9" fmla="*/ 868002 w 1848623"/>
              <a:gd name="connsiteY9" fmla="*/ 1887699 h 1923076"/>
              <a:gd name="connsiteX10" fmla="*/ 839703 w 1848623"/>
              <a:gd name="connsiteY10" fmla="*/ 1884870 h 1923076"/>
              <a:gd name="connsiteX11" fmla="*/ 835458 w 1848623"/>
              <a:gd name="connsiteY11" fmla="*/ 1890529 h 1923076"/>
              <a:gd name="connsiteX12" fmla="*/ 865172 w 1848623"/>
              <a:gd name="connsiteY12" fmla="*/ 1889116 h 1923076"/>
              <a:gd name="connsiteX13" fmla="*/ 899133 w 1848623"/>
              <a:gd name="connsiteY13" fmla="*/ 1887699 h 1923076"/>
              <a:gd name="connsiteX14" fmla="*/ 877201 w 1848623"/>
              <a:gd name="connsiteY14" fmla="*/ 1884516 h 1923076"/>
              <a:gd name="connsiteX15" fmla="*/ 815531 w 1848623"/>
              <a:gd name="connsiteY15" fmla="*/ 1883640 h 1923076"/>
              <a:gd name="connsiteX16" fmla="*/ 824136 w 1848623"/>
              <a:gd name="connsiteY16" fmla="*/ 1884870 h 1923076"/>
              <a:gd name="connsiteX17" fmla="*/ 823755 w 1848623"/>
              <a:gd name="connsiteY17" fmla="*/ 1885251 h 1923076"/>
              <a:gd name="connsiteX18" fmla="*/ 819714 w 1848623"/>
              <a:gd name="connsiteY18" fmla="*/ 1886109 h 1923076"/>
              <a:gd name="connsiteX19" fmla="*/ 812816 w 1848623"/>
              <a:gd name="connsiteY19" fmla="*/ 1882040 h 1923076"/>
              <a:gd name="connsiteX20" fmla="*/ 815531 w 1848623"/>
              <a:gd name="connsiteY20" fmla="*/ 1883640 h 1923076"/>
              <a:gd name="connsiteX21" fmla="*/ 809280 w 1848623"/>
              <a:gd name="connsiteY21" fmla="*/ 1882747 h 1923076"/>
              <a:gd name="connsiteX22" fmla="*/ 1014636 w 1848623"/>
              <a:gd name="connsiteY22" fmla="*/ 1881509 h 1923076"/>
              <a:gd name="connsiteX23" fmla="*/ 1001016 w 1848623"/>
              <a:gd name="connsiteY23" fmla="*/ 1886284 h 1923076"/>
              <a:gd name="connsiteX24" fmla="*/ 1012336 w 1848623"/>
              <a:gd name="connsiteY24" fmla="*/ 1886284 h 1923076"/>
              <a:gd name="connsiteX25" fmla="*/ 986866 w 1848623"/>
              <a:gd name="connsiteY25" fmla="*/ 1893360 h 1923076"/>
              <a:gd name="connsiteX26" fmla="*/ 984035 w 1848623"/>
              <a:gd name="connsiteY26" fmla="*/ 1889116 h 1923076"/>
              <a:gd name="connsiteX27" fmla="*/ 971301 w 1848623"/>
              <a:gd name="connsiteY27" fmla="*/ 1889116 h 1923076"/>
              <a:gd name="connsiteX28" fmla="*/ 972714 w 1848623"/>
              <a:gd name="connsiteY28" fmla="*/ 1894775 h 1923076"/>
              <a:gd name="connsiteX29" fmla="*/ 954320 w 1848623"/>
              <a:gd name="connsiteY29" fmla="*/ 1890529 h 1923076"/>
              <a:gd name="connsiteX30" fmla="*/ 862343 w 1848623"/>
              <a:gd name="connsiteY30" fmla="*/ 1899019 h 1923076"/>
              <a:gd name="connsiteX31" fmla="*/ 865172 w 1848623"/>
              <a:gd name="connsiteY31" fmla="*/ 1903266 h 1923076"/>
              <a:gd name="connsiteX32" fmla="*/ 846778 w 1848623"/>
              <a:gd name="connsiteY32" fmla="*/ 1904680 h 1923076"/>
              <a:gd name="connsiteX33" fmla="*/ 859511 w 1848623"/>
              <a:gd name="connsiteY33" fmla="*/ 1907510 h 1923076"/>
              <a:gd name="connsiteX34" fmla="*/ 863758 w 1848623"/>
              <a:gd name="connsiteY34" fmla="*/ 1904680 h 1923076"/>
              <a:gd name="connsiteX35" fmla="*/ 931680 w 1848623"/>
              <a:gd name="connsiteY35" fmla="*/ 1906095 h 1923076"/>
              <a:gd name="connsiteX36" fmla="*/ 964226 w 1848623"/>
              <a:gd name="connsiteY36" fmla="*/ 1903266 h 1923076"/>
              <a:gd name="connsiteX37" fmla="*/ 979790 w 1848623"/>
              <a:gd name="connsiteY37" fmla="*/ 1900436 h 1923076"/>
              <a:gd name="connsiteX38" fmla="*/ 982622 w 1848623"/>
              <a:gd name="connsiteY38" fmla="*/ 1899019 h 1923076"/>
              <a:gd name="connsiteX39" fmla="*/ 982622 w 1848623"/>
              <a:gd name="connsiteY39" fmla="*/ 1903266 h 1923076"/>
              <a:gd name="connsiteX40" fmla="*/ 1050542 w 1848623"/>
              <a:gd name="connsiteY40" fmla="*/ 1894775 h 1923076"/>
              <a:gd name="connsiteX41" fmla="*/ 993942 w 1848623"/>
              <a:gd name="connsiteY41" fmla="*/ 1897606 h 1923076"/>
              <a:gd name="connsiteX42" fmla="*/ 1033563 w 1848623"/>
              <a:gd name="connsiteY42" fmla="*/ 1890529 h 1923076"/>
              <a:gd name="connsiteX43" fmla="*/ 1029317 w 1848623"/>
              <a:gd name="connsiteY43" fmla="*/ 1882040 h 1923076"/>
              <a:gd name="connsiteX44" fmla="*/ 1014636 w 1848623"/>
              <a:gd name="connsiteY44" fmla="*/ 1881509 h 1923076"/>
              <a:gd name="connsiteX45" fmla="*/ 796344 w 1848623"/>
              <a:gd name="connsiteY45" fmla="*/ 1879884 h 1923076"/>
              <a:gd name="connsiteX46" fmla="*/ 799373 w 1848623"/>
              <a:gd name="connsiteY46" fmla="*/ 1881332 h 1923076"/>
              <a:gd name="connsiteX47" fmla="*/ 809280 w 1848623"/>
              <a:gd name="connsiteY47" fmla="*/ 1882747 h 1923076"/>
              <a:gd name="connsiteX48" fmla="*/ 805740 w 1848623"/>
              <a:gd name="connsiteY48" fmla="*/ 1883455 h 1923076"/>
              <a:gd name="connsiteX49" fmla="*/ 815930 w 1848623"/>
              <a:gd name="connsiteY49" fmla="*/ 1889116 h 1923076"/>
              <a:gd name="connsiteX50" fmla="*/ 809992 w 1848623"/>
              <a:gd name="connsiteY50" fmla="*/ 1889116 h 1923076"/>
              <a:gd name="connsiteX51" fmla="*/ 801496 w 1848623"/>
              <a:gd name="connsiteY51" fmla="*/ 1887699 h 1923076"/>
              <a:gd name="connsiteX52" fmla="*/ 793005 w 1848623"/>
              <a:gd name="connsiteY52" fmla="*/ 1880625 h 1923076"/>
              <a:gd name="connsiteX53" fmla="*/ 909040 w 1848623"/>
              <a:gd name="connsiteY53" fmla="*/ 1877796 h 1923076"/>
              <a:gd name="connsiteX54" fmla="*/ 846778 w 1848623"/>
              <a:gd name="connsiteY54" fmla="*/ 1882040 h 1923076"/>
              <a:gd name="connsiteX55" fmla="*/ 886398 w 1848623"/>
              <a:gd name="connsiteY55" fmla="*/ 1882040 h 1923076"/>
              <a:gd name="connsiteX56" fmla="*/ 910901 w 1848623"/>
              <a:gd name="connsiteY56" fmla="*/ 1879811 h 1923076"/>
              <a:gd name="connsiteX57" fmla="*/ 911161 w 1848623"/>
              <a:gd name="connsiteY57" fmla="*/ 1880094 h 1923076"/>
              <a:gd name="connsiteX58" fmla="*/ 917529 w 1848623"/>
              <a:gd name="connsiteY58" fmla="*/ 1879209 h 1923076"/>
              <a:gd name="connsiteX59" fmla="*/ 910901 w 1848623"/>
              <a:gd name="connsiteY59" fmla="*/ 1879811 h 1923076"/>
              <a:gd name="connsiteX60" fmla="*/ 750554 w 1848623"/>
              <a:gd name="connsiteY60" fmla="*/ 1876379 h 1923076"/>
              <a:gd name="connsiteX61" fmla="*/ 759045 w 1848623"/>
              <a:gd name="connsiteY61" fmla="*/ 1876379 h 1923076"/>
              <a:gd name="connsiteX62" fmla="*/ 760460 w 1848623"/>
              <a:gd name="connsiteY62" fmla="*/ 1880625 h 1923076"/>
              <a:gd name="connsiteX63" fmla="*/ 750554 w 1848623"/>
              <a:gd name="connsiteY63" fmla="*/ 1876379 h 1923076"/>
              <a:gd name="connsiteX64" fmla="*/ 924604 w 1848623"/>
              <a:gd name="connsiteY64" fmla="*/ 1874964 h 1923076"/>
              <a:gd name="connsiteX65" fmla="*/ 968470 w 1848623"/>
              <a:gd name="connsiteY65" fmla="*/ 1876379 h 1923076"/>
              <a:gd name="connsiteX66" fmla="*/ 924604 w 1848623"/>
              <a:gd name="connsiteY66" fmla="*/ 1874964 h 1923076"/>
              <a:gd name="connsiteX67" fmla="*/ 1005262 w 1848623"/>
              <a:gd name="connsiteY67" fmla="*/ 1873550 h 1923076"/>
              <a:gd name="connsiteX68" fmla="*/ 978375 w 1848623"/>
              <a:gd name="connsiteY68" fmla="*/ 1879209 h 1923076"/>
              <a:gd name="connsiteX69" fmla="*/ 998186 w 1848623"/>
              <a:gd name="connsiteY69" fmla="*/ 1880625 h 1923076"/>
              <a:gd name="connsiteX70" fmla="*/ 1005262 w 1848623"/>
              <a:gd name="connsiteY70" fmla="*/ 1873550 h 1923076"/>
              <a:gd name="connsiteX71" fmla="*/ 783100 w 1848623"/>
              <a:gd name="connsiteY71" fmla="*/ 1873550 h 1923076"/>
              <a:gd name="connsiteX72" fmla="*/ 800965 w 1848623"/>
              <a:gd name="connsiteY72" fmla="*/ 1875495 h 1923076"/>
              <a:gd name="connsiteX73" fmla="*/ 801842 w 1848623"/>
              <a:gd name="connsiteY73" fmla="*/ 1875295 h 1923076"/>
              <a:gd name="connsiteX74" fmla="*/ 805740 w 1848623"/>
              <a:gd name="connsiteY74" fmla="*/ 1877796 h 1923076"/>
              <a:gd name="connsiteX75" fmla="*/ 796344 w 1848623"/>
              <a:gd name="connsiteY75" fmla="*/ 1879884 h 1923076"/>
              <a:gd name="connsiteX76" fmla="*/ 975546 w 1848623"/>
              <a:gd name="connsiteY76" fmla="*/ 1870720 h 1923076"/>
              <a:gd name="connsiteX77" fmla="*/ 969885 w 1848623"/>
              <a:gd name="connsiteY77" fmla="*/ 1874964 h 1923076"/>
              <a:gd name="connsiteX78" fmla="*/ 978375 w 1848623"/>
              <a:gd name="connsiteY78" fmla="*/ 1874964 h 1923076"/>
              <a:gd name="connsiteX79" fmla="*/ 975546 w 1848623"/>
              <a:gd name="connsiteY79" fmla="*/ 1870720 h 1923076"/>
              <a:gd name="connsiteX80" fmla="*/ 1097238 w 1848623"/>
              <a:gd name="connsiteY80" fmla="*/ 1867889 h 1923076"/>
              <a:gd name="connsiteX81" fmla="*/ 1081673 w 1848623"/>
              <a:gd name="connsiteY81" fmla="*/ 1869305 h 1923076"/>
              <a:gd name="connsiteX82" fmla="*/ 1084503 w 1848623"/>
              <a:gd name="connsiteY82" fmla="*/ 1873550 h 1923076"/>
              <a:gd name="connsiteX83" fmla="*/ 1097238 w 1848623"/>
              <a:gd name="connsiteY83" fmla="*/ 1867889 h 1923076"/>
              <a:gd name="connsiteX84" fmla="*/ 1044883 w 1848623"/>
              <a:gd name="connsiteY84" fmla="*/ 1866476 h 1923076"/>
              <a:gd name="connsiteX85" fmla="*/ 1013752 w 1848623"/>
              <a:gd name="connsiteY85" fmla="*/ 1873550 h 1923076"/>
              <a:gd name="connsiteX86" fmla="*/ 1044883 w 1848623"/>
              <a:gd name="connsiteY86" fmla="*/ 1874964 h 1923076"/>
              <a:gd name="connsiteX87" fmla="*/ 1044883 w 1848623"/>
              <a:gd name="connsiteY87" fmla="*/ 1866476 h 1923076"/>
              <a:gd name="connsiteX88" fmla="*/ 1016582 w 1848623"/>
              <a:gd name="connsiteY88" fmla="*/ 1843833 h 1923076"/>
              <a:gd name="connsiteX89" fmla="*/ 982622 w 1848623"/>
              <a:gd name="connsiteY89" fmla="*/ 1850909 h 1923076"/>
              <a:gd name="connsiteX90" fmla="*/ 965641 w 1848623"/>
              <a:gd name="connsiteY90" fmla="*/ 1862229 h 1923076"/>
              <a:gd name="connsiteX91" fmla="*/ 989696 w 1848623"/>
              <a:gd name="connsiteY91" fmla="*/ 1856568 h 1923076"/>
              <a:gd name="connsiteX92" fmla="*/ 1017997 w 1848623"/>
              <a:gd name="connsiteY92" fmla="*/ 1850909 h 1923076"/>
              <a:gd name="connsiteX93" fmla="*/ 1016582 w 1848623"/>
              <a:gd name="connsiteY93" fmla="*/ 1853739 h 1923076"/>
              <a:gd name="connsiteX94" fmla="*/ 1016582 w 1848623"/>
              <a:gd name="connsiteY94" fmla="*/ 1843833 h 1923076"/>
              <a:gd name="connsiteX95" fmla="*/ 590478 w 1848623"/>
              <a:gd name="connsiteY95" fmla="*/ 1832867 h 1923076"/>
              <a:gd name="connsiteX96" fmla="*/ 599147 w 1848623"/>
              <a:gd name="connsiteY96" fmla="*/ 1838174 h 1923076"/>
              <a:gd name="connsiteX97" fmla="*/ 584995 w 1848623"/>
              <a:gd name="connsiteY97" fmla="*/ 1833928 h 1923076"/>
              <a:gd name="connsiteX98" fmla="*/ 590478 w 1848623"/>
              <a:gd name="connsiteY98" fmla="*/ 1832867 h 1923076"/>
              <a:gd name="connsiteX99" fmla="*/ 1111389 w 1848623"/>
              <a:gd name="connsiteY99" fmla="*/ 1826854 h 1923076"/>
              <a:gd name="connsiteX100" fmla="*/ 1100069 w 1848623"/>
              <a:gd name="connsiteY100" fmla="*/ 1831099 h 1923076"/>
              <a:gd name="connsiteX101" fmla="*/ 1111389 w 1848623"/>
              <a:gd name="connsiteY101" fmla="*/ 1826854 h 1923076"/>
              <a:gd name="connsiteX102" fmla="*/ 1158086 w 1848623"/>
              <a:gd name="connsiteY102" fmla="*/ 1824023 h 1923076"/>
              <a:gd name="connsiteX103" fmla="*/ 1142520 w 1848623"/>
              <a:gd name="connsiteY103" fmla="*/ 1831099 h 1923076"/>
              <a:gd name="connsiteX104" fmla="*/ 1158086 w 1848623"/>
              <a:gd name="connsiteY104" fmla="*/ 1824023 h 1923076"/>
              <a:gd name="connsiteX105" fmla="*/ 1194346 w 1848623"/>
              <a:gd name="connsiteY105" fmla="*/ 1820663 h 1923076"/>
              <a:gd name="connsiteX106" fmla="*/ 1183556 w 1848623"/>
              <a:gd name="connsiteY106" fmla="*/ 1824023 h 1923076"/>
              <a:gd name="connsiteX107" fmla="*/ 1179310 w 1848623"/>
              <a:gd name="connsiteY107" fmla="*/ 1831099 h 1923076"/>
              <a:gd name="connsiteX108" fmla="*/ 1179310 w 1848623"/>
              <a:gd name="connsiteY108" fmla="*/ 1825438 h 1923076"/>
              <a:gd name="connsiteX109" fmla="*/ 1155255 w 1848623"/>
              <a:gd name="connsiteY109" fmla="*/ 1835343 h 1923076"/>
              <a:gd name="connsiteX110" fmla="*/ 1166575 w 1848623"/>
              <a:gd name="connsiteY110" fmla="*/ 1835343 h 1923076"/>
              <a:gd name="connsiteX111" fmla="*/ 1136859 w 1848623"/>
              <a:gd name="connsiteY111" fmla="*/ 1842419 h 1923076"/>
              <a:gd name="connsiteX112" fmla="*/ 1138276 w 1848623"/>
              <a:gd name="connsiteY112" fmla="*/ 1846665 h 1923076"/>
              <a:gd name="connsiteX113" fmla="*/ 1122709 w 1848623"/>
              <a:gd name="connsiteY113" fmla="*/ 1846665 h 1923076"/>
              <a:gd name="connsiteX114" fmla="*/ 1078844 w 1848623"/>
              <a:gd name="connsiteY114" fmla="*/ 1860815 h 1923076"/>
              <a:gd name="connsiteX115" fmla="*/ 1076014 w 1848623"/>
              <a:gd name="connsiteY115" fmla="*/ 1856568 h 1923076"/>
              <a:gd name="connsiteX116" fmla="*/ 1066107 w 1848623"/>
              <a:gd name="connsiteY116" fmla="*/ 1862229 h 1923076"/>
              <a:gd name="connsiteX117" fmla="*/ 1077427 w 1848623"/>
              <a:gd name="connsiteY117" fmla="*/ 1862229 h 1923076"/>
              <a:gd name="connsiteX118" fmla="*/ 1051957 w 1848623"/>
              <a:gd name="connsiteY118" fmla="*/ 1869305 h 1923076"/>
              <a:gd name="connsiteX119" fmla="*/ 1060448 w 1848623"/>
              <a:gd name="connsiteY119" fmla="*/ 1877796 h 1923076"/>
              <a:gd name="connsiteX120" fmla="*/ 1063277 w 1848623"/>
              <a:gd name="connsiteY120" fmla="*/ 1869305 h 1923076"/>
              <a:gd name="connsiteX121" fmla="*/ 1076014 w 1848623"/>
              <a:gd name="connsiteY121" fmla="*/ 1867889 h 1923076"/>
              <a:gd name="connsiteX122" fmla="*/ 1067524 w 1848623"/>
              <a:gd name="connsiteY122" fmla="*/ 1867889 h 1923076"/>
              <a:gd name="connsiteX123" fmla="*/ 1142520 w 1848623"/>
              <a:gd name="connsiteY123" fmla="*/ 1852324 h 1923076"/>
              <a:gd name="connsiteX124" fmla="*/ 1201950 w 1848623"/>
              <a:gd name="connsiteY124" fmla="*/ 1822608 h 1923076"/>
              <a:gd name="connsiteX125" fmla="*/ 1194346 w 1848623"/>
              <a:gd name="connsiteY125" fmla="*/ 1820663 h 1923076"/>
              <a:gd name="connsiteX126" fmla="*/ 986350 w 1848623"/>
              <a:gd name="connsiteY126" fmla="*/ 1818742 h 1923076"/>
              <a:gd name="connsiteX127" fmla="*/ 986911 w 1848623"/>
              <a:gd name="connsiteY127" fmla="*/ 1819153 h 1923076"/>
              <a:gd name="connsiteX128" fmla="*/ 984035 w 1848623"/>
              <a:gd name="connsiteY128" fmla="*/ 1819778 h 1923076"/>
              <a:gd name="connsiteX129" fmla="*/ 489108 w 1848623"/>
              <a:gd name="connsiteY129" fmla="*/ 1803996 h 1923076"/>
              <a:gd name="connsiteX130" fmla="*/ 494774 w 1848623"/>
              <a:gd name="connsiteY130" fmla="*/ 1806986 h 1923076"/>
              <a:gd name="connsiteX131" fmla="*/ 491604 w 1848623"/>
              <a:gd name="connsiteY131" fmla="*/ 1805627 h 1923076"/>
              <a:gd name="connsiteX132" fmla="*/ 1080258 w 1848623"/>
              <a:gd name="connsiteY132" fmla="*/ 1797136 h 1923076"/>
              <a:gd name="connsiteX133" fmla="*/ 1051957 w 1848623"/>
              <a:gd name="connsiteY133" fmla="*/ 1804212 h 1923076"/>
              <a:gd name="connsiteX134" fmla="*/ 1026485 w 1848623"/>
              <a:gd name="connsiteY134" fmla="*/ 1807044 h 1923076"/>
              <a:gd name="connsiteX135" fmla="*/ 1004200 w 1848623"/>
              <a:gd name="connsiteY135" fmla="*/ 1810757 h 1923076"/>
              <a:gd name="connsiteX136" fmla="*/ 986350 w 1848623"/>
              <a:gd name="connsiteY136" fmla="*/ 1818742 h 1923076"/>
              <a:gd name="connsiteX137" fmla="*/ 985893 w 1848623"/>
              <a:gd name="connsiteY137" fmla="*/ 1818407 h 1923076"/>
              <a:gd name="connsiteX138" fmla="*/ 962811 w 1848623"/>
              <a:gd name="connsiteY138" fmla="*/ 1821193 h 1923076"/>
              <a:gd name="connsiteX139" fmla="*/ 979790 w 1848623"/>
              <a:gd name="connsiteY139" fmla="*/ 1814117 h 1923076"/>
              <a:gd name="connsiteX140" fmla="*/ 967055 w 1848623"/>
              <a:gd name="connsiteY140" fmla="*/ 1814117 h 1923076"/>
              <a:gd name="connsiteX141" fmla="*/ 958034 w 1848623"/>
              <a:gd name="connsiteY141" fmla="*/ 1817302 h 1923076"/>
              <a:gd name="connsiteX142" fmla="*/ 957586 w 1848623"/>
              <a:gd name="connsiteY142" fmla="*/ 1817330 h 1923076"/>
              <a:gd name="connsiteX143" fmla="*/ 959373 w 1848623"/>
              <a:gd name="connsiteY143" fmla="*/ 1818643 h 1923076"/>
              <a:gd name="connsiteX144" fmla="*/ 953361 w 1848623"/>
              <a:gd name="connsiteY144" fmla="*/ 1820546 h 1923076"/>
              <a:gd name="connsiteX145" fmla="*/ 951544 w 1848623"/>
              <a:gd name="connsiteY145" fmla="*/ 1817720 h 1923076"/>
              <a:gd name="connsiteX146" fmla="*/ 941584 w 1848623"/>
              <a:gd name="connsiteY146" fmla="*/ 1818364 h 1923076"/>
              <a:gd name="connsiteX147" fmla="*/ 945830 w 1848623"/>
              <a:gd name="connsiteY147" fmla="*/ 1824023 h 1923076"/>
              <a:gd name="connsiteX148" fmla="*/ 937339 w 1848623"/>
              <a:gd name="connsiteY148" fmla="*/ 1822608 h 1923076"/>
              <a:gd name="connsiteX149" fmla="*/ 937339 w 1848623"/>
              <a:gd name="connsiteY149" fmla="*/ 1815534 h 1923076"/>
              <a:gd name="connsiteX150" fmla="*/ 901964 w 1848623"/>
              <a:gd name="connsiteY150" fmla="*/ 1825438 h 1923076"/>
              <a:gd name="connsiteX151" fmla="*/ 920360 w 1848623"/>
              <a:gd name="connsiteY151" fmla="*/ 1825438 h 1923076"/>
              <a:gd name="connsiteX152" fmla="*/ 915381 w 1848623"/>
              <a:gd name="connsiteY152" fmla="*/ 1827927 h 1923076"/>
              <a:gd name="connsiteX153" fmla="*/ 904794 w 1848623"/>
              <a:gd name="connsiteY153" fmla="*/ 1828267 h 1923076"/>
              <a:gd name="connsiteX154" fmla="*/ 918943 w 1848623"/>
              <a:gd name="connsiteY154" fmla="*/ 1829684 h 1923076"/>
              <a:gd name="connsiteX155" fmla="*/ 914699 w 1848623"/>
              <a:gd name="connsiteY155" fmla="*/ 1828267 h 1923076"/>
              <a:gd name="connsiteX156" fmla="*/ 915381 w 1848623"/>
              <a:gd name="connsiteY156" fmla="*/ 1827927 h 1923076"/>
              <a:gd name="connsiteX157" fmla="*/ 948659 w 1848623"/>
              <a:gd name="connsiteY157" fmla="*/ 1826854 h 1923076"/>
              <a:gd name="connsiteX158" fmla="*/ 969885 w 1848623"/>
              <a:gd name="connsiteY158" fmla="*/ 1824023 h 1923076"/>
              <a:gd name="connsiteX159" fmla="*/ 989696 w 1848623"/>
              <a:gd name="connsiteY159" fmla="*/ 1821193 h 1923076"/>
              <a:gd name="connsiteX160" fmla="*/ 986911 w 1848623"/>
              <a:gd name="connsiteY160" fmla="*/ 1819153 h 1923076"/>
              <a:gd name="connsiteX161" fmla="*/ 992172 w 1848623"/>
              <a:gd name="connsiteY161" fmla="*/ 1818010 h 1923076"/>
              <a:gd name="connsiteX162" fmla="*/ 998186 w 1848623"/>
              <a:gd name="connsiteY162" fmla="*/ 1818364 h 1923076"/>
              <a:gd name="connsiteX163" fmla="*/ 996771 w 1848623"/>
              <a:gd name="connsiteY163" fmla="*/ 1824023 h 1923076"/>
              <a:gd name="connsiteX164" fmla="*/ 1009506 w 1848623"/>
              <a:gd name="connsiteY164" fmla="*/ 1822608 h 1923076"/>
              <a:gd name="connsiteX165" fmla="*/ 1002432 w 1848623"/>
              <a:gd name="connsiteY165" fmla="*/ 1818364 h 1923076"/>
              <a:gd name="connsiteX166" fmla="*/ 1043467 w 1848623"/>
              <a:gd name="connsiteY166" fmla="*/ 1812703 h 1923076"/>
              <a:gd name="connsiteX167" fmla="*/ 1054787 w 1848623"/>
              <a:gd name="connsiteY167" fmla="*/ 1809873 h 1923076"/>
              <a:gd name="connsiteX168" fmla="*/ 1064694 w 1848623"/>
              <a:gd name="connsiteY168" fmla="*/ 1807044 h 1923076"/>
              <a:gd name="connsiteX169" fmla="*/ 1083088 w 1848623"/>
              <a:gd name="connsiteY169" fmla="*/ 1799968 h 1923076"/>
              <a:gd name="connsiteX170" fmla="*/ 1080258 w 1848623"/>
              <a:gd name="connsiteY170" fmla="*/ 1797136 h 1923076"/>
              <a:gd name="connsiteX171" fmla="*/ 521668 w 1848623"/>
              <a:gd name="connsiteY171" fmla="*/ 1794540 h 1923076"/>
              <a:gd name="connsiteX172" fmla="*/ 525565 w 1848623"/>
              <a:gd name="connsiteY172" fmla="*/ 1795936 h 1923076"/>
              <a:gd name="connsiteX173" fmla="*/ 525565 w 1848623"/>
              <a:gd name="connsiteY173" fmla="*/ 1797136 h 1923076"/>
              <a:gd name="connsiteX174" fmla="*/ 525565 w 1848623"/>
              <a:gd name="connsiteY174" fmla="*/ 1793256 h 1923076"/>
              <a:gd name="connsiteX175" fmla="*/ 527655 w 1848623"/>
              <a:gd name="connsiteY175" fmla="*/ 1794033 h 1923076"/>
              <a:gd name="connsiteX176" fmla="*/ 528311 w 1848623"/>
              <a:gd name="connsiteY176" fmla="*/ 1794390 h 1923076"/>
              <a:gd name="connsiteX177" fmla="*/ 526449 w 1848623"/>
              <a:gd name="connsiteY177" fmla="*/ 1796252 h 1923076"/>
              <a:gd name="connsiteX178" fmla="*/ 525565 w 1848623"/>
              <a:gd name="connsiteY178" fmla="*/ 1795936 h 1923076"/>
              <a:gd name="connsiteX179" fmla="*/ 518761 w 1848623"/>
              <a:gd name="connsiteY179" fmla="*/ 1792602 h 1923076"/>
              <a:gd name="connsiteX180" fmla="*/ 521668 w 1848623"/>
              <a:gd name="connsiteY180" fmla="*/ 1794540 h 1923076"/>
              <a:gd name="connsiteX181" fmla="*/ 517074 w 1848623"/>
              <a:gd name="connsiteY181" fmla="*/ 1792892 h 1923076"/>
              <a:gd name="connsiteX182" fmla="*/ 1353360 w 1848623"/>
              <a:gd name="connsiteY182" fmla="*/ 1787233 h 1923076"/>
              <a:gd name="connsiteX183" fmla="*/ 1339210 w 1848623"/>
              <a:gd name="connsiteY183" fmla="*/ 1799968 h 1923076"/>
              <a:gd name="connsiteX184" fmla="*/ 1353360 w 1848623"/>
              <a:gd name="connsiteY184" fmla="*/ 1787233 h 1923076"/>
              <a:gd name="connsiteX185" fmla="*/ 1398642 w 1848623"/>
              <a:gd name="connsiteY185" fmla="*/ 1782987 h 1923076"/>
              <a:gd name="connsiteX186" fmla="*/ 1402887 w 1848623"/>
              <a:gd name="connsiteY186" fmla="*/ 1784403 h 1923076"/>
              <a:gd name="connsiteX187" fmla="*/ 1401472 w 1848623"/>
              <a:gd name="connsiteY187" fmla="*/ 1785816 h 1923076"/>
              <a:gd name="connsiteX188" fmla="*/ 1391566 w 1848623"/>
              <a:gd name="connsiteY188" fmla="*/ 1788648 h 1923076"/>
              <a:gd name="connsiteX189" fmla="*/ 1398642 w 1848623"/>
              <a:gd name="connsiteY189" fmla="*/ 1782987 h 1923076"/>
              <a:gd name="connsiteX190" fmla="*/ 583771 w 1848623"/>
              <a:gd name="connsiteY190" fmla="*/ 1763857 h 1923076"/>
              <a:gd name="connsiteX191" fmla="*/ 659993 w 1848623"/>
              <a:gd name="connsiteY191" fmla="*/ 1787233 h 1923076"/>
              <a:gd name="connsiteX192" fmla="*/ 687586 w 1848623"/>
              <a:gd name="connsiteY192" fmla="*/ 1790238 h 1923076"/>
              <a:gd name="connsiteX193" fmla="*/ 696783 w 1848623"/>
              <a:gd name="connsiteY193" fmla="*/ 1794251 h 1923076"/>
              <a:gd name="connsiteX194" fmla="*/ 696783 w 1848623"/>
              <a:gd name="connsiteY194" fmla="*/ 1798553 h 1923076"/>
              <a:gd name="connsiteX195" fmla="*/ 640183 w 1848623"/>
              <a:gd name="connsiteY195" fmla="*/ 1784403 h 1923076"/>
              <a:gd name="connsiteX196" fmla="*/ 584995 w 1848623"/>
              <a:gd name="connsiteY196" fmla="*/ 1764593 h 1923076"/>
              <a:gd name="connsiteX197" fmla="*/ 1401472 w 1848623"/>
              <a:gd name="connsiteY197" fmla="*/ 1763176 h 1923076"/>
              <a:gd name="connsiteX198" fmla="*/ 1394396 w 1848623"/>
              <a:gd name="connsiteY198" fmla="*/ 1767422 h 1923076"/>
              <a:gd name="connsiteX199" fmla="*/ 1402887 w 1848623"/>
              <a:gd name="connsiteY199" fmla="*/ 1766006 h 1923076"/>
              <a:gd name="connsiteX200" fmla="*/ 410161 w 1848623"/>
              <a:gd name="connsiteY200" fmla="*/ 1759246 h 1923076"/>
              <a:gd name="connsiteX201" fmla="*/ 429341 w 1848623"/>
              <a:gd name="connsiteY201" fmla="*/ 1768837 h 1923076"/>
              <a:gd name="connsiteX202" fmla="*/ 439248 w 1848623"/>
              <a:gd name="connsiteY202" fmla="*/ 1778742 h 1923076"/>
              <a:gd name="connsiteX203" fmla="*/ 443493 w 1848623"/>
              <a:gd name="connsiteY203" fmla="*/ 1780157 h 1923076"/>
              <a:gd name="connsiteX204" fmla="*/ 447739 w 1848623"/>
              <a:gd name="connsiteY204" fmla="*/ 1775913 h 1923076"/>
              <a:gd name="connsiteX205" fmla="*/ 454813 w 1848623"/>
              <a:gd name="connsiteY205" fmla="*/ 1781572 h 1923076"/>
              <a:gd name="connsiteX206" fmla="*/ 489108 w 1848623"/>
              <a:gd name="connsiteY206" fmla="*/ 1803996 h 1923076"/>
              <a:gd name="connsiteX207" fmla="*/ 477453 w 1848623"/>
              <a:gd name="connsiteY207" fmla="*/ 1797845 h 1923076"/>
              <a:gd name="connsiteX208" fmla="*/ 451983 w 1848623"/>
              <a:gd name="connsiteY208" fmla="*/ 1792892 h 1923076"/>
              <a:gd name="connsiteX209" fmla="*/ 439248 w 1848623"/>
              <a:gd name="connsiteY209" fmla="*/ 1787233 h 1923076"/>
              <a:gd name="connsiteX210" fmla="*/ 399627 w 1848623"/>
              <a:gd name="connsiteY210" fmla="*/ 1760346 h 1923076"/>
              <a:gd name="connsiteX211" fmla="*/ 410947 w 1848623"/>
              <a:gd name="connsiteY211" fmla="*/ 1763176 h 1923076"/>
              <a:gd name="connsiteX212" fmla="*/ 405589 w 1848623"/>
              <a:gd name="connsiteY212" fmla="*/ 1753474 h 1923076"/>
              <a:gd name="connsiteX213" fmla="*/ 409532 w 1848623"/>
              <a:gd name="connsiteY213" fmla="*/ 1756102 h 1923076"/>
              <a:gd name="connsiteX214" fmla="*/ 410161 w 1848623"/>
              <a:gd name="connsiteY214" fmla="*/ 1759246 h 1923076"/>
              <a:gd name="connsiteX215" fmla="*/ 409532 w 1848623"/>
              <a:gd name="connsiteY215" fmla="*/ 1758932 h 1923076"/>
              <a:gd name="connsiteX216" fmla="*/ 1412792 w 1848623"/>
              <a:gd name="connsiteY216" fmla="*/ 1750441 h 1923076"/>
              <a:gd name="connsiteX217" fmla="*/ 1402887 w 1848623"/>
              <a:gd name="connsiteY217" fmla="*/ 1760346 h 1923076"/>
              <a:gd name="connsiteX218" fmla="*/ 1415621 w 1848623"/>
              <a:gd name="connsiteY218" fmla="*/ 1753273 h 1923076"/>
              <a:gd name="connsiteX219" fmla="*/ 1479298 w 1848623"/>
              <a:gd name="connsiteY219" fmla="*/ 1729216 h 1923076"/>
              <a:gd name="connsiteX220" fmla="*/ 1483544 w 1848623"/>
              <a:gd name="connsiteY220" fmla="*/ 1737706 h 1923076"/>
              <a:gd name="connsiteX221" fmla="*/ 1479298 w 1848623"/>
              <a:gd name="connsiteY221" fmla="*/ 1729216 h 1923076"/>
              <a:gd name="connsiteX222" fmla="*/ 1426942 w 1848623"/>
              <a:gd name="connsiteY222" fmla="*/ 1729216 h 1923076"/>
              <a:gd name="connsiteX223" fmla="*/ 1392981 w 1848623"/>
              <a:gd name="connsiteY223" fmla="*/ 1754685 h 1923076"/>
              <a:gd name="connsiteX224" fmla="*/ 1370341 w 1848623"/>
              <a:gd name="connsiteY224" fmla="*/ 1775913 h 1923076"/>
              <a:gd name="connsiteX225" fmla="*/ 1400055 w 1848623"/>
              <a:gd name="connsiteY225" fmla="*/ 1754685 h 1923076"/>
              <a:gd name="connsiteX226" fmla="*/ 1426942 w 1848623"/>
              <a:gd name="connsiteY226" fmla="*/ 1729216 h 1923076"/>
              <a:gd name="connsiteX227" fmla="*/ 1494864 w 1848623"/>
              <a:gd name="connsiteY227" fmla="*/ 1723555 h 1923076"/>
              <a:gd name="connsiteX228" fmla="*/ 1494864 w 1848623"/>
              <a:gd name="connsiteY228" fmla="*/ 1727801 h 1923076"/>
              <a:gd name="connsiteX229" fmla="*/ 1490618 w 1848623"/>
              <a:gd name="connsiteY229" fmla="*/ 1727801 h 1923076"/>
              <a:gd name="connsiteX230" fmla="*/ 1484959 w 1848623"/>
              <a:gd name="connsiteY230" fmla="*/ 1727801 h 1923076"/>
              <a:gd name="connsiteX231" fmla="*/ 1489203 w 1848623"/>
              <a:gd name="connsiteY231" fmla="*/ 1724971 h 1923076"/>
              <a:gd name="connsiteX232" fmla="*/ 1494864 w 1848623"/>
              <a:gd name="connsiteY232" fmla="*/ 1723555 h 1923076"/>
              <a:gd name="connsiteX233" fmla="*/ 610467 w 1848623"/>
              <a:gd name="connsiteY233" fmla="*/ 1723555 h 1923076"/>
              <a:gd name="connsiteX234" fmla="*/ 624616 w 1848623"/>
              <a:gd name="connsiteY234" fmla="*/ 1734875 h 1923076"/>
              <a:gd name="connsiteX235" fmla="*/ 624729 w 1848623"/>
              <a:gd name="connsiteY235" fmla="*/ 1735431 h 1923076"/>
              <a:gd name="connsiteX236" fmla="*/ 628189 w 1848623"/>
              <a:gd name="connsiteY236" fmla="*/ 1737634 h 1923076"/>
              <a:gd name="connsiteX237" fmla="*/ 638552 w 1848623"/>
              <a:gd name="connsiteY237" fmla="*/ 1747998 h 1923076"/>
              <a:gd name="connsiteX238" fmla="*/ 637227 w 1848623"/>
              <a:gd name="connsiteY238" fmla="*/ 1752470 h 1923076"/>
              <a:gd name="connsiteX239" fmla="*/ 640183 w 1848623"/>
              <a:gd name="connsiteY239" fmla="*/ 1754685 h 1923076"/>
              <a:gd name="connsiteX240" fmla="*/ 650086 w 1848623"/>
              <a:gd name="connsiteY240" fmla="*/ 1760346 h 1923076"/>
              <a:gd name="connsiteX241" fmla="*/ 640183 w 1848623"/>
              <a:gd name="connsiteY241" fmla="*/ 1756102 h 1923076"/>
              <a:gd name="connsiteX242" fmla="*/ 659993 w 1848623"/>
              <a:gd name="connsiteY242" fmla="*/ 1763176 h 1923076"/>
              <a:gd name="connsiteX243" fmla="*/ 652918 w 1848623"/>
              <a:gd name="connsiteY243" fmla="*/ 1757517 h 1923076"/>
              <a:gd name="connsiteX244" fmla="*/ 674143 w 1848623"/>
              <a:gd name="connsiteY244" fmla="*/ 1761761 h 1923076"/>
              <a:gd name="connsiteX245" fmla="*/ 672728 w 1848623"/>
              <a:gd name="connsiteY245" fmla="*/ 1760346 h 1923076"/>
              <a:gd name="connsiteX246" fmla="*/ 702444 w 1848623"/>
              <a:gd name="connsiteY246" fmla="*/ 1764593 h 1923076"/>
              <a:gd name="connsiteX247" fmla="*/ 703857 w 1848623"/>
              <a:gd name="connsiteY247" fmla="*/ 1763176 h 1923076"/>
              <a:gd name="connsiteX248" fmla="*/ 674143 w 1848623"/>
              <a:gd name="connsiteY248" fmla="*/ 1744782 h 1923076"/>
              <a:gd name="connsiteX249" fmla="*/ 659993 w 1848623"/>
              <a:gd name="connsiteY249" fmla="*/ 1736291 h 1923076"/>
              <a:gd name="connsiteX250" fmla="*/ 652918 w 1848623"/>
              <a:gd name="connsiteY250" fmla="*/ 1739121 h 1923076"/>
              <a:gd name="connsiteX251" fmla="*/ 645842 w 1848623"/>
              <a:gd name="connsiteY251" fmla="*/ 1737706 h 1923076"/>
              <a:gd name="connsiteX252" fmla="*/ 640828 w 1848623"/>
              <a:gd name="connsiteY252" fmla="*/ 1731688 h 1923076"/>
              <a:gd name="connsiteX253" fmla="*/ 625595 w 1848623"/>
              <a:gd name="connsiteY253" fmla="*/ 1728565 h 1923076"/>
              <a:gd name="connsiteX254" fmla="*/ 625371 w 1848623"/>
              <a:gd name="connsiteY254" fmla="*/ 1726536 h 1923076"/>
              <a:gd name="connsiteX255" fmla="*/ 621615 w 1848623"/>
              <a:gd name="connsiteY255" fmla="*/ 1725785 h 1923076"/>
              <a:gd name="connsiteX256" fmla="*/ 621709 w 1848623"/>
              <a:gd name="connsiteY256" fmla="*/ 1725974 h 1923076"/>
              <a:gd name="connsiteX257" fmla="*/ 621411 w 1848623"/>
              <a:gd name="connsiteY257" fmla="*/ 1725744 h 1923076"/>
              <a:gd name="connsiteX258" fmla="*/ 1533069 w 1848623"/>
              <a:gd name="connsiteY258" fmla="*/ 1700914 h 1923076"/>
              <a:gd name="connsiteX259" fmla="*/ 1523165 w 1848623"/>
              <a:gd name="connsiteY259" fmla="*/ 1710820 h 1923076"/>
              <a:gd name="connsiteX260" fmla="*/ 1528825 w 1848623"/>
              <a:gd name="connsiteY260" fmla="*/ 1703744 h 1923076"/>
              <a:gd name="connsiteX261" fmla="*/ 1523165 w 1848623"/>
              <a:gd name="connsiteY261" fmla="*/ 1707990 h 1923076"/>
              <a:gd name="connsiteX262" fmla="*/ 1520334 w 1848623"/>
              <a:gd name="connsiteY262" fmla="*/ 1705159 h 1923076"/>
              <a:gd name="connsiteX263" fmla="*/ 1533069 w 1848623"/>
              <a:gd name="connsiteY263" fmla="*/ 1700914 h 1923076"/>
              <a:gd name="connsiteX264" fmla="*/ 427381 w 1848623"/>
              <a:gd name="connsiteY264" fmla="*/ 1692289 h 1923076"/>
              <a:gd name="connsiteX265" fmla="*/ 444223 w 1848623"/>
              <a:gd name="connsiteY265" fmla="*/ 1698767 h 1923076"/>
              <a:gd name="connsiteX266" fmla="*/ 444223 w 1848623"/>
              <a:gd name="connsiteY266" fmla="*/ 1693585 h 1923076"/>
              <a:gd name="connsiteX267" fmla="*/ 458473 w 1848623"/>
              <a:gd name="connsiteY267" fmla="*/ 1701356 h 1923076"/>
              <a:gd name="connsiteX268" fmla="*/ 453291 w 1848623"/>
              <a:gd name="connsiteY268" fmla="*/ 1696176 h 1923076"/>
              <a:gd name="connsiteX269" fmla="*/ 464949 w 1848623"/>
              <a:gd name="connsiteY269" fmla="*/ 1697471 h 1923076"/>
              <a:gd name="connsiteX270" fmla="*/ 461064 w 1848623"/>
              <a:gd name="connsiteY270" fmla="*/ 1701356 h 1923076"/>
              <a:gd name="connsiteX271" fmla="*/ 468837 w 1848623"/>
              <a:gd name="connsiteY271" fmla="*/ 1709131 h 1923076"/>
              <a:gd name="connsiteX272" fmla="*/ 463655 w 1848623"/>
              <a:gd name="connsiteY272" fmla="*/ 1710426 h 1923076"/>
              <a:gd name="connsiteX273" fmla="*/ 437745 w 1848623"/>
              <a:gd name="connsiteY273" fmla="*/ 1701356 h 1923076"/>
              <a:gd name="connsiteX274" fmla="*/ 427381 w 1848623"/>
              <a:gd name="connsiteY274" fmla="*/ 1692289 h 1923076"/>
              <a:gd name="connsiteX275" fmla="*/ 300573 w 1848623"/>
              <a:gd name="connsiteY275" fmla="*/ 1671198 h 1923076"/>
              <a:gd name="connsiteX276" fmla="*/ 341610 w 1848623"/>
              <a:gd name="connsiteY276" fmla="*/ 1705159 h 1923076"/>
              <a:gd name="connsiteX277" fmla="*/ 388307 w 1848623"/>
              <a:gd name="connsiteY277" fmla="*/ 1741951 h 1923076"/>
              <a:gd name="connsiteX278" fmla="*/ 402634 w 1848623"/>
              <a:gd name="connsiteY278" fmla="*/ 1749381 h 1923076"/>
              <a:gd name="connsiteX279" fmla="*/ 405589 w 1848623"/>
              <a:gd name="connsiteY279" fmla="*/ 1753474 h 1923076"/>
              <a:gd name="connsiteX280" fmla="*/ 371326 w 1848623"/>
              <a:gd name="connsiteY280" fmla="*/ 1730630 h 1923076"/>
              <a:gd name="connsiteX281" fmla="*/ 335950 w 1848623"/>
              <a:gd name="connsiteY281" fmla="*/ 1705159 h 1923076"/>
              <a:gd name="connsiteX282" fmla="*/ 300573 w 1848623"/>
              <a:gd name="connsiteY282" fmla="*/ 1671198 h 1923076"/>
              <a:gd name="connsiteX283" fmla="*/ 560942 w 1848623"/>
              <a:gd name="connsiteY283" fmla="*/ 1669784 h 1923076"/>
              <a:gd name="connsiteX284" fmla="*/ 565184 w 1848623"/>
              <a:gd name="connsiteY284" fmla="*/ 1671198 h 1923076"/>
              <a:gd name="connsiteX285" fmla="*/ 565184 w 1848623"/>
              <a:gd name="connsiteY285" fmla="*/ 1669784 h 1923076"/>
              <a:gd name="connsiteX286" fmla="*/ 562355 w 1848623"/>
              <a:gd name="connsiteY286" fmla="*/ 1669784 h 1923076"/>
              <a:gd name="connsiteX287" fmla="*/ 560942 w 1848623"/>
              <a:gd name="connsiteY287" fmla="*/ 1669784 h 1923076"/>
              <a:gd name="connsiteX288" fmla="*/ 440663 w 1848623"/>
              <a:gd name="connsiteY288" fmla="*/ 1662708 h 1923076"/>
              <a:gd name="connsiteX289" fmla="*/ 440711 w 1848623"/>
              <a:gd name="connsiteY289" fmla="*/ 1662819 h 1923076"/>
              <a:gd name="connsiteX290" fmla="*/ 440604 w 1848623"/>
              <a:gd name="connsiteY290" fmla="*/ 1662730 h 1923076"/>
              <a:gd name="connsiteX291" fmla="*/ 433587 w 1848623"/>
              <a:gd name="connsiteY291" fmla="*/ 1657049 h 1923076"/>
              <a:gd name="connsiteX292" fmla="*/ 440604 w 1848623"/>
              <a:gd name="connsiteY292" fmla="*/ 1662730 h 1923076"/>
              <a:gd name="connsiteX293" fmla="*/ 439248 w 1848623"/>
              <a:gd name="connsiteY293" fmla="*/ 1663239 h 1923076"/>
              <a:gd name="connsiteX294" fmla="*/ 437832 w 1848623"/>
              <a:gd name="connsiteY294" fmla="*/ 1666952 h 1923076"/>
              <a:gd name="connsiteX295" fmla="*/ 433587 w 1848623"/>
              <a:gd name="connsiteY295" fmla="*/ 1657049 h 1923076"/>
              <a:gd name="connsiteX296" fmla="*/ 1567560 w 1848623"/>
              <a:gd name="connsiteY296" fmla="*/ 1648381 h 1923076"/>
              <a:gd name="connsiteX297" fmla="*/ 1567371 w 1848623"/>
              <a:gd name="connsiteY297" fmla="*/ 1649964 h 1923076"/>
              <a:gd name="connsiteX298" fmla="*/ 1564200 w 1848623"/>
              <a:gd name="connsiteY298" fmla="*/ 1652803 h 1923076"/>
              <a:gd name="connsiteX299" fmla="*/ 1566920 w 1848623"/>
              <a:gd name="connsiteY299" fmla="*/ 1648784 h 1923076"/>
              <a:gd name="connsiteX300" fmla="*/ 1571298 w 1848623"/>
              <a:gd name="connsiteY300" fmla="*/ 1646446 h 1923076"/>
              <a:gd name="connsiteX301" fmla="*/ 1567029 w 1848623"/>
              <a:gd name="connsiteY301" fmla="*/ 1652803 h 1923076"/>
              <a:gd name="connsiteX302" fmla="*/ 1567371 w 1848623"/>
              <a:gd name="connsiteY302" fmla="*/ 1649964 h 1923076"/>
              <a:gd name="connsiteX303" fmla="*/ 1585427 w 1848623"/>
              <a:gd name="connsiteY303" fmla="*/ 1645729 h 1923076"/>
              <a:gd name="connsiteX304" fmla="*/ 1576937 w 1848623"/>
              <a:gd name="connsiteY304" fmla="*/ 1655632 h 1923076"/>
              <a:gd name="connsiteX305" fmla="*/ 1569861 w 1848623"/>
              <a:gd name="connsiteY305" fmla="*/ 1659878 h 1923076"/>
              <a:gd name="connsiteX306" fmla="*/ 1585427 w 1848623"/>
              <a:gd name="connsiteY306" fmla="*/ 1645729 h 1923076"/>
              <a:gd name="connsiteX307" fmla="*/ 1564200 w 1848623"/>
              <a:gd name="connsiteY307" fmla="*/ 1640068 h 1923076"/>
              <a:gd name="connsiteX308" fmla="*/ 1559955 w 1848623"/>
              <a:gd name="connsiteY308" fmla="*/ 1651388 h 1923076"/>
              <a:gd name="connsiteX309" fmla="*/ 1567029 w 1848623"/>
              <a:gd name="connsiteY309" fmla="*/ 1642897 h 1923076"/>
              <a:gd name="connsiteX310" fmla="*/ 1582239 w 1848623"/>
              <a:gd name="connsiteY310" fmla="*/ 1630159 h 1923076"/>
              <a:gd name="connsiteX311" fmla="*/ 1579413 w 1848623"/>
              <a:gd name="connsiteY311" fmla="*/ 1639184 h 1923076"/>
              <a:gd name="connsiteX312" fmla="*/ 1571298 w 1848623"/>
              <a:gd name="connsiteY312" fmla="*/ 1646446 h 1923076"/>
              <a:gd name="connsiteX313" fmla="*/ 413777 w 1848623"/>
              <a:gd name="connsiteY313" fmla="*/ 1624501 h 1923076"/>
              <a:gd name="connsiteX314" fmla="*/ 409532 w 1848623"/>
              <a:gd name="connsiteY314" fmla="*/ 1628748 h 1923076"/>
              <a:gd name="connsiteX315" fmla="*/ 413777 w 1848623"/>
              <a:gd name="connsiteY315" fmla="*/ 1625918 h 1923076"/>
              <a:gd name="connsiteX316" fmla="*/ 420852 w 1848623"/>
              <a:gd name="connsiteY316" fmla="*/ 1632992 h 1923076"/>
              <a:gd name="connsiteX317" fmla="*/ 420852 w 1848623"/>
              <a:gd name="connsiteY317" fmla="*/ 1631577 h 1923076"/>
              <a:gd name="connsiteX318" fmla="*/ 413777 w 1848623"/>
              <a:gd name="connsiteY318" fmla="*/ 1624501 h 1923076"/>
              <a:gd name="connsiteX319" fmla="*/ 1586775 w 1848623"/>
              <a:gd name="connsiteY319" fmla="*/ 1622156 h 1923076"/>
              <a:gd name="connsiteX320" fmla="*/ 1582949 w 1848623"/>
              <a:gd name="connsiteY320" fmla="*/ 1629101 h 1923076"/>
              <a:gd name="connsiteX321" fmla="*/ 1582239 w 1848623"/>
              <a:gd name="connsiteY321" fmla="*/ 1630159 h 1923076"/>
              <a:gd name="connsiteX322" fmla="*/ 1584010 w 1848623"/>
              <a:gd name="connsiteY322" fmla="*/ 1624501 h 1923076"/>
              <a:gd name="connsiteX323" fmla="*/ 447739 w 1848623"/>
              <a:gd name="connsiteY323" fmla="*/ 1618842 h 1923076"/>
              <a:gd name="connsiteX324" fmla="*/ 446322 w 1848623"/>
              <a:gd name="connsiteY324" fmla="*/ 1620257 h 1923076"/>
              <a:gd name="connsiteX325" fmla="*/ 444907 w 1848623"/>
              <a:gd name="connsiteY325" fmla="*/ 1621672 h 1923076"/>
              <a:gd name="connsiteX326" fmla="*/ 446322 w 1848623"/>
              <a:gd name="connsiteY326" fmla="*/ 1623087 h 1923076"/>
              <a:gd name="connsiteX327" fmla="*/ 447739 w 1848623"/>
              <a:gd name="connsiteY327" fmla="*/ 1621672 h 1923076"/>
              <a:gd name="connsiteX328" fmla="*/ 447739 w 1848623"/>
              <a:gd name="connsiteY328" fmla="*/ 1618842 h 1923076"/>
              <a:gd name="connsiteX329" fmla="*/ 1575520 w 1848623"/>
              <a:gd name="connsiteY329" fmla="*/ 1604691 h 1923076"/>
              <a:gd name="connsiteX330" fmla="*/ 1558541 w 1848623"/>
              <a:gd name="connsiteY330" fmla="*/ 1617427 h 1923076"/>
              <a:gd name="connsiteX331" fmla="*/ 1564200 w 1848623"/>
              <a:gd name="connsiteY331" fmla="*/ 1618842 h 1923076"/>
              <a:gd name="connsiteX332" fmla="*/ 1575520 w 1848623"/>
              <a:gd name="connsiteY332" fmla="*/ 1604691 h 1923076"/>
              <a:gd name="connsiteX333" fmla="*/ 1606651 w 1848623"/>
              <a:gd name="connsiteY333" fmla="*/ 1597617 h 1923076"/>
              <a:gd name="connsiteX334" fmla="*/ 1597984 w 1848623"/>
              <a:gd name="connsiteY334" fmla="*/ 1612652 h 1923076"/>
              <a:gd name="connsiteX335" fmla="*/ 1586775 w 1848623"/>
              <a:gd name="connsiteY335" fmla="*/ 1622156 h 1923076"/>
              <a:gd name="connsiteX336" fmla="*/ 1592501 w 1848623"/>
              <a:gd name="connsiteY336" fmla="*/ 1611766 h 1923076"/>
              <a:gd name="connsiteX337" fmla="*/ 1585427 w 1848623"/>
              <a:gd name="connsiteY337" fmla="*/ 1590541 h 1923076"/>
              <a:gd name="connsiteX338" fmla="*/ 1579766 w 1848623"/>
              <a:gd name="connsiteY338" fmla="*/ 1603278 h 1923076"/>
              <a:gd name="connsiteX339" fmla="*/ 1589671 w 1848623"/>
              <a:gd name="connsiteY339" fmla="*/ 1590541 h 1923076"/>
              <a:gd name="connsiteX340" fmla="*/ 1585427 w 1848623"/>
              <a:gd name="connsiteY340" fmla="*/ 1590541 h 1923076"/>
              <a:gd name="connsiteX341" fmla="*/ 1632122 w 1848623"/>
              <a:gd name="connsiteY341" fmla="*/ 1557995 h 1923076"/>
              <a:gd name="connsiteX342" fmla="*/ 1625047 w 1848623"/>
              <a:gd name="connsiteY342" fmla="*/ 1576389 h 1923076"/>
              <a:gd name="connsiteX343" fmla="*/ 1609482 w 1848623"/>
              <a:gd name="connsiteY343" fmla="*/ 1596200 h 1923076"/>
              <a:gd name="connsiteX344" fmla="*/ 1605236 w 1848623"/>
              <a:gd name="connsiteY344" fmla="*/ 1591956 h 1923076"/>
              <a:gd name="connsiteX345" fmla="*/ 1615629 w 1848623"/>
              <a:gd name="connsiteY345" fmla="*/ 1578829 h 1923076"/>
              <a:gd name="connsiteX346" fmla="*/ 1616558 w 1848623"/>
              <a:gd name="connsiteY346" fmla="*/ 1583467 h 1923076"/>
              <a:gd name="connsiteX347" fmla="*/ 1623632 w 1848623"/>
              <a:gd name="connsiteY347" fmla="*/ 1572145 h 1923076"/>
              <a:gd name="connsiteX348" fmla="*/ 1619663 w 1848623"/>
              <a:gd name="connsiteY348" fmla="*/ 1573734 h 1923076"/>
              <a:gd name="connsiteX349" fmla="*/ 1625870 w 1848623"/>
              <a:gd name="connsiteY349" fmla="*/ 1565894 h 1923076"/>
              <a:gd name="connsiteX350" fmla="*/ 1626461 w 1848623"/>
              <a:gd name="connsiteY350" fmla="*/ 1566486 h 1923076"/>
              <a:gd name="connsiteX351" fmla="*/ 1629901 w 1848623"/>
              <a:gd name="connsiteY351" fmla="*/ 1560801 h 1923076"/>
              <a:gd name="connsiteX352" fmla="*/ 323216 w 1848623"/>
              <a:gd name="connsiteY352" fmla="*/ 1552336 h 1923076"/>
              <a:gd name="connsiteX353" fmla="*/ 309064 w 1848623"/>
              <a:gd name="connsiteY353" fmla="*/ 1582050 h 1923076"/>
              <a:gd name="connsiteX354" fmla="*/ 311895 w 1848623"/>
              <a:gd name="connsiteY354" fmla="*/ 1584880 h 1923076"/>
              <a:gd name="connsiteX355" fmla="*/ 316140 w 1848623"/>
              <a:gd name="connsiteY355" fmla="*/ 1583467 h 1923076"/>
              <a:gd name="connsiteX356" fmla="*/ 328875 w 1848623"/>
              <a:gd name="connsiteY356" fmla="*/ 1556581 h 1923076"/>
              <a:gd name="connsiteX357" fmla="*/ 330289 w 1848623"/>
              <a:gd name="connsiteY357" fmla="*/ 1553749 h 1923076"/>
              <a:gd name="connsiteX358" fmla="*/ 328875 w 1848623"/>
              <a:gd name="connsiteY358" fmla="*/ 1552336 h 1923076"/>
              <a:gd name="connsiteX359" fmla="*/ 323216 w 1848623"/>
              <a:gd name="connsiteY359" fmla="*/ 1552336 h 1923076"/>
              <a:gd name="connsiteX360" fmla="*/ 309064 w 1848623"/>
              <a:gd name="connsiteY360" fmla="*/ 1541014 h 1923076"/>
              <a:gd name="connsiteX361" fmla="*/ 306234 w 1848623"/>
              <a:gd name="connsiteY361" fmla="*/ 1550920 h 1923076"/>
              <a:gd name="connsiteX362" fmla="*/ 303405 w 1848623"/>
              <a:gd name="connsiteY362" fmla="*/ 1553749 h 1923076"/>
              <a:gd name="connsiteX363" fmla="*/ 303405 w 1848623"/>
              <a:gd name="connsiteY363" fmla="*/ 1555166 h 1923076"/>
              <a:gd name="connsiteX364" fmla="*/ 306234 w 1848623"/>
              <a:gd name="connsiteY364" fmla="*/ 1550920 h 1923076"/>
              <a:gd name="connsiteX365" fmla="*/ 314725 w 1848623"/>
              <a:gd name="connsiteY365" fmla="*/ 1545259 h 1923076"/>
              <a:gd name="connsiteX366" fmla="*/ 316140 w 1848623"/>
              <a:gd name="connsiteY366" fmla="*/ 1541014 h 1923076"/>
              <a:gd name="connsiteX367" fmla="*/ 309064 w 1848623"/>
              <a:gd name="connsiteY367" fmla="*/ 1541014 h 1923076"/>
              <a:gd name="connsiteX368" fmla="*/ 294914 w 1848623"/>
              <a:gd name="connsiteY368" fmla="*/ 1532526 h 1923076"/>
              <a:gd name="connsiteX369" fmla="*/ 290668 w 1848623"/>
              <a:gd name="connsiteY369" fmla="*/ 1535355 h 1923076"/>
              <a:gd name="connsiteX370" fmla="*/ 294914 w 1848623"/>
              <a:gd name="connsiteY370" fmla="*/ 1538185 h 1923076"/>
              <a:gd name="connsiteX371" fmla="*/ 299159 w 1848623"/>
              <a:gd name="connsiteY371" fmla="*/ 1535355 h 1923076"/>
              <a:gd name="connsiteX372" fmla="*/ 294914 w 1848623"/>
              <a:gd name="connsiteY372" fmla="*/ 1532526 h 1923076"/>
              <a:gd name="connsiteX373" fmla="*/ 269443 w 1848623"/>
              <a:gd name="connsiteY373" fmla="*/ 1514128 h 1923076"/>
              <a:gd name="connsiteX374" fmla="*/ 269443 w 1848623"/>
              <a:gd name="connsiteY374" fmla="*/ 1515544 h 1923076"/>
              <a:gd name="connsiteX375" fmla="*/ 270656 w 1848623"/>
              <a:gd name="connsiteY375" fmla="*/ 1515948 h 1923076"/>
              <a:gd name="connsiteX376" fmla="*/ 272274 w 1848623"/>
              <a:gd name="connsiteY376" fmla="*/ 1518374 h 1923076"/>
              <a:gd name="connsiteX377" fmla="*/ 273687 w 1848623"/>
              <a:gd name="connsiteY377" fmla="*/ 1519436 h 1923076"/>
              <a:gd name="connsiteX378" fmla="*/ 273687 w 1848623"/>
              <a:gd name="connsiteY378" fmla="*/ 1524035 h 1923076"/>
              <a:gd name="connsiteX379" fmla="*/ 275104 w 1848623"/>
              <a:gd name="connsiteY379" fmla="*/ 1525450 h 1923076"/>
              <a:gd name="connsiteX380" fmla="*/ 277933 w 1848623"/>
              <a:gd name="connsiteY380" fmla="*/ 1522618 h 1923076"/>
              <a:gd name="connsiteX381" fmla="*/ 273687 w 1848623"/>
              <a:gd name="connsiteY381" fmla="*/ 1519436 h 1923076"/>
              <a:gd name="connsiteX382" fmla="*/ 273687 w 1848623"/>
              <a:gd name="connsiteY382" fmla="*/ 1516959 h 1923076"/>
              <a:gd name="connsiteX383" fmla="*/ 270656 w 1848623"/>
              <a:gd name="connsiteY383" fmla="*/ 1515948 h 1923076"/>
              <a:gd name="connsiteX384" fmla="*/ 1729759 w 1848623"/>
              <a:gd name="connsiteY384" fmla="*/ 1456112 h 1923076"/>
              <a:gd name="connsiteX385" fmla="*/ 1719854 w 1848623"/>
              <a:gd name="connsiteY385" fmla="*/ 1468847 h 1923076"/>
              <a:gd name="connsiteX386" fmla="*/ 1714195 w 1848623"/>
              <a:gd name="connsiteY386" fmla="*/ 1471677 h 1923076"/>
              <a:gd name="connsiteX387" fmla="*/ 1718439 w 1848623"/>
              <a:gd name="connsiteY387" fmla="*/ 1460357 h 1923076"/>
              <a:gd name="connsiteX388" fmla="*/ 1721270 w 1848623"/>
              <a:gd name="connsiteY388" fmla="*/ 1464603 h 1923076"/>
              <a:gd name="connsiteX389" fmla="*/ 1729759 w 1848623"/>
              <a:gd name="connsiteY389" fmla="*/ 1456112 h 1923076"/>
              <a:gd name="connsiteX390" fmla="*/ 253878 w 1848623"/>
              <a:gd name="connsiteY390" fmla="*/ 1444792 h 1923076"/>
              <a:gd name="connsiteX391" fmla="*/ 252463 w 1848623"/>
              <a:gd name="connsiteY391" fmla="*/ 1446207 h 1923076"/>
              <a:gd name="connsiteX392" fmla="*/ 251047 w 1848623"/>
              <a:gd name="connsiteY392" fmla="*/ 1447622 h 1923076"/>
              <a:gd name="connsiteX393" fmla="*/ 252463 w 1848623"/>
              <a:gd name="connsiteY393" fmla="*/ 1451866 h 1923076"/>
              <a:gd name="connsiteX394" fmla="*/ 255293 w 1848623"/>
              <a:gd name="connsiteY394" fmla="*/ 1449037 h 1923076"/>
              <a:gd name="connsiteX395" fmla="*/ 253878 w 1848623"/>
              <a:gd name="connsiteY395" fmla="*/ 1444792 h 1923076"/>
              <a:gd name="connsiteX396" fmla="*/ 1718402 w 1848623"/>
              <a:gd name="connsiteY396" fmla="*/ 1415650 h 1923076"/>
              <a:gd name="connsiteX397" fmla="*/ 1714709 w 1848623"/>
              <a:gd name="connsiteY397" fmla="*/ 1425496 h 1923076"/>
              <a:gd name="connsiteX398" fmla="*/ 1712780 w 1848623"/>
              <a:gd name="connsiteY398" fmla="*/ 1423567 h 1923076"/>
              <a:gd name="connsiteX399" fmla="*/ 1717733 w 1848623"/>
              <a:gd name="connsiteY399" fmla="*/ 1415960 h 1923076"/>
              <a:gd name="connsiteX400" fmla="*/ 1732591 w 1848623"/>
              <a:gd name="connsiteY400" fmla="*/ 1392436 h 1923076"/>
              <a:gd name="connsiteX401" fmla="*/ 1731074 w 1848623"/>
              <a:gd name="connsiteY401" fmla="*/ 1396379 h 1923076"/>
              <a:gd name="connsiteX402" fmla="*/ 1730717 w 1848623"/>
              <a:gd name="connsiteY402" fmla="*/ 1395310 h 1923076"/>
              <a:gd name="connsiteX403" fmla="*/ 1773625 w 1848623"/>
              <a:gd name="connsiteY403" fmla="*/ 1313193 h 1923076"/>
              <a:gd name="connsiteX404" fmla="*/ 1767966 w 1848623"/>
              <a:gd name="connsiteY404" fmla="*/ 1328760 h 1923076"/>
              <a:gd name="connsiteX405" fmla="*/ 1773625 w 1848623"/>
              <a:gd name="connsiteY405" fmla="*/ 1313193 h 1923076"/>
              <a:gd name="connsiteX406" fmla="*/ 1745325 w 1848623"/>
              <a:gd name="connsiteY406" fmla="*/ 1310364 h 1923076"/>
              <a:gd name="connsiteX407" fmla="*/ 1739664 w 1848623"/>
              <a:gd name="connsiteY407" fmla="*/ 1327343 h 1923076"/>
              <a:gd name="connsiteX408" fmla="*/ 1745325 w 1848623"/>
              <a:gd name="connsiteY408" fmla="*/ 1310364 h 1923076"/>
              <a:gd name="connsiteX409" fmla="*/ 1787776 w 1848623"/>
              <a:gd name="connsiteY409" fmla="*/ 1296212 h 1923076"/>
              <a:gd name="connsiteX410" fmla="*/ 1773625 w 1848623"/>
              <a:gd name="connsiteY410" fmla="*/ 1308949 h 1923076"/>
              <a:gd name="connsiteX411" fmla="*/ 1787776 w 1848623"/>
              <a:gd name="connsiteY411" fmla="*/ 1296212 h 1923076"/>
              <a:gd name="connsiteX412" fmla="*/ 1753814 w 1848623"/>
              <a:gd name="connsiteY412" fmla="*/ 1290553 h 1923076"/>
              <a:gd name="connsiteX413" fmla="*/ 1750985 w 1848623"/>
              <a:gd name="connsiteY413" fmla="*/ 1316023 h 1923076"/>
              <a:gd name="connsiteX414" fmla="*/ 1758060 w 1848623"/>
              <a:gd name="connsiteY414" fmla="*/ 1294799 h 1923076"/>
              <a:gd name="connsiteX415" fmla="*/ 1753814 w 1848623"/>
              <a:gd name="connsiteY415" fmla="*/ 1290553 h 1923076"/>
              <a:gd name="connsiteX416" fmla="*/ 1750985 w 1848623"/>
              <a:gd name="connsiteY416" fmla="*/ 1279233 h 1923076"/>
              <a:gd name="connsiteX417" fmla="*/ 1748155 w 1848623"/>
              <a:gd name="connsiteY417" fmla="*/ 1294799 h 1923076"/>
              <a:gd name="connsiteX418" fmla="*/ 1750985 w 1848623"/>
              <a:gd name="connsiteY418" fmla="*/ 1279233 h 1923076"/>
              <a:gd name="connsiteX419" fmla="*/ 1758060 w 1848623"/>
              <a:gd name="connsiteY419" fmla="*/ 1225460 h 1923076"/>
              <a:gd name="connsiteX420" fmla="*/ 1755231 w 1848623"/>
              <a:gd name="connsiteY420" fmla="*/ 1232536 h 1923076"/>
              <a:gd name="connsiteX421" fmla="*/ 1756646 w 1848623"/>
              <a:gd name="connsiteY421" fmla="*/ 1236780 h 1923076"/>
              <a:gd name="connsiteX422" fmla="*/ 1758060 w 1848623"/>
              <a:gd name="connsiteY422" fmla="*/ 1225460 h 1923076"/>
              <a:gd name="connsiteX423" fmla="*/ 1776456 w 1848623"/>
              <a:gd name="connsiteY423" fmla="*/ 1171689 h 1923076"/>
              <a:gd name="connsiteX424" fmla="*/ 1770795 w 1848623"/>
              <a:gd name="connsiteY424" fmla="*/ 1199990 h 1923076"/>
              <a:gd name="connsiteX425" fmla="*/ 1769380 w 1848623"/>
              <a:gd name="connsiteY425" fmla="*/ 1190085 h 1923076"/>
              <a:gd name="connsiteX426" fmla="*/ 1776456 w 1848623"/>
              <a:gd name="connsiteY426" fmla="*/ 1171689 h 1923076"/>
              <a:gd name="connsiteX427" fmla="*/ 1777871 w 1848623"/>
              <a:gd name="connsiteY427" fmla="*/ 1160369 h 1923076"/>
              <a:gd name="connsiteX428" fmla="*/ 1773625 w 1848623"/>
              <a:gd name="connsiteY428" fmla="*/ 1161786 h 1923076"/>
              <a:gd name="connsiteX429" fmla="*/ 1769380 w 1848623"/>
              <a:gd name="connsiteY429" fmla="*/ 1188670 h 1923076"/>
              <a:gd name="connsiteX430" fmla="*/ 1769380 w 1848623"/>
              <a:gd name="connsiteY430" fmla="*/ 1190085 h 1923076"/>
              <a:gd name="connsiteX431" fmla="*/ 1765134 w 1848623"/>
              <a:gd name="connsiteY431" fmla="*/ 1205649 h 1923076"/>
              <a:gd name="connsiteX432" fmla="*/ 1767966 w 1848623"/>
              <a:gd name="connsiteY432" fmla="*/ 1205649 h 1923076"/>
              <a:gd name="connsiteX433" fmla="*/ 1769380 w 1848623"/>
              <a:gd name="connsiteY433" fmla="*/ 1212727 h 1923076"/>
              <a:gd name="connsiteX434" fmla="*/ 1766551 w 1848623"/>
              <a:gd name="connsiteY434" fmla="*/ 1211310 h 1923076"/>
              <a:gd name="connsiteX435" fmla="*/ 1755231 w 1848623"/>
              <a:gd name="connsiteY435" fmla="*/ 1263669 h 1923076"/>
              <a:gd name="connsiteX436" fmla="*/ 1750985 w 1848623"/>
              <a:gd name="connsiteY436" fmla="*/ 1265081 h 1923076"/>
              <a:gd name="connsiteX437" fmla="*/ 1755231 w 1848623"/>
              <a:gd name="connsiteY437" fmla="*/ 1273572 h 1923076"/>
              <a:gd name="connsiteX438" fmla="*/ 1752401 w 1848623"/>
              <a:gd name="connsiteY438" fmla="*/ 1286309 h 1923076"/>
              <a:gd name="connsiteX439" fmla="*/ 1758060 w 1848623"/>
              <a:gd name="connsiteY439" fmla="*/ 1290553 h 1923076"/>
              <a:gd name="connsiteX440" fmla="*/ 1759475 w 1848623"/>
              <a:gd name="connsiteY440" fmla="*/ 1265081 h 1923076"/>
              <a:gd name="connsiteX441" fmla="*/ 1765134 w 1848623"/>
              <a:gd name="connsiteY441" fmla="*/ 1259422 h 1923076"/>
              <a:gd name="connsiteX442" fmla="*/ 1767966 w 1848623"/>
              <a:gd name="connsiteY442" fmla="*/ 1218386 h 1923076"/>
              <a:gd name="connsiteX443" fmla="*/ 1767966 w 1848623"/>
              <a:gd name="connsiteY443" fmla="*/ 1231121 h 1923076"/>
              <a:gd name="connsiteX444" fmla="*/ 1770795 w 1848623"/>
              <a:gd name="connsiteY444" fmla="*/ 1201405 h 1923076"/>
              <a:gd name="connsiteX445" fmla="*/ 1776456 w 1848623"/>
              <a:gd name="connsiteY445" fmla="*/ 1195746 h 1923076"/>
              <a:gd name="connsiteX446" fmla="*/ 1779286 w 1848623"/>
              <a:gd name="connsiteY446" fmla="*/ 1177350 h 1923076"/>
              <a:gd name="connsiteX447" fmla="*/ 1777871 w 1848623"/>
              <a:gd name="connsiteY447" fmla="*/ 1160369 h 1923076"/>
              <a:gd name="connsiteX448" fmla="*/ 1790606 w 1848623"/>
              <a:gd name="connsiteY448" fmla="*/ 1116503 h 1923076"/>
              <a:gd name="connsiteX449" fmla="*/ 1787776 w 1848623"/>
              <a:gd name="connsiteY449" fmla="*/ 1117918 h 1923076"/>
              <a:gd name="connsiteX450" fmla="*/ 1787776 w 1848623"/>
              <a:gd name="connsiteY450" fmla="*/ 1123577 h 1923076"/>
              <a:gd name="connsiteX451" fmla="*/ 1790606 w 1848623"/>
              <a:gd name="connsiteY451" fmla="*/ 1116503 h 1923076"/>
              <a:gd name="connsiteX452" fmla="*/ 1793436 w 1848623"/>
              <a:gd name="connsiteY452" fmla="*/ 1089617 h 1923076"/>
              <a:gd name="connsiteX453" fmla="*/ 1790606 w 1848623"/>
              <a:gd name="connsiteY453" fmla="*/ 1099524 h 1923076"/>
              <a:gd name="connsiteX454" fmla="*/ 1792021 w 1848623"/>
              <a:gd name="connsiteY454" fmla="*/ 1109427 h 1923076"/>
              <a:gd name="connsiteX455" fmla="*/ 1793436 w 1848623"/>
              <a:gd name="connsiteY455" fmla="*/ 1089617 h 1923076"/>
              <a:gd name="connsiteX456" fmla="*/ 1796265 w 1848623"/>
              <a:gd name="connsiteY456" fmla="*/ 1054242 h 1923076"/>
              <a:gd name="connsiteX457" fmla="*/ 1794852 w 1848623"/>
              <a:gd name="connsiteY457" fmla="*/ 1057071 h 1923076"/>
              <a:gd name="connsiteX458" fmla="*/ 1794852 w 1848623"/>
              <a:gd name="connsiteY458" fmla="*/ 1058486 h 1923076"/>
              <a:gd name="connsiteX459" fmla="*/ 1794852 w 1848623"/>
              <a:gd name="connsiteY459" fmla="*/ 1059903 h 1923076"/>
              <a:gd name="connsiteX460" fmla="*/ 1796178 w 1848623"/>
              <a:gd name="connsiteY460" fmla="*/ 1067870 h 1923076"/>
              <a:gd name="connsiteX461" fmla="*/ 1796051 w 1848623"/>
              <a:gd name="connsiteY461" fmla="*/ 1068068 h 1923076"/>
              <a:gd name="connsiteX462" fmla="*/ 1793436 w 1848623"/>
              <a:gd name="connsiteY462" fmla="*/ 1064147 h 1923076"/>
              <a:gd name="connsiteX463" fmla="*/ 1790606 w 1848623"/>
              <a:gd name="connsiteY463" fmla="*/ 1078297 h 1923076"/>
              <a:gd name="connsiteX464" fmla="*/ 1792021 w 1848623"/>
              <a:gd name="connsiteY464" fmla="*/ 1083958 h 1923076"/>
              <a:gd name="connsiteX465" fmla="*/ 1792729 w 1848623"/>
              <a:gd name="connsiteY465" fmla="*/ 1073168 h 1923076"/>
              <a:gd name="connsiteX466" fmla="*/ 1796051 w 1848623"/>
              <a:gd name="connsiteY466" fmla="*/ 1068068 h 1923076"/>
              <a:gd name="connsiteX467" fmla="*/ 1796265 w 1848623"/>
              <a:gd name="connsiteY467" fmla="*/ 1068393 h 1923076"/>
              <a:gd name="connsiteX468" fmla="*/ 1796178 w 1848623"/>
              <a:gd name="connsiteY468" fmla="*/ 1067870 h 1923076"/>
              <a:gd name="connsiteX469" fmla="*/ 1797682 w 1848623"/>
              <a:gd name="connsiteY469" fmla="*/ 1065562 h 1923076"/>
              <a:gd name="connsiteX470" fmla="*/ 1796265 w 1848623"/>
              <a:gd name="connsiteY470" fmla="*/ 1054242 h 1923076"/>
              <a:gd name="connsiteX471" fmla="*/ 1793436 w 1848623"/>
              <a:gd name="connsiteY471" fmla="*/ 994810 h 1923076"/>
              <a:gd name="connsiteX472" fmla="*/ 1787776 w 1848623"/>
              <a:gd name="connsiteY472" fmla="*/ 1001885 h 1923076"/>
              <a:gd name="connsiteX473" fmla="*/ 1787776 w 1848623"/>
              <a:gd name="connsiteY473" fmla="*/ 1003300 h 1923076"/>
              <a:gd name="connsiteX474" fmla="*/ 1789191 w 1848623"/>
              <a:gd name="connsiteY474" fmla="*/ 1014620 h 1923076"/>
              <a:gd name="connsiteX475" fmla="*/ 1790606 w 1848623"/>
              <a:gd name="connsiteY475" fmla="*/ 1054242 h 1923076"/>
              <a:gd name="connsiteX476" fmla="*/ 1794852 w 1848623"/>
              <a:gd name="connsiteY476" fmla="*/ 1037261 h 1923076"/>
              <a:gd name="connsiteX477" fmla="*/ 1790606 w 1848623"/>
              <a:gd name="connsiteY477" fmla="*/ 1034431 h 1923076"/>
              <a:gd name="connsiteX478" fmla="*/ 1794852 w 1848623"/>
              <a:gd name="connsiteY478" fmla="*/ 1030185 h 1923076"/>
              <a:gd name="connsiteX479" fmla="*/ 1793436 w 1848623"/>
              <a:gd name="connsiteY479" fmla="*/ 1006130 h 1923076"/>
              <a:gd name="connsiteX480" fmla="*/ 1793436 w 1848623"/>
              <a:gd name="connsiteY480" fmla="*/ 994810 h 1923076"/>
              <a:gd name="connsiteX481" fmla="*/ 1827396 w 1848623"/>
              <a:gd name="connsiteY481" fmla="*/ 915569 h 1923076"/>
              <a:gd name="connsiteX482" fmla="*/ 1830227 w 1848623"/>
              <a:gd name="connsiteY482" fmla="*/ 933963 h 1923076"/>
              <a:gd name="connsiteX483" fmla="*/ 1827396 w 1848623"/>
              <a:gd name="connsiteY483" fmla="*/ 915569 h 1923076"/>
              <a:gd name="connsiteX484" fmla="*/ 1820322 w 1848623"/>
              <a:gd name="connsiteY484" fmla="*/ 894341 h 1923076"/>
              <a:gd name="connsiteX485" fmla="*/ 1820322 w 1848623"/>
              <a:gd name="connsiteY485" fmla="*/ 912737 h 1923076"/>
              <a:gd name="connsiteX486" fmla="*/ 1820322 w 1848623"/>
              <a:gd name="connsiteY486" fmla="*/ 918398 h 1923076"/>
              <a:gd name="connsiteX487" fmla="*/ 1820322 w 1848623"/>
              <a:gd name="connsiteY487" fmla="*/ 894341 h 1923076"/>
              <a:gd name="connsiteX488" fmla="*/ 1818907 w 1848623"/>
              <a:gd name="connsiteY488" fmla="*/ 878777 h 1923076"/>
              <a:gd name="connsiteX489" fmla="*/ 1823152 w 1848623"/>
              <a:gd name="connsiteY489" fmla="*/ 891512 h 1923076"/>
              <a:gd name="connsiteX490" fmla="*/ 1818907 w 1848623"/>
              <a:gd name="connsiteY490" fmla="*/ 878777 h 1923076"/>
              <a:gd name="connsiteX491" fmla="*/ 1820322 w 1848623"/>
              <a:gd name="connsiteY491" fmla="*/ 866040 h 1923076"/>
              <a:gd name="connsiteX492" fmla="*/ 1817492 w 1848623"/>
              <a:gd name="connsiteY492" fmla="*/ 871701 h 1923076"/>
              <a:gd name="connsiteX493" fmla="*/ 1818907 w 1848623"/>
              <a:gd name="connsiteY493" fmla="*/ 874531 h 1923076"/>
              <a:gd name="connsiteX494" fmla="*/ 1820322 w 1848623"/>
              <a:gd name="connsiteY494" fmla="*/ 866040 h 1923076"/>
              <a:gd name="connsiteX495" fmla="*/ 1814663 w 1848623"/>
              <a:gd name="connsiteY495" fmla="*/ 846231 h 1923076"/>
              <a:gd name="connsiteX496" fmla="*/ 1814663 w 1848623"/>
              <a:gd name="connsiteY496" fmla="*/ 849061 h 1923076"/>
              <a:gd name="connsiteX497" fmla="*/ 1817492 w 1848623"/>
              <a:gd name="connsiteY497" fmla="*/ 850476 h 1923076"/>
              <a:gd name="connsiteX498" fmla="*/ 1814663 w 1848623"/>
              <a:gd name="connsiteY498" fmla="*/ 846231 h 1923076"/>
              <a:gd name="connsiteX499" fmla="*/ 1804756 w 1848623"/>
              <a:gd name="connsiteY499" fmla="*/ 822176 h 1923076"/>
              <a:gd name="connsiteX500" fmla="*/ 1800511 w 1848623"/>
              <a:gd name="connsiteY500" fmla="*/ 827836 h 1923076"/>
              <a:gd name="connsiteX501" fmla="*/ 1801926 w 1848623"/>
              <a:gd name="connsiteY501" fmla="*/ 830665 h 1923076"/>
              <a:gd name="connsiteX502" fmla="*/ 1806172 w 1848623"/>
              <a:gd name="connsiteY502" fmla="*/ 834909 h 1923076"/>
              <a:gd name="connsiteX503" fmla="*/ 1806172 w 1848623"/>
              <a:gd name="connsiteY503" fmla="*/ 837741 h 1923076"/>
              <a:gd name="connsiteX504" fmla="*/ 1809002 w 1848623"/>
              <a:gd name="connsiteY504" fmla="*/ 841987 h 1923076"/>
              <a:gd name="connsiteX505" fmla="*/ 1810417 w 1848623"/>
              <a:gd name="connsiteY505" fmla="*/ 837741 h 1923076"/>
              <a:gd name="connsiteX506" fmla="*/ 1807587 w 1848623"/>
              <a:gd name="connsiteY506" fmla="*/ 825006 h 1923076"/>
              <a:gd name="connsiteX507" fmla="*/ 1804756 w 1848623"/>
              <a:gd name="connsiteY507" fmla="*/ 822176 h 1923076"/>
              <a:gd name="connsiteX508" fmla="*/ 1799096 w 1848623"/>
              <a:gd name="connsiteY508" fmla="*/ 783968 h 1923076"/>
              <a:gd name="connsiteX509" fmla="*/ 1796265 w 1848623"/>
              <a:gd name="connsiteY509" fmla="*/ 791046 h 1923076"/>
              <a:gd name="connsiteX510" fmla="*/ 1799096 w 1848623"/>
              <a:gd name="connsiteY510" fmla="*/ 793875 h 1923076"/>
              <a:gd name="connsiteX511" fmla="*/ 1800511 w 1848623"/>
              <a:gd name="connsiteY511" fmla="*/ 793875 h 1923076"/>
              <a:gd name="connsiteX512" fmla="*/ 1799096 w 1848623"/>
              <a:gd name="connsiteY512" fmla="*/ 783968 h 1923076"/>
              <a:gd name="connsiteX513" fmla="*/ 1790606 w 1848623"/>
              <a:gd name="connsiteY513" fmla="*/ 759915 h 1923076"/>
              <a:gd name="connsiteX514" fmla="*/ 1790606 w 1848623"/>
              <a:gd name="connsiteY514" fmla="*/ 762744 h 1923076"/>
              <a:gd name="connsiteX515" fmla="*/ 1794852 w 1848623"/>
              <a:gd name="connsiteY515" fmla="*/ 782555 h 1923076"/>
              <a:gd name="connsiteX516" fmla="*/ 1796265 w 1848623"/>
              <a:gd name="connsiteY516" fmla="*/ 772648 h 1923076"/>
              <a:gd name="connsiteX517" fmla="*/ 1790606 w 1848623"/>
              <a:gd name="connsiteY517" fmla="*/ 759915 h 1923076"/>
              <a:gd name="connsiteX518" fmla="*/ 1799096 w 1848623"/>
              <a:gd name="connsiteY518" fmla="*/ 748593 h 1923076"/>
              <a:gd name="connsiteX519" fmla="*/ 1796265 w 1848623"/>
              <a:gd name="connsiteY519" fmla="*/ 751424 h 1923076"/>
              <a:gd name="connsiteX520" fmla="*/ 1799096 w 1848623"/>
              <a:gd name="connsiteY520" fmla="*/ 758498 h 1923076"/>
              <a:gd name="connsiteX521" fmla="*/ 1794852 w 1848623"/>
              <a:gd name="connsiteY521" fmla="*/ 757083 h 1923076"/>
              <a:gd name="connsiteX522" fmla="*/ 1797682 w 1848623"/>
              <a:gd name="connsiteY522" fmla="*/ 768404 h 1923076"/>
              <a:gd name="connsiteX523" fmla="*/ 1801926 w 1848623"/>
              <a:gd name="connsiteY523" fmla="*/ 766989 h 1923076"/>
              <a:gd name="connsiteX524" fmla="*/ 1799096 w 1848623"/>
              <a:gd name="connsiteY524" fmla="*/ 748593 h 1923076"/>
              <a:gd name="connsiteX525" fmla="*/ 1792021 w 1848623"/>
              <a:gd name="connsiteY525" fmla="*/ 720293 h 1923076"/>
              <a:gd name="connsiteX526" fmla="*/ 1789191 w 1848623"/>
              <a:gd name="connsiteY526" fmla="*/ 721706 h 1923076"/>
              <a:gd name="connsiteX527" fmla="*/ 1792021 w 1848623"/>
              <a:gd name="connsiteY527" fmla="*/ 728784 h 1923076"/>
              <a:gd name="connsiteX528" fmla="*/ 1792021 w 1848623"/>
              <a:gd name="connsiteY528" fmla="*/ 720293 h 1923076"/>
              <a:gd name="connsiteX529" fmla="*/ 1772212 w 1848623"/>
              <a:gd name="connsiteY529" fmla="*/ 706142 h 1923076"/>
              <a:gd name="connsiteX530" fmla="*/ 1770795 w 1848623"/>
              <a:gd name="connsiteY530" fmla="*/ 707557 h 1923076"/>
              <a:gd name="connsiteX531" fmla="*/ 1775041 w 1848623"/>
              <a:gd name="connsiteY531" fmla="*/ 717462 h 1923076"/>
              <a:gd name="connsiteX532" fmla="*/ 1772212 w 1848623"/>
              <a:gd name="connsiteY532" fmla="*/ 727367 h 1923076"/>
              <a:gd name="connsiteX533" fmla="*/ 1775041 w 1848623"/>
              <a:gd name="connsiteY533" fmla="*/ 731614 h 1923076"/>
              <a:gd name="connsiteX534" fmla="*/ 1786362 w 1848623"/>
              <a:gd name="connsiteY534" fmla="*/ 731614 h 1923076"/>
              <a:gd name="connsiteX535" fmla="*/ 1784945 w 1848623"/>
              <a:gd name="connsiteY535" fmla="*/ 727367 h 1923076"/>
              <a:gd name="connsiteX536" fmla="*/ 1786362 w 1848623"/>
              <a:gd name="connsiteY536" fmla="*/ 728784 h 1923076"/>
              <a:gd name="connsiteX537" fmla="*/ 1787776 w 1848623"/>
              <a:gd name="connsiteY537" fmla="*/ 725953 h 1923076"/>
              <a:gd name="connsiteX538" fmla="*/ 1786362 w 1848623"/>
              <a:gd name="connsiteY538" fmla="*/ 720293 h 1923076"/>
              <a:gd name="connsiteX539" fmla="*/ 1782115 w 1848623"/>
              <a:gd name="connsiteY539" fmla="*/ 717462 h 1923076"/>
              <a:gd name="connsiteX540" fmla="*/ 1773625 w 1848623"/>
              <a:gd name="connsiteY540" fmla="*/ 706142 h 1923076"/>
              <a:gd name="connsiteX541" fmla="*/ 1772212 w 1848623"/>
              <a:gd name="connsiteY541" fmla="*/ 706142 h 1923076"/>
              <a:gd name="connsiteX542" fmla="*/ 1725515 w 1848623"/>
              <a:gd name="connsiteY542" fmla="*/ 621240 h 1923076"/>
              <a:gd name="connsiteX543" fmla="*/ 1725515 w 1848623"/>
              <a:gd name="connsiteY543" fmla="*/ 625484 h 1923076"/>
              <a:gd name="connsiteX544" fmla="*/ 1728344 w 1848623"/>
              <a:gd name="connsiteY544" fmla="*/ 631145 h 1923076"/>
              <a:gd name="connsiteX545" fmla="*/ 1732591 w 1848623"/>
              <a:gd name="connsiteY545" fmla="*/ 631145 h 1923076"/>
              <a:gd name="connsiteX546" fmla="*/ 1725515 w 1848623"/>
              <a:gd name="connsiteY546" fmla="*/ 621240 h 1923076"/>
              <a:gd name="connsiteX547" fmla="*/ 157915 w 1848623"/>
              <a:gd name="connsiteY547" fmla="*/ 598874 h 1923076"/>
              <a:gd name="connsiteX548" fmla="*/ 161801 w 1848623"/>
              <a:gd name="connsiteY548" fmla="*/ 601463 h 1923076"/>
              <a:gd name="connsiteX549" fmla="*/ 157915 w 1848623"/>
              <a:gd name="connsiteY549" fmla="*/ 600168 h 1923076"/>
              <a:gd name="connsiteX550" fmla="*/ 157915 w 1848623"/>
              <a:gd name="connsiteY550" fmla="*/ 598874 h 1923076"/>
              <a:gd name="connsiteX551" fmla="*/ 1677403 w 1848623"/>
              <a:gd name="connsiteY551" fmla="*/ 585863 h 1923076"/>
              <a:gd name="connsiteX552" fmla="*/ 1675988 w 1848623"/>
              <a:gd name="connsiteY552" fmla="*/ 595770 h 1923076"/>
              <a:gd name="connsiteX553" fmla="*/ 1690140 w 1848623"/>
              <a:gd name="connsiteY553" fmla="*/ 602844 h 1923076"/>
              <a:gd name="connsiteX554" fmla="*/ 1678819 w 1848623"/>
              <a:gd name="connsiteY554" fmla="*/ 585863 h 1923076"/>
              <a:gd name="connsiteX555" fmla="*/ 1677403 w 1848623"/>
              <a:gd name="connsiteY555" fmla="*/ 585863 h 1923076"/>
              <a:gd name="connsiteX556" fmla="*/ 1690511 w 1848623"/>
              <a:gd name="connsiteY556" fmla="*/ 539279 h 1923076"/>
              <a:gd name="connsiteX557" fmla="*/ 1700875 w 1848623"/>
              <a:gd name="connsiteY557" fmla="*/ 545757 h 1923076"/>
              <a:gd name="connsiteX558" fmla="*/ 1693102 w 1848623"/>
              <a:gd name="connsiteY558" fmla="*/ 549643 h 1923076"/>
              <a:gd name="connsiteX559" fmla="*/ 1690511 w 1848623"/>
              <a:gd name="connsiteY559" fmla="*/ 539279 h 1923076"/>
              <a:gd name="connsiteX560" fmla="*/ 260001 w 1848623"/>
              <a:gd name="connsiteY560" fmla="*/ 453173 h 1923076"/>
              <a:gd name="connsiteX561" fmla="*/ 241143 w 1848623"/>
              <a:gd name="connsiteY561" fmla="*/ 478321 h 1923076"/>
              <a:gd name="connsiteX562" fmla="*/ 212842 w 1848623"/>
              <a:gd name="connsiteY562" fmla="*/ 508037 h 1923076"/>
              <a:gd name="connsiteX563" fmla="*/ 234067 w 1848623"/>
              <a:gd name="connsiteY563" fmla="*/ 482567 h 1923076"/>
              <a:gd name="connsiteX564" fmla="*/ 332810 w 1848623"/>
              <a:gd name="connsiteY564" fmla="*/ 451183 h 1923076"/>
              <a:gd name="connsiteX565" fmla="*/ 332810 w 1848623"/>
              <a:gd name="connsiteY565" fmla="*/ 456363 h 1923076"/>
              <a:gd name="connsiteX566" fmla="*/ 330219 w 1848623"/>
              <a:gd name="connsiteY566" fmla="*/ 455069 h 1923076"/>
              <a:gd name="connsiteX567" fmla="*/ 332810 w 1848623"/>
              <a:gd name="connsiteY567" fmla="*/ 451183 h 1923076"/>
              <a:gd name="connsiteX568" fmla="*/ 335401 w 1848623"/>
              <a:gd name="connsiteY568" fmla="*/ 448592 h 1923076"/>
              <a:gd name="connsiteX569" fmla="*/ 337990 w 1848623"/>
              <a:gd name="connsiteY569" fmla="*/ 451183 h 1923076"/>
              <a:gd name="connsiteX570" fmla="*/ 334105 w 1848623"/>
              <a:gd name="connsiteY570" fmla="*/ 452478 h 1923076"/>
              <a:gd name="connsiteX571" fmla="*/ 335401 w 1848623"/>
              <a:gd name="connsiteY571" fmla="*/ 448592 h 1923076"/>
              <a:gd name="connsiteX572" fmla="*/ 264081 w 1848623"/>
              <a:gd name="connsiteY572" fmla="*/ 448551 h 1923076"/>
              <a:gd name="connsiteX573" fmla="*/ 260001 w 1848623"/>
              <a:gd name="connsiteY573" fmla="*/ 453173 h 1923076"/>
              <a:gd name="connsiteX574" fmla="*/ 262367 w 1848623"/>
              <a:gd name="connsiteY574" fmla="*/ 450020 h 1923076"/>
              <a:gd name="connsiteX575" fmla="*/ 1571276 w 1848623"/>
              <a:gd name="connsiteY575" fmla="*/ 410398 h 1923076"/>
              <a:gd name="connsiteX576" fmla="*/ 1581181 w 1848623"/>
              <a:gd name="connsiteY576" fmla="*/ 424550 h 1923076"/>
              <a:gd name="connsiteX577" fmla="*/ 1581181 w 1848623"/>
              <a:gd name="connsiteY577" fmla="*/ 423135 h 1923076"/>
              <a:gd name="connsiteX578" fmla="*/ 1578349 w 1848623"/>
              <a:gd name="connsiteY578" fmla="*/ 420306 h 1923076"/>
              <a:gd name="connsiteX579" fmla="*/ 1571276 w 1848623"/>
              <a:gd name="connsiteY579" fmla="*/ 410398 h 1923076"/>
              <a:gd name="connsiteX580" fmla="*/ 1605007 w 1848623"/>
              <a:gd name="connsiteY580" fmla="*/ 378635 h 1923076"/>
              <a:gd name="connsiteX581" fmla="*/ 1608894 w 1848623"/>
              <a:gd name="connsiteY581" fmla="*/ 383817 h 1923076"/>
              <a:gd name="connsiteX582" fmla="*/ 1602416 w 1848623"/>
              <a:gd name="connsiteY582" fmla="*/ 383817 h 1923076"/>
              <a:gd name="connsiteX583" fmla="*/ 1605007 w 1848623"/>
              <a:gd name="connsiteY583" fmla="*/ 378635 h 1923076"/>
              <a:gd name="connsiteX584" fmla="*/ 1469237 w 1848623"/>
              <a:gd name="connsiteY584" fmla="*/ 336556 h 1923076"/>
              <a:gd name="connsiteX585" fmla="*/ 1470273 w 1848623"/>
              <a:gd name="connsiteY585" fmla="*/ 337179 h 1923076"/>
              <a:gd name="connsiteX586" fmla="*/ 1470273 w 1848623"/>
              <a:gd name="connsiteY586" fmla="*/ 342359 h 1923076"/>
              <a:gd name="connsiteX587" fmla="*/ 1462500 w 1848623"/>
              <a:gd name="connsiteY587" fmla="*/ 324224 h 1923076"/>
              <a:gd name="connsiteX588" fmla="*/ 1465091 w 1848623"/>
              <a:gd name="connsiteY588" fmla="*/ 324224 h 1923076"/>
              <a:gd name="connsiteX589" fmla="*/ 1468653 w 1848623"/>
              <a:gd name="connsiteY589" fmla="*/ 333292 h 1923076"/>
              <a:gd name="connsiteX590" fmla="*/ 1469237 w 1848623"/>
              <a:gd name="connsiteY590" fmla="*/ 336556 h 1923076"/>
              <a:gd name="connsiteX591" fmla="*/ 1463794 w 1848623"/>
              <a:gd name="connsiteY591" fmla="*/ 333292 h 1923076"/>
              <a:gd name="connsiteX592" fmla="*/ 1462500 w 1848623"/>
              <a:gd name="connsiteY592" fmla="*/ 324224 h 1923076"/>
              <a:gd name="connsiteX593" fmla="*/ 1450841 w 1848623"/>
              <a:gd name="connsiteY593" fmla="*/ 313858 h 1923076"/>
              <a:gd name="connsiteX594" fmla="*/ 1459911 w 1848623"/>
              <a:gd name="connsiteY594" fmla="*/ 321631 h 1923076"/>
              <a:gd name="connsiteX595" fmla="*/ 1454161 w 1848623"/>
              <a:gd name="connsiteY595" fmla="*/ 317650 h 1923076"/>
              <a:gd name="connsiteX596" fmla="*/ 1557072 w 1848623"/>
              <a:gd name="connsiteY596" fmla="*/ 312562 h 1923076"/>
              <a:gd name="connsiteX597" fmla="*/ 1555778 w 1848623"/>
              <a:gd name="connsiteY597" fmla="*/ 316449 h 1923076"/>
              <a:gd name="connsiteX598" fmla="*/ 1564845 w 1848623"/>
              <a:gd name="connsiteY598" fmla="*/ 320335 h 1923076"/>
              <a:gd name="connsiteX599" fmla="*/ 1557072 w 1848623"/>
              <a:gd name="connsiteY599" fmla="*/ 312562 h 1923076"/>
              <a:gd name="connsiteX600" fmla="*/ 740649 w 1848623"/>
              <a:gd name="connsiteY600" fmla="*/ 311347 h 1923076"/>
              <a:gd name="connsiteX601" fmla="*/ 722255 w 1848623"/>
              <a:gd name="connsiteY601" fmla="*/ 312762 h 1923076"/>
              <a:gd name="connsiteX602" fmla="*/ 695369 w 1848623"/>
              <a:gd name="connsiteY602" fmla="*/ 319836 h 1923076"/>
              <a:gd name="connsiteX603" fmla="*/ 705274 w 1848623"/>
              <a:gd name="connsiteY603" fmla="*/ 321252 h 1923076"/>
              <a:gd name="connsiteX604" fmla="*/ 729329 w 1848623"/>
              <a:gd name="connsiteY604" fmla="*/ 314176 h 1923076"/>
              <a:gd name="connsiteX605" fmla="*/ 734988 w 1848623"/>
              <a:gd name="connsiteY605" fmla="*/ 312762 h 1923076"/>
              <a:gd name="connsiteX606" fmla="*/ 740649 w 1848623"/>
              <a:gd name="connsiteY606" fmla="*/ 311347 h 1923076"/>
              <a:gd name="connsiteX607" fmla="*/ 777441 w 1848623"/>
              <a:gd name="connsiteY607" fmla="*/ 304271 h 1923076"/>
              <a:gd name="connsiteX608" fmla="*/ 757630 w 1848623"/>
              <a:gd name="connsiteY608" fmla="*/ 307103 h 1923076"/>
              <a:gd name="connsiteX609" fmla="*/ 771780 w 1848623"/>
              <a:gd name="connsiteY609" fmla="*/ 308515 h 1923076"/>
              <a:gd name="connsiteX610" fmla="*/ 776026 w 1848623"/>
              <a:gd name="connsiteY610" fmla="*/ 307103 h 1923076"/>
              <a:gd name="connsiteX611" fmla="*/ 785930 w 1848623"/>
              <a:gd name="connsiteY611" fmla="*/ 311347 h 1923076"/>
              <a:gd name="connsiteX612" fmla="*/ 793005 w 1848623"/>
              <a:gd name="connsiteY612" fmla="*/ 304271 h 1923076"/>
              <a:gd name="connsiteX613" fmla="*/ 781685 w 1848623"/>
              <a:gd name="connsiteY613" fmla="*/ 304271 h 1923076"/>
              <a:gd name="connsiteX614" fmla="*/ 777441 w 1848623"/>
              <a:gd name="connsiteY614" fmla="*/ 307103 h 1923076"/>
              <a:gd name="connsiteX615" fmla="*/ 777441 w 1848623"/>
              <a:gd name="connsiteY615" fmla="*/ 304271 h 1923076"/>
              <a:gd name="connsiteX616" fmla="*/ 809986 w 1848623"/>
              <a:gd name="connsiteY616" fmla="*/ 298612 h 1923076"/>
              <a:gd name="connsiteX617" fmla="*/ 794420 w 1848623"/>
              <a:gd name="connsiteY617" fmla="*/ 301442 h 1923076"/>
              <a:gd name="connsiteX618" fmla="*/ 801496 w 1848623"/>
              <a:gd name="connsiteY618" fmla="*/ 301442 h 1923076"/>
              <a:gd name="connsiteX619" fmla="*/ 802911 w 1848623"/>
              <a:gd name="connsiteY619" fmla="*/ 301442 h 1923076"/>
              <a:gd name="connsiteX620" fmla="*/ 809986 w 1848623"/>
              <a:gd name="connsiteY620" fmla="*/ 298612 h 1923076"/>
              <a:gd name="connsiteX621" fmla="*/ 1426226 w 1848623"/>
              <a:gd name="connsiteY621" fmla="*/ 298312 h 1923076"/>
              <a:gd name="connsiteX622" fmla="*/ 1454161 w 1848623"/>
              <a:gd name="connsiteY622" fmla="*/ 317650 h 1923076"/>
              <a:gd name="connsiteX623" fmla="*/ 1459911 w 1848623"/>
              <a:gd name="connsiteY623" fmla="*/ 324222 h 1923076"/>
              <a:gd name="connsiteX624" fmla="*/ 1426226 w 1848623"/>
              <a:gd name="connsiteY624" fmla="*/ 298312 h 1923076"/>
              <a:gd name="connsiteX625" fmla="*/ 525842 w 1848623"/>
              <a:gd name="connsiteY625" fmla="*/ 291834 h 1923076"/>
              <a:gd name="connsiteX626" fmla="*/ 514182 w 1848623"/>
              <a:gd name="connsiteY626" fmla="*/ 297018 h 1923076"/>
              <a:gd name="connsiteX627" fmla="*/ 525842 w 1848623"/>
              <a:gd name="connsiteY627" fmla="*/ 291834 h 1923076"/>
              <a:gd name="connsiteX628" fmla="*/ 1523389 w 1848623"/>
              <a:gd name="connsiteY628" fmla="*/ 290539 h 1923076"/>
              <a:gd name="connsiteX629" fmla="*/ 1528571 w 1848623"/>
              <a:gd name="connsiteY629" fmla="*/ 307380 h 1923076"/>
              <a:gd name="connsiteX630" fmla="*/ 1523389 w 1848623"/>
              <a:gd name="connsiteY630" fmla="*/ 290539 h 1923076"/>
              <a:gd name="connsiteX631" fmla="*/ 1395132 w 1848623"/>
              <a:gd name="connsiteY631" fmla="*/ 267220 h 1923076"/>
              <a:gd name="connsiteX632" fmla="*/ 1401611 w 1848623"/>
              <a:gd name="connsiteY632" fmla="*/ 267220 h 1923076"/>
              <a:gd name="connsiteX633" fmla="*/ 1432702 w 1848623"/>
              <a:gd name="connsiteY633" fmla="*/ 294427 h 1923076"/>
              <a:gd name="connsiteX634" fmla="*/ 1436588 w 1848623"/>
              <a:gd name="connsiteY634" fmla="*/ 302198 h 1923076"/>
              <a:gd name="connsiteX635" fmla="*/ 1423633 w 1848623"/>
              <a:gd name="connsiteY635" fmla="*/ 293130 h 1923076"/>
              <a:gd name="connsiteX636" fmla="*/ 1426224 w 1848623"/>
              <a:gd name="connsiteY636" fmla="*/ 297018 h 1923076"/>
              <a:gd name="connsiteX637" fmla="*/ 1395132 w 1848623"/>
              <a:gd name="connsiteY637" fmla="*/ 267220 h 1923076"/>
              <a:gd name="connsiteX638" fmla="*/ 1357564 w 1848623"/>
              <a:gd name="connsiteY638" fmla="*/ 260742 h 1923076"/>
              <a:gd name="connsiteX639" fmla="*/ 1371815 w 1848623"/>
              <a:gd name="connsiteY639" fmla="*/ 273697 h 1923076"/>
              <a:gd name="connsiteX640" fmla="*/ 1357564 w 1848623"/>
              <a:gd name="connsiteY640" fmla="*/ 260742 h 1923076"/>
              <a:gd name="connsiteX641" fmla="*/ 1380883 w 1848623"/>
              <a:gd name="connsiteY641" fmla="*/ 254265 h 1923076"/>
              <a:gd name="connsiteX642" fmla="*/ 1383474 w 1848623"/>
              <a:gd name="connsiteY642" fmla="*/ 256856 h 1923076"/>
              <a:gd name="connsiteX643" fmla="*/ 1388656 w 1848623"/>
              <a:gd name="connsiteY643" fmla="*/ 256856 h 1923076"/>
              <a:gd name="connsiteX644" fmla="*/ 1387361 w 1848623"/>
              <a:gd name="connsiteY644" fmla="*/ 258153 h 1923076"/>
              <a:gd name="connsiteX645" fmla="*/ 1392543 w 1848623"/>
              <a:gd name="connsiteY645" fmla="*/ 263335 h 1923076"/>
              <a:gd name="connsiteX646" fmla="*/ 1387361 w 1848623"/>
              <a:gd name="connsiteY646" fmla="*/ 263335 h 1923076"/>
              <a:gd name="connsiteX647" fmla="*/ 1380883 w 1848623"/>
              <a:gd name="connsiteY647" fmla="*/ 254265 h 1923076"/>
              <a:gd name="connsiteX648" fmla="*/ 1471567 w 1848623"/>
              <a:gd name="connsiteY648" fmla="*/ 230946 h 1923076"/>
              <a:gd name="connsiteX649" fmla="*/ 1484522 w 1848623"/>
              <a:gd name="connsiteY649" fmla="*/ 236128 h 1923076"/>
              <a:gd name="connsiteX650" fmla="*/ 1509138 w 1848623"/>
              <a:gd name="connsiteY650" fmla="*/ 258151 h 1923076"/>
              <a:gd name="connsiteX651" fmla="*/ 1507841 w 1848623"/>
              <a:gd name="connsiteY651" fmla="*/ 250380 h 1923076"/>
              <a:gd name="connsiteX652" fmla="*/ 1516911 w 1848623"/>
              <a:gd name="connsiteY652" fmla="*/ 256856 h 1923076"/>
              <a:gd name="connsiteX653" fmla="*/ 1519502 w 1848623"/>
              <a:gd name="connsiteY653" fmla="*/ 273697 h 1923076"/>
              <a:gd name="connsiteX654" fmla="*/ 1533753 w 1848623"/>
              <a:gd name="connsiteY654" fmla="*/ 286652 h 1923076"/>
              <a:gd name="connsiteX655" fmla="*/ 1541526 w 1848623"/>
              <a:gd name="connsiteY655" fmla="*/ 284061 h 1923076"/>
              <a:gd name="connsiteX656" fmla="*/ 1550594 w 1848623"/>
              <a:gd name="connsiteY656" fmla="*/ 293130 h 1923076"/>
              <a:gd name="connsiteX657" fmla="*/ 1548005 w 1848623"/>
              <a:gd name="connsiteY657" fmla="*/ 286652 h 1923076"/>
              <a:gd name="connsiteX658" fmla="*/ 1559663 w 1848623"/>
              <a:gd name="connsiteY658" fmla="*/ 295721 h 1923076"/>
              <a:gd name="connsiteX659" fmla="*/ 1553187 w 1848623"/>
              <a:gd name="connsiteY659" fmla="*/ 293130 h 1923076"/>
              <a:gd name="connsiteX660" fmla="*/ 1554481 w 1848623"/>
              <a:gd name="connsiteY660" fmla="*/ 300903 h 1923076"/>
              <a:gd name="connsiteX661" fmla="*/ 1559663 w 1848623"/>
              <a:gd name="connsiteY661" fmla="*/ 299607 h 1923076"/>
              <a:gd name="connsiteX662" fmla="*/ 1572618 w 1848623"/>
              <a:gd name="connsiteY662" fmla="*/ 311267 h 1923076"/>
              <a:gd name="connsiteX663" fmla="*/ 1592052 w 1848623"/>
              <a:gd name="connsiteY663" fmla="*/ 339768 h 1923076"/>
              <a:gd name="connsiteX664" fmla="*/ 1593346 w 1848623"/>
              <a:gd name="connsiteY664" fmla="*/ 335881 h 1923076"/>
              <a:gd name="connsiteX665" fmla="*/ 1603710 w 1848623"/>
              <a:gd name="connsiteY665" fmla="*/ 347541 h 1923076"/>
              <a:gd name="connsiteX666" fmla="*/ 1602414 w 1848623"/>
              <a:gd name="connsiteY666" fmla="*/ 351429 h 1923076"/>
              <a:gd name="connsiteX667" fmla="*/ 1610189 w 1848623"/>
              <a:gd name="connsiteY667" fmla="*/ 359202 h 1923076"/>
              <a:gd name="connsiteX668" fmla="*/ 1615371 w 1848623"/>
              <a:gd name="connsiteY668" fmla="*/ 379930 h 1923076"/>
              <a:gd name="connsiteX669" fmla="*/ 1605007 w 1848623"/>
              <a:gd name="connsiteY669" fmla="*/ 368271 h 1923076"/>
              <a:gd name="connsiteX670" fmla="*/ 1606301 w 1848623"/>
              <a:gd name="connsiteY670" fmla="*/ 364384 h 1923076"/>
              <a:gd name="connsiteX671" fmla="*/ 1597232 w 1848623"/>
              <a:gd name="connsiteY671" fmla="*/ 355314 h 1923076"/>
              <a:gd name="connsiteX672" fmla="*/ 1594643 w 1848623"/>
              <a:gd name="connsiteY672" fmla="*/ 343656 h 1923076"/>
              <a:gd name="connsiteX673" fmla="*/ 1590755 w 1848623"/>
              <a:gd name="connsiteY673" fmla="*/ 346247 h 1923076"/>
              <a:gd name="connsiteX674" fmla="*/ 1582982 w 1848623"/>
              <a:gd name="connsiteY674" fmla="*/ 339768 h 1923076"/>
              <a:gd name="connsiteX675" fmla="*/ 1602414 w 1848623"/>
              <a:gd name="connsiteY675" fmla="*/ 372157 h 1923076"/>
              <a:gd name="connsiteX676" fmla="*/ 1598528 w 1848623"/>
              <a:gd name="connsiteY676" fmla="*/ 376044 h 1923076"/>
              <a:gd name="connsiteX677" fmla="*/ 1580391 w 1848623"/>
              <a:gd name="connsiteY677" fmla="*/ 348838 h 1923076"/>
              <a:gd name="connsiteX678" fmla="*/ 1540232 w 1848623"/>
              <a:gd name="connsiteY678" fmla="*/ 307380 h 1923076"/>
              <a:gd name="connsiteX679" fmla="*/ 1520798 w 1848623"/>
              <a:gd name="connsiteY679" fmla="*/ 284061 h 1923076"/>
              <a:gd name="connsiteX680" fmla="*/ 1510432 w 1848623"/>
              <a:gd name="connsiteY680" fmla="*/ 273697 h 1923076"/>
              <a:gd name="connsiteX681" fmla="*/ 1500068 w 1848623"/>
              <a:gd name="connsiteY681" fmla="*/ 265924 h 1923076"/>
              <a:gd name="connsiteX682" fmla="*/ 1506547 w 1848623"/>
              <a:gd name="connsiteY682" fmla="*/ 265924 h 1923076"/>
              <a:gd name="connsiteX683" fmla="*/ 1496183 w 1848623"/>
              <a:gd name="connsiteY683" fmla="*/ 258151 h 1923076"/>
              <a:gd name="connsiteX684" fmla="*/ 1471567 w 1848623"/>
              <a:gd name="connsiteY684" fmla="*/ 230946 h 1923076"/>
              <a:gd name="connsiteX685" fmla="*/ 1295378 w 1848623"/>
              <a:gd name="connsiteY685" fmla="*/ 197262 h 1923076"/>
              <a:gd name="connsiteX686" fmla="*/ 1299263 w 1848623"/>
              <a:gd name="connsiteY686" fmla="*/ 197262 h 1923076"/>
              <a:gd name="connsiteX687" fmla="*/ 1305742 w 1848623"/>
              <a:gd name="connsiteY687" fmla="*/ 205036 h 1923076"/>
              <a:gd name="connsiteX688" fmla="*/ 1295378 w 1848623"/>
              <a:gd name="connsiteY688" fmla="*/ 197262 h 1923076"/>
              <a:gd name="connsiteX689" fmla="*/ 1424929 w 1848623"/>
              <a:gd name="connsiteY689" fmla="*/ 166170 h 1923076"/>
              <a:gd name="connsiteX690" fmla="*/ 1427520 w 1848623"/>
              <a:gd name="connsiteY690" fmla="*/ 173943 h 1923076"/>
              <a:gd name="connsiteX691" fmla="*/ 1446952 w 1848623"/>
              <a:gd name="connsiteY691" fmla="*/ 180419 h 1923076"/>
              <a:gd name="connsiteX692" fmla="*/ 1446952 w 1848623"/>
              <a:gd name="connsiteY692" fmla="*/ 186898 h 1923076"/>
              <a:gd name="connsiteX693" fmla="*/ 1449543 w 1848623"/>
              <a:gd name="connsiteY693" fmla="*/ 190783 h 1923076"/>
              <a:gd name="connsiteX694" fmla="*/ 1467680 w 1848623"/>
              <a:gd name="connsiteY694" fmla="*/ 199853 h 1923076"/>
              <a:gd name="connsiteX695" fmla="*/ 1478044 w 1848623"/>
              <a:gd name="connsiteY695" fmla="*/ 215399 h 1923076"/>
              <a:gd name="connsiteX696" fmla="*/ 1461202 w 1848623"/>
              <a:gd name="connsiteY696" fmla="*/ 201147 h 1923076"/>
              <a:gd name="connsiteX697" fmla="*/ 1446952 w 1848623"/>
              <a:gd name="connsiteY697" fmla="*/ 192080 h 1923076"/>
              <a:gd name="connsiteX698" fmla="*/ 1439179 w 1848623"/>
              <a:gd name="connsiteY698" fmla="*/ 180419 h 1923076"/>
              <a:gd name="connsiteX699" fmla="*/ 1422337 w 1848623"/>
              <a:gd name="connsiteY699" fmla="*/ 173943 h 1923076"/>
              <a:gd name="connsiteX700" fmla="*/ 1421042 w 1848623"/>
              <a:gd name="connsiteY700" fmla="*/ 167464 h 1923076"/>
              <a:gd name="connsiteX701" fmla="*/ 1424929 w 1848623"/>
              <a:gd name="connsiteY701" fmla="*/ 166170 h 1923076"/>
              <a:gd name="connsiteX702" fmla="*/ 1213760 w 1848623"/>
              <a:gd name="connsiteY702" fmla="*/ 162284 h 1923076"/>
              <a:gd name="connsiteX703" fmla="*/ 1228012 w 1848623"/>
              <a:gd name="connsiteY703" fmla="*/ 168761 h 1923076"/>
              <a:gd name="connsiteX704" fmla="*/ 1213760 w 1848623"/>
              <a:gd name="connsiteY704" fmla="*/ 162284 h 1923076"/>
              <a:gd name="connsiteX705" fmla="*/ 1173599 w 1848623"/>
              <a:gd name="connsiteY705" fmla="*/ 159693 h 1923076"/>
              <a:gd name="connsiteX706" fmla="*/ 1186554 w 1848623"/>
              <a:gd name="connsiteY706" fmla="*/ 162284 h 1923076"/>
              <a:gd name="connsiteX707" fmla="*/ 1173599 w 1848623"/>
              <a:gd name="connsiteY707" fmla="*/ 159693 h 1923076"/>
              <a:gd name="connsiteX708" fmla="*/ 555636 w 1848623"/>
              <a:gd name="connsiteY708" fmla="*/ 157100 h 1923076"/>
              <a:gd name="connsiteX709" fmla="*/ 531022 w 1848623"/>
              <a:gd name="connsiteY709" fmla="*/ 170055 h 1923076"/>
              <a:gd name="connsiteX710" fmla="*/ 555636 w 1848623"/>
              <a:gd name="connsiteY710" fmla="*/ 157100 h 1923076"/>
              <a:gd name="connsiteX711" fmla="*/ 1119878 w 1848623"/>
              <a:gd name="connsiteY711" fmla="*/ 138712 h 1923076"/>
              <a:gd name="connsiteX712" fmla="*/ 1128368 w 1848623"/>
              <a:gd name="connsiteY712" fmla="*/ 144371 h 1923076"/>
              <a:gd name="connsiteX713" fmla="*/ 1142520 w 1848623"/>
              <a:gd name="connsiteY713" fmla="*/ 141541 h 1923076"/>
              <a:gd name="connsiteX714" fmla="*/ 1180372 w 1848623"/>
              <a:gd name="connsiteY714" fmla="*/ 151977 h 1923076"/>
              <a:gd name="connsiteX715" fmla="*/ 1203420 w 1848623"/>
              <a:gd name="connsiteY715" fmla="*/ 154935 h 1923076"/>
              <a:gd name="connsiteX716" fmla="*/ 1204691 w 1848623"/>
              <a:gd name="connsiteY716" fmla="*/ 154511 h 1923076"/>
              <a:gd name="connsiteX717" fmla="*/ 1205364 w 1848623"/>
              <a:gd name="connsiteY717" fmla="*/ 155184 h 1923076"/>
              <a:gd name="connsiteX718" fmla="*/ 1220346 w 1848623"/>
              <a:gd name="connsiteY718" fmla="*/ 157108 h 1923076"/>
              <a:gd name="connsiteX719" fmla="*/ 1258553 w 1848623"/>
              <a:gd name="connsiteY719" fmla="*/ 152861 h 1923076"/>
              <a:gd name="connsiteX720" fmla="*/ 1302418 w 1848623"/>
              <a:gd name="connsiteY720" fmla="*/ 162767 h 1923076"/>
              <a:gd name="connsiteX721" fmla="*/ 1374585 w 1848623"/>
              <a:gd name="connsiteY721" fmla="*/ 206632 h 1923076"/>
              <a:gd name="connsiteX722" fmla="*/ 1428356 w 1848623"/>
              <a:gd name="connsiteY722" fmla="*/ 239180 h 1923076"/>
              <a:gd name="connsiteX723" fmla="*/ 1476468 w 1848623"/>
              <a:gd name="connsiteY723" fmla="*/ 274555 h 1923076"/>
              <a:gd name="connsiteX724" fmla="*/ 1484959 w 1848623"/>
              <a:gd name="connsiteY724" fmla="*/ 274555 h 1923076"/>
              <a:gd name="connsiteX725" fmla="*/ 1538730 w 1848623"/>
              <a:gd name="connsiteY725" fmla="*/ 322667 h 1923076"/>
              <a:gd name="connsiteX726" fmla="*/ 1578349 w 1848623"/>
              <a:gd name="connsiteY726" fmla="*/ 382097 h 1923076"/>
              <a:gd name="connsiteX727" fmla="*/ 1592501 w 1848623"/>
              <a:gd name="connsiteY727" fmla="*/ 400495 h 1923076"/>
              <a:gd name="connsiteX728" fmla="*/ 1608067 w 1848623"/>
              <a:gd name="connsiteY728" fmla="*/ 418889 h 1923076"/>
              <a:gd name="connsiteX729" fmla="*/ 1612312 w 1848623"/>
              <a:gd name="connsiteY729" fmla="*/ 423135 h 1923076"/>
              <a:gd name="connsiteX730" fmla="*/ 1616558 w 1848623"/>
              <a:gd name="connsiteY730" fmla="*/ 427380 h 1923076"/>
              <a:gd name="connsiteX731" fmla="*/ 1615141 w 1848623"/>
              <a:gd name="connsiteY731" fmla="*/ 428794 h 1923076"/>
              <a:gd name="connsiteX732" fmla="*/ 1623632 w 1848623"/>
              <a:gd name="connsiteY732" fmla="*/ 447190 h 1923076"/>
              <a:gd name="connsiteX733" fmla="*/ 1642028 w 1848623"/>
              <a:gd name="connsiteY733" fmla="*/ 474077 h 1923076"/>
              <a:gd name="connsiteX734" fmla="*/ 1647689 w 1848623"/>
              <a:gd name="connsiteY734" fmla="*/ 475490 h 1923076"/>
              <a:gd name="connsiteX735" fmla="*/ 1661838 w 1848623"/>
              <a:gd name="connsiteY735" fmla="*/ 500961 h 1923076"/>
              <a:gd name="connsiteX736" fmla="*/ 1697214 w 1848623"/>
              <a:gd name="connsiteY736" fmla="*/ 556149 h 1923076"/>
              <a:gd name="connsiteX737" fmla="*/ 1711363 w 1848623"/>
              <a:gd name="connsiteY737" fmla="*/ 583034 h 1923076"/>
              <a:gd name="connsiteX738" fmla="*/ 1709950 w 1848623"/>
              <a:gd name="connsiteY738" fmla="*/ 583034 h 1923076"/>
              <a:gd name="connsiteX739" fmla="*/ 1712780 w 1848623"/>
              <a:gd name="connsiteY739" fmla="*/ 591524 h 1923076"/>
              <a:gd name="connsiteX740" fmla="*/ 1722683 w 1848623"/>
              <a:gd name="connsiteY740" fmla="*/ 601429 h 1923076"/>
              <a:gd name="connsiteX741" fmla="*/ 1724100 w 1848623"/>
              <a:gd name="connsiteY741" fmla="*/ 609920 h 1923076"/>
              <a:gd name="connsiteX742" fmla="*/ 1728344 w 1848623"/>
              <a:gd name="connsiteY742" fmla="*/ 612750 h 1923076"/>
              <a:gd name="connsiteX743" fmla="*/ 1728344 w 1848623"/>
              <a:gd name="connsiteY743" fmla="*/ 618411 h 1923076"/>
              <a:gd name="connsiteX744" fmla="*/ 1736835 w 1848623"/>
              <a:gd name="connsiteY744" fmla="*/ 626901 h 1923076"/>
              <a:gd name="connsiteX745" fmla="*/ 1752401 w 1848623"/>
              <a:gd name="connsiteY745" fmla="*/ 667935 h 1923076"/>
              <a:gd name="connsiteX746" fmla="*/ 1753814 w 1848623"/>
              <a:gd name="connsiteY746" fmla="*/ 684916 h 1923076"/>
              <a:gd name="connsiteX747" fmla="*/ 1756646 w 1848623"/>
              <a:gd name="connsiteY747" fmla="*/ 691992 h 1923076"/>
              <a:gd name="connsiteX748" fmla="*/ 1758060 w 1848623"/>
              <a:gd name="connsiteY748" fmla="*/ 697651 h 1923076"/>
              <a:gd name="connsiteX749" fmla="*/ 1759475 w 1848623"/>
              <a:gd name="connsiteY749" fmla="*/ 699066 h 1923076"/>
              <a:gd name="connsiteX750" fmla="*/ 1769380 w 1848623"/>
              <a:gd name="connsiteY750" fmla="*/ 694822 h 1923076"/>
              <a:gd name="connsiteX751" fmla="*/ 1767966 w 1848623"/>
              <a:gd name="connsiteY751" fmla="*/ 679255 h 1923076"/>
              <a:gd name="connsiteX752" fmla="*/ 1772212 w 1848623"/>
              <a:gd name="connsiteY752" fmla="*/ 691992 h 1923076"/>
              <a:gd name="connsiteX753" fmla="*/ 1770795 w 1848623"/>
              <a:gd name="connsiteY753" fmla="*/ 693407 h 1923076"/>
              <a:gd name="connsiteX754" fmla="*/ 1775041 w 1848623"/>
              <a:gd name="connsiteY754" fmla="*/ 690576 h 1923076"/>
              <a:gd name="connsiteX755" fmla="*/ 1777871 w 1848623"/>
              <a:gd name="connsiteY755" fmla="*/ 690576 h 1923076"/>
              <a:gd name="connsiteX756" fmla="*/ 1775041 w 1848623"/>
              <a:gd name="connsiteY756" fmla="*/ 687746 h 1923076"/>
              <a:gd name="connsiteX757" fmla="*/ 1779286 w 1848623"/>
              <a:gd name="connsiteY757" fmla="*/ 686331 h 1923076"/>
              <a:gd name="connsiteX758" fmla="*/ 1769380 w 1848623"/>
              <a:gd name="connsiteY758" fmla="*/ 675011 h 1923076"/>
              <a:gd name="connsiteX759" fmla="*/ 1779286 w 1848623"/>
              <a:gd name="connsiteY759" fmla="*/ 680672 h 1923076"/>
              <a:gd name="connsiteX760" fmla="*/ 1770795 w 1848623"/>
              <a:gd name="connsiteY760" fmla="*/ 666521 h 1923076"/>
              <a:gd name="connsiteX761" fmla="*/ 1773625 w 1848623"/>
              <a:gd name="connsiteY761" fmla="*/ 660861 h 1923076"/>
              <a:gd name="connsiteX762" fmla="*/ 1780701 w 1848623"/>
              <a:gd name="connsiteY762" fmla="*/ 677843 h 1923076"/>
              <a:gd name="connsiteX763" fmla="*/ 1766551 w 1848623"/>
              <a:gd name="connsiteY763" fmla="*/ 645295 h 1923076"/>
              <a:gd name="connsiteX764" fmla="*/ 1765134 w 1848623"/>
              <a:gd name="connsiteY764" fmla="*/ 631145 h 1923076"/>
              <a:gd name="connsiteX765" fmla="*/ 1769380 w 1848623"/>
              <a:gd name="connsiteY765" fmla="*/ 645295 h 1923076"/>
              <a:gd name="connsiteX766" fmla="*/ 1769380 w 1848623"/>
              <a:gd name="connsiteY766" fmla="*/ 639634 h 1923076"/>
              <a:gd name="connsiteX767" fmla="*/ 1779286 w 1848623"/>
              <a:gd name="connsiteY767" fmla="*/ 666521 h 1923076"/>
              <a:gd name="connsiteX768" fmla="*/ 1782115 w 1848623"/>
              <a:gd name="connsiteY768" fmla="*/ 665106 h 1923076"/>
              <a:gd name="connsiteX769" fmla="*/ 1790606 w 1848623"/>
              <a:gd name="connsiteY769" fmla="*/ 682087 h 1923076"/>
              <a:gd name="connsiteX770" fmla="*/ 1804756 w 1848623"/>
              <a:gd name="connsiteY770" fmla="*/ 718877 h 1923076"/>
              <a:gd name="connsiteX771" fmla="*/ 1811831 w 1848623"/>
              <a:gd name="connsiteY771" fmla="*/ 755669 h 1923076"/>
              <a:gd name="connsiteX772" fmla="*/ 1807587 w 1848623"/>
              <a:gd name="connsiteY772" fmla="*/ 727367 h 1923076"/>
              <a:gd name="connsiteX773" fmla="*/ 1816076 w 1848623"/>
              <a:gd name="connsiteY773" fmla="*/ 754254 h 1923076"/>
              <a:gd name="connsiteX774" fmla="*/ 1813246 w 1848623"/>
              <a:gd name="connsiteY774" fmla="*/ 766989 h 1923076"/>
              <a:gd name="connsiteX775" fmla="*/ 1820322 w 1848623"/>
              <a:gd name="connsiteY775" fmla="*/ 796705 h 1923076"/>
              <a:gd name="connsiteX776" fmla="*/ 1835886 w 1848623"/>
              <a:gd name="connsiteY776" fmla="*/ 846231 h 1923076"/>
              <a:gd name="connsiteX777" fmla="*/ 1840133 w 1848623"/>
              <a:gd name="connsiteY777" fmla="*/ 880192 h 1923076"/>
              <a:gd name="connsiteX778" fmla="*/ 1842962 w 1848623"/>
              <a:gd name="connsiteY778" fmla="*/ 897171 h 1923076"/>
              <a:gd name="connsiteX779" fmla="*/ 1844377 w 1848623"/>
              <a:gd name="connsiteY779" fmla="*/ 915569 h 1923076"/>
              <a:gd name="connsiteX780" fmla="*/ 1848623 w 1848623"/>
              <a:gd name="connsiteY780" fmla="*/ 990565 h 1923076"/>
              <a:gd name="connsiteX781" fmla="*/ 1830227 w 1848623"/>
              <a:gd name="connsiteY781" fmla="*/ 1127823 h 1923076"/>
              <a:gd name="connsiteX782" fmla="*/ 1825983 w 1848623"/>
              <a:gd name="connsiteY782" fmla="*/ 1127823 h 1923076"/>
              <a:gd name="connsiteX783" fmla="*/ 1825983 w 1848623"/>
              <a:gd name="connsiteY783" fmla="*/ 1139144 h 1923076"/>
              <a:gd name="connsiteX784" fmla="*/ 1820322 w 1848623"/>
              <a:gd name="connsiteY784" fmla="*/ 1181596 h 1923076"/>
              <a:gd name="connsiteX785" fmla="*/ 1820322 w 1848623"/>
              <a:gd name="connsiteY785" fmla="*/ 1170274 h 1923076"/>
              <a:gd name="connsiteX786" fmla="*/ 1820322 w 1848623"/>
              <a:gd name="connsiteY786" fmla="*/ 1156125 h 1923076"/>
              <a:gd name="connsiteX787" fmla="*/ 1821737 w 1848623"/>
              <a:gd name="connsiteY787" fmla="*/ 1126409 h 1923076"/>
              <a:gd name="connsiteX788" fmla="*/ 1830227 w 1848623"/>
              <a:gd name="connsiteY788" fmla="*/ 1071223 h 1923076"/>
              <a:gd name="connsiteX789" fmla="*/ 1830227 w 1848623"/>
              <a:gd name="connsiteY789" fmla="*/ 1054242 h 1923076"/>
              <a:gd name="connsiteX790" fmla="*/ 1825983 w 1848623"/>
              <a:gd name="connsiteY790" fmla="*/ 982075 h 1923076"/>
              <a:gd name="connsiteX791" fmla="*/ 1830227 w 1848623"/>
              <a:gd name="connsiteY791" fmla="*/ 979243 h 1923076"/>
              <a:gd name="connsiteX792" fmla="*/ 1827396 w 1848623"/>
              <a:gd name="connsiteY792" fmla="*/ 949529 h 1923076"/>
              <a:gd name="connsiteX793" fmla="*/ 1824566 w 1848623"/>
              <a:gd name="connsiteY793" fmla="*/ 941039 h 1923076"/>
              <a:gd name="connsiteX794" fmla="*/ 1820322 w 1848623"/>
              <a:gd name="connsiteY794" fmla="*/ 963679 h 1923076"/>
              <a:gd name="connsiteX795" fmla="*/ 1821737 w 1848623"/>
              <a:gd name="connsiteY795" fmla="*/ 977830 h 1923076"/>
              <a:gd name="connsiteX796" fmla="*/ 1824566 w 1848623"/>
              <a:gd name="connsiteY796" fmla="*/ 993395 h 1923076"/>
              <a:gd name="connsiteX797" fmla="*/ 1823152 w 1848623"/>
              <a:gd name="connsiteY797" fmla="*/ 993395 h 1923076"/>
              <a:gd name="connsiteX798" fmla="*/ 1825983 w 1848623"/>
              <a:gd name="connsiteY798" fmla="*/ 1035846 h 1923076"/>
              <a:gd name="connsiteX799" fmla="*/ 1821737 w 1848623"/>
              <a:gd name="connsiteY799" fmla="*/ 1035846 h 1923076"/>
              <a:gd name="connsiteX800" fmla="*/ 1821737 w 1848623"/>
              <a:gd name="connsiteY800" fmla="*/ 1074052 h 1923076"/>
              <a:gd name="connsiteX801" fmla="*/ 1816076 w 1848623"/>
              <a:gd name="connsiteY801" fmla="*/ 1123577 h 1923076"/>
              <a:gd name="connsiteX802" fmla="*/ 1813246 w 1848623"/>
              <a:gd name="connsiteY802" fmla="*/ 1132068 h 1923076"/>
              <a:gd name="connsiteX803" fmla="*/ 1800511 w 1848623"/>
              <a:gd name="connsiteY803" fmla="*/ 1174519 h 1923076"/>
              <a:gd name="connsiteX804" fmla="*/ 1796265 w 1848623"/>
              <a:gd name="connsiteY804" fmla="*/ 1202820 h 1923076"/>
              <a:gd name="connsiteX805" fmla="*/ 1786362 w 1848623"/>
              <a:gd name="connsiteY805" fmla="*/ 1233951 h 1923076"/>
              <a:gd name="connsiteX806" fmla="*/ 1796265 w 1848623"/>
              <a:gd name="connsiteY806" fmla="*/ 1205649 h 1923076"/>
              <a:gd name="connsiteX807" fmla="*/ 1790606 w 1848623"/>
              <a:gd name="connsiteY807" fmla="*/ 1262252 h 1923076"/>
              <a:gd name="connsiteX808" fmla="*/ 1769380 w 1848623"/>
              <a:gd name="connsiteY808" fmla="*/ 1317440 h 1923076"/>
              <a:gd name="connsiteX809" fmla="*/ 1762305 w 1848623"/>
              <a:gd name="connsiteY809" fmla="*/ 1317440 h 1923076"/>
              <a:gd name="connsiteX810" fmla="*/ 1766551 w 1848623"/>
              <a:gd name="connsiteY810" fmla="*/ 1325930 h 1923076"/>
              <a:gd name="connsiteX811" fmla="*/ 1735420 w 1848623"/>
              <a:gd name="connsiteY811" fmla="*/ 1402341 h 1923076"/>
              <a:gd name="connsiteX812" fmla="*/ 1738250 w 1848623"/>
              <a:gd name="connsiteY812" fmla="*/ 1408002 h 1923076"/>
              <a:gd name="connsiteX813" fmla="*/ 1725515 w 1848623"/>
              <a:gd name="connsiteY813" fmla="*/ 1433472 h 1923076"/>
              <a:gd name="connsiteX814" fmla="*/ 1717024 w 1848623"/>
              <a:gd name="connsiteY814" fmla="*/ 1450453 h 1923076"/>
              <a:gd name="connsiteX815" fmla="*/ 1705704 w 1848623"/>
              <a:gd name="connsiteY815" fmla="*/ 1463186 h 1923076"/>
              <a:gd name="connsiteX816" fmla="*/ 1708534 w 1848623"/>
              <a:gd name="connsiteY816" fmla="*/ 1456112 h 1923076"/>
              <a:gd name="connsiteX817" fmla="*/ 1701460 w 1848623"/>
              <a:gd name="connsiteY817" fmla="*/ 1460357 h 1923076"/>
              <a:gd name="connsiteX818" fmla="*/ 1698628 w 1848623"/>
              <a:gd name="connsiteY818" fmla="*/ 1470264 h 1923076"/>
              <a:gd name="connsiteX819" fmla="*/ 1697214 w 1848623"/>
              <a:gd name="connsiteY819" fmla="*/ 1464603 h 1923076"/>
              <a:gd name="connsiteX820" fmla="*/ 1702873 w 1848623"/>
              <a:gd name="connsiteY820" fmla="*/ 1446207 h 1923076"/>
              <a:gd name="connsiteX821" fmla="*/ 1712780 w 1848623"/>
              <a:gd name="connsiteY821" fmla="*/ 1430643 h 1923076"/>
              <a:gd name="connsiteX822" fmla="*/ 1714709 w 1848623"/>
              <a:gd name="connsiteY822" fmla="*/ 1425496 h 1923076"/>
              <a:gd name="connsiteX823" fmla="*/ 1718439 w 1848623"/>
              <a:gd name="connsiteY823" fmla="*/ 1429226 h 1923076"/>
              <a:gd name="connsiteX824" fmla="*/ 1731074 w 1848623"/>
              <a:gd name="connsiteY824" fmla="*/ 1396379 h 1923076"/>
              <a:gd name="connsiteX825" fmla="*/ 1731174 w 1848623"/>
              <a:gd name="connsiteY825" fmla="*/ 1396680 h 1923076"/>
              <a:gd name="connsiteX826" fmla="*/ 1738250 w 1848623"/>
              <a:gd name="connsiteY826" fmla="*/ 1379701 h 1923076"/>
              <a:gd name="connsiteX827" fmla="*/ 1728344 w 1848623"/>
              <a:gd name="connsiteY827" fmla="*/ 1388192 h 1923076"/>
              <a:gd name="connsiteX828" fmla="*/ 1730717 w 1848623"/>
              <a:gd name="connsiteY828" fmla="*/ 1395310 h 1923076"/>
              <a:gd name="connsiteX829" fmla="*/ 1724984 w 1848623"/>
              <a:gd name="connsiteY829" fmla="*/ 1404109 h 1923076"/>
              <a:gd name="connsiteX830" fmla="*/ 1722683 w 1848623"/>
              <a:gd name="connsiteY830" fmla="*/ 1413662 h 1923076"/>
              <a:gd name="connsiteX831" fmla="*/ 1718402 w 1848623"/>
              <a:gd name="connsiteY831" fmla="*/ 1415650 h 1923076"/>
              <a:gd name="connsiteX832" fmla="*/ 1721270 w 1848623"/>
              <a:gd name="connsiteY832" fmla="*/ 1408002 h 1923076"/>
              <a:gd name="connsiteX833" fmla="*/ 1707119 w 1848623"/>
              <a:gd name="connsiteY833" fmla="*/ 1429226 h 1923076"/>
              <a:gd name="connsiteX834" fmla="*/ 1700043 w 1848623"/>
              <a:gd name="connsiteY834" fmla="*/ 1446207 h 1923076"/>
              <a:gd name="connsiteX835" fmla="*/ 1702873 w 1848623"/>
              <a:gd name="connsiteY835" fmla="*/ 1437717 h 1923076"/>
              <a:gd name="connsiteX836" fmla="*/ 1692969 w 1848623"/>
              <a:gd name="connsiteY836" fmla="*/ 1456112 h 1923076"/>
              <a:gd name="connsiteX837" fmla="*/ 1695799 w 1848623"/>
              <a:gd name="connsiteY837" fmla="*/ 1453283 h 1923076"/>
              <a:gd name="connsiteX838" fmla="*/ 1687308 w 1848623"/>
              <a:gd name="connsiteY838" fmla="*/ 1464603 h 1923076"/>
              <a:gd name="connsiteX839" fmla="*/ 1684479 w 1848623"/>
              <a:gd name="connsiteY839" fmla="*/ 1475923 h 1923076"/>
              <a:gd name="connsiteX840" fmla="*/ 1680818 w 1848623"/>
              <a:gd name="connsiteY840" fmla="*/ 1480749 h 1923076"/>
              <a:gd name="connsiteX841" fmla="*/ 1680517 w 1848623"/>
              <a:gd name="connsiteY841" fmla="*/ 1480960 h 1923076"/>
              <a:gd name="connsiteX842" fmla="*/ 1678819 w 1848623"/>
              <a:gd name="connsiteY842" fmla="*/ 1478753 h 1923076"/>
              <a:gd name="connsiteX843" fmla="*/ 1678111 w 1848623"/>
              <a:gd name="connsiteY843" fmla="*/ 1482644 h 1923076"/>
              <a:gd name="connsiteX844" fmla="*/ 1680517 w 1848623"/>
              <a:gd name="connsiteY844" fmla="*/ 1480960 h 1923076"/>
              <a:gd name="connsiteX845" fmla="*/ 1680588 w 1848623"/>
              <a:gd name="connsiteY845" fmla="*/ 1481052 h 1923076"/>
              <a:gd name="connsiteX846" fmla="*/ 1680818 w 1848623"/>
              <a:gd name="connsiteY846" fmla="*/ 1480749 h 1923076"/>
              <a:gd name="connsiteX847" fmla="*/ 1681649 w 1848623"/>
              <a:gd name="connsiteY847" fmla="*/ 1480167 h 1923076"/>
              <a:gd name="connsiteX848" fmla="*/ 1668912 w 1848623"/>
              <a:gd name="connsiteY848" fmla="*/ 1497149 h 1923076"/>
              <a:gd name="connsiteX849" fmla="*/ 1659009 w 1848623"/>
              <a:gd name="connsiteY849" fmla="*/ 1512715 h 1923076"/>
              <a:gd name="connsiteX850" fmla="*/ 1663253 w 1848623"/>
              <a:gd name="connsiteY850" fmla="*/ 1512715 h 1923076"/>
              <a:gd name="connsiteX851" fmla="*/ 1654763 w 1848623"/>
              <a:gd name="connsiteY851" fmla="*/ 1518374 h 1923076"/>
              <a:gd name="connsiteX852" fmla="*/ 1643265 w 1848623"/>
              <a:gd name="connsiteY852" fmla="*/ 1538715 h 1923076"/>
              <a:gd name="connsiteX853" fmla="*/ 1641723 w 1848623"/>
              <a:gd name="connsiteY853" fmla="*/ 1541266 h 1923076"/>
              <a:gd name="connsiteX854" fmla="*/ 1639986 w 1848623"/>
              <a:gd name="connsiteY854" fmla="*/ 1545895 h 1923076"/>
              <a:gd name="connsiteX855" fmla="*/ 1640225 w 1848623"/>
              <a:gd name="connsiteY855" fmla="*/ 1543738 h 1923076"/>
              <a:gd name="connsiteX856" fmla="*/ 1629901 w 1848623"/>
              <a:gd name="connsiteY856" fmla="*/ 1560801 h 1923076"/>
              <a:gd name="connsiteX857" fmla="*/ 1625870 w 1848623"/>
              <a:gd name="connsiteY857" fmla="*/ 1565894 h 1923076"/>
              <a:gd name="connsiteX858" fmla="*/ 1623632 w 1848623"/>
              <a:gd name="connsiteY858" fmla="*/ 1563656 h 1923076"/>
              <a:gd name="connsiteX859" fmla="*/ 1616558 w 1848623"/>
              <a:gd name="connsiteY859" fmla="*/ 1574976 h 1923076"/>
              <a:gd name="connsiteX860" fmla="*/ 1619663 w 1848623"/>
              <a:gd name="connsiteY860" fmla="*/ 1573734 h 1923076"/>
              <a:gd name="connsiteX861" fmla="*/ 1615629 w 1848623"/>
              <a:gd name="connsiteY861" fmla="*/ 1578829 h 1923076"/>
              <a:gd name="connsiteX862" fmla="*/ 1615141 w 1848623"/>
              <a:gd name="connsiteY862" fmla="*/ 1576389 h 1923076"/>
              <a:gd name="connsiteX863" fmla="*/ 1600992 w 1848623"/>
              <a:gd name="connsiteY863" fmla="*/ 1591956 h 1923076"/>
              <a:gd name="connsiteX864" fmla="*/ 1605236 w 1848623"/>
              <a:gd name="connsiteY864" fmla="*/ 1594787 h 1923076"/>
              <a:gd name="connsiteX865" fmla="*/ 1593563 w 1848623"/>
              <a:gd name="connsiteY865" fmla="*/ 1602214 h 1923076"/>
              <a:gd name="connsiteX866" fmla="*/ 1592501 w 1848623"/>
              <a:gd name="connsiteY866" fmla="*/ 1611766 h 1923076"/>
              <a:gd name="connsiteX867" fmla="*/ 1575520 w 1848623"/>
              <a:gd name="connsiteY867" fmla="*/ 1628748 h 1923076"/>
              <a:gd name="connsiteX868" fmla="*/ 1571984 w 1848623"/>
              <a:gd name="connsiteY868" fmla="*/ 1641305 h 1923076"/>
              <a:gd name="connsiteX869" fmla="*/ 1566920 w 1848623"/>
              <a:gd name="connsiteY869" fmla="*/ 1648784 h 1923076"/>
              <a:gd name="connsiteX870" fmla="*/ 1562785 w 1848623"/>
              <a:gd name="connsiteY870" fmla="*/ 1651388 h 1923076"/>
              <a:gd name="connsiteX871" fmla="*/ 1559955 w 1848623"/>
              <a:gd name="connsiteY871" fmla="*/ 1661293 h 1923076"/>
              <a:gd name="connsiteX872" fmla="*/ 1547219 w 1848623"/>
              <a:gd name="connsiteY872" fmla="*/ 1671198 h 1923076"/>
              <a:gd name="connsiteX873" fmla="*/ 1544389 w 1848623"/>
              <a:gd name="connsiteY873" fmla="*/ 1668369 h 1923076"/>
              <a:gd name="connsiteX874" fmla="*/ 1534486 w 1848623"/>
              <a:gd name="connsiteY874" fmla="*/ 1685348 h 1923076"/>
              <a:gd name="connsiteX875" fmla="*/ 1524578 w 1848623"/>
              <a:gd name="connsiteY875" fmla="*/ 1691009 h 1923076"/>
              <a:gd name="connsiteX876" fmla="*/ 1510429 w 1848623"/>
              <a:gd name="connsiteY876" fmla="*/ 1696670 h 1923076"/>
              <a:gd name="connsiteX877" fmla="*/ 1506184 w 1848623"/>
              <a:gd name="connsiteY877" fmla="*/ 1705159 h 1923076"/>
              <a:gd name="connsiteX878" fmla="*/ 1503355 w 1848623"/>
              <a:gd name="connsiteY878" fmla="*/ 1698083 h 1923076"/>
              <a:gd name="connsiteX879" fmla="*/ 1492035 w 1848623"/>
              <a:gd name="connsiteY879" fmla="*/ 1706575 h 1923076"/>
              <a:gd name="connsiteX880" fmla="*/ 1500523 w 1848623"/>
              <a:gd name="connsiteY880" fmla="*/ 1709405 h 1923076"/>
              <a:gd name="connsiteX881" fmla="*/ 1462317 w 1848623"/>
              <a:gd name="connsiteY881" fmla="*/ 1730630 h 1923076"/>
              <a:gd name="connsiteX882" fmla="*/ 1463733 w 1848623"/>
              <a:gd name="connsiteY882" fmla="*/ 1736291 h 1923076"/>
              <a:gd name="connsiteX883" fmla="*/ 1452413 w 1848623"/>
              <a:gd name="connsiteY883" fmla="*/ 1736291 h 1923076"/>
              <a:gd name="connsiteX884" fmla="*/ 1463733 w 1848623"/>
              <a:gd name="connsiteY884" fmla="*/ 1724971 h 1923076"/>
              <a:gd name="connsiteX885" fmla="*/ 1432603 w 1848623"/>
              <a:gd name="connsiteY885" fmla="*/ 1746195 h 1923076"/>
              <a:gd name="connsiteX886" fmla="*/ 1449584 w 1848623"/>
              <a:gd name="connsiteY886" fmla="*/ 1740536 h 1923076"/>
              <a:gd name="connsiteX887" fmla="*/ 1438262 w 1848623"/>
              <a:gd name="connsiteY887" fmla="*/ 1751856 h 1923076"/>
              <a:gd name="connsiteX888" fmla="*/ 1434017 w 1848623"/>
              <a:gd name="connsiteY888" fmla="*/ 1749026 h 1923076"/>
              <a:gd name="connsiteX889" fmla="*/ 1422697 w 1848623"/>
              <a:gd name="connsiteY889" fmla="*/ 1760346 h 1923076"/>
              <a:gd name="connsiteX890" fmla="*/ 1421282 w 1848623"/>
              <a:gd name="connsiteY890" fmla="*/ 1754685 h 1923076"/>
              <a:gd name="connsiteX891" fmla="*/ 1391566 w 1848623"/>
              <a:gd name="connsiteY891" fmla="*/ 1781572 h 1923076"/>
              <a:gd name="connsiteX892" fmla="*/ 1357604 w 1848623"/>
              <a:gd name="connsiteY892" fmla="*/ 1805627 h 1923076"/>
              <a:gd name="connsiteX893" fmla="*/ 1364680 w 1848623"/>
              <a:gd name="connsiteY893" fmla="*/ 1791477 h 1923076"/>
              <a:gd name="connsiteX894" fmla="*/ 1360436 w 1848623"/>
              <a:gd name="connsiteY894" fmla="*/ 1794307 h 1923076"/>
              <a:gd name="connsiteX895" fmla="*/ 1325060 w 1848623"/>
              <a:gd name="connsiteY895" fmla="*/ 1811288 h 1923076"/>
              <a:gd name="connsiteX896" fmla="*/ 1340625 w 1848623"/>
              <a:gd name="connsiteY896" fmla="*/ 1795723 h 1923076"/>
              <a:gd name="connsiteX897" fmla="*/ 1330720 w 1848623"/>
              <a:gd name="connsiteY897" fmla="*/ 1798553 h 1923076"/>
              <a:gd name="connsiteX898" fmla="*/ 1327890 w 1848623"/>
              <a:gd name="connsiteY898" fmla="*/ 1805627 h 1923076"/>
              <a:gd name="connsiteX899" fmla="*/ 1310909 w 1848623"/>
              <a:gd name="connsiteY899" fmla="*/ 1814117 h 1923076"/>
              <a:gd name="connsiteX900" fmla="*/ 1319400 w 1848623"/>
              <a:gd name="connsiteY900" fmla="*/ 1805627 h 1923076"/>
              <a:gd name="connsiteX901" fmla="*/ 1289683 w 1848623"/>
              <a:gd name="connsiteY901" fmla="*/ 1818364 h 1923076"/>
              <a:gd name="connsiteX902" fmla="*/ 1281193 w 1848623"/>
              <a:gd name="connsiteY902" fmla="*/ 1822608 h 1923076"/>
              <a:gd name="connsiteX903" fmla="*/ 1257138 w 1848623"/>
              <a:gd name="connsiteY903" fmla="*/ 1829684 h 1923076"/>
              <a:gd name="connsiteX904" fmla="*/ 1248647 w 1848623"/>
              <a:gd name="connsiteY904" fmla="*/ 1838174 h 1923076"/>
              <a:gd name="connsiteX905" fmla="*/ 1179310 w 1848623"/>
              <a:gd name="connsiteY905" fmla="*/ 1867889 h 1923076"/>
              <a:gd name="connsiteX906" fmla="*/ 1173651 w 1848623"/>
              <a:gd name="connsiteY906" fmla="*/ 1866476 h 1923076"/>
              <a:gd name="connsiteX907" fmla="*/ 1184971 w 1848623"/>
              <a:gd name="connsiteY907" fmla="*/ 1863644 h 1923076"/>
              <a:gd name="connsiteX908" fmla="*/ 1156670 w 1848623"/>
              <a:gd name="connsiteY908" fmla="*/ 1867889 h 1923076"/>
              <a:gd name="connsiteX909" fmla="*/ 1162331 w 1848623"/>
              <a:gd name="connsiteY909" fmla="*/ 1870720 h 1923076"/>
              <a:gd name="connsiteX910" fmla="*/ 1126956 w 1848623"/>
              <a:gd name="connsiteY910" fmla="*/ 1879209 h 1923076"/>
              <a:gd name="connsiteX911" fmla="*/ 1121295 w 1848623"/>
              <a:gd name="connsiteY911" fmla="*/ 1876379 h 1923076"/>
              <a:gd name="connsiteX912" fmla="*/ 1105728 w 1848623"/>
              <a:gd name="connsiteY912" fmla="*/ 1882040 h 1923076"/>
              <a:gd name="connsiteX913" fmla="*/ 1111389 w 1848623"/>
              <a:gd name="connsiteY913" fmla="*/ 1883455 h 1923076"/>
              <a:gd name="connsiteX914" fmla="*/ 1083088 w 1848623"/>
              <a:gd name="connsiteY914" fmla="*/ 1893360 h 1923076"/>
              <a:gd name="connsiteX915" fmla="*/ 1070353 w 1848623"/>
              <a:gd name="connsiteY915" fmla="*/ 1890529 h 1923076"/>
              <a:gd name="connsiteX916" fmla="*/ 1015165 w 1848623"/>
              <a:gd name="connsiteY916" fmla="*/ 1904680 h 1923076"/>
              <a:gd name="connsiteX917" fmla="*/ 982622 w 1848623"/>
              <a:gd name="connsiteY917" fmla="*/ 1908926 h 1923076"/>
              <a:gd name="connsiteX918" fmla="*/ 952904 w 1848623"/>
              <a:gd name="connsiteY918" fmla="*/ 1908926 h 1923076"/>
              <a:gd name="connsiteX919" fmla="*/ 900549 w 1848623"/>
              <a:gd name="connsiteY919" fmla="*/ 1916000 h 1923076"/>
              <a:gd name="connsiteX920" fmla="*/ 889229 w 1848623"/>
              <a:gd name="connsiteY920" fmla="*/ 1910339 h 1923076"/>
              <a:gd name="connsiteX921" fmla="*/ 875078 w 1848623"/>
              <a:gd name="connsiteY921" fmla="*/ 1911756 h 1923076"/>
              <a:gd name="connsiteX922" fmla="*/ 875078 w 1848623"/>
              <a:gd name="connsiteY922" fmla="*/ 1916000 h 1923076"/>
              <a:gd name="connsiteX923" fmla="*/ 834042 w 1848623"/>
              <a:gd name="connsiteY923" fmla="*/ 1923076 h 1923076"/>
              <a:gd name="connsiteX924" fmla="*/ 855267 w 1848623"/>
              <a:gd name="connsiteY924" fmla="*/ 1916000 h 1923076"/>
              <a:gd name="connsiteX925" fmla="*/ 825551 w 1848623"/>
              <a:gd name="connsiteY925" fmla="*/ 1911756 h 1923076"/>
              <a:gd name="connsiteX926" fmla="*/ 828381 w 1848623"/>
              <a:gd name="connsiteY926" fmla="*/ 1908926 h 1923076"/>
              <a:gd name="connsiteX927" fmla="*/ 795837 w 1848623"/>
              <a:gd name="connsiteY927" fmla="*/ 1908926 h 1923076"/>
              <a:gd name="connsiteX928" fmla="*/ 795837 w 1848623"/>
              <a:gd name="connsiteY928" fmla="*/ 1913171 h 1923076"/>
              <a:gd name="connsiteX929" fmla="*/ 744895 w 1848623"/>
              <a:gd name="connsiteY929" fmla="*/ 1906095 h 1923076"/>
              <a:gd name="connsiteX930" fmla="*/ 691124 w 1848623"/>
              <a:gd name="connsiteY930" fmla="*/ 1896190 h 1923076"/>
              <a:gd name="connsiteX931" fmla="*/ 688293 w 1848623"/>
              <a:gd name="connsiteY931" fmla="*/ 1900436 h 1923076"/>
              <a:gd name="connsiteX932" fmla="*/ 664238 w 1848623"/>
              <a:gd name="connsiteY932" fmla="*/ 1893360 h 1923076"/>
              <a:gd name="connsiteX933" fmla="*/ 648673 w 1848623"/>
              <a:gd name="connsiteY933" fmla="*/ 1887699 h 1923076"/>
              <a:gd name="connsiteX934" fmla="*/ 643012 w 1848623"/>
              <a:gd name="connsiteY934" fmla="*/ 1891945 h 1923076"/>
              <a:gd name="connsiteX935" fmla="*/ 637353 w 1848623"/>
              <a:gd name="connsiteY935" fmla="*/ 1883455 h 1923076"/>
              <a:gd name="connsiteX936" fmla="*/ 609052 w 1848623"/>
              <a:gd name="connsiteY936" fmla="*/ 1880625 h 1923076"/>
              <a:gd name="connsiteX937" fmla="*/ 620372 w 1848623"/>
              <a:gd name="connsiteY937" fmla="*/ 1880625 h 1923076"/>
              <a:gd name="connsiteX938" fmla="*/ 601976 w 1848623"/>
              <a:gd name="connsiteY938" fmla="*/ 1872135 h 1923076"/>
              <a:gd name="connsiteX939" fmla="*/ 597732 w 1848623"/>
              <a:gd name="connsiteY939" fmla="*/ 1877796 h 1923076"/>
              <a:gd name="connsiteX940" fmla="*/ 579336 w 1848623"/>
              <a:gd name="connsiteY940" fmla="*/ 1866476 h 1923076"/>
              <a:gd name="connsiteX941" fmla="*/ 575092 w 1848623"/>
              <a:gd name="connsiteY941" fmla="*/ 1870720 h 1923076"/>
              <a:gd name="connsiteX942" fmla="*/ 538300 w 1848623"/>
              <a:gd name="connsiteY942" fmla="*/ 1850909 h 1923076"/>
              <a:gd name="connsiteX943" fmla="*/ 545376 w 1848623"/>
              <a:gd name="connsiteY943" fmla="*/ 1852324 h 1923076"/>
              <a:gd name="connsiteX944" fmla="*/ 534055 w 1848623"/>
              <a:gd name="connsiteY944" fmla="*/ 1848078 h 1923076"/>
              <a:gd name="connsiteX945" fmla="*/ 536885 w 1848623"/>
              <a:gd name="connsiteY945" fmla="*/ 1852324 h 1923076"/>
              <a:gd name="connsiteX946" fmla="*/ 514245 w 1848623"/>
              <a:gd name="connsiteY946" fmla="*/ 1841004 h 1923076"/>
              <a:gd name="connsiteX947" fmla="*/ 517074 w 1848623"/>
              <a:gd name="connsiteY947" fmla="*/ 1833928 h 1923076"/>
              <a:gd name="connsiteX948" fmla="*/ 505754 w 1848623"/>
              <a:gd name="connsiteY948" fmla="*/ 1832513 h 1923076"/>
              <a:gd name="connsiteX949" fmla="*/ 515659 w 1848623"/>
              <a:gd name="connsiteY949" fmla="*/ 1828267 h 1923076"/>
              <a:gd name="connsiteX950" fmla="*/ 511413 w 1848623"/>
              <a:gd name="connsiteY950" fmla="*/ 1825438 h 1923076"/>
              <a:gd name="connsiteX951" fmla="*/ 502925 w 1848623"/>
              <a:gd name="connsiteY951" fmla="*/ 1826854 h 1923076"/>
              <a:gd name="connsiteX952" fmla="*/ 488773 w 1848623"/>
              <a:gd name="connsiteY952" fmla="*/ 1812703 h 1923076"/>
              <a:gd name="connsiteX953" fmla="*/ 501510 w 1848623"/>
              <a:gd name="connsiteY953" fmla="*/ 1816947 h 1923076"/>
              <a:gd name="connsiteX954" fmla="*/ 490190 w 1848623"/>
              <a:gd name="connsiteY954" fmla="*/ 1808456 h 1923076"/>
              <a:gd name="connsiteX955" fmla="*/ 502925 w 1848623"/>
              <a:gd name="connsiteY955" fmla="*/ 1811288 h 1923076"/>
              <a:gd name="connsiteX956" fmla="*/ 494774 w 1848623"/>
              <a:gd name="connsiteY956" fmla="*/ 1806986 h 1923076"/>
              <a:gd name="connsiteX957" fmla="*/ 541131 w 1848623"/>
              <a:gd name="connsiteY957" fmla="*/ 1826854 h 1923076"/>
              <a:gd name="connsiteX958" fmla="*/ 577921 w 1848623"/>
              <a:gd name="connsiteY958" fmla="*/ 1843833 h 1923076"/>
              <a:gd name="connsiteX959" fmla="*/ 568016 w 1848623"/>
              <a:gd name="connsiteY959" fmla="*/ 1836758 h 1923076"/>
              <a:gd name="connsiteX960" fmla="*/ 584995 w 1848623"/>
              <a:gd name="connsiteY960" fmla="*/ 1841004 h 1923076"/>
              <a:gd name="connsiteX961" fmla="*/ 613296 w 1848623"/>
              <a:gd name="connsiteY961" fmla="*/ 1855154 h 1923076"/>
              <a:gd name="connsiteX962" fmla="*/ 599147 w 1848623"/>
              <a:gd name="connsiteY962" fmla="*/ 1848078 h 1923076"/>
              <a:gd name="connsiteX963" fmla="*/ 676973 w 1848623"/>
              <a:gd name="connsiteY963" fmla="*/ 1867889 h 1923076"/>
              <a:gd name="connsiteX964" fmla="*/ 682634 w 1848623"/>
              <a:gd name="connsiteY964" fmla="*/ 1873550 h 1923076"/>
              <a:gd name="connsiteX965" fmla="*/ 713764 w 1848623"/>
              <a:gd name="connsiteY965" fmla="*/ 1876379 h 1923076"/>
              <a:gd name="connsiteX966" fmla="*/ 744895 w 1848623"/>
              <a:gd name="connsiteY966" fmla="*/ 1880625 h 1923076"/>
              <a:gd name="connsiteX967" fmla="*/ 784517 w 1848623"/>
              <a:gd name="connsiteY967" fmla="*/ 1889116 h 1923076"/>
              <a:gd name="connsiteX968" fmla="*/ 809992 w 1848623"/>
              <a:gd name="connsiteY968" fmla="*/ 1889116 h 1923076"/>
              <a:gd name="connsiteX969" fmla="*/ 818477 w 1848623"/>
              <a:gd name="connsiteY969" fmla="*/ 1890529 h 1923076"/>
              <a:gd name="connsiteX970" fmla="*/ 815930 w 1848623"/>
              <a:gd name="connsiteY970" fmla="*/ 1889116 h 1923076"/>
              <a:gd name="connsiteX971" fmla="*/ 819892 w 1848623"/>
              <a:gd name="connsiteY971" fmla="*/ 1889116 h 1923076"/>
              <a:gd name="connsiteX972" fmla="*/ 826968 w 1848623"/>
              <a:gd name="connsiteY972" fmla="*/ 1889116 h 1923076"/>
              <a:gd name="connsiteX973" fmla="*/ 826082 w 1848623"/>
              <a:gd name="connsiteY973" fmla="*/ 1886462 h 1923076"/>
              <a:gd name="connsiteX974" fmla="*/ 829797 w 1848623"/>
              <a:gd name="connsiteY974" fmla="*/ 1884870 h 1923076"/>
              <a:gd name="connsiteX975" fmla="*/ 812816 w 1848623"/>
              <a:gd name="connsiteY975" fmla="*/ 1876379 h 1923076"/>
              <a:gd name="connsiteX976" fmla="*/ 824136 w 1848623"/>
              <a:gd name="connsiteY976" fmla="*/ 1876379 h 1923076"/>
              <a:gd name="connsiteX977" fmla="*/ 815647 w 1848623"/>
              <a:gd name="connsiteY977" fmla="*/ 1872135 h 1923076"/>
              <a:gd name="connsiteX978" fmla="*/ 801842 w 1848623"/>
              <a:gd name="connsiteY978" fmla="*/ 1875295 h 1923076"/>
              <a:gd name="connsiteX979" fmla="*/ 798842 w 1848623"/>
              <a:gd name="connsiteY979" fmla="*/ 1873372 h 1923076"/>
              <a:gd name="connsiteX980" fmla="*/ 784517 w 1848623"/>
              <a:gd name="connsiteY980" fmla="*/ 1872135 h 1923076"/>
              <a:gd name="connsiteX981" fmla="*/ 780270 w 1848623"/>
              <a:gd name="connsiteY981" fmla="*/ 1873550 h 1923076"/>
              <a:gd name="connsiteX982" fmla="*/ 757630 w 1848623"/>
              <a:gd name="connsiteY982" fmla="*/ 1873550 h 1923076"/>
              <a:gd name="connsiteX983" fmla="*/ 727914 w 1848623"/>
              <a:gd name="connsiteY983" fmla="*/ 1865059 h 1923076"/>
              <a:gd name="connsiteX984" fmla="*/ 705274 w 1848623"/>
              <a:gd name="connsiteY984" fmla="*/ 1869305 h 1923076"/>
              <a:gd name="connsiteX985" fmla="*/ 705274 w 1848623"/>
              <a:gd name="connsiteY985" fmla="*/ 1866476 h 1923076"/>
              <a:gd name="connsiteX986" fmla="*/ 685463 w 1848623"/>
              <a:gd name="connsiteY986" fmla="*/ 1860815 h 1923076"/>
              <a:gd name="connsiteX987" fmla="*/ 701028 w 1848623"/>
              <a:gd name="connsiteY987" fmla="*/ 1860815 h 1923076"/>
              <a:gd name="connsiteX988" fmla="*/ 634524 w 1848623"/>
              <a:gd name="connsiteY988" fmla="*/ 1846665 h 1923076"/>
              <a:gd name="connsiteX989" fmla="*/ 633107 w 1848623"/>
              <a:gd name="connsiteY989" fmla="*/ 1842419 h 1923076"/>
              <a:gd name="connsiteX990" fmla="*/ 613296 w 1848623"/>
              <a:gd name="connsiteY990" fmla="*/ 1838174 h 1923076"/>
              <a:gd name="connsiteX991" fmla="*/ 593486 w 1848623"/>
              <a:gd name="connsiteY991" fmla="*/ 1829684 h 1923076"/>
              <a:gd name="connsiteX992" fmla="*/ 558110 w 1848623"/>
              <a:gd name="connsiteY992" fmla="*/ 1816947 h 1923076"/>
              <a:gd name="connsiteX993" fmla="*/ 559525 w 1848623"/>
              <a:gd name="connsiteY993" fmla="*/ 1814117 h 1923076"/>
              <a:gd name="connsiteX994" fmla="*/ 538300 w 1848623"/>
              <a:gd name="connsiteY994" fmla="*/ 1807044 h 1923076"/>
              <a:gd name="connsiteX995" fmla="*/ 556696 w 1848623"/>
              <a:gd name="connsiteY995" fmla="*/ 1809873 h 1923076"/>
              <a:gd name="connsiteX996" fmla="*/ 528311 w 1848623"/>
              <a:gd name="connsiteY996" fmla="*/ 1794390 h 1923076"/>
              <a:gd name="connsiteX997" fmla="*/ 528394 w 1848623"/>
              <a:gd name="connsiteY997" fmla="*/ 1794307 h 1923076"/>
              <a:gd name="connsiteX998" fmla="*/ 527655 w 1848623"/>
              <a:gd name="connsiteY998" fmla="*/ 1794033 h 1923076"/>
              <a:gd name="connsiteX999" fmla="*/ 525565 w 1848623"/>
              <a:gd name="connsiteY999" fmla="*/ 1792892 h 1923076"/>
              <a:gd name="connsiteX1000" fmla="*/ 525565 w 1848623"/>
              <a:gd name="connsiteY1000" fmla="*/ 1793256 h 1923076"/>
              <a:gd name="connsiteX1001" fmla="*/ 522204 w 1848623"/>
              <a:gd name="connsiteY1001" fmla="*/ 1792008 h 1923076"/>
              <a:gd name="connsiteX1002" fmla="*/ 518761 w 1848623"/>
              <a:gd name="connsiteY1002" fmla="*/ 1792602 h 1923076"/>
              <a:gd name="connsiteX1003" fmla="*/ 508584 w 1848623"/>
              <a:gd name="connsiteY1003" fmla="*/ 1785816 h 1923076"/>
              <a:gd name="connsiteX1004" fmla="*/ 498680 w 1848623"/>
              <a:gd name="connsiteY1004" fmla="*/ 1787233 h 1923076"/>
              <a:gd name="connsiteX1005" fmla="*/ 453398 w 1848623"/>
              <a:gd name="connsiteY1005" fmla="*/ 1766006 h 1923076"/>
              <a:gd name="connsiteX1006" fmla="*/ 460474 w 1848623"/>
              <a:gd name="connsiteY1006" fmla="*/ 1760346 h 1923076"/>
              <a:gd name="connsiteX1007" fmla="*/ 480282 w 1848623"/>
              <a:gd name="connsiteY1007" fmla="*/ 1772551 h 1923076"/>
              <a:gd name="connsiteX1008" fmla="*/ 497928 w 1848623"/>
              <a:gd name="connsiteY1008" fmla="*/ 1776804 h 1923076"/>
              <a:gd name="connsiteX1009" fmla="*/ 500093 w 1848623"/>
              <a:gd name="connsiteY1009" fmla="*/ 1778415 h 1923076"/>
              <a:gd name="connsiteX1010" fmla="*/ 500093 w 1848623"/>
              <a:gd name="connsiteY1010" fmla="*/ 1781572 h 1923076"/>
              <a:gd name="connsiteX1011" fmla="*/ 504339 w 1848623"/>
              <a:gd name="connsiteY1011" fmla="*/ 1781572 h 1923076"/>
              <a:gd name="connsiteX1012" fmla="*/ 500093 w 1848623"/>
              <a:gd name="connsiteY1012" fmla="*/ 1778415 h 1923076"/>
              <a:gd name="connsiteX1013" fmla="*/ 500093 w 1848623"/>
              <a:gd name="connsiteY1013" fmla="*/ 1777326 h 1923076"/>
              <a:gd name="connsiteX1014" fmla="*/ 497928 w 1848623"/>
              <a:gd name="connsiteY1014" fmla="*/ 1776804 h 1923076"/>
              <a:gd name="connsiteX1015" fmla="*/ 490543 w 1848623"/>
              <a:gd name="connsiteY1015" fmla="*/ 1771313 h 1923076"/>
              <a:gd name="connsiteX1016" fmla="*/ 474623 w 1848623"/>
              <a:gd name="connsiteY1016" fmla="*/ 1767422 h 1923076"/>
              <a:gd name="connsiteX1017" fmla="*/ 459059 w 1848623"/>
              <a:gd name="connsiteY1017" fmla="*/ 1756102 h 1923076"/>
              <a:gd name="connsiteX1018" fmla="*/ 477453 w 1848623"/>
              <a:gd name="connsiteY1018" fmla="*/ 1754685 h 1923076"/>
              <a:gd name="connsiteX1019" fmla="*/ 470379 w 1848623"/>
              <a:gd name="connsiteY1019" fmla="*/ 1754685 h 1923076"/>
              <a:gd name="connsiteX1020" fmla="*/ 471794 w 1848623"/>
              <a:gd name="connsiteY1020" fmla="*/ 1760346 h 1923076"/>
              <a:gd name="connsiteX1021" fmla="*/ 485944 w 1848623"/>
              <a:gd name="connsiteY1021" fmla="*/ 1761761 h 1923076"/>
              <a:gd name="connsiteX1022" fmla="*/ 491604 w 1848623"/>
              <a:gd name="connsiteY1022" fmla="*/ 1770252 h 1923076"/>
              <a:gd name="connsiteX1023" fmla="*/ 501510 w 1848623"/>
              <a:gd name="connsiteY1023" fmla="*/ 1773081 h 1923076"/>
              <a:gd name="connsiteX1024" fmla="*/ 508584 w 1848623"/>
              <a:gd name="connsiteY1024" fmla="*/ 1771667 h 1923076"/>
              <a:gd name="connsiteX1025" fmla="*/ 532641 w 1848623"/>
              <a:gd name="connsiteY1025" fmla="*/ 1782987 h 1923076"/>
              <a:gd name="connsiteX1026" fmla="*/ 563771 w 1848623"/>
              <a:gd name="connsiteY1026" fmla="*/ 1794307 h 1923076"/>
              <a:gd name="connsiteX1027" fmla="*/ 560942 w 1848623"/>
              <a:gd name="connsiteY1027" fmla="*/ 1795723 h 1923076"/>
              <a:gd name="connsiteX1028" fmla="*/ 589241 w 1848623"/>
              <a:gd name="connsiteY1028" fmla="*/ 1804212 h 1923076"/>
              <a:gd name="connsiteX1029" fmla="*/ 587826 w 1848623"/>
              <a:gd name="connsiteY1029" fmla="*/ 1799968 h 1923076"/>
              <a:gd name="connsiteX1030" fmla="*/ 613296 w 1848623"/>
              <a:gd name="connsiteY1030" fmla="*/ 1807044 h 1923076"/>
              <a:gd name="connsiteX1031" fmla="*/ 640183 w 1848623"/>
              <a:gd name="connsiteY1031" fmla="*/ 1811288 h 1923076"/>
              <a:gd name="connsiteX1032" fmla="*/ 659993 w 1848623"/>
              <a:gd name="connsiteY1032" fmla="*/ 1822608 h 1923076"/>
              <a:gd name="connsiteX1033" fmla="*/ 674143 w 1848623"/>
              <a:gd name="connsiteY1033" fmla="*/ 1819778 h 1923076"/>
              <a:gd name="connsiteX1034" fmla="*/ 675558 w 1848623"/>
              <a:gd name="connsiteY1034" fmla="*/ 1825438 h 1923076"/>
              <a:gd name="connsiteX1035" fmla="*/ 701028 w 1848623"/>
              <a:gd name="connsiteY1035" fmla="*/ 1826854 h 1923076"/>
              <a:gd name="connsiteX1036" fmla="*/ 702444 w 1848623"/>
              <a:gd name="connsiteY1036" fmla="*/ 1831099 h 1923076"/>
              <a:gd name="connsiteX1037" fmla="*/ 718009 w 1848623"/>
              <a:gd name="connsiteY1037" fmla="*/ 1829684 h 1923076"/>
              <a:gd name="connsiteX1038" fmla="*/ 715179 w 1848623"/>
              <a:gd name="connsiteY1038" fmla="*/ 1831099 h 1923076"/>
              <a:gd name="connsiteX1039" fmla="*/ 727914 w 1848623"/>
              <a:gd name="connsiteY1039" fmla="*/ 1831099 h 1923076"/>
              <a:gd name="connsiteX1040" fmla="*/ 746310 w 1848623"/>
              <a:gd name="connsiteY1040" fmla="*/ 1838174 h 1923076"/>
              <a:gd name="connsiteX1041" fmla="*/ 763289 w 1848623"/>
              <a:gd name="connsiteY1041" fmla="*/ 1833928 h 1923076"/>
              <a:gd name="connsiteX1042" fmla="*/ 793005 w 1848623"/>
              <a:gd name="connsiteY1042" fmla="*/ 1838174 h 1923076"/>
              <a:gd name="connsiteX1043" fmla="*/ 805740 w 1848623"/>
              <a:gd name="connsiteY1043" fmla="*/ 1842419 h 1923076"/>
              <a:gd name="connsiteX1044" fmla="*/ 869419 w 1848623"/>
              <a:gd name="connsiteY1044" fmla="*/ 1839589 h 1923076"/>
              <a:gd name="connsiteX1045" fmla="*/ 870833 w 1848623"/>
              <a:gd name="connsiteY1045" fmla="*/ 1828267 h 1923076"/>
              <a:gd name="connsiteX1046" fmla="*/ 893474 w 1848623"/>
              <a:gd name="connsiteY1046" fmla="*/ 1819778 h 1923076"/>
              <a:gd name="connsiteX1047" fmla="*/ 884983 w 1848623"/>
              <a:gd name="connsiteY1047" fmla="*/ 1821193 h 1923076"/>
              <a:gd name="connsiteX1048" fmla="*/ 835458 w 1848623"/>
              <a:gd name="connsiteY1048" fmla="*/ 1822608 h 1923076"/>
              <a:gd name="connsiteX1049" fmla="*/ 702444 w 1848623"/>
              <a:gd name="connsiteY1049" fmla="*/ 1802797 h 1923076"/>
              <a:gd name="connsiteX1050" fmla="*/ 699393 w 1848623"/>
              <a:gd name="connsiteY1050" fmla="*/ 1795391 h 1923076"/>
              <a:gd name="connsiteX1051" fmla="*/ 696783 w 1848623"/>
              <a:gd name="connsiteY1051" fmla="*/ 1794251 h 1923076"/>
              <a:gd name="connsiteX1052" fmla="*/ 696783 w 1848623"/>
              <a:gd name="connsiteY1052" fmla="*/ 1782987 h 1923076"/>
              <a:gd name="connsiteX1053" fmla="*/ 665653 w 1848623"/>
              <a:gd name="connsiteY1053" fmla="*/ 1782987 h 1923076"/>
              <a:gd name="connsiteX1054" fmla="*/ 617542 w 1848623"/>
              <a:gd name="connsiteY1054" fmla="*/ 1766006 h 1923076"/>
              <a:gd name="connsiteX1055" fmla="*/ 616683 w 1848623"/>
              <a:gd name="connsiteY1055" fmla="*/ 1765702 h 1923076"/>
              <a:gd name="connsiteX1056" fmla="*/ 612643 w 1848623"/>
              <a:gd name="connsiteY1056" fmla="*/ 1766135 h 1923076"/>
              <a:gd name="connsiteX1057" fmla="*/ 599211 w 1848623"/>
              <a:gd name="connsiteY1057" fmla="*/ 1759536 h 1923076"/>
              <a:gd name="connsiteX1058" fmla="*/ 593486 w 1848623"/>
              <a:gd name="connsiteY1058" fmla="*/ 1757517 h 1923076"/>
              <a:gd name="connsiteX1059" fmla="*/ 570845 w 1848623"/>
              <a:gd name="connsiteY1059" fmla="*/ 1751856 h 1923076"/>
              <a:gd name="connsiteX1060" fmla="*/ 560942 w 1848623"/>
              <a:gd name="connsiteY1060" fmla="*/ 1750441 h 1923076"/>
              <a:gd name="connsiteX1061" fmla="*/ 563771 w 1848623"/>
              <a:gd name="connsiteY1061" fmla="*/ 1751856 h 1923076"/>
              <a:gd name="connsiteX1062" fmla="*/ 583771 w 1848623"/>
              <a:gd name="connsiteY1062" fmla="*/ 1763857 h 1923076"/>
              <a:gd name="connsiteX1063" fmla="*/ 553864 w 1848623"/>
              <a:gd name="connsiteY1063" fmla="*/ 1754685 h 1923076"/>
              <a:gd name="connsiteX1064" fmla="*/ 555281 w 1848623"/>
              <a:gd name="connsiteY1064" fmla="*/ 1751856 h 1923076"/>
              <a:gd name="connsiteX1065" fmla="*/ 548205 w 1848623"/>
              <a:gd name="connsiteY1065" fmla="*/ 1753273 h 1923076"/>
              <a:gd name="connsiteX1066" fmla="*/ 522735 w 1848623"/>
              <a:gd name="connsiteY1066" fmla="*/ 1733462 h 1923076"/>
              <a:gd name="connsiteX1067" fmla="*/ 508584 w 1848623"/>
              <a:gd name="connsiteY1067" fmla="*/ 1730630 h 1923076"/>
              <a:gd name="connsiteX1068" fmla="*/ 511413 w 1848623"/>
              <a:gd name="connsiteY1068" fmla="*/ 1726386 h 1923076"/>
              <a:gd name="connsiteX1069" fmla="*/ 507169 w 1848623"/>
              <a:gd name="connsiteY1069" fmla="*/ 1724971 h 1923076"/>
              <a:gd name="connsiteX1070" fmla="*/ 517074 w 1848623"/>
              <a:gd name="connsiteY1070" fmla="*/ 1722140 h 1923076"/>
              <a:gd name="connsiteX1071" fmla="*/ 497264 w 1848623"/>
              <a:gd name="connsiteY1071" fmla="*/ 1709405 h 1923076"/>
              <a:gd name="connsiteX1072" fmla="*/ 493019 w 1848623"/>
              <a:gd name="connsiteY1072" fmla="*/ 1713651 h 1923076"/>
              <a:gd name="connsiteX1073" fmla="*/ 485944 w 1848623"/>
              <a:gd name="connsiteY1073" fmla="*/ 1703744 h 1923076"/>
              <a:gd name="connsiteX1074" fmla="*/ 453398 w 1848623"/>
              <a:gd name="connsiteY1074" fmla="*/ 1683933 h 1923076"/>
              <a:gd name="connsiteX1075" fmla="*/ 444907 w 1848623"/>
              <a:gd name="connsiteY1075" fmla="*/ 1672260 h 1923076"/>
              <a:gd name="connsiteX1076" fmla="*/ 440711 w 1848623"/>
              <a:gd name="connsiteY1076" fmla="*/ 1662819 h 1923076"/>
              <a:gd name="connsiteX1077" fmla="*/ 451275 w 1848623"/>
              <a:gd name="connsiteY1077" fmla="*/ 1671376 h 1923076"/>
              <a:gd name="connsiteX1078" fmla="*/ 468962 w 1848623"/>
              <a:gd name="connsiteY1078" fmla="*/ 1682519 h 1923076"/>
              <a:gd name="connsiteX1079" fmla="*/ 467549 w 1848623"/>
              <a:gd name="connsiteY1079" fmla="*/ 1685348 h 1923076"/>
              <a:gd name="connsiteX1080" fmla="*/ 488773 w 1848623"/>
              <a:gd name="connsiteY1080" fmla="*/ 1696670 h 1923076"/>
              <a:gd name="connsiteX1081" fmla="*/ 508706 w 1848623"/>
              <a:gd name="connsiteY1081" fmla="*/ 1709220 h 1923076"/>
              <a:gd name="connsiteX1082" fmla="*/ 510296 w 1848623"/>
              <a:gd name="connsiteY1082" fmla="*/ 1705244 h 1923076"/>
              <a:gd name="connsiteX1083" fmla="*/ 532321 w 1848623"/>
              <a:gd name="connsiteY1083" fmla="*/ 1710426 h 1923076"/>
              <a:gd name="connsiteX1084" fmla="*/ 537503 w 1848623"/>
              <a:gd name="connsiteY1084" fmla="*/ 1715608 h 1923076"/>
              <a:gd name="connsiteX1085" fmla="*/ 545276 w 1848623"/>
              <a:gd name="connsiteY1085" fmla="*/ 1713017 h 1923076"/>
              <a:gd name="connsiteX1086" fmla="*/ 556934 w 1848623"/>
              <a:gd name="connsiteY1086" fmla="*/ 1725974 h 1923076"/>
              <a:gd name="connsiteX1087" fmla="*/ 563585 w 1848623"/>
              <a:gd name="connsiteY1087" fmla="*/ 1723625 h 1923076"/>
              <a:gd name="connsiteX1088" fmla="*/ 549620 w 1848623"/>
              <a:gd name="connsiteY1088" fmla="*/ 1713651 h 1923076"/>
              <a:gd name="connsiteX1089" fmla="*/ 556696 w 1848623"/>
              <a:gd name="connsiteY1089" fmla="*/ 1716481 h 1923076"/>
              <a:gd name="connsiteX1090" fmla="*/ 558110 w 1848623"/>
              <a:gd name="connsiteY1090" fmla="*/ 1713651 h 1923076"/>
              <a:gd name="connsiteX1091" fmla="*/ 551035 w 1848623"/>
              <a:gd name="connsiteY1091" fmla="*/ 1709405 h 1923076"/>
              <a:gd name="connsiteX1092" fmla="*/ 549620 w 1848623"/>
              <a:gd name="connsiteY1092" fmla="*/ 1712235 h 1923076"/>
              <a:gd name="connsiteX1093" fmla="*/ 548205 w 1848623"/>
              <a:gd name="connsiteY1093" fmla="*/ 1699500 h 1923076"/>
              <a:gd name="connsiteX1094" fmla="*/ 579336 w 1848623"/>
              <a:gd name="connsiteY1094" fmla="*/ 1705159 h 1923076"/>
              <a:gd name="connsiteX1095" fmla="*/ 543961 w 1848623"/>
              <a:gd name="connsiteY1095" fmla="*/ 1692424 h 1923076"/>
              <a:gd name="connsiteX1096" fmla="*/ 551035 w 1848623"/>
              <a:gd name="connsiteY1096" fmla="*/ 1689592 h 1923076"/>
              <a:gd name="connsiteX1097" fmla="*/ 563771 w 1848623"/>
              <a:gd name="connsiteY1097" fmla="*/ 1692424 h 1923076"/>
              <a:gd name="connsiteX1098" fmla="*/ 548205 w 1848623"/>
              <a:gd name="connsiteY1098" fmla="*/ 1689592 h 1923076"/>
              <a:gd name="connsiteX1099" fmla="*/ 526980 w 1848623"/>
              <a:gd name="connsiteY1099" fmla="*/ 1676859 h 1923076"/>
              <a:gd name="connsiteX1100" fmla="*/ 536885 w 1848623"/>
              <a:gd name="connsiteY1100" fmla="*/ 1674028 h 1923076"/>
              <a:gd name="connsiteX1101" fmla="*/ 531224 w 1848623"/>
              <a:gd name="connsiteY1101" fmla="*/ 1668369 h 1923076"/>
              <a:gd name="connsiteX1102" fmla="*/ 539746 w 1848623"/>
              <a:gd name="connsiteY1102" fmla="*/ 1666819 h 1923076"/>
              <a:gd name="connsiteX1103" fmla="*/ 531183 w 1848623"/>
              <a:gd name="connsiteY1103" fmla="*/ 1660548 h 1923076"/>
              <a:gd name="connsiteX1104" fmla="*/ 524544 w 1848623"/>
              <a:gd name="connsiteY1104" fmla="*/ 1652128 h 1923076"/>
              <a:gd name="connsiteX1105" fmla="*/ 528431 w 1848623"/>
              <a:gd name="connsiteY1105" fmla="*/ 1656015 h 1923076"/>
              <a:gd name="connsiteX1106" fmla="*/ 545507 w 1848623"/>
              <a:gd name="connsiteY1106" fmla="*/ 1665772 h 1923076"/>
              <a:gd name="connsiteX1107" fmla="*/ 546790 w 1848623"/>
              <a:gd name="connsiteY1107" fmla="*/ 1665539 h 1923076"/>
              <a:gd name="connsiteX1108" fmla="*/ 542544 w 1848623"/>
              <a:gd name="connsiteY1108" fmla="*/ 1658462 h 1923076"/>
              <a:gd name="connsiteX1109" fmla="*/ 535470 w 1848623"/>
              <a:gd name="connsiteY1109" fmla="*/ 1649973 h 1923076"/>
              <a:gd name="connsiteX1110" fmla="*/ 522735 w 1848623"/>
              <a:gd name="connsiteY1110" fmla="*/ 1641482 h 1923076"/>
              <a:gd name="connsiteX1111" fmla="*/ 505754 w 1848623"/>
              <a:gd name="connsiteY1111" fmla="*/ 1638653 h 1923076"/>
              <a:gd name="connsiteX1112" fmla="*/ 505754 w 1848623"/>
              <a:gd name="connsiteY1112" fmla="*/ 1641482 h 1923076"/>
              <a:gd name="connsiteX1113" fmla="*/ 498680 w 1848623"/>
              <a:gd name="connsiteY1113" fmla="*/ 1642897 h 1923076"/>
              <a:gd name="connsiteX1114" fmla="*/ 488773 w 1848623"/>
              <a:gd name="connsiteY1114" fmla="*/ 1635821 h 1923076"/>
              <a:gd name="connsiteX1115" fmla="*/ 478870 w 1848623"/>
              <a:gd name="connsiteY1115" fmla="*/ 1635821 h 1923076"/>
              <a:gd name="connsiteX1116" fmla="*/ 470379 w 1848623"/>
              <a:gd name="connsiteY1116" fmla="*/ 1638653 h 1923076"/>
              <a:gd name="connsiteX1117" fmla="*/ 478870 w 1848623"/>
              <a:gd name="connsiteY1117" fmla="*/ 1644312 h 1923076"/>
              <a:gd name="connsiteX1118" fmla="*/ 480282 w 1848623"/>
              <a:gd name="connsiteY1118" fmla="*/ 1642897 h 1923076"/>
              <a:gd name="connsiteX1119" fmla="*/ 491604 w 1848623"/>
              <a:gd name="connsiteY1119" fmla="*/ 1642897 h 1923076"/>
              <a:gd name="connsiteX1120" fmla="*/ 493019 w 1848623"/>
              <a:gd name="connsiteY1120" fmla="*/ 1644312 h 1923076"/>
              <a:gd name="connsiteX1121" fmla="*/ 491604 w 1848623"/>
              <a:gd name="connsiteY1121" fmla="*/ 1645729 h 1923076"/>
              <a:gd name="connsiteX1122" fmla="*/ 483114 w 1848623"/>
              <a:gd name="connsiteY1122" fmla="*/ 1645729 h 1923076"/>
              <a:gd name="connsiteX1123" fmla="*/ 497264 w 1848623"/>
              <a:gd name="connsiteY1123" fmla="*/ 1655632 h 1923076"/>
              <a:gd name="connsiteX1124" fmla="*/ 466133 w 1848623"/>
              <a:gd name="connsiteY1124" fmla="*/ 1641482 h 1923076"/>
              <a:gd name="connsiteX1125" fmla="*/ 464718 w 1848623"/>
              <a:gd name="connsiteY1125" fmla="*/ 1641482 h 1923076"/>
              <a:gd name="connsiteX1126" fmla="*/ 459059 w 1848623"/>
              <a:gd name="connsiteY1126" fmla="*/ 1640068 h 1923076"/>
              <a:gd name="connsiteX1127" fmla="*/ 457642 w 1848623"/>
              <a:gd name="connsiteY1127" fmla="*/ 1637238 h 1923076"/>
              <a:gd name="connsiteX1128" fmla="*/ 446322 w 1848623"/>
              <a:gd name="connsiteY1128" fmla="*/ 1635821 h 1923076"/>
              <a:gd name="connsiteX1129" fmla="*/ 439248 w 1848623"/>
              <a:gd name="connsiteY1129" fmla="*/ 1632992 h 1923076"/>
              <a:gd name="connsiteX1130" fmla="*/ 437832 w 1848623"/>
              <a:gd name="connsiteY1130" fmla="*/ 1624501 h 1923076"/>
              <a:gd name="connsiteX1131" fmla="*/ 430758 w 1848623"/>
              <a:gd name="connsiteY1131" fmla="*/ 1620257 h 1923076"/>
              <a:gd name="connsiteX1132" fmla="*/ 423682 w 1848623"/>
              <a:gd name="connsiteY1132" fmla="*/ 1620257 h 1923076"/>
              <a:gd name="connsiteX1133" fmla="*/ 422267 w 1848623"/>
              <a:gd name="connsiteY1133" fmla="*/ 1627331 h 1923076"/>
              <a:gd name="connsiteX1134" fmla="*/ 425097 w 1848623"/>
              <a:gd name="connsiteY1134" fmla="*/ 1631577 h 1923076"/>
              <a:gd name="connsiteX1135" fmla="*/ 425097 w 1848623"/>
              <a:gd name="connsiteY1135" fmla="*/ 1632992 h 1923076"/>
              <a:gd name="connsiteX1136" fmla="*/ 420852 w 1848623"/>
              <a:gd name="connsiteY1136" fmla="*/ 1634408 h 1923076"/>
              <a:gd name="connsiteX1137" fmla="*/ 427928 w 1848623"/>
              <a:gd name="connsiteY1137" fmla="*/ 1640068 h 1923076"/>
              <a:gd name="connsiteX1138" fmla="*/ 446322 w 1848623"/>
              <a:gd name="connsiteY1138" fmla="*/ 1655632 h 1923076"/>
              <a:gd name="connsiteX1139" fmla="*/ 484529 w 1848623"/>
              <a:gd name="connsiteY1139" fmla="*/ 1672613 h 1923076"/>
              <a:gd name="connsiteX1140" fmla="*/ 471794 w 1848623"/>
              <a:gd name="connsiteY1140" fmla="*/ 1671198 h 1923076"/>
              <a:gd name="connsiteX1141" fmla="*/ 457642 w 1848623"/>
              <a:gd name="connsiteY1141" fmla="*/ 1661293 h 1923076"/>
              <a:gd name="connsiteX1142" fmla="*/ 453398 w 1848623"/>
              <a:gd name="connsiteY1142" fmla="*/ 1664123 h 1923076"/>
              <a:gd name="connsiteX1143" fmla="*/ 435002 w 1848623"/>
              <a:gd name="connsiteY1143" fmla="*/ 1649973 h 1923076"/>
              <a:gd name="connsiteX1144" fmla="*/ 416608 w 1848623"/>
              <a:gd name="connsiteY1144" fmla="*/ 1632992 h 1923076"/>
              <a:gd name="connsiteX1145" fmla="*/ 415191 w 1848623"/>
              <a:gd name="connsiteY1145" fmla="*/ 1631577 h 1923076"/>
              <a:gd name="connsiteX1146" fmla="*/ 399627 w 1848623"/>
              <a:gd name="connsiteY1146" fmla="*/ 1624501 h 1923076"/>
              <a:gd name="connsiteX1147" fmla="*/ 403871 w 1848623"/>
              <a:gd name="connsiteY1147" fmla="*/ 1635821 h 1923076"/>
              <a:gd name="connsiteX1148" fmla="*/ 420852 w 1848623"/>
              <a:gd name="connsiteY1148" fmla="*/ 1642897 h 1923076"/>
              <a:gd name="connsiteX1149" fmla="*/ 422267 w 1848623"/>
              <a:gd name="connsiteY1149" fmla="*/ 1644312 h 1923076"/>
              <a:gd name="connsiteX1150" fmla="*/ 420852 w 1848623"/>
              <a:gd name="connsiteY1150" fmla="*/ 1651388 h 1923076"/>
              <a:gd name="connsiteX1151" fmla="*/ 412362 w 1848623"/>
              <a:gd name="connsiteY1151" fmla="*/ 1674028 h 1923076"/>
              <a:gd name="connsiteX1152" fmla="*/ 420852 w 1848623"/>
              <a:gd name="connsiteY1152" fmla="*/ 1688180 h 1923076"/>
              <a:gd name="connsiteX1153" fmla="*/ 425097 w 1848623"/>
              <a:gd name="connsiteY1153" fmla="*/ 1691009 h 1923076"/>
              <a:gd name="connsiteX1154" fmla="*/ 423682 w 1848623"/>
              <a:gd name="connsiteY1154" fmla="*/ 1691009 h 1923076"/>
              <a:gd name="connsiteX1155" fmla="*/ 429341 w 1848623"/>
              <a:gd name="connsiteY1155" fmla="*/ 1699500 h 1923076"/>
              <a:gd name="connsiteX1156" fmla="*/ 436419 w 1848623"/>
              <a:gd name="connsiteY1156" fmla="*/ 1702329 h 1923076"/>
              <a:gd name="connsiteX1157" fmla="*/ 456229 w 1848623"/>
              <a:gd name="connsiteY1157" fmla="*/ 1716481 h 1923076"/>
              <a:gd name="connsiteX1158" fmla="*/ 457642 w 1848623"/>
              <a:gd name="connsiteY1158" fmla="*/ 1733462 h 1923076"/>
              <a:gd name="connsiteX1159" fmla="*/ 453398 w 1848623"/>
              <a:gd name="connsiteY1159" fmla="*/ 1736291 h 1923076"/>
              <a:gd name="connsiteX1160" fmla="*/ 435002 w 1848623"/>
              <a:gd name="connsiteY1160" fmla="*/ 1723555 h 1923076"/>
              <a:gd name="connsiteX1161" fmla="*/ 433587 w 1848623"/>
              <a:gd name="connsiteY1161" fmla="*/ 1722140 h 1923076"/>
              <a:gd name="connsiteX1162" fmla="*/ 403871 w 1848623"/>
              <a:gd name="connsiteY1162" fmla="*/ 1716481 h 1923076"/>
              <a:gd name="connsiteX1163" fmla="*/ 382646 w 1848623"/>
              <a:gd name="connsiteY1163" fmla="*/ 1709405 h 1923076"/>
              <a:gd name="connsiteX1164" fmla="*/ 375570 w 1848623"/>
              <a:gd name="connsiteY1164" fmla="*/ 1699500 h 1923076"/>
              <a:gd name="connsiteX1165" fmla="*/ 361420 w 1848623"/>
              <a:gd name="connsiteY1165" fmla="*/ 1695253 h 1923076"/>
              <a:gd name="connsiteX1166" fmla="*/ 355759 w 1848623"/>
              <a:gd name="connsiteY1166" fmla="*/ 1696670 h 1923076"/>
              <a:gd name="connsiteX1167" fmla="*/ 372740 w 1848623"/>
              <a:gd name="connsiteY1167" fmla="*/ 1715064 h 1923076"/>
              <a:gd name="connsiteX1168" fmla="*/ 379816 w 1848623"/>
              <a:gd name="connsiteY1168" fmla="*/ 1716481 h 1923076"/>
              <a:gd name="connsiteX1169" fmla="*/ 376987 w 1848623"/>
              <a:gd name="connsiteY1169" fmla="*/ 1709405 h 1923076"/>
              <a:gd name="connsiteX1170" fmla="*/ 382646 w 1848623"/>
              <a:gd name="connsiteY1170" fmla="*/ 1717896 h 1923076"/>
              <a:gd name="connsiteX1171" fmla="*/ 408117 w 1848623"/>
              <a:gd name="connsiteY1171" fmla="*/ 1726386 h 1923076"/>
              <a:gd name="connsiteX1172" fmla="*/ 395381 w 1848623"/>
              <a:gd name="connsiteY1172" fmla="*/ 1722140 h 1923076"/>
              <a:gd name="connsiteX1173" fmla="*/ 393966 w 1848623"/>
              <a:gd name="connsiteY1173" fmla="*/ 1727801 h 1923076"/>
              <a:gd name="connsiteX1174" fmla="*/ 369911 w 1848623"/>
              <a:gd name="connsiteY1174" fmla="*/ 1717896 h 1923076"/>
              <a:gd name="connsiteX1175" fmla="*/ 340195 w 1848623"/>
              <a:gd name="connsiteY1175" fmla="*/ 1678272 h 1923076"/>
              <a:gd name="connsiteX1176" fmla="*/ 333119 w 1848623"/>
              <a:gd name="connsiteY1176" fmla="*/ 1674028 h 1923076"/>
              <a:gd name="connsiteX1177" fmla="*/ 321799 w 1848623"/>
              <a:gd name="connsiteY1177" fmla="*/ 1657049 h 1923076"/>
              <a:gd name="connsiteX1178" fmla="*/ 303405 w 1848623"/>
              <a:gd name="connsiteY1178" fmla="*/ 1616011 h 1923076"/>
              <a:gd name="connsiteX1179" fmla="*/ 314725 w 1848623"/>
              <a:gd name="connsiteY1179" fmla="*/ 1624501 h 1923076"/>
              <a:gd name="connsiteX1180" fmla="*/ 338780 w 1848623"/>
              <a:gd name="connsiteY1180" fmla="*/ 1645729 h 1923076"/>
              <a:gd name="connsiteX1181" fmla="*/ 365666 w 1848623"/>
              <a:gd name="connsiteY1181" fmla="*/ 1669784 h 1923076"/>
              <a:gd name="connsiteX1182" fmla="*/ 399627 w 1848623"/>
              <a:gd name="connsiteY1182" fmla="*/ 1693839 h 1923076"/>
              <a:gd name="connsiteX1183" fmla="*/ 399627 w 1848623"/>
              <a:gd name="connsiteY1183" fmla="*/ 1691009 h 1923076"/>
              <a:gd name="connsiteX1184" fmla="*/ 393966 w 1848623"/>
              <a:gd name="connsiteY1184" fmla="*/ 1686763 h 1923076"/>
              <a:gd name="connsiteX1185" fmla="*/ 398212 w 1848623"/>
              <a:gd name="connsiteY1185" fmla="*/ 1688180 h 1923076"/>
              <a:gd name="connsiteX1186" fmla="*/ 398212 w 1848623"/>
              <a:gd name="connsiteY1186" fmla="*/ 1683933 h 1923076"/>
              <a:gd name="connsiteX1187" fmla="*/ 398212 w 1848623"/>
              <a:gd name="connsiteY1187" fmla="*/ 1675443 h 1923076"/>
              <a:gd name="connsiteX1188" fmla="*/ 388307 w 1848623"/>
              <a:gd name="connsiteY1188" fmla="*/ 1651388 h 1923076"/>
              <a:gd name="connsiteX1189" fmla="*/ 382646 w 1848623"/>
              <a:gd name="connsiteY1189" fmla="*/ 1625918 h 1923076"/>
              <a:gd name="connsiteX1190" fmla="*/ 389721 w 1848623"/>
              <a:gd name="connsiteY1190" fmla="*/ 1608937 h 1923076"/>
              <a:gd name="connsiteX1191" fmla="*/ 381231 w 1848623"/>
              <a:gd name="connsiteY1191" fmla="*/ 1600446 h 1923076"/>
              <a:gd name="connsiteX1192" fmla="*/ 379816 w 1848623"/>
              <a:gd name="connsiteY1192" fmla="*/ 1593371 h 1923076"/>
              <a:gd name="connsiteX1193" fmla="*/ 388307 w 1848623"/>
              <a:gd name="connsiteY1193" fmla="*/ 1601861 h 1923076"/>
              <a:gd name="connsiteX1194" fmla="*/ 392551 w 1848623"/>
              <a:gd name="connsiteY1194" fmla="*/ 1604691 h 1923076"/>
              <a:gd name="connsiteX1195" fmla="*/ 392551 w 1848623"/>
              <a:gd name="connsiteY1195" fmla="*/ 1597617 h 1923076"/>
              <a:gd name="connsiteX1196" fmla="*/ 389721 w 1848623"/>
              <a:gd name="connsiteY1196" fmla="*/ 1593371 h 1923076"/>
              <a:gd name="connsiteX1197" fmla="*/ 391136 w 1848623"/>
              <a:gd name="connsiteY1197" fmla="*/ 1586297 h 1923076"/>
              <a:gd name="connsiteX1198" fmla="*/ 379816 w 1848623"/>
              <a:gd name="connsiteY1198" fmla="*/ 1583467 h 1923076"/>
              <a:gd name="connsiteX1199" fmla="*/ 360005 w 1848623"/>
              <a:gd name="connsiteY1199" fmla="*/ 1599031 h 1923076"/>
              <a:gd name="connsiteX1200" fmla="*/ 354346 w 1848623"/>
              <a:gd name="connsiteY1200" fmla="*/ 1604691 h 1923076"/>
              <a:gd name="connsiteX1201" fmla="*/ 351515 w 1848623"/>
              <a:gd name="connsiteY1201" fmla="*/ 1606107 h 1923076"/>
              <a:gd name="connsiteX1202" fmla="*/ 350100 w 1848623"/>
              <a:gd name="connsiteY1202" fmla="*/ 1603278 h 1923076"/>
              <a:gd name="connsiteX1203" fmla="*/ 352930 w 1848623"/>
              <a:gd name="connsiteY1203" fmla="*/ 1587711 h 1923076"/>
              <a:gd name="connsiteX1204" fmla="*/ 357176 w 1848623"/>
              <a:gd name="connsiteY1204" fmla="*/ 1577806 h 1923076"/>
              <a:gd name="connsiteX1205" fmla="*/ 357176 w 1848623"/>
              <a:gd name="connsiteY1205" fmla="*/ 1573560 h 1923076"/>
              <a:gd name="connsiteX1206" fmla="*/ 350100 w 1848623"/>
              <a:gd name="connsiteY1206" fmla="*/ 1567901 h 1923076"/>
              <a:gd name="connsiteX1207" fmla="*/ 347271 w 1848623"/>
              <a:gd name="connsiteY1207" fmla="*/ 1560825 h 1923076"/>
              <a:gd name="connsiteX1208" fmla="*/ 335950 w 1848623"/>
              <a:gd name="connsiteY1208" fmla="*/ 1552336 h 1923076"/>
              <a:gd name="connsiteX1209" fmla="*/ 334536 w 1848623"/>
              <a:gd name="connsiteY1209" fmla="*/ 1549505 h 1923076"/>
              <a:gd name="connsiteX1210" fmla="*/ 333119 w 1848623"/>
              <a:gd name="connsiteY1210" fmla="*/ 1550920 h 1923076"/>
              <a:gd name="connsiteX1211" fmla="*/ 330289 w 1848623"/>
              <a:gd name="connsiteY1211" fmla="*/ 1557995 h 1923076"/>
              <a:gd name="connsiteX1212" fmla="*/ 323216 w 1848623"/>
              <a:gd name="connsiteY1212" fmla="*/ 1577806 h 1923076"/>
              <a:gd name="connsiteX1213" fmla="*/ 333119 w 1848623"/>
              <a:gd name="connsiteY1213" fmla="*/ 1594787 h 1923076"/>
              <a:gd name="connsiteX1214" fmla="*/ 350100 w 1848623"/>
              <a:gd name="connsiteY1214" fmla="*/ 1614598 h 1923076"/>
              <a:gd name="connsiteX1215" fmla="*/ 352930 w 1848623"/>
              <a:gd name="connsiteY1215" fmla="*/ 1617427 h 1923076"/>
              <a:gd name="connsiteX1216" fmla="*/ 351515 w 1848623"/>
              <a:gd name="connsiteY1216" fmla="*/ 1617427 h 1923076"/>
              <a:gd name="connsiteX1217" fmla="*/ 354346 w 1848623"/>
              <a:gd name="connsiteY1217" fmla="*/ 1621672 h 1923076"/>
              <a:gd name="connsiteX1218" fmla="*/ 360005 w 1848623"/>
              <a:gd name="connsiteY1218" fmla="*/ 1627331 h 1923076"/>
              <a:gd name="connsiteX1219" fmla="*/ 367079 w 1848623"/>
              <a:gd name="connsiteY1219" fmla="*/ 1634408 h 1923076"/>
              <a:gd name="connsiteX1220" fmla="*/ 367079 w 1848623"/>
              <a:gd name="connsiteY1220" fmla="*/ 1635821 h 1923076"/>
              <a:gd name="connsiteX1221" fmla="*/ 378401 w 1848623"/>
              <a:gd name="connsiteY1221" fmla="*/ 1649973 h 1923076"/>
              <a:gd name="connsiteX1222" fmla="*/ 364250 w 1848623"/>
              <a:gd name="connsiteY1222" fmla="*/ 1640068 h 1923076"/>
              <a:gd name="connsiteX1223" fmla="*/ 362835 w 1848623"/>
              <a:gd name="connsiteY1223" fmla="*/ 1641482 h 1923076"/>
              <a:gd name="connsiteX1224" fmla="*/ 361420 w 1848623"/>
              <a:gd name="connsiteY1224" fmla="*/ 1647142 h 1923076"/>
              <a:gd name="connsiteX1225" fmla="*/ 357176 w 1848623"/>
              <a:gd name="connsiteY1225" fmla="*/ 1648558 h 1923076"/>
              <a:gd name="connsiteX1226" fmla="*/ 335950 w 1848623"/>
              <a:gd name="connsiteY1226" fmla="*/ 1628748 h 1923076"/>
              <a:gd name="connsiteX1227" fmla="*/ 318969 w 1848623"/>
              <a:gd name="connsiteY1227" fmla="*/ 1607522 h 1923076"/>
              <a:gd name="connsiteX1228" fmla="*/ 299159 w 1848623"/>
              <a:gd name="connsiteY1228" fmla="*/ 1591956 h 1923076"/>
              <a:gd name="connsiteX1229" fmla="*/ 282178 w 1848623"/>
              <a:gd name="connsiteY1229" fmla="*/ 1565069 h 1923076"/>
              <a:gd name="connsiteX1230" fmla="*/ 279348 w 1848623"/>
              <a:gd name="connsiteY1230" fmla="*/ 1560825 h 1923076"/>
              <a:gd name="connsiteX1231" fmla="*/ 272274 w 1848623"/>
              <a:gd name="connsiteY1231" fmla="*/ 1538185 h 1923076"/>
              <a:gd name="connsiteX1232" fmla="*/ 259537 w 1848623"/>
              <a:gd name="connsiteY1232" fmla="*/ 1522618 h 1923076"/>
              <a:gd name="connsiteX1233" fmla="*/ 238312 w 1848623"/>
              <a:gd name="connsiteY1233" fmla="*/ 1502808 h 1923076"/>
              <a:gd name="connsiteX1234" fmla="*/ 235482 w 1848623"/>
              <a:gd name="connsiteY1234" fmla="*/ 1478753 h 1923076"/>
              <a:gd name="connsiteX1235" fmla="*/ 238312 w 1848623"/>
              <a:gd name="connsiteY1235" fmla="*/ 1446207 h 1923076"/>
              <a:gd name="connsiteX1236" fmla="*/ 236897 w 1848623"/>
              <a:gd name="connsiteY1236" fmla="*/ 1443378 h 1923076"/>
              <a:gd name="connsiteX1237" fmla="*/ 234067 w 1848623"/>
              <a:gd name="connsiteY1237" fmla="*/ 1447622 h 1923076"/>
              <a:gd name="connsiteX1238" fmla="*/ 229823 w 1848623"/>
              <a:gd name="connsiteY1238" fmla="*/ 1450453 h 1923076"/>
              <a:gd name="connsiteX1239" fmla="*/ 214257 w 1848623"/>
              <a:gd name="connsiteY1239" fmla="*/ 1424982 h 1923076"/>
              <a:gd name="connsiteX1240" fmla="*/ 211425 w 1848623"/>
              <a:gd name="connsiteY1240" fmla="*/ 1412247 h 1923076"/>
              <a:gd name="connsiteX1241" fmla="*/ 204351 w 1848623"/>
              <a:gd name="connsiteY1241" fmla="*/ 1392436 h 1923076"/>
              <a:gd name="connsiteX1242" fmla="*/ 194446 w 1848623"/>
              <a:gd name="connsiteY1242" fmla="*/ 1371211 h 1923076"/>
              <a:gd name="connsiteX1243" fmla="*/ 191617 w 1848623"/>
              <a:gd name="connsiteY1243" fmla="*/ 1364135 h 1923076"/>
              <a:gd name="connsiteX1244" fmla="*/ 177465 w 1848623"/>
              <a:gd name="connsiteY1244" fmla="*/ 1337250 h 1923076"/>
              <a:gd name="connsiteX1245" fmla="*/ 167562 w 1848623"/>
              <a:gd name="connsiteY1245" fmla="*/ 1311779 h 1923076"/>
              <a:gd name="connsiteX1246" fmla="*/ 153410 w 1848623"/>
              <a:gd name="connsiteY1246" fmla="*/ 1296212 h 1923076"/>
              <a:gd name="connsiteX1247" fmla="*/ 153410 w 1848623"/>
              <a:gd name="connsiteY1247" fmla="*/ 1287722 h 1923076"/>
              <a:gd name="connsiteX1248" fmla="*/ 142090 w 1848623"/>
              <a:gd name="connsiteY1248" fmla="*/ 1272157 h 1923076"/>
              <a:gd name="connsiteX1249" fmla="*/ 140675 w 1848623"/>
              <a:gd name="connsiteY1249" fmla="*/ 1270742 h 1923076"/>
              <a:gd name="connsiteX1250" fmla="*/ 139260 w 1848623"/>
              <a:gd name="connsiteY1250" fmla="*/ 1272157 h 1923076"/>
              <a:gd name="connsiteX1251" fmla="*/ 139260 w 1848623"/>
              <a:gd name="connsiteY1251" fmla="*/ 1300458 h 1923076"/>
              <a:gd name="connsiteX1252" fmla="*/ 139260 w 1848623"/>
              <a:gd name="connsiteY1252" fmla="*/ 1311779 h 1923076"/>
              <a:gd name="connsiteX1253" fmla="*/ 125111 w 1848623"/>
              <a:gd name="connsiteY1253" fmla="*/ 1324513 h 1923076"/>
              <a:gd name="connsiteX1254" fmla="*/ 118035 w 1848623"/>
              <a:gd name="connsiteY1254" fmla="*/ 1323099 h 1923076"/>
              <a:gd name="connsiteX1255" fmla="*/ 115203 w 1848623"/>
              <a:gd name="connsiteY1255" fmla="*/ 1306119 h 1923076"/>
              <a:gd name="connsiteX1256" fmla="*/ 119450 w 1848623"/>
              <a:gd name="connsiteY1256" fmla="*/ 1293383 h 1923076"/>
              <a:gd name="connsiteX1257" fmla="*/ 115203 w 1848623"/>
              <a:gd name="connsiteY1257" fmla="*/ 1286309 h 1923076"/>
              <a:gd name="connsiteX1258" fmla="*/ 110959 w 1848623"/>
              <a:gd name="connsiteY1258" fmla="*/ 1279233 h 1923076"/>
              <a:gd name="connsiteX1259" fmla="*/ 102470 w 1848623"/>
              <a:gd name="connsiteY1259" fmla="*/ 1253761 h 1923076"/>
              <a:gd name="connsiteX1260" fmla="*/ 105300 w 1848623"/>
              <a:gd name="connsiteY1260" fmla="*/ 1238197 h 1923076"/>
              <a:gd name="connsiteX1261" fmla="*/ 102470 w 1848623"/>
              <a:gd name="connsiteY1261" fmla="*/ 1228292 h 1923076"/>
              <a:gd name="connsiteX1262" fmla="*/ 101054 w 1848623"/>
              <a:gd name="connsiteY1262" fmla="*/ 1225460 h 1923076"/>
              <a:gd name="connsiteX1263" fmla="*/ 96809 w 1848623"/>
              <a:gd name="connsiteY1263" fmla="*/ 1215557 h 1923076"/>
              <a:gd name="connsiteX1264" fmla="*/ 76999 w 1848623"/>
              <a:gd name="connsiteY1264" fmla="*/ 1205649 h 1923076"/>
              <a:gd name="connsiteX1265" fmla="*/ 57188 w 1848623"/>
              <a:gd name="connsiteY1265" fmla="*/ 1194329 h 1923076"/>
              <a:gd name="connsiteX1266" fmla="*/ 54358 w 1848623"/>
              <a:gd name="connsiteY1266" fmla="*/ 1190085 h 1923076"/>
              <a:gd name="connsiteX1267" fmla="*/ 43038 w 1848623"/>
              <a:gd name="connsiteY1267" fmla="*/ 1150465 h 1923076"/>
              <a:gd name="connsiteX1268" fmla="*/ 37377 w 1848623"/>
              <a:gd name="connsiteY1268" fmla="*/ 1126409 h 1923076"/>
              <a:gd name="connsiteX1269" fmla="*/ 31718 w 1848623"/>
              <a:gd name="connsiteY1269" fmla="*/ 1117918 h 1923076"/>
              <a:gd name="connsiteX1270" fmla="*/ 17567 w 1848623"/>
              <a:gd name="connsiteY1270" fmla="*/ 1096693 h 1923076"/>
              <a:gd name="connsiteX1271" fmla="*/ 16152 w 1848623"/>
              <a:gd name="connsiteY1271" fmla="*/ 1074052 h 1923076"/>
              <a:gd name="connsiteX1272" fmla="*/ 13322 w 1848623"/>
              <a:gd name="connsiteY1272" fmla="*/ 1058486 h 1923076"/>
              <a:gd name="connsiteX1273" fmla="*/ 14737 w 1848623"/>
              <a:gd name="connsiteY1273" fmla="*/ 1051412 h 1923076"/>
              <a:gd name="connsiteX1274" fmla="*/ 16152 w 1848623"/>
              <a:gd name="connsiteY1274" fmla="*/ 1042922 h 1923076"/>
              <a:gd name="connsiteX1275" fmla="*/ 10491 w 1848623"/>
              <a:gd name="connsiteY1275" fmla="*/ 996224 h 1923076"/>
              <a:gd name="connsiteX1276" fmla="*/ 10491 w 1848623"/>
              <a:gd name="connsiteY1276" fmla="*/ 984904 h 1923076"/>
              <a:gd name="connsiteX1277" fmla="*/ 3417 w 1848623"/>
              <a:gd name="connsiteY1277" fmla="*/ 977830 h 1923076"/>
              <a:gd name="connsiteX1278" fmla="*/ 587 w 1848623"/>
              <a:gd name="connsiteY1278" fmla="*/ 970755 h 1923076"/>
              <a:gd name="connsiteX1279" fmla="*/ 6246 w 1848623"/>
              <a:gd name="connsiteY1279" fmla="*/ 941039 h 1923076"/>
              <a:gd name="connsiteX1280" fmla="*/ 587 w 1848623"/>
              <a:gd name="connsiteY1280" fmla="*/ 911323 h 1923076"/>
              <a:gd name="connsiteX1281" fmla="*/ 587 w 1848623"/>
              <a:gd name="connsiteY1281" fmla="*/ 894341 h 1923076"/>
              <a:gd name="connsiteX1282" fmla="*/ 2000 w 1848623"/>
              <a:gd name="connsiteY1282" fmla="*/ 890097 h 1923076"/>
              <a:gd name="connsiteX1283" fmla="*/ 10491 w 1848623"/>
              <a:gd name="connsiteY1283" fmla="*/ 877362 h 1923076"/>
              <a:gd name="connsiteX1284" fmla="*/ 14737 w 1848623"/>
              <a:gd name="connsiteY1284" fmla="*/ 853307 h 1923076"/>
              <a:gd name="connsiteX1285" fmla="*/ 14737 w 1848623"/>
              <a:gd name="connsiteY1285" fmla="*/ 830665 h 1923076"/>
              <a:gd name="connsiteX1286" fmla="*/ 24642 w 1848623"/>
              <a:gd name="connsiteY1286" fmla="*/ 793875 h 1923076"/>
              <a:gd name="connsiteX1287" fmla="*/ 23228 w 1848623"/>
              <a:gd name="connsiteY1287" fmla="*/ 782555 h 1923076"/>
              <a:gd name="connsiteX1288" fmla="*/ 28887 w 1848623"/>
              <a:gd name="connsiteY1288" fmla="*/ 778309 h 1923076"/>
              <a:gd name="connsiteX1289" fmla="*/ 30302 w 1848623"/>
              <a:gd name="connsiteY1289" fmla="*/ 774064 h 1923076"/>
              <a:gd name="connsiteX1290" fmla="*/ 30302 w 1848623"/>
              <a:gd name="connsiteY1290" fmla="*/ 775479 h 1923076"/>
              <a:gd name="connsiteX1291" fmla="*/ 33131 w 1848623"/>
              <a:gd name="connsiteY1291" fmla="*/ 771235 h 1923076"/>
              <a:gd name="connsiteX1292" fmla="*/ 43038 w 1848623"/>
              <a:gd name="connsiteY1292" fmla="*/ 761328 h 1923076"/>
              <a:gd name="connsiteX1293" fmla="*/ 43038 w 1848623"/>
              <a:gd name="connsiteY1293" fmla="*/ 747178 h 1923076"/>
              <a:gd name="connsiteX1294" fmla="*/ 48697 w 1848623"/>
              <a:gd name="connsiteY1294" fmla="*/ 741517 h 1923076"/>
              <a:gd name="connsiteX1295" fmla="*/ 52942 w 1848623"/>
              <a:gd name="connsiteY1295" fmla="*/ 740104 h 1923076"/>
              <a:gd name="connsiteX1296" fmla="*/ 71339 w 1848623"/>
              <a:gd name="connsiteY1296" fmla="*/ 710386 h 1923076"/>
              <a:gd name="connsiteX1297" fmla="*/ 79828 w 1848623"/>
              <a:gd name="connsiteY1297" fmla="*/ 697651 h 1923076"/>
              <a:gd name="connsiteX1298" fmla="*/ 86904 w 1848623"/>
              <a:gd name="connsiteY1298" fmla="*/ 693407 h 1923076"/>
              <a:gd name="connsiteX1299" fmla="*/ 91148 w 1848623"/>
              <a:gd name="connsiteY1299" fmla="*/ 680672 h 1923076"/>
              <a:gd name="connsiteX1300" fmla="*/ 92563 w 1848623"/>
              <a:gd name="connsiteY1300" fmla="*/ 677843 h 1923076"/>
              <a:gd name="connsiteX1301" fmla="*/ 89734 w 1848623"/>
              <a:gd name="connsiteY1301" fmla="*/ 673596 h 1923076"/>
              <a:gd name="connsiteX1302" fmla="*/ 93980 w 1848623"/>
              <a:gd name="connsiteY1302" fmla="*/ 673596 h 1923076"/>
              <a:gd name="connsiteX1303" fmla="*/ 160486 w 1848623"/>
              <a:gd name="connsiteY1303" fmla="*/ 554732 h 1923076"/>
              <a:gd name="connsiteX1304" fmla="*/ 183126 w 1848623"/>
              <a:gd name="connsiteY1304" fmla="*/ 509452 h 1923076"/>
              <a:gd name="connsiteX1305" fmla="*/ 190202 w 1848623"/>
              <a:gd name="connsiteY1305" fmla="*/ 506622 h 1923076"/>
              <a:gd name="connsiteX1306" fmla="*/ 198692 w 1848623"/>
              <a:gd name="connsiteY1306" fmla="*/ 516528 h 1923076"/>
              <a:gd name="connsiteX1307" fmla="*/ 180296 w 1848623"/>
              <a:gd name="connsiteY1307" fmla="*/ 537753 h 1923076"/>
              <a:gd name="connsiteX1308" fmla="*/ 129355 w 1848623"/>
              <a:gd name="connsiteY1308" fmla="*/ 635390 h 1923076"/>
              <a:gd name="connsiteX1309" fmla="*/ 125111 w 1848623"/>
              <a:gd name="connsiteY1309" fmla="*/ 650956 h 1923076"/>
              <a:gd name="connsiteX1310" fmla="*/ 136431 w 1848623"/>
              <a:gd name="connsiteY1310" fmla="*/ 641051 h 1923076"/>
              <a:gd name="connsiteX1311" fmla="*/ 138635 w 1848623"/>
              <a:gd name="connsiteY1311" fmla="*/ 637587 h 1923076"/>
              <a:gd name="connsiteX1312" fmla="*/ 138483 w 1848623"/>
              <a:gd name="connsiteY1312" fmla="*/ 637739 h 1923076"/>
              <a:gd name="connsiteX1313" fmla="*/ 135892 w 1848623"/>
              <a:gd name="connsiteY1313" fmla="*/ 636444 h 1923076"/>
              <a:gd name="connsiteX1314" fmla="*/ 139362 w 1848623"/>
              <a:gd name="connsiteY1314" fmla="*/ 636444 h 1923076"/>
              <a:gd name="connsiteX1315" fmla="*/ 146334 w 1848623"/>
              <a:gd name="connsiteY1315" fmla="*/ 625484 h 1923076"/>
              <a:gd name="connsiteX1316" fmla="*/ 149166 w 1848623"/>
              <a:gd name="connsiteY1316" fmla="*/ 616994 h 1923076"/>
              <a:gd name="connsiteX1317" fmla="*/ 166145 w 1848623"/>
              <a:gd name="connsiteY1317" fmla="*/ 607090 h 1923076"/>
              <a:gd name="connsiteX1318" fmla="*/ 167562 w 1848623"/>
              <a:gd name="connsiteY1318" fmla="*/ 598600 h 1923076"/>
              <a:gd name="connsiteX1319" fmla="*/ 177465 w 1848623"/>
              <a:gd name="connsiteY1319" fmla="*/ 580204 h 1923076"/>
              <a:gd name="connsiteX1320" fmla="*/ 180296 w 1848623"/>
              <a:gd name="connsiteY1320" fmla="*/ 578789 h 1923076"/>
              <a:gd name="connsiteX1321" fmla="*/ 181711 w 1848623"/>
              <a:gd name="connsiteY1321" fmla="*/ 584448 h 1923076"/>
              <a:gd name="connsiteX1322" fmla="*/ 180296 w 1848623"/>
              <a:gd name="connsiteY1322" fmla="*/ 590109 h 1923076"/>
              <a:gd name="connsiteX1323" fmla="*/ 183126 w 1848623"/>
              <a:gd name="connsiteY1323" fmla="*/ 598600 h 1923076"/>
              <a:gd name="connsiteX1324" fmla="*/ 190202 w 1848623"/>
              <a:gd name="connsiteY1324" fmla="*/ 597183 h 1923076"/>
              <a:gd name="connsiteX1325" fmla="*/ 200105 w 1848623"/>
              <a:gd name="connsiteY1325" fmla="*/ 587280 h 1923076"/>
              <a:gd name="connsiteX1326" fmla="*/ 205766 w 1848623"/>
              <a:gd name="connsiteY1326" fmla="*/ 580204 h 1923076"/>
              <a:gd name="connsiteX1327" fmla="*/ 225577 w 1848623"/>
              <a:gd name="connsiteY1327" fmla="*/ 557562 h 1923076"/>
              <a:gd name="connsiteX1328" fmla="*/ 242556 w 1848623"/>
              <a:gd name="connsiteY1328" fmla="*/ 543412 h 1923076"/>
              <a:gd name="connsiteX1329" fmla="*/ 276518 w 1848623"/>
              <a:gd name="connsiteY1329" fmla="*/ 520772 h 1923076"/>
              <a:gd name="connsiteX1330" fmla="*/ 279348 w 1848623"/>
              <a:gd name="connsiteY1330" fmla="*/ 516528 h 1923076"/>
              <a:gd name="connsiteX1331" fmla="*/ 290668 w 1848623"/>
              <a:gd name="connsiteY1331" fmla="*/ 510867 h 1923076"/>
              <a:gd name="connsiteX1332" fmla="*/ 309064 w 1848623"/>
              <a:gd name="connsiteY1332" fmla="*/ 489641 h 1923076"/>
              <a:gd name="connsiteX1333" fmla="*/ 314725 w 1848623"/>
              <a:gd name="connsiteY1333" fmla="*/ 488226 h 1923076"/>
              <a:gd name="connsiteX1334" fmla="*/ 331706 w 1848623"/>
              <a:gd name="connsiteY1334" fmla="*/ 475490 h 1923076"/>
              <a:gd name="connsiteX1335" fmla="*/ 341610 w 1848623"/>
              <a:gd name="connsiteY1335" fmla="*/ 467001 h 1923076"/>
              <a:gd name="connsiteX1336" fmla="*/ 352930 w 1848623"/>
              <a:gd name="connsiteY1336" fmla="*/ 464169 h 1923076"/>
              <a:gd name="connsiteX1337" fmla="*/ 355759 w 1848623"/>
              <a:gd name="connsiteY1337" fmla="*/ 459925 h 1923076"/>
              <a:gd name="connsiteX1338" fmla="*/ 361420 w 1848623"/>
              <a:gd name="connsiteY1338" fmla="*/ 455681 h 1923076"/>
              <a:gd name="connsiteX1339" fmla="*/ 386890 w 1848623"/>
              <a:gd name="connsiteY1339" fmla="*/ 450020 h 1923076"/>
              <a:gd name="connsiteX1340" fmla="*/ 389721 w 1848623"/>
              <a:gd name="connsiteY1340" fmla="*/ 447190 h 1923076"/>
              <a:gd name="connsiteX1341" fmla="*/ 391136 w 1848623"/>
              <a:gd name="connsiteY1341" fmla="*/ 444359 h 1923076"/>
              <a:gd name="connsiteX1342" fmla="*/ 392551 w 1848623"/>
              <a:gd name="connsiteY1342" fmla="*/ 444359 h 1923076"/>
              <a:gd name="connsiteX1343" fmla="*/ 410947 w 1848623"/>
              <a:gd name="connsiteY1343" fmla="*/ 428794 h 1923076"/>
              <a:gd name="connsiteX1344" fmla="*/ 413777 w 1848623"/>
              <a:gd name="connsiteY1344" fmla="*/ 424550 h 1923076"/>
              <a:gd name="connsiteX1345" fmla="*/ 436419 w 1848623"/>
              <a:gd name="connsiteY1345" fmla="*/ 410398 h 1923076"/>
              <a:gd name="connsiteX1346" fmla="*/ 437832 w 1848623"/>
              <a:gd name="connsiteY1346" fmla="*/ 410398 h 1923076"/>
              <a:gd name="connsiteX1347" fmla="*/ 443493 w 1848623"/>
              <a:gd name="connsiteY1347" fmla="*/ 403324 h 1923076"/>
              <a:gd name="connsiteX1348" fmla="*/ 463303 w 1848623"/>
              <a:gd name="connsiteY1348" fmla="*/ 382097 h 1923076"/>
              <a:gd name="connsiteX1349" fmla="*/ 437832 w 1848623"/>
              <a:gd name="connsiteY1349" fmla="*/ 376438 h 1923076"/>
              <a:gd name="connsiteX1350" fmla="*/ 463303 w 1848623"/>
              <a:gd name="connsiteY1350" fmla="*/ 377853 h 1923076"/>
              <a:gd name="connsiteX1351" fmla="*/ 526980 w 1848623"/>
              <a:gd name="connsiteY1351" fmla="*/ 332572 h 1923076"/>
              <a:gd name="connsiteX1352" fmla="*/ 558110 w 1848623"/>
              <a:gd name="connsiteY1352" fmla="*/ 308515 h 1923076"/>
              <a:gd name="connsiteX1353" fmla="*/ 593486 w 1848623"/>
              <a:gd name="connsiteY1353" fmla="*/ 287292 h 1923076"/>
              <a:gd name="connsiteX1354" fmla="*/ 568016 w 1848623"/>
              <a:gd name="connsiteY1354" fmla="*/ 278801 h 1923076"/>
              <a:gd name="connsiteX1355" fmla="*/ 586412 w 1848623"/>
              <a:gd name="connsiteY1355" fmla="*/ 271726 h 1923076"/>
              <a:gd name="connsiteX1356" fmla="*/ 565184 w 1848623"/>
              <a:gd name="connsiteY1356" fmla="*/ 266065 h 1923076"/>
              <a:gd name="connsiteX1357" fmla="*/ 566601 w 1848623"/>
              <a:gd name="connsiteY1357" fmla="*/ 275970 h 1923076"/>
              <a:gd name="connsiteX1358" fmla="*/ 538300 w 1848623"/>
              <a:gd name="connsiteY1358" fmla="*/ 271726 h 1923076"/>
              <a:gd name="connsiteX1359" fmla="*/ 510000 w 1848623"/>
              <a:gd name="connsiteY1359" fmla="*/ 275970 h 1923076"/>
              <a:gd name="connsiteX1360" fmla="*/ 422267 w 1848623"/>
              <a:gd name="connsiteY1360" fmla="*/ 328326 h 1923076"/>
              <a:gd name="connsiteX1361" fmla="*/ 385477 w 1848623"/>
              <a:gd name="connsiteY1361" fmla="*/ 353798 h 1923076"/>
              <a:gd name="connsiteX1362" fmla="*/ 365666 w 1848623"/>
              <a:gd name="connsiteY1362" fmla="*/ 366533 h 1923076"/>
              <a:gd name="connsiteX1363" fmla="*/ 344439 w 1848623"/>
              <a:gd name="connsiteY1363" fmla="*/ 379268 h 1923076"/>
              <a:gd name="connsiteX1364" fmla="*/ 301988 w 1848623"/>
              <a:gd name="connsiteY1364" fmla="*/ 416059 h 1923076"/>
              <a:gd name="connsiteX1365" fmla="*/ 264081 w 1848623"/>
              <a:gd name="connsiteY1365" fmla="*/ 448551 h 1923076"/>
              <a:gd name="connsiteX1366" fmla="*/ 284478 w 1848623"/>
              <a:gd name="connsiteY1366" fmla="*/ 425434 h 1923076"/>
              <a:gd name="connsiteX1367" fmla="*/ 340195 w 1848623"/>
              <a:gd name="connsiteY1367" fmla="*/ 373608 h 1923076"/>
              <a:gd name="connsiteX1368" fmla="*/ 406701 w 1848623"/>
              <a:gd name="connsiteY1368" fmla="*/ 325497 h 1923076"/>
              <a:gd name="connsiteX1369" fmla="*/ 416608 w 1848623"/>
              <a:gd name="connsiteY1369" fmla="*/ 314176 h 1923076"/>
              <a:gd name="connsiteX1370" fmla="*/ 539715 w 1848623"/>
              <a:gd name="connsiteY1370" fmla="*/ 242009 h 1923076"/>
              <a:gd name="connsiteX1371" fmla="*/ 508584 w 1848623"/>
              <a:gd name="connsiteY1371" fmla="*/ 233519 h 1923076"/>
              <a:gd name="connsiteX1372" fmla="*/ 401042 w 1848623"/>
              <a:gd name="connsiteY1372" fmla="*/ 302856 h 1923076"/>
              <a:gd name="connsiteX1373" fmla="*/ 440663 w 1848623"/>
              <a:gd name="connsiteY1373" fmla="*/ 249083 h 1923076"/>
              <a:gd name="connsiteX1374" fmla="*/ 468962 w 1848623"/>
              <a:gd name="connsiteY1374" fmla="*/ 240595 h 1923076"/>
              <a:gd name="connsiteX1375" fmla="*/ 611881 w 1848623"/>
              <a:gd name="connsiteY1375" fmla="*/ 169843 h 1923076"/>
              <a:gd name="connsiteX1376" fmla="*/ 770365 w 1848623"/>
              <a:gd name="connsiteY1376" fmla="*/ 144371 h 1923076"/>
              <a:gd name="connsiteX1377" fmla="*/ 773197 w 1848623"/>
              <a:gd name="connsiteY1377" fmla="*/ 145788 h 1923076"/>
              <a:gd name="connsiteX1378" fmla="*/ 737820 w 1848623"/>
              <a:gd name="connsiteY1378" fmla="*/ 157108 h 1923076"/>
              <a:gd name="connsiteX1379" fmla="*/ 749140 w 1848623"/>
              <a:gd name="connsiteY1379" fmla="*/ 151447 h 1923076"/>
              <a:gd name="connsiteX1380" fmla="*/ 719424 w 1848623"/>
              <a:gd name="connsiteY1380" fmla="*/ 150032 h 1923076"/>
              <a:gd name="connsiteX1381" fmla="*/ 718009 w 1848623"/>
              <a:gd name="connsiteY1381" fmla="*/ 157108 h 1923076"/>
              <a:gd name="connsiteX1382" fmla="*/ 689708 w 1848623"/>
              <a:gd name="connsiteY1382" fmla="*/ 158522 h 1923076"/>
              <a:gd name="connsiteX1383" fmla="*/ 679804 w 1848623"/>
              <a:gd name="connsiteY1383" fmla="*/ 169843 h 1923076"/>
              <a:gd name="connsiteX1384" fmla="*/ 703857 w 1848623"/>
              <a:gd name="connsiteY1384" fmla="*/ 162767 h 1923076"/>
              <a:gd name="connsiteX1385" fmla="*/ 722255 w 1848623"/>
              <a:gd name="connsiteY1385" fmla="*/ 171257 h 1923076"/>
              <a:gd name="connsiteX1386" fmla="*/ 730744 w 1848623"/>
              <a:gd name="connsiteY1386" fmla="*/ 165598 h 1923076"/>
              <a:gd name="connsiteX1387" fmla="*/ 732159 w 1848623"/>
              <a:gd name="connsiteY1387" fmla="*/ 171257 h 1923076"/>
              <a:gd name="connsiteX1388" fmla="*/ 759045 w 1848623"/>
              <a:gd name="connsiteY1388" fmla="*/ 171257 h 1923076"/>
              <a:gd name="connsiteX1389" fmla="*/ 777441 w 1848623"/>
              <a:gd name="connsiteY1389" fmla="*/ 159937 h 1923076"/>
              <a:gd name="connsiteX1390" fmla="*/ 859511 w 1848623"/>
              <a:gd name="connsiteY1390" fmla="*/ 151447 h 1923076"/>
              <a:gd name="connsiteX1391" fmla="*/ 893474 w 1848623"/>
              <a:gd name="connsiteY1391" fmla="*/ 154278 h 1923076"/>
              <a:gd name="connsiteX1392" fmla="*/ 914699 w 1848623"/>
              <a:gd name="connsiteY1392" fmla="*/ 152861 h 1923076"/>
              <a:gd name="connsiteX1393" fmla="*/ 937339 w 1848623"/>
              <a:gd name="connsiteY1393" fmla="*/ 151447 h 1923076"/>
              <a:gd name="connsiteX1394" fmla="*/ 1016582 w 1848623"/>
              <a:gd name="connsiteY1394" fmla="*/ 167013 h 1923076"/>
              <a:gd name="connsiteX1395" fmla="*/ 1057616 w 1848623"/>
              <a:gd name="connsiteY1395" fmla="*/ 171257 h 1923076"/>
              <a:gd name="connsiteX1396" fmla="*/ 1092993 w 1848623"/>
              <a:gd name="connsiteY1396" fmla="*/ 183992 h 1923076"/>
              <a:gd name="connsiteX1397" fmla="*/ 1267043 w 1848623"/>
              <a:gd name="connsiteY1397" fmla="*/ 233519 h 1923076"/>
              <a:gd name="connsiteX1398" fmla="*/ 1407131 w 1848623"/>
              <a:gd name="connsiteY1398" fmla="*/ 325497 h 1923076"/>
              <a:gd name="connsiteX1399" fmla="*/ 1414207 w 1848623"/>
              <a:gd name="connsiteY1399" fmla="*/ 329743 h 1923076"/>
              <a:gd name="connsiteX1400" fmla="*/ 1419866 w 1848623"/>
              <a:gd name="connsiteY1400" fmla="*/ 336817 h 1923076"/>
              <a:gd name="connsiteX1401" fmla="*/ 1439677 w 1848623"/>
              <a:gd name="connsiteY1401" fmla="*/ 346722 h 1923076"/>
              <a:gd name="connsiteX1402" fmla="*/ 1441093 w 1848623"/>
              <a:gd name="connsiteY1402" fmla="*/ 345307 h 1923076"/>
              <a:gd name="connsiteX1403" fmla="*/ 1442506 w 1848623"/>
              <a:gd name="connsiteY1403" fmla="*/ 348137 h 1923076"/>
              <a:gd name="connsiteX1404" fmla="*/ 1441093 w 1848623"/>
              <a:gd name="connsiteY1404" fmla="*/ 349553 h 1923076"/>
              <a:gd name="connsiteX1405" fmla="*/ 1446752 w 1848623"/>
              <a:gd name="connsiteY1405" fmla="*/ 353798 h 1923076"/>
              <a:gd name="connsiteX1406" fmla="*/ 1475054 w 1848623"/>
              <a:gd name="connsiteY1406" fmla="*/ 377853 h 1923076"/>
              <a:gd name="connsiteX1407" fmla="*/ 1470807 w 1848623"/>
              <a:gd name="connsiteY1407" fmla="*/ 370777 h 1923076"/>
              <a:gd name="connsiteX1408" fmla="*/ 1470807 w 1848623"/>
              <a:gd name="connsiteY1408" fmla="*/ 369364 h 1923076"/>
              <a:gd name="connsiteX1409" fmla="*/ 1459487 w 1848623"/>
              <a:gd name="connsiteY1409" fmla="*/ 360874 h 1923076"/>
              <a:gd name="connsiteX1410" fmla="*/ 1460904 w 1848623"/>
              <a:gd name="connsiteY1410" fmla="*/ 355213 h 1923076"/>
              <a:gd name="connsiteX1411" fmla="*/ 1472224 w 1848623"/>
              <a:gd name="connsiteY1411" fmla="*/ 366533 h 1923076"/>
              <a:gd name="connsiteX1412" fmla="*/ 1472224 w 1848623"/>
              <a:gd name="connsiteY1412" fmla="*/ 365118 h 1923076"/>
              <a:gd name="connsiteX1413" fmla="*/ 1473637 w 1848623"/>
              <a:gd name="connsiteY1413" fmla="*/ 363703 h 1923076"/>
              <a:gd name="connsiteX1414" fmla="*/ 1477883 w 1848623"/>
              <a:gd name="connsiteY1414" fmla="*/ 365118 h 1923076"/>
              <a:gd name="connsiteX1415" fmla="*/ 1480713 w 1848623"/>
              <a:gd name="connsiteY1415" fmla="*/ 383514 h 1923076"/>
              <a:gd name="connsiteX1416" fmla="*/ 1490618 w 1848623"/>
              <a:gd name="connsiteY1416" fmla="*/ 389173 h 1923076"/>
              <a:gd name="connsiteX1417" fmla="*/ 1493448 w 1848623"/>
              <a:gd name="connsiteY1417" fmla="*/ 383514 h 1923076"/>
              <a:gd name="connsiteX1418" fmla="*/ 1510429 w 1848623"/>
              <a:gd name="connsiteY1418" fmla="*/ 383514 h 1923076"/>
              <a:gd name="connsiteX1419" fmla="*/ 1517504 w 1848623"/>
              <a:gd name="connsiteY1419" fmla="*/ 394834 h 1923076"/>
              <a:gd name="connsiteX1420" fmla="*/ 1527410 w 1848623"/>
              <a:gd name="connsiteY1420" fmla="*/ 400495 h 1923076"/>
              <a:gd name="connsiteX1421" fmla="*/ 1525995 w 1848623"/>
              <a:gd name="connsiteY1421" fmla="*/ 396249 h 1923076"/>
              <a:gd name="connsiteX1422" fmla="*/ 1528825 w 1848623"/>
              <a:gd name="connsiteY1422" fmla="*/ 399078 h 1923076"/>
              <a:gd name="connsiteX1423" fmla="*/ 1530239 w 1848623"/>
              <a:gd name="connsiteY1423" fmla="*/ 401908 h 1923076"/>
              <a:gd name="connsiteX1424" fmla="*/ 1534486 w 1848623"/>
              <a:gd name="connsiteY1424" fmla="*/ 403324 h 1923076"/>
              <a:gd name="connsiteX1425" fmla="*/ 1531654 w 1848623"/>
              <a:gd name="connsiteY1425" fmla="*/ 400495 h 1923076"/>
              <a:gd name="connsiteX1426" fmla="*/ 1534486 w 1848623"/>
              <a:gd name="connsiteY1426" fmla="*/ 397663 h 1923076"/>
              <a:gd name="connsiteX1427" fmla="*/ 1537315 w 1848623"/>
              <a:gd name="connsiteY1427" fmla="*/ 404739 h 1923076"/>
              <a:gd name="connsiteX1428" fmla="*/ 1569861 w 1848623"/>
              <a:gd name="connsiteY1428" fmla="*/ 416059 h 1923076"/>
              <a:gd name="connsiteX1429" fmla="*/ 1569861 w 1848623"/>
              <a:gd name="connsiteY1429" fmla="*/ 411815 h 1923076"/>
              <a:gd name="connsiteX1430" fmla="*/ 1565616 w 1848623"/>
              <a:gd name="connsiteY1430" fmla="*/ 407569 h 1923076"/>
              <a:gd name="connsiteX1431" fmla="*/ 1568446 w 1848623"/>
              <a:gd name="connsiteY1431" fmla="*/ 408984 h 1923076"/>
              <a:gd name="connsiteX1432" fmla="*/ 1564200 w 1848623"/>
              <a:gd name="connsiteY1432" fmla="*/ 400495 h 1923076"/>
              <a:gd name="connsiteX1433" fmla="*/ 1568446 w 1848623"/>
              <a:gd name="connsiteY1433" fmla="*/ 401908 h 1923076"/>
              <a:gd name="connsiteX1434" fmla="*/ 1564200 w 1848623"/>
              <a:gd name="connsiteY1434" fmla="*/ 394834 h 1923076"/>
              <a:gd name="connsiteX1435" fmla="*/ 1544389 w 1848623"/>
              <a:gd name="connsiteY1435" fmla="*/ 376438 h 1923076"/>
              <a:gd name="connsiteX1436" fmla="*/ 1548635 w 1848623"/>
              <a:gd name="connsiteY1436" fmla="*/ 375023 h 1923076"/>
              <a:gd name="connsiteX1437" fmla="*/ 1524578 w 1848623"/>
              <a:gd name="connsiteY1437" fmla="*/ 353798 h 1923076"/>
              <a:gd name="connsiteX1438" fmla="*/ 1504768 w 1848623"/>
              <a:gd name="connsiteY1438" fmla="*/ 332572 h 1923076"/>
              <a:gd name="connsiteX1439" fmla="*/ 1510075 w 1848623"/>
              <a:gd name="connsiteY1439" fmla="*/ 337347 h 1923076"/>
              <a:gd name="connsiteX1440" fmla="*/ 1511559 w 1848623"/>
              <a:gd name="connsiteY1440" fmla="*/ 338938 h 1923076"/>
              <a:gd name="connsiteX1441" fmla="*/ 1517504 w 1848623"/>
              <a:gd name="connsiteY1441" fmla="*/ 345307 h 1923076"/>
              <a:gd name="connsiteX1442" fmla="*/ 1516458 w 1848623"/>
              <a:gd name="connsiteY1442" fmla="*/ 343020 h 1923076"/>
              <a:gd name="connsiteX1443" fmla="*/ 1510784 w 1848623"/>
              <a:gd name="connsiteY1443" fmla="*/ 330627 h 1923076"/>
              <a:gd name="connsiteX1444" fmla="*/ 1497694 w 1848623"/>
              <a:gd name="connsiteY1444" fmla="*/ 317006 h 1923076"/>
              <a:gd name="connsiteX1445" fmla="*/ 1513258 w 1848623"/>
              <a:gd name="connsiteY1445" fmla="*/ 319836 h 1923076"/>
              <a:gd name="connsiteX1446" fmla="*/ 1527410 w 1848623"/>
              <a:gd name="connsiteY1446" fmla="*/ 338233 h 1923076"/>
              <a:gd name="connsiteX1447" fmla="*/ 1547219 w 1848623"/>
              <a:gd name="connsiteY1447" fmla="*/ 355213 h 1923076"/>
              <a:gd name="connsiteX1448" fmla="*/ 1540145 w 1848623"/>
              <a:gd name="connsiteY1448" fmla="*/ 352383 h 1923076"/>
              <a:gd name="connsiteX1449" fmla="*/ 1561370 w 1848623"/>
              <a:gd name="connsiteY1449" fmla="*/ 370777 h 1923076"/>
              <a:gd name="connsiteX1450" fmla="*/ 1561370 w 1848623"/>
              <a:gd name="connsiteY1450" fmla="*/ 367947 h 1923076"/>
              <a:gd name="connsiteX1451" fmla="*/ 1530239 w 1848623"/>
              <a:gd name="connsiteY1451" fmla="*/ 329743 h 1923076"/>
              <a:gd name="connsiteX1452" fmla="*/ 1499109 w 1848623"/>
              <a:gd name="connsiteY1452" fmla="*/ 297195 h 1923076"/>
              <a:gd name="connsiteX1453" fmla="*/ 1458072 w 1848623"/>
              <a:gd name="connsiteY1453" fmla="*/ 277385 h 1923076"/>
              <a:gd name="connsiteX1454" fmla="*/ 1415621 w 1848623"/>
              <a:gd name="connsiteY1454" fmla="*/ 246254 h 1923076"/>
              <a:gd name="connsiteX1455" fmla="*/ 1412792 w 1848623"/>
              <a:gd name="connsiteY1455" fmla="*/ 233519 h 1923076"/>
              <a:gd name="connsiteX1456" fmla="*/ 1298174 w 1848623"/>
              <a:gd name="connsiteY1456" fmla="*/ 176918 h 1923076"/>
              <a:gd name="connsiteX1457" fmla="*/ 1170819 w 1848623"/>
              <a:gd name="connsiteY1457" fmla="*/ 157108 h 1923076"/>
              <a:gd name="connsiteX1458" fmla="*/ 1159499 w 1848623"/>
              <a:gd name="connsiteY1458" fmla="*/ 151447 h 1923076"/>
              <a:gd name="connsiteX1459" fmla="*/ 1147110 w 1848623"/>
              <a:gd name="connsiteY1459" fmla="*/ 151236 h 1923076"/>
              <a:gd name="connsiteX1460" fmla="*/ 1147689 w 1848623"/>
              <a:gd name="connsiteY1460" fmla="*/ 151918 h 1923076"/>
              <a:gd name="connsiteX1461" fmla="*/ 1145181 w 1848623"/>
              <a:gd name="connsiteY1461" fmla="*/ 151203 h 1923076"/>
              <a:gd name="connsiteX1462" fmla="*/ 1138805 w 1848623"/>
              <a:gd name="connsiteY1462" fmla="*/ 151093 h 1923076"/>
              <a:gd name="connsiteX1463" fmla="*/ 1117048 w 1848623"/>
              <a:gd name="connsiteY1463" fmla="*/ 148617 h 1923076"/>
              <a:gd name="connsiteX1464" fmla="*/ 1119878 w 1848623"/>
              <a:gd name="connsiteY1464" fmla="*/ 138712 h 1923076"/>
              <a:gd name="connsiteX1465" fmla="*/ 1362746 w 1848623"/>
              <a:gd name="connsiteY1465" fmla="*/ 132487 h 1923076"/>
              <a:gd name="connsiteX1466" fmla="*/ 1393838 w 1848623"/>
              <a:gd name="connsiteY1466" fmla="*/ 144145 h 1923076"/>
              <a:gd name="connsiteX1467" fmla="*/ 1383474 w 1848623"/>
              <a:gd name="connsiteY1467" fmla="*/ 141554 h 1923076"/>
              <a:gd name="connsiteX1468" fmla="*/ 1383474 w 1848623"/>
              <a:gd name="connsiteY1468" fmla="*/ 146736 h 1923076"/>
              <a:gd name="connsiteX1469" fmla="*/ 1376995 w 1848623"/>
              <a:gd name="connsiteY1469" fmla="*/ 145442 h 1923076"/>
              <a:gd name="connsiteX1470" fmla="*/ 1362746 w 1848623"/>
              <a:gd name="connsiteY1470" fmla="*/ 132487 h 1923076"/>
              <a:gd name="connsiteX1471" fmla="*/ 1345903 w 1848623"/>
              <a:gd name="connsiteY1471" fmla="*/ 123419 h 1923076"/>
              <a:gd name="connsiteX1472" fmla="*/ 1360153 w 1848623"/>
              <a:gd name="connsiteY1472" fmla="*/ 129894 h 1923076"/>
              <a:gd name="connsiteX1473" fmla="*/ 1345903 w 1848623"/>
              <a:gd name="connsiteY1473" fmla="*/ 123419 h 1923076"/>
              <a:gd name="connsiteX1474" fmla="*/ 1027603 w 1848623"/>
              <a:gd name="connsiteY1474" fmla="*/ 102377 h 1923076"/>
              <a:gd name="connsiteX1475" fmla="*/ 1029097 w 1848623"/>
              <a:gd name="connsiteY1475" fmla="*/ 102591 h 1923076"/>
              <a:gd name="connsiteX1476" fmla="*/ 1028501 w 1848623"/>
              <a:gd name="connsiteY1476" fmla="*/ 102689 h 1923076"/>
              <a:gd name="connsiteX1477" fmla="*/ 1044049 w 1848623"/>
              <a:gd name="connsiteY1477" fmla="*/ 100098 h 1923076"/>
              <a:gd name="connsiteX1478" fmla="*/ 1071254 w 1848623"/>
              <a:gd name="connsiteY1478" fmla="*/ 105280 h 1923076"/>
              <a:gd name="connsiteX1479" fmla="*/ 1094575 w 1848623"/>
              <a:gd name="connsiteY1479" fmla="*/ 114350 h 1923076"/>
              <a:gd name="connsiteX1480" fmla="*/ 1066072 w 1848623"/>
              <a:gd name="connsiteY1480" fmla="*/ 109168 h 1923076"/>
              <a:gd name="connsiteX1481" fmla="*/ 1038865 w 1848623"/>
              <a:gd name="connsiteY1481" fmla="*/ 103986 h 1923076"/>
              <a:gd name="connsiteX1482" fmla="*/ 1029097 w 1848623"/>
              <a:gd name="connsiteY1482" fmla="*/ 102591 h 1923076"/>
              <a:gd name="connsiteX1483" fmla="*/ 1009393 w 1848623"/>
              <a:gd name="connsiteY1483" fmla="*/ 96050 h 1923076"/>
              <a:gd name="connsiteX1484" fmla="*/ 1027603 w 1848623"/>
              <a:gd name="connsiteY1484" fmla="*/ 102377 h 1923076"/>
              <a:gd name="connsiteX1485" fmla="*/ 984454 w 1848623"/>
              <a:gd name="connsiteY1485" fmla="*/ 96213 h 1923076"/>
              <a:gd name="connsiteX1486" fmla="*/ 1009393 w 1848623"/>
              <a:gd name="connsiteY1486" fmla="*/ 96050 h 1923076"/>
              <a:gd name="connsiteX1487" fmla="*/ 939111 w 1848623"/>
              <a:gd name="connsiteY1487" fmla="*/ 87145 h 1923076"/>
              <a:gd name="connsiteX1488" fmla="*/ 939111 w 1848623"/>
              <a:gd name="connsiteY1488" fmla="*/ 92327 h 1923076"/>
              <a:gd name="connsiteX1489" fmla="*/ 924860 w 1848623"/>
              <a:gd name="connsiteY1489" fmla="*/ 88442 h 1923076"/>
              <a:gd name="connsiteX1490" fmla="*/ 939111 w 1848623"/>
              <a:gd name="connsiteY1490" fmla="*/ 87145 h 1923076"/>
              <a:gd name="connsiteX1491" fmla="*/ 977976 w 1848623"/>
              <a:gd name="connsiteY1491" fmla="*/ 85847 h 1923076"/>
              <a:gd name="connsiteX1492" fmla="*/ 957248 w 1848623"/>
              <a:gd name="connsiteY1492" fmla="*/ 94914 h 1923076"/>
              <a:gd name="connsiteX1493" fmla="*/ 957248 w 1848623"/>
              <a:gd name="connsiteY1493" fmla="*/ 88438 h 1923076"/>
              <a:gd name="connsiteX1494" fmla="*/ 977976 w 1848623"/>
              <a:gd name="connsiteY1494" fmla="*/ 85847 h 1923076"/>
              <a:gd name="connsiteX1495" fmla="*/ 1080321 w 1848623"/>
              <a:gd name="connsiteY1495" fmla="*/ 19776 h 1923076"/>
              <a:gd name="connsiteX1496" fmla="*/ 1089389 w 1848623"/>
              <a:gd name="connsiteY1496" fmla="*/ 19776 h 1923076"/>
              <a:gd name="connsiteX1497" fmla="*/ 1090685 w 1848623"/>
              <a:gd name="connsiteY1497" fmla="*/ 24958 h 1923076"/>
              <a:gd name="connsiteX1498" fmla="*/ 1084207 w 1848623"/>
              <a:gd name="connsiteY1498" fmla="*/ 23663 h 1923076"/>
              <a:gd name="connsiteX1499" fmla="*/ 1080321 w 1848623"/>
              <a:gd name="connsiteY1499" fmla="*/ 19776 h 1923076"/>
              <a:gd name="connsiteX1500" fmla="*/ 1018137 w 1848623"/>
              <a:gd name="connsiteY1500" fmla="*/ 8117 h 1923076"/>
              <a:gd name="connsiteX1501" fmla="*/ 1018344 w 1848623"/>
              <a:gd name="connsiteY1501" fmla="*/ 8282 h 1923076"/>
              <a:gd name="connsiteX1502" fmla="*/ 1018043 w 1848623"/>
              <a:gd name="connsiteY1502" fmla="*/ 8213 h 1923076"/>
              <a:gd name="connsiteX1503" fmla="*/ 1028340 w 1848623"/>
              <a:gd name="connsiteY1503" fmla="*/ 6660 h 1923076"/>
              <a:gd name="connsiteX1504" fmla="*/ 1036276 w 1848623"/>
              <a:gd name="connsiteY1504" fmla="*/ 10708 h 1923076"/>
              <a:gd name="connsiteX1505" fmla="*/ 1038867 w 1848623"/>
              <a:gd name="connsiteY1505" fmla="*/ 6822 h 1923076"/>
              <a:gd name="connsiteX1506" fmla="*/ 1059595 w 1848623"/>
              <a:gd name="connsiteY1506" fmla="*/ 13299 h 1923076"/>
              <a:gd name="connsiteX1507" fmla="*/ 1063483 w 1848623"/>
              <a:gd name="connsiteY1507" fmla="*/ 14595 h 1923076"/>
              <a:gd name="connsiteX1508" fmla="*/ 1071256 w 1848623"/>
              <a:gd name="connsiteY1508" fmla="*/ 10708 h 1923076"/>
              <a:gd name="connsiteX1509" fmla="*/ 1079027 w 1848623"/>
              <a:gd name="connsiteY1509" fmla="*/ 17186 h 1923076"/>
              <a:gd name="connsiteX1510" fmla="*/ 1024616 w 1848623"/>
              <a:gd name="connsiteY1510" fmla="*/ 13299 h 1923076"/>
              <a:gd name="connsiteX1511" fmla="*/ 1018344 w 1848623"/>
              <a:gd name="connsiteY1511" fmla="*/ 8282 h 1923076"/>
              <a:gd name="connsiteX1512" fmla="*/ 1023319 w 1848623"/>
              <a:gd name="connsiteY1512" fmla="*/ 9413 h 1923076"/>
              <a:gd name="connsiteX1513" fmla="*/ 1028340 w 1848623"/>
              <a:gd name="connsiteY1513" fmla="*/ 6660 h 1923076"/>
              <a:gd name="connsiteX1514" fmla="*/ 974090 w 1848623"/>
              <a:gd name="connsiteY1514" fmla="*/ 344 h 1923076"/>
              <a:gd name="connsiteX1515" fmla="*/ 1012955 w 1848623"/>
              <a:gd name="connsiteY1515" fmla="*/ 4231 h 1923076"/>
              <a:gd name="connsiteX1516" fmla="*/ 1016195 w 1848623"/>
              <a:gd name="connsiteY1516" fmla="*/ 7793 h 1923076"/>
              <a:gd name="connsiteX1517" fmla="*/ 1018043 w 1848623"/>
              <a:gd name="connsiteY1517" fmla="*/ 8213 h 1923076"/>
              <a:gd name="connsiteX1518" fmla="*/ 1015546 w 1848623"/>
              <a:gd name="connsiteY1518" fmla="*/ 10708 h 1923076"/>
              <a:gd name="connsiteX1519" fmla="*/ 979272 w 1848623"/>
              <a:gd name="connsiteY1519" fmla="*/ 2935 h 1923076"/>
              <a:gd name="connsiteX1520" fmla="*/ 992227 w 1848623"/>
              <a:gd name="connsiteY1520" fmla="*/ 6822 h 1923076"/>
              <a:gd name="connsiteX1521" fmla="*/ 975385 w 1848623"/>
              <a:gd name="connsiteY1521" fmla="*/ 6822 h 1923076"/>
              <a:gd name="connsiteX1522" fmla="*/ 974090 w 1848623"/>
              <a:gd name="connsiteY1522" fmla="*/ 344 h 192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Lst>
            <a:rect l="l" t="t" r="r" b="b"/>
            <a:pathLst>
              <a:path w="1848623" h="1923076">
                <a:moveTo>
                  <a:pt x="838641" y="1894068"/>
                </a:moveTo>
                <a:cubicBezTo>
                  <a:pt x="836519" y="1893714"/>
                  <a:pt x="834750" y="1894067"/>
                  <a:pt x="834042" y="1896190"/>
                </a:cubicBezTo>
                <a:cubicBezTo>
                  <a:pt x="834042" y="1896190"/>
                  <a:pt x="843947" y="1899019"/>
                  <a:pt x="845362" y="1896190"/>
                </a:cubicBezTo>
                <a:cubicBezTo>
                  <a:pt x="843239" y="1895482"/>
                  <a:pt x="840764" y="1894421"/>
                  <a:pt x="838641" y="1894068"/>
                </a:cubicBezTo>
                <a:close/>
                <a:moveTo>
                  <a:pt x="825551" y="1884870"/>
                </a:moveTo>
                <a:lnTo>
                  <a:pt x="826082" y="1886462"/>
                </a:lnTo>
                <a:lnTo>
                  <a:pt x="819892" y="1889116"/>
                </a:lnTo>
                <a:lnTo>
                  <a:pt x="823755" y="1885251"/>
                </a:lnTo>
                <a:close/>
                <a:moveTo>
                  <a:pt x="877201" y="1884516"/>
                </a:moveTo>
                <a:cubicBezTo>
                  <a:pt x="868357" y="1884161"/>
                  <a:pt x="861634" y="1884870"/>
                  <a:pt x="868002" y="1887699"/>
                </a:cubicBezTo>
                <a:cubicBezTo>
                  <a:pt x="855267" y="1886284"/>
                  <a:pt x="852437" y="1886284"/>
                  <a:pt x="839703" y="1884870"/>
                </a:cubicBezTo>
                <a:cubicBezTo>
                  <a:pt x="839703" y="1887699"/>
                  <a:pt x="834042" y="1887699"/>
                  <a:pt x="835458" y="1890529"/>
                </a:cubicBezTo>
                <a:cubicBezTo>
                  <a:pt x="842532" y="1887699"/>
                  <a:pt x="853852" y="1889116"/>
                  <a:pt x="865172" y="1889116"/>
                </a:cubicBezTo>
                <a:cubicBezTo>
                  <a:pt x="876492" y="1890529"/>
                  <a:pt x="889229" y="1890529"/>
                  <a:pt x="899133" y="1887699"/>
                </a:cubicBezTo>
                <a:cubicBezTo>
                  <a:pt x="897011" y="1886284"/>
                  <a:pt x="886045" y="1884870"/>
                  <a:pt x="877201" y="1884516"/>
                </a:cubicBezTo>
                <a:close/>
                <a:moveTo>
                  <a:pt x="815531" y="1883640"/>
                </a:moveTo>
                <a:lnTo>
                  <a:pt x="824136" y="1884870"/>
                </a:lnTo>
                <a:lnTo>
                  <a:pt x="823755" y="1885251"/>
                </a:lnTo>
                <a:lnTo>
                  <a:pt x="819714" y="1886109"/>
                </a:lnTo>
                <a:close/>
                <a:moveTo>
                  <a:pt x="812816" y="1882040"/>
                </a:moveTo>
                <a:lnTo>
                  <a:pt x="815531" y="1883640"/>
                </a:lnTo>
                <a:lnTo>
                  <a:pt x="809280" y="1882747"/>
                </a:lnTo>
                <a:close/>
                <a:moveTo>
                  <a:pt x="1014636" y="1881509"/>
                </a:moveTo>
                <a:cubicBezTo>
                  <a:pt x="1009153" y="1882040"/>
                  <a:pt x="1003845" y="1883455"/>
                  <a:pt x="1001016" y="1886284"/>
                </a:cubicBezTo>
                <a:cubicBezTo>
                  <a:pt x="1005262" y="1884870"/>
                  <a:pt x="1013752" y="1882040"/>
                  <a:pt x="1012336" y="1886284"/>
                </a:cubicBezTo>
                <a:cubicBezTo>
                  <a:pt x="1005262" y="1887699"/>
                  <a:pt x="998186" y="1890529"/>
                  <a:pt x="986866" y="1893360"/>
                </a:cubicBezTo>
                <a:cubicBezTo>
                  <a:pt x="986866" y="1890529"/>
                  <a:pt x="991110" y="1889116"/>
                  <a:pt x="984035" y="1889116"/>
                </a:cubicBezTo>
                <a:cubicBezTo>
                  <a:pt x="982622" y="1893360"/>
                  <a:pt x="976961" y="1887699"/>
                  <a:pt x="971301" y="1889116"/>
                </a:cubicBezTo>
                <a:cubicBezTo>
                  <a:pt x="971301" y="1890529"/>
                  <a:pt x="978375" y="1893360"/>
                  <a:pt x="972714" y="1894775"/>
                </a:cubicBezTo>
                <a:cubicBezTo>
                  <a:pt x="968470" y="1891945"/>
                  <a:pt x="961394" y="1891945"/>
                  <a:pt x="954320" y="1890529"/>
                </a:cubicBezTo>
                <a:cubicBezTo>
                  <a:pt x="923190" y="1899019"/>
                  <a:pt x="883568" y="1899019"/>
                  <a:pt x="862343" y="1899019"/>
                </a:cubicBezTo>
                <a:cubicBezTo>
                  <a:pt x="865172" y="1900436"/>
                  <a:pt x="865172" y="1901851"/>
                  <a:pt x="865172" y="1903266"/>
                </a:cubicBezTo>
                <a:cubicBezTo>
                  <a:pt x="858098" y="1903266"/>
                  <a:pt x="846778" y="1900436"/>
                  <a:pt x="846778" y="1904680"/>
                </a:cubicBezTo>
                <a:cubicBezTo>
                  <a:pt x="849608" y="1906095"/>
                  <a:pt x="853852" y="1907510"/>
                  <a:pt x="859511" y="1907510"/>
                </a:cubicBezTo>
                <a:cubicBezTo>
                  <a:pt x="862343" y="1907510"/>
                  <a:pt x="860928" y="1904680"/>
                  <a:pt x="863758" y="1904680"/>
                </a:cubicBezTo>
                <a:cubicBezTo>
                  <a:pt x="886398" y="1908926"/>
                  <a:pt x="909040" y="1907510"/>
                  <a:pt x="931680" y="1906095"/>
                </a:cubicBezTo>
                <a:cubicBezTo>
                  <a:pt x="943000" y="1906095"/>
                  <a:pt x="954320" y="1904680"/>
                  <a:pt x="964226" y="1903266"/>
                </a:cubicBezTo>
                <a:cubicBezTo>
                  <a:pt x="969885" y="1901851"/>
                  <a:pt x="975546" y="1901851"/>
                  <a:pt x="979790" y="1900436"/>
                </a:cubicBezTo>
                <a:cubicBezTo>
                  <a:pt x="981205" y="1899019"/>
                  <a:pt x="981205" y="1899019"/>
                  <a:pt x="982622" y="1899019"/>
                </a:cubicBezTo>
                <a:lnTo>
                  <a:pt x="982622" y="1903266"/>
                </a:lnTo>
                <a:cubicBezTo>
                  <a:pt x="1008091" y="1897606"/>
                  <a:pt x="1029317" y="1900436"/>
                  <a:pt x="1050542" y="1894775"/>
                </a:cubicBezTo>
                <a:cubicBezTo>
                  <a:pt x="1040637" y="1889116"/>
                  <a:pt x="1010921" y="1897606"/>
                  <a:pt x="993942" y="1897606"/>
                </a:cubicBezTo>
                <a:cubicBezTo>
                  <a:pt x="998186" y="1891945"/>
                  <a:pt x="1025073" y="1896190"/>
                  <a:pt x="1033563" y="1890529"/>
                </a:cubicBezTo>
                <a:cubicBezTo>
                  <a:pt x="1020826" y="1891945"/>
                  <a:pt x="1032146" y="1886284"/>
                  <a:pt x="1029317" y="1882040"/>
                </a:cubicBezTo>
                <a:cubicBezTo>
                  <a:pt x="1025779" y="1881332"/>
                  <a:pt x="1020120" y="1880979"/>
                  <a:pt x="1014636" y="1881509"/>
                </a:cubicBezTo>
                <a:close/>
                <a:moveTo>
                  <a:pt x="796344" y="1879884"/>
                </a:moveTo>
                <a:lnTo>
                  <a:pt x="799373" y="1881332"/>
                </a:lnTo>
                <a:lnTo>
                  <a:pt x="809280" y="1882747"/>
                </a:lnTo>
                <a:lnTo>
                  <a:pt x="805740" y="1883455"/>
                </a:lnTo>
                <a:lnTo>
                  <a:pt x="815930" y="1889116"/>
                </a:lnTo>
                <a:lnTo>
                  <a:pt x="809992" y="1889116"/>
                </a:lnTo>
                <a:lnTo>
                  <a:pt x="801496" y="1887699"/>
                </a:lnTo>
                <a:cubicBezTo>
                  <a:pt x="798666" y="1882040"/>
                  <a:pt x="805740" y="1880625"/>
                  <a:pt x="793005" y="1880625"/>
                </a:cubicBezTo>
                <a:close/>
                <a:moveTo>
                  <a:pt x="909040" y="1877796"/>
                </a:moveTo>
                <a:cubicBezTo>
                  <a:pt x="886398" y="1882040"/>
                  <a:pt x="862343" y="1873550"/>
                  <a:pt x="846778" y="1882040"/>
                </a:cubicBezTo>
                <a:cubicBezTo>
                  <a:pt x="859511" y="1880625"/>
                  <a:pt x="873663" y="1882040"/>
                  <a:pt x="886398" y="1882040"/>
                </a:cubicBezTo>
                <a:lnTo>
                  <a:pt x="910901" y="1879811"/>
                </a:lnTo>
                <a:lnTo>
                  <a:pt x="911161" y="1880094"/>
                </a:lnTo>
                <a:cubicBezTo>
                  <a:pt x="912930" y="1879917"/>
                  <a:pt x="915406" y="1879209"/>
                  <a:pt x="917529" y="1879209"/>
                </a:cubicBezTo>
                <a:lnTo>
                  <a:pt x="910901" y="1879811"/>
                </a:lnTo>
                <a:close/>
                <a:moveTo>
                  <a:pt x="750554" y="1876379"/>
                </a:moveTo>
                <a:cubicBezTo>
                  <a:pt x="751969" y="1876379"/>
                  <a:pt x="756215" y="1876379"/>
                  <a:pt x="759045" y="1876379"/>
                </a:cubicBezTo>
                <a:cubicBezTo>
                  <a:pt x="759045" y="1877796"/>
                  <a:pt x="757630" y="1879209"/>
                  <a:pt x="760460" y="1880625"/>
                </a:cubicBezTo>
                <a:cubicBezTo>
                  <a:pt x="759045" y="1882040"/>
                  <a:pt x="747725" y="1879209"/>
                  <a:pt x="750554" y="1876379"/>
                </a:cubicBezTo>
                <a:close/>
                <a:moveTo>
                  <a:pt x="924604" y="1874964"/>
                </a:moveTo>
                <a:cubicBezTo>
                  <a:pt x="916114" y="1880625"/>
                  <a:pt x="952904" y="1880625"/>
                  <a:pt x="968470" y="1876379"/>
                </a:cubicBezTo>
                <a:cubicBezTo>
                  <a:pt x="950074" y="1872135"/>
                  <a:pt x="935924" y="1879209"/>
                  <a:pt x="924604" y="1874964"/>
                </a:cubicBezTo>
                <a:close/>
                <a:moveTo>
                  <a:pt x="1005262" y="1873550"/>
                </a:moveTo>
                <a:cubicBezTo>
                  <a:pt x="993942" y="1873550"/>
                  <a:pt x="986866" y="1882040"/>
                  <a:pt x="978375" y="1879209"/>
                </a:cubicBezTo>
                <a:cubicBezTo>
                  <a:pt x="979790" y="1883455"/>
                  <a:pt x="995355" y="1877796"/>
                  <a:pt x="998186" y="1880625"/>
                </a:cubicBezTo>
                <a:cubicBezTo>
                  <a:pt x="998186" y="1877796"/>
                  <a:pt x="1003845" y="1876379"/>
                  <a:pt x="1005262" y="1873550"/>
                </a:cubicBezTo>
                <a:close/>
                <a:moveTo>
                  <a:pt x="783100" y="1873550"/>
                </a:moveTo>
                <a:cubicBezTo>
                  <a:pt x="790884" y="1875673"/>
                  <a:pt x="796190" y="1876026"/>
                  <a:pt x="800965" y="1875495"/>
                </a:cubicBezTo>
                <a:lnTo>
                  <a:pt x="801842" y="1875295"/>
                </a:lnTo>
                <a:lnTo>
                  <a:pt x="805740" y="1877796"/>
                </a:lnTo>
                <a:lnTo>
                  <a:pt x="796344" y="1879884"/>
                </a:lnTo>
                <a:close/>
                <a:moveTo>
                  <a:pt x="975546" y="1870720"/>
                </a:moveTo>
                <a:cubicBezTo>
                  <a:pt x="975546" y="1873550"/>
                  <a:pt x="968470" y="1872135"/>
                  <a:pt x="969885" y="1874964"/>
                </a:cubicBezTo>
                <a:cubicBezTo>
                  <a:pt x="971301" y="1874964"/>
                  <a:pt x="976961" y="1879209"/>
                  <a:pt x="978375" y="1874964"/>
                </a:cubicBezTo>
                <a:cubicBezTo>
                  <a:pt x="971301" y="1876379"/>
                  <a:pt x="984035" y="1870720"/>
                  <a:pt x="975546" y="1870720"/>
                </a:cubicBezTo>
                <a:close/>
                <a:moveTo>
                  <a:pt x="1097238" y="1867889"/>
                </a:moveTo>
                <a:cubicBezTo>
                  <a:pt x="1088747" y="1870720"/>
                  <a:pt x="1090164" y="1866476"/>
                  <a:pt x="1081673" y="1869305"/>
                </a:cubicBezTo>
                <a:cubicBezTo>
                  <a:pt x="1081673" y="1872135"/>
                  <a:pt x="1084503" y="1870720"/>
                  <a:pt x="1084503" y="1873550"/>
                </a:cubicBezTo>
                <a:cubicBezTo>
                  <a:pt x="1087334" y="1872135"/>
                  <a:pt x="1094408" y="1870720"/>
                  <a:pt x="1097238" y="1867889"/>
                </a:cubicBezTo>
                <a:close/>
                <a:moveTo>
                  <a:pt x="1044883" y="1866476"/>
                </a:moveTo>
                <a:cubicBezTo>
                  <a:pt x="1032146" y="1870720"/>
                  <a:pt x="1019412" y="1867889"/>
                  <a:pt x="1013752" y="1873550"/>
                </a:cubicBezTo>
                <a:cubicBezTo>
                  <a:pt x="1026485" y="1874964"/>
                  <a:pt x="1032146" y="1876379"/>
                  <a:pt x="1044883" y="1874964"/>
                </a:cubicBezTo>
                <a:cubicBezTo>
                  <a:pt x="1043467" y="1870720"/>
                  <a:pt x="1046296" y="1869305"/>
                  <a:pt x="1044883" y="1866476"/>
                </a:cubicBezTo>
                <a:close/>
                <a:moveTo>
                  <a:pt x="1016582" y="1843833"/>
                </a:moveTo>
                <a:cubicBezTo>
                  <a:pt x="1010921" y="1846665"/>
                  <a:pt x="995355" y="1848078"/>
                  <a:pt x="982622" y="1850909"/>
                </a:cubicBezTo>
                <a:cubicBezTo>
                  <a:pt x="971301" y="1853739"/>
                  <a:pt x="959980" y="1856568"/>
                  <a:pt x="965641" y="1862229"/>
                </a:cubicBezTo>
                <a:cubicBezTo>
                  <a:pt x="976961" y="1860815"/>
                  <a:pt x="982622" y="1857985"/>
                  <a:pt x="989696" y="1856568"/>
                </a:cubicBezTo>
                <a:cubicBezTo>
                  <a:pt x="995355" y="1855154"/>
                  <a:pt x="1003845" y="1853739"/>
                  <a:pt x="1017997" y="1850909"/>
                </a:cubicBezTo>
                <a:cubicBezTo>
                  <a:pt x="1017997" y="1852324"/>
                  <a:pt x="1016582" y="1852324"/>
                  <a:pt x="1016582" y="1853739"/>
                </a:cubicBezTo>
                <a:cubicBezTo>
                  <a:pt x="1027902" y="1849494"/>
                  <a:pt x="1026485" y="1845248"/>
                  <a:pt x="1016582" y="1843833"/>
                </a:cubicBezTo>
                <a:close/>
                <a:moveTo>
                  <a:pt x="590478" y="1832867"/>
                </a:moveTo>
                <a:cubicBezTo>
                  <a:pt x="592779" y="1834281"/>
                  <a:pt x="595609" y="1836760"/>
                  <a:pt x="599147" y="1838174"/>
                </a:cubicBezTo>
                <a:cubicBezTo>
                  <a:pt x="599147" y="1839589"/>
                  <a:pt x="590656" y="1833928"/>
                  <a:pt x="584995" y="1833928"/>
                </a:cubicBezTo>
                <a:cubicBezTo>
                  <a:pt x="586412" y="1831099"/>
                  <a:pt x="588180" y="1831452"/>
                  <a:pt x="590478" y="1832867"/>
                </a:cubicBezTo>
                <a:close/>
                <a:moveTo>
                  <a:pt x="1111389" y="1826854"/>
                </a:moveTo>
                <a:cubicBezTo>
                  <a:pt x="1105728" y="1826854"/>
                  <a:pt x="1101484" y="1828267"/>
                  <a:pt x="1100069" y="1831099"/>
                </a:cubicBezTo>
                <a:cubicBezTo>
                  <a:pt x="1105728" y="1828267"/>
                  <a:pt x="1112804" y="1832513"/>
                  <a:pt x="1111389" y="1826854"/>
                </a:cubicBezTo>
                <a:close/>
                <a:moveTo>
                  <a:pt x="1158086" y="1824023"/>
                </a:moveTo>
                <a:cubicBezTo>
                  <a:pt x="1149596" y="1826854"/>
                  <a:pt x="1143935" y="1824023"/>
                  <a:pt x="1142520" y="1831099"/>
                </a:cubicBezTo>
                <a:cubicBezTo>
                  <a:pt x="1146764" y="1828267"/>
                  <a:pt x="1158086" y="1826854"/>
                  <a:pt x="1158086" y="1824023"/>
                </a:cubicBezTo>
                <a:close/>
                <a:moveTo>
                  <a:pt x="1194346" y="1820663"/>
                </a:moveTo>
                <a:cubicBezTo>
                  <a:pt x="1191693" y="1820486"/>
                  <a:pt x="1188509" y="1821193"/>
                  <a:pt x="1183556" y="1824023"/>
                </a:cubicBezTo>
                <a:cubicBezTo>
                  <a:pt x="1184971" y="1826854"/>
                  <a:pt x="1184971" y="1829684"/>
                  <a:pt x="1179310" y="1831099"/>
                </a:cubicBezTo>
                <a:cubicBezTo>
                  <a:pt x="1180727" y="1829684"/>
                  <a:pt x="1180727" y="1828267"/>
                  <a:pt x="1179310" y="1825438"/>
                </a:cubicBezTo>
                <a:cubicBezTo>
                  <a:pt x="1172236" y="1829684"/>
                  <a:pt x="1165160" y="1833928"/>
                  <a:pt x="1155255" y="1835343"/>
                </a:cubicBezTo>
                <a:cubicBezTo>
                  <a:pt x="1153840" y="1841004"/>
                  <a:pt x="1165160" y="1832513"/>
                  <a:pt x="1166575" y="1835343"/>
                </a:cubicBezTo>
                <a:cubicBezTo>
                  <a:pt x="1151009" y="1842419"/>
                  <a:pt x="1152425" y="1839589"/>
                  <a:pt x="1136859" y="1842419"/>
                </a:cubicBezTo>
                <a:cubicBezTo>
                  <a:pt x="1131200" y="1845248"/>
                  <a:pt x="1143935" y="1843833"/>
                  <a:pt x="1138276" y="1846665"/>
                </a:cubicBezTo>
                <a:cubicBezTo>
                  <a:pt x="1134029" y="1843833"/>
                  <a:pt x="1126956" y="1850909"/>
                  <a:pt x="1122709" y="1846665"/>
                </a:cubicBezTo>
                <a:cubicBezTo>
                  <a:pt x="1100069" y="1853739"/>
                  <a:pt x="1098654" y="1853739"/>
                  <a:pt x="1078844" y="1860815"/>
                </a:cubicBezTo>
                <a:cubicBezTo>
                  <a:pt x="1078844" y="1859398"/>
                  <a:pt x="1078844" y="1856568"/>
                  <a:pt x="1076014" y="1856568"/>
                </a:cubicBezTo>
                <a:cubicBezTo>
                  <a:pt x="1076014" y="1859398"/>
                  <a:pt x="1064694" y="1859398"/>
                  <a:pt x="1066107" y="1862229"/>
                </a:cubicBezTo>
                <a:cubicBezTo>
                  <a:pt x="1070353" y="1862229"/>
                  <a:pt x="1074597" y="1860815"/>
                  <a:pt x="1077427" y="1862229"/>
                </a:cubicBezTo>
                <a:cubicBezTo>
                  <a:pt x="1064694" y="1865059"/>
                  <a:pt x="1054787" y="1866476"/>
                  <a:pt x="1051957" y="1869305"/>
                </a:cubicBezTo>
                <a:cubicBezTo>
                  <a:pt x="1049128" y="1872135"/>
                  <a:pt x="1050542" y="1874964"/>
                  <a:pt x="1060448" y="1877796"/>
                </a:cubicBezTo>
                <a:cubicBezTo>
                  <a:pt x="1057616" y="1873550"/>
                  <a:pt x="1057616" y="1872135"/>
                  <a:pt x="1063277" y="1869305"/>
                </a:cubicBezTo>
                <a:cubicBezTo>
                  <a:pt x="1063277" y="1873550"/>
                  <a:pt x="1076014" y="1872135"/>
                  <a:pt x="1076014" y="1867889"/>
                </a:cubicBezTo>
                <a:cubicBezTo>
                  <a:pt x="1074597" y="1866476"/>
                  <a:pt x="1068938" y="1869305"/>
                  <a:pt x="1067524" y="1867889"/>
                </a:cubicBezTo>
                <a:cubicBezTo>
                  <a:pt x="1094408" y="1863644"/>
                  <a:pt x="1115634" y="1856568"/>
                  <a:pt x="1142520" y="1852324"/>
                </a:cubicBezTo>
                <a:cubicBezTo>
                  <a:pt x="1153840" y="1842419"/>
                  <a:pt x="1194876" y="1836758"/>
                  <a:pt x="1201950" y="1822608"/>
                </a:cubicBezTo>
                <a:cubicBezTo>
                  <a:pt x="1199121" y="1821901"/>
                  <a:pt x="1196998" y="1820840"/>
                  <a:pt x="1194346" y="1820663"/>
                </a:cubicBezTo>
                <a:close/>
                <a:moveTo>
                  <a:pt x="986350" y="1818742"/>
                </a:moveTo>
                <a:lnTo>
                  <a:pt x="986911" y="1819153"/>
                </a:lnTo>
                <a:lnTo>
                  <a:pt x="984035" y="1819778"/>
                </a:lnTo>
                <a:close/>
                <a:moveTo>
                  <a:pt x="489108" y="1803996"/>
                </a:moveTo>
                <a:lnTo>
                  <a:pt x="494774" y="1806986"/>
                </a:lnTo>
                <a:lnTo>
                  <a:pt x="491604" y="1805627"/>
                </a:lnTo>
                <a:close/>
                <a:moveTo>
                  <a:pt x="1080258" y="1797136"/>
                </a:moveTo>
                <a:cubicBezTo>
                  <a:pt x="1070353" y="1799968"/>
                  <a:pt x="1060448" y="1802797"/>
                  <a:pt x="1051957" y="1804212"/>
                </a:cubicBezTo>
                <a:cubicBezTo>
                  <a:pt x="1042052" y="1805627"/>
                  <a:pt x="1034976" y="1805627"/>
                  <a:pt x="1026485" y="1807044"/>
                </a:cubicBezTo>
                <a:cubicBezTo>
                  <a:pt x="1018703" y="1807750"/>
                  <a:pt x="1011275" y="1808811"/>
                  <a:pt x="1004200" y="1810757"/>
                </a:cubicBezTo>
                <a:lnTo>
                  <a:pt x="986350" y="1818742"/>
                </a:lnTo>
                <a:lnTo>
                  <a:pt x="985893" y="1818407"/>
                </a:lnTo>
                <a:cubicBezTo>
                  <a:pt x="979790" y="1818540"/>
                  <a:pt x="968116" y="1825439"/>
                  <a:pt x="962811" y="1821193"/>
                </a:cubicBezTo>
                <a:cubicBezTo>
                  <a:pt x="967055" y="1818364"/>
                  <a:pt x="982622" y="1822608"/>
                  <a:pt x="979790" y="1814117"/>
                </a:cubicBezTo>
                <a:cubicBezTo>
                  <a:pt x="967055" y="1815534"/>
                  <a:pt x="974131" y="1815534"/>
                  <a:pt x="967055" y="1814117"/>
                </a:cubicBezTo>
                <a:cubicBezTo>
                  <a:pt x="964226" y="1816241"/>
                  <a:pt x="961749" y="1816947"/>
                  <a:pt x="958034" y="1817302"/>
                </a:cubicBezTo>
                <a:lnTo>
                  <a:pt x="957586" y="1817330"/>
                </a:lnTo>
                <a:lnTo>
                  <a:pt x="959373" y="1818643"/>
                </a:lnTo>
                <a:cubicBezTo>
                  <a:pt x="959271" y="1819494"/>
                  <a:pt x="957572" y="1820222"/>
                  <a:pt x="953361" y="1820546"/>
                </a:cubicBezTo>
                <a:lnTo>
                  <a:pt x="951544" y="1817720"/>
                </a:lnTo>
                <a:lnTo>
                  <a:pt x="941584" y="1818364"/>
                </a:lnTo>
                <a:cubicBezTo>
                  <a:pt x="938754" y="1822608"/>
                  <a:pt x="951491" y="1822608"/>
                  <a:pt x="945830" y="1824023"/>
                </a:cubicBezTo>
                <a:cubicBezTo>
                  <a:pt x="941584" y="1822608"/>
                  <a:pt x="940171" y="1826854"/>
                  <a:pt x="937339" y="1822608"/>
                </a:cubicBezTo>
                <a:cubicBezTo>
                  <a:pt x="938754" y="1822608"/>
                  <a:pt x="940171" y="1818364"/>
                  <a:pt x="937339" y="1815534"/>
                </a:cubicBezTo>
                <a:cubicBezTo>
                  <a:pt x="931680" y="1819778"/>
                  <a:pt x="910453" y="1819778"/>
                  <a:pt x="901964" y="1825438"/>
                </a:cubicBezTo>
                <a:cubicBezTo>
                  <a:pt x="907623" y="1825438"/>
                  <a:pt x="917529" y="1822608"/>
                  <a:pt x="920360" y="1825438"/>
                </a:cubicBezTo>
                <a:lnTo>
                  <a:pt x="915381" y="1827927"/>
                </a:lnTo>
                <a:lnTo>
                  <a:pt x="904794" y="1828267"/>
                </a:lnTo>
                <a:cubicBezTo>
                  <a:pt x="909040" y="1825438"/>
                  <a:pt x="911869" y="1831099"/>
                  <a:pt x="918943" y="1829684"/>
                </a:cubicBezTo>
                <a:cubicBezTo>
                  <a:pt x="918943" y="1828267"/>
                  <a:pt x="916114" y="1828267"/>
                  <a:pt x="914699" y="1828267"/>
                </a:cubicBezTo>
                <a:lnTo>
                  <a:pt x="915381" y="1827927"/>
                </a:lnTo>
                <a:lnTo>
                  <a:pt x="948659" y="1826854"/>
                </a:lnTo>
                <a:cubicBezTo>
                  <a:pt x="955735" y="1825438"/>
                  <a:pt x="962811" y="1825438"/>
                  <a:pt x="969885" y="1824023"/>
                </a:cubicBezTo>
                <a:cubicBezTo>
                  <a:pt x="976961" y="1822608"/>
                  <a:pt x="982622" y="1821193"/>
                  <a:pt x="989696" y="1821193"/>
                </a:cubicBezTo>
                <a:lnTo>
                  <a:pt x="986911" y="1819153"/>
                </a:lnTo>
                <a:lnTo>
                  <a:pt x="992172" y="1818010"/>
                </a:lnTo>
                <a:cubicBezTo>
                  <a:pt x="995002" y="1817303"/>
                  <a:pt x="997479" y="1816949"/>
                  <a:pt x="998186" y="1818364"/>
                </a:cubicBezTo>
                <a:cubicBezTo>
                  <a:pt x="998186" y="1821193"/>
                  <a:pt x="996771" y="1822608"/>
                  <a:pt x="996771" y="1824023"/>
                </a:cubicBezTo>
                <a:cubicBezTo>
                  <a:pt x="1001016" y="1824023"/>
                  <a:pt x="1008091" y="1826854"/>
                  <a:pt x="1009506" y="1822608"/>
                </a:cubicBezTo>
                <a:cubicBezTo>
                  <a:pt x="1005262" y="1824023"/>
                  <a:pt x="998186" y="1819778"/>
                  <a:pt x="1002432" y="1818364"/>
                </a:cubicBezTo>
                <a:cubicBezTo>
                  <a:pt x="1013752" y="1816947"/>
                  <a:pt x="1029317" y="1815534"/>
                  <a:pt x="1043467" y="1812703"/>
                </a:cubicBezTo>
                <a:cubicBezTo>
                  <a:pt x="1046296" y="1811288"/>
                  <a:pt x="1050542" y="1811288"/>
                  <a:pt x="1054787" y="1809873"/>
                </a:cubicBezTo>
                <a:cubicBezTo>
                  <a:pt x="1057616" y="1808456"/>
                  <a:pt x="1061863" y="1808456"/>
                  <a:pt x="1064694" y="1807044"/>
                </a:cubicBezTo>
                <a:cubicBezTo>
                  <a:pt x="1071768" y="1805627"/>
                  <a:pt x="1077427" y="1802797"/>
                  <a:pt x="1083088" y="1799968"/>
                </a:cubicBezTo>
                <a:cubicBezTo>
                  <a:pt x="1080258" y="1799968"/>
                  <a:pt x="1080258" y="1798553"/>
                  <a:pt x="1080258" y="1797136"/>
                </a:cubicBezTo>
                <a:close/>
                <a:moveTo>
                  <a:pt x="521668" y="1794540"/>
                </a:moveTo>
                <a:lnTo>
                  <a:pt x="525565" y="1795936"/>
                </a:lnTo>
                <a:lnTo>
                  <a:pt x="525565" y="1797136"/>
                </a:lnTo>
                <a:close/>
                <a:moveTo>
                  <a:pt x="525565" y="1793256"/>
                </a:moveTo>
                <a:lnTo>
                  <a:pt x="527655" y="1794033"/>
                </a:lnTo>
                <a:lnTo>
                  <a:pt x="528311" y="1794390"/>
                </a:lnTo>
                <a:lnTo>
                  <a:pt x="526449" y="1796252"/>
                </a:lnTo>
                <a:lnTo>
                  <a:pt x="525565" y="1795936"/>
                </a:lnTo>
                <a:close/>
                <a:moveTo>
                  <a:pt x="518761" y="1792602"/>
                </a:moveTo>
                <a:lnTo>
                  <a:pt x="521668" y="1794540"/>
                </a:lnTo>
                <a:lnTo>
                  <a:pt x="517074" y="1792892"/>
                </a:lnTo>
                <a:close/>
                <a:moveTo>
                  <a:pt x="1353360" y="1787233"/>
                </a:moveTo>
                <a:cubicBezTo>
                  <a:pt x="1347701" y="1792892"/>
                  <a:pt x="1339210" y="1794307"/>
                  <a:pt x="1339210" y="1799968"/>
                </a:cubicBezTo>
                <a:cubicBezTo>
                  <a:pt x="1342040" y="1795723"/>
                  <a:pt x="1353360" y="1790062"/>
                  <a:pt x="1353360" y="1787233"/>
                </a:cubicBezTo>
                <a:close/>
                <a:moveTo>
                  <a:pt x="1398642" y="1782987"/>
                </a:moveTo>
                <a:cubicBezTo>
                  <a:pt x="1400055" y="1784403"/>
                  <a:pt x="1400055" y="1785816"/>
                  <a:pt x="1402887" y="1784403"/>
                </a:cubicBezTo>
                <a:cubicBezTo>
                  <a:pt x="1402887" y="1785816"/>
                  <a:pt x="1401472" y="1787233"/>
                  <a:pt x="1401472" y="1785816"/>
                </a:cubicBezTo>
                <a:cubicBezTo>
                  <a:pt x="1397226" y="1794307"/>
                  <a:pt x="1398642" y="1784403"/>
                  <a:pt x="1391566" y="1788648"/>
                </a:cubicBezTo>
                <a:cubicBezTo>
                  <a:pt x="1391566" y="1787233"/>
                  <a:pt x="1395811" y="1784403"/>
                  <a:pt x="1398642" y="1782987"/>
                </a:cubicBezTo>
                <a:close/>
                <a:moveTo>
                  <a:pt x="583771" y="1763857"/>
                </a:moveTo>
                <a:lnTo>
                  <a:pt x="659993" y="1787233"/>
                </a:lnTo>
                <a:cubicBezTo>
                  <a:pt x="666361" y="1786525"/>
                  <a:pt x="678034" y="1787586"/>
                  <a:pt x="687586" y="1790238"/>
                </a:cubicBezTo>
                <a:lnTo>
                  <a:pt x="696783" y="1794251"/>
                </a:lnTo>
                <a:lnTo>
                  <a:pt x="696783" y="1798553"/>
                </a:lnTo>
                <a:cubicBezTo>
                  <a:pt x="676973" y="1797136"/>
                  <a:pt x="658577" y="1791477"/>
                  <a:pt x="640183" y="1784403"/>
                </a:cubicBezTo>
                <a:cubicBezTo>
                  <a:pt x="623203" y="1775913"/>
                  <a:pt x="604806" y="1768837"/>
                  <a:pt x="584995" y="1764593"/>
                </a:cubicBezTo>
                <a:close/>
                <a:moveTo>
                  <a:pt x="1401472" y="1763176"/>
                </a:moveTo>
                <a:lnTo>
                  <a:pt x="1394396" y="1767422"/>
                </a:lnTo>
                <a:cubicBezTo>
                  <a:pt x="1395811" y="1770252"/>
                  <a:pt x="1400055" y="1767422"/>
                  <a:pt x="1402887" y="1766006"/>
                </a:cubicBezTo>
                <a:close/>
                <a:moveTo>
                  <a:pt x="410161" y="1759246"/>
                </a:moveTo>
                <a:lnTo>
                  <a:pt x="429341" y="1768837"/>
                </a:lnTo>
                <a:cubicBezTo>
                  <a:pt x="433587" y="1771667"/>
                  <a:pt x="430758" y="1775913"/>
                  <a:pt x="439248" y="1778742"/>
                </a:cubicBezTo>
                <a:cubicBezTo>
                  <a:pt x="440663" y="1780157"/>
                  <a:pt x="442078" y="1778742"/>
                  <a:pt x="443493" y="1780157"/>
                </a:cubicBezTo>
                <a:cubicBezTo>
                  <a:pt x="446322" y="1781572"/>
                  <a:pt x="442078" y="1774496"/>
                  <a:pt x="447739" y="1775913"/>
                </a:cubicBezTo>
                <a:cubicBezTo>
                  <a:pt x="451983" y="1777326"/>
                  <a:pt x="450568" y="1785816"/>
                  <a:pt x="454813" y="1781572"/>
                </a:cubicBezTo>
                <a:lnTo>
                  <a:pt x="489108" y="1803996"/>
                </a:lnTo>
                <a:lnTo>
                  <a:pt x="477453" y="1797845"/>
                </a:lnTo>
                <a:cubicBezTo>
                  <a:pt x="467194" y="1793600"/>
                  <a:pt x="456936" y="1790769"/>
                  <a:pt x="451983" y="1792892"/>
                </a:cubicBezTo>
                <a:cubicBezTo>
                  <a:pt x="447739" y="1790062"/>
                  <a:pt x="442078" y="1784403"/>
                  <a:pt x="439248" y="1787233"/>
                </a:cubicBezTo>
                <a:cubicBezTo>
                  <a:pt x="429341" y="1773081"/>
                  <a:pt x="405288" y="1767422"/>
                  <a:pt x="399627" y="1760346"/>
                </a:cubicBezTo>
                <a:cubicBezTo>
                  <a:pt x="402456" y="1760346"/>
                  <a:pt x="408117" y="1763176"/>
                  <a:pt x="410947" y="1763176"/>
                </a:cubicBezTo>
                <a:close/>
                <a:moveTo>
                  <a:pt x="405589" y="1753474"/>
                </a:moveTo>
                <a:lnTo>
                  <a:pt x="409532" y="1756102"/>
                </a:lnTo>
                <a:lnTo>
                  <a:pt x="410161" y="1759246"/>
                </a:lnTo>
                <a:lnTo>
                  <a:pt x="409532" y="1758932"/>
                </a:lnTo>
                <a:close/>
                <a:moveTo>
                  <a:pt x="1412792" y="1750441"/>
                </a:moveTo>
                <a:cubicBezTo>
                  <a:pt x="1407131" y="1753273"/>
                  <a:pt x="1401472" y="1757517"/>
                  <a:pt x="1402887" y="1760346"/>
                </a:cubicBezTo>
                <a:cubicBezTo>
                  <a:pt x="1405716" y="1760346"/>
                  <a:pt x="1409962" y="1757517"/>
                  <a:pt x="1415621" y="1753273"/>
                </a:cubicBezTo>
                <a:close/>
                <a:moveTo>
                  <a:pt x="1479298" y="1729216"/>
                </a:moveTo>
                <a:cubicBezTo>
                  <a:pt x="1484959" y="1729216"/>
                  <a:pt x="1492035" y="1730630"/>
                  <a:pt x="1483544" y="1737706"/>
                </a:cubicBezTo>
                <a:cubicBezTo>
                  <a:pt x="1479298" y="1734875"/>
                  <a:pt x="1479298" y="1734875"/>
                  <a:pt x="1479298" y="1729216"/>
                </a:cubicBezTo>
                <a:close/>
                <a:moveTo>
                  <a:pt x="1426942" y="1729216"/>
                </a:moveTo>
                <a:cubicBezTo>
                  <a:pt x="1418453" y="1736291"/>
                  <a:pt x="1405716" y="1746195"/>
                  <a:pt x="1392981" y="1754685"/>
                </a:cubicBezTo>
                <a:cubicBezTo>
                  <a:pt x="1381661" y="1763176"/>
                  <a:pt x="1371756" y="1771667"/>
                  <a:pt x="1370341" y="1775913"/>
                </a:cubicBezTo>
                <a:cubicBezTo>
                  <a:pt x="1376000" y="1770252"/>
                  <a:pt x="1388735" y="1763176"/>
                  <a:pt x="1400055" y="1754685"/>
                </a:cubicBezTo>
                <a:cubicBezTo>
                  <a:pt x="1411375" y="1746195"/>
                  <a:pt x="1422697" y="1736291"/>
                  <a:pt x="1426942" y="1729216"/>
                </a:cubicBezTo>
                <a:close/>
                <a:moveTo>
                  <a:pt x="1494864" y="1723555"/>
                </a:moveTo>
                <a:cubicBezTo>
                  <a:pt x="1494864" y="1724971"/>
                  <a:pt x="1494864" y="1726386"/>
                  <a:pt x="1494864" y="1727801"/>
                </a:cubicBezTo>
                <a:cubicBezTo>
                  <a:pt x="1492035" y="1729216"/>
                  <a:pt x="1487788" y="1729216"/>
                  <a:pt x="1490618" y="1727801"/>
                </a:cubicBezTo>
                <a:cubicBezTo>
                  <a:pt x="1489203" y="1727801"/>
                  <a:pt x="1484959" y="1730630"/>
                  <a:pt x="1484959" y="1727801"/>
                </a:cubicBezTo>
                <a:cubicBezTo>
                  <a:pt x="1487788" y="1726386"/>
                  <a:pt x="1489203" y="1726386"/>
                  <a:pt x="1489203" y="1724971"/>
                </a:cubicBezTo>
                <a:cubicBezTo>
                  <a:pt x="1490618" y="1723555"/>
                  <a:pt x="1492035" y="1726386"/>
                  <a:pt x="1494864" y="1723555"/>
                </a:cubicBezTo>
                <a:close/>
                <a:moveTo>
                  <a:pt x="610467" y="1723555"/>
                </a:moveTo>
                <a:cubicBezTo>
                  <a:pt x="610467" y="1727801"/>
                  <a:pt x="616128" y="1732045"/>
                  <a:pt x="624616" y="1734875"/>
                </a:cubicBezTo>
                <a:lnTo>
                  <a:pt x="624729" y="1735431"/>
                </a:lnTo>
                <a:lnTo>
                  <a:pt x="628189" y="1737634"/>
                </a:lnTo>
                <a:cubicBezTo>
                  <a:pt x="633371" y="1741520"/>
                  <a:pt x="637255" y="1744111"/>
                  <a:pt x="638552" y="1747998"/>
                </a:cubicBezTo>
                <a:lnTo>
                  <a:pt x="637227" y="1752470"/>
                </a:lnTo>
                <a:lnTo>
                  <a:pt x="640183" y="1754685"/>
                </a:lnTo>
                <a:cubicBezTo>
                  <a:pt x="644427" y="1756102"/>
                  <a:pt x="648673" y="1757517"/>
                  <a:pt x="650086" y="1760346"/>
                </a:cubicBezTo>
                <a:cubicBezTo>
                  <a:pt x="647257" y="1758932"/>
                  <a:pt x="643012" y="1757517"/>
                  <a:pt x="640183" y="1756102"/>
                </a:cubicBezTo>
                <a:cubicBezTo>
                  <a:pt x="640183" y="1760346"/>
                  <a:pt x="655747" y="1764593"/>
                  <a:pt x="659993" y="1763176"/>
                </a:cubicBezTo>
                <a:cubicBezTo>
                  <a:pt x="661406" y="1757517"/>
                  <a:pt x="648673" y="1764593"/>
                  <a:pt x="652918" y="1757517"/>
                </a:cubicBezTo>
                <a:cubicBezTo>
                  <a:pt x="659993" y="1758932"/>
                  <a:pt x="667067" y="1760346"/>
                  <a:pt x="674143" y="1761761"/>
                </a:cubicBezTo>
                <a:cubicBezTo>
                  <a:pt x="674143" y="1761761"/>
                  <a:pt x="672728" y="1761761"/>
                  <a:pt x="672728" y="1760346"/>
                </a:cubicBezTo>
                <a:cubicBezTo>
                  <a:pt x="684048" y="1766006"/>
                  <a:pt x="691124" y="1763176"/>
                  <a:pt x="702444" y="1764593"/>
                </a:cubicBezTo>
                <a:cubicBezTo>
                  <a:pt x="702444" y="1764593"/>
                  <a:pt x="703857" y="1763176"/>
                  <a:pt x="703857" y="1763176"/>
                </a:cubicBezTo>
                <a:cubicBezTo>
                  <a:pt x="692537" y="1758932"/>
                  <a:pt x="682634" y="1753273"/>
                  <a:pt x="674143" y="1744782"/>
                </a:cubicBezTo>
                <a:cubicBezTo>
                  <a:pt x="669897" y="1740536"/>
                  <a:pt x="664238" y="1739121"/>
                  <a:pt x="659993" y="1736291"/>
                </a:cubicBezTo>
                <a:cubicBezTo>
                  <a:pt x="655747" y="1734875"/>
                  <a:pt x="655747" y="1737706"/>
                  <a:pt x="652918" y="1739121"/>
                </a:cubicBezTo>
                <a:cubicBezTo>
                  <a:pt x="651503" y="1739121"/>
                  <a:pt x="648673" y="1740536"/>
                  <a:pt x="645842" y="1737706"/>
                </a:cubicBezTo>
                <a:lnTo>
                  <a:pt x="640828" y="1731688"/>
                </a:lnTo>
                <a:lnTo>
                  <a:pt x="625595" y="1728565"/>
                </a:lnTo>
                <a:lnTo>
                  <a:pt x="625371" y="1726536"/>
                </a:lnTo>
                <a:lnTo>
                  <a:pt x="621615" y="1725785"/>
                </a:lnTo>
                <a:lnTo>
                  <a:pt x="621709" y="1725974"/>
                </a:lnTo>
                <a:lnTo>
                  <a:pt x="621411" y="1725744"/>
                </a:lnTo>
                <a:close/>
                <a:moveTo>
                  <a:pt x="1533069" y="1700914"/>
                </a:moveTo>
                <a:cubicBezTo>
                  <a:pt x="1527410" y="1706575"/>
                  <a:pt x="1530239" y="1706575"/>
                  <a:pt x="1523165" y="1710820"/>
                </a:cubicBezTo>
                <a:cubicBezTo>
                  <a:pt x="1523165" y="1709405"/>
                  <a:pt x="1527410" y="1706575"/>
                  <a:pt x="1528825" y="1703744"/>
                </a:cubicBezTo>
                <a:cubicBezTo>
                  <a:pt x="1527410" y="1702329"/>
                  <a:pt x="1524578" y="1706575"/>
                  <a:pt x="1523165" y="1707990"/>
                </a:cubicBezTo>
                <a:cubicBezTo>
                  <a:pt x="1520334" y="1707990"/>
                  <a:pt x="1525995" y="1700914"/>
                  <a:pt x="1520334" y="1705159"/>
                </a:cubicBezTo>
                <a:cubicBezTo>
                  <a:pt x="1520334" y="1702329"/>
                  <a:pt x="1530239" y="1700914"/>
                  <a:pt x="1533069" y="1700914"/>
                </a:cubicBezTo>
                <a:close/>
                <a:moveTo>
                  <a:pt x="427381" y="1692289"/>
                </a:moveTo>
                <a:cubicBezTo>
                  <a:pt x="432563" y="1693585"/>
                  <a:pt x="437745" y="1693585"/>
                  <a:pt x="444223" y="1698767"/>
                </a:cubicBezTo>
                <a:cubicBezTo>
                  <a:pt x="445518" y="1697471"/>
                  <a:pt x="442927" y="1694880"/>
                  <a:pt x="444223" y="1693585"/>
                </a:cubicBezTo>
                <a:cubicBezTo>
                  <a:pt x="451994" y="1697471"/>
                  <a:pt x="450700" y="1700062"/>
                  <a:pt x="458473" y="1701356"/>
                </a:cubicBezTo>
                <a:cubicBezTo>
                  <a:pt x="458473" y="1700062"/>
                  <a:pt x="457178" y="1698767"/>
                  <a:pt x="453291" y="1696176"/>
                </a:cubicBezTo>
                <a:cubicBezTo>
                  <a:pt x="457178" y="1694880"/>
                  <a:pt x="459769" y="1698767"/>
                  <a:pt x="464949" y="1697471"/>
                </a:cubicBezTo>
                <a:cubicBezTo>
                  <a:pt x="470133" y="1700062"/>
                  <a:pt x="463655" y="1701356"/>
                  <a:pt x="461064" y="1701356"/>
                </a:cubicBezTo>
                <a:cubicBezTo>
                  <a:pt x="463655" y="1703947"/>
                  <a:pt x="464949" y="1706540"/>
                  <a:pt x="468837" y="1709131"/>
                </a:cubicBezTo>
                <a:cubicBezTo>
                  <a:pt x="467542" y="1710426"/>
                  <a:pt x="463655" y="1707835"/>
                  <a:pt x="463655" y="1710426"/>
                </a:cubicBezTo>
                <a:cubicBezTo>
                  <a:pt x="450700" y="1705244"/>
                  <a:pt x="445518" y="1700062"/>
                  <a:pt x="437745" y="1701356"/>
                </a:cubicBezTo>
                <a:cubicBezTo>
                  <a:pt x="432563" y="1697471"/>
                  <a:pt x="433859" y="1694880"/>
                  <a:pt x="427381" y="1692289"/>
                </a:cubicBezTo>
                <a:close/>
                <a:moveTo>
                  <a:pt x="300573" y="1671198"/>
                </a:moveTo>
                <a:cubicBezTo>
                  <a:pt x="310479" y="1681104"/>
                  <a:pt x="326045" y="1692424"/>
                  <a:pt x="341610" y="1705159"/>
                </a:cubicBezTo>
                <a:cubicBezTo>
                  <a:pt x="357176" y="1717896"/>
                  <a:pt x="372740" y="1732045"/>
                  <a:pt x="388307" y="1741951"/>
                </a:cubicBezTo>
                <a:cubicBezTo>
                  <a:pt x="391845" y="1744782"/>
                  <a:pt x="397857" y="1746903"/>
                  <a:pt x="402634" y="1749381"/>
                </a:cubicBezTo>
                <a:lnTo>
                  <a:pt x="405589" y="1753474"/>
                </a:lnTo>
                <a:lnTo>
                  <a:pt x="371326" y="1730630"/>
                </a:lnTo>
                <a:cubicBezTo>
                  <a:pt x="360005" y="1720725"/>
                  <a:pt x="348685" y="1710820"/>
                  <a:pt x="335950" y="1705159"/>
                </a:cubicBezTo>
                <a:cubicBezTo>
                  <a:pt x="324628" y="1689592"/>
                  <a:pt x="316140" y="1688180"/>
                  <a:pt x="300573" y="1671198"/>
                </a:cubicBezTo>
                <a:close/>
                <a:moveTo>
                  <a:pt x="560942" y="1669784"/>
                </a:moveTo>
                <a:cubicBezTo>
                  <a:pt x="560942" y="1669784"/>
                  <a:pt x="562355" y="1671198"/>
                  <a:pt x="565184" y="1671198"/>
                </a:cubicBezTo>
                <a:cubicBezTo>
                  <a:pt x="565184" y="1669784"/>
                  <a:pt x="565184" y="1669784"/>
                  <a:pt x="565184" y="1669784"/>
                </a:cubicBezTo>
                <a:cubicBezTo>
                  <a:pt x="563771" y="1669784"/>
                  <a:pt x="563771" y="1669784"/>
                  <a:pt x="562355" y="1669784"/>
                </a:cubicBezTo>
                <a:cubicBezTo>
                  <a:pt x="560942" y="1669784"/>
                  <a:pt x="560942" y="1669784"/>
                  <a:pt x="560942" y="1669784"/>
                </a:cubicBezTo>
                <a:close/>
                <a:moveTo>
                  <a:pt x="440663" y="1662708"/>
                </a:moveTo>
                <a:lnTo>
                  <a:pt x="440711" y="1662819"/>
                </a:lnTo>
                <a:lnTo>
                  <a:pt x="440604" y="1662730"/>
                </a:lnTo>
                <a:close/>
                <a:moveTo>
                  <a:pt x="433587" y="1657049"/>
                </a:moveTo>
                <a:lnTo>
                  <a:pt x="440604" y="1662730"/>
                </a:lnTo>
                <a:lnTo>
                  <a:pt x="439248" y="1663239"/>
                </a:lnTo>
                <a:cubicBezTo>
                  <a:pt x="439601" y="1664478"/>
                  <a:pt x="439955" y="1666246"/>
                  <a:pt x="437832" y="1666952"/>
                </a:cubicBezTo>
                <a:cubicBezTo>
                  <a:pt x="423682" y="1658462"/>
                  <a:pt x="440663" y="1662708"/>
                  <a:pt x="433587" y="1657049"/>
                </a:cubicBezTo>
                <a:close/>
                <a:moveTo>
                  <a:pt x="1567560" y="1648381"/>
                </a:moveTo>
                <a:lnTo>
                  <a:pt x="1567371" y="1649964"/>
                </a:lnTo>
                <a:lnTo>
                  <a:pt x="1564200" y="1652803"/>
                </a:lnTo>
                <a:lnTo>
                  <a:pt x="1566920" y="1648784"/>
                </a:lnTo>
                <a:close/>
                <a:moveTo>
                  <a:pt x="1571298" y="1646446"/>
                </a:moveTo>
                <a:lnTo>
                  <a:pt x="1567029" y="1652803"/>
                </a:lnTo>
                <a:lnTo>
                  <a:pt x="1567371" y="1649964"/>
                </a:lnTo>
                <a:close/>
                <a:moveTo>
                  <a:pt x="1585427" y="1645729"/>
                </a:moveTo>
                <a:cubicBezTo>
                  <a:pt x="1586840" y="1645729"/>
                  <a:pt x="1578349" y="1651388"/>
                  <a:pt x="1576937" y="1655632"/>
                </a:cubicBezTo>
                <a:cubicBezTo>
                  <a:pt x="1578349" y="1649973"/>
                  <a:pt x="1574105" y="1654217"/>
                  <a:pt x="1569861" y="1659878"/>
                </a:cubicBezTo>
                <a:cubicBezTo>
                  <a:pt x="1568446" y="1654217"/>
                  <a:pt x="1579766" y="1649973"/>
                  <a:pt x="1585427" y="1645729"/>
                </a:cubicBezTo>
                <a:close/>
                <a:moveTo>
                  <a:pt x="1564200" y="1640068"/>
                </a:moveTo>
                <a:cubicBezTo>
                  <a:pt x="1562785" y="1644312"/>
                  <a:pt x="1555709" y="1649973"/>
                  <a:pt x="1559955" y="1651388"/>
                </a:cubicBezTo>
                <a:lnTo>
                  <a:pt x="1567029" y="1642897"/>
                </a:lnTo>
                <a:close/>
                <a:moveTo>
                  <a:pt x="1582239" y="1630159"/>
                </a:moveTo>
                <a:lnTo>
                  <a:pt x="1579413" y="1639184"/>
                </a:lnTo>
                <a:lnTo>
                  <a:pt x="1571298" y="1646446"/>
                </a:lnTo>
                <a:close/>
                <a:moveTo>
                  <a:pt x="413777" y="1624501"/>
                </a:moveTo>
                <a:cubicBezTo>
                  <a:pt x="410947" y="1625918"/>
                  <a:pt x="409532" y="1627331"/>
                  <a:pt x="409532" y="1628748"/>
                </a:cubicBezTo>
                <a:cubicBezTo>
                  <a:pt x="410947" y="1628748"/>
                  <a:pt x="412362" y="1627331"/>
                  <a:pt x="413777" y="1625918"/>
                </a:cubicBezTo>
                <a:cubicBezTo>
                  <a:pt x="416608" y="1628748"/>
                  <a:pt x="418021" y="1630162"/>
                  <a:pt x="420852" y="1632992"/>
                </a:cubicBezTo>
                <a:cubicBezTo>
                  <a:pt x="420852" y="1632992"/>
                  <a:pt x="420852" y="1631577"/>
                  <a:pt x="420852" y="1631577"/>
                </a:cubicBezTo>
                <a:cubicBezTo>
                  <a:pt x="420852" y="1627331"/>
                  <a:pt x="418021" y="1623087"/>
                  <a:pt x="413777" y="1624501"/>
                </a:cubicBezTo>
                <a:close/>
                <a:moveTo>
                  <a:pt x="1586775" y="1622156"/>
                </a:moveTo>
                <a:lnTo>
                  <a:pt x="1582949" y="1629101"/>
                </a:lnTo>
                <a:lnTo>
                  <a:pt x="1582239" y="1630159"/>
                </a:lnTo>
                <a:lnTo>
                  <a:pt x="1584010" y="1624501"/>
                </a:lnTo>
                <a:close/>
                <a:moveTo>
                  <a:pt x="447739" y="1618842"/>
                </a:moveTo>
                <a:cubicBezTo>
                  <a:pt x="446322" y="1618842"/>
                  <a:pt x="446322" y="1620257"/>
                  <a:pt x="446322" y="1620257"/>
                </a:cubicBezTo>
                <a:cubicBezTo>
                  <a:pt x="444907" y="1620257"/>
                  <a:pt x="444907" y="1621672"/>
                  <a:pt x="444907" y="1621672"/>
                </a:cubicBezTo>
                <a:cubicBezTo>
                  <a:pt x="444907" y="1623087"/>
                  <a:pt x="446322" y="1623087"/>
                  <a:pt x="446322" y="1623087"/>
                </a:cubicBezTo>
                <a:cubicBezTo>
                  <a:pt x="446322" y="1623087"/>
                  <a:pt x="447739" y="1621672"/>
                  <a:pt x="447739" y="1621672"/>
                </a:cubicBezTo>
                <a:cubicBezTo>
                  <a:pt x="447739" y="1620257"/>
                  <a:pt x="446322" y="1620257"/>
                  <a:pt x="447739" y="1618842"/>
                </a:cubicBezTo>
                <a:close/>
                <a:moveTo>
                  <a:pt x="1575520" y="1604691"/>
                </a:moveTo>
                <a:cubicBezTo>
                  <a:pt x="1569861" y="1607522"/>
                  <a:pt x="1564200" y="1613181"/>
                  <a:pt x="1558541" y="1617427"/>
                </a:cubicBezTo>
                <a:cubicBezTo>
                  <a:pt x="1559955" y="1618842"/>
                  <a:pt x="1562785" y="1617427"/>
                  <a:pt x="1564200" y="1618842"/>
                </a:cubicBezTo>
                <a:cubicBezTo>
                  <a:pt x="1569861" y="1611766"/>
                  <a:pt x="1578349" y="1608937"/>
                  <a:pt x="1575520" y="1604691"/>
                </a:cubicBezTo>
                <a:close/>
                <a:moveTo>
                  <a:pt x="1606651" y="1597617"/>
                </a:moveTo>
                <a:cubicBezTo>
                  <a:pt x="1605944" y="1601861"/>
                  <a:pt x="1602406" y="1607522"/>
                  <a:pt x="1597984" y="1612652"/>
                </a:cubicBezTo>
                <a:lnTo>
                  <a:pt x="1586775" y="1622156"/>
                </a:lnTo>
                <a:lnTo>
                  <a:pt x="1592501" y="1611766"/>
                </a:lnTo>
                <a:close/>
                <a:moveTo>
                  <a:pt x="1585427" y="1590541"/>
                </a:moveTo>
                <a:cubicBezTo>
                  <a:pt x="1581181" y="1596200"/>
                  <a:pt x="1579766" y="1600446"/>
                  <a:pt x="1579766" y="1603278"/>
                </a:cubicBezTo>
                <a:cubicBezTo>
                  <a:pt x="1584010" y="1601861"/>
                  <a:pt x="1592501" y="1593371"/>
                  <a:pt x="1589671" y="1590541"/>
                </a:cubicBezTo>
                <a:cubicBezTo>
                  <a:pt x="1588257" y="1593371"/>
                  <a:pt x="1586840" y="1591956"/>
                  <a:pt x="1585427" y="1590541"/>
                </a:cubicBezTo>
                <a:close/>
                <a:moveTo>
                  <a:pt x="1632122" y="1557995"/>
                </a:moveTo>
                <a:cubicBezTo>
                  <a:pt x="1632122" y="1566486"/>
                  <a:pt x="1622217" y="1570730"/>
                  <a:pt x="1625047" y="1576389"/>
                </a:cubicBezTo>
                <a:cubicBezTo>
                  <a:pt x="1616558" y="1584880"/>
                  <a:pt x="1612312" y="1587711"/>
                  <a:pt x="1609482" y="1596200"/>
                </a:cubicBezTo>
                <a:lnTo>
                  <a:pt x="1605236" y="1591956"/>
                </a:lnTo>
                <a:lnTo>
                  <a:pt x="1615629" y="1578829"/>
                </a:lnTo>
                <a:lnTo>
                  <a:pt x="1616558" y="1583467"/>
                </a:lnTo>
                <a:cubicBezTo>
                  <a:pt x="1617971" y="1577806"/>
                  <a:pt x="1625047" y="1573560"/>
                  <a:pt x="1623632" y="1572145"/>
                </a:cubicBezTo>
                <a:lnTo>
                  <a:pt x="1619663" y="1573734"/>
                </a:lnTo>
                <a:lnTo>
                  <a:pt x="1625870" y="1565894"/>
                </a:lnTo>
                <a:lnTo>
                  <a:pt x="1626461" y="1566486"/>
                </a:lnTo>
                <a:lnTo>
                  <a:pt x="1629901" y="1560801"/>
                </a:lnTo>
                <a:close/>
                <a:moveTo>
                  <a:pt x="323216" y="1552336"/>
                </a:moveTo>
                <a:cubicBezTo>
                  <a:pt x="316140" y="1562240"/>
                  <a:pt x="311895" y="1570730"/>
                  <a:pt x="309064" y="1582050"/>
                </a:cubicBezTo>
                <a:cubicBezTo>
                  <a:pt x="307649" y="1582050"/>
                  <a:pt x="310479" y="1584880"/>
                  <a:pt x="311895" y="1584880"/>
                </a:cubicBezTo>
                <a:cubicBezTo>
                  <a:pt x="313308" y="1584880"/>
                  <a:pt x="316140" y="1583467"/>
                  <a:pt x="316140" y="1583467"/>
                </a:cubicBezTo>
                <a:cubicBezTo>
                  <a:pt x="316140" y="1572145"/>
                  <a:pt x="324628" y="1565069"/>
                  <a:pt x="328875" y="1556581"/>
                </a:cubicBezTo>
                <a:cubicBezTo>
                  <a:pt x="328875" y="1555166"/>
                  <a:pt x="328875" y="1553749"/>
                  <a:pt x="330289" y="1553749"/>
                </a:cubicBezTo>
                <a:cubicBezTo>
                  <a:pt x="330289" y="1553749"/>
                  <a:pt x="328875" y="1552336"/>
                  <a:pt x="328875" y="1552336"/>
                </a:cubicBezTo>
                <a:cubicBezTo>
                  <a:pt x="326045" y="1552336"/>
                  <a:pt x="323216" y="1550920"/>
                  <a:pt x="323216" y="1552336"/>
                </a:cubicBezTo>
                <a:close/>
                <a:moveTo>
                  <a:pt x="309064" y="1541014"/>
                </a:moveTo>
                <a:cubicBezTo>
                  <a:pt x="306234" y="1543846"/>
                  <a:pt x="306234" y="1546675"/>
                  <a:pt x="306234" y="1550920"/>
                </a:cubicBezTo>
                <a:cubicBezTo>
                  <a:pt x="304818" y="1550920"/>
                  <a:pt x="303405" y="1552336"/>
                  <a:pt x="303405" y="1553749"/>
                </a:cubicBezTo>
                <a:cubicBezTo>
                  <a:pt x="303405" y="1553749"/>
                  <a:pt x="303405" y="1555166"/>
                  <a:pt x="303405" y="1555166"/>
                </a:cubicBezTo>
                <a:cubicBezTo>
                  <a:pt x="306234" y="1555166"/>
                  <a:pt x="306234" y="1552336"/>
                  <a:pt x="306234" y="1550920"/>
                </a:cubicBezTo>
                <a:cubicBezTo>
                  <a:pt x="310479" y="1550920"/>
                  <a:pt x="313308" y="1546675"/>
                  <a:pt x="314725" y="1545259"/>
                </a:cubicBezTo>
                <a:cubicBezTo>
                  <a:pt x="316140" y="1543846"/>
                  <a:pt x="316140" y="1542429"/>
                  <a:pt x="316140" y="1541014"/>
                </a:cubicBezTo>
                <a:cubicBezTo>
                  <a:pt x="316140" y="1539599"/>
                  <a:pt x="310479" y="1539599"/>
                  <a:pt x="309064" y="1541014"/>
                </a:cubicBezTo>
                <a:close/>
                <a:moveTo>
                  <a:pt x="294914" y="1532526"/>
                </a:moveTo>
                <a:cubicBezTo>
                  <a:pt x="293498" y="1532526"/>
                  <a:pt x="292085" y="1533938"/>
                  <a:pt x="290668" y="1535355"/>
                </a:cubicBezTo>
                <a:cubicBezTo>
                  <a:pt x="292085" y="1536770"/>
                  <a:pt x="293498" y="1536770"/>
                  <a:pt x="294914" y="1538185"/>
                </a:cubicBezTo>
                <a:cubicBezTo>
                  <a:pt x="296329" y="1538185"/>
                  <a:pt x="297744" y="1536770"/>
                  <a:pt x="299159" y="1535355"/>
                </a:cubicBezTo>
                <a:cubicBezTo>
                  <a:pt x="297744" y="1533938"/>
                  <a:pt x="296329" y="1532526"/>
                  <a:pt x="294914" y="1532526"/>
                </a:cubicBezTo>
                <a:close/>
                <a:moveTo>
                  <a:pt x="269443" y="1514128"/>
                </a:moveTo>
                <a:cubicBezTo>
                  <a:pt x="269443" y="1514128"/>
                  <a:pt x="269443" y="1515544"/>
                  <a:pt x="269443" y="1515544"/>
                </a:cubicBezTo>
                <a:lnTo>
                  <a:pt x="270656" y="1515948"/>
                </a:lnTo>
                <a:lnTo>
                  <a:pt x="272274" y="1518374"/>
                </a:lnTo>
                <a:lnTo>
                  <a:pt x="273687" y="1519436"/>
                </a:lnTo>
                <a:lnTo>
                  <a:pt x="273687" y="1524035"/>
                </a:lnTo>
                <a:cubicBezTo>
                  <a:pt x="273687" y="1524035"/>
                  <a:pt x="275104" y="1525450"/>
                  <a:pt x="275104" y="1525450"/>
                </a:cubicBezTo>
                <a:cubicBezTo>
                  <a:pt x="276518" y="1525450"/>
                  <a:pt x="277933" y="1524035"/>
                  <a:pt x="277933" y="1522618"/>
                </a:cubicBezTo>
                <a:lnTo>
                  <a:pt x="273687" y="1519436"/>
                </a:lnTo>
                <a:lnTo>
                  <a:pt x="273687" y="1516959"/>
                </a:lnTo>
                <a:lnTo>
                  <a:pt x="270656" y="1515948"/>
                </a:lnTo>
                <a:close/>
                <a:moveTo>
                  <a:pt x="1729759" y="1456112"/>
                </a:moveTo>
                <a:cubicBezTo>
                  <a:pt x="1726930" y="1457527"/>
                  <a:pt x="1724100" y="1464603"/>
                  <a:pt x="1719854" y="1468847"/>
                </a:cubicBezTo>
                <a:cubicBezTo>
                  <a:pt x="1718439" y="1467433"/>
                  <a:pt x="1715609" y="1468847"/>
                  <a:pt x="1714195" y="1471677"/>
                </a:cubicBezTo>
                <a:cubicBezTo>
                  <a:pt x="1711363" y="1470264"/>
                  <a:pt x="1714195" y="1466018"/>
                  <a:pt x="1718439" y="1460357"/>
                </a:cubicBezTo>
                <a:cubicBezTo>
                  <a:pt x="1718439" y="1464603"/>
                  <a:pt x="1721270" y="1460357"/>
                  <a:pt x="1721270" y="1464603"/>
                </a:cubicBezTo>
                <a:cubicBezTo>
                  <a:pt x="1724100" y="1460357"/>
                  <a:pt x="1726930" y="1451866"/>
                  <a:pt x="1729759" y="1456112"/>
                </a:cubicBezTo>
                <a:close/>
                <a:moveTo>
                  <a:pt x="253878" y="1444792"/>
                </a:moveTo>
                <a:cubicBezTo>
                  <a:pt x="253878" y="1444792"/>
                  <a:pt x="252463" y="1446207"/>
                  <a:pt x="252463" y="1446207"/>
                </a:cubicBezTo>
                <a:cubicBezTo>
                  <a:pt x="251047" y="1446207"/>
                  <a:pt x="251047" y="1446207"/>
                  <a:pt x="251047" y="1447622"/>
                </a:cubicBezTo>
                <a:cubicBezTo>
                  <a:pt x="251047" y="1449037"/>
                  <a:pt x="251047" y="1451866"/>
                  <a:pt x="252463" y="1451866"/>
                </a:cubicBezTo>
                <a:cubicBezTo>
                  <a:pt x="255293" y="1451866"/>
                  <a:pt x="255293" y="1450453"/>
                  <a:pt x="255293" y="1449037"/>
                </a:cubicBezTo>
                <a:cubicBezTo>
                  <a:pt x="255293" y="1447622"/>
                  <a:pt x="255293" y="1446207"/>
                  <a:pt x="253878" y="1444792"/>
                </a:cubicBezTo>
                <a:close/>
                <a:moveTo>
                  <a:pt x="1718402" y="1415650"/>
                </a:moveTo>
                <a:lnTo>
                  <a:pt x="1714709" y="1425496"/>
                </a:lnTo>
                <a:lnTo>
                  <a:pt x="1712780" y="1423567"/>
                </a:lnTo>
                <a:cubicBezTo>
                  <a:pt x="1714195" y="1422150"/>
                  <a:pt x="1715963" y="1418614"/>
                  <a:pt x="1717733" y="1415960"/>
                </a:cubicBezTo>
                <a:close/>
                <a:moveTo>
                  <a:pt x="1732591" y="1392436"/>
                </a:moveTo>
                <a:lnTo>
                  <a:pt x="1731074" y="1396379"/>
                </a:lnTo>
                <a:lnTo>
                  <a:pt x="1730717" y="1395310"/>
                </a:lnTo>
                <a:close/>
                <a:moveTo>
                  <a:pt x="1773625" y="1313193"/>
                </a:moveTo>
                <a:cubicBezTo>
                  <a:pt x="1779286" y="1313193"/>
                  <a:pt x="1772212" y="1333004"/>
                  <a:pt x="1767966" y="1328760"/>
                </a:cubicBezTo>
                <a:cubicBezTo>
                  <a:pt x="1772212" y="1321684"/>
                  <a:pt x="1769380" y="1317440"/>
                  <a:pt x="1773625" y="1313193"/>
                </a:cubicBezTo>
                <a:close/>
                <a:moveTo>
                  <a:pt x="1745325" y="1310364"/>
                </a:moveTo>
                <a:cubicBezTo>
                  <a:pt x="1742494" y="1318852"/>
                  <a:pt x="1739664" y="1321684"/>
                  <a:pt x="1739664" y="1327343"/>
                </a:cubicBezTo>
                <a:cubicBezTo>
                  <a:pt x="1742494" y="1324513"/>
                  <a:pt x="1748155" y="1310364"/>
                  <a:pt x="1745325" y="1310364"/>
                </a:cubicBezTo>
                <a:close/>
                <a:moveTo>
                  <a:pt x="1787776" y="1296212"/>
                </a:moveTo>
                <a:cubicBezTo>
                  <a:pt x="1783532" y="1304703"/>
                  <a:pt x="1779286" y="1313193"/>
                  <a:pt x="1773625" y="1308949"/>
                </a:cubicBezTo>
                <a:cubicBezTo>
                  <a:pt x="1779286" y="1306119"/>
                  <a:pt x="1782115" y="1296212"/>
                  <a:pt x="1787776" y="1296212"/>
                </a:cubicBezTo>
                <a:close/>
                <a:moveTo>
                  <a:pt x="1753814" y="1290553"/>
                </a:moveTo>
                <a:cubicBezTo>
                  <a:pt x="1750985" y="1303288"/>
                  <a:pt x="1749570" y="1307532"/>
                  <a:pt x="1750985" y="1316023"/>
                </a:cubicBezTo>
                <a:cubicBezTo>
                  <a:pt x="1752401" y="1308949"/>
                  <a:pt x="1760890" y="1299044"/>
                  <a:pt x="1758060" y="1294799"/>
                </a:cubicBezTo>
                <a:cubicBezTo>
                  <a:pt x="1752401" y="1306119"/>
                  <a:pt x="1755231" y="1294799"/>
                  <a:pt x="1753814" y="1290553"/>
                </a:cubicBezTo>
                <a:close/>
                <a:moveTo>
                  <a:pt x="1750985" y="1279233"/>
                </a:moveTo>
                <a:cubicBezTo>
                  <a:pt x="1750985" y="1283477"/>
                  <a:pt x="1743911" y="1294799"/>
                  <a:pt x="1748155" y="1294799"/>
                </a:cubicBezTo>
                <a:cubicBezTo>
                  <a:pt x="1748155" y="1287722"/>
                  <a:pt x="1753814" y="1282063"/>
                  <a:pt x="1750985" y="1279233"/>
                </a:cubicBezTo>
                <a:close/>
                <a:moveTo>
                  <a:pt x="1758060" y="1225460"/>
                </a:moveTo>
                <a:cubicBezTo>
                  <a:pt x="1755231" y="1228292"/>
                  <a:pt x="1755231" y="1229706"/>
                  <a:pt x="1755231" y="1232536"/>
                </a:cubicBezTo>
                <a:cubicBezTo>
                  <a:pt x="1755231" y="1233951"/>
                  <a:pt x="1755231" y="1235367"/>
                  <a:pt x="1756646" y="1236780"/>
                </a:cubicBezTo>
                <a:cubicBezTo>
                  <a:pt x="1756646" y="1232536"/>
                  <a:pt x="1760890" y="1225460"/>
                  <a:pt x="1758060" y="1225460"/>
                </a:cubicBezTo>
                <a:close/>
                <a:moveTo>
                  <a:pt x="1776456" y="1171689"/>
                </a:moveTo>
                <a:cubicBezTo>
                  <a:pt x="1780701" y="1175935"/>
                  <a:pt x="1772212" y="1190085"/>
                  <a:pt x="1770795" y="1199990"/>
                </a:cubicBezTo>
                <a:cubicBezTo>
                  <a:pt x="1766551" y="1199990"/>
                  <a:pt x="1773625" y="1188670"/>
                  <a:pt x="1769380" y="1190085"/>
                </a:cubicBezTo>
                <a:cubicBezTo>
                  <a:pt x="1773625" y="1185841"/>
                  <a:pt x="1773625" y="1181596"/>
                  <a:pt x="1776456" y="1171689"/>
                </a:cubicBezTo>
                <a:close/>
                <a:moveTo>
                  <a:pt x="1777871" y="1160369"/>
                </a:moveTo>
                <a:cubicBezTo>
                  <a:pt x="1776456" y="1160369"/>
                  <a:pt x="1775041" y="1161786"/>
                  <a:pt x="1773625" y="1161786"/>
                </a:cubicBezTo>
                <a:cubicBezTo>
                  <a:pt x="1773625" y="1171689"/>
                  <a:pt x="1770795" y="1180180"/>
                  <a:pt x="1769380" y="1188670"/>
                </a:cubicBezTo>
                <a:cubicBezTo>
                  <a:pt x="1769380" y="1190085"/>
                  <a:pt x="1769380" y="1190085"/>
                  <a:pt x="1769380" y="1190085"/>
                </a:cubicBezTo>
                <a:cubicBezTo>
                  <a:pt x="1767966" y="1195746"/>
                  <a:pt x="1766551" y="1199990"/>
                  <a:pt x="1765134" y="1205649"/>
                </a:cubicBezTo>
                <a:cubicBezTo>
                  <a:pt x="1765134" y="1207066"/>
                  <a:pt x="1766551" y="1208481"/>
                  <a:pt x="1767966" y="1205649"/>
                </a:cubicBezTo>
                <a:cubicBezTo>
                  <a:pt x="1770795" y="1205649"/>
                  <a:pt x="1763721" y="1215557"/>
                  <a:pt x="1769380" y="1212727"/>
                </a:cubicBezTo>
                <a:cubicBezTo>
                  <a:pt x="1767966" y="1215557"/>
                  <a:pt x="1767966" y="1211310"/>
                  <a:pt x="1766551" y="1211310"/>
                </a:cubicBezTo>
                <a:cubicBezTo>
                  <a:pt x="1765134" y="1228292"/>
                  <a:pt x="1756646" y="1246687"/>
                  <a:pt x="1755231" y="1263669"/>
                </a:cubicBezTo>
                <a:cubicBezTo>
                  <a:pt x="1753814" y="1260837"/>
                  <a:pt x="1752401" y="1260837"/>
                  <a:pt x="1750985" y="1265081"/>
                </a:cubicBezTo>
                <a:cubicBezTo>
                  <a:pt x="1753814" y="1266498"/>
                  <a:pt x="1750985" y="1279233"/>
                  <a:pt x="1755231" y="1273572"/>
                </a:cubicBezTo>
                <a:cubicBezTo>
                  <a:pt x="1756646" y="1276402"/>
                  <a:pt x="1753814" y="1284892"/>
                  <a:pt x="1752401" y="1286309"/>
                </a:cubicBezTo>
                <a:cubicBezTo>
                  <a:pt x="1752401" y="1289138"/>
                  <a:pt x="1753814" y="1289138"/>
                  <a:pt x="1758060" y="1290553"/>
                </a:cubicBezTo>
                <a:cubicBezTo>
                  <a:pt x="1760890" y="1279233"/>
                  <a:pt x="1765134" y="1263669"/>
                  <a:pt x="1759475" y="1265081"/>
                </a:cubicBezTo>
                <a:cubicBezTo>
                  <a:pt x="1760890" y="1260837"/>
                  <a:pt x="1763721" y="1265081"/>
                  <a:pt x="1765134" y="1259422"/>
                </a:cubicBezTo>
                <a:cubicBezTo>
                  <a:pt x="1765134" y="1248102"/>
                  <a:pt x="1763721" y="1241026"/>
                  <a:pt x="1767966" y="1218386"/>
                </a:cubicBezTo>
                <a:cubicBezTo>
                  <a:pt x="1770795" y="1219801"/>
                  <a:pt x="1765134" y="1229706"/>
                  <a:pt x="1767966" y="1231121"/>
                </a:cubicBezTo>
                <a:cubicBezTo>
                  <a:pt x="1769380" y="1226877"/>
                  <a:pt x="1773625" y="1205649"/>
                  <a:pt x="1770795" y="1201405"/>
                </a:cubicBezTo>
                <a:cubicBezTo>
                  <a:pt x="1772212" y="1199990"/>
                  <a:pt x="1773625" y="1201405"/>
                  <a:pt x="1776456" y="1195746"/>
                </a:cubicBezTo>
                <a:cubicBezTo>
                  <a:pt x="1775041" y="1190085"/>
                  <a:pt x="1777871" y="1183009"/>
                  <a:pt x="1779286" y="1177350"/>
                </a:cubicBezTo>
                <a:cubicBezTo>
                  <a:pt x="1780701" y="1171689"/>
                  <a:pt x="1780701" y="1164615"/>
                  <a:pt x="1777871" y="1160369"/>
                </a:cubicBezTo>
                <a:close/>
                <a:moveTo>
                  <a:pt x="1790606" y="1116503"/>
                </a:moveTo>
                <a:cubicBezTo>
                  <a:pt x="1789191" y="1116503"/>
                  <a:pt x="1787776" y="1117918"/>
                  <a:pt x="1787776" y="1117918"/>
                </a:cubicBezTo>
                <a:cubicBezTo>
                  <a:pt x="1787776" y="1119333"/>
                  <a:pt x="1787776" y="1122164"/>
                  <a:pt x="1787776" y="1123577"/>
                </a:cubicBezTo>
                <a:cubicBezTo>
                  <a:pt x="1787776" y="1122164"/>
                  <a:pt x="1789191" y="1119333"/>
                  <a:pt x="1790606" y="1116503"/>
                </a:cubicBezTo>
                <a:close/>
                <a:moveTo>
                  <a:pt x="1793436" y="1089617"/>
                </a:moveTo>
                <a:cubicBezTo>
                  <a:pt x="1792021" y="1093863"/>
                  <a:pt x="1792021" y="1096693"/>
                  <a:pt x="1790606" y="1099524"/>
                </a:cubicBezTo>
                <a:cubicBezTo>
                  <a:pt x="1790606" y="1102354"/>
                  <a:pt x="1792021" y="1106598"/>
                  <a:pt x="1792021" y="1109427"/>
                </a:cubicBezTo>
                <a:cubicBezTo>
                  <a:pt x="1792021" y="1102354"/>
                  <a:pt x="1793436" y="1098107"/>
                  <a:pt x="1793436" y="1089617"/>
                </a:cubicBezTo>
                <a:close/>
                <a:moveTo>
                  <a:pt x="1796265" y="1054242"/>
                </a:moveTo>
                <a:cubicBezTo>
                  <a:pt x="1794852" y="1055656"/>
                  <a:pt x="1794852" y="1055656"/>
                  <a:pt x="1794852" y="1057071"/>
                </a:cubicBezTo>
                <a:cubicBezTo>
                  <a:pt x="1794852" y="1057071"/>
                  <a:pt x="1794852" y="1058486"/>
                  <a:pt x="1794852" y="1058486"/>
                </a:cubicBezTo>
                <a:cubicBezTo>
                  <a:pt x="1794852" y="1058486"/>
                  <a:pt x="1794852" y="1059903"/>
                  <a:pt x="1794852" y="1059903"/>
                </a:cubicBezTo>
                <a:lnTo>
                  <a:pt x="1796178" y="1067870"/>
                </a:lnTo>
                <a:lnTo>
                  <a:pt x="1796051" y="1068068"/>
                </a:lnTo>
                <a:lnTo>
                  <a:pt x="1793436" y="1064147"/>
                </a:lnTo>
                <a:cubicBezTo>
                  <a:pt x="1792021" y="1068393"/>
                  <a:pt x="1790606" y="1072638"/>
                  <a:pt x="1790606" y="1078297"/>
                </a:cubicBezTo>
                <a:cubicBezTo>
                  <a:pt x="1792021" y="1078297"/>
                  <a:pt x="1792021" y="1081126"/>
                  <a:pt x="1792021" y="1083958"/>
                </a:cubicBezTo>
                <a:cubicBezTo>
                  <a:pt x="1793437" y="1076882"/>
                  <a:pt x="1792729" y="1074759"/>
                  <a:pt x="1792729" y="1073168"/>
                </a:cubicBezTo>
                <a:lnTo>
                  <a:pt x="1796051" y="1068068"/>
                </a:lnTo>
                <a:lnTo>
                  <a:pt x="1796265" y="1068393"/>
                </a:lnTo>
                <a:lnTo>
                  <a:pt x="1796178" y="1067870"/>
                </a:lnTo>
                <a:lnTo>
                  <a:pt x="1797682" y="1065562"/>
                </a:lnTo>
                <a:cubicBezTo>
                  <a:pt x="1799096" y="1058486"/>
                  <a:pt x="1796265" y="1058486"/>
                  <a:pt x="1796265" y="1054242"/>
                </a:cubicBezTo>
                <a:close/>
                <a:moveTo>
                  <a:pt x="1793436" y="994810"/>
                </a:moveTo>
                <a:cubicBezTo>
                  <a:pt x="1790606" y="996224"/>
                  <a:pt x="1789191" y="999054"/>
                  <a:pt x="1787776" y="1001885"/>
                </a:cubicBezTo>
                <a:cubicBezTo>
                  <a:pt x="1787776" y="1003300"/>
                  <a:pt x="1787776" y="1003300"/>
                  <a:pt x="1787776" y="1003300"/>
                </a:cubicBezTo>
                <a:cubicBezTo>
                  <a:pt x="1789191" y="1007545"/>
                  <a:pt x="1789191" y="1010374"/>
                  <a:pt x="1789191" y="1014620"/>
                </a:cubicBezTo>
                <a:cubicBezTo>
                  <a:pt x="1790606" y="1028772"/>
                  <a:pt x="1790606" y="1042922"/>
                  <a:pt x="1790606" y="1054242"/>
                </a:cubicBezTo>
                <a:cubicBezTo>
                  <a:pt x="1792021" y="1049995"/>
                  <a:pt x="1793436" y="1044336"/>
                  <a:pt x="1794852" y="1037261"/>
                </a:cubicBezTo>
                <a:cubicBezTo>
                  <a:pt x="1794852" y="1033016"/>
                  <a:pt x="1792021" y="1034431"/>
                  <a:pt x="1790606" y="1034431"/>
                </a:cubicBezTo>
                <a:cubicBezTo>
                  <a:pt x="1790606" y="1030185"/>
                  <a:pt x="1793436" y="1030185"/>
                  <a:pt x="1794852" y="1030185"/>
                </a:cubicBezTo>
                <a:cubicBezTo>
                  <a:pt x="1794852" y="1021696"/>
                  <a:pt x="1793436" y="1014620"/>
                  <a:pt x="1793436" y="1006130"/>
                </a:cubicBezTo>
                <a:cubicBezTo>
                  <a:pt x="1793436" y="1001885"/>
                  <a:pt x="1793436" y="999054"/>
                  <a:pt x="1793436" y="994810"/>
                </a:cubicBezTo>
                <a:close/>
                <a:moveTo>
                  <a:pt x="1827396" y="915569"/>
                </a:moveTo>
                <a:cubicBezTo>
                  <a:pt x="1825983" y="921228"/>
                  <a:pt x="1824566" y="931133"/>
                  <a:pt x="1830227" y="933963"/>
                </a:cubicBezTo>
                <a:cubicBezTo>
                  <a:pt x="1828813" y="925472"/>
                  <a:pt x="1828813" y="912737"/>
                  <a:pt x="1827396" y="915569"/>
                </a:cubicBezTo>
                <a:close/>
                <a:moveTo>
                  <a:pt x="1820322" y="894341"/>
                </a:moveTo>
                <a:cubicBezTo>
                  <a:pt x="1821737" y="901417"/>
                  <a:pt x="1821737" y="907078"/>
                  <a:pt x="1820322" y="912737"/>
                </a:cubicBezTo>
                <a:cubicBezTo>
                  <a:pt x="1820322" y="915569"/>
                  <a:pt x="1820322" y="916982"/>
                  <a:pt x="1820322" y="918398"/>
                </a:cubicBezTo>
                <a:cubicBezTo>
                  <a:pt x="1824566" y="912737"/>
                  <a:pt x="1827396" y="897171"/>
                  <a:pt x="1820322" y="894341"/>
                </a:cubicBezTo>
                <a:close/>
                <a:moveTo>
                  <a:pt x="1818907" y="878777"/>
                </a:moveTo>
                <a:cubicBezTo>
                  <a:pt x="1817492" y="883021"/>
                  <a:pt x="1818907" y="895758"/>
                  <a:pt x="1823152" y="891512"/>
                </a:cubicBezTo>
                <a:cubicBezTo>
                  <a:pt x="1821737" y="885851"/>
                  <a:pt x="1820322" y="881607"/>
                  <a:pt x="1818907" y="878777"/>
                </a:cubicBezTo>
                <a:close/>
                <a:moveTo>
                  <a:pt x="1820322" y="866040"/>
                </a:moveTo>
                <a:cubicBezTo>
                  <a:pt x="1818907" y="868872"/>
                  <a:pt x="1817492" y="870286"/>
                  <a:pt x="1817492" y="871701"/>
                </a:cubicBezTo>
                <a:cubicBezTo>
                  <a:pt x="1817492" y="873118"/>
                  <a:pt x="1817492" y="873118"/>
                  <a:pt x="1818907" y="874531"/>
                </a:cubicBezTo>
                <a:cubicBezTo>
                  <a:pt x="1820322" y="873118"/>
                  <a:pt x="1820322" y="870286"/>
                  <a:pt x="1820322" y="866040"/>
                </a:cubicBezTo>
                <a:close/>
                <a:moveTo>
                  <a:pt x="1814663" y="846231"/>
                </a:moveTo>
                <a:cubicBezTo>
                  <a:pt x="1814663" y="847646"/>
                  <a:pt x="1814663" y="847646"/>
                  <a:pt x="1814663" y="849061"/>
                </a:cubicBezTo>
                <a:cubicBezTo>
                  <a:pt x="1816076" y="850476"/>
                  <a:pt x="1816076" y="850476"/>
                  <a:pt x="1817492" y="850476"/>
                </a:cubicBezTo>
                <a:cubicBezTo>
                  <a:pt x="1816076" y="849061"/>
                  <a:pt x="1816076" y="847646"/>
                  <a:pt x="1814663" y="846231"/>
                </a:cubicBezTo>
                <a:close/>
                <a:moveTo>
                  <a:pt x="1804756" y="822176"/>
                </a:moveTo>
                <a:cubicBezTo>
                  <a:pt x="1801926" y="822176"/>
                  <a:pt x="1799096" y="825006"/>
                  <a:pt x="1800511" y="827836"/>
                </a:cubicBezTo>
                <a:cubicBezTo>
                  <a:pt x="1800511" y="827836"/>
                  <a:pt x="1800511" y="829250"/>
                  <a:pt x="1801926" y="830665"/>
                </a:cubicBezTo>
                <a:cubicBezTo>
                  <a:pt x="1803343" y="832080"/>
                  <a:pt x="1804756" y="833497"/>
                  <a:pt x="1806172" y="834909"/>
                </a:cubicBezTo>
                <a:cubicBezTo>
                  <a:pt x="1806172" y="836326"/>
                  <a:pt x="1806172" y="836326"/>
                  <a:pt x="1806172" y="837741"/>
                </a:cubicBezTo>
                <a:cubicBezTo>
                  <a:pt x="1807587" y="839156"/>
                  <a:pt x="1807587" y="840570"/>
                  <a:pt x="1809002" y="841987"/>
                </a:cubicBezTo>
                <a:cubicBezTo>
                  <a:pt x="1809002" y="841987"/>
                  <a:pt x="1810417" y="840570"/>
                  <a:pt x="1810417" y="837741"/>
                </a:cubicBezTo>
                <a:cubicBezTo>
                  <a:pt x="1809002" y="839156"/>
                  <a:pt x="1804756" y="832080"/>
                  <a:pt x="1807587" y="825006"/>
                </a:cubicBezTo>
                <a:cubicBezTo>
                  <a:pt x="1806172" y="825006"/>
                  <a:pt x="1804756" y="823589"/>
                  <a:pt x="1804756" y="822176"/>
                </a:cubicBezTo>
                <a:close/>
                <a:moveTo>
                  <a:pt x="1799096" y="783968"/>
                </a:moveTo>
                <a:cubicBezTo>
                  <a:pt x="1796265" y="783968"/>
                  <a:pt x="1797682" y="786799"/>
                  <a:pt x="1796265" y="791046"/>
                </a:cubicBezTo>
                <a:cubicBezTo>
                  <a:pt x="1797682" y="791046"/>
                  <a:pt x="1797682" y="792459"/>
                  <a:pt x="1799096" y="793875"/>
                </a:cubicBezTo>
                <a:cubicBezTo>
                  <a:pt x="1800511" y="793875"/>
                  <a:pt x="1800511" y="793875"/>
                  <a:pt x="1800511" y="793875"/>
                </a:cubicBezTo>
                <a:cubicBezTo>
                  <a:pt x="1800511" y="791046"/>
                  <a:pt x="1800511" y="788214"/>
                  <a:pt x="1799096" y="783968"/>
                </a:cubicBezTo>
                <a:close/>
                <a:moveTo>
                  <a:pt x="1790606" y="759915"/>
                </a:moveTo>
                <a:cubicBezTo>
                  <a:pt x="1790606" y="759915"/>
                  <a:pt x="1790606" y="761328"/>
                  <a:pt x="1790606" y="762744"/>
                </a:cubicBezTo>
                <a:cubicBezTo>
                  <a:pt x="1792021" y="769818"/>
                  <a:pt x="1793436" y="776894"/>
                  <a:pt x="1794852" y="782555"/>
                </a:cubicBezTo>
                <a:cubicBezTo>
                  <a:pt x="1796265" y="779724"/>
                  <a:pt x="1797682" y="778309"/>
                  <a:pt x="1796265" y="772648"/>
                </a:cubicBezTo>
                <a:cubicBezTo>
                  <a:pt x="1790606" y="772648"/>
                  <a:pt x="1796265" y="774064"/>
                  <a:pt x="1790606" y="759915"/>
                </a:cubicBezTo>
                <a:close/>
                <a:moveTo>
                  <a:pt x="1799096" y="748593"/>
                </a:moveTo>
                <a:cubicBezTo>
                  <a:pt x="1797682" y="750008"/>
                  <a:pt x="1797682" y="751424"/>
                  <a:pt x="1796265" y="751424"/>
                </a:cubicBezTo>
                <a:cubicBezTo>
                  <a:pt x="1797682" y="754254"/>
                  <a:pt x="1799096" y="755669"/>
                  <a:pt x="1799096" y="758498"/>
                </a:cubicBezTo>
                <a:cubicBezTo>
                  <a:pt x="1797682" y="758498"/>
                  <a:pt x="1793436" y="750008"/>
                  <a:pt x="1794852" y="757083"/>
                </a:cubicBezTo>
                <a:cubicBezTo>
                  <a:pt x="1799096" y="758498"/>
                  <a:pt x="1796265" y="764159"/>
                  <a:pt x="1797682" y="768404"/>
                </a:cubicBezTo>
                <a:lnTo>
                  <a:pt x="1801926" y="766989"/>
                </a:lnTo>
                <a:cubicBezTo>
                  <a:pt x="1801926" y="759915"/>
                  <a:pt x="1800511" y="754254"/>
                  <a:pt x="1799096" y="748593"/>
                </a:cubicBezTo>
                <a:close/>
                <a:moveTo>
                  <a:pt x="1792021" y="720293"/>
                </a:moveTo>
                <a:cubicBezTo>
                  <a:pt x="1790606" y="720293"/>
                  <a:pt x="1790606" y="721706"/>
                  <a:pt x="1789191" y="721706"/>
                </a:cubicBezTo>
                <a:cubicBezTo>
                  <a:pt x="1789191" y="724538"/>
                  <a:pt x="1790606" y="728784"/>
                  <a:pt x="1792021" y="728784"/>
                </a:cubicBezTo>
                <a:cubicBezTo>
                  <a:pt x="1792021" y="724538"/>
                  <a:pt x="1794852" y="725953"/>
                  <a:pt x="1792021" y="720293"/>
                </a:cubicBezTo>
                <a:close/>
                <a:moveTo>
                  <a:pt x="1772212" y="706142"/>
                </a:moveTo>
                <a:cubicBezTo>
                  <a:pt x="1772212" y="706142"/>
                  <a:pt x="1770795" y="707557"/>
                  <a:pt x="1770795" y="707557"/>
                </a:cubicBezTo>
                <a:cubicBezTo>
                  <a:pt x="1770795" y="711803"/>
                  <a:pt x="1775041" y="714632"/>
                  <a:pt x="1775041" y="717462"/>
                </a:cubicBezTo>
                <a:cubicBezTo>
                  <a:pt x="1776456" y="720293"/>
                  <a:pt x="1773625" y="724538"/>
                  <a:pt x="1772212" y="727367"/>
                </a:cubicBezTo>
                <a:cubicBezTo>
                  <a:pt x="1772212" y="728784"/>
                  <a:pt x="1773625" y="731614"/>
                  <a:pt x="1775041" y="731614"/>
                </a:cubicBezTo>
                <a:cubicBezTo>
                  <a:pt x="1779286" y="731614"/>
                  <a:pt x="1782115" y="731614"/>
                  <a:pt x="1786362" y="731614"/>
                </a:cubicBezTo>
                <a:cubicBezTo>
                  <a:pt x="1784945" y="730197"/>
                  <a:pt x="1784945" y="728784"/>
                  <a:pt x="1784945" y="727367"/>
                </a:cubicBezTo>
                <a:cubicBezTo>
                  <a:pt x="1777871" y="721706"/>
                  <a:pt x="1783532" y="718877"/>
                  <a:pt x="1786362" y="728784"/>
                </a:cubicBezTo>
                <a:cubicBezTo>
                  <a:pt x="1786362" y="728784"/>
                  <a:pt x="1786362" y="725953"/>
                  <a:pt x="1787776" y="725953"/>
                </a:cubicBezTo>
                <a:cubicBezTo>
                  <a:pt x="1787776" y="724538"/>
                  <a:pt x="1786362" y="721706"/>
                  <a:pt x="1786362" y="720293"/>
                </a:cubicBezTo>
                <a:cubicBezTo>
                  <a:pt x="1784945" y="720293"/>
                  <a:pt x="1782115" y="720293"/>
                  <a:pt x="1782115" y="717462"/>
                </a:cubicBezTo>
                <a:cubicBezTo>
                  <a:pt x="1780701" y="711803"/>
                  <a:pt x="1777871" y="708973"/>
                  <a:pt x="1773625" y="706142"/>
                </a:cubicBezTo>
                <a:cubicBezTo>
                  <a:pt x="1773625" y="706142"/>
                  <a:pt x="1772212" y="706142"/>
                  <a:pt x="1772212" y="706142"/>
                </a:cubicBezTo>
                <a:close/>
                <a:moveTo>
                  <a:pt x="1725515" y="621240"/>
                </a:moveTo>
                <a:cubicBezTo>
                  <a:pt x="1725515" y="622655"/>
                  <a:pt x="1725515" y="624070"/>
                  <a:pt x="1725515" y="625484"/>
                </a:cubicBezTo>
                <a:cubicBezTo>
                  <a:pt x="1726930" y="626901"/>
                  <a:pt x="1726930" y="629731"/>
                  <a:pt x="1728344" y="631145"/>
                </a:cubicBezTo>
                <a:cubicBezTo>
                  <a:pt x="1729759" y="629731"/>
                  <a:pt x="1731174" y="631145"/>
                  <a:pt x="1732591" y="631145"/>
                </a:cubicBezTo>
                <a:cubicBezTo>
                  <a:pt x="1729759" y="628314"/>
                  <a:pt x="1726930" y="624070"/>
                  <a:pt x="1725515" y="621240"/>
                </a:cubicBezTo>
                <a:close/>
                <a:moveTo>
                  <a:pt x="157915" y="598874"/>
                </a:moveTo>
                <a:cubicBezTo>
                  <a:pt x="160504" y="598874"/>
                  <a:pt x="161801" y="600168"/>
                  <a:pt x="161801" y="601463"/>
                </a:cubicBezTo>
                <a:cubicBezTo>
                  <a:pt x="160504" y="601463"/>
                  <a:pt x="159210" y="600168"/>
                  <a:pt x="157915" y="600168"/>
                </a:cubicBezTo>
                <a:cubicBezTo>
                  <a:pt x="157915" y="600168"/>
                  <a:pt x="157915" y="598874"/>
                  <a:pt x="157915" y="598874"/>
                </a:cubicBezTo>
                <a:close/>
                <a:moveTo>
                  <a:pt x="1677403" y="585863"/>
                </a:moveTo>
                <a:cubicBezTo>
                  <a:pt x="1673158" y="588693"/>
                  <a:pt x="1673158" y="592939"/>
                  <a:pt x="1675988" y="595770"/>
                </a:cubicBezTo>
                <a:cubicBezTo>
                  <a:pt x="1681649" y="601429"/>
                  <a:pt x="1684479" y="604259"/>
                  <a:pt x="1690140" y="602844"/>
                </a:cubicBezTo>
                <a:cubicBezTo>
                  <a:pt x="1685893" y="595770"/>
                  <a:pt x="1683064" y="590109"/>
                  <a:pt x="1678819" y="585863"/>
                </a:cubicBezTo>
                <a:cubicBezTo>
                  <a:pt x="1677403" y="585863"/>
                  <a:pt x="1677403" y="585863"/>
                  <a:pt x="1677403" y="585863"/>
                </a:cubicBezTo>
                <a:close/>
                <a:moveTo>
                  <a:pt x="1690511" y="539279"/>
                </a:moveTo>
                <a:cubicBezTo>
                  <a:pt x="1694397" y="539279"/>
                  <a:pt x="1696990" y="547052"/>
                  <a:pt x="1700875" y="545757"/>
                </a:cubicBezTo>
                <a:cubicBezTo>
                  <a:pt x="1700875" y="553530"/>
                  <a:pt x="1691806" y="537984"/>
                  <a:pt x="1693102" y="549643"/>
                </a:cubicBezTo>
                <a:cubicBezTo>
                  <a:pt x="1689217" y="544461"/>
                  <a:pt x="1695693" y="545757"/>
                  <a:pt x="1690511" y="539279"/>
                </a:cubicBezTo>
                <a:close/>
                <a:moveTo>
                  <a:pt x="260001" y="453173"/>
                </a:moveTo>
                <a:lnTo>
                  <a:pt x="241143" y="478321"/>
                </a:lnTo>
                <a:cubicBezTo>
                  <a:pt x="232653" y="488226"/>
                  <a:pt x="222747" y="498132"/>
                  <a:pt x="212842" y="508037"/>
                </a:cubicBezTo>
                <a:cubicBezTo>
                  <a:pt x="212842" y="493887"/>
                  <a:pt x="226992" y="491056"/>
                  <a:pt x="234067" y="482567"/>
                </a:cubicBezTo>
                <a:close/>
                <a:moveTo>
                  <a:pt x="332810" y="451183"/>
                </a:moveTo>
                <a:cubicBezTo>
                  <a:pt x="332810" y="453774"/>
                  <a:pt x="332810" y="455069"/>
                  <a:pt x="332810" y="456363"/>
                </a:cubicBezTo>
                <a:cubicBezTo>
                  <a:pt x="331514" y="456363"/>
                  <a:pt x="330219" y="456363"/>
                  <a:pt x="330219" y="455069"/>
                </a:cubicBezTo>
                <a:cubicBezTo>
                  <a:pt x="328923" y="452478"/>
                  <a:pt x="331514" y="452478"/>
                  <a:pt x="332810" y="451183"/>
                </a:cubicBezTo>
                <a:close/>
                <a:moveTo>
                  <a:pt x="335401" y="448592"/>
                </a:moveTo>
                <a:cubicBezTo>
                  <a:pt x="336696" y="447296"/>
                  <a:pt x="337990" y="448592"/>
                  <a:pt x="337990" y="451183"/>
                </a:cubicBezTo>
                <a:cubicBezTo>
                  <a:pt x="336696" y="452478"/>
                  <a:pt x="335401" y="452478"/>
                  <a:pt x="334105" y="452478"/>
                </a:cubicBezTo>
                <a:cubicBezTo>
                  <a:pt x="334105" y="451183"/>
                  <a:pt x="334105" y="448592"/>
                  <a:pt x="335401" y="448592"/>
                </a:cubicBezTo>
                <a:close/>
                <a:moveTo>
                  <a:pt x="264081" y="448551"/>
                </a:moveTo>
                <a:lnTo>
                  <a:pt x="260001" y="453173"/>
                </a:lnTo>
                <a:lnTo>
                  <a:pt x="262367" y="450020"/>
                </a:lnTo>
                <a:close/>
                <a:moveTo>
                  <a:pt x="1571276" y="410398"/>
                </a:moveTo>
                <a:cubicBezTo>
                  <a:pt x="1574105" y="417474"/>
                  <a:pt x="1575520" y="423135"/>
                  <a:pt x="1581181" y="424550"/>
                </a:cubicBezTo>
                <a:cubicBezTo>
                  <a:pt x="1581181" y="423135"/>
                  <a:pt x="1581181" y="423135"/>
                  <a:pt x="1581181" y="423135"/>
                </a:cubicBezTo>
                <a:cubicBezTo>
                  <a:pt x="1579766" y="421718"/>
                  <a:pt x="1579766" y="421718"/>
                  <a:pt x="1578349" y="420306"/>
                </a:cubicBezTo>
                <a:cubicBezTo>
                  <a:pt x="1575520" y="417474"/>
                  <a:pt x="1572690" y="414645"/>
                  <a:pt x="1571276" y="410398"/>
                </a:cubicBezTo>
                <a:close/>
                <a:moveTo>
                  <a:pt x="1605007" y="378635"/>
                </a:moveTo>
                <a:lnTo>
                  <a:pt x="1608894" y="383817"/>
                </a:lnTo>
                <a:cubicBezTo>
                  <a:pt x="1610189" y="386408"/>
                  <a:pt x="1606303" y="388997"/>
                  <a:pt x="1602416" y="383817"/>
                </a:cubicBezTo>
                <a:cubicBezTo>
                  <a:pt x="1606303" y="382523"/>
                  <a:pt x="1603710" y="379932"/>
                  <a:pt x="1605007" y="378635"/>
                </a:cubicBezTo>
                <a:close/>
                <a:moveTo>
                  <a:pt x="1469237" y="336556"/>
                </a:moveTo>
                <a:lnTo>
                  <a:pt x="1470273" y="337179"/>
                </a:lnTo>
                <a:cubicBezTo>
                  <a:pt x="1468978" y="338474"/>
                  <a:pt x="1468978" y="339770"/>
                  <a:pt x="1470273" y="342359"/>
                </a:cubicBezTo>
                <a:close/>
                <a:moveTo>
                  <a:pt x="1462500" y="324224"/>
                </a:moveTo>
                <a:cubicBezTo>
                  <a:pt x="1463794" y="324224"/>
                  <a:pt x="1466385" y="326815"/>
                  <a:pt x="1465091" y="324224"/>
                </a:cubicBezTo>
                <a:cubicBezTo>
                  <a:pt x="1464444" y="327462"/>
                  <a:pt x="1466711" y="330377"/>
                  <a:pt x="1468653" y="333292"/>
                </a:cubicBezTo>
                <a:lnTo>
                  <a:pt x="1469237" y="336556"/>
                </a:lnTo>
                <a:lnTo>
                  <a:pt x="1463794" y="333292"/>
                </a:lnTo>
                <a:cubicBezTo>
                  <a:pt x="1463794" y="330703"/>
                  <a:pt x="1465091" y="328112"/>
                  <a:pt x="1462500" y="324224"/>
                </a:cubicBezTo>
                <a:close/>
                <a:moveTo>
                  <a:pt x="1450841" y="313858"/>
                </a:moveTo>
                <a:cubicBezTo>
                  <a:pt x="1453432" y="315155"/>
                  <a:pt x="1458616" y="322926"/>
                  <a:pt x="1459911" y="321631"/>
                </a:cubicBezTo>
                <a:lnTo>
                  <a:pt x="1454161" y="317650"/>
                </a:lnTo>
                <a:close/>
                <a:moveTo>
                  <a:pt x="1557072" y="312562"/>
                </a:moveTo>
                <a:cubicBezTo>
                  <a:pt x="1555778" y="313858"/>
                  <a:pt x="1554481" y="313858"/>
                  <a:pt x="1555778" y="316449"/>
                </a:cubicBezTo>
                <a:cubicBezTo>
                  <a:pt x="1557072" y="311267"/>
                  <a:pt x="1563549" y="325517"/>
                  <a:pt x="1564845" y="320335"/>
                </a:cubicBezTo>
                <a:cubicBezTo>
                  <a:pt x="1562254" y="316449"/>
                  <a:pt x="1559663" y="313858"/>
                  <a:pt x="1557072" y="312562"/>
                </a:cubicBezTo>
                <a:close/>
                <a:moveTo>
                  <a:pt x="740649" y="311347"/>
                </a:moveTo>
                <a:cubicBezTo>
                  <a:pt x="734988" y="311347"/>
                  <a:pt x="729329" y="311347"/>
                  <a:pt x="722255" y="312762"/>
                </a:cubicBezTo>
                <a:cubicBezTo>
                  <a:pt x="713764" y="314176"/>
                  <a:pt x="705274" y="317006"/>
                  <a:pt x="695369" y="319836"/>
                </a:cubicBezTo>
                <a:cubicBezTo>
                  <a:pt x="698198" y="322667"/>
                  <a:pt x="701028" y="325497"/>
                  <a:pt x="705274" y="321252"/>
                </a:cubicBezTo>
                <a:cubicBezTo>
                  <a:pt x="712348" y="315591"/>
                  <a:pt x="723668" y="322667"/>
                  <a:pt x="729329" y="314176"/>
                </a:cubicBezTo>
                <a:cubicBezTo>
                  <a:pt x="730744" y="312762"/>
                  <a:pt x="733575" y="312762"/>
                  <a:pt x="734988" y="312762"/>
                </a:cubicBezTo>
                <a:cubicBezTo>
                  <a:pt x="737820" y="312762"/>
                  <a:pt x="739234" y="312762"/>
                  <a:pt x="740649" y="311347"/>
                </a:cubicBezTo>
                <a:close/>
                <a:moveTo>
                  <a:pt x="777441" y="304271"/>
                </a:moveTo>
                <a:cubicBezTo>
                  <a:pt x="771780" y="304271"/>
                  <a:pt x="764706" y="305686"/>
                  <a:pt x="757630" y="307103"/>
                </a:cubicBezTo>
                <a:cubicBezTo>
                  <a:pt x="761875" y="312762"/>
                  <a:pt x="764706" y="312762"/>
                  <a:pt x="771780" y="308515"/>
                </a:cubicBezTo>
                <a:cubicBezTo>
                  <a:pt x="773197" y="308515"/>
                  <a:pt x="774609" y="307103"/>
                  <a:pt x="776026" y="307103"/>
                </a:cubicBezTo>
                <a:cubicBezTo>
                  <a:pt x="778856" y="312762"/>
                  <a:pt x="781685" y="314176"/>
                  <a:pt x="785930" y="311347"/>
                </a:cubicBezTo>
                <a:cubicBezTo>
                  <a:pt x="788761" y="309932"/>
                  <a:pt x="791591" y="307103"/>
                  <a:pt x="793005" y="304271"/>
                </a:cubicBezTo>
                <a:cubicBezTo>
                  <a:pt x="788761" y="304271"/>
                  <a:pt x="785930" y="304271"/>
                  <a:pt x="781685" y="304271"/>
                </a:cubicBezTo>
                <a:cubicBezTo>
                  <a:pt x="781685" y="305686"/>
                  <a:pt x="780270" y="307103"/>
                  <a:pt x="777441" y="307103"/>
                </a:cubicBezTo>
                <a:cubicBezTo>
                  <a:pt x="777441" y="305686"/>
                  <a:pt x="777441" y="305686"/>
                  <a:pt x="777441" y="304271"/>
                </a:cubicBezTo>
                <a:close/>
                <a:moveTo>
                  <a:pt x="809986" y="298612"/>
                </a:moveTo>
                <a:cubicBezTo>
                  <a:pt x="804327" y="298612"/>
                  <a:pt x="800081" y="300025"/>
                  <a:pt x="794420" y="301442"/>
                </a:cubicBezTo>
                <a:cubicBezTo>
                  <a:pt x="797250" y="301442"/>
                  <a:pt x="800081" y="301442"/>
                  <a:pt x="801496" y="301442"/>
                </a:cubicBezTo>
                <a:cubicBezTo>
                  <a:pt x="801496" y="301442"/>
                  <a:pt x="802911" y="301442"/>
                  <a:pt x="802911" y="301442"/>
                </a:cubicBezTo>
                <a:cubicBezTo>
                  <a:pt x="805740" y="301442"/>
                  <a:pt x="808572" y="300025"/>
                  <a:pt x="809986" y="298612"/>
                </a:cubicBezTo>
                <a:close/>
                <a:moveTo>
                  <a:pt x="1426226" y="298312"/>
                </a:moveTo>
                <a:lnTo>
                  <a:pt x="1454161" y="317650"/>
                </a:lnTo>
                <a:lnTo>
                  <a:pt x="1459911" y="324222"/>
                </a:lnTo>
                <a:cubicBezTo>
                  <a:pt x="1452138" y="320335"/>
                  <a:pt x="1432704" y="306085"/>
                  <a:pt x="1426226" y="298312"/>
                </a:cubicBezTo>
                <a:close/>
                <a:moveTo>
                  <a:pt x="525842" y="291834"/>
                </a:moveTo>
                <a:cubicBezTo>
                  <a:pt x="520658" y="297018"/>
                  <a:pt x="519364" y="294427"/>
                  <a:pt x="514182" y="297018"/>
                </a:cubicBezTo>
                <a:cubicBezTo>
                  <a:pt x="511591" y="294427"/>
                  <a:pt x="525842" y="289243"/>
                  <a:pt x="525842" y="291834"/>
                </a:cubicBezTo>
                <a:close/>
                <a:moveTo>
                  <a:pt x="1523389" y="290539"/>
                </a:moveTo>
                <a:cubicBezTo>
                  <a:pt x="1529866" y="297018"/>
                  <a:pt x="1531162" y="303494"/>
                  <a:pt x="1528571" y="307380"/>
                </a:cubicBezTo>
                <a:cubicBezTo>
                  <a:pt x="1528571" y="300903"/>
                  <a:pt x="1519502" y="293130"/>
                  <a:pt x="1523389" y="290539"/>
                </a:cubicBezTo>
                <a:close/>
                <a:moveTo>
                  <a:pt x="1395132" y="267220"/>
                </a:moveTo>
                <a:cubicBezTo>
                  <a:pt x="1397723" y="265926"/>
                  <a:pt x="1400314" y="267220"/>
                  <a:pt x="1401611" y="267220"/>
                </a:cubicBezTo>
                <a:cubicBezTo>
                  <a:pt x="1399020" y="273699"/>
                  <a:pt x="1424929" y="290539"/>
                  <a:pt x="1432702" y="294427"/>
                </a:cubicBezTo>
                <a:cubicBezTo>
                  <a:pt x="1435292" y="297018"/>
                  <a:pt x="1439179" y="300903"/>
                  <a:pt x="1436588" y="302198"/>
                </a:cubicBezTo>
                <a:cubicBezTo>
                  <a:pt x="1431406" y="295721"/>
                  <a:pt x="1428815" y="297018"/>
                  <a:pt x="1423633" y="293130"/>
                </a:cubicBezTo>
                <a:cubicBezTo>
                  <a:pt x="1423633" y="294427"/>
                  <a:pt x="1424929" y="295721"/>
                  <a:pt x="1426224" y="297018"/>
                </a:cubicBezTo>
                <a:cubicBezTo>
                  <a:pt x="1414565" y="295721"/>
                  <a:pt x="1404202" y="277584"/>
                  <a:pt x="1395132" y="267220"/>
                </a:cubicBezTo>
                <a:close/>
                <a:moveTo>
                  <a:pt x="1357564" y="260742"/>
                </a:moveTo>
                <a:cubicBezTo>
                  <a:pt x="1361451" y="262038"/>
                  <a:pt x="1371815" y="271106"/>
                  <a:pt x="1371815" y="273697"/>
                </a:cubicBezTo>
                <a:cubicBezTo>
                  <a:pt x="1367928" y="269811"/>
                  <a:pt x="1362746" y="264629"/>
                  <a:pt x="1357564" y="260742"/>
                </a:cubicBezTo>
                <a:close/>
                <a:moveTo>
                  <a:pt x="1380883" y="254265"/>
                </a:moveTo>
                <a:cubicBezTo>
                  <a:pt x="1382179" y="255562"/>
                  <a:pt x="1382179" y="255562"/>
                  <a:pt x="1383474" y="256856"/>
                </a:cubicBezTo>
                <a:cubicBezTo>
                  <a:pt x="1386065" y="258153"/>
                  <a:pt x="1387361" y="256856"/>
                  <a:pt x="1388656" y="256856"/>
                </a:cubicBezTo>
                <a:cubicBezTo>
                  <a:pt x="1389952" y="258153"/>
                  <a:pt x="1388656" y="259447"/>
                  <a:pt x="1387361" y="258153"/>
                </a:cubicBezTo>
                <a:cubicBezTo>
                  <a:pt x="1386065" y="260744"/>
                  <a:pt x="1388656" y="260744"/>
                  <a:pt x="1392543" y="263335"/>
                </a:cubicBezTo>
                <a:cubicBezTo>
                  <a:pt x="1397725" y="268515"/>
                  <a:pt x="1386065" y="258153"/>
                  <a:pt x="1387361" y="263335"/>
                </a:cubicBezTo>
                <a:cubicBezTo>
                  <a:pt x="1382179" y="259447"/>
                  <a:pt x="1378292" y="256856"/>
                  <a:pt x="1380883" y="254265"/>
                </a:cubicBezTo>
                <a:close/>
                <a:moveTo>
                  <a:pt x="1471567" y="230946"/>
                </a:moveTo>
                <a:cubicBezTo>
                  <a:pt x="1475455" y="236128"/>
                  <a:pt x="1479340" y="237425"/>
                  <a:pt x="1484522" y="236128"/>
                </a:cubicBezTo>
                <a:cubicBezTo>
                  <a:pt x="1494886" y="246492"/>
                  <a:pt x="1497477" y="250380"/>
                  <a:pt x="1509138" y="258151"/>
                </a:cubicBezTo>
                <a:cubicBezTo>
                  <a:pt x="1509138" y="255560"/>
                  <a:pt x="1510432" y="252969"/>
                  <a:pt x="1507841" y="250380"/>
                </a:cubicBezTo>
                <a:cubicBezTo>
                  <a:pt x="1510432" y="250380"/>
                  <a:pt x="1511729" y="252969"/>
                  <a:pt x="1516911" y="256856"/>
                </a:cubicBezTo>
                <a:cubicBezTo>
                  <a:pt x="1515614" y="262038"/>
                  <a:pt x="1516911" y="267220"/>
                  <a:pt x="1519502" y="273697"/>
                </a:cubicBezTo>
                <a:cubicBezTo>
                  <a:pt x="1524684" y="278879"/>
                  <a:pt x="1533753" y="278879"/>
                  <a:pt x="1533753" y="286652"/>
                </a:cubicBezTo>
                <a:cubicBezTo>
                  <a:pt x="1536344" y="287948"/>
                  <a:pt x="1538935" y="285357"/>
                  <a:pt x="1541526" y="284061"/>
                </a:cubicBezTo>
                <a:cubicBezTo>
                  <a:pt x="1545412" y="291834"/>
                  <a:pt x="1549299" y="286652"/>
                  <a:pt x="1550594" y="293130"/>
                </a:cubicBezTo>
                <a:cubicBezTo>
                  <a:pt x="1551890" y="291834"/>
                  <a:pt x="1551890" y="290539"/>
                  <a:pt x="1548005" y="286652"/>
                </a:cubicBezTo>
                <a:cubicBezTo>
                  <a:pt x="1550594" y="284061"/>
                  <a:pt x="1557072" y="297016"/>
                  <a:pt x="1559663" y="295721"/>
                </a:cubicBezTo>
                <a:cubicBezTo>
                  <a:pt x="1563549" y="300903"/>
                  <a:pt x="1555778" y="295721"/>
                  <a:pt x="1553187" y="293130"/>
                </a:cubicBezTo>
                <a:cubicBezTo>
                  <a:pt x="1553187" y="295721"/>
                  <a:pt x="1551890" y="297016"/>
                  <a:pt x="1554481" y="300903"/>
                </a:cubicBezTo>
                <a:cubicBezTo>
                  <a:pt x="1557072" y="303494"/>
                  <a:pt x="1558367" y="300903"/>
                  <a:pt x="1559663" y="299607"/>
                </a:cubicBezTo>
                <a:cubicBezTo>
                  <a:pt x="1564845" y="306085"/>
                  <a:pt x="1567436" y="315155"/>
                  <a:pt x="1572618" y="311267"/>
                </a:cubicBezTo>
                <a:cubicBezTo>
                  <a:pt x="1576504" y="322926"/>
                  <a:pt x="1586870" y="330699"/>
                  <a:pt x="1592052" y="339768"/>
                </a:cubicBezTo>
                <a:cubicBezTo>
                  <a:pt x="1594643" y="341065"/>
                  <a:pt x="1595937" y="339768"/>
                  <a:pt x="1593346" y="335881"/>
                </a:cubicBezTo>
                <a:cubicBezTo>
                  <a:pt x="1599825" y="338474"/>
                  <a:pt x="1602414" y="347541"/>
                  <a:pt x="1603710" y="347541"/>
                </a:cubicBezTo>
                <a:cubicBezTo>
                  <a:pt x="1605007" y="350132"/>
                  <a:pt x="1603710" y="350132"/>
                  <a:pt x="1602414" y="351429"/>
                </a:cubicBezTo>
                <a:cubicBezTo>
                  <a:pt x="1607598" y="356611"/>
                  <a:pt x="1606301" y="360498"/>
                  <a:pt x="1610189" y="359202"/>
                </a:cubicBezTo>
                <a:cubicBezTo>
                  <a:pt x="1608892" y="364384"/>
                  <a:pt x="1616667" y="374748"/>
                  <a:pt x="1615371" y="379930"/>
                </a:cubicBezTo>
                <a:cubicBezTo>
                  <a:pt x="1612780" y="376044"/>
                  <a:pt x="1608892" y="363089"/>
                  <a:pt x="1605007" y="368271"/>
                </a:cubicBezTo>
                <a:cubicBezTo>
                  <a:pt x="1603710" y="365680"/>
                  <a:pt x="1605007" y="365680"/>
                  <a:pt x="1606301" y="364384"/>
                </a:cubicBezTo>
                <a:cubicBezTo>
                  <a:pt x="1603710" y="361793"/>
                  <a:pt x="1601119" y="359202"/>
                  <a:pt x="1597232" y="355314"/>
                </a:cubicBezTo>
                <a:cubicBezTo>
                  <a:pt x="1597232" y="351429"/>
                  <a:pt x="1595937" y="347541"/>
                  <a:pt x="1594643" y="343656"/>
                </a:cubicBezTo>
                <a:cubicBezTo>
                  <a:pt x="1590755" y="339768"/>
                  <a:pt x="1594643" y="347541"/>
                  <a:pt x="1590755" y="346247"/>
                </a:cubicBezTo>
                <a:cubicBezTo>
                  <a:pt x="1590755" y="338474"/>
                  <a:pt x="1584277" y="341065"/>
                  <a:pt x="1582982" y="339768"/>
                </a:cubicBezTo>
                <a:cubicBezTo>
                  <a:pt x="1581688" y="346247"/>
                  <a:pt x="1592052" y="363089"/>
                  <a:pt x="1602414" y="372157"/>
                </a:cubicBezTo>
                <a:cubicBezTo>
                  <a:pt x="1599825" y="373453"/>
                  <a:pt x="1599825" y="372157"/>
                  <a:pt x="1598528" y="376044"/>
                </a:cubicBezTo>
                <a:cubicBezTo>
                  <a:pt x="1599825" y="365680"/>
                  <a:pt x="1581688" y="361793"/>
                  <a:pt x="1580391" y="348838"/>
                </a:cubicBezTo>
                <a:cubicBezTo>
                  <a:pt x="1567436" y="338474"/>
                  <a:pt x="1553187" y="322926"/>
                  <a:pt x="1540232" y="307380"/>
                </a:cubicBezTo>
                <a:cubicBezTo>
                  <a:pt x="1533753" y="299607"/>
                  <a:pt x="1527275" y="291834"/>
                  <a:pt x="1520798" y="284061"/>
                </a:cubicBezTo>
                <a:cubicBezTo>
                  <a:pt x="1516911" y="280175"/>
                  <a:pt x="1514320" y="276290"/>
                  <a:pt x="1510432" y="273697"/>
                </a:cubicBezTo>
                <a:cubicBezTo>
                  <a:pt x="1506547" y="271106"/>
                  <a:pt x="1503956" y="268515"/>
                  <a:pt x="1500068" y="265924"/>
                </a:cubicBezTo>
                <a:cubicBezTo>
                  <a:pt x="1502659" y="265924"/>
                  <a:pt x="1505250" y="265924"/>
                  <a:pt x="1506547" y="265924"/>
                </a:cubicBezTo>
                <a:cubicBezTo>
                  <a:pt x="1502659" y="260742"/>
                  <a:pt x="1500068" y="262038"/>
                  <a:pt x="1496183" y="258151"/>
                </a:cubicBezTo>
                <a:cubicBezTo>
                  <a:pt x="1496183" y="250380"/>
                  <a:pt x="1474158" y="237425"/>
                  <a:pt x="1471567" y="230946"/>
                </a:cubicBezTo>
                <a:close/>
                <a:moveTo>
                  <a:pt x="1295378" y="197262"/>
                </a:moveTo>
                <a:cubicBezTo>
                  <a:pt x="1295378" y="195965"/>
                  <a:pt x="1297969" y="198558"/>
                  <a:pt x="1299263" y="197262"/>
                </a:cubicBezTo>
                <a:cubicBezTo>
                  <a:pt x="1300560" y="201149"/>
                  <a:pt x="1301856" y="202444"/>
                  <a:pt x="1305742" y="205036"/>
                </a:cubicBezTo>
                <a:cubicBezTo>
                  <a:pt x="1301856" y="206331"/>
                  <a:pt x="1295378" y="199853"/>
                  <a:pt x="1295378" y="197262"/>
                </a:cubicBezTo>
                <a:close/>
                <a:moveTo>
                  <a:pt x="1424929" y="166170"/>
                </a:moveTo>
                <a:cubicBezTo>
                  <a:pt x="1426224" y="168761"/>
                  <a:pt x="1426224" y="171352"/>
                  <a:pt x="1427520" y="173943"/>
                </a:cubicBezTo>
                <a:cubicBezTo>
                  <a:pt x="1432702" y="173943"/>
                  <a:pt x="1441770" y="180419"/>
                  <a:pt x="1446952" y="180419"/>
                </a:cubicBezTo>
                <a:cubicBezTo>
                  <a:pt x="1450839" y="183010"/>
                  <a:pt x="1448247" y="184307"/>
                  <a:pt x="1446952" y="186898"/>
                </a:cubicBezTo>
                <a:cubicBezTo>
                  <a:pt x="1449543" y="188192"/>
                  <a:pt x="1450839" y="189489"/>
                  <a:pt x="1449543" y="190783"/>
                </a:cubicBezTo>
                <a:cubicBezTo>
                  <a:pt x="1457316" y="192080"/>
                  <a:pt x="1459907" y="197262"/>
                  <a:pt x="1467680" y="199853"/>
                </a:cubicBezTo>
                <a:cubicBezTo>
                  <a:pt x="1470271" y="205035"/>
                  <a:pt x="1470271" y="208922"/>
                  <a:pt x="1478044" y="215399"/>
                </a:cubicBezTo>
                <a:cubicBezTo>
                  <a:pt x="1471567" y="211513"/>
                  <a:pt x="1466385" y="206329"/>
                  <a:pt x="1461202" y="201147"/>
                </a:cubicBezTo>
                <a:cubicBezTo>
                  <a:pt x="1456021" y="197262"/>
                  <a:pt x="1450839" y="193374"/>
                  <a:pt x="1446952" y="192080"/>
                </a:cubicBezTo>
                <a:cubicBezTo>
                  <a:pt x="1444361" y="188192"/>
                  <a:pt x="1443066" y="184307"/>
                  <a:pt x="1439179" y="180419"/>
                </a:cubicBezTo>
                <a:cubicBezTo>
                  <a:pt x="1433997" y="177828"/>
                  <a:pt x="1430111" y="180419"/>
                  <a:pt x="1422337" y="173943"/>
                </a:cubicBezTo>
                <a:cubicBezTo>
                  <a:pt x="1424929" y="172648"/>
                  <a:pt x="1423633" y="171352"/>
                  <a:pt x="1421042" y="167464"/>
                </a:cubicBezTo>
                <a:cubicBezTo>
                  <a:pt x="1422337" y="167464"/>
                  <a:pt x="1423633" y="167464"/>
                  <a:pt x="1424929" y="166170"/>
                </a:cubicBezTo>
                <a:close/>
                <a:moveTo>
                  <a:pt x="1213760" y="162284"/>
                </a:moveTo>
                <a:cubicBezTo>
                  <a:pt x="1213760" y="158399"/>
                  <a:pt x="1230603" y="164875"/>
                  <a:pt x="1228012" y="168761"/>
                </a:cubicBezTo>
                <a:cubicBezTo>
                  <a:pt x="1222830" y="164875"/>
                  <a:pt x="1221533" y="166172"/>
                  <a:pt x="1213760" y="162284"/>
                </a:cubicBezTo>
                <a:close/>
                <a:moveTo>
                  <a:pt x="1173599" y="159693"/>
                </a:moveTo>
                <a:cubicBezTo>
                  <a:pt x="1176190" y="159693"/>
                  <a:pt x="1181372" y="159693"/>
                  <a:pt x="1186554" y="162284"/>
                </a:cubicBezTo>
                <a:cubicBezTo>
                  <a:pt x="1186554" y="167466"/>
                  <a:pt x="1177486" y="160988"/>
                  <a:pt x="1173599" y="159693"/>
                </a:cubicBezTo>
                <a:close/>
                <a:moveTo>
                  <a:pt x="555636" y="157100"/>
                </a:moveTo>
                <a:cubicBezTo>
                  <a:pt x="562114" y="158397"/>
                  <a:pt x="534910" y="170055"/>
                  <a:pt x="531022" y="170055"/>
                </a:cubicBezTo>
                <a:cubicBezTo>
                  <a:pt x="532319" y="168761"/>
                  <a:pt x="553045" y="162282"/>
                  <a:pt x="555636" y="157100"/>
                </a:cubicBezTo>
                <a:close/>
                <a:moveTo>
                  <a:pt x="1119878" y="138712"/>
                </a:moveTo>
                <a:cubicBezTo>
                  <a:pt x="1122709" y="140127"/>
                  <a:pt x="1122709" y="142958"/>
                  <a:pt x="1128368" y="144371"/>
                </a:cubicBezTo>
                <a:cubicBezTo>
                  <a:pt x="1136859" y="147202"/>
                  <a:pt x="1136859" y="141541"/>
                  <a:pt x="1142520" y="141541"/>
                </a:cubicBezTo>
                <a:cubicBezTo>
                  <a:pt x="1153132" y="150032"/>
                  <a:pt x="1166575" y="151447"/>
                  <a:pt x="1180372" y="151977"/>
                </a:cubicBezTo>
                <a:lnTo>
                  <a:pt x="1203420" y="154935"/>
                </a:lnTo>
                <a:lnTo>
                  <a:pt x="1204691" y="154511"/>
                </a:lnTo>
                <a:lnTo>
                  <a:pt x="1205364" y="155184"/>
                </a:lnTo>
                <a:lnTo>
                  <a:pt x="1220346" y="157108"/>
                </a:lnTo>
                <a:cubicBezTo>
                  <a:pt x="1233081" y="152861"/>
                  <a:pt x="1244401" y="151447"/>
                  <a:pt x="1258553" y="152861"/>
                </a:cubicBezTo>
                <a:cubicBezTo>
                  <a:pt x="1272702" y="154278"/>
                  <a:pt x="1286852" y="157108"/>
                  <a:pt x="1302418" y="162767"/>
                </a:cubicBezTo>
                <a:cubicBezTo>
                  <a:pt x="1329305" y="172672"/>
                  <a:pt x="1350530" y="191068"/>
                  <a:pt x="1374585" y="206632"/>
                </a:cubicBezTo>
                <a:cubicBezTo>
                  <a:pt x="1391566" y="216540"/>
                  <a:pt x="1409962" y="227860"/>
                  <a:pt x="1428356" y="239180"/>
                </a:cubicBezTo>
                <a:cubicBezTo>
                  <a:pt x="1446752" y="251915"/>
                  <a:pt x="1463733" y="261820"/>
                  <a:pt x="1476468" y="274555"/>
                </a:cubicBezTo>
                <a:cubicBezTo>
                  <a:pt x="1480713" y="277385"/>
                  <a:pt x="1480713" y="270311"/>
                  <a:pt x="1484959" y="274555"/>
                </a:cubicBezTo>
                <a:cubicBezTo>
                  <a:pt x="1507599" y="285875"/>
                  <a:pt x="1523165" y="304271"/>
                  <a:pt x="1538730" y="322667"/>
                </a:cubicBezTo>
                <a:cubicBezTo>
                  <a:pt x="1552880" y="341063"/>
                  <a:pt x="1565616" y="362286"/>
                  <a:pt x="1578349" y="382097"/>
                </a:cubicBezTo>
                <a:cubicBezTo>
                  <a:pt x="1581181" y="389173"/>
                  <a:pt x="1586840" y="394834"/>
                  <a:pt x="1592501" y="400495"/>
                </a:cubicBezTo>
                <a:cubicBezTo>
                  <a:pt x="1596747" y="406154"/>
                  <a:pt x="1602406" y="413228"/>
                  <a:pt x="1608067" y="418889"/>
                </a:cubicBezTo>
                <a:cubicBezTo>
                  <a:pt x="1609482" y="420306"/>
                  <a:pt x="1610897" y="421718"/>
                  <a:pt x="1612312" y="423135"/>
                </a:cubicBezTo>
                <a:cubicBezTo>
                  <a:pt x="1612312" y="423135"/>
                  <a:pt x="1613726" y="424550"/>
                  <a:pt x="1616558" y="427380"/>
                </a:cubicBezTo>
                <a:cubicBezTo>
                  <a:pt x="1615141" y="427380"/>
                  <a:pt x="1615141" y="428794"/>
                  <a:pt x="1615141" y="428794"/>
                </a:cubicBezTo>
                <a:cubicBezTo>
                  <a:pt x="1619387" y="434455"/>
                  <a:pt x="1622217" y="441529"/>
                  <a:pt x="1623632" y="447190"/>
                </a:cubicBezTo>
                <a:cubicBezTo>
                  <a:pt x="1632122" y="455681"/>
                  <a:pt x="1640613" y="465586"/>
                  <a:pt x="1642028" y="474077"/>
                </a:cubicBezTo>
                <a:cubicBezTo>
                  <a:pt x="1644857" y="475490"/>
                  <a:pt x="1646272" y="476906"/>
                  <a:pt x="1647689" y="475490"/>
                </a:cubicBezTo>
                <a:cubicBezTo>
                  <a:pt x="1651933" y="485397"/>
                  <a:pt x="1657592" y="492471"/>
                  <a:pt x="1661838" y="500961"/>
                </a:cubicBezTo>
                <a:cubicBezTo>
                  <a:pt x="1674573" y="517942"/>
                  <a:pt x="1687308" y="536338"/>
                  <a:pt x="1697214" y="556149"/>
                </a:cubicBezTo>
                <a:cubicBezTo>
                  <a:pt x="1702873" y="564639"/>
                  <a:pt x="1707119" y="573128"/>
                  <a:pt x="1711363" y="583034"/>
                </a:cubicBezTo>
                <a:cubicBezTo>
                  <a:pt x="1709950" y="583034"/>
                  <a:pt x="1709950" y="583034"/>
                  <a:pt x="1709950" y="583034"/>
                </a:cubicBezTo>
                <a:cubicBezTo>
                  <a:pt x="1709950" y="585863"/>
                  <a:pt x="1711363" y="588693"/>
                  <a:pt x="1712780" y="591524"/>
                </a:cubicBezTo>
                <a:cubicBezTo>
                  <a:pt x="1715609" y="594354"/>
                  <a:pt x="1719854" y="598600"/>
                  <a:pt x="1722683" y="601429"/>
                </a:cubicBezTo>
                <a:cubicBezTo>
                  <a:pt x="1721270" y="602844"/>
                  <a:pt x="1722683" y="605674"/>
                  <a:pt x="1724100" y="609920"/>
                </a:cubicBezTo>
                <a:cubicBezTo>
                  <a:pt x="1726930" y="609920"/>
                  <a:pt x="1728344" y="609920"/>
                  <a:pt x="1728344" y="612750"/>
                </a:cubicBezTo>
                <a:cubicBezTo>
                  <a:pt x="1728344" y="615581"/>
                  <a:pt x="1728344" y="616994"/>
                  <a:pt x="1728344" y="618411"/>
                </a:cubicBezTo>
                <a:cubicBezTo>
                  <a:pt x="1731174" y="624070"/>
                  <a:pt x="1734003" y="626901"/>
                  <a:pt x="1736835" y="626901"/>
                </a:cubicBezTo>
                <a:cubicBezTo>
                  <a:pt x="1736835" y="635390"/>
                  <a:pt x="1745325" y="663691"/>
                  <a:pt x="1752401" y="667935"/>
                </a:cubicBezTo>
                <a:cubicBezTo>
                  <a:pt x="1749570" y="672182"/>
                  <a:pt x="1750985" y="677843"/>
                  <a:pt x="1753814" y="684916"/>
                </a:cubicBezTo>
                <a:cubicBezTo>
                  <a:pt x="1756646" y="687746"/>
                  <a:pt x="1756646" y="689163"/>
                  <a:pt x="1756646" y="691992"/>
                </a:cubicBezTo>
                <a:cubicBezTo>
                  <a:pt x="1756646" y="693407"/>
                  <a:pt x="1758060" y="696237"/>
                  <a:pt x="1758060" y="697651"/>
                </a:cubicBezTo>
                <a:cubicBezTo>
                  <a:pt x="1758060" y="699066"/>
                  <a:pt x="1759475" y="699066"/>
                  <a:pt x="1759475" y="699066"/>
                </a:cubicBezTo>
                <a:cubicBezTo>
                  <a:pt x="1763721" y="697651"/>
                  <a:pt x="1766551" y="696237"/>
                  <a:pt x="1769380" y="694822"/>
                </a:cubicBezTo>
                <a:cubicBezTo>
                  <a:pt x="1767966" y="690576"/>
                  <a:pt x="1765134" y="680672"/>
                  <a:pt x="1767966" y="679255"/>
                </a:cubicBezTo>
                <a:cubicBezTo>
                  <a:pt x="1769380" y="684916"/>
                  <a:pt x="1767966" y="686331"/>
                  <a:pt x="1772212" y="691992"/>
                </a:cubicBezTo>
                <a:cubicBezTo>
                  <a:pt x="1772212" y="691992"/>
                  <a:pt x="1770795" y="691992"/>
                  <a:pt x="1770795" y="693407"/>
                </a:cubicBezTo>
                <a:cubicBezTo>
                  <a:pt x="1772212" y="691992"/>
                  <a:pt x="1773625" y="691992"/>
                  <a:pt x="1775041" y="690576"/>
                </a:cubicBezTo>
                <a:cubicBezTo>
                  <a:pt x="1776456" y="690576"/>
                  <a:pt x="1776456" y="690576"/>
                  <a:pt x="1777871" y="690576"/>
                </a:cubicBezTo>
                <a:cubicBezTo>
                  <a:pt x="1776456" y="689163"/>
                  <a:pt x="1776456" y="687746"/>
                  <a:pt x="1775041" y="687746"/>
                </a:cubicBezTo>
                <a:cubicBezTo>
                  <a:pt x="1773625" y="680672"/>
                  <a:pt x="1777871" y="689163"/>
                  <a:pt x="1779286" y="686331"/>
                </a:cubicBezTo>
                <a:cubicBezTo>
                  <a:pt x="1776456" y="679255"/>
                  <a:pt x="1772212" y="683502"/>
                  <a:pt x="1769380" y="675011"/>
                </a:cubicBezTo>
                <a:cubicBezTo>
                  <a:pt x="1772212" y="676426"/>
                  <a:pt x="1776456" y="680672"/>
                  <a:pt x="1779286" y="680672"/>
                </a:cubicBezTo>
                <a:cubicBezTo>
                  <a:pt x="1777871" y="672182"/>
                  <a:pt x="1773625" y="673596"/>
                  <a:pt x="1770795" y="666521"/>
                </a:cubicBezTo>
                <a:cubicBezTo>
                  <a:pt x="1773625" y="666521"/>
                  <a:pt x="1769380" y="660861"/>
                  <a:pt x="1773625" y="660861"/>
                </a:cubicBezTo>
                <a:cubicBezTo>
                  <a:pt x="1772212" y="669352"/>
                  <a:pt x="1776456" y="670765"/>
                  <a:pt x="1780701" y="677843"/>
                </a:cubicBezTo>
                <a:cubicBezTo>
                  <a:pt x="1782115" y="673596"/>
                  <a:pt x="1772212" y="648125"/>
                  <a:pt x="1766551" y="645295"/>
                </a:cubicBezTo>
                <a:cubicBezTo>
                  <a:pt x="1766551" y="641051"/>
                  <a:pt x="1760890" y="632560"/>
                  <a:pt x="1765134" y="631145"/>
                </a:cubicBezTo>
                <a:cubicBezTo>
                  <a:pt x="1769380" y="638221"/>
                  <a:pt x="1766551" y="639634"/>
                  <a:pt x="1769380" y="645295"/>
                </a:cubicBezTo>
                <a:cubicBezTo>
                  <a:pt x="1770795" y="645295"/>
                  <a:pt x="1770795" y="642466"/>
                  <a:pt x="1769380" y="639634"/>
                </a:cubicBezTo>
                <a:cubicBezTo>
                  <a:pt x="1775041" y="646712"/>
                  <a:pt x="1773625" y="659445"/>
                  <a:pt x="1779286" y="666521"/>
                </a:cubicBezTo>
                <a:cubicBezTo>
                  <a:pt x="1780701" y="669352"/>
                  <a:pt x="1779286" y="665106"/>
                  <a:pt x="1782115" y="665106"/>
                </a:cubicBezTo>
                <a:cubicBezTo>
                  <a:pt x="1787776" y="669352"/>
                  <a:pt x="1784945" y="683502"/>
                  <a:pt x="1790606" y="682087"/>
                </a:cubicBezTo>
                <a:cubicBezTo>
                  <a:pt x="1789191" y="690576"/>
                  <a:pt x="1800511" y="708973"/>
                  <a:pt x="1804756" y="718877"/>
                </a:cubicBezTo>
                <a:cubicBezTo>
                  <a:pt x="1803343" y="728784"/>
                  <a:pt x="1809002" y="741517"/>
                  <a:pt x="1811831" y="755669"/>
                </a:cubicBezTo>
                <a:cubicBezTo>
                  <a:pt x="1816076" y="750008"/>
                  <a:pt x="1810417" y="741517"/>
                  <a:pt x="1807587" y="727367"/>
                </a:cubicBezTo>
                <a:cubicBezTo>
                  <a:pt x="1813246" y="730197"/>
                  <a:pt x="1810417" y="744348"/>
                  <a:pt x="1816076" y="754254"/>
                </a:cubicBezTo>
                <a:cubicBezTo>
                  <a:pt x="1810417" y="752837"/>
                  <a:pt x="1821737" y="769818"/>
                  <a:pt x="1813246" y="766989"/>
                </a:cubicBezTo>
                <a:cubicBezTo>
                  <a:pt x="1818907" y="778309"/>
                  <a:pt x="1820322" y="783968"/>
                  <a:pt x="1820322" y="796705"/>
                </a:cubicBezTo>
                <a:cubicBezTo>
                  <a:pt x="1831642" y="803779"/>
                  <a:pt x="1830227" y="837741"/>
                  <a:pt x="1835886" y="846231"/>
                </a:cubicBezTo>
                <a:cubicBezTo>
                  <a:pt x="1837303" y="857552"/>
                  <a:pt x="1838718" y="868872"/>
                  <a:pt x="1840133" y="880192"/>
                </a:cubicBezTo>
                <a:cubicBezTo>
                  <a:pt x="1841547" y="885851"/>
                  <a:pt x="1841547" y="891512"/>
                  <a:pt x="1842962" y="897171"/>
                </a:cubicBezTo>
                <a:cubicBezTo>
                  <a:pt x="1842962" y="902832"/>
                  <a:pt x="1844377" y="909908"/>
                  <a:pt x="1844377" y="915569"/>
                </a:cubicBezTo>
                <a:cubicBezTo>
                  <a:pt x="1845794" y="939624"/>
                  <a:pt x="1847207" y="965094"/>
                  <a:pt x="1848623" y="990565"/>
                </a:cubicBezTo>
                <a:cubicBezTo>
                  <a:pt x="1847207" y="1042922"/>
                  <a:pt x="1847207" y="1095278"/>
                  <a:pt x="1830227" y="1127823"/>
                </a:cubicBezTo>
                <a:lnTo>
                  <a:pt x="1825983" y="1127823"/>
                </a:lnTo>
                <a:cubicBezTo>
                  <a:pt x="1828813" y="1129238"/>
                  <a:pt x="1830227" y="1144804"/>
                  <a:pt x="1825983" y="1139144"/>
                </a:cubicBezTo>
                <a:cubicBezTo>
                  <a:pt x="1828813" y="1149049"/>
                  <a:pt x="1821737" y="1170274"/>
                  <a:pt x="1820322" y="1181596"/>
                </a:cubicBezTo>
                <a:cubicBezTo>
                  <a:pt x="1820322" y="1178765"/>
                  <a:pt x="1820322" y="1174519"/>
                  <a:pt x="1820322" y="1170274"/>
                </a:cubicBezTo>
                <a:cubicBezTo>
                  <a:pt x="1820322" y="1164615"/>
                  <a:pt x="1820322" y="1160369"/>
                  <a:pt x="1820322" y="1156125"/>
                </a:cubicBezTo>
                <a:cubicBezTo>
                  <a:pt x="1820322" y="1146219"/>
                  <a:pt x="1820322" y="1136314"/>
                  <a:pt x="1821737" y="1126409"/>
                </a:cubicBezTo>
                <a:cubicBezTo>
                  <a:pt x="1823152" y="1106598"/>
                  <a:pt x="1827396" y="1086787"/>
                  <a:pt x="1830227" y="1071223"/>
                </a:cubicBezTo>
                <a:cubicBezTo>
                  <a:pt x="1825983" y="1076882"/>
                  <a:pt x="1825983" y="1048583"/>
                  <a:pt x="1830227" y="1054242"/>
                </a:cubicBezTo>
                <a:cubicBezTo>
                  <a:pt x="1824566" y="1030185"/>
                  <a:pt x="1828813" y="1008961"/>
                  <a:pt x="1825983" y="982075"/>
                </a:cubicBezTo>
                <a:cubicBezTo>
                  <a:pt x="1828813" y="983489"/>
                  <a:pt x="1828813" y="983489"/>
                  <a:pt x="1830227" y="979243"/>
                </a:cubicBezTo>
                <a:cubicBezTo>
                  <a:pt x="1825983" y="972169"/>
                  <a:pt x="1825983" y="959434"/>
                  <a:pt x="1827396" y="949529"/>
                </a:cubicBezTo>
                <a:cubicBezTo>
                  <a:pt x="1827396" y="943868"/>
                  <a:pt x="1824566" y="945283"/>
                  <a:pt x="1824566" y="941039"/>
                </a:cubicBezTo>
                <a:cubicBezTo>
                  <a:pt x="1824566" y="946700"/>
                  <a:pt x="1823152" y="958020"/>
                  <a:pt x="1820322" y="963679"/>
                </a:cubicBezTo>
                <a:cubicBezTo>
                  <a:pt x="1820322" y="967923"/>
                  <a:pt x="1821737" y="973584"/>
                  <a:pt x="1821737" y="977830"/>
                </a:cubicBezTo>
                <a:cubicBezTo>
                  <a:pt x="1823152" y="983489"/>
                  <a:pt x="1823152" y="986321"/>
                  <a:pt x="1824566" y="993395"/>
                </a:cubicBezTo>
                <a:cubicBezTo>
                  <a:pt x="1823152" y="993395"/>
                  <a:pt x="1823152" y="993395"/>
                  <a:pt x="1823152" y="993395"/>
                </a:cubicBezTo>
                <a:cubicBezTo>
                  <a:pt x="1824566" y="1007545"/>
                  <a:pt x="1824566" y="1021696"/>
                  <a:pt x="1825983" y="1035846"/>
                </a:cubicBezTo>
                <a:cubicBezTo>
                  <a:pt x="1824566" y="1035846"/>
                  <a:pt x="1823152" y="1035846"/>
                  <a:pt x="1821737" y="1035846"/>
                </a:cubicBezTo>
                <a:cubicBezTo>
                  <a:pt x="1821737" y="1047166"/>
                  <a:pt x="1821737" y="1061316"/>
                  <a:pt x="1821737" y="1074052"/>
                </a:cubicBezTo>
                <a:cubicBezTo>
                  <a:pt x="1820322" y="1091033"/>
                  <a:pt x="1817492" y="1108013"/>
                  <a:pt x="1816076" y="1123577"/>
                </a:cubicBezTo>
                <a:cubicBezTo>
                  <a:pt x="1814663" y="1129238"/>
                  <a:pt x="1813246" y="1134899"/>
                  <a:pt x="1813246" y="1132068"/>
                </a:cubicBezTo>
                <a:cubicBezTo>
                  <a:pt x="1813246" y="1147634"/>
                  <a:pt x="1809002" y="1173106"/>
                  <a:pt x="1800511" y="1174519"/>
                </a:cubicBezTo>
                <a:cubicBezTo>
                  <a:pt x="1806172" y="1180180"/>
                  <a:pt x="1794852" y="1190085"/>
                  <a:pt x="1796265" y="1202820"/>
                </a:cubicBezTo>
                <a:cubicBezTo>
                  <a:pt x="1789191" y="1198576"/>
                  <a:pt x="1784945" y="1224047"/>
                  <a:pt x="1786362" y="1233951"/>
                </a:cubicBezTo>
                <a:cubicBezTo>
                  <a:pt x="1792021" y="1229706"/>
                  <a:pt x="1794852" y="1216971"/>
                  <a:pt x="1796265" y="1205649"/>
                </a:cubicBezTo>
                <a:cubicBezTo>
                  <a:pt x="1800511" y="1221216"/>
                  <a:pt x="1783532" y="1250932"/>
                  <a:pt x="1790606" y="1262252"/>
                </a:cubicBezTo>
                <a:cubicBezTo>
                  <a:pt x="1783532" y="1284892"/>
                  <a:pt x="1772212" y="1296212"/>
                  <a:pt x="1769380" y="1317440"/>
                </a:cubicBezTo>
                <a:cubicBezTo>
                  <a:pt x="1767966" y="1314608"/>
                  <a:pt x="1766551" y="1313193"/>
                  <a:pt x="1762305" y="1317440"/>
                </a:cubicBezTo>
                <a:cubicBezTo>
                  <a:pt x="1758060" y="1327343"/>
                  <a:pt x="1765134" y="1320269"/>
                  <a:pt x="1766551" y="1325930"/>
                </a:cubicBezTo>
                <a:cubicBezTo>
                  <a:pt x="1756646" y="1347154"/>
                  <a:pt x="1753814" y="1376872"/>
                  <a:pt x="1735420" y="1402341"/>
                </a:cubicBezTo>
                <a:cubicBezTo>
                  <a:pt x="1734003" y="1409415"/>
                  <a:pt x="1738250" y="1403756"/>
                  <a:pt x="1738250" y="1408002"/>
                </a:cubicBezTo>
                <a:cubicBezTo>
                  <a:pt x="1732591" y="1419322"/>
                  <a:pt x="1728344" y="1427811"/>
                  <a:pt x="1725515" y="1433472"/>
                </a:cubicBezTo>
                <a:cubicBezTo>
                  <a:pt x="1721270" y="1440546"/>
                  <a:pt x="1718439" y="1444792"/>
                  <a:pt x="1717024" y="1450453"/>
                </a:cubicBezTo>
                <a:cubicBezTo>
                  <a:pt x="1714195" y="1450453"/>
                  <a:pt x="1709950" y="1454698"/>
                  <a:pt x="1705704" y="1463186"/>
                </a:cubicBezTo>
                <a:cubicBezTo>
                  <a:pt x="1704289" y="1461773"/>
                  <a:pt x="1707119" y="1458942"/>
                  <a:pt x="1708534" y="1456112"/>
                </a:cubicBezTo>
                <a:cubicBezTo>
                  <a:pt x="1705704" y="1453283"/>
                  <a:pt x="1704289" y="1458942"/>
                  <a:pt x="1701460" y="1460357"/>
                </a:cubicBezTo>
                <a:cubicBezTo>
                  <a:pt x="1701460" y="1463186"/>
                  <a:pt x="1705704" y="1461773"/>
                  <a:pt x="1698628" y="1470264"/>
                </a:cubicBezTo>
                <a:cubicBezTo>
                  <a:pt x="1697214" y="1468847"/>
                  <a:pt x="1701460" y="1464603"/>
                  <a:pt x="1697214" y="1464603"/>
                </a:cubicBezTo>
                <a:cubicBezTo>
                  <a:pt x="1701460" y="1454698"/>
                  <a:pt x="1708534" y="1450453"/>
                  <a:pt x="1702873" y="1446207"/>
                </a:cubicBezTo>
                <a:cubicBezTo>
                  <a:pt x="1709950" y="1443378"/>
                  <a:pt x="1711363" y="1437717"/>
                  <a:pt x="1712780" y="1430643"/>
                </a:cubicBezTo>
                <a:lnTo>
                  <a:pt x="1714709" y="1425496"/>
                </a:lnTo>
                <a:lnTo>
                  <a:pt x="1718439" y="1429226"/>
                </a:lnTo>
                <a:lnTo>
                  <a:pt x="1731074" y="1396379"/>
                </a:lnTo>
                <a:lnTo>
                  <a:pt x="1731174" y="1396680"/>
                </a:lnTo>
                <a:cubicBezTo>
                  <a:pt x="1735420" y="1386775"/>
                  <a:pt x="1734003" y="1388192"/>
                  <a:pt x="1738250" y="1379701"/>
                </a:cubicBezTo>
                <a:cubicBezTo>
                  <a:pt x="1731174" y="1378285"/>
                  <a:pt x="1731174" y="1396680"/>
                  <a:pt x="1728344" y="1388192"/>
                </a:cubicBezTo>
                <a:lnTo>
                  <a:pt x="1730717" y="1395310"/>
                </a:lnTo>
                <a:lnTo>
                  <a:pt x="1724984" y="1404109"/>
                </a:lnTo>
                <a:cubicBezTo>
                  <a:pt x="1722683" y="1408001"/>
                  <a:pt x="1721269" y="1411538"/>
                  <a:pt x="1722683" y="1413662"/>
                </a:cubicBezTo>
                <a:lnTo>
                  <a:pt x="1718402" y="1415650"/>
                </a:lnTo>
                <a:lnTo>
                  <a:pt x="1721270" y="1408002"/>
                </a:lnTo>
                <a:cubicBezTo>
                  <a:pt x="1712780" y="1406586"/>
                  <a:pt x="1715609" y="1429226"/>
                  <a:pt x="1707119" y="1429226"/>
                </a:cubicBezTo>
                <a:cubicBezTo>
                  <a:pt x="1704289" y="1436302"/>
                  <a:pt x="1705704" y="1440546"/>
                  <a:pt x="1700043" y="1446207"/>
                </a:cubicBezTo>
                <a:cubicBezTo>
                  <a:pt x="1698628" y="1446207"/>
                  <a:pt x="1704289" y="1439133"/>
                  <a:pt x="1702873" y="1437717"/>
                </a:cubicBezTo>
                <a:cubicBezTo>
                  <a:pt x="1698628" y="1440546"/>
                  <a:pt x="1694384" y="1451866"/>
                  <a:pt x="1692969" y="1456112"/>
                </a:cubicBezTo>
                <a:cubicBezTo>
                  <a:pt x="1692969" y="1457527"/>
                  <a:pt x="1694384" y="1454698"/>
                  <a:pt x="1695799" y="1453283"/>
                </a:cubicBezTo>
                <a:cubicBezTo>
                  <a:pt x="1694384" y="1456112"/>
                  <a:pt x="1687308" y="1471677"/>
                  <a:pt x="1687308" y="1464603"/>
                </a:cubicBezTo>
                <a:cubicBezTo>
                  <a:pt x="1685893" y="1468847"/>
                  <a:pt x="1684479" y="1473094"/>
                  <a:pt x="1684479" y="1475923"/>
                </a:cubicBezTo>
                <a:lnTo>
                  <a:pt x="1680818" y="1480749"/>
                </a:lnTo>
                <a:lnTo>
                  <a:pt x="1680517" y="1480960"/>
                </a:lnTo>
                <a:lnTo>
                  <a:pt x="1678819" y="1478753"/>
                </a:lnTo>
                <a:cubicBezTo>
                  <a:pt x="1677404" y="1480875"/>
                  <a:pt x="1677404" y="1482290"/>
                  <a:pt x="1678111" y="1482644"/>
                </a:cubicBezTo>
                <a:lnTo>
                  <a:pt x="1680517" y="1480960"/>
                </a:lnTo>
                <a:lnTo>
                  <a:pt x="1680588" y="1481052"/>
                </a:lnTo>
                <a:lnTo>
                  <a:pt x="1680818" y="1480749"/>
                </a:lnTo>
                <a:lnTo>
                  <a:pt x="1681649" y="1480167"/>
                </a:lnTo>
                <a:cubicBezTo>
                  <a:pt x="1680232" y="1487243"/>
                  <a:pt x="1674573" y="1488658"/>
                  <a:pt x="1668912" y="1497149"/>
                </a:cubicBezTo>
                <a:cubicBezTo>
                  <a:pt x="1681649" y="1488658"/>
                  <a:pt x="1660422" y="1507054"/>
                  <a:pt x="1659009" y="1512715"/>
                </a:cubicBezTo>
                <a:cubicBezTo>
                  <a:pt x="1660422" y="1512715"/>
                  <a:pt x="1661838" y="1511298"/>
                  <a:pt x="1663253" y="1512715"/>
                </a:cubicBezTo>
                <a:cubicBezTo>
                  <a:pt x="1660422" y="1515544"/>
                  <a:pt x="1657592" y="1511298"/>
                  <a:pt x="1654763" y="1518374"/>
                </a:cubicBezTo>
                <a:cubicBezTo>
                  <a:pt x="1654763" y="1523327"/>
                  <a:pt x="1649457" y="1530402"/>
                  <a:pt x="1643265" y="1538715"/>
                </a:cubicBezTo>
                <a:lnTo>
                  <a:pt x="1641723" y="1541266"/>
                </a:lnTo>
                <a:lnTo>
                  <a:pt x="1639986" y="1545895"/>
                </a:lnTo>
                <a:lnTo>
                  <a:pt x="1640225" y="1543738"/>
                </a:lnTo>
                <a:lnTo>
                  <a:pt x="1629901" y="1560801"/>
                </a:lnTo>
                <a:lnTo>
                  <a:pt x="1625870" y="1565894"/>
                </a:lnTo>
                <a:lnTo>
                  <a:pt x="1623632" y="1563656"/>
                </a:lnTo>
                <a:cubicBezTo>
                  <a:pt x="1619387" y="1567901"/>
                  <a:pt x="1619387" y="1570730"/>
                  <a:pt x="1616558" y="1574976"/>
                </a:cubicBezTo>
                <a:lnTo>
                  <a:pt x="1619663" y="1573734"/>
                </a:lnTo>
                <a:lnTo>
                  <a:pt x="1615629" y="1578829"/>
                </a:lnTo>
                <a:lnTo>
                  <a:pt x="1615141" y="1576389"/>
                </a:lnTo>
                <a:cubicBezTo>
                  <a:pt x="1610897" y="1584880"/>
                  <a:pt x="1606651" y="1589126"/>
                  <a:pt x="1600992" y="1591956"/>
                </a:cubicBezTo>
                <a:cubicBezTo>
                  <a:pt x="1598160" y="1596200"/>
                  <a:pt x="1605236" y="1590541"/>
                  <a:pt x="1605236" y="1594787"/>
                </a:cubicBezTo>
                <a:cubicBezTo>
                  <a:pt x="1600992" y="1596908"/>
                  <a:pt x="1596392" y="1599385"/>
                  <a:pt x="1593563" y="1602214"/>
                </a:cubicBezTo>
                <a:lnTo>
                  <a:pt x="1592501" y="1611766"/>
                </a:lnTo>
                <a:lnTo>
                  <a:pt x="1575520" y="1628748"/>
                </a:lnTo>
                <a:cubicBezTo>
                  <a:pt x="1577643" y="1632992"/>
                  <a:pt x="1575167" y="1637238"/>
                  <a:pt x="1571984" y="1641305"/>
                </a:cubicBezTo>
                <a:lnTo>
                  <a:pt x="1566920" y="1648784"/>
                </a:lnTo>
                <a:lnTo>
                  <a:pt x="1562785" y="1651388"/>
                </a:lnTo>
                <a:cubicBezTo>
                  <a:pt x="1561370" y="1654217"/>
                  <a:pt x="1561370" y="1658462"/>
                  <a:pt x="1559955" y="1661293"/>
                </a:cubicBezTo>
                <a:cubicBezTo>
                  <a:pt x="1552880" y="1664123"/>
                  <a:pt x="1554296" y="1662708"/>
                  <a:pt x="1547219" y="1671198"/>
                </a:cubicBezTo>
                <a:cubicBezTo>
                  <a:pt x="1545806" y="1669784"/>
                  <a:pt x="1548635" y="1666952"/>
                  <a:pt x="1544389" y="1668369"/>
                </a:cubicBezTo>
                <a:cubicBezTo>
                  <a:pt x="1541559" y="1675443"/>
                  <a:pt x="1538730" y="1676859"/>
                  <a:pt x="1534486" y="1685348"/>
                </a:cubicBezTo>
                <a:cubicBezTo>
                  <a:pt x="1534486" y="1681104"/>
                  <a:pt x="1528825" y="1681104"/>
                  <a:pt x="1524578" y="1691009"/>
                </a:cubicBezTo>
                <a:cubicBezTo>
                  <a:pt x="1521749" y="1689592"/>
                  <a:pt x="1513258" y="1700914"/>
                  <a:pt x="1510429" y="1696670"/>
                </a:cubicBezTo>
                <a:cubicBezTo>
                  <a:pt x="1506184" y="1699500"/>
                  <a:pt x="1511843" y="1700914"/>
                  <a:pt x="1506184" y="1705159"/>
                </a:cubicBezTo>
                <a:cubicBezTo>
                  <a:pt x="1501938" y="1702329"/>
                  <a:pt x="1501938" y="1703744"/>
                  <a:pt x="1503355" y="1698083"/>
                </a:cubicBezTo>
                <a:cubicBezTo>
                  <a:pt x="1499109" y="1702329"/>
                  <a:pt x="1494864" y="1705159"/>
                  <a:pt x="1492035" y="1706575"/>
                </a:cubicBezTo>
                <a:cubicBezTo>
                  <a:pt x="1493448" y="1710820"/>
                  <a:pt x="1499109" y="1703744"/>
                  <a:pt x="1500523" y="1709405"/>
                </a:cubicBezTo>
                <a:cubicBezTo>
                  <a:pt x="1490618" y="1719310"/>
                  <a:pt x="1463733" y="1736291"/>
                  <a:pt x="1462317" y="1730630"/>
                </a:cubicBezTo>
                <a:cubicBezTo>
                  <a:pt x="1460904" y="1733462"/>
                  <a:pt x="1462317" y="1734875"/>
                  <a:pt x="1463733" y="1736291"/>
                </a:cubicBezTo>
                <a:cubicBezTo>
                  <a:pt x="1458072" y="1741951"/>
                  <a:pt x="1456658" y="1737706"/>
                  <a:pt x="1452413" y="1736291"/>
                </a:cubicBezTo>
                <a:cubicBezTo>
                  <a:pt x="1460904" y="1732045"/>
                  <a:pt x="1455243" y="1729216"/>
                  <a:pt x="1463733" y="1724971"/>
                </a:cubicBezTo>
                <a:cubicBezTo>
                  <a:pt x="1448167" y="1729216"/>
                  <a:pt x="1446752" y="1737706"/>
                  <a:pt x="1432603" y="1746195"/>
                </a:cubicBezTo>
                <a:cubicBezTo>
                  <a:pt x="1436847" y="1747612"/>
                  <a:pt x="1441093" y="1747612"/>
                  <a:pt x="1449584" y="1740536"/>
                </a:cubicBezTo>
                <a:cubicBezTo>
                  <a:pt x="1448167" y="1743365"/>
                  <a:pt x="1442506" y="1747612"/>
                  <a:pt x="1438262" y="1751856"/>
                </a:cubicBezTo>
                <a:cubicBezTo>
                  <a:pt x="1438262" y="1749026"/>
                  <a:pt x="1435432" y="1750441"/>
                  <a:pt x="1434017" y="1749026"/>
                </a:cubicBezTo>
                <a:cubicBezTo>
                  <a:pt x="1425527" y="1753273"/>
                  <a:pt x="1428356" y="1756102"/>
                  <a:pt x="1422697" y="1760346"/>
                </a:cubicBezTo>
                <a:cubicBezTo>
                  <a:pt x="1421282" y="1758932"/>
                  <a:pt x="1422697" y="1756102"/>
                  <a:pt x="1421282" y="1754685"/>
                </a:cubicBezTo>
                <a:cubicBezTo>
                  <a:pt x="1415621" y="1768837"/>
                  <a:pt x="1402887" y="1774496"/>
                  <a:pt x="1391566" y="1781572"/>
                </a:cubicBezTo>
                <a:cubicBezTo>
                  <a:pt x="1380244" y="1787233"/>
                  <a:pt x="1367511" y="1792892"/>
                  <a:pt x="1357604" y="1805627"/>
                </a:cubicBezTo>
                <a:cubicBezTo>
                  <a:pt x="1363265" y="1798553"/>
                  <a:pt x="1357604" y="1798553"/>
                  <a:pt x="1364680" y="1791477"/>
                </a:cubicBezTo>
                <a:cubicBezTo>
                  <a:pt x="1363265" y="1791477"/>
                  <a:pt x="1360436" y="1792892"/>
                  <a:pt x="1360436" y="1794307"/>
                </a:cubicBezTo>
                <a:cubicBezTo>
                  <a:pt x="1356191" y="1784403"/>
                  <a:pt x="1337794" y="1804212"/>
                  <a:pt x="1325060" y="1811288"/>
                </a:cubicBezTo>
                <a:cubicBezTo>
                  <a:pt x="1326473" y="1805627"/>
                  <a:pt x="1334964" y="1801383"/>
                  <a:pt x="1340625" y="1795723"/>
                </a:cubicBezTo>
                <a:cubicBezTo>
                  <a:pt x="1337794" y="1795723"/>
                  <a:pt x="1333549" y="1797136"/>
                  <a:pt x="1330720" y="1798553"/>
                </a:cubicBezTo>
                <a:cubicBezTo>
                  <a:pt x="1327890" y="1801383"/>
                  <a:pt x="1325060" y="1802797"/>
                  <a:pt x="1327890" y="1805627"/>
                </a:cubicBezTo>
                <a:cubicBezTo>
                  <a:pt x="1319400" y="1807044"/>
                  <a:pt x="1317983" y="1809873"/>
                  <a:pt x="1310909" y="1814117"/>
                </a:cubicBezTo>
                <a:cubicBezTo>
                  <a:pt x="1303833" y="1815534"/>
                  <a:pt x="1322229" y="1808456"/>
                  <a:pt x="1319400" y="1805627"/>
                </a:cubicBezTo>
                <a:cubicBezTo>
                  <a:pt x="1312324" y="1804212"/>
                  <a:pt x="1291098" y="1816947"/>
                  <a:pt x="1289683" y="1818364"/>
                </a:cubicBezTo>
                <a:cubicBezTo>
                  <a:pt x="1284023" y="1821193"/>
                  <a:pt x="1279778" y="1824023"/>
                  <a:pt x="1281193" y="1822608"/>
                </a:cubicBezTo>
                <a:cubicBezTo>
                  <a:pt x="1271288" y="1829684"/>
                  <a:pt x="1264212" y="1826854"/>
                  <a:pt x="1257138" y="1829684"/>
                </a:cubicBezTo>
                <a:cubicBezTo>
                  <a:pt x="1255721" y="1831099"/>
                  <a:pt x="1254308" y="1835343"/>
                  <a:pt x="1248647" y="1838174"/>
                </a:cubicBezTo>
                <a:cubicBezTo>
                  <a:pt x="1233081" y="1842419"/>
                  <a:pt x="1200537" y="1852324"/>
                  <a:pt x="1179310" y="1867889"/>
                </a:cubicBezTo>
                <a:cubicBezTo>
                  <a:pt x="1176480" y="1867889"/>
                  <a:pt x="1176480" y="1865059"/>
                  <a:pt x="1173651" y="1866476"/>
                </a:cubicBezTo>
                <a:cubicBezTo>
                  <a:pt x="1175066" y="1862229"/>
                  <a:pt x="1179310" y="1866476"/>
                  <a:pt x="1184971" y="1863644"/>
                </a:cubicBezTo>
                <a:cubicBezTo>
                  <a:pt x="1180727" y="1857985"/>
                  <a:pt x="1165160" y="1865059"/>
                  <a:pt x="1156670" y="1867889"/>
                </a:cubicBezTo>
                <a:cubicBezTo>
                  <a:pt x="1158086" y="1869305"/>
                  <a:pt x="1162331" y="1867889"/>
                  <a:pt x="1162331" y="1870720"/>
                </a:cubicBezTo>
                <a:cubicBezTo>
                  <a:pt x="1152425" y="1872135"/>
                  <a:pt x="1131200" y="1869305"/>
                  <a:pt x="1126956" y="1879209"/>
                </a:cubicBezTo>
                <a:cubicBezTo>
                  <a:pt x="1122709" y="1880625"/>
                  <a:pt x="1122709" y="1877796"/>
                  <a:pt x="1121295" y="1876379"/>
                </a:cubicBezTo>
                <a:cubicBezTo>
                  <a:pt x="1111389" y="1879209"/>
                  <a:pt x="1111389" y="1879209"/>
                  <a:pt x="1105728" y="1882040"/>
                </a:cubicBezTo>
                <a:cubicBezTo>
                  <a:pt x="1105728" y="1884870"/>
                  <a:pt x="1108558" y="1883455"/>
                  <a:pt x="1111389" y="1883455"/>
                </a:cubicBezTo>
                <a:cubicBezTo>
                  <a:pt x="1104313" y="1890529"/>
                  <a:pt x="1094408" y="1886284"/>
                  <a:pt x="1083088" y="1893360"/>
                </a:cubicBezTo>
                <a:cubicBezTo>
                  <a:pt x="1083088" y="1889116"/>
                  <a:pt x="1073183" y="1893360"/>
                  <a:pt x="1070353" y="1890529"/>
                </a:cubicBezTo>
                <a:cubicBezTo>
                  <a:pt x="1056203" y="1896190"/>
                  <a:pt x="1036393" y="1900436"/>
                  <a:pt x="1015165" y="1904680"/>
                </a:cubicBezTo>
                <a:cubicBezTo>
                  <a:pt x="1003845" y="1906095"/>
                  <a:pt x="992525" y="1907510"/>
                  <a:pt x="982622" y="1908926"/>
                </a:cubicBezTo>
                <a:cubicBezTo>
                  <a:pt x="972714" y="1908926"/>
                  <a:pt x="961394" y="1908926"/>
                  <a:pt x="952904" y="1908926"/>
                </a:cubicBezTo>
                <a:cubicBezTo>
                  <a:pt x="937339" y="1917415"/>
                  <a:pt x="918943" y="1910339"/>
                  <a:pt x="900549" y="1916000"/>
                </a:cubicBezTo>
                <a:cubicBezTo>
                  <a:pt x="896303" y="1914586"/>
                  <a:pt x="889229" y="1914586"/>
                  <a:pt x="889229" y="1910339"/>
                </a:cubicBezTo>
                <a:cubicBezTo>
                  <a:pt x="883568" y="1913171"/>
                  <a:pt x="882153" y="1913171"/>
                  <a:pt x="875078" y="1911756"/>
                </a:cubicBezTo>
                <a:cubicBezTo>
                  <a:pt x="869419" y="1911756"/>
                  <a:pt x="877909" y="1913171"/>
                  <a:pt x="875078" y="1916000"/>
                </a:cubicBezTo>
                <a:cubicBezTo>
                  <a:pt x="856682" y="1913171"/>
                  <a:pt x="849608" y="1923076"/>
                  <a:pt x="834042" y="1923076"/>
                </a:cubicBezTo>
                <a:cubicBezTo>
                  <a:pt x="836871" y="1916000"/>
                  <a:pt x="848191" y="1920247"/>
                  <a:pt x="855267" y="1916000"/>
                </a:cubicBezTo>
                <a:cubicBezTo>
                  <a:pt x="846778" y="1913171"/>
                  <a:pt x="835458" y="1910339"/>
                  <a:pt x="825551" y="1911756"/>
                </a:cubicBezTo>
                <a:cubicBezTo>
                  <a:pt x="826968" y="1911756"/>
                  <a:pt x="828381" y="1910339"/>
                  <a:pt x="828381" y="1908926"/>
                </a:cubicBezTo>
                <a:cubicBezTo>
                  <a:pt x="818477" y="1913171"/>
                  <a:pt x="808572" y="1911756"/>
                  <a:pt x="795837" y="1908926"/>
                </a:cubicBezTo>
                <a:cubicBezTo>
                  <a:pt x="793005" y="1910339"/>
                  <a:pt x="797250" y="1911756"/>
                  <a:pt x="795837" y="1913171"/>
                </a:cubicBezTo>
                <a:cubicBezTo>
                  <a:pt x="778856" y="1910339"/>
                  <a:pt x="761875" y="1907510"/>
                  <a:pt x="744895" y="1906095"/>
                </a:cubicBezTo>
                <a:cubicBezTo>
                  <a:pt x="727914" y="1904680"/>
                  <a:pt x="709518" y="1901851"/>
                  <a:pt x="691124" y="1896190"/>
                </a:cubicBezTo>
                <a:cubicBezTo>
                  <a:pt x="688293" y="1896190"/>
                  <a:pt x="688293" y="1899019"/>
                  <a:pt x="688293" y="1900436"/>
                </a:cubicBezTo>
                <a:cubicBezTo>
                  <a:pt x="675558" y="1897606"/>
                  <a:pt x="674143" y="1896190"/>
                  <a:pt x="664238" y="1893360"/>
                </a:cubicBezTo>
                <a:cubicBezTo>
                  <a:pt x="674143" y="1901851"/>
                  <a:pt x="651503" y="1890529"/>
                  <a:pt x="648673" y="1887699"/>
                </a:cubicBezTo>
                <a:cubicBezTo>
                  <a:pt x="644427" y="1887699"/>
                  <a:pt x="645842" y="1891945"/>
                  <a:pt x="643012" y="1891945"/>
                </a:cubicBezTo>
                <a:cubicBezTo>
                  <a:pt x="634524" y="1889116"/>
                  <a:pt x="645842" y="1887699"/>
                  <a:pt x="637353" y="1883455"/>
                </a:cubicBezTo>
                <a:cubicBezTo>
                  <a:pt x="630277" y="1886284"/>
                  <a:pt x="621787" y="1882040"/>
                  <a:pt x="609052" y="1880625"/>
                </a:cubicBezTo>
                <a:cubicBezTo>
                  <a:pt x="603393" y="1877796"/>
                  <a:pt x="617542" y="1880625"/>
                  <a:pt x="620372" y="1880625"/>
                </a:cubicBezTo>
                <a:cubicBezTo>
                  <a:pt x="623203" y="1876379"/>
                  <a:pt x="609052" y="1874964"/>
                  <a:pt x="601976" y="1872135"/>
                </a:cubicBezTo>
                <a:cubicBezTo>
                  <a:pt x="596317" y="1870720"/>
                  <a:pt x="599147" y="1876379"/>
                  <a:pt x="597732" y="1877796"/>
                </a:cubicBezTo>
                <a:cubicBezTo>
                  <a:pt x="589241" y="1874964"/>
                  <a:pt x="592073" y="1869305"/>
                  <a:pt x="579336" y="1866476"/>
                </a:cubicBezTo>
                <a:cubicBezTo>
                  <a:pt x="572262" y="1866476"/>
                  <a:pt x="580753" y="1870720"/>
                  <a:pt x="575092" y="1870720"/>
                </a:cubicBezTo>
                <a:cubicBezTo>
                  <a:pt x="569431" y="1862229"/>
                  <a:pt x="549620" y="1857985"/>
                  <a:pt x="538300" y="1850909"/>
                </a:cubicBezTo>
                <a:cubicBezTo>
                  <a:pt x="539715" y="1849494"/>
                  <a:pt x="542544" y="1850909"/>
                  <a:pt x="545376" y="1852324"/>
                </a:cubicBezTo>
                <a:cubicBezTo>
                  <a:pt x="543961" y="1848078"/>
                  <a:pt x="538300" y="1849494"/>
                  <a:pt x="534055" y="1848078"/>
                </a:cubicBezTo>
                <a:cubicBezTo>
                  <a:pt x="534055" y="1849494"/>
                  <a:pt x="534055" y="1850909"/>
                  <a:pt x="536885" y="1852324"/>
                </a:cubicBezTo>
                <a:cubicBezTo>
                  <a:pt x="532641" y="1850909"/>
                  <a:pt x="522735" y="1846665"/>
                  <a:pt x="514245" y="1841004"/>
                </a:cubicBezTo>
                <a:cubicBezTo>
                  <a:pt x="510000" y="1835343"/>
                  <a:pt x="522735" y="1839589"/>
                  <a:pt x="517074" y="1833928"/>
                </a:cubicBezTo>
                <a:cubicBezTo>
                  <a:pt x="515659" y="1835343"/>
                  <a:pt x="514245" y="1839589"/>
                  <a:pt x="505754" y="1832513"/>
                </a:cubicBezTo>
                <a:cubicBezTo>
                  <a:pt x="510000" y="1832513"/>
                  <a:pt x="515659" y="1833928"/>
                  <a:pt x="515659" y="1828267"/>
                </a:cubicBezTo>
                <a:cubicBezTo>
                  <a:pt x="512830" y="1826854"/>
                  <a:pt x="511413" y="1826854"/>
                  <a:pt x="511413" y="1825438"/>
                </a:cubicBezTo>
                <a:cubicBezTo>
                  <a:pt x="501510" y="1821193"/>
                  <a:pt x="511413" y="1831099"/>
                  <a:pt x="502925" y="1826854"/>
                </a:cubicBezTo>
                <a:cubicBezTo>
                  <a:pt x="508584" y="1821193"/>
                  <a:pt x="494434" y="1816947"/>
                  <a:pt x="488773" y="1812703"/>
                </a:cubicBezTo>
                <a:cubicBezTo>
                  <a:pt x="490190" y="1809873"/>
                  <a:pt x="497264" y="1815534"/>
                  <a:pt x="501510" y="1816947"/>
                </a:cubicBezTo>
                <a:cubicBezTo>
                  <a:pt x="502925" y="1814117"/>
                  <a:pt x="495849" y="1811288"/>
                  <a:pt x="490190" y="1808456"/>
                </a:cubicBezTo>
                <a:cubicBezTo>
                  <a:pt x="484529" y="1802797"/>
                  <a:pt x="501510" y="1812703"/>
                  <a:pt x="502925" y="1811288"/>
                </a:cubicBezTo>
                <a:lnTo>
                  <a:pt x="494774" y="1806986"/>
                </a:lnTo>
                <a:lnTo>
                  <a:pt x="541131" y="1826854"/>
                </a:lnTo>
                <a:cubicBezTo>
                  <a:pt x="545376" y="1835343"/>
                  <a:pt x="568016" y="1841004"/>
                  <a:pt x="577921" y="1843833"/>
                </a:cubicBezTo>
                <a:cubicBezTo>
                  <a:pt x="579336" y="1841004"/>
                  <a:pt x="563771" y="1841004"/>
                  <a:pt x="568016" y="1836758"/>
                </a:cubicBezTo>
                <a:cubicBezTo>
                  <a:pt x="575092" y="1839589"/>
                  <a:pt x="579336" y="1839589"/>
                  <a:pt x="584995" y="1841004"/>
                </a:cubicBezTo>
                <a:cubicBezTo>
                  <a:pt x="575092" y="1846665"/>
                  <a:pt x="606222" y="1853739"/>
                  <a:pt x="613296" y="1855154"/>
                </a:cubicBezTo>
                <a:cubicBezTo>
                  <a:pt x="614713" y="1852324"/>
                  <a:pt x="604806" y="1850909"/>
                  <a:pt x="599147" y="1848078"/>
                </a:cubicBezTo>
                <a:cubicBezTo>
                  <a:pt x="623203" y="1845248"/>
                  <a:pt x="648673" y="1865059"/>
                  <a:pt x="676973" y="1867889"/>
                </a:cubicBezTo>
                <a:cubicBezTo>
                  <a:pt x="675558" y="1870720"/>
                  <a:pt x="682634" y="1870720"/>
                  <a:pt x="682634" y="1873550"/>
                </a:cubicBezTo>
                <a:cubicBezTo>
                  <a:pt x="692537" y="1872135"/>
                  <a:pt x="703857" y="1873550"/>
                  <a:pt x="713764" y="1876379"/>
                </a:cubicBezTo>
                <a:cubicBezTo>
                  <a:pt x="725085" y="1877796"/>
                  <a:pt x="734988" y="1880625"/>
                  <a:pt x="744895" y="1880625"/>
                </a:cubicBezTo>
                <a:cubicBezTo>
                  <a:pt x="760460" y="1884870"/>
                  <a:pt x="773197" y="1887699"/>
                  <a:pt x="784517" y="1889116"/>
                </a:cubicBezTo>
                <a:lnTo>
                  <a:pt x="809992" y="1889116"/>
                </a:lnTo>
                <a:lnTo>
                  <a:pt x="818477" y="1890529"/>
                </a:lnTo>
                <a:lnTo>
                  <a:pt x="815930" y="1889116"/>
                </a:lnTo>
                <a:lnTo>
                  <a:pt x="819892" y="1889116"/>
                </a:lnTo>
                <a:lnTo>
                  <a:pt x="826968" y="1889116"/>
                </a:lnTo>
                <a:lnTo>
                  <a:pt x="826082" y="1886462"/>
                </a:lnTo>
                <a:lnTo>
                  <a:pt x="829797" y="1884870"/>
                </a:lnTo>
                <a:cubicBezTo>
                  <a:pt x="819892" y="1883455"/>
                  <a:pt x="814231" y="1880625"/>
                  <a:pt x="812816" y="1876379"/>
                </a:cubicBezTo>
                <a:cubicBezTo>
                  <a:pt x="818477" y="1877796"/>
                  <a:pt x="821307" y="1879209"/>
                  <a:pt x="824136" y="1876379"/>
                </a:cubicBezTo>
                <a:cubicBezTo>
                  <a:pt x="819892" y="1874964"/>
                  <a:pt x="818477" y="1873550"/>
                  <a:pt x="815647" y="1872135"/>
                </a:cubicBezTo>
                <a:lnTo>
                  <a:pt x="801842" y="1875295"/>
                </a:lnTo>
                <a:lnTo>
                  <a:pt x="798842" y="1873372"/>
                </a:lnTo>
                <a:cubicBezTo>
                  <a:pt x="794775" y="1872488"/>
                  <a:pt x="789467" y="1872135"/>
                  <a:pt x="784517" y="1872135"/>
                </a:cubicBezTo>
                <a:cubicBezTo>
                  <a:pt x="774609" y="1870720"/>
                  <a:pt x="768950" y="1872135"/>
                  <a:pt x="780270" y="1873550"/>
                </a:cubicBezTo>
                <a:cubicBezTo>
                  <a:pt x="773197" y="1874964"/>
                  <a:pt x="753386" y="1867889"/>
                  <a:pt x="757630" y="1873550"/>
                </a:cubicBezTo>
                <a:cubicBezTo>
                  <a:pt x="742066" y="1872135"/>
                  <a:pt x="739234" y="1866476"/>
                  <a:pt x="727914" y="1865059"/>
                </a:cubicBezTo>
                <a:cubicBezTo>
                  <a:pt x="719424" y="1865059"/>
                  <a:pt x="713764" y="1869305"/>
                  <a:pt x="705274" y="1869305"/>
                </a:cubicBezTo>
                <a:cubicBezTo>
                  <a:pt x="705274" y="1869305"/>
                  <a:pt x="705274" y="1866476"/>
                  <a:pt x="705274" y="1866476"/>
                </a:cubicBezTo>
                <a:cubicBezTo>
                  <a:pt x="699613" y="1866476"/>
                  <a:pt x="685463" y="1869305"/>
                  <a:pt x="685463" y="1860815"/>
                </a:cubicBezTo>
                <a:cubicBezTo>
                  <a:pt x="689708" y="1865059"/>
                  <a:pt x="701028" y="1865059"/>
                  <a:pt x="701028" y="1860815"/>
                </a:cubicBezTo>
                <a:cubicBezTo>
                  <a:pt x="689708" y="1863644"/>
                  <a:pt x="658577" y="1848078"/>
                  <a:pt x="634524" y="1846665"/>
                </a:cubicBezTo>
                <a:cubicBezTo>
                  <a:pt x="631692" y="1845248"/>
                  <a:pt x="633107" y="1843833"/>
                  <a:pt x="633107" y="1842419"/>
                </a:cubicBezTo>
                <a:cubicBezTo>
                  <a:pt x="627448" y="1841004"/>
                  <a:pt x="620372" y="1839589"/>
                  <a:pt x="613296" y="1838174"/>
                </a:cubicBezTo>
                <a:cubicBezTo>
                  <a:pt x="606222" y="1835343"/>
                  <a:pt x="600561" y="1832513"/>
                  <a:pt x="593486" y="1829684"/>
                </a:cubicBezTo>
                <a:cubicBezTo>
                  <a:pt x="580753" y="1824023"/>
                  <a:pt x="568016" y="1818364"/>
                  <a:pt x="558110" y="1816947"/>
                </a:cubicBezTo>
                <a:lnTo>
                  <a:pt x="559525" y="1814117"/>
                </a:lnTo>
                <a:cubicBezTo>
                  <a:pt x="551035" y="1815534"/>
                  <a:pt x="546790" y="1811288"/>
                  <a:pt x="538300" y="1807044"/>
                </a:cubicBezTo>
                <a:cubicBezTo>
                  <a:pt x="549620" y="1809873"/>
                  <a:pt x="543961" y="1804212"/>
                  <a:pt x="556696" y="1809873"/>
                </a:cubicBezTo>
                <a:lnTo>
                  <a:pt x="528311" y="1794390"/>
                </a:lnTo>
                <a:lnTo>
                  <a:pt x="528394" y="1794307"/>
                </a:lnTo>
                <a:lnTo>
                  <a:pt x="527655" y="1794033"/>
                </a:lnTo>
                <a:lnTo>
                  <a:pt x="525565" y="1792892"/>
                </a:lnTo>
                <a:lnTo>
                  <a:pt x="525565" y="1793256"/>
                </a:lnTo>
                <a:lnTo>
                  <a:pt x="522204" y="1792008"/>
                </a:lnTo>
                <a:lnTo>
                  <a:pt x="518761" y="1792602"/>
                </a:lnTo>
                <a:lnTo>
                  <a:pt x="508584" y="1785816"/>
                </a:lnTo>
                <a:cubicBezTo>
                  <a:pt x="505754" y="1787233"/>
                  <a:pt x="493019" y="1781572"/>
                  <a:pt x="498680" y="1787233"/>
                </a:cubicBezTo>
                <a:cubicBezTo>
                  <a:pt x="484529" y="1780157"/>
                  <a:pt x="468962" y="1773081"/>
                  <a:pt x="453398" y="1766006"/>
                </a:cubicBezTo>
                <a:cubicBezTo>
                  <a:pt x="454813" y="1761761"/>
                  <a:pt x="463303" y="1767422"/>
                  <a:pt x="460474" y="1760346"/>
                </a:cubicBezTo>
                <a:cubicBezTo>
                  <a:pt x="467548" y="1764591"/>
                  <a:pt x="473915" y="1769190"/>
                  <a:pt x="480282" y="1772551"/>
                </a:cubicBezTo>
                <a:lnTo>
                  <a:pt x="497928" y="1776804"/>
                </a:lnTo>
                <a:lnTo>
                  <a:pt x="500093" y="1778415"/>
                </a:lnTo>
                <a:lnTo>
                  <a:pt x="500093" y="1781572"/>
                </a:lnTo>
                <a:cubicBezTo>
                  <a:pt x="501510" y="1782987"/>
                  <a:pt x="501510" y="1780157"/>
                  <a:pt x="504339" y="1781572"/>
                </a:cubicBezTo>
                <a:lnTo>
                  <a:pt x="500093" y="1778415"/>
                </a:lnTo>
                <a:lnTo>
                  <a:pt x="500093" y="1777326"/>
                </a:lnTo>
                <a:lnTo>
                  <a:pt x="497928" y="1776804"/>
                </a:lnTo>
                <a:lnTo>
                  <a:pt x="490543" y="1771313"/>
                </a:lnTo>
                <a:cubicBezTo>
                  <a:pt x="484529" y="1767775"/>
                  <a:pt x="478161" y="1765299"/>
                  <a:pt x="474623" y="1767422"/>
                </a:cubicBezTo>
                <a:cubicBezTo>
                  <a:pt x="470379" y="1763176"/>
                  <a:pt x="463303" y="1760346"/>
                  <a:pt x="459059" y="1756102"/>
                </a:cubicBezTo>
                <a:cubicBezTo>
                  <a:pt x="463303" y="1751856"/>
                  <a:pt x="464718" y="1749026"/>
                  <a:pt x="477453" y="1754685"/>
                </a:cubicBezTo>
                <a:cubicBezTo>
                  <a:pt x="476038" y="1756102"/>
                  <a:pt x="470379" y="1751856"/>
                  <a:pt x="470379" y="1754685"/>
                </a:cubicBezTo>
                <a:cubicBezTo>
                  <a:pt x="467549" y="1756102"/>
                  <a:pt x="473209" y="1757517"/>
                  <a:pt x="471794" y="1760346"/>
                </a:cubicBezTo>
                <a:cubicBezTo>
                  <a:pt x="476038" y="1761761"/>
                  <a:pt x="491604" y="1767422"/>
                  <a:pt x="485944" y="1761761"/>
                </a:cubicBezTo>
                <a:cubicBezTo>
                  <a:pt x="491604" y="1763176"/>
                  <a:pt x="488773" y="1766006"/>
                  <a:pt x="491604" y="1770252"/>
                </a:cubicBezTo>
                <a:cubicBezTo>
                  <a:pt x="495849" y="1768837"/>
                  <a:pt x="497264" y="1767422"/>
                  <a:pt x="501510" y="1773081"/>
                </a:cubicBezTo>
                <a:cubicBezTo>
                  <a:pt x="504339" y="1773081"/>
                  <a:pt x="505754" y="1771667"/>
                  <a:pt x="508584" y="1771667"/>
                </a:cubicBezTo>
                <a:cubicBezTo>
                  <a:pt x="515659" y="1774496"/>
                  <a:pt x="524150" y="1778742"/>
                  <a:pt x="532641" y="1782987"/>
                </a:cubicBezTo>
                <a:cubicBezTo>
                  <a:pt x="541131" y="1787233"/>
                  <a:pt x="552451" y="1790062"/>
                  <a:pt x="563771" y="1794307"/>
                </a:cubicBezTo>
                <a:cubicBezTo>
                  <a:pt x="562355" y="1794307"/>
                  <a:pt x="560942" y="1794307"/>
                  <a:pt x="560942" y="1795723"/>
                </a:cubicBezTo>
                <a:cubicBezTo>
                  <a:pt x="569431" y="1797136"/>
                  <a:pt x="573675" y="1798553"/>
                  <a:pt x="589241" y="1804212"/>
                </a:cubicBezTo>
                <a:cubicBezTo>
                  <a:pt x="589241" y="1802797"/>
                  <a:pt x="590656" y="1801383"/>
                  <a:pt x="587826" y="1799968"/>
                </a:cubicBezTo>
                <a:cubicBezTo>
                  <a:pt x="594902" y="1802797"/>
                  <a:pt x="603393" y="1804212"/>
                  <a:pt x="613296" y="1807044"/>
                </a:cubicBezTo>
                <a:cubicBezTo>
                  <a:pt x="623203" y="1809873"/>
                  <a:pt x="633107" y="1809873"/>
                  <a:pt x="640183" y="1811288"/>
                </a:cubicBezTo>
                <a:cubicBezTo>
                  <a:pt x="635937" y="1816947"/>
                  <a:pt x="655747" y="1814117"/>
                  <a:pt x="659993" y="1822608"/>
                </a:cubicBezTo>
                <a:cubicBezTo>
                  <a:pt x="664238" y="1821193"/>
                  <a:pt x="672728" y="1824023"/>
                  <a:pt x="674143" y="1819778"/>
                </a:cubicBezTo>
                <a:cubicBezTo>
                  <a:pt x="684048" y="1821193"/>
                  <a:pt x="669897" y="1821193"/>
                  <a:pt x="675558" y="1825438"/>
                </a:cubicBezTo>
                <a:cubicBezTo>
                  <a:pt x="684048" y="1826854"/>
                  <a:pt x="693954" y="1822608"/>
                  <a:pt x="701028" y="1826854"/>
                </a:cubicBezTo>
                <a:cubicBezTo>
                  <a:pt x="701028" y="1826854"/>
                  <a:pt x="701028" y="1831099"/>
                  <a:pt x="702444" y="1831099"/>
                </a:cubicBezTo>
                <a:cubicBezTo>
                  <a:pt x="708104" y="1831099"/>
                  <a:pt x="712348" y="1828267"/>
                  <a:pt x="718009" y="1829684"/>
                </a:cubicBezTo>
                <a:cubicBezTo>
                  <a:pt x="716594" y="1828267"/>
                  <a:pt x="715179" y="1831099"/>
                  <a:pt x="715179" y="1831099"/>
                </a:cubicBezTo>
                <a:cubicBezTo>
                  <a:pt x="718009" y="1831099"/>
                  <a:pt x="725085" y="1831099"/>
                  <a:pt x="727914" y="1831099"/>
                </a:cubicBezTo>
                <a:cubicBezTo>
                  <a:pt x="733575" y="1831099"/>
                  <a:pt x="739234" y="1836758"/>
                  <a:pt x="746310" y="1838174"/>
                </a:cubicBezTo>
                <a:cubicBezTo>
                  <a:pt x="751969" y="1838174"/>
                  <a:pt x="757630" y="1833928"/>
                  <a:pt x="763289" y="1833928"/>
                </a:cubicBezTo>
                <a:cubicBezTo>
                  <a:pt x="774609" y="1833928"/>
                  <a:pt x="783100" y="1842419"/>
                  <a:pt x="793005" y="1838174"/>
                </a:cubicBezTo>
                <a:cubicBezTo>
                  <a:pt x="800081" y="1838174"/>
                  <a:pt x="800081" y="1841004"/>
                  <a:pt x="805740" y="1842419"/>
                </a:cubicBezTo>
                <a:cubicBezTo>
                  <a:pt x="826968" y="1841004"/>
                  <a:pt x="845362" y="1842419"/>
                  <a:pt x="869419" y="1839589"/>
                </a:cubicBezTo>
                <a:cubicBezTo>
                  <a:pt x="870833" y="1836758"/>
                  <a:pt x="882153" y="1828267"/>
                  <a:pt x="870833" y="1828267"/>
                </a:cubicBezTo>
                <a:cubicBezTo>
                  <a:pt x="883568" y="1829684"/>
                  <a:pt x="907623" y="1824023"/>
                  <a:pt x="893474" y="1819778"/>
                </a:cubicBezTo>
                <a:cubicBezTo>
                  <a:pt x="889229" y="1818364"/>
                  <a:pt x="883568" y="1821193"/>
                  <a:pt x="884983" y="1821193"/>
                </a:cubicBezTo>
                <a:cubicBezTo>
                  <a:pt x="870833" y="1819778"/>
                  <a:pt x="851023" y="1816947"/>
                  <a:pt x="835458" y="1822608"/>
                </a:cubicBezTo>
                <a:cubicBezTo>
                  <a:pt x="788761" y="1818364"/>
                  <a:pt x="743479" y="1815534"/>
                  <a:pt x="702444" y="1802797"/>
                </a:cubicBezTo>
                <a:cubicBezTo>
                  <a:pt x="703506" y="1799968"/>
                  <a:pt x="702178" y="1797491"/>
                  <a:pt x="699393" y="1795391"/>
                </a:cubicBezTo>
                <a:lnTo>
                  <a:pt x="696783" y="1794251"/>
                </a:lnTo>
                <a:lnTo>
                  <a:pt x="696783" y="1782987"/>
                </a:lnTo>
                <a:cubicBezTo>
                  <a:pt x="682634" y="1781572"/>
                  <a:pt x="659993" y="1774496"/>
                  <a:pt x="665653" y="1782987"/>
                </a:cubicBezTo>
                <a:cubicBezTo>
                  <a:pt x="651503" y="1784403"/>
                  <a:pt x="631692" y="1758932"/>
                  <a:pt x="617542" y="1766006"/>
                </a:cubicBezTo>
                <a:lnTo>
                  <a:pt x="616683" y="1765702"/>
                </a:lnTo>
                <a:lnTo>
                  <a:pt x="612643" y="1766135"/>
                </a:lnTo>
                <a:lnTo>
                  <a:pt x="599211" y="1759536"/>
                </a:lnTo>
                <a:lnTo>
                  <a:pt x="593486" y="1757517"/>
                </a:lnTo>
                <a:cubicBezTo>
                  <a:pt x="586412" y="1754685"/>
                  <a:pt x="579336" y="1753273"/>
                  <a:pt x="570845" y="1751856"/>
                </a:cubicBezTo>
                <a:cubicBezTo>
                  <a:pt x="568016" y="1751856"/>
                  <a:pt x="563771" y="1751856"/>
                  <a:pt x="560942" y="1750441"/>
                </a:cubicBezTo>
                <a:cubicBezTo>
                  <a:pt x="562355" y="1750441"/>
                  <a:pt x="562355" y="1751856"/>
                  <a:pt x="563771" y="1751856"/>
                </a:cubicBezTo>
                <a:lnTo>
                  <a:pt x="583771" y="1763857"/>
                </a:lnTo>
                <a:lnTo>
                  <a:pt x="553864" y="1754685"/>
                </a:lnTo>
                <a:cubicBezTo>
                  <a:pt x="552451" y="1753273"/>
                  <a:pt x="553864" y="1753273"/>
                  <a:pt x="555281" y="1751856"/>
                </a:cubicBezTo>
                <a:cubicBezTo>
                  <a:pt x="551035" y="1750441"/>
                  <a:pt x="548205" y="1750441"/>
                  <a:pt x="548205" y="1753273"/>
                </a:cubicBezTo>
                <a:cubicBezTo>
                  <a:pt x="542544" y="1746195"/>
                  <a:pt x="517074" y="1739121"/>
                  <a:pt x="522735" y="1733462"/>
                </a:cubicBezTo>
                <a:cubicBezTo>
                  <a:pt x="518491" y="1733462"/>
                  <a:pt x="517074" y="1736291"/>
                  <a:pt x="508584" y="1730630"/>
                </a:cubicBezTo>
                <a:cubicBezTo>
                  <a:pt x="511413" y="1727801"/>
                  <a:pt x="511413" y="1727801"/>
                  <a:pt x="511413" y="1726386"/>
                </a:cubicBezTo>
                <a:cubicBezTo>
                  <a:pt x="510000" y="1726386"/>
                  <a:pt x="508584" y="1726386"/>
                  <a:pt x="507169" y="1724971"/>
                </a:cubicBezTo>
                <a:cubicBezTo>
                  <a:pt x="508584" y="1724971"/>
                  <a:pt x="512830" y="1723555"/>
                  <a:pt x="517074" y="1722140"/>
                </a:cubicBezTo>
                <a:cubicBezTo>
                  <a:pt x="510000" y="1717896"/>
                  <a:pt x="504339" y="1712235"/>
                  <a:pt x="497264" y="1709405"/>
                </a:cubicBezTo>
                <a:cubicBezTo>
                  <a:pt x="495849" y="1710820"/>
                  <a:pt x="485944" y="1710820"/>
                  <a:pt x="493019" y="1713651"/>
                </a:cubicBezTo>
                <a:cubicBezTo>
                  <a:pt x="485944" y="1715064"/>
                  <a:pt x="485944" y="1706575"/>
                  <a:pt x="485944" y="1703744"/>
                </a:cubicBezTo>
                <a:cubicBezTo>
                  <a:pt x="473209" y="1695253"/>
                  <a:pt x="466133" y="1683933"/>
                  <a:pt x="453398" y="1683933"/>
                </a:cubicBezTo>
                <a:cubicBezTo>
                  <a:pt x="452690" y="1679689"/>
                  <a:pt x="448445" y="1675798"/>
                  <a:pt x="444907" y="1672260"/>
                </a:cubicBezTo>
                <a:lnTo>
                  <a:pt x="440711" y="1662819"/>
                </a:lnTo>
                <a:lnTo>
                  <a:pt x="451275" y="1671376"/>
                </a:lnTo>
                <a:cubicBezTo>
                  <a:pt x="455874" y="1676858"/>
                  <a:pt x="460474" y="1681810"/>
                  <a:pt x="468962" y="1682519"/>
                </a:cubicBezTo>
                <a:cubicBezTo>
                  <a:pt x="466133" y="1682519"/>
                  <a:pt x="467549" y="1683933"/>
                  <a:pt x="467549" y="1685348"/>
                </a:cubicBezTo>
                <a:cubicBezTo>
                  <a:pt x="476038" y="1685348"/>
                  <a:pt x="483114" y="1703744"/>
                  <a:pt x="488773" y="1696670"/>
                </a:cubicBezTo>
                <a:lnTo>
                  <a:pt x="508706" y="1709220"/>
                </a:lnTo>
                <a:lnTo>
                  <a:pt x="510296" y="1705244"/>
                </a:lnTo>
                <a:cubicBezTo>
                  <a:pt x="518069" y="1707835"/>
                  <a:pt x="531024" y="1715608"/>
                  <a:pt x="532321" y="1710426"/>
                </a:cubicBezTo>
                <a:cubicBezTo>
                  <a:pt x="534912" y="1711722"/>
                  <a:pt x="537503" y="1713017"/>
                  <a:pt x="537503" y="1715608"/>
                </a:cubicBezTo>
                <a:cubicBezTo>
                  <a:pt x="537503" y="1713017"/>
                  <a:pt x="543979" y="1718199"/>
                  <a:pt x="545276" y="1713017"/>
                </a:cubicBezTo>
                <a:cubicBezTo>
                  <a:pt x="546568" y="1718199"/>
                  <a:pt x="559525" y="1720790"/>
                  <a:pt x="556934" y="1725974"/>
                </a:cubicBezTo>
                <a:lnTo>
                  <a:pt x="563585" y="1723625"/>
                </a:lnTo>
                <a:lnTo>
                  <a:pt x="549620" y="1713651"/>
                </a:lnTo>
                <a:cubicBezTo>
                  <a:pt x="553864" y="1713651"/>
                  <a:pt x="555281" y="1719310"/>
                  <a:pt x="556696" y="1716481"/>
                </a:cubicBezTo>
                <a:cubicBezTo>
                  <a:pt x="555281" y="1715064"/>
                  <a:pt x="556696" y="1713651"/>
                  <a:pt x="558110" y="1713651"/>
                </a:cubicBezTo>
                <a:cubicBezTo>
                  <a:pt x="555281" y="1712235"/>
                  <a:pt x="555281" y="1710820"/>
                  <a:pt x="551035" y="1709405"/>
                </a:cubicBezTo>
                <a:lnTo>
                  <a:pt x="549620" y="1712235"/>
                </a:lnTo>
                <a:cubicBezTo>
                  <a:pt x="543961" y="1709405"/>
                  <a:pt x="542544" y="1705159"/>
                  <a:pt x="548205" y="1699500"/>
                </a:cubicBezTo>
                <a:cubicBezTo>
                  <a:pt x="559525" y="1700914"/>
                  <a:pt x="563771" y="1698083"/>
                  <a:pt x="579336" y="1705159"/>
                </a:cubicBezTo>
                <a:cubicBezTo>
                  <a:pt x="575092" y="1692424"/>
                  <a:pt x="551035" y="1696670"/>
                  <a:pt x="543961" y="1692424"/>
                </a:cubicBezTo>
                <a:cubicBezTo>
                  <a:pt x="543961" y="1688180"/>
                  <a:pt x="552451" y="1696670"/>
                  <a:pt x="551035" y="1689592"/>
                </a:cubicBezTo>
                <a:cubicBezTo>
                  <a:pt x="555281" y="1692424"/>
                  <a:pt x="560942" y="1693839"/>
                  <a:pt x="563771" y="1692424"/>
                </a:cubicBezTo>
                <a:cubicBezTo>
                  <a:pt x="560942" y="1691009"/>
                  <a:pt x="551035" y="1683933"/>
                  <a:pt x="548205" y="1689592"/>
                </a:cubicBezTo>
                <a:cubicBezTo>
                  <a:pt x="541131" y="1682519"/>
                  <a:pt x="534055" y="1678272"/>
                  <a:pt x="526980" y="1676859"/>
                </a:cubicBezTo>
                <a:cubicBezTo>
                  <a:pt x="529811" y="1672613"/>
                  <a:pt x="534055" y="1675443"/>
                  <a:pt x="536885" y="1674028"/>
                </a:cubicBezTo>
                <a:cubicBezTo>
                  <a:pt x="536885" y="1671198"/>
                  <a:pt x="534055" y="1669784"/>
                  <a:pt x="531224" y="1668369"/>
                </a:cubicBezTo>
                <a:lnTo>
                  <a:pt x="539746" y="1666819"/>
                </a:lnTo>
                <a:lnTo>
                  <a:pt x="531183" y="1660548"/>
                </a:lnTo>
                <a:cubicBezTo>
                  <a:pt x="526164" y="1657957"/>
                  <a:pt x="521953" y="1655366"/>
                  <a:pt x="524544" y="1652128"/>
                </a:cubicBezTo>
                <a:cubicBezTo>
                  <a:pt x="529726" y="1653424"/>
                  <a:pt x="528431" y="1656015"/>
                  <a:pt x="528431" y="1656015"/>
                </a:cubicBezTo>
                <a:lnTo>
                  <a:pt x="545507" y="1665772"/>
                </a:lnTo>
                <a:lnTo>
                  <a:pt x="546790" y="1665539"/>
                </a:lnTo>
                <a:cubicBezTo>
                  <a:pt x="543961" y="1662708"/>
                  <a:pt x="542544" y="1661293"/>
                  <a:pt x="542544" y="1658462"/>
                </a:cubicBezTo>
                <a:cubicBezTo>
                  <a:pt x="539715" y="1657049"/>
                  <a:pt x="536885" y="1654217"/>
                  <a:pt x="535470" y="1649973"/>
                </a:cubicBezTo>
                <a:cubicBezTo>
                  <a:pt x="532641" y="1642897"/>
                  <a:pt x="528394" y="1641482"/>
                  <a:pt x="522735" y="1641482"/>
                </a:cubicBezTo>
                <a:cubicBezTo>
                  <a:pt x="517074" y="1641482"/>
                  <a:pt x="511413" y="1641482"/>
                  <a:pt x="505754" y="1638653"/>
                </a:cubicBezTo>
                <a:cubicBezTo>
                  <a:pt x="505754" y="1640068"/>
                  <a:pt x="505754" y="1640068"/>
                  <a:pt x="505754" y="1641482"/>
                </a:cubicBezTo>
                <a:cubicBezTo>
                  <a:pt x="505754" y="1645729"/>
                  <a:pt x="500093" y="1640068"/>
                  <a:pt x="498680" y="1642897"/>
                </a:cubicBezTo>
                <a:cubicBezTo>
                  <a:pt x="494434" y="1641482"/>
                  <a:pt x="491604" y="1638653"/>
                  <a:pt x="488773" y="1635821"/>
                </a:cubicBezTo>
                <a:cubicBezTo>
                  <a:pt x="485944" y="1635821"/>
                  <a:pt x="481699" y="1635821"/>
                  <a:pt x="478870" y="1635821"/>
                </a:cubicBezTo>
                <a:cubicBezTo>
                  <a:pt x="476038" y="1634408"/>
                  <a:pt x="473209" y="1637238"/>
                  <a:pt x="470379" y="1638653"/>
                </a:cubicBezTo>
                <a:cubicBezTo>
                  <a:pt x="473209" y="1641482"/>
                  <a:pt x="476038" y="1642897"/>
                  <a:pt x="478870" y="1644312"/>
                </a:cubicBezTo>
                <a:cubicBezTo>
                  <a:pt x="480282" y="1644312"/>
                  <a:pt x="480282" y="1642897"/>
                  <a:pt x="480282" y="1642897"/>
                </a:cubicBezTo>
                <a:cubicBezTo>
                  <a:pt x="483114" y="1640068"/>
                  <a:pt x="487358" y="1640068"/>
                  <a:pt x="491604" y="1642897"/>
                </a:cubicBezTo>
                <a:cubicBezTo>
                  <a:pt x="493019" y="1642897"/>
                  <a:pt x="493019" y="1644312"/>
                  <a:pt x="493019" y="1644312"/>
                </a:cubicBezTo>
                <a:cubicBezTo>
                  <a:pt x="493019" y="1644312"/>
                  <a:pt x="491604" y="1645729"/>
                  <a:pt x="491604" y="1645729"/>
                </a:cubicBezTo>
                <a:cubicBezTo>
                  <a:pt x="488773" y="1645729"/>
                  <a:pt x="485944" y="1645729"/>
                  <a:pt x="483114" y="1645729"/>
                </a:cubicBezTo>
                <a:cubicBezTo>
                  <a:pt x="487358" y="1649973"/>
                  <a:pt x="491604" y="1652803"/>
                  <a:pt x="497264" y="1655632"/>
                </a:cubicBezTo>
                <a:cubicBezTo>
                  <a:pt x="488773" y="1654217"/>
                  <a:pt x="477453" y="1645729"/>
                  <a:pt x="466133" y="1641482"/>
                </a:cubicBezTo>
                <a:cubicBezTo>
                  <a:pt x="466133" y="1641482"/>
                  <a:pt x="466133" y="1641482"/>
                  <a:pt x="464718" y="1641482"/>
                </a:cubicBezTo>
                <a:cubicBezTo>
                  <a:pt x="463303" y="1640068"/>
                  <a:pt x="460474" y="1640068"/>
                  <a:pt x="459059" y="1640068"/>
                </a:cubicBezTo>
                <a:cubicBezTo>
                  <a:pt x="453398" y="1637238"/>
                  <a:pt x="456229" y="1637238"/>
                  <a:pt x="457642" y="1637238"/>
                </a:cubicBezTo>
                <a:cubicBezTo>
                  <a:pt x="453398" y="1635821"/>
                  <a:pt x="450568" y="1635821"/>
                  <a:pt x="446322" y="1635821"/>
                </a:cubicBezTo>
                <a:cubicBezTo>
                  <a:pt x="443493" y="1635821"/>
                  <a:pt x="440663" y="1634408"/>
                  <a:pt x="439248" y="1632992"/>
                </a:cubicBezTo>
                <a:cubicBezTo>
                  <a:pt x="437832" y="1630162"/>
                  <a:pt x="437832" y="1627331"/>
                  <a:pt x="437832" y="1624501"/>
                </a:cubicBezTo>
                <a:cubicBezTo>
                  <a:pt x="435002" y="1623087"/>
                  <a:pt x="432172" y="1621672"/>
                  <a:pt x="430758" y="1620257"/>
                </a:cubicBezTo>
                <a:cubicBezTo>
                  <a:pt x="429341" y="1618842"/>
                  <a:pt x="426511" y="1618842"/>
                  <a:pt x="423682" y="1620257"/>
                </a:cubicBezTo>
                <a:cubicBezTo>
                  <a:pt x="420852" y="1621672"/>
                  <a:pt x="420852" y="1624501"/>
                  <a:pt x="422267" y="1627331"/>
                </a:cubicBezTo>
                <a:cubicBezTo>
                  <a:pt x="422267" y="1628748"/>
                  <a:pt x="423682" y="1630162"/>
                  <a:pt x="425097" y="1631577"/>
                </a:cubicBezTo>
                <a:cubicBezTo>
                  <a:pt x="425097" y="1631577"/>
                  <a:pt x="425097" y="1632992"/>
                  <a:pt x="425097" y="1632992"/>
                </a:cubicBezTo>
                <a:cubicBezTo>
                  <a:pt x="423682" y="1632992"/>
                  <a:pt x="422267" y="1634408"/>
                  <a:pt x="420852" y="1634408"/>
                </a:cubicBezTo>
                <a:cubicBezTo>
                  <a:pt x="422267" y="1637238"/>
                  <a:pt x="425097" y="1638653"/>
                  <a:pt x="427928" y="1640068"/>
                </a:cubicBezTo>
                <a:cubicBezTo>
                  <a:pt x="435002" y="1644312"/>
                  <a:pt x="444907" y="1648558"/>
                  <a:pt x="446322" y="1655632"/>
                </a:cubicBezTo>
                <a:cubicBezTo>
                  <a:pt x="457642" y="1657049"/>
                  <a:pt x="468962" y="1666952"/>
                  <a:pt x="484529" y="1672613"/>
                </a:cubicBezTo>
                <a:cubicBezTo>
                  <a:pt x="480282" y="1674028"/>
                  <a:pt x="477453" y="1675443"/>
                  <a:pt x="471794" y="1671198"/>
                </a:cubicBezTo>
                <a:cubicBezTo>
                  <a:pt x="481699" y="1669784"/>
                  <a:pt x="461888" y="1666952"/>
                  <a:pt x="457642" y="1661293"/>
                </a:cubicBezTo>
                <a:cubicBezTo>
                  <a:pt x="456229" y="1661293"/>
                  <a:pt x="453398" y="1662708"/>
                  <a:pt x="453398" y="1664123"/>
                </a:cubicBezTo>
                <a:cubicBezTo>
                  <a:pt x="450568" y="1659878"/>
                  <a:pt x="442078" y="1655632"/>
                  <a:pt x="435002" y="1649973"/>
                </a:cubicBezTo>
                <a:cubicBezTo>
                  <a:pt x="426511" y="1645729"/>
                  <a:pt x="420852" y="1638653"/>
                  <a:pt x="416608" y="1632992"/>
                </a:cubicBezTo>
                <a:cubicBezTo>
                  <a:pt x="416608" y="1632992"/>
                  <a:pt x="415191" y="1631577"/>
                  <a:pt x="415191" y="1631577"/>
                </a:cubicBezTo>
                <a:cubicBezTo>
                  <a:pt x="408117" y="1634408"/>
                  <a:pt x="405288" y="1623087"/>
                  <a:pt x="399627" y="1624501"/>
                </a:cubicBezTo>
                <a:cubicBezTo>
                  <a:pt x="399627" y="1628748"/>
                  <a:pt x="399627" y="1632992"/>
                  <a:pt x="403871" y="1635821"/>
                </a:cubicBezTo>
                <a:cubicBezTo>
                  <a:pt x="409532" y="1638653"/>
                  <a:pt x="410947" y="1651388"/>
                  <a:pt x="420852" y="1642897"/>
                </a:cubicBezTo>
                <a:cubicBezTo>
                  <a:pt x="420852" y="1642897"/>
                  <a:pt x="422267" y="1642897"/>
                  <a:pt x="422267" y="1644312"/>
                </a:cubicBezTo>
                <a:cubicBezTo>
                  <a:pt x="422267" y="1645729"/>
                  <a:pt x="422267" y="1648558"/>
                  <a:pt x="420852" y="1651388"/>
                </a:cubicBezTo>
                <a:cubicBezTo>
                  <a:pt x="418021" y="1658462"/>
                  <a:pt x="415191" y="1666952"/>
                  <a:pt x="412362" y="1674028"/>
                </a:cubicBezTo>
                <a:cubicBezTo>
                  <a:pt x="415191" y="1678272"/>
                  <a:pt x="418021" y="1683933"/>
                  <a:pt x="420852" y="1688180"/>
                </a:cubicBezTo>
                <a:cubicBezTo>
                  <a:pt x="422267" y="1689592"/>
                  <a:pt x="423682" y="1691009"/>
                  <a:pt x="425097" y="1691009"/>
                </a:cubicBezTo>
                <a:cubicBezTo>
                  <a:pt x="425097" y="1691009"/>
                  <a:pt x="423682" y="1691009"/>
                  <a:pt x="423682" y="1691009"/>
                </a:cubicBezTo>
                <a:cubicBezTo>
                  <a:pt x="425097" y="1693839"/>
                  <a:pt x="427928" y="1696670"/>
                  <a:pt x="429341" y="1699500"/>
                </a:cubicBezTo>
                <a:cubicBezTo>
                  <a:pt x="430758" y="1700914"/>
                  <a:pt x="433587" y="1702329"/>
                  <a:pt x="436419" y="1702329"/>
                </a:cubicBezTo>
                <a:cubicBezTo>
                  <a:pt x="446322" y="1702329"/>
                  <a:pt x="450568" y="1710820"/>
                  <a:pt x="456229" y="1716481"/>
                </a:cubicBezTo>
                <a:cubicBezTo>
                  <a:pt x="460474" y="1722140"/>
                  <a:pt x="457642" y="1727801"/>
                  <a:pt x="457642" y="1733462"/>
                </a:cubicBezTo>
                <a:cubicBezTo>
                  <a:pt x="456229" y="1736291"/>
                  <a:pt x="454813" y="1737706"/>
                  <a:pt x="453398" y="1736291"/>
                </a:cubicBezTo>
                <a:cubicBezTo>
                  <a:pt x="446322" y="1732045"/>
                  <a:pt x="440663" y="1727801"/>
                  <a:pt x="435002" y="1723555"/>
                </a:cubicBezTo>
                <a:cubicBezTo>
                  <a:pt x="435002" y="1723555"/>
                  <a:pt x="433587" y="1722140"/>
                  <a:pt x="433587" y="1722140"/>
                </a:cubicBezTo>
                <a:cubicBezTo>
                  <a:pt x="423682" y="1720725"/>
                  <a:pt x="413777" y="1719310"/>
                  <a:pt x="403871" y="1716481"/>
                </a:cubicBezTo>
                <a:cubicBezTo>
                  <a:pt x="396797" y="1710820"/>
                  <a:pt x="386890" y="1705159"/>
                  <a:pt x="382646" y="1709405"/>
                </a:cubicBezTo>
                <a:cubicBezTo>
                  <a:pt x="378401" y="1705159"/>
                  <a:pt x="381231" y="1702329"/>
                  <a:pt x="375570" y="1699500"/>
                </a:cubicBezTo>
                <a:cubicBezTo>
                  <a:pt x="369911" y="1698083"/>
                  <a:pt x="372740" y="1706575"/>
                  <a:pt x="361420" y="1695253"/>
                </a:cubicBezTo>
                <a:cubicBezTo>
                  <a:pt x="358591" y="1693839"/>
                  <a:pt x="357176" y="1695253"/>
                  <a:pt x="355759" y="1696670"/>
                </a:cubicBezTo>
                <a:cubicBezTo>
                  <a:pt x="357176" y="1705159"/>
                  <a:pt x="379816" y="1712235"/>
                  <a:pt x="372740" y="1715064"/>
                </a:cubicBezTo>
                <a:cubicBezTo>
                  <a:pt x="376987" y="1717896"/>
                  <a:pt x="376987" y="1715064"/>
                  <a:pt x="379816" y="1716481"/>
                </a:cubicBezTo>
                <a:cubicBezTo>
                  <a:pt x="382646" y="1713651"/>
                  <a:pt x="371326" y="1710820"/>
                  <a:pt x="376987" y="1709405"/>
                </a:cubicBezTo>
                <a:cubicBezTo>
                  <a:pt x="382646" y="1710820"/>
                  <a:pt x="386890" y="1715064"/>
                  <a:pt x="382646" y="1717896"/>
                </a:cubicBezTo>
                <a:cubicBezTo>
                  <a:pt x="392551" y="1723555"/>
                  <a:pt x="396797" y="1719310"/>
                  <a:pt x="408117" y="1726386"/>
                </a:cubicBezTo>
                <a:cubicBezTo>
                  <a:pt x="405288" y="1727801"/>
                  <a:pt x="401042" y="1724971"/>
                  <a:pt x="395381" y="1722140"/>
                </a:cubicBezTo>
                <a:cubicBezTo>
                  <a:pt x="392551" y="1723555"/>
                  <a:pt x="396797" y="1726386"/>
                  <a:pt x="393966" y="1727801"/>
                </a:cubicBezTo>
                <a:cubicBezTo>
                  <a:pt x="384060" y="1722140"/>
                  <a:pt x="376987" y="1720725"/>
                  <a:pt x="369911" y="1717896"/>
                </a:cubicBezTo>
                <a:cubicBezTo>
                  <a:pt x="378401" y="1715064"/>
                  <a:pt x="337365" y="1688180"/>
                  <a:pt x="340195" y="1678272"/>
                </a:cubicBezTo>
                <a:cubicBezTo>
                  <a:pt x="338780" y="1678272"/>
                  <a:pt x="335950" y="1676859"/>
                  <a:pt x="333119" y="1674028"/>
                </a:cubicBezTo>
                <a:cubicBezTo>
                  <a:pt x="333119" y="1668369"/>
                  <a:pt x="328875" y="1662708"/>
                  <a:pt x="321799" y="1657049"/>
                </a:cubicBezTo>
                <a:cubicBezTo>
                  <a:pt x="320384" y="1642897"/>
                  <a:pt x="303405" y="1625918"/>
                  <a:pt x="303405" y="1616011"/>
                </a:cubicBezTo>
                <a:cubicBezTo>
                  <a:pt x="306234" y="1621672"/>
                  <a:pt x="317555" y="1627331"/>
                  <a:pt x="314725" y="1624501"/>
                </a:cubicBezTo>
                <a:cubicBezTo>
                  <a:pt x="323216" y="1630162"/>
                  <a:pt x="330289" y="1637238"/>
                  <a:pt x="338780" y="1645729"/>
                </a:cubicBezTo>
                <a:cubicBezTo>
                  <a:pt x="347271" y="1654217"/>
                  <a:pt x="357176" y="1661293"/>
                  <a:pt x="365666" y="1669784"/>
                </a:cubicBezTo>
                <a:cubicBezTo>
                  <a:pt x="376987" y="1679689"/>
                  <a:pt x="388307" y="1688180"/>
                  <a:pt x="399627" y="1693839"/>
                </a:cubicBezTo>
                <a:cubicBezTo>
                  <a:pt x="399627" y="1692424"/>
                  <a:pt x="399627" y="1692424"/>
                  <a:pt x="399627" y="1691009"/>
                </a:cubicBezTo>
                <a:cubicBezTo>
                  <a:pt x="396797" y="1689592"/>
                  <a:pt x="395381" y="1688180"/>
                  <a:pt x="393966" y="1686763"/>
                </a:cubicBezTo>
                <a:cubicBezTo>
                  <a:pt x="395381" y="1688180"/>
                  <a:pt x="396797" y="1688180"/>
                  <a:pt x="398212" y="1688180"/>
                </a:cubicBezTo>
                <a:cubicBezTo>
                  <a:pt x="398212" y="1686763"/>
                  <a:pt x="398212" y="1685348"/>
                  <a:pt x="398212" y="1683933"/>
                </a:cubicBezTo>
                <a:cubicBezTo>
                  <a:pt x="398212" y="1681104"/>
                  <a:pt x="398212" y="1678272"/>
                  <a:pt x="398212" y="1675443"/>
                </a:cubicBezTo>
                <a:cubicBezTo>
                  <a:pt x="399627" y="1665539"/>
                  <a:pt x="396797" y="1657049"/>
                  <a:pt x="388307" y="1651388"/>
                </a:cubicBezTo>
                <a:cubicBezTo>
                  <a:pt x="379816" y="1644312"/>
                  <a:pt x="379816" y="1635821"/>
                  <a:pt x="382646" y="1625918"/>
                </a:cubicBezTo>
                <a:cubicBezTo>
                  <a:pt x="384060" y="1620257"/>
                  <a:pt x="386890" y="1614598"/>
                  <a:pt x="389721" y="1608937"/>
                </a:cubicBezTo>
                <a:cubicBezTo>
                  <a:pt x="386890" y="1606107"/>
                  <a:pt x="384060" y="1601861"/>
                  <a:pt x="381231" y="1600446"/>
                </a:cubicBezTo>
                <a:cubicBezTo>
                  <a:pt x="379816" y="1599031"/>
                  <a:pt x="389721" y="1594787"/>
                  <a:pt x="379816" y="1593371"/>
                </a:cubicBezTo>
                <a:cubicBezTo>
                  <a:pt x="381231" y="1587711"/>
                  <a:pt x="391136" y="1597617"/>
                  <a:pt x="388307" y="1601861"/>
                </a:cubicBezTo>
                <a:cubicBezTo>
                  <a:pt x="389721" y="1603278"/>
                  <a:pt x="391136" y="1603278"/>
                  <a:pt x="392551" y="1604691"/>
                </a:cubicBezTo>
                <a:cubicBezTo>
                  <a:pt x="393966" y="1601861"/>
                  <a:pt x="393966" y="1599031"/>
                  <a:pt x="392551" y="1597617"/>
                </a:cubicBezTo>
                <a:cubicBezTo>
                  <a:pt x="391136" y="1596200"/>
                  <a:pt x="389721" y="1594787"/>
                  <a:pt x="389721" y="1593371"/>
                </a:cubicBezTo>
                <a:cubicBezTo>
                  <a:pt x="389721" y="1591956"/>
                  <a:pt x="389721" y="1589126"/>
                  <a:pt x="391136" y="1586297"/>
                </a:cubicBezTo>
                <a:cubicBezTo>
                  <a:pt x="388307" y="1586297"/>
                  <a:pt x="384060" y="1586297"/>
                  <a:pt x="379816" y="1583467"/>
                </a:cubicBezTo>
                <a:cubicBezTo>
                  <a:pt x="368496" y="1583467"/>
                  <a:pt x="362835" y="1587711"/>
                  <a:pt x="360005" y="1599031"/>
                </a:cubicBezTo>
                <a:cubicBezTo>
                  <a:pt x="358591" y="1600446"/>
                  <a:pt x="355759" y="1603278"/>
                  <a:pt x="354346" y="1604691"/>
                </a:cubicBezTo>
                <a:cubicBezTo>
                  <a:pt x="352930" y="1606107"/>
                  <a:pt x="351515" y="1606107"/>
                  <a:pt x="351515" y="1606107"/>
                </a:cubicBezTo>
                <a:cubicBezTo>
                  <a:pt x="351515" y="1604691"/>
                  <a:pt x="350100" y="1604691"/>
                  <a:pt x="350100" y="1603278"/>
                </a:cubicBezTo>
                <a:cubicBezTo>
                  <a:pt x="348685" y="1597617"/>
                  <a:pt x="348685" y="1591956"/>
                  <a:pt x="352930" y="1587711"/>
                </a:cubicBezTo>
                <a:cubicBezTo>
                  <a:pt x="350100" y="1583467"/>
                  <a:pt x="348685" y="1577806"/>
                  <a:pt x="357176" y="1577806"/>
                </a:cubicBezTo>
                <a:cubicBezTo>
                  <a:pt x="360005" y="1577806"/>
                  <a:pt x="358591" y="1574976"/>
                  <a:pt x="357176" y="1573560"/>
                </a:cubicBezTo>
                <a:cubicBezTo>
                  <a:pt x="354346" y="1570730"/>
                  <a:pt x="347271" y="1573560"/>
                  <a:pt x="350100" y="1567901"/>
                </a:cubicBezTo>
                <a:cubicBezTo>
                  <a:pt x="351515" y="1563656"/>
                  <a:pt x="352930" y="1560825"/>
                  <a:pt x="347271" y="1560825"/>
                </a:cubicBezTo>
                <a:cubicBezTo>
                  <a:pt x="341610" y="1560825"/>
                  <a:pt x="337365" y="1559410"/>
                  <a:pt x="335950" y="1552336"/>
                </a:cubicBezTo>
                <a:cubicBezTo>
                  <a:pt x="335950" y="1548090"/>
                  <a:pt x="337365" y="1548090"/>
                  <a:pt x="334536" y="1549505"/>
                </a:cubicBezTo>
                <a:cubicBezTo>
                  <a:pt x="334536" y="1549505"/>
                  <a:pt x="333119" y="1549505"/>
                  <a:pt x="333119" y="1550920"/>
                </a:cubicBezTo>
                <a:cubicBezTo>
                  <a:pt x="331706" y="1552336"/>
                  <a:pt x="331706" y="1555166"/>
                  <a:pt x="330289" y="1557995"/>
                </a:cubicBezTo>
                <a:cubicBezTo>
                  <a:pt x="327460" y="1563656"/>
                  <a:pt x="323216" y="1570730"/>
                  <a:pt x="323216" y="1577806"/>
                </a:cubicBezTo>
                <a:cubicBezTo>
                  <a:pt x="323216" y="1583467"/>
                  <a:pt x="330289" y="1589126"/>
                  <a:pt x="333119" y="1594787"/>
                </a:cubicBezTo>
                <a:cubicBezTo>
                  <a:pt x="337365" y="1601861"/>
                  <a:pt x="345856" y="1607522"/>
                  <a:pt x="350100" y="1614598"/>
                </a:cubicBezTo>
                <a:cubicBezTo>
                  <a:pt x="351515" y="1616011"/>
                  <a:pt x="351515" y="1616011"/>
                  <a:pt x="352930" y="1617427"/>
                </a:cubicBezTo>
                <a:cubicBezTo>
                  <a:pt x="352930" y="1617427"/>
                  <a:pt x="351515" y="1617427"/>
                  <a:pt x="351515" y="1617427"/>
                </a:cubicBezTo>
                <a:cubicBezTo>
                  <a:pt x="352930" y="1618842"/>
                  <a:pt x="354346" y="1620257"/>
                  <a:pt x="354346" y="1621672"/>
                </a:cubicBezTo>
                <a:cubicBezTo>
                  <a:pt x="354346" y="1624501"/>
                  <a:pt x="357176" y="1627331"/>
                  <a:pt x="360005" y="1627331"/>
                </a:cubicBezTo>
                <a:cubicBezTo>
                  <a:pt x="364250" y="1628748"/>
                  <a:pt x="368496" y="1630162"/>
                  <a:pt x="367079" y="1634408"/>
                </a:cubicBezTo>
                <a:cubicBezTo>
                  <a:pt x="367079" y="1634408"/>
                  <a:pt x="367079" y="1635821"/>
                  <a:pt x="367079" y="1635821"/>
                </a:cubicBezTo>
                <a:cubicBezTo>
                  <a:pt x="371326" y="1640068"/>
                  <a:pt x="375570" y="1647142"/>
                  <a:pt x="378401" y="1649973"/>
                </a:cubicBezTo>
                <a:cubicBezTo>
                  <a:pt x="374157" y="1647142"/>
                  <a:pt x="368496" y="1642897"/>
                  <a:pt x="364250" y="1640068"/>
                </a:cubicBezTo>
                <a:cubicBezTo>
                  <a:pt x="362835" y="1640068"/>
                  <a:pt x="362835" y="1641482"/>
                  <a:pt x="362835" y="1641482"/>
                </a:cubicBezTo>
                <a:cubicBezTo>
                  <a:pt x="361420" y="1642897"/>
                  <a:pt x="362835" y="1645729"/>
                  <a:pt x="361420" y="1647142"/>
                </a:cubicBezTo>
                <a:cubicBezTo>
                  <a:pt x="360005" y="1649973"/>
                  <a:pt x="357176" y="1649973"/>
                  <a:pt x="357176" y="1648558"/>
                </a:cubicBezTo>
                <a:cubicBezTo>
                  <a:pt x="354346" y="1637238"/>
                  <a:pt x="341610" y="1637238"/>
                  <a:pt x="335950" y="1628748"/>
                </a:cubicBezTo>
                <a:cubicBezTo>
                  <a:pt x="330289" y="1621672"/>
                  <a:pt x="323216" y="1616011"/>
                  <a:pt x="318969" y="1607522"/>
                </a:cubicBezTo>
                <a:cubicBezTo>
                  <a:pt x="310479" y="1604691"/>
                  <a:pt x="304818" y="1597617"/>
                  <a:pt x="299159" y="1591956"/>
                </a:cubicBezTo>
                <a:cubicBezTo>
                  <a:pt x="292085" y="1584880"/>
                  <a:pt x="282178" y="1577806"/>
                  <a:pt x="282178" y="1565069"/>
                </a:cubicBezTo>
                <a:cubicBezTo>
                  <a:pt x="282178" y="1563656"/>
                  <a:pt x="280765" y="1562240"/>
                  <a:pt x="279348" y="1560825"/>
                </a:cubicBezTo>
                <a:cubicBezTo>
                  <a:pt x="272274" y="1555166"/>
                  <a:pt x="272274" y="1546675"/>
                  <a:pt x="272274" y="1538185"/>
                </a:cubicBezTo>
                <a:cubicBezTo>
                  <a:pt x="272274" y="1528279"/>
                  <a:pt x="269443" y="1526865"/>
                  <a:pt x="259537" y="1522618"/>
                </a:cubicBezTo>
                <a:cubicBezTo>
                  <a:pt x="246802" y="1518374"/>
                  <a:pt x="246802" y="1515544"/>
                  <a:pt x="238312" y="1502808"/>
                </a:cubicBezTo>
                <a:cubicBezTo>
                  <a:pt x="234067" y="1494319"/>
                  <a:pt x="231236" y="1485828"/>
                  <a:pt x="235482" y="1478753"/>
                </a:cubicBezTo>
                <a:cubicBezTo>
                  <a:pt x="241143" y="1467433"/>
                  <a:pt x="238312" y="1457527"/>
                  <a:pt x="238312" y="1446207"/>
                </a:cubicBezTo>
                <a:cubicBezTo>
                  <a:pt x="238312" y="1444792"/>
                  <a:pt x="236897" y="1444792"/>
                  <a:pt x="236897" y="1443378"/>
                </a:cubicBezTo>
                <a:cubicBezTo>
                  <a:pt x="235482" y="1444792"/>
                  <a:pt x="235482" y="1446207"/>
                  <a:pt x="234067" y="1447622"/>
                </a:cubicBezTo>
                <a:cubicBezTo>
                  <a:pt x="232653" y="1449037"/>
                  <a:pt x="232653" y="1454698"/>
                  <a:pt x="229823" y="1450453"/>
                </a:cubicBezTo>
                <a:cubicBezTo>
                  <a:pt x="224162" y="1441963"/>
                  <a:pt x="222747" y="1432056"/>
                  <a:pt x="214257" y="1424982"/>
                </a:cubicBezTo>
                <a:cubicBezTo>
                  <a:pt x="210012" y="1422152"/>
                  <a:pt x="211425" y="1416491"/>
                  <a:pt x="211425" y="1412247"/>
                </a:cubicBezTo>
                <a:cubicBezTo>
                  <a:pt x="211425" y="1405171"/>
                  <a:pt x="211425" y="1398095"/>
                  <a:pt x="204351" y="1392436"/>
                </a:cubicBezTo>
                <a:cubicBezTo>
                  <a:pt x="197276" y="1388192"/>
                  <a:pt x="193031" y="1381116"/>
                  <a:pt x="194446" y="1371211"/>
                </a:cubicBezTo>
                <a:cubicBezTo>
                  <a:pt x="194446" y="1369794"/>
                  <a:pt x="193031" y="1366964"/>
                  <a:pt x="191617" y="1364135"/>
                </a:cubicBezTo>
                <a:cubicBezTo>
                  <a:pt x="185956" y="1355644"/>
                  <a:pt x="181711" y="1347154"/>
                  <a:pt x="177465" y="1337250"/>
                </a:cubicBezTo>
                <a:cubicBezTo>
                  <a:pt x="174635" y="1328760"/>
                  <a:pt x="170391" y="1320269"/>
                  <a:pt x="167562" y="1311779"/>
                </a:cubicBezTo>
                <a:cubicBezTo>
                  <a:pt x="164732" y="1304703"/>
                  <a:pt x="161900" y="1299044"/>
                  <a:pt x="153410" y="1296212"/>
                </a:cubicBezTo>
                <a:cubicBezTo>
                  <a:pt x="147751" y="1294799"/>
                  <a:pt x="154825" y="1290553"/>
                  <a:pt x="153410" y="1287722"/>
                </a:cubicBezTo>
                <a:cubicBezTo>
                  <a:pt x="149166" y="1282063"/>
                  <a:pt x="142090" y="1279233"/>
                  <a:pt x="142090" y="1272157"/>
                </a:cubicBezTo>
                <a:cubicBezTo>
                  <a:pt x="142090" y="1272157"/>
                  <a:pt x="140675" y="1270742"/>
                  <a:pt x="140675" y="1270742"/>
                </a:cubicBezTo>
                <a:cubicBezTo>
                  <a:pt x="140675" y="1270742"/>
                  <a:pt x="139260" y="1270742"/>
                  <a:pt x="139260" y="1272157"/>
                </a:cubicBezTo>
                <a:cubicBezTo>
                  <a:pt x="137845" y="1282063"/>
                  <a:pt x="136431" y="1291968"/>
                  <a:pt x="139260" y="1300458"/>
                </a:cubicBezTo>
                <a:cubicBezTo>
                  <a:pt x="142090" y="1304703"/>
                  <a:pt x="143505" y="1307532"/>
                  <a:pt x="139260" y="1311779"/>
                </a:cubicBezTo>
                <a:cubicBezTo>
                  <a:pt x="135014" y="1316023"/>
                  <a:pt x="130770" y="1320269"/>
                  <a:pt x="125111" y="1324513"/>
                </a:cubicBezTo>
                <a:cubicBezTo>
                  <a:pt x="123694" y="1325930"/>
                  <a:pt x="118035" y="1325930"/>
                  <a:pt x="118035" y="1323099"/>
                </a:cubicBezTo>
                <a:cubicBezTo>
                  <a:pt x="118035" y="1317440"/>
                  <a:pt x="108129" y="1313193"/>
                  <a:pt x="115203" y="1306119"/>
                </a:cubicBezTo>
                <a:cubicBezTo>
                  <a:pt x="118035" y="1303288"/>
                  <a:pt x="118035" y="1297629"/>
                  <a:pt x="119450" y="1293383"/>
                </a:cubicBezTo>
                <a:cubicBezTo>
                  <a:pt x="120864" y="1289138"/>
                  <a:pt x="119450" y="1287722"/>
                  <a:pt x="115203" y="1286309"/>
                </a:cubicBezTo>
                <a:cubicBezTo>
                  <a:pt x="112374" y="1284892"/>
                  <a:pt x="112374" y="1282063"/>
                  <a:pt x="110959" y="1279233"/>
                </a:cubicBezTo>
                <a:cubicBezTo>
                  <a:pt x="108129" y="1270742"/>
                  <a:pt x="106715" y="1260837"/>
                  <a:pt x="102470" y="1253761"/>
                </a:cubicBezTo>
                <a:cubicBezTo>
                  <a:pt x="98224" y="1246687"/>
                  <a:pt x="101054" y="1242441"/>
                  <a:pt x="105300" y="1238197"/>
                </a:cubicBezTo>
                <a:cubicBezTo>
                  <a:pt x="105300" y="1235367"/>
                  <a:pt x="103883" y="1231121"/>
                  <a:pt x="102470" y="1228292"/>
                </a:cubicBezTo>
                <a:cubicBezTo>
                  <a:pt x="101054" y="1226877"/>
                  <a:pt x="101054" y="1226877"/>
                  <a:pt x="101054" y="1225460"/>
                </a:cubicBezTo>
                <a:cubicBezTo>
                  <a:pt x="99639" y="1221216"/>
                  <a:pt x="98224" y="1218386"/>
                  <a:pt x="96809" y="1215557"/>
                </a:cubicBezTo>
                <a:cubicBezTo>
                  <a:pt x="91148" y="1212727"/>
                  <a:pt x="84073" y="1209896"/>
                  <a:pt x="76999" y="1205649"/>
                </a:cubicBezTo>
                <a:cubicBezTo>
                  <a:pt x="69923" y="1202820"/>
                  <a:pt x="68508" y="1191500"/>
                  <a:pt x="57188" y="1194329"/>
                </a:cubicBezTo>
                <a:cubicBezTo>
                  <a:pt x="57188" y="1194329"/>
                  <a:pt x="55773" y="1191500"/>
                  <a:pt x="54358" y="1190085"/>
                </a:cubicBezTo>
                <a:cubicBezTo>
                  <a:pt x="48697" y="1177350"/>
                  <a:pt x="41622" y="1164615"/>
                  <a:pt x="43038" y="1150465"/>
                </a:cubicBezTo>
                <a:cubicBezTo>
                  <a:pt x="40209" y="1143388"/>
                  <a:pt x="37377" y="1134899"/>
                  <a:pt x="37377" y="1126409"/>
                </a:cubicBezTo>
                <a:cubicBezTo>
                  <a:pt x="37377" y="1123577"/>
                  <a:pt x="34548" y="1120748"/>
                  <a:pt x="31718" y="1117918"/>
                </a:cubicBezTo>
                <a:cubicBezTo>
                  <a:pt x="24642" y="1112257"/>
                  <a:pt x="21811" y="1103768"/>
                  <a:pt x="17567" y="1096693"/>
                </a:cubicBezTo>
                <a:cubicBezTo>
                  <a:pt x="14737" y="1091033"/>
                  <a:pt x="14737" y="1085372"/>
                  <a:pt x="16152" y="1074052"/>
                </a:cubicBezTo>
                <a:cubicBezTo>
                  <a:pt x="16152" y="1068393"/>
                  <a:pt x="17567" y="1062732"/>
                  <a:pt x="13322" y="1058486"/>
                </a:cubicBezTo>
                <a:cubicBezTo>
                  <a:pt x="10491" y="1055656"/>
                  <a:pt x="13322" y="1054242"/>
                  <a:pt x="14737" y="1051412"/>
                </a:cubicBezTo>
                <a:cubicBezTo>
                  <a:pt x="16152" y="1048583"/>
                  <a:pt x="17567" y="1044336"/>
                  <a:pt x="16152" y="1042922"/>
                </a:cubicBezTo>
                <a:cubicBezTo>
                  <a:pt x="7661" y="1027355"/>
                  <a:pt x="11907" y="1011791"/>
                  <a:pt x="10491" y="996224"/>
                </a:cubicBezTo>
                <a:cubicBezTo>
                  <a:pt x="10491" y="991980"/>
                  <a:pt x="10491" y="989150"/>
                  <a:pt x="10491" y="984904"/>
                </a:cubicBezTo>
                <a:cubicBezTo>
                  <a:pt x="10491" y="980660"/>
                  <a:pt x="7661" y="979243"/>
                  <a:pt x="3417" y="977830"/>
                </a:cubicBezTo>
                <a:cubicBezTo>
                  <a:pt x="587" y="976414"/>
                  <a:pt x="-829" y="972169"/>
                  <a:pt x="587" y="970755"/>
                </a:cubicBezTo>
                <a:cubicBezTo>
                  <a:pt x="9078" y="962264"/>
                  <a:pt x="6246" y="950944"/>
                  <a:pt x="6246" y="941039"/>
                </a:cubicBezTo>
                <a:cubicBezTo>
                  <a:pt x="6246" y="931133"/>
                  <a:pt x="7661" y="919813"/>
                  <a:pt x="587" y="911323"/>
                </a:cubicBezTo>
                <a:cubicBezTo>
                  <a:pt x="2000" y="905662"/>
                  <a:pt x="4832" y="900002"/>
                  <a:pt x="587" y="894341"/>
                </a:cubicBezTo>
                <a:cubicBezTo>
                  <a:pt x="-829" y="894341"/>
                  <a:pt x="587" y="890097"/>
                  <a:pt x="2000" y="890097"/>
                </a:cubicBezTo>
                <a:cubicBezTo>
                  <a:pt x="7661" y="887268"/>
                  <a:pt x="11907" y="884438"/>
                  <a:pt x="10491" y="877362"/>
                </a:cubicBezTo>
                <a:cubicBezTo>
                  <a:pt x="9078" y="868872"/>
                  <a:pt x="13322" y="861796"/>
                  <a:pt x="14737" y="853307"/>
                </a:cubicBezTo>
                <a:cubicBezTo>
                  <a:pt x="16152" y="846231"/>
                  <a:pt x="14737" y="837741"/>
                  <a:pt x="14737" y="830665"/>
                </a:cubicBezTo>
                <a:cubicBezTo>
                  <a:pt x="24642" y="820760"/>
                  <a:pt x="16152" y="805195"/>
                  <a:pt x="24642" y="793875"/>
                </a:cubicBezTo>
                <a:cubicBezTo>
                  <a:pt x="23228" y="791046"/>
                  <a:pt x="17567" y="785385"/>
                  <a:pt x="23228" y="782555"/>
                </a:cubicBezTo>
                <a:cubicBezTo>
                  <a:pt x="26057" y="781138"/>
                  <a:pt x="27472" y="779724"/>
                  <a:pt x="28887" y="778309"/>
                </a:cubicBezTo>
                <a:cubicBezTo>
                  <a:pt x="28887" y="776894"/>
                  <a:pt x="30302" y="775479"/>
                  <a:pt x="30302" y="774064"/>
                </a:cubicBezTo>
                <a:cubicBezTo>
                  <a:pt x="30302" y="774064"/>
                  <a:pt x="30302" y="775479"/>
                  <a:pt x="30302" y="775479"/>
                </a:cubicBezTo>
                <a:cubicBezTo>
                  <a:pt x="31718" y="774064"/>
                  <a:pt x="31718" y="772648"/>
                  <a:pt x="33131" y="771235"/>
                </a:cubicBezTo>
                <a:cubicBezTo>
                  <a:pt x="35962" y="766989"/>
                  <a:pt x="38792" y="764159"/>
                  <a:pt x="43038" y="761328"/>
                </a:cubicBezTo>
                <a:cubicBezTo>
                  <a:pt x="50112" y="755669"/>
                  <a:pt x="43038" y="751424"/>
                  <a:pt x="43038" y="747178"/>
                </a:cubicBezTo>
                <a:cubicBezTo>
                  <a:pt x="45868" y="747178"/>
                  <a:pt x="48697" y="744348"/>
                  <a:pt x="48697" y="741517"/>
                </a:cubicBezTo>
                <a:cubicBezTo>
                  <a:pt x="50112" y="741517"/>
                  <a:pt x="51529" y="741517"/>
                  <a:pt x="52942" y="740104"/>
                </a:cubicBezTo>
                <a:cubicBezTo>
                  <a:pt x="71339" y="728784"/>
                  <a:pt x="71339" y="728784"/>
                  <a:pt x="71339" y="710386"/>
                </a:cubicBezTo>
                <a:cubicBezTo>
                  <a:pt x="71339" y="704727"/>
                  <a:pt x="75584" y="700483"/>
                  <a:pt x="79828" y="697651"/>
                </a:cubicBezTo>
                <a:cubicBezTo>
                  <a:pt x="82660" y="696237"/>
                  <a:pt x="84073" y="694822"/>
                  <a:pt x="86904" y="693407"/>
                </a:cubicBezTo>
                <a:cubicBezTo>
                  <a:pt x="88319" y="689163"/>
                  <a:pt x="89734" y="684916"/>
                  <a:pt x="91148" y="680672"/>
                </a:cubicBezTo>
                <a:cubicBezTo>
                  <a:pt x="92563" y="679255"/>
                  <a:pt x="92563" y="679255"/>
                  <a:pt x="92563" y="677843"/>
                </a:cubicBezTo>
                <a:cubicBezTo>
                  <a:pt x="91148" y="676426"/>
                  <a:pt x="89734" y="675011"/>
                  <a:pt x="89734" y="673596"/>
                </a:cubicBezTo>
                <a:cubicBezTo>
                  <a:pt x="91148" y="673596"/>
                  <a:pt x="92563" y="673596"/>
                  <a:pt x="93980" y="673596"/>
                </a:cubicBezTo>
                <a:cubicBezTo>
                  <a:pt x="108129" y="629731"/>
                  <a:pt x="126523" y="588693"/>
                  <a:pt x="160486" y="554732"/>
                </a:cubicBezTo>
                <a:cubicBezTo>
                  <a:pt x="166145" y="537753"/>
                  <a:pt x="176052" y="527848"/>
                  <a:pt x="183126" y="509452"/>
                </a:cubicBezTo>
                <a:cubicBezTo>
                  <a:pt x="185956" y="508037"/>
                  <a:pt x="188785" y="506622"/>
                  <a:pt x="190202" y="506622"/>
                </a:cubicBezTo>
                <a:cubicBezTo>
                  <a:pt x="194446" y="505207"/>
                  <a:pt x="197276" y="512281"/>
                  <a:pt x="198692" y="516528"/>
                </a:cubicBezTo>
                <a:cubicBezTo>
                  <a:pt x="183126" y="527848"/>
                  <a:pt x="194446" y="533509"/>
                  <a:pt x="180296" y="537753"/>
                </a:cubicBezTo>
                <a:cubicBezTo>
                  <a:pt x="168974" y="568884"/>
                  <a:pt x="140675" y="602844"/>
                  <a:pt x="129355" y="635390"/>
                </a:cubicBezTo>
                <a:cubicBezTo>
                  <a:pt x="127940" y="639634"/>
                  <a:pt x="126523" y="645295"/>
                  <a:pt x="125111" y="650956"/>
                </a:cubicBezTo>
                <a:cubicBezTo>
                  <a:pt x="127940" y="646712"/>
                  <a:pt x="130770" y="643880"/>
                  <a:pt x="136431" y="641051"/>
                </a:cubicBezTo>
                <a:lnTo>
                  <a:pt x="138635" y="637587"/>
                </a:lnTo>
                <a:lnTo>
                  <a:pt x="138483" y="637739"/>
                </a:lnTo>
                <a:cubicBezTo>
                  <a:pt x="137187" y="637739"/>
                  <a:pt x="137187" y="636444"/>
                  <a:pt x="135892" y="636444"/>
                </a:cubicBezTo>
                <a:lnTo>
                  <a:pt x="139362" y="636444"/>
                </a:lnTo>
                <a:lnTo>
                  <a:pt x="146334" y="625484"/>
                </a:lnTo>
                <a:cubicBezTo>
                  <a:pt x="146334" y="622655"/>
                  <a:pt x="140675" y="616994"/>
                  <a:pt x="149166" y="616994"/>
                </a:cubicBezTo>
                <a:cubicBezTo>
                  <a:pt x="157656" y="616994"/>
                  <a:pt x="161900" y="611335"/>
                  <a:pt x="166145" y="607090"/>
                </a:cubicBezTo>
                <a:cubicBezTo>
                  <a:pt x="168974" y="604259"/>
                  <a:pt x="167562" y="602844"/>
                  <a:pt x="167562" y="598600"/>
                </a:cubicBezTo>
                <a:cubicBezTo>
                  <a:pt x="167562" y="591524"/>
                  <a:pt x="171806" y="584448"/>
                  <a:pt x="177465" y="580204"/>
                </a:cubicBezTo>
                <a:cubicBezTo>
                  <a:pt x="178882" y="580204"/>
                  <a:pt x="178882" y="578789"/>
                  <a:pt x="180296" y="578789"/>
                </a:cubicBezTo>
                <a:cubicBezTo>
                  <a:pt x="180296" y="581619"/>
                  <a:pt x="181711" y="583034"/>
                  <a:pt x="181711" y="584448"/>
                </a:cubicBezTo>
                <a:cubicBezTo>
                  <a:pt x="181711" y="587280"/>
                  <a:pt x="181711" y="588693"/>
                  <a:pt x="180296" y="590109"/>
                </a:cubicBezTo>
                <a:cubicBezTo>
                  <a:pt x="176052" y="594354"/>
                  <a:pt x="181711" y="595770"/>
                  <a:pt x="183126" y="598600"/>
                </a:cubicBezTo>
                <a:cubicBezTo>
                  <a:pt x="187372" y="602844"/>
                  <a:pt x="188785" y="598600"/>
                  <a:pt x="190202" y="597183"/>
                </a:cubicBezTo>
                <a:cubicBezTo>
                  <a:pt x="193031" y="594354"/>
                  <a:pt x="197276" y="590109"/>
                  <a:pt x="200105" y="587280"/>
                </a:cubicBezTo>
                <a:cubicBezTo>
                  <a:pt x="202937" y="584448"/>
                  <a:pt x="205766" y="581619"/>
                  <a:pt x="205766" y="580204"/>
                </a:cubicBezTo>
                <a:cubicBezTo>
                  <a:pt x="204351" y="566052"/>
                  <a:pt x="215672" y="561808"/>
                  <a:pt x="225577" y="557562"/>
                </a:cubicBezTo>
                <a:cubicBezTo>
                  <a:pt x="232653" y="553318"/>
                  <a:pt x="236897" y="549073"/>
                  <a:pt x="242556" y="543412"/>
                </a:cubicBezTo>
                <a:cubicBezTo>
                  <a:pt x="252463" y="533509"/>
                  <a:pt x="262367" y="525018"/>
                  <a:pt x="276518" y="520772"/>
                </a:cubicBezTo>
                <a:cubicBezTo>
                  <a:pt x="277933" y="520772"/>
                  <a:pt x="279348" y="517942"/>
                  <a:pt x="279348" y="516528"/>
                </a:cubicBezTo>
                <a:cubicBezTo>
                  <a:pt x="283594" y="515111"/>
                  <a:pt x="289253" y="516528"/>
                  <a:pt x="290668" y="510867"/>
                </a:cubicBezTo>
                <a:cubicBezTo>
                  <a:pt x="293498" y="500961"/>
                  <a:pt x="303405" y="496717"/>
                  <a:pt x="309064" y="489641"/>
                </a:cubicBezTo>
                <a:cubicBezTo>
                  <a:pt x="310479" y="488226"/>
                  <a:pt x="313308" y="488226"/>
                  <a:pt x="314725" y="488226"/>
                </a:cubicBezTo>
                <a:cubicBezTo>
                  <a:pt x="324628" y="488226"/>
                  <a:pt x="328875" y="482567"/>
                  <a:pt x="331706" y="475490"/>
                </a:cubicBezTo>
                <a:cubicBezTo>
                  <a:pt x="334536" y="471245"/>
                  <a:pt x="335950" y="468416"/>
                  <a:pt x="341610" y="467001"/>
                </a:cubicBezTo>
                <a:cubicBezTo>
                  <a:pt x="347271" y="472660"/>
                  <a:pt x="350100" y="467001"/>
                  <a:pt x="352930" y="464169"/>
                </a:cubicBezTo>
                <a:cubicBezTo>
                  <a:pt x="354346" y="464169"/>
                  <a:pt x="355759" y="461340"/>
                  <a:pt x="355759" y="459925"/>
                </a:cubicBezTo>
                <a:cubicBezTo>
                  <a:pt x="357176" y="457096"/>
                  <a:pt x="358591" y="455681"/>
                  <a:pt x="361420" y="455681"/>
                </a:cubicBezTo>
                <a:cubicBezTo>
                  <a:pt x="371326" y="455681"/>
                  <a:pt x="379816" y="455681"/>
                  <a:pt x="386890" y="450020"/>
                </a:cubicBezTo>
                <a:cubicBezTo>
                  <a:pt x="386890" y="448605"/>
                  <a:pt x="388307" y="448605"/>
                  <a:pt x="389721" y="447190"/>
                </a:cubicBezTo>
                <a:cubicBezTo>
                  <a:pt x="389721" y="445775"/>
                  <a:pt x="391136" y="445775"/>
                  <a:pt x="391136" y="444359"/>
                </a:cubicBezTo>
                <a:cubicBezTo>
                  <a:pt x="392551" y="444359"/>
                  <a:pt x="392551" y="444359"/>
                  <a:pt x="392551" y="444359"/>
                </a:cubicBezTo>
                <a:cubicBezTo>
                  <a:pt x="398212" y="438700"/>
                  <a:pt x="403871" y="434455"/>
                  <a:pt x="410947" y="428794"/>
                </a:cubicBezTo>
                <a:cubicBezTo>
                  <a:pt x="412362" y="427380"/>
                  <a:pt x="413777" y="425965"/>
                  <a:pt x="413777" y="424550"/>
                </a:cubicBezTo>
                <a:cubicBezTo>
                  <a:pt x="418021" y="416059"/>
                  <a:pt x="427928" y="411815"/>
                  <a:pt x="436419" y="410398"/>
                </a:cubicBezTo>
                <a:cubicBezTo>
                  <a:pt x="436419" y="410398"/>
                  <a:pt x="437832" y="410398"/>
                  <a:pt x="437832" y="410398"/>
                </a:cubicBezTo>
                <a:cubicBezTo>
                  <a:pt x="439248" y="407569"/>
                  <a:pt x="442078" y="406154"/>
                  <a:pt x="443493" y="403324"/>
                </a:cubicBezTo>
                <a:cubicBezTo>
                  <a:pt x="450568" y="396249"/>
                  <a:pt x="459059" y="389173"/>
                  <a:pt x="463303" y="382097"/>
                </a:cubicBezTo>
                <a:cubicBezTo>
                  <a:pt x="456229" y="377853"/>
                  <a:pt x="437832" y="386343"/>
                  <a:pt x="437832" y="376438"/>
                </a:cubicBezTo>
                <a:cubicBezTo>
                  <a:pt x="447739" y="373608"/>
                  <a:pt x="454813" y="377853"/>
                  <a:pt x="463303" y="377853"/>
                </a:cubicBezTo>
                <a:cubicBezTo>
                  <a:pt x="487358" y="365118"/>
                  <a:pt x="507169" y="349553"/>
                  <a:pt x="526980" y="332572"/>
                </a:cubicBezTo>
                <a:cubicBezTo>
                  <a:pt x="536885" y="324082"/>
                  <a:pt x="546790" y="317006"/>
                  <a:pt x="558110" y="308515"/>
                </a:cubicBezTo>
                <a:cubicBezTo>
                  <a:pt x="569431" y="301442"/>
                  <a:pt x="580753" y="294366"/>
                  <a:pt x="593486" y="287292"/>
                </a:cubicBezTo>
                <a:cubicBezTo>
                  <a:pt x="589241" y="277385"/>
                  <a:pt x="573675" y="285875"/>
                  <a:pt x="568016" y="278801"/>
                </a:cubicBezTo>
                <a:cubicBezTo>
                  <a:pt x="572262" y="278801"/>
                  <a:pt x="579336" y="274555"/>
                  <a:pt x="586412" y="271726"/>
                </a:cubicBezTo>
                <a:cubicBezTo>
                  <a:pt x="582165" y="266065"/>
                  <a:pt x="573675" y="266065"/>
                  <a:pt x="565184" y="266065"/>
                </a:cubicBezTo>
                <a:cubicBezTo>
                  <a:pt x="559525" y="271726"/>
                  <a:pt x="572262" y="270311"/>
                  <a:pt x="566601" y="275970"/>
                </a:cubicBezTo>
                <a:cubicBezTo>
                  <a:pt x="552451" y="281631"/>
                  <a:pt x="542544" y="281631"/>
                  <a:pt x="538300" y="271726"/>
                </a:cubicBezTo>
                <a:cubicBezTo>
                  <a:pt x="525565" y="275970"/>
                  <a:pt x="518491" y="283046"/>
                  <a:pt x="510000" y="275970"/>
                </a:cubicBezTo>
                <a:cubicBezTo>
                  <a:pt x="473209" y="291536"/>
                  <a:pt x="446322" y="309932"/>
                  <a:pt x="422267" y="328326"/>
                </a:cubicBezTo>
                <a:cubicBezTo>
                  <a:pt x="409532" y="336817"/>
                  <a:pt x="398212" y="345307"/>
                  <a:pt x="385477" y="353798"/>
                </a:cubicBezTo>
                <a:cubicBezTo>
                  <a:pt x="378401" y="358042"/>
                  <a:pt x="372740" y="362286"/>
                  <a:pt x="365666" y="366533"/>
                </a:cubicBezTo>
                <a:cubicBezTo>
                  <a:pt x="358591" y="370777"/>
                  <a:pt x="351515" y="375023"/>
                  <a:pt x="344439" y="379268"/>
                </a:cubicBezTo>
                <a:cubicBezTo>
                  <a:pt x="331706" y="389173"/>
                  <a:pt x="317555" y="403324"/>
                  <a:pt x="301988" y="416059"/>
                </a:cubicBezTo>
                <a:lnTo>
                  <a:pt x="264081" y="448551"/>
                </a:lnTo>
                <a:lnTo>
                  <a:pt x="284478" y="425434"/>
                </a:lnTo>
                <a:cubicBezTo>
                  <a:pt x="301990" y="406507"/>
                  <a:pt x="320384" y="388466"/>
                  <a:pt x="340195" y="373608"/>
                </a:cubicBezTo>
                <a:cubicBezTo>
                  <a:pt x="360005" y="358042"/>
                  <a:pt x="376987" y="348137"/>
                  <a:pt x="406701" y="325497"/>
                </a:cubicBezTo>
                <a:cubicBezTo>
                  <a:pt x="410947" y="322667"/>
                  <a:pt x="412362" y="318423"/>
                  <a:pt x="416608" y="314176"/>
                </a:cubicBezTo>
                <a:cubicBezTo>
                  <a:pt x="450568" y="283046"/>
                  <a:pt x="500093" y="267481"/>
                  <a:pt x="539715" y="242009"/>
                </a:cubicBezTo>
                <a:cubicBezTo>
                  <a:pt x="534055" y="233519"/>
                  <a:pt x="521320" y="232104"/>
                  <a:pt x="508584" y="233519"/>
                </a:cubicBezTo>
                <a:cubicBezTo>
                  <a:pt x="453398" y="260405"/>
                  <a:pt x="430758" y="281631"/>
                  <a:pt x="401042" y="302856"/>
                </a:cubicBezTo>
                <a:cubicBezTo>
                  <a:pt x="396797" y="283046"/>
                  <a:pt x="416608" y="270311"/>
                  <a:pt x="440663" y="249083"/>
                </a:cubicBezTo>
                <a:cubicBezTo>
                  <a:pt x="450568" y="244839"/>
                  <a:pt x="461888" y="239180"/>
                  <a:pt x="468962" y="240595"/>
                </a:cubicBezTo>
                <a:cubicBezTo>
                  <a:pt x="515659" y="212293"/>
                  <a:pt x="562355" y="186822"/>
                  <a:pt x="611881" y="169843"/>
                </a:cubicBezTo>
                <a:cubicBezTo>
                  <a:pt x="661406" y="152861"/>
                  <a:pt x="713764" y="141541"/>
                  <a:pt x="770365" y="144371"/>
                </a:cubicBezTo>
                <a:cubicBezTo>
                  <a:pt x="764706" y="145788"/>
                  <a:pt x="770365" y="145788"/>
                  <a:pt x="773197" y="145788"/>
                </a:cubicBezTo>
                <a:cubicBezTo>
                  <a:pt x="763289" y="148617"/>
                  <a:pt x="749140" y="152861"/>
                  <a:pt x="737820" y="157108"/>
                </a:cubicBezTo>
                <a:cubicBezTo>
                  <a:pt x="739234" y="154278"/>
                  <a:pt x="743479" y="152861"/>
                  <a:pt x="749140" y="151447"/>
                </a:cubicBezTo>
                <a:cubicBezTo>
                  <a:pt x="739234" y="142958"/>
                  <a:pt x="725085" y="159937"/>
                  <a:pt x="719424" y="150032"/>
                </a:cubicBezTo>
                <a:cubicBezTo>
                  <a:pt x="710935" y="152861"/>
                  <a:pt x="716594" y="152861"/>
                  <a:pt x="718009" y="157108"/>
                </a:cubicBezTo>
                <a:cubicBezTo>
                  <a:pt x="709518" y="157108"/>
                  <a:pt x="705274" y="151447"/>
                  <a:pt x="689708" y="158522"/>
                </a:cubicBezTo>
                <a:cubicBezTo>
                  <a:pt x="682634" y="161352"/>
                  <a:pt x="682634" y="165598"/>
                  <a:pt x="679804" y="169843"/>
                </a:cubicBezTo>
                <a:cubicBezTo>
                  <a:pt x="691124" y="168428"/>
                  <a:pt x="692537" y="164182"/>
                  <a:pt x="703857" y="162767"/>
                </a:cubicBezTo>
                <a:cubicBezTo>
                  <a:pt x="708104" y="167013"/>
                  <a:pt x="716594" y="168428"/>
                  <a:pt x="722255" y="171257"/>
                </a:cubicBezTo>
                <a:cubicBezTo>
                  <a:pt x="725085" y="169843"/>
                  <a:pt x="725085" y="165598"/>
                  <a:pt x="730744" y="165598"/>
                </a:cubicBezTo>
                <a:cubicBezTo>
                  <a:pt x="743479" y="162767"/>
                  <a:pt x="732159" y="168428"/>
                  <a:pt x="732159" y="171257"/>
                </a:cubicBezTo>
                <a:cubicBezTo>
                  <a:pt x="740649" y="172672"/>
                  <a:pt x="750554" y="172672"/>
                  <a:pt x="759045" y="171257"/>
                </a:cubicBezTo>
                <a:cubicBezTo>
                  <a:pt x="767536" y="169843"/>
                  <a:pt x="774609" y="167013"/>
                  <a:pt x="777441" y="159937"/>
                </a:cubicBezTo>
                <a:cubicBezTo>
                  <a:pt x="794420" y="165598"/>
                  <a:pt x="843947" y="169843"/>
                  <a:pt x="859511" y="151447"/>
                </a:cubicBezTo>
                <a:cubicBezTo>
                  <a:pt x="868002" y="154278"/>
                  <a:pt x="879322" y="154278"/>
                  <a:pt x="893474" y="154278"/>
                </a:cubicBezTo>
                <a:cubicBezTo>
                  <a:pt x="900549" y="154278"/>
                  <a:pt x="907623" y="152861"/>
                  <a:pt x="914699" y="152861"/>
                </a:cubicBezTo>
                <a:cubicBezTo>
                  <a:pt x="921773" y="152861"/>
                  <a:pt x="930263" y="151447"/>
                  <a:pt x="937339" y="151447"/>
                </a:cubicBezTo>
                <a:cubicBezTo>
                  <a:pt x="968470" y="150032"/>
                  <a:pt x="999601" y="152861"/>
                  <a:pt x="1016582" y="167013"/>
                </a:cubicBezTo>
                <a:cubicBezTo>
                  <a:pt x="1032146" y="167013"/>
                  <a:pt x="1044883" y="168428"/>
                  <a:pt x="1057616" y="171257"/>
                </a:cubicBezTo>
                <a:cubicBezTo>
                  <a:pt x="1070353" y="174089"/>
                  <a:pt x="1081673" y="178333"/>
                  <a:pt x="1092993" y="183992"/>
                </a:cubicBezTo>
                <a:cubicBezTo>
                  <a:pt x="1145350" y="189653"/>
                  <a:pt x="1209026" y="206632"/>
                  <a:pt x="1267043" y="233519"/>
                </a:cubicBezTo>
                <a:cubicBezTo>
                  <a:pt x="1320814" y="258991"/>
                  <a:pt x="1370341" y="291536"/>
                  <a:pt x="1407131" y="325497"/>
                </a:cubicBezTo>
                <a:cubicBezTo>
                  <a:pt x="1409962" y="326911"/>
                  <a:pt x="1411375" y="328326"/>
                  <a:pt x="1414207" y="329743"/>
                </a:cubicBezTo>
                <a:cubicBezTo>
                  <a:pt x="1415621" y="332572"/>
                  <a:pt x="1417036" y="333987"/>
                  <a:pt x="1419866" y="336817"/>
                </a:cubicBezTo>
                <a:cubicBezTo>
                  <a:pt x="1426942" y="339646"/>
                  <a:pt x="1432603" y="342478"/>
                  <a:pt x="1439677" y="346722"/>
                </a:cubicBezTo>
                <a:cubicBezTo>
                  <a:pt x="1439677" y="346722"/>
                  <a:pt x="1441093" y="345307"/>
                  <a:pt x="1441093" y="345307"/>
                </a:cubicBezTo>
                <a:cubicBezTo>
                  <a:pt x="1441093" y="346722"/>
                  <a:pt x="1442506" y="346722"/>
                  <a:pt x="1442506" y="348137"/>
                </a:cubicBezTo>
                <a:cubicBezTo>
                  <a:pt x="1441093" y="349553"/>
                  <a:pt x="1441093" y="349553"/>
                  <a:pt x="1441093" y="349553"/>
                </a:cubicBezTo>
                <a:cubicBezTo>
                  <a:pt x="1442506" y="350966"/>
                  <a:pt x="1443923" y="352383"/>
                  <a:pt x="1446752" y="353798"/>
                </a:cubicBezTo>
                <a:cubicBezTo>
                  <a:pt x="1455243" y="360874"/>
                  <a:pt x="1465148" y="367947"/>
                  <a:pt x="1475054" y="377853"/>
                </a:cubicBezTo>
                <a:cubicBezTo>
                  <a:pt x="1473637" y="375023"/>
                  <a:pt x="1472224" y="373608"/>
                  <a:pt x="1470807" y="370777"/>
                </a:cubicBezTo>
                <a:cubicBezTo>
                  <a:pt x="1470807" y="370777"/>
                  <a:pt x="1470807" y="369364"/>
                  <a:pt x="1470807" y="369364"/>
                </a:cubicBezTo>
                <a:cubicBezTo>
                  <a:pt x="1466563" y="365118"/>
                  <a:pt x="1463733" y="363703"/>
                  <a:pt x="1459487" y="360874"/>
                </a:cubicBezTo>
                <a:cubicBezTo>
                  <a:pt x="1459487" y="358042"/>
                  <a:pt x="1459487" y="356627"/>
                  <a:pt x="1460904" y="355213"/>
                </a:cubicBezTo>
                <a:cubicBezTo>
                  <a:pt x="1462317" y="360874"/>
                  <a:pt x="1467978" y="365118"/>
                  <a:pt x="1472224" y="366533"/>
                </a:cubicBezTo>
                <a:cubicBezTo>
                  <a:pt x="1472224" y="365118"/>
                  <a:pt x="1472224" y="365118"/>
                  <a:pt x="1472224" y="365118"/>
                </a:cubicBezTo>
                <a:cubicBezTo>
                  <a:pt x="1472224" y="365118"/>
                  <a:pt x="1473637" y="363703"/>
                  <a:pt x="1473637" y="363703"/>
                </a:cubicBezTo>
                <a:cubicBezTo>
                  <a:pt x="1475054" y="363703"/>
                  <a:pt x="1477883" y="363703"/>
                  <a:pt x="1477883" y="365118"/>
                </a:cubicBezTo>
                <a:cubicBezTo>
                  <a:pt x="1480713" y="370777"/>
                  <a:pt x="1482127" y="377853"/>
                  <a:pt x="1480713" y="383514"/>
                </a:cubicBezTo>
                <a:cubicBezTo>
                  <a:pt x="1483544" y="384929"/>
                  <a:pt x="1487788" y="387758"/>
                  <a:pt x="1490618" y="389173"/>
                </a:cubicBezTo>
                <a:cubicBezTo>
                  <a:pt x="1492035" y="386343"/>
                  <a:pt x="1492035" y="384929"/>
                  <a:pt x="1493448" y="383514"/>
                </a:cubicBezTo>
                <a:cubicBezTo>
                  <a:pt x="1496279" y="379268"/>
                  <a:pt x="1506184" y="379268"/>
                  <a:pt x="1510429" y="383514"/>
                </a:cubicBezTo>
                <a:cubicBezTo>
                  <a:pt x="1513258" y="386343"/>
                  <a:pt x="1514675" y="392004"/>
                  <a:pt x="1517504" y="394834"/>
                </a:cubicBezTo>
                <a:cubicBezTo>
                  <a:pt x="1520334" y="397663"/>
                  <a:pt x="1524578" y="399078"/>
                  <a:pt x="1527410" y="400495"/>
                </a:cubicBezTo>
                <a:cubicBezTo>
                  <a:pt x="1528825" y="399078"/>
                  <a:pt x="1527410" y="397663"/>
                  <a:pt x="1525995" y="396249"/>
                </a:cubicBezTo>
                <a:cubicBezTo>
                  <a:pt x="1527410" y="392004"/>
                  <a:pt x="1530239" y="397663"/>
                  <a:pt x="1528825" y="399078"/>
                </a:cubicBezTo>
                <a:cubicBezTo>
                  <a:pt x="1528825" y="400495"/>
                  <a:pt x="1530239" y="401908"/>
                  <a:pt x="1530239" y="401908"/>
                </a:cubicBezTo>
                <a:cubicBezTo>
                  <a:pt x="1531654" y="403324"/>
                  <a:pt x="1533069" y="403324"/>
                  <a:pt x="1534486" y="403324"/>
                </a:cubicBezTo>
                <a:cubicBezTo>
                  <a:pt x="1534486" y="403324"/>
                  <a:pt x="1533069" y="401908"/>
                  <a:pt x="1531654" y="400495"/>
                </a:cubicBezTo>
                <a:lnTo>
                  <a:pt x="1534486" y="397663"/>
                </a:lnTo>
                <a:cubicBezTo>
                  <a:pt x="1534486" y="400495"/>
                  <a:pt x="1535899" y="401908"/>
                  <a:pt x="1537315" y="404739"/>
                </a:cubicBezTo>
                <a:cubicBezTo>
                  <a:pt x="1548635" y="407569"/>
                  <a:pt x="1558541" y="410398"/>
                  <a:pt x="1569861" y="416059"/>
                </a:cubicBezTo>
                <a:cubicBezTo>
                  <a:pt x="1569861" y="414645"/>
                  <a:pt x="1569861" y="413228"/>
                  <a:pt x="1569861" y="411815"/>
                </a:cubicBezTo>
                <a:cubicBezTo>
                  <a:pt x="1568446" y="410398"/>
                  <a:pt x="1567029" y="408984"/>
                  <a:pt x="1565616" y="407569"/>
                </a:cubicBezTo>
                <a:cubicBezTo>
                  <a:pt x="1565616" y="407569"/>
                  <a:pt x="1567029" y="407569"/>
                  <a:pt x="1568446" y="408984"/>
                </a:cubicBezTo>
                <a:cubicBezTo>
                  <a:pt x="1567029" y="406154"/>
                  <a:pt x="1565616" y="403324"/>
                  <a:pt x="1564200" y="400495"/>
                </a:cubicBezTo>
                <a:cubicBezTo>
                  <a:pt x="1565616" y="400495"/>
                  <a:pt x="1567029" y="401908"/>
                  <a:pt x="1568446" y="401908"/>
                </a:cubicBezTo>
                <a:cubicBezTo>
                  <a:pt x="1567029" y="399078"/>
                  <a:pt x="1565616" y="397663"/>
                  <a:pt x="1564200" y="394834"/>
                </a:cubicBezTo>
                <a:cubicBezTo>
                  <a:pt x="1557126" y="389173"/>
                  <a:pt x="1548635" y="384929"/>
                  <a:pt x="1544389" y="376438"/>
                </a:cubicBezTo>
                <a:cubicBezTo>
                  <a:pt x="1545806" y="376438"/>
                  <a:pt x="1547219" y="376438"/>
                  <a:pt x="1548635" y="375023"/>
                </a:cubicBezTo>
                <a:cubicBezTo>
                  <a:pt x="1540145" y="365118"/>
                  <a:pt x="1531654" y="359457"/>
                  <a:pt x="1524578" y="353798"/>
                </a:cubicBezTo>
                <a:cubicBezTo>
                  <a:pt x="1516088" y="348137"/>
                  <a:pt x="1510429" y="342478"/>
                  <a:pt x="1504768" y="332572"/>
                </a:cubicBezTo>
                <a:cubicBezTo>
                  <a:pt x="1507599" y="332572"/>
                  <a:pt x="1508661" y="334695"/>
                  <a:pt x="1510075" y="337347"/>
                </a:cubicBezTo>
                <a:lnTo>
                  <a:pt x="1511559" y="338938"/>
                </a:lnTo>
                <a:lnTo>
                  <a:pt x="1517504" y="345307"/>
                </a:lnTo>
                <a:lnTo>
                  <a:pt x="1516458" y="343020"/>
                </a:lnTo>
                <a:lnTo>
                  <a:pt x="1510784" y="330627"/>
                </a:lnTo>
                <a:cubicBezTo>
                  <a:pt x="1506893" y="325850"/>
                  <a:pt x="1501940" y="321252"/>
                  <a:pt x="1497694" y="317006"/>
                </a:cubicBezTo>
                <a:cubicBezTo>
                  <a:pt x="1501938" y="315591"/>
                  <a:pt x="1510429" y="324082"/>
                  <a:pt x="1513258" y="319836"/>
                </a:cubicBezTo>
                <a:cubicBezTo>
                  <a:pt x="1517504" y="328326"/>
                  <a:pt x="1521749" y="332572"/>
                  <a:pt x="1527410" y="338233"/>
                </a:cubicBezTo>
                <a:cubicBezTo>
                  <a:pt x="1533069" y="342478"/>
                  <a:pt x="1540145" y="348137"/>
                  <a:pt x="1547219" y="355213"/>
                </a:cubicBezTo>
                <a:cubicBezTo>
                  <a:pt x="1545806" y="356627"/>
                  <a:pt x="1541559" y="349553"/>
                  <a:pt x="1540145" y="352383"/>
                </a:cubicBezTo>
                <a:cubicBezTo>
                  <a:pt x="1550050" y="360874"/>
                  <a:pt x="1554296" y="365118"/>
                  <a:pt x="1561370" y="370777"/>
                </a:cubicBezTo>
                <a:cubicBezTo>
                  <a:pt x="1561370" y="369364"/>
                  <a:pt x="1561370" y="369364"/>
                  <a:pt x="1561370" y="367947"/>
                </a:cubicBezTo>
                <a:cubicBezTo>
                  <a:pt x="1548635" y="353798"/>
                  <a:pt x="1538730" y="341063"/>
                  <a:pt x="1530239" y="329743"/>
                </a:cubicBezTo>
                <a:cubicBezTo>
                  <a:pt x="1521749" y="318423"/>
                  <a:pt x="1511843" y="308515"/>
                  <a:pt x="1499109" y="297195"/>
                </a:cubicBezTo>
                <a:cubicBezTo>
                  <a:pt x="1484959" y="287292"/>
                  <a:pt x="1470807" y="285875"/>
                  <a:pt x="1458072" y="277385"/>
                </a:cubicBezTo>
                <a:cubicBezTo>
                  <a:pt x="1441093" y="267481"/>
                  <a:pt x="1434017" y="250500"/>
                  <a:pt x="1415621" y="246254"/>
                </a:cubicBezTo>
                <a:cubicBezTo>
                  <a:pt x="1412792" y="242009"/>
                  <a:pt x="1418453" y="237763"/>
                  <a:pt x="1412792" y="233519"/>
                </a:cubicBezTo>
                <a:cubicBezTo>
                  <a:pt x="1380244" y="225030"/>
                  <a:pt x="1342040" y="192483"/>
                  <a:pt x="1298174" y="176918"/>
                </a:cubicBezTo>
                <a:cubicBezTo>
                  <a:pt x="1251477" y="161352"/>
                  <a:pt x="1207611" y="157108"/>
                  <a:pt x="1170819" y="157108"/>
                </a:cubicBezTo>
                <a:cubicBezTo>
                  <a:pt x="1165160" y="155691"/>
                  <a:pt x="1163745" y="152861"/>
                  <a:pt x="1159499" y="151447"/>
                </a:cubicBezTo>
                <a:lnTo>
                  <a:pt x="1147110" y="151236"/>
                </a:lnTo>
                <a:lnTo>
                  <a:pt x="1147689" y="151918"/>
                </a:lnTo>
                <a:lnTo>
                  <a:pt x="1145181" y="151203"/>
                </a:lnTo>
                <a:lnTo>
                  <a:pt x="1138805" y="151093"/>
                </a:lnTo>
                <a:cubicBezTo>
                  <a:pt x="1132615" y="150385"/>
                  <a:pt x="1126247" y="149325"/>
                  <a:pt x="1117048" y="148617"/>
                </a:cubicBezTo>
                <a:cubicBezTo>
                  <a:pt x="1122709" y="144371"/>
                  <a:pt x="1118465" y="145788"/>
                  <a:pt x="1119878" y="138712"/>
                </a:cubicBezTo>
                <a:close/>
                <a:moveTo>
                  <a:pt x="1362746" y="132487"/>
                </a:moveTo>
                <a:cubicBezTo>
                  <a:pt x="1367928" y="129896"/>
                  <a:pt x="1383474" y="140260"/>
                  <a:pt x="1393838" y="144145"/>
                </a:cubicBezTo>
                <a:cubicBezTo>
                  <a:pt x="1388656" y="142851"/>
                  <a:pt x="1386065" y="145442"/>
                  <a:pt x="1383474" y="141554"/>
                </a:cubicBezTo>
                <a:cubicBezTo>
                  <a:pt x="1379588" y="138963"/>
                  <a:pt x="1379588" y="145442"/>
                  <a:pt x="1383474" y="146736"/>
                </a:cubicBezTo>
                <a:cubicBezTo>
                  <a:pt x="1382179" y="148033"/>
                  <a:pt x="1378292" y="144145"/>
                  <a:pt x="1376995" y="145442"/>
                </a:cubicBezTo>
                <a:cubicBezTo>
                  <a:pt x="1380883" y="142851"/>
                  <a:pt x="1371815" y="133781"/>
                  <a:pt x="1362746" y="132487"/>
                </a:cubicBezTo>
                <a:close/>
                <a:moveTo>
                  <a:pt x="1345903" y="123419"/>
                </a:moveTo>
                <a:cubicBezTo>
                  <a:pt x="1345903" y="119532"/>
                  <a:pt x="1354971" y="128599"/>
                  <a:pt x="1360153" y="129894"/>
                </a:cubicBezTo>
                <a:cubicBezTo>
                  <a:pt x="1358858" y="131190"/>
                  <a:pt x="1352382" y="126010"/>
                  <a:pt x="1345903" y="123419"/>
                </a:cubicBezTo>
                <a:close/>
                <a:moveTo>
                  <a:pt x="1027603" y="102377"/>
                </a:moveTo>
                <a:lnTo>
                  <a:pt x="1029097" y="102591"/>
                </a:lnTo>
                <a:lnTo>
                  <a:pt x="1028501" y="102689"/>
                </a:lnTo>
                <a:close/>
                <a:moveTo>
                  <a:pt x="1044049" y="100098"/>
                </a:moveTo>
                <a:cubicBezTo>
                  <a:pt x="1050526" y="103986"/>
                  <a:pt x="1060892" y="103986"/>
                  <a:pt x="1071254" y="105280"/>
                </a:cubicBezTo>
                <a:cubicBezTo>
                  <a:pt x="1080323" y="106577"/>
                  <a:pt x="1090687" y="107871"/>
                  <a:pt x="1094575" y="114350"/>
                </a:cubicBezTo>
                <a:cubicBezTo>
                  <a:pt x="1084209" y="113055"/>
                  <a:pt x="1075141" y="110464"/>
                  <a:pt x="1066072" y="109168"/>
                </a:cubicBezTo>
                <a:cubicBezTo>
                  <a:pt x="1057004" y="106577"/>
                  <a:pt x="1047935" y="105280"/>
                  <a:pt x="1038865" y="103986"/>
                </a:cubicBezTo>
                <a:lnTo>
                  <a:pt x="1029097" y="102591"/>
                </a:lnTo>
                <a:close/>
                <a:moveTo>
                  <a:pt x="1009393" y="96050"/>
                </a:moveTo>
                <a:lnTo>
                  <a:pt x="1027603" y="102377"/>
                </a:lnTo>
                <a:lnTo>
                  <a:pt x="984454" y="96213"/>
                </a:lnTo>
                <a:cubicBezTo>
                  <a:pt x="988342" y="93622"/>
                  <a:pt x="999353" y="94269"/>
                  <a:pt x="1009393" y="96050"/>
                </a:cubicBezTo>
                <a:close/>
                <a:moveTo>
                  <a:pt x="939111" y="87145"/>
                </a:moveTo>
                <a:cubicBezTo>
                  <a:pt x="952068" y="89736"/>
                  <a:pt x="928747" y="91033"/>
                  <a:pt x="939111" y="92327"/>
                </a:cubicBezTo>
                <a:cubicBezTo>
                  <a:pt x="936520" y="96213"/>
                  <a:pt x="922269" y="92327"/>
                  <a:pt x="924860" y="88442"/>
                </a:cubicBezTo>
                <a:cubicBezTo>
                  <a:pt x="928747" y="87145"/>
                  <a:pt x="939111" y="91033"/>
                  <a:pt x="939111" y="87145"/>
                </a:cubicBezTo>
                <a:close/>
                <a:moveTo>
                  <a:pt x="977976" y="85847"/>
                </a:moveTo>
                <a:cubicBezTo>
                  <a:pt x="972794" y="91029"/>
                  <a:pt x="959839" y="89734"/>
                  <a:pt x="957248" y="94914"/>
                </a:cubicBezTo>
                <a:cubicBezTo>
                  <a:pt x="949475" y="93620"/>
                  <a:pt x="961135" y="92325"/>
                  <a:pt x="957248" y="88438"/>
                </a:cubicBezTo>
                <a:cubicBezTo>
                  <a:pt x="967612" y="89734"/>
                  <a:pt x="967612" y="84552"/>
                  <a:pt x="977976" y="85847"/>
                </a:cubicBezTo>
                <a:close/>
                <a:moveTo>
                  <a:pt x="1080321" y="19776"/>
                </a:moveTo>
                <a:cubicBezTo>
                  <a:pt x="1081616" y="18481"/>
                  <a:pt x="1085503" y="18481"/>
                  <a:pt x="1089389" y="19776"/>
                </a:cubicBezTo>
                <a:cubicBezTo>
                  <a:pt x="1089389" y="22367"/>
                  <a:pt x="1091982" y="23663"/>
                  <a:pt x="1090685" y="24958"/>
                </a:cubicBezTo>
                <a:lnTo>
                  <a:pt x="1084207" y="23663"/>
                </a:lnTo>
                <a:cubicBezTo>
                  <a:pt x="1088094" y="22367"/>
                  <a:pt x="1086800" y="21072"/>
                  <a:pt x="1080321" y="19776"/>
                </a:cubicBezTo>
                <a:close/>
                <a:moveTo>
                  <a:pt x="1018137" y="8117"/>
                </a:moveTo>
                <a:lnTo>
                  <a:pt x="1018344" y="8282"/>
                </a:lnTo>
                <a:lnTo>
                  <a:pt x="1018043" y="8213"/>
                </a:lnTo>
                <a:close/>
                <a:moveTo>
                  <a:pt x="1028340" y="6660"/>
                </a:moveTo>
                <a:cubicBezTo>
                  <a:pt x="1031093" y="7146"/>
                  <a:pt x="1034332" y="8765"/>
                  <a:pt x="1036276" y="10708"/>
                </a:cubicBezTo>
                <a:cubicBezTo>
                  <a:pt x="1042753" y="10708"/>
                  <a:pt x="1033685" y="8117"/>
                  <a:pt x="1038867" y="6822"/>
                </a:cubicBezTo>
                <a:cubicBezTo>
                  <a:pt x="1045344" y="10708"/>
                  <a:pt x="1063483" y="9413"/>
                  <a:pt x="1059595" y="13299"/>
                </a:cubicBezTo>
                <a:cubicBezTo>
                  <a:pt x="1062186" y="13299"/>
                  <a:pt x="1063483" y="13299"/>
                  <a:pt x="1063483" y="14595"/>
                </a:cubicBezTo>
                <a:cubicBezTo>
                  <a:pt x="1069959" y="13299"/>
                  <a:pt x="1060892" y="8117"/>
                  <a:pt x="1071256" y="10708"/>
                </a:cubicBezTo>
                <a:cubicBezTo>
                  <a:pt x="1063483" y="13299"/>
                  <a:pt x="1076438" y="14595"/>
                  <a:pt x="1079027" y="17186"/>
                </a:cubicBezTo>
                <a:cubicBezTo>
                  <a:pt x="1067368" y="21072"/>
                  <a:pt x="1038867" y="13299"/>
                  <a:pt x="1024616" y="13299"/>
                </a:cubicBezTo>
                <a:lnTo>
                  <a:pt x="1018344" y="8282"/>
                </a:lnTo>
                <a:lnTo>
                  <a:pt x="1023319" y="9413"/>
                </a:lnTo>
                <a:cubicBezTo>
                  <a:pt x="1023319" y="6822"/>
                  <a:pt x="1025587" y="6175"/>
                  <a:pt x="1028340" y="6660"/>
                </a:cubicBezTo>
                <a:close/>
                <a:moveTo>
                  <a:pt x="974090" y="344"/>
                </a:moveTo>
                <a:cubicBezTo>
                  <a:pt x="992227" y="-951"/>
                  <a:pt x="989636" y="1640"/>
                  <a:pt x="1012955" y="4231"/>
                </a:cubicBezTo>
                <a:cubicBezTo>
                  <a:pt x="1009717" y="6175"/>
                  <a:pt x="1012634" y="7146"/>
                  <a:pt x="1016195" y="7793"/>
                </a:cubicBezTo>
                <a:lnTo>
                  <a:pt x="1018043" y="8213"/>
                </a:lnTo>
                <a:lnTo>
                  <a:pt x="1015546" y="10708"/>
                </a:lnTo>
                <a:cubicBezTo>
                  <a:pt x="1001295" y="9413"/>
                  <a:pt x="993524" y="344"/>
                  <a:pt x="979272" y="2935"/>
                </a:cubicBezTo>
                <a:cubicBezTo>
                  <a:pt x="980569" y="5526"/>
                  <a:pt x="990933" y="4231"/>
                  <a:pt x="992227" y="6822"/>
                </a:cubicBezTo>
                <a:cubicBezTo>
                  <a:pt x="987045" y="8117"/>
                  <a:pt x="983160" y="4231"/>
                  <a:pt x="975385" y="6822"/>
                </a:cubicBezTo>
                <a:cubicBezTo>
                  <a:pt x="974090" y="2935"/>
                  <a:pt x="975385" y="4231"/>
                  <a:pt x="974090" y="344"/>
                </a:cubicBezTo>
                <a:close/>
              </a:path>
            </a:pathLst>
          </a:custGeom>
        </p:spPr>
      </p:pic>
    </p:spTree>
    <p:extLst>
      <p:ext uri="{BB962C8B-B14F-4D97-AF65-F5344CB8AC3E}">
        <p14:creationId xmlns:p14="http://schemas.microsoft.com/office/powerpoint/2010/main" val="2525187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1AC7194-38D1-4451-A088-EB0ADB4FE753}"/>
              </a:ext>
            </a:extLst>
          </p:cNvPr>
          <p:cNvSpPr txBox="1"/>
          <p:nvPr/>
        </p:nvSpPr>
        <p:spPr>
          <a:xfrm>
            <a:off x="3444590" y="2319945"/>
            <a:ext cx="5302815" cy="923330"/>
          </a:xfrm>
          <a:prstGeom prst="rect">
            <a:avLst/>
          </a:prstGeom>
          <a:noFill/>
        </p:spPr>
        <p:txBody>
          <a:bodyPr wrap="square" lIns="0" tIns="0" rIns="0" bIns="0" rtlCol="0" anchor="t">
            <a:noAutofit/>
          </a:bodyPr>
          <a:lstStyle/>
          <a:p>
            <a:pPr algn="ctr"/>
            <a:r>
              <a:rPr lang="en-US" altLang="zh-CN" sz="6000" dirty="0">
                <a:solidFill>
                  <a:schemeClr val="accent1"/>
                </a:solidFill>
                <a:latin typeface="+mj-ea"/>
                <a:ea typeface="+mj-ea"/>
              </a:rPr>
              <a:t>The Impact</a:t>
            </a:r>
          </a:p>
        </p:txBody>
      </p:sp>
      <p:sp>
        <p:nvSpPr>
          <p:cNvPr id="10" name="文本框 9">
            <a:extLst>
              <a:ext uri="{FF2B5EF4-FFF2-40B4-BE49-F238E27FC236}">
                <a16:creationId xmlns:a16="http://schemas.microsoft.com/office/drawing/2014/main" id="{9D244AC5-5385-43B0-9E4E-EECBFD7CE522}"/>
              </a:ext>
            </a:extLst>
          </p:cNvPr>
          <p:cNvSpPr txBox="1"/>
          <p:nvPr/>
        </p:nvSpPr>
        <p:spPr>
          <a:xfrm>
            <a:off x="3829793" y="3290501"/>
            <a:ext cx="4423232" cy="227902"/>
          </a:xfrm>
          <a:prstGeom prst="rect">
            <a:avLst/>
          </a:prstGeom>
          <a:noFill/>
        </p:spPr>
        <p:txBody>
          <a:bodyPr wrap="square" lIns="0" tIns="0" rIns="0" bIns="0" rtlCol="0" anchor="t">
            <a:noAutofit/>
          </a:bodyPr>
          <a:lstStyle/>
          <a:p>
            <a:pPr algn="dist"/>
            <a:r>
              <a:rPr lang="en-US" altLang="zh-CN" dirty="0">
                <a:solidFill>
                  <a:schemeClr val="accent1"/>
                </a:solidFill>
                <a:latin typeface="+mn-ea"/>
              </a:rPr>
              <a:t>of the Classical Prose Movement</a:t>
            </a:r>
            <a:endParaRPr lang="en-US" altLang="zh-CN" sz="4000" dirty="0">
              <a:solidFill>
                <a:schemeClr val="accent1"/>
              </a:solidFill>
              <a:latin typeface="+mj-ea"/>
              <a:ea typeface="+mj-ea"/>
            </a:endParaRPr>
          </a:p>
        </p:txBody>
      </p:sp>
      <p:grpSp>
        <p:nvGrpSpPr>
          <p:cNvPr id="11" name="组合 10">
            <a:extLst>
              <a:ext uri="{FF2B5EF4-FFF2-40B4-BE49-F238E27FC236}">
                <a16:creationId xmlns:a16="http://schemas.microsoft.com/office/drawing/2014/main" id="{1C16317B-1DD0-403A-8E74-E32B5561C63A}"/>
              </a:ext>
            </a:extLst>
          </p:cNvPr>
          <p:cNvGrpSpPr/>
          <p:nvPr/>
        </p:nvGrpSpPr>
        <p:grpSpPr>
          <a:xfrm>
            <a:off x="9824920" y="1118909"/>
            <a:ext cx="2374129" cy="407908"/>
            <a:chOff x="8664212" y="2998449"/>
            <a:chExt cx="2374129" cy="407908"/>
          </a:xfrm>
        </p:grpSpPr>
        <p:cxnSp>
          <p:nvCxnSpPr>
            <p:cNvPr id="12" name="直接连接符 11">
              <a:extLst>
                <a:ext uri="{FF2B5EF4-FFF2-40B4-BE49-F238E27FC236}">
                  <a16:creationId xmlns:a16="http://schemas.microsoft.com/office/drawing/2014/main" id="{7BD4BF65-D502-438F-9FD2-4A3A75AC0213}"/>
                </a:ext>
              </a:extLst>
            </p:cNvPr>
            <p:cNvCxnSpPr>
              <a:cxnSpLocks/>
              <a:stCxn id="17"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6265CEE1-6ED0-4FAA-9FEB-160617236777}"/>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CB6F220-229E-42B7-BDDF-6A353D1AFEA9}"/>
                </a:ext>
              </a:extLst>
            </p:cNvPr>
            <p:cNvCxnSpPr>
              <a:cxnSpLocks/>
              <a:stCxn id="17" idx="0"/>
              <a:endCxn id="16"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椭圆 8">
              <a:extLst>
                <a:ext uri="{FF2B5EF4-FFF2-40B4-BE49-F238E27FC236}">
                  <a16:creationId xmlns:a16="http://schemas.microsoft.com/office/drawing/2014/main" id="{3DA1A580-18E5-4DBD-82F3-84C8BDF0A6D8}"/>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6" name="椭圆 8">
              <a:extLst>
                <a:ext uri="{FF2B5EF4-FFF2-40B4-BE49-F238E27FC236}">
                  <a16:creationId xmlns:a16="http://schemas.microsoft.com/office/drawing/2014/main" id="{9C7118DC-AF00-436B-AD37-A2314E1DDDD5}"/>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7" name="弧形 16">
              <a:extLst>
                <a:ext uri="{FF2B5EF4-FFF2-40B4-BE49-F238E27FC236}">
                  <a16:creationId xmlns:a16="http://schemas.microsoft.com/office/drawing/2014/main" id="{22984206-3424-4BBC-8265-450544F3B87A}"/>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8" name="弧形 17">
              <a:extLst>
                <a:ext uri="{FF2B5EF4-FFF2-40B4-BE49-F238E27FC236}">
                  <a16:creationId xmlns:a16="http://schemas.microsoft.com/office/drawing/2014/main" id="{13C76D7C-688B-4B5E-9197-B30831D08F1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grpSp>
        <p:nvGrpSpPr>
          <p:cNvPr id="19" name="组合 18">
            <a:extLst>
              <a:ext uri="{FF2B5EF4-FFF2-40B4-BE49-F238E27FC236}">
                <a16:creationId xmlns:a16="http://schemas.microsoft.com/office/drawing/2014/main" id="{1670948B-2791-4F75-895E-72228C117A6C}"/>
              </a:ext>
            </a:extLst>
          </p:cNvPr>
          <p:cNvGrpSpPr/>
          <p:nvPr/>
        </p:nvGrpSpPr>
        <p:grpSpPr>
          <a:xfrm>
            <a:off x="-29260" y="1107736"/>
            <a:ext cx="2486206" cy="839708"/>
            <a:chOff x="2162311" y="2604590"/>
            <a:chExt cx="2486206" cy="839708"/>
          </a:xfrm>
        </p:grpSpPr>
        <p:cxnSp>
          <p:nvCxnSpPr>
            <p:cNvPr id="20" name="直接连接符 19">
              <a:extLst>
                <a:ext uri="{FF2B5EF4-FFF2-40B4-BE49-F238E27FC236}">
                  <a16:creationId xmlns:a16="http://schemas.microsoft.com/office/drawing/2014/main" id="{27C60D0F-F6A7-4D1C-B32E-045E5BBBF77D}"/>
                </a:ext>
              </a:extLst>
            </p:cNvPr>
            <p:cNvCxnSpPr>
              <a:cxnSpLocks/>
            </p:cNvCxnSpPr>
            <p:nvPr/>
          </p:nvCxnSpPr>
          <p:spPr>
            <a:xfrm>
              <a:off x="3195320" y="3012498"/>
              <a:ext cx="134112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FE27433-3B99-404B-A832-1A9006784888}"/>
                </a:ext>
              </a:extLst>
            </p:cNvPr>
            <p:cNvCxnSpPr/>
            <p:nvPr/>
          </p:nvCxnSpPr>
          <p:spPr>
            <a:xfrm>
              <a:off x="2162311" y="2604590"/>
              <a:ext cx="1940638"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椭圆 8">
              <a:extLst>
                <a:ext uri="{FF2B5EF4-FFF2-40B4-BE49-F238E27FC236}">
                  <a16:creationId xmlns:a16="http://schemas.microsoft.com/office/drawing/2014/main" id="{32F5F14C-68D8-4947-AEA9-EBA867202410}"/>
                </a:ext>
              </a:extLst>
            </p:cNvPr>
            <p:cNvSpPr/>
            <p:nvPr/>
          </p:nvSpPr>
          <p:spPr>
            <a:xfrm flipH="1">
              <a:off x="4096135" y="2604591"/>
              <a:ext cx="203954" cy="407908"/>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cxnSp>
          <p:nvCxnSpPr>
            <p:cNvPr id="23" name="直接连接符 22">
              <a:extLst>
                <a:ext uri="{FF2B5EF4-FFF2-40B4-BE49-F238E27FC236}">
                  <a16:creationId xmlns:a16="http://schemas.microsoft.com/office/drawing/2014/main" id="{3941DF77-EB29-4BB7-AFDF-8D58188CFF85}"/>
                </a:ext>
              </a:extLst>
            </p:cNvPr>
            <p:cNvCxnSpPr>
              <a:cxnSpLocks/>
            </p:cNvCxnSpPr>
            <p:nvPr/>
          </p:nvCxnSpPr>
          <p:spPr>
            <a:xfrm>
              <a:off x="4008120" y="323601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0FA865A-BC54-4219-822F-8E51F1BAACE4}"/>
                </a:ext>
              </a:extLst>
            </p:cNvPr>
            <p:cNvCxnSpPr>
              <a:cxnSpLocks/>
            </p:cNvCxnSpPr>
            <p:nvPr/>
          </p:nvCxnSpPr>
          <p:spPr>
            <a:xfrm>
              <a:off x="4008120" y="344429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025381A-2C73-4F2D-86D4-C333FA3AE0D4}"/>
                </a:ext>
              </a:extLst>
            </p:cNvPr>
            <p:cNvCxnSpPr>
              <a:cxnSpLocks/>
              <a:endCxn id="28" idx="0"/>
            </p:cNvCxnSpPr>
            <p:nvPr/>
          </p:nvCxnSpPr>
          <p:spPr>
            <a:xfrm flipV="1">
              <a:off x="3188210" y="2814377"/>
              <a:ext cx="656433"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6" name="椭圆 8">
              <a:extLst>
                <a:ext uri="{FF2B5EF4-FFF2-40B4-BE49-F238E27FC236}">
                  <a16:creationId xmlns:a16="http://schemas.microsoft.com/office/drawing/2014/main" id="{0EC97CB8-3996-4CD0-8A31-1896256E93A5}"/>
                </a:ext>
              </a:extLst>
            </p:cNvPr>
            <p:cNvSpPr/>
            <p:nvPr/>
          </p:nvSpPr>
          <p:spPr>
            <a:xfrm flipH="1">
              <a:off x="3649134"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7" name="椭圆 8">
              <a:extLst>
                <a:ext uri="{FF2B5EF4-FFF2-40B4-BE49-F238E27FC236}">
                  <a16:creationId xmlns:a16="http://schemas.microsoft.com/office/drawing/2014/main" id="{7E711401-7DC6-42B5-8938-BB8458423056}"/>
                </a:ext>
              </a:extLst>
            </p:cNvPr>
            <p:cNvSpPr/>
            <p:nvPr/>
          </p:nvSpPr>
          <p:spPr>
            <a:xfrm flipH="1">
              <a:off x="3754028"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8" name="椭圆 8">
              <a:extLst>
                <a:ext uri="{FF2B5EF4-FFF2-40B4-BE49-F238E27FC236}">
                  <a16:creationId xmlns:a16="http://schemas.microsoft.com/office/drawing/2014/main" id="{24B6BB9E-B0D9-47F2-9F10-245FE82890B6}"/>
                </a:ext>
              </a:extLst>
            </p:cNvPr>
            <p:cNvSpPr/>
            <p:nvPr/>
          </p:nvSpPr>
          <p:spPr>
            <a:xfrm flipH="1">
              <a:off x="3844643"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9" name="弧形 28">
              <a:extLst>
                <a:ext uri="{FF2B5EF4-FFF2-40B4-BE49-F238E27FC236}">
                  <a16:creationId xmlns:a16="http://schemas.microsoft.com/office/drawing/2014/main" id="{AEFC2CDD-5FFB-48B6-997A-2D10061CA84A}"/>
                </a:ext>
              </a:extLst>
            </p:cNvPr>
            <p:cNvSpPr/>
            <p:nvPr/>
          </p:nvSpPr>
          <p:spPr>
            <a:xfrm flipH="1">
              <a:off x="3096122"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0" name="弧形 29">
              <a:extLst>
                <a:ext uri="{FF2B5EF4-FFF2-40B4-BE49-F238E27FC236}">
                  <a16:creationId xmlns:a16="http://schemas.microsoft.com/office/drawing/2014/main" id="{9ACCA2D5-95E5-49D2-A2B4-DF0A616D7B90}"/>
                </a:ext>
              </a:extLst>
            </p:cNvPr>
            <p:cNvSpPr/>
            <p:nvPr/>
          </p:nvSpPr>
          <p:spPr>
            <a:xfrm flipH="1">
              <a:off x="3201370"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1" name="弧形 30">
              <a:extLst>
                <a:ext uri="{FF2B5EF4-FFF2-40B4-BE49-F238E27FC236}">
                  <a16:creationId xmlns:a16="http://schemas.microsoft.com/office/drawing/2014/main" id="{EAC13EEE-5708-4F22-8E93-687DC5356BC0}"/>
                </a:ext>
              </a:extLst>
            </p:cNvPr>
            <p:cNvSpPr/>
            <p:nvPr/>
          </p:nvSpPr>
          <p:spPr>
            <a:xfrm flipH="1">
              <a:off x="3306646"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2" name="椭圆 8">
              <a:extLst>
                <a:ext uri="{FF2B5EF4-FFF2-40B4-BE49-F238E27FC236}">
                  <a16:creationId xmlns:a16="http://schemas.microsoft.com/office/drawing/2014/main" id="{4BE03D9C-C337-4F2F-9D19-312DD1A60CD7}"/>
                </a:ext>
              </a:extLst>
            </p:cNvPr>
            <p:cNvSpPr/>
            <p:nvPr/>
          </p:nvSpPr>
          <p:spPr>
            <a:xfrm flipH="1">
              <a:off x="4536440"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3" name="椭圆 8">
              <a:extLst>
                <a:ext uri="{FF2B5EF4-FFF2-40B4-BE49-F238E27FC236}">
                  <a16:creationId xmlns:a16="http://schemas.microsoft.com/office/drawing/2014/main" id="{0180373E-1CAA-4586-8C0A-76B532BDDEE3}"/>
                </a:ext>
              </a:extLst>
            </p:cNvPr>
            <p:cNvSpPr/>
            <p:nvPr/>
          </p:nvSpPr>
          <p:spPr>
            <a:xfrm flipH="1">
              <a:off x="4414202"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4" name="椭圆 8">
              <a:extLst>
                <a:ext uri="{FF2B5EF4-FFF2-40B4-BE49-F238E27FC236}">
                  <a16:creationId xmlns:a16="http://schemas.microsoft.com/office/drawing/2014/main" id="{DD3139DF-7134-47EB-92D1-3FD1102A53A4}"/>
                </a:ext>
              </a:extLst>
            </p:cNvPr>
            <p:cNvSpPr/>
            <p:nvPr/>
          </p:nvSpPr>
          <p:spPr>
            <a:xfrm>
              <a:off x="3910012" y="3236017"/>
              <a:ext cx="103824" cy="207646"/>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grpSp>
      <p:grpSp>
        <p:nvGrpSpPr>
          <p:cNvPr id="35" name="组合 34">
            <a:extLst>
              <a:ext uri="{FF2B5EF4-FFF2-40B4-BE49-F238E27FC236}">
                <a16:creationId xmlns:a16="http://schemas.microsoft.com/office/drawing/2014/main" id="{5940E540-6107-4EE5-A557-2E5D6B30C13E}"/>
              </a:ext>
            </a:extLst>
          </p:cNvPr>
          <p:cNvGrpSpPr/>
          <p:nvPr/>
        </p:nvGrpSpPr>
        <p:grpSpPr>
          <a:xfrm flipH="1">
            <a:off x="9767754" y="1631711"/>
            <a:ext cx="2374129" cy="407908"/>
            <a:chOff x="8664212" y="2998449"/>
            <a:chExt cx="2374129" cy="407908"/>
          </a:xfrm>
        </p:grpSpPr>
        <p:cxnSp>
          <p:nvCxnSpPr>
            <p:cNvPr id="36" name="直接连接符 35">
              <a:extLst>
                <a:ext uri="{FF2B5EF4-FFF2-40B4-BE49-F238E27FC236}">
                  <a16:creationId xmlns:a16="http://schemas.microsoft.com/office/drawing/2014/main" id="{B8F03D5A-4D6F-4871-88D0-2DF446FE2082}"/>
                </a:ext>
              </a:extLst>
            </p:cNvPr>
            <p:cNvCxnSpPr>
              <a:cxnSpLocks/>
              <a:stCxn id="41"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ED72B4B-B22B-48B0-BDF3-171BE457A526}"/>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F029B15-BFA1-4FC8-8D1F-570FA572F7A4}"/>
                </a:ext>
              </a:extLst>
            </p:cNvPr>
            <p:cNvCxnSpPr>
              <a:cxnSpLocks/>
              <a:stCxn id="41" idx="0"/>
              <a:endCxn id="40"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椭圆 8">
              <a:extLst>
                <a:ext uri="{FF2B5EF4-FFF2-40B4-BE49-F238E27FC236}">
                  <a16:creationId xmlns:a16="http://schemas.microsoft.com/office/drawing/2014/main" id="{E2C7992D-273B-43AD-AC37-C695EF077D81}"/>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0" name="椭圆 8">
              <a:extLst>
                <a:ext uri="{FF2B5EF4-FFF2-40B4-BE49-F238E27FC236}">
                  <a16:creationId xmlns:a16="http://schemas.microsoft.com/office/drawing/2014/main" id="{EBA212C5-77E1-41A6-A630-A6C33E2DE5FD}"/>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1" name="弧形 40">
              <a:extLst>
                <a:ext uri="{FF2B5EF4-FFF2-40B4-BE49-F238E27FC236}">
                  <a16:creationId xmlns:a16="http://schemas.microsoft.com/office/drawing/2014/main" id="{7AF28B67-12F6-4F79-8E1C-42EFEBECA1B0}"/>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42" name="弧形 41">
              <a:extLst>
                <a:ext uri="{FF2B5EF4-FFF2-40B4-BE49-F238E27FC236}">
                  <a16:creationId xmlns:a16="http://schemas.microsoft.com/office/drawing/2014/main" id="{50FB0652-E274-4180-BBAF-07D0B34E009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sp>
        <p:nvSpPr>
          <p:cNvPr id="44" name="任意多边形: 形状 43">
            <a:extLst>
              <a:ext uri="{FF2B5EF4-FFF2-40B4-BE49-F238E27FC236}">
                <a16:creationId xmlns:a16="http://schemas.microsoft.com/office/drawing/2014/main" id="{8D0804DD-7D8C-442B-8C7C-BC347E283125}"/>
              </a:ext>
            </a:extLst>
          </p:cNvPr>
          <p:cNvSpPr/>
          <p:nvPr/>
        </p:nvSpPr>
        <p:spPr>
          <a:xfrm flipH="1">
            <a:off x="6021508" y="5279990"/>
            <a:ext cx="226920" cy="96323"/>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5" name="任意多边形: 形状 44">
            <a:extLst>
              <a:ext uri="{FF2B5EF4-FFF2-40B4-BE49-F238E27FC236}">
                <a16:creationId xmlns:a16="http://schemas.microsoft.com/office/drawing/2014/main" id="{AB8D9A61-34ED-4328-80C8-F6C63494BCFA}"/>
              </a:ext>
            </a:extLst>
          </p:cNvPr>
          <p:cNvSpPr/>
          <p:nvPr/>
        </p:nvSpPr>
        <p:spPr>
          <a:xfrm flipH="1">
            <a:off x="6653122" y="4482855"/>
            <a:ext cx="226920" cy="96943"/>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6" name="任意多边形: 形状 45">
            <a:extLst>
              <a:ext uri="{FF2B5EF4-FFF2-40B4-BE49-F238E27FC236}">
                <a16:creationId xmlns:a16="http://schemas.microsoft.com/office/drawing/2014/main" id="{4952877C-58DC-4335-B283-CD5B840D7F95}"/>
              </a:ext>
            </a:extLst>
          </p:cNvPr>
          <p:cNvSpPr/>
          <p:nvPr/>
        </p:nvSpPr>
        <p:spPr>
          <a:xfrm flipH="1">
            <a:off x="5389032" y="4827519"/>
            <a:ext cx="227781" cy="97346"/>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7" name="任意多边形: 形状 46">
            <a:extLst>
              <a:ext uri="{FF2B5EF4-FFF2-40B4-BE49-F238E27FC236}">
                <a16:creationId xmlns:a16="http://schemas.microsoft.com/office/drawing/2014/main" id="{DAB4EC96-65EF-4492-AD06-E388A4E31AA5}"/>
              </a:ext>
            </a:extLst>
          </p:cNvPr>
          <p:cNvSpPr/>
          <p:nvPr/>
        </p:nvSpPr>
        <p:spPr>
          <a:xfrm flipH="1">
            <a:off x="7907455" y="5344175"/>
            <a:ext cx="345478" cy="164552"/>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8" name="任意多边形: 形状 47">
            <a:extLst>
              <a:ext uri="{FF2B5EF4-FFF2-40B4-BE49-F238E27FC236}">
                <a16:creationId xmlns:a16="http://schemas.microsoft.com/office/drawing/2014/main" id="{ACCAE456-AA66-4EFF-AD5B-3720B81CE08D}"/>
              </a:ext>
            </a:extLst>
          </p:cNvPr>
          <p:cNvSpPr/>
          <p:nvPr/>
        </p:nvSpPr>
        <p:spPr>
          <a:xfrm flipH="1">
            <a:off x="7284736" y="5335999"/>
            <a:ext cx="117374" cy="80627"/>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9" name="任意多边形: 形状 48">
            <a:extLst>
              <a:ext uri="{FF2B5EF4-FFF2-40B4-BE49-F238E27FC236}">
                <a16:creationId xmlns:a16="http://schemas.microsoft.com/office/drawing/2014/main" id="{1BAE3BD0-54B1-4F77-B0EA-AF6CF2689812}"/>
              </a:ext>
            </a:extLst>
          </p:cNvPr>
          <p:cNvSpPr/>
          <p:nvPr/>
        </p:nvSpPr>
        <p:spPr>
          <a:xfrm flipH="1">
            <a:off x="3670359" y="5245364"/>
            <a:ext cx="159433" cy="69253"/>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0" name="任意多边形: 形状 49">
            <a:extLst>
              <a:ext uri="{FF2B5EF4-FFF2-40B4-BE49-F238E27FC236}">
                <a16:creationId xmlns:a16="http://schemas.microsoft.com/office/drawing/2014/main" id="{0472B930-75C0-44CA-A390-9548E58CA0B0}"/>
              </a:ext>
            </a:extLst>
          </p:cNvPr>
          <p:cNvSpPr/>
          <p:nvPr/>
        </p:nvSpPr>
        <p:spPr>
          <a:xfrm flipH="1">
            <a:off x="7738212" y="4253713"/>
            <a:ext cx="302834" cy="133796"/>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1" name="任意多边形: 形状 50">
            <a:extLst>
              <a:ext uri="{FF2B5EF4-FFF2-40B4-BE49-F238E27FC236}">
                <a16:creationId xmlns:a16="http://schemas.microsoft.com/office/drawing/2014/main" id="{02E834E3-9FE1-45AF-8BC2-B367DE884D79}"/>
              </a:ext>
            </a:extLst>
          </p:cNvPr>
          <p:cNvSpPr/>
          <p:nvPr/>
        </p:nvSpPr>
        <p:spPr>
          <a:xfrm flipH="1">
            <a:off x="4757418" y="5236941"/>
            <a:ext cx="227782" cy="96461"/>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2" name="任意多边形: 形状 51">
            <a:extLst>
              <a:ext uri="{FF2B5EF4-FFF2-40B4-BE49-F238E27FC236}">
                <a16:creationId xmlns:a16="http://schemas.microsoft.com/office/drawing/2014/main" id="{FC95EB64-352B-4FCB-B109-B9B3CC77E4D7}"/>
              </a:ext>
            </a:extLst>
          </p:cNvPr>
          <p:cNvSpPr/>
          <p:nvPr/>
        </p:nvSpPr>
        <p:spPr>
          <a:xfrm flipH="1">
            <a:off x="4199937" y="5177702"/>
            <a:ext cx="117374" cy="82183"/>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nvGrpSpPr>
          <p:cNvPr id="152" name="组合 151">
            <a:extLst>
              <a:ext uri="{FF2B5EF4-FFF2-40B4-BE49-F238E27FC236}">
                <a16:creationId xmlns:a16="http://schemas.microsoft.com/office/drawing/2014/main" id="{08B6ACF6-142B-4502-89FF-7B2F45038EE3}"/>
              </a:ext>
            </a:extLst>
          </p:cNvPr>
          <p:cNvGrpSpPr/>
          <p:nvPr/>
        </p:nvGrpSpPr>
        <p:grpSpPr>
          <a:xfrm rot="11700000">
            <a:off x="7834239" y="2776755"/>
            <a:ext cx="634865" cy="504835"/>
            <a:chOff x="5454520" y="3945267"/>
            <a:chExt cx="1707480" cy="1357761"/>
          </a:xfrm>
          <a:solidFill>
            <a:schemeClr val="tx1"/>
          </a:solidFill>
        </p:grpSpPr>
        <p:sp>
          <p:nvSpPr>
            <p:cNvPr id="153" name="任意多边形: 形状 152">
              <a:extLst>
                <a:ext uri="{FF2B5EF4-FFF2-40B4-BE49-F238E27FC236}">
                  <a16:creationId xmlns:a16="http://schemas.microsoft.com/office/drawing/2014/main" id="{C9A665DD-96DF-43A2-8CF6-DB1EE977C227}"/>
                </a:ext>
              </a:extLst>
            </p:cNvPr>
            <p:cNvSpPr/>
            <p:nvPr/>
          </p:nvSpPr>
          <p:spPr>
            <a:xfrm>
              <a:off x="6651889" y="3945267"/>
              <a:ext cx="9377" cy="7999"/>
            </a:xfrm>
            <a:custGeom>
              <a:avLst/>
              <a:gdLst>
                <a:gd name="connsiteX0" fmla="*/ 510 w 9377"/>
                <a:gd name="connsiteY0" fmla="*/ 1650 h 7999"/>
                <a:gd name="connsiteX1" fmla="*/ 8921 w 9377"/>
                <a:gd name="connsiteY1" fmla="*/ 6308 h 7999"/>
                <a:gd name="connsiteX2" fmla="*/ 510 w 9377"/>
                <a:gd name="connsiteY2" fmla="*/ 1650 h 7999"/>
              </a:gdLst>
              <a:ahLst/>
              <a:cxnLst>
                <a:cxn ang="0">
                  <a:pos x="connsiteX0" y="connsiteY0"/>
                </a:cxn>
                <a:cxn ang="0">
                  <a:pos x="connsiteX1" y="connsiteY1"/>
                </a:cxn>
                <a:cxn ang="0">
                  <a:pos x="connsiteX2" y="connsiteY2"/>
                </a:cxn>
              </a:cxnLst>
              <a:rect l="l" t="t" r="r" b="b"/>
              <a:pathLst>
                <a:path w="9377" h="7999">
                  <a:moveTo>
                    <a:pt x="510" y="1650"/>
                  </a:moveTo>
                  <a:cubicBezTo>
                    <a:pt x="3325" y="-2371"/>
                    <a:pt x="11367" y="1650"/>
                    <a:pt x="8921" y="6308"/>
                  </a:cubicBezTo>
                  <a:cubicBezTo>
                    <a:pt x="6039" y="10396"/>
                    <a:pt x="-2104" y="6375"/>
                    <a:pt x="510" y="1650"/>
                  </a:cubicBezTo>
                  <a:close/>
                </a:path>
              </a:pathLst>
            </a:custGeom>
            <a:grpFill/>
            <a:ln w="3349" cap="flat">
              <a:noFill/>
              <a:prstDash val="solid"/>
              <a:miter/>
            </a:ln>
          </p:spPr>
          <p:txBody>
            <a:bodyPr rtlCol="0" anchor="ctr">
              <a:noAutofit/>
            </a:bodyPr>
            <a:lstStyle/>
            <a:p>
              <a:endParaRPr lang="zh-CN" altLang="en-US"/>
            </a:p>
          </p:txBody>
        </p:sp>
        <p:sp>
          <p:nvSpPr>
            <p:cNvPr id="154" name="任意多边形: 形状 153">
              <a:extLst>
                <a:ext uri="{FF2B5EF4-FFF2-40B4-BE49-F238E27FC236}">
                  <a16:creationId xmlns:a16="http://schemas.microsoft.com/office/drawing/2014/main" id="{F9F6657B-85B1-4660-87A0-2907C9557C29}"/>
                </a:ext>
              </a:extLst>
            </p:cNvPr>
            <p:cNvSpPr/>
            <p:nvPr/>
          </p:nvSpPr>
          <p:spPr>
            <a:xfrm>
              <a:off x="5454520" y="4217842"/>
              <a:ext cx="948235" cy="1085186"/>
            </a:xfrm>
            <a:custGeom>
              <a:avLst/>
              <a:gdLst>
                <a:gd name="connsiteX0" fmla="*/ 497392 w 948234"/>
                <a:gd name="connsiteY0" fmla="*/ 0 h 1085187"/>
                <a:gd name="connsiteX1" fmla="*/ 502485 w 948234"/>
                <a:gd name="connsiteY1" fmla="*/ 2212 h 1085187"/>
                <a:gd name="connsiteX2" fmla="*/ 518101 w 948234"/>
                <a:gd name="connsiteY2" fmla="*/ 15348 h 1085187"/>
                <a:gd name="connsiteX3" fmla="*/ 644299 w 948234"/>
                <a:gd name="connsiteY3" fmla="*/ 20374 h 1085187"/>
                <a:gd name="connsiteX4" fmla="*/ 671107 w 948234"/>
                <a:gd name="connsiteY4" fmla="*/ 13471 h 1085187"/>
                <a:gd name="connsiteX5" fmla="*/ 681428 w 948234"/>
                <a:gd name="connsiteY5" fmla="*/ 25166 h 1085187"/>
                <a:gd name="connsiteX6" fmla="*/ 744494 w 948234"/>
                <a:gd name="connsiteY6" fmla="*/ 39542 h 1085187"/>
                <a:gd name="connsiteX7" fmla="*/ 831218 w 948234"/>
                <a:gd name="connsiteY7" fmla="*/ 64071 h 1085187"/>
                <a:gd name="connsiteX8" fmla="*/ 842075 w 948234"/>
                <a:gd name="connsiteY8" fmla="*/ 49226 h 1085187"/>
                <a:gd name="connsiteX9" fmla="*/ 871899 w 948234"/>
                <a:gd name="connsiteY9" fmla="*/ 83306 h 1085187"/>
                <a:gd name="connsiteX10" fmla="*/ 907956 w 948234"/>
                <a:gd name="connsiteY10" fmla="*/ 83440 h 1085187"/>
                <a:gd name="connsiteX11" fmla="*/ 929168 w 948234"/>
                <a:gd name="connsiteY11" fmla="*/ 124355 h 1085187"/>
                <a:gd name="connsiteX12" fmla="*/ 948235 w 948234"/>
                <a:gd name="connsiteY12" fmla="*/ 175257 h 1085187"/>
                <a:gd name="connsiteX13" fmla="*/ 933356 w 948234"/>
                <a:gd name="connsiteY13" fmla="*/ 198413 h 1085187"/>
                <a:gd name="connsiteX14" fmla="*/ 941365 w 948234"/>
                <a:gd name="connsiteY14" fmla="*/ 230314 h 1085187"/>
                <a:gd name="connsiteX15" fmla="*/ 913518 w 948234"/>
                <a:gd name="connsiteY15" fmla="*/ 317440 h 1085187"/>
                <a:gd name="connsiteX16" fmla="*/ 901857 w 948234"/>
                <a:gd name="connsiteY16" fmla="*/ 282322 h 1085187"/>
                <a:gd name="connsiteX17" fmla="*/ 876691 w 948234"/>
                <a:gd name="connsiteY17" fmla="*/ 297535 h 1085187"/>
                <a:gd name="connsiteX18" fmla="*/ 818853 w 948234"/>
                <a:gd name="connsiteY18" fmla="*/ 234335 h 1085187"/>
                <a:gd name="connsiteX19" fmla="*/ 736552 w 948234"/>
                <a:gd name="connsiteY19" fmla="*/ 174218 h 1085187"/>
                <a:gd name="connsiteX20" fmla="*/ 682434 w 948234"/>
                <a:gd name="connsiteY20" fmla="*/ 159441 h 1085187"/>
                <a:gd name="connsiteX21" fmla="*/ 625098 w 948234"/>
                <a:gd name="connsiteY21" fmla="*/ 149924 h 1085187"/>
                <a:gd name="connsiteX22" fmla="*/ 590214 w 948234"/>
                <a:gd name="connsiteY22" fmla="*/ 134878 h 1085187"/>
                <a:gd name="connsiteX23" fmla="*/ 567562 w 948234"/>
                <a:gd name="connsiteY23" fmla="*/ 145299 h 1085187"/>
                <a:gd name="connsiteX24" fmla="*/ 573627 w 948234"/>
                <a:gd name="connsiteY24" fmla="*/ 135481 h 1085187"/>
                <a:gd name="connsiteX25" fmla="*/ 517397 w 948234"/>
                <a:gd name="connsiteY25" fmla="*/ 149388 h 1085187"/>
                <a:gd name="connsiteX26" fmla="*/ 523999 w 948234"/>
                <a:gd name="connsiteY26" fmla="*/ 135380 h 1085187"/>
                <a:gd name="connsiteX27" fmla="*/ 435867 w 948234"/>
                <a:gd name="connsiteY27" fmla="*/ 167416 h 1085187"/>
                <a:gd name="connsiteX28" fmla="*/ 455605 w 948234"/>
                <a:gd name="connsiteY28" fmla="*/ 143456 h 1085187"/>
                <a:gd name="connsiteX29" fmla="*/ 391467 w 948234"/>
                <a:gd name="connsiteY29" fmla="*/ 180954 h 1085187"/>
                <a:gd name="connsiteX30" fmla="*/ 380810 w 948234"/>
                <a:gd name="connsiteY30" fmla="*/ 194626 h 1085187"/>
                <a:gd name="connsiteX31" fmla="*/ 371897 w 948234"/>
                <a:gd name="connsiteY31" fmla="*/ 177536 h 1085187"/>
                <a:gd name="connsiteX32" fmla="*/ 369082 w 948234"/>
                <a:gd name="connsiteY32" fmla="*/ 197943 h 1085187"/>
                <a:gd name="connsiteX33" fmla="*/ 364659 w 948234"/>
                <a:gd name="connsiteY33" fmla="*/ 189097 h 1085187"/>
                <a:gd name="connsiteX34" fmla="*/ 294087 w 948234"/>
                <a:gd name="connsiteY34" fmla="*/ 230180 h 1085187"/>
                <a:gd name="connsiteX35" fmla="*/ 283162 w 948234"/>
                <a:gd name="connsiteY35" fmla="*/ 266036 h 1085187"/>
                <a:gd name="connsiteX36" fmla="*/ 268317 w 948234"/>
                <a:gd name="connsiteY36" fmla="*/ 246835 h 1085187"/>
                <a:gd name="connsiteX37" fmla="*/ 210613 w 948234"/>
                <a:gd name="connsiteY37" fmla="*/ 316535 h 1085187"/>
                <a:gd name="connsiteX38" fmla="*/ 199723 w 948234"/>
                <a:gd name="connsiteY38" fmla="*/ 357551 h 1085187"/>
                <a:gd name="connsiteX39" fmla="*/ 207999 w 948234"/>
                <a:gd name="connsiteY39" fmla="*/ 327191 h 1085187"/>
                <a:gd name="connsiteX40" fmla="*/ 178042 w 948234"/>
                <a:gd name="connsiteY40" fmla="*/ 368543 h 1085187"/>
                <a:gd name="connsiteX41" fmla="*/ 189770 w 948234"/>
                <a:gd name="connsiteY41" fmla="*/ 408219 h 1085187"/>
                <a:gd name="connsiteX42" fmla="*/ 180823 w 948234"/>
                <a:gd name="connsiteY42" fmla="*/ 405906 h 1085187"/>
                <a:gd name="connsiteX43" fmla="*/ 150329 w 948234"/>
                <a:gd name="connsiteY43" fmla="*/ 426482 h 1085187"/>
                <a:gd name="connsiteX44" fmla="*/ 166548 w 948234"/>
                <a:gd name="connsiteY44" fmla="*/ 425309 h 1085187"/>
                <a:gd name="connsiteX45" fmla="*/ 159477 w 948234"/>
                <a:gd name="connsiteY45" fmla="*/ 466425 h 1085187"/>
                <a:gd name="connsiteX46" fmla="*/ 151736 w 948234"/>
                <a:gd name="connsiteY46" fmla="*/ 550234 h 1085187"/>
                <a:gd name="connsiteX47" fmla="*/ 131965 w 948234"/>
                <a:gd name="connsiteY47" fmla="*/ 572384 h 1085187"/>
                <a:gd name="connsiteX48" fmla="*/ 154115 w 948234"/>
                <a:gd name="connsiteY48" fmla="*/ 602777 h 1085187"/>
                <a:gd name="connsiteX49" fmla="*/ 132837 w 948234"/>
                <a:gd name="connsiteY49" fmla="*/ 585888 h 1085187"/>
                <a:gd name="connsiteX50" fmla="*/ 145101 w 948234"/>
                <a:gd name="connsiteY50" fmla="*/ 604922 h 1085187"/>
                <a:gd name="connsiteX51" fmla="*/ 153043 w 948234"/>
                <a:gd name="connsiteY51" fmla="*/ 627106 h 1085187"/>
                <a:gd name="connsiteX52" fmla="*/ 137427 w 948234"/>
                <a:gd name="connsiteY52" fmla="*/ 619398 h 1085187"/>
                <a:gd name="connsiteX53" fmla="*/ 162191 w 948234"/>
                <a:gd name="connsiteY53" fmla="*/ 738191 h 1085187"/>
                <a:gd name="connsiteX54" fmla="*/ 232160 w 948234"/>
                <a:gd name="connsiteY54" fmla="*/ 847802 h 1085187"/>
                <a:gd name="connsiteX55" fmla="*/ 347334 w 948234"/>
                <a:gd name="connsiteY55" fmla="*/ 940357 h 1085187"/>
                <a:gd name="connsiteX56" fmla="*/ 440458 w 948234"/>
                <a:gd name="connsiteY56" fmla="*/ 978726 h 1085187"/>
                <a:gd name="connsiteX57" fmla="*/ 426183 w 948234"/>
                <a:gd name="connsiteY57" fmla="*/ 984154 h 1085187"/>
                <a:gd name="connsiteX58" fmla="*/ 489818 w 948234"/>
                <a:gd name="connsiteY58" fmla="*/ 997893 h 1085187"/>
                <a:gd name="connsiteX59" fmla="*/ 522893 w 948234"/>
                <a:gd name="connsiteY59" fmla="*/ 981105 h 1085187"/>
                <a:gd name="connsiteX60" fmla="*/ 515923 w 948234"/>
                <a:gd name="connsiteY60" fmla="*/ 1000072 h 1085187"/>
                <a:gd name="connsiteX61" fmla="*/ 655559 w 948234"/>
                <a:gd name="connsiteY61" fmla="*/ 1000340 h 1085187"/>
                <a:gd name="connsiteX62" fmla="*/ 752771 w 948234"/>
                <a:gd name="connsiteY62" fmla="*/ 973532 h 1085187"/>
                <a:gd name="connsiteX63" fmla="*/ 645271 w 948234"/>
                <a:gd name="connsiteY63" fmla="*/ 1016827 h 1085187"/>
                <a:gd name="connsiteX64" fmla="*/ 524233 w 948234"/>
                <a:gd name="connsiteY64" fmla="*/ 1024701 h 1085187"/>
                <a:gd name="connsiteX65" fmla="*/ 399811 w 948234"/>
                <a:gd name="connsiteY65" fmla="*/ 1001613 h 1085187"/>
                <a:gd name="connsiteX66" fmla="*/ 367138 w 948234"/>
                <a:gd name="connsiteY66" fmla="*/ 1000541 h 1085187"/>
                <a:gd name="connsiteX67" fmla="*/ 372064 w 948234"/>
                <a:gd name="connsiteY67" fmla="*/ 988578 h 1085187"/>
                <a:gd name="connsiteX68" fmla="*/ 312014 w 948234"/>
                <a:gd name="connsiteY68" fmla="*/ 961234 h 1085187"/>
                <a:gd name="connsiteX69" fmla="*/ 354338 w 948234"/>
                <a:gd name="connsiteY69" fmla="*/ 991895 h 1085187"/>
                <a:gd name="connsiteX70" fmla="*/ 290400 w 948234"/>
                <a:gd name="connsiteY70" fmla="*/ 957480 h 1085187"/>
                <a:gd name="connsiteX71" fmla="*/ 310305 w 948234"/>
                <a:gd name="connsiteY71" fmla="*/ 953191 h 1085187"/>
                <a:gd name="connsiteX72" fmla="*/ 265804 w 948234"/>
                <a:gd name="connsiteY72" fmla="*/ 929902 h 1085187"/>
                <a:gd name="connsiteX73" fmla="*/ 274517 w 948234"/>
                <a:gd name="connsiteY73" fmla="*/ 943875 h 1085187"/>
                <a:gd name="connsiteX74" fmla="*/ 234573 w 948234"/>
                <a:gd name="connsiteY74" fmla="*/ 918039 h 1085187"/>
                <a:gd name="connsiteX75" fmla="*/ 244894 w 948234"/>
                <a:gd name="connsiteY75" fmla="*/ 934359 h 1085187"/>
                <a:gd name="connsiteX76" fmla="*/ 216343 w 948234"/>
                <a:gd name="connsiteY76" fmla="*/ 930438 h 1085187"/>
                <a:gd name="connsiteX77" fmla="*/ 274316 w 948234"/>
                <a:gd name="connsiteY77" fmla="*/ 956174 h 1085187"/>
                <a:gd name="connsiteX78" fmla="*/ 327898 w 948234"/>
                <a:gd name="connsiteY78" fmla="*/ 995749 h 1085187"/>
                <a:gd name="connsiteX79" fmla="*/ 267044 w 948234"/>
                <a:gd name="connsiteY79" fmla="*/ 978994 h 1085187"/>
                <a:gd name="connsiteX80" fmla="*/ 280448 w 948234"/>
                <a:gd name="connsiteY80" fmla="*/ 976213 h 1085187"/>
                <a:gd name="connsiteX81" fmla="*/ 244190 w 948234"/>
                <a:gd name="connsiteY81" fmla="*/ 970114 h 1085187"/>
                <a:gd name="connsiteX82" fmla="*/ 280012 w 948234"/>
                <a:gd name="connsiteY82" fmla="*/ 990153 h 1085187"/>
                <a:gd name="connsiteX83" fmla="*/ 389825 w 948234"/>
                <a:gd name="connsiteY83" fmla="*/ 1041155 h 1085187"/>
                <a:gd name="connsiteX84" fmla="*/ 379872 w 948234"/>
                <a:gd name="connsiteY84" fmla="*/ 1048728 h 1085187"/>
                <a:gd name="connsiteX85" fmla="*/ 477855 w 948234"/>
                <a:gd name="connsiteY85" fmla="*/ 1078753 h 1085187"/>
                <a:gd name="connsiteX86" fmla="*/ 404502 w 948234"/>
                <a:gd name="connsiteY86" fmla="*/ 1066991 h 1085187"/>
                <a:gd name="connsiteX87" fmla="*/ 294623 w 948234"/>
                <a:gd name="connsiteY87" fmla="*/ 1025439 h 1085187"/>
                <a:gd name="connsiteX88" fmla="*/ 250959 w 948234"/>
                <a:gd name="connsiteY88" fmla="*/ 1005333 h 1085187"/>
                <a:gd name="connsiteX89" fmla="*/ 417705 w 948234"/>
                <a:gd name="connsiteY89" fmla="*/ 1085187 h 1085187"/>
                <a:gd name="connsiteX90" fmla="*/ 325988 w 948234"/>
                <a:gd name="connsiteY90" fmla="*/ 1065550 h 1085187"/>
                <a:gd name="connsiteX91" fmla="*/ 263056 w 948234"/>
                <a:gd name="connsiteY91" fmla="*/ 1036765 h 1085187"/>
                <a:gd name="connsiteX92" fmla="*/ 202135 w 948234"/>
                <a:gd name="connsiteY92" fmla="*/ 996017 h 1085187"/>
                <a:gd name="connsiteX93" fmla="*/ 177774 w 948234"/>
                <a:gd name="connsiteY93" fmla="*/ 982881 h 1085187"/>
                <a:gd name="connsiteX94" fmla="*/ 124794 w 948234"/>
                <a:gd name="connsiteY94" fmla="*/ 924942 h 1085187"/>
                <a:gd name="connsiteX95" fmla="*/ 114004 w 948234"/>
                <a:gd name="connsiteY95" fmla="*/ 899274 h 1085187"/>
                <a:gd name="connsiteX96" fmla="*/ 116819 w 948234"/>
                <a:gd name="connsiteY96" fmla="*/ 919782 h 1085187"/>
                <a:gd name="connsiteX97" fmla="*/ 55764 w 948234"/>
                <a:gd name="connsiteY97" fmla="*/ 819486 h 1085187"/>
                <a:gd name="connsiteX98" fmla="*/ 1444 w 948234"/>
                <a:gd name="connsiteY98" fmla="*/ 644263 h 1085187"/>
                <a:gd name="connsiteX99" fmla="*/ 9218 w 948234"/>
                <a:gd name="connsiteY99" fmla="*/ 474099 h 1085187"/>
                <a:gd name="connsiteX100" fmla="*/ 40148 w 948234"/>
                <a:gd name="connsiteY100" fmla="*/ 366164 h 1085187"/>
                <a:gd name="connsiteX101" fmla="*/ 28520 w 948234"/>
                <a:gd name="connsiteY101" fmla="*/ 366532 h 1085187"/>
                <a:gd name="connsiteX102" fmla="*/ 51675 w 948234"/>
                <a:gd name="connsiteY102" fmla="*/ 335669 h 1085187"/>
                <a:gd name="connsiteX103" fmla="*/ 55998 w 948234"/>
                <a:gd name="connsiteY103" fmla="*/ 289861 h 1085187"/>
                <a:gd name="connsiteX104" fmla="*/ 88536 w 948234"/>
                <a:gd name="connsiteY104" fmla="*/ 265701 h 1085187"/>
                <a:gd name="connsiteX105" fmla="*/ 118494 w 948234"/>
                <a:gd name="connsiteY105" fmla="*/ 222808 h 1085187"/>
                <a:gd name="connsiteX106" fmla="*/ 105224 w 948234"/>
                <a:gd name="connsiteY106" fmla="*/ 212487 h 1085187"/>
                <a:gd name="connsiteX107" fmla="*/ 161387 w 948234"/>
                <a:gd name="connsiteY107" fmla="*/ 162892 h 1085187"/>
                <a:gd name="connsiteX108" fmla="*/ 194495 w 948234"/>
                <a:gd name="connsiteY108" fmla="*/ 135916 h 1085187"/>
                <a:gd name="connsiteX109" fmla="*/ 202370 w 948234"/>
                <a:gd name="connsiteY109" fmla="*/ 114939 h 1085187"/>
                <a:gd name="connsiteX110" fmla="*/ 243721 w 948234"/>
                <a:gd name="connsiteY110" fmla="*/ 100731 h 1085187"/>
                <a:gd name="connsiteX111" fmla="*/ 240739 w 948234"/>
                <a:gd name="connsiteY111" fmla="*/ 115743 h 1085187"/>
                <a:gd name="connsiteX112" fmla="*/ 251663 w 948234"/>
                <a:gd name="connsiteY112" fmla="*/ 91482 h 1085187"/>
                <a:gd name="connsiteX113" fmla="*/ 272607 w 948234"/>
                <a:gd name="connsiteY113" fmla="*/ 74861 h 1085187"/>
                <a:gd name="connsiteX114" fmla="*/ 257360 w 948234"/>
                <a:gd name="connsiteY114" fmla="*/ 75666 h 1085187"/>
                <a:gd name="connsiteX115" fmla="*/ 275891 w 948234"/>
                <a:gd name="connsiteY115" fmla="*/ 65378 h 1085187"/>
                <a:gd name="connsiteX116" fmla="*/ 314494 w 948234"/>
                <a:gd name="connsiteY116" fmla="*/ 71745 h 1085187"/>
                <a:gd name="connsiteX117" fmla="*/ 370892 w 948234"/>
                <a:gd name="connsiteY117" fmla="*/ 45540 h 1085187"/>
                <a:gd name="connsiteX118" fmla="*/ 333494 w 948234"/>
                <a:gd name="connsiteY118" fmla="*/ 48657 h 1085187"/>
                <a:gd name="connsiteX119" fmla="*/ 384664 w 948234"/>
                <a:gd name="connsiteY119" fmla="*/ 37531 h 1085187"/>
                <a:gd name="connsiteX120" fmla="*/ 464719 w 948234"/>
                <a:gd name="connsiteY120" fmla="*/ 22050 h 1085187"/>
                <a:gd name="connsiteX121" fmla="*/ 445619 w 948234"/>
                <a:gd name="connsiteY121" fmla="*/ 13873 h 1085187"/>
                <a:gd name="connsiteX122" fmla="*/ 475945 w 948234"/>
                <a:gd name="connsiteY122" fmla="*/ 9617 h 1085187"/>
                <a:gd name="connsiteX123" fmla="*/ 470684 w 948234"/>
                <a:gd name="connsiteY123" fmla="*/ 24965 h 1085187"/>
                <a:gd name="connsiteX124" fmla="*/ 499670 w 948234"/>
                <a:gd name="connsiteY124" fmla="*/ 20676 h 1085187"/>
                <a:gd name="connsiteX125" fmla="*/ 497392 w 948234"/>
                <a:gd name="connsiteY125" fmla="*/ 0 h 1085187"/>
                <a:gd name="connsiteX126" fmla="*/ 270362 w 948234"/>
                <a:gd name="connsiteY126" fmla="*/ 81597 h 1085187"/>
                <a:gd name="connsiteX127" fmla="*/ 270630 w 948234"/>
                <a:gd name="connsiteY127" fmla="*/ 91449 h 1085187"/>
                <a:gd name="connsiteX128" fmla="*/ 296969 w 948234"/>
                <a:gd name="connsiteY128" fmla="*/ 82032 h 1085187"/>
                <a:gd name="connsiteX129" fmla="*/ 270362 w 948234"/>
                <a:gd name="connsiteY129" fmla="*/ 81597 h 1085187"/>
                <a:gd name="connsiteX130" fmla="*/ 210312 w 948234"/>
                <a:gd name="connsiteY130" fmla="*/ 114571 h 1085187"/>
                <a:gd name="connsiteX131" fmla="*/ 212222 w 948234"/>
                <a:gd name="connsiteY131" fmla="*/ 118893 h 1085187"/>
                <a:gd name="connsiteX132" fmla="*/ 210312 w 948234"/>
                <a:gd name="connsiteY132" fmla="*/ 114571 h 1085187"/>
                <a:gd name="connsiteX133" fmla="*/ 226396 w 948234"/>
                <a:gd name="connsiteY133" fmla="*/ 115241 h 1085187"/>
                <a:gd name="connsiteX134" fmla="*/ 233601 w 948234"/>
                <a:gd name="connsiteY134" fmla="*/ 120468 h 1085187"/>
                <a:gd name="connsiteX135" fmla="*/ 226396 w 948234"/>
                <a:gd name="connsiteY135" fmla="*/ 115241 h 1085187"/>
                <a:gd name="connsiteX136" fmla="*/ 530667 w 948234"/>
                <a:gd name="connsiteY136" fmla="*/ 134107 h 1085187"/>
                <a:gd name="connsiteX137" fmla="*/ 527919 w 948234"/>
                <a:gd name="connsiteY137" fmla="*/ 137894 h 1085187"/>
                <a:gd name="connsiteX138" fmla="*/ 530667 w 948234"/>
                <a:gd name="connsiteY138" fmla="*/ 134107 h 1085187"/>
                <a:gd name="connsiteX139" fmla="*/ 470416 w 948234"/>
                <a:gd name="connsiteY139" fmla="*/ 142317 h 1085187"/>
                <a:gd name="connsiteX140" fmla="*/ 470416 w 948234"/>
                <a:gd name="connsiteY140" fmla="*/ 142317 h 1085187"/>
                <a:gd name="connsiteX141" fmla="*/ 238091 w 948234"/>
                <a:gd name="connsiteY141" fmla="*/ 195397 h 1085187"/>
                <a:gd name="connsiteX142" fmla="*/ 262721 w 948234"/>
                <a:gd name="connsiteY142" fmla="*/ 169426 h 1085187"/>
                <a:gd name="connsiteX143" fmla="*/ 238091 w 948234"/>
                <a:gd name="connsiteY143" fmla="*/ 195397 h 1085187"/>
                <a:gd name="connsiteX144" fmla="*/ 202370 w 948234"/>
                <a:gd name="connsiteY144" fmla="*/ 188427 h 1085187"/>
                <a:gd name="connsiteX145" fmla="*/ 202370 w 948234"/>
                <a:gd name="connsiteY145" fmla="*/ 188427 h 1085187"/>
                <a:gd name="connsiteX146" fmla="*/ 121946 w 948234"/>
                <a:gd name="connsiteY146" fmla="*/ 198480 h 1085187"/>
                <a:gd name="connsiteX147" fmla="*/ 121946 w 948234"/>
                <a:gd name="connsiteY147" fmla="*/ 198480 h 1085187"/>
                <a:gd name="connsiteX148" fmla="*/ 135350 w 948234"/>
                <a:gd name="connsiteY148" fmla="*/ 198480 h 1085187"/>
                <a:gd name="connsiteX149" fmla="*/ 135350 w 948234"/>
                <a:gd name="connsiteY149" fmla="*/ 198480 h 1085187"/>
                <a:gd name="connsiteX150" fmla="*/ 191244 w 948234"/>
                <a:gd name="connsiteY150" fmla="*/ 197776 h 1085187"/>
                <a:gd name="connsiteX151" fmla="*/ 180722 w 948234"/>
                <a:gd name="connsiteY151" fmla="*/ 225154 h 1085187"/>
                <a:gd name="connsiteX152" fmla="*/ 198751 w 948234"/>
                <a:gd name="connsiteY152" fmla="*/ 201495 h 1085187"/>
                <a:gd name="connsiteX153" fmla="*/ 191244 w 948234"/>
                <a:gd name="connsiteY153" fmla="*/ 197776 h 1085187"/>
                <a:gd name="connsiteX154" fmla="*/ 214534 w 948234"/>
                <a:gd name="connsiteY154" fmla="*/ 210744 h 1085187"/>
                <a:gd name="connsiteX155" fmla="*/ 209440 w 948234"/>
                <a:gd name="connsiteY155" fmla="*/ 238691 h 1085187"/>
                <a:gd name="connsiteX156" fmla="*/ 180186 w 948234"/>
                <a:gd name="connsiteY156" fmla="*/ 246399 h 1085187"/>
                <a:gd name="connsiteX157" fmla="*/ 146844 w 948234"/>
                <a:gd name="connsiteY157" fmla="*/ 296932 h 1085187"/>
                <a:gd name="connsiteX158" fmla="*/ 137830 w 948234"/>
                <a:gd name="connsiteY158" fmla="*/ 329303 h 1085187"/>
                <a:gd name="connsiteX159" fmla="*/ 140376 w 948234"/>
                <a:gd name="connsiteY159" fmla="*/ 373234 h 1085187"/>
                <a:gd name="connsiteX160" fmla="*/ 171038 w 948234"/>
                <a:gd name="connsiteY160" fmla="*/ 330107 h 1085187"/>
                <a:gd name="connsiteX161" fmla="*/ 151535 w 948234"/>
                <a:gd name="connsiteY161" fmla="*/ 332955 h 1085187"/>
                <a:gd name="connsiteX162" fmla="*/ 174121 w 948234"/>
                <a:gd name="connsiteY162" fmla="*/ 312246 h 1085187"/>
                <a:gd name="connsiteX163" fmla="*/ 214735 w 948234"/>
                <a:gd name="connsiteY163" fmla="*/ 247873 h 1085187"/>
                <a:gd name="connsiteX164" fmla="*/ 214266 w 948234"/>
                <a:gd name="connsiteY164" fmla="*/ 263757 h 1085187"/>
                <a:gd name="connsiteX165" fmla="*/ 245464 w 948234"/>
                <a:gd name="connsiteY165" fmla="*/ 200423 h 1085187"/>
                <a:gd name="connsiteX166" fmla="*/ 214534 w 948234"/>
                <a:gd name="connsiteY166" fmla="*/ 210744 h 1085187"/>
                <a:gd name="connsiteX167" fmla="*/ 155389 w 948234"/>
                <a:gd name="connsiteY167" fmla="*/ 245226 h 1085187"/>
                <a:gd name="connsiteX168" fmla="*/ 155288 w 948234"/>
                <a:gd name="connsiteY168" fmla="*/ 252029 h 1085187"/>
                <a:gd name="connsiteX169" fmla="*/ 155389 w 948234"/>
                <a:gd name="connsiteY169" fmla="*/ 245226 h 1085187"/>
                <a:gd name="connsiteX170" fmla="*/ 62432 w 948234"/>
                <a:gd name="connsiteY170" fmla="*/ 295625 h 1085187"/>
                <a:gd name="connsiteX171" fmla="*/ 67291 w 948234"/>
                <a:gd name="connsiteY171" fmla="*/ 300484 h 1085187"/>
                <a:gd name="connsiteX172" fmla="*/ 62432 w 948234"/>
                <a:gd name="connsiteY172" fmla="*/ 295625 h 1085187"/>
                <a:gd name="connsiteX173" fmla="*/ 108408 w 948234"/>
                <a:gd name="connsiteY173" fmla="*/ 333759 h 1085187"/>
                <a:gd name="connsiteX174" fmla="*/ 108408 w 948234"/>
                <a:gd name="connsiteY174" fmla="*/ 333759 h 1085187"/>
                <a:gd name="connsiteX175" fmla="*/ 138433 w 948234"/>
                <a:gd name="connsiteY175" fmla="*/ 379936 h 1085187"/>
                <a:gd name="connsiteX176" fmla="*/ 137897 w 948234"/>
                <a:gd name="connsiteY176" fmla="*/ 387911 h 1085187"/>
                <a:gd name="connsiteX177" fmla="*/ 138433 w 948234"/>
                <a:gd name="connsiteY177" fmla="*/ 379936 h 1085187"/>
                <a:gd name="connsiteX178" fmla="*/ 165174 w 948234"/>
                <a:gd name="connsiteY178" fmla="*/ 402689 h 1085187"/>
                <a:gd name="connsiteX179" fmla="*/ 175595 w 948234"/>
                <a:gd name="connsiteY179" fmla="*/ 401986 h 1085187"/>
                <a:gd name="connsiteX180" fmla="*/ 170870 w 948234"/>
                <a:gd name="connsiteY180" fmla="*/ 384694 h 1085187"/>
                <a:gd name="connsiteX181" fmla="*/ 165174 w 948234"/>
                <a:gd name="connsiteY181" fmla="*/ 402689 h 1085187"/>
                <a:gd name="connsiteX182" fmla="*/ 116350 w 948234"/>
                <a:gd name="connsiteY182" fmla="*/ 437339 h 1085187"/>
                <a:gd name="connsiteX183" fmla="*/ 125833 w 948234"/>
                <a:gd name="connsiteY183" fmla="*/ 412307 h 1085187"/>
                <a:gd name="connsiteX184" fmla="*/ 114239 w 948234"/>
                <a:gd name="connsiteY184" fmla="*/ 425845 h 1085187"/>
                <a:gd name="connsiteX185" fmla="*/ 123219 w 948234"/>
                <a:gd name="connsiteY185" fmla="*/ 393441 h 1085187"/>
                <a:gd name="connsiteX186" fmla="*/ 116350 w 948234"/>
                <a:gd name="connsiteY186" fmla="*/ 437339 h 1085187"/>
                <a:gd name="connsiteX187" fmla="*/ 103348 w 948234"/>
                <a:gd name="connsiteY187" fmla="*/ 427219 h 1085187"/>
                <a:gd name="connsiteX188" fmla="*/ 94032 w 948234"/>
                <a:gd name="connsiteY188" fmla="*/ 455769 h 1085187"/>
                <a:gd name="connsiteX189" fmla="*/ 110016 w 948234"/>
                <a:gd name="connsiteY189" fmla="*/ 464314 h 1085187"/>
                <a:gd name="connsiteX190" fmla="*/ 103348 w 948234"/>
                <a:gd name="connsiteY190" fmla="*/ 427219 h 1085187"/>
                <a:gd name="connsiteX191" fmla="*/ 152540 w 948234"/>
                <a:gd name="connsiteY191" fmla="*/ 437640 h 1085187"/>
                <a:gd name="connsiteX192" fmla="*/ 159377 w 948234"/>
                <a:gd name="connsiteY192" fmla="*/ 442064 h 1085187"/>
                <a:gd name="connsiteX193" fmla="*/ 152540 w 948234"/>
                <a:gd name="connsiteY193" fmla="*/ 437640 h 1085187"/>
                <a:gd name="connsiteX194" fmla="*/ 95406 w 948234"/>
                <a:gd name="connsiteY194" fmla="*/ 465688 h 1085187"/>
                <a:gd name="connsiteX195" fmla="*/ 85889 w 948234"/>
                <a:gd name="connsiteY195" fmla="*/ 499299 h 1085187"/>
                <a:gd name="connsiteX196" fmla="*/ 99494 w 948234"/>
                <a:gd name="connsiteY196" fmla="*/ 499198 h 1085187"/>
                <a:gd name="connsiteX197" fmla="*/ 104085 w 948234"/>
                <a:gd name="connsiteY197" fmla="*/ 473496 h 1085187"/>
                <a:gd name="connsiteX198" fmla="*/ 95406 w 948234"/>
                <a:gd name="connsiteY198" fmla="*/ 465688 h 1085187"/>
                <a:gd name="connsiteX199" fmla="*/ 38171 w 948234"/>
                <a:gd name="connsiteY199" fmla="*/ 479963 h 1085187"/>
                <a:gd name="connsiteX200" fmla="*/ 38171 w 948234"/>
                <a:gd name="connsiteY200" fmla="*/ 479963 h 1085187"/>
                <a:gd name="connsiteX201" fmla="*/ 37903 w 948234"/>
                <a:gd name="connsiteY201" fmla="*/ 500572 h 1085187"/>
                <a:gd name="connsiteX202" fmla="*/ 37367 w 948234"/>
                <a:gd name="connsiteY202" fmla="*/ 508547 h 1085187"/>
                <a:gd name="connsiteX203" fmla="*/ 37903 w 948234"/>
                <a:gd name="connsiteY203" fmla="*/ 500572 h 1085187"/>
                <a:gd name="connsiteX204" fmla="*/ 85152 w 948234"/>
                <a:gd name="connsiteY204" fmla="*/ 511630 h 1085187"/>
                <a:gd name="connsiteX205" fmla="*/ 86894 w 948234"/>
                <a:gd name="connsiteY205" fmla="*/ 522286 h 1085187"/>
                <a:gd name="connsiteX206" fmla="*/ 85152 w 948234"/>
                <a:gd name="connsiteY206" fmla="*/ 511630 h 1085187"/>
                <a:gd name="connsiteX207" fmla="*/ 132803 w 948234"/>
                <a:gd name="connsiteY207" fmla="*/ 530195 h 1085187"/>
                <a:gd name="connsiteX208" fmla="*/ 137662 w 948234"/>
                <a:gd name="connsiteY208" fmla="*/ 535054 h 1085187"/>
                <a:gd name="connsiteX209" fmla="*/ 132803 w 948234"/>
                <a:gd name="connsiteY209" fmla="*/ 530195 h 1085187"/>
                <a:gd name="connsiteX210" fmla="*/ 142420 w 948234"/>
                <a:gd name="connsiteY210" fmla="*/ 534853 h 1085187"/>
                <a:gd name="connsiteX211" fmla="*/ 147313 w 948234"/>
                <a:gd name="connsiteY211" fmla="*/ 541287 h 1085187"/>
                <a:gd name="connsiteX212" fmla="*/ 142420 w 948234"/>
                <a:gd name="connsiteY212" fmla="*/ 534853 h 1085187"/>
                <a:gd name="connsiteX213" fmla="*/ 81767 w 948234"/>
                <a:gd name="connsiteY213" fmla="*/ 533814 h 1085187"/>
                <a:gd name="connsiteX214" fmla="*/ 83208 w 948234"/>
                <a:gd name="connsiteY214" fmla="*/ 584649 h 1085187"/>
                <a:gd name="connsiteX215" fmla="*/ 85889 w 948234"/>
                <a:gd name="connsiteY215" fmla="*/ 550167 h 1085187"/>
                <a:gd name="connsiteX216" fmla="*/ 97182 w 948234"/>
                <a:gd name="connsiteY216" fmla="*/ 554959 h 1085187"/>
                <a:gd name="connsiteX217" fmla="*/ 81767 w 948234"/>
                <a:gd name="connsiteY217" fmla="*/ 533814 h 1085187"/>
                <a:gd name="connsiteX218" fmla="*/ 28151 w 948234"/>
                <a:gd name="connsiteY218" fmla="*/ 561460 h 1085187"/>
                <a:gd name="connsiteX219" fmla="*/ 28151 w 948234"/>
                <a:gd name="connsiteY219" fmla="*/ 571647 h 1085187"/>
                <a:gd name="connsiteX220" fmla="*/ 28151 w 948234"/>
                <a:gd name="connsiteY220" fmla="*/ 561460 h 1085187"/>
                <a:gd name="connsiteX221" fmla="*/ 77076 w 948234"/>
                <a:gd name="connsiteY221" fmla="*/ 604688 h 1085187"/>
                <a:gd name="connsiteX222" fmla="*/ 87866 w 948234"/>
                <a:gd name="connsiteY222" fmla="*/ 622682 h 1085187"/>
                <a:gd name="connsiteX223" fmla="*/ 77076 w 948234"/>
                <a:gd name="connsiteY223" fmla="*/ 604688 h 1085187"/>
                <a:gd name="connsiteX224" fmla="*/ 76607 w 948234"/>
                <a:gd name="connsiteY224" fmla="*/ 633607 h 1085187"/>
                <a:gd name="connsiteX225" fmla="*/ 90949 w 948234"/>
                <a:gd name="connsiteY225" fmla="*/ 655388 h 1085187"/>
                <a:gd name="connsiteX226" fmla="*/ 88235 w 948234"/>
                <a:gd name="connsiteY226" fmla="*/ 633808 h 1085187"/>
                <a:gd name="connsiteX227" fmla="*/ 76607 w 948234"/>
                <a:gd name="connsiteY227" fmla="*/ 633607 h 1085187"/>
                <a:gd name="connsiteX228" fmla="*/ 90011 w 948234"/>
                <a:gd name="connsiteY228" fmla="*/ 693858 h 1085187"/>
                <a:gd name="connsiteX229" fmla="*/ 100634 w 948234"/>
                <a:gd name="connsiteY229" fmla="*/ 696371 h 1085187"/>
                <a:gd name="connsiteX230" fmla="*/ 92290 w 948234"/>
                <a:gd name="connsiteY230" fmla="*/ 665073 h 1085187"/>
                <a:gd name="connsiteX231" fmla="*/ 90011 w 948234"/>
                <a:gd name="connsiteY231" fmla="*/ 693858 h 1085187"/>
                <a:gd name="connsiteX232" fmla="*/ 101806 w 948234"/>
                <a:gd name="connsiteY232" fmla="*/ 722040 h 1085187"/>
                <a:gd name="connsiteX233" fmla="*/ 101806 w 948234"/>
                <a:gd name="connsiteY233" fmla="*/ 722040 h 1085187"/>
                <a:gd name="connsiteX234" fmla="*/ 80360 w 948234"/>
                <a:gd name="connsiteY234" fmla="*/ 721671 h 1085187"/>
                <a:gd name="connsiteX235" fmla="*/ 101706 w 948234"/>
                <a:gd name="connsiteY235" fmla="*/ 770696 h 1085187"/>
                <a:gd name="connsiteX236" fmla="*/ 169061 w 948234"/>
                <a:gd name="connsiteY236" fmla="*/ 874878 h 1085187"/>
                <a:gd name="connsiteX237" fmla="*/ 106598 w 948234"/>
                <a:gd name="connsiteY237" fmla="*/ 768920 h 1085187"/>
                <a:gd name="connsiteX238" fmla="*/ 80360 w 948234"/>
                <a:gd name="connsiteY238" fmla="*/ 721671 h 1085187"/>
                <a:gd name="connsiteX239" fmla="*/ 113736 w 948234"/>
                <a:gd name="connsiteY239" fmla="*/ 739130 h 1085187"/>
                <a:gd name="connsiteX240" fmla="*/ 119868 w 948234"/>
                <a:gd name="connsiteY240" fmla="*/ 751729 h 1085187"/>
                <a:gd name="connsiteX241" fmla="*/ 113736 w 948234"/>
                <a:gd name="connsiteY241" fmla="*/ 739130 h 1085187"/>
                <a:gd name="connsiteX242" fmla="*/ 119332 w 948234"/>
                <a:gd name="connsiteY242" fmla="*/ 756320 h 1085187"/>
                <a:gd name="connsiteX243" fmla="*/ 114138 w 948234"/>
                <a:gd name="connsiteY243" fmla="*/ 771333 h 1085187"/>
                <a:gd name="connsiteX244" fmla="*/ 135920 w 948234"/>
                <a:gd name="connsiteY244" fmla="*/ 778504 h 1085187"/>
                <a:gd name="connsiteX245" fmla="*/ 119332 w 948234"/>
                <a:gd name="connsiteY245" fmla="*/ 756320 h 1085187"/>
                <a:gd name="connsiteX246" fmla="*/ 140410 w 948234"/>
                <a:gd name="connsiteY246" fmla="*/ 771467 h 1085187"/>
                <a:gd name="connsiteX247" fmla="*/ 147246 w 948234"/>
                <a:gd name="connsiteY247" fmla="*/ 775890 h 1085187"/>
                <a:gd name="connsiteX248" fmla="*/ 140410 w 948234"/>
                <a:gd name="connsiteY248" fmla="*/ 771467 h 1085187"/>
                <a:gd name="connsiteX249" fmla="*/ 123286 w 948234"/>
                <a:gd name="connsiteY249" fmla="*/ 788188 h 1085187"/>
                <a:gd name="connsiteX250" fmla="*/ 166983 w 948234"/>
                <a:gd name="connsiteY250" fmla="*/ 853432 h 1085187"/>
                <a:gd name="connsiteX251" fmla="*/ 216846 w 948234"/>
                <a:gd name="connsiteY251" fmla="*/ 901351 h 1085187"/>
                <a:gd name="connsiteX252" fmla="*/ 164939 w 948234"/>
                <a:gd name="connsiteY252" fmla="*/ 837481 h 1085187"/>
                <a:gd name="connsiteX253" fmla="*/ 123286 w 948234"/>
                <a:gd name="connsiteY253" fmla="*/ 788188 h 1085187"/>
                <a:gd name="connsiteX254" fmla="*/ 150429 w 948234"/>
                <a:gd name="connsiteY254" fmla="*/ 788858 h 1085187"/>
                <a:gd name="connsiteX255" fmla="*/ 157131 w 948234"/>
                <a:gd name="connsiteY255" fmla="*/ 795560 h 1085187"/>
                <a:gd name="connsiteX256" fmla="*/ 150429 w 948234"/>
                <a:gd name="connsiteY256" fmla="*/ 788858 h 1085187"/>
                <a:gd name="connsiteX257" fmla="*/ 166983 w 948234"/>
                <a:gd name="connsiteY257" fmla="*/ 822569 h 1085187"/>
                <a:gd name="connsiteX258" fmla="*/ 173015 w 948234"/>
                <a:gd name="connsiteY258" fmla="*/ 829941 h 1085187"/>
                <a:gd name="connsiteX259" fmla="*/ 166983 w 948234"/>
                <a:gd name="connsiteY259" fmla="*/ 822569 h 1085187"/>
                <a:gd name="connsiteX260" fmla="*/ 177539 w 948234"/>
                <a:gd name="connsiteY260" fmla="*/ 833561 h 1085187"/>
                <a:gd name="connsiteX261" fmla="*/ 191043 w 948234"/>
                <a:gd name="connsiteY261" fmla="*/ 846864 h 1085187"/>
                <a:gd name="connsiteX262" fmla="*/ 190541 w 948234"/>
                <a:gd name="connsiteY262" fmla="*/ 831986 h 1085187"/>
                <a:gd name="connsiteX263" fmla="*/ 177539 w 948234"/>
                <a:gd name="connsiteY263" fmla="*/ 833561 h 1085187"/>
                <a:gd name="connsiteX264" fmla="*/ 136154 w 948234"/>
                <a:gd name="connsiteY264" fmla="*/ 855242 h 1085187"/>
                <a:gd name="connsiteX265" fmla="*/ 141013 w 948234"/>
                <a:gd name="connsiteY265" fmla="*/ 860100 h 1085187"/>
                <a:gd name="connsiteX266" fmla="*/ 136154 w 948234"/>
                <a:gd name="connsiteY266" fmla="*/ 855242 h 1085187"/>
                <a:gd name="connsiteX267" fmla="*/ 141315 w 948234"/>
                <a:gd name="connsiteY267" fmla="*/ 863385 h 1085187"/>
                <a:gd name="connsiteX268" fmla="*/ 174724 w 948234"/>
                <a:gd name="connsiteY268" fmla="*/ 902926 h 1085187"/>
                <a:gd name="connsiteX269" fmla="*/ 141315 w 948234"/>
                <a:gd name="connsiteY269" fmla="*/ 863385 h 1085187"/>
                <a:gd name="connsiteX270" fmla="*/ 172713 w 948234"/>
                <a:gd name="connsiteY270" fmla="*/ 879603 h 1085187"/>
                <a:gd name="connsiteX271" fmla="*/ 189770 w 948234"/>
                <a:gd name="connsiteY271" fmla="*/ 897866 h 1085187"/>
                <a:gd name="connsiteX272" fmla="*/ 172713 w 948234"/>
                <a:gd name="connsiteY272" fmla="*/ 879603 h 1085187"/>
                <a:gd name="connsiteX273" fmla="*/ 144364 w 948234"/>
                <a:gd name="connsiteY273" fmla="*/ 890259 h 1085187"/>
                <a:gd name="connsiteX274" fmla="*/ 171842 w 948234"/>
                <a:gd name="connsiteY274" fmla="*/ 919648 h 1085187"/>
                <a:gd name="connsiteX275" fmla="*/ 144364 w 948234"/>
                <a:gd name="connsiteY275" fmla="*/ 890259 h 1085187"/>
                <a:gd name="connsiteX276" fmla="*/ 222844 w 948234"/>
                <a:gd name="connsiteY276" fmla="*/ 906813 h 1085187"/>
                <a:gd name="connsiteX277" fmla="*/ 227737 w 948234"/>
                <a:gd name="connsiteY277" fmla="*/ 913247 h 1085187"/>
                <a:gd name="connsiteX278" fmla="*/ 222844 w 948234"/>
                <a:gd name="connsiteY278" fmla="*/ 906813 h 1085187"/>
                <a:gd name="connsiteX279" fmla="*/ 262889 w 948234"/>
                <a:gd name="connsiteY279" fmla="*/ 912745 h 1085187"/>
                <a:gd name="connsiteX280" fmla="*/ 269758 w 948234"/>
                <a:gd name="connsiteY280" fmla="*/ 919480 h 1085187"/>
                <a:gd name="connsiteX281" fmla="*/ 262889 w 948234"/>
                <a:gd name="connsiteY281" fmla="*/ 912745 h 1085187"/>
                <a:gd name="connsiteX282" fmla="*/ 204816 w 948234"/>
                <a:gd name="connsiteY282" fmla="*/ 916062 h 1085187"/>
                <a:gd name="connsiteX283" fmla="*/ 215975 w 948234"/>
                <a:gd name="connsiteY283" fmla="*/ 919112 h 1085187"/>
                <a:gd name="connsiteX284" fmla="*/ 204816 w 948234"/>
                <a:gd name="connsiteY284" fmla="*/ 916062 h 1085187"/>
                <a:gd name="connsiteX285" fmla="*/ 202973 w 948234"/>
                <a:gd name="connsiteY285" fmla="*/ 930672 h 1085187"/>
                <a:gd name="connsiteX286" fmla="*/ 209675 w 948234"/>
                <a:gd name="connsiteY286" fmla="*/ 937374 h 1085187"/>
                <a:gd name="connsiteX287" fmla="*/ 202973 w 948234"/>
                <a:gd name="connsiteY287" fmla="*/ 930672 h 1085187"/>
                <a:gd name="connsiteX288" fmla="*/ 222911 w 948234"/>
                <a:gd name="connsiteY288" fmla="*/ 950343 h 1085187"/>
                <a:gd name="connsiteX289" fmla="*/ 229747 w 948234"/>
                <a:gd name="connsiteY289" fmla="*/ 954766 h 1085187"/>
                <a:gd name="connsiteX290" fmla="*/ 222911 w 948234"/>
                <a:gd name="connsiteY290" fmla="*/ 950343 h 1085187"/>
                <a:gd name="connsiteX291" fmla="*/ 209910 w 948234"/>
                <a:gd name="connsiteY291" fmla="*/ 957782 h 1085187"/>
                <a:gd name="connsiteX292" fmla="*/ 219426 w 948234"/>
                <a:gd name="connsiteY292" fmla="*/ 967299 h 1085187"/>
                <a:gd name="connsiteX293" fmla="*/ 209910 w 948234"/>
                <a:gd name="connsiteY293" fmla="*/ 957782 h 1085187"/>
                <a:gd name="connsiteX294" fmla="*/ 203308 w 948234"/>
                <a:gd name="connsiteY294" fmla="*/ 968371 h 1085187"/>
                <a:gd name="connsiteX295" fmla="*/ 227167 w 948234"/>
                <a:gd name="connsiteY295" fmla="*/ 989282 h 1085187"/>
                <a:gd name="connsiteX296" fmla="*/ 203308 w 948234"/>
                <a:gd name="connsiteY296" fmla="*/ 968371 h 1085187"/>
                <a:gd name="connsiteX297" fmla="*/ 231289 w 948234"/>
                <a:gd name="connsiteY297" fmla="*/ 975207 h 1085187"/>
                <a:gd name="connsiteX298" fmla="*/ 266307 w 948234"/>
                <a:gd name="connsiteY298" fmla="*/ 1003255 h 1085187"/>
                <a:gd name="connsiteX299" fmla="*/ 231289 w 948234"/>
                <a:gd name="connsiteY299" fmla="*/ 975207 h 1085187"/>
                <a:gd name="connsiteX300" fmla="*/ 271233 w 948234"/>
                <a:gd name="connsiteY300" fmla="*/ 1003590 h 1085187"/>
                <a:gd name="connsiteX301" fmla="*/ 279878 w 948234"/>
                <a:gd name="connsiteY301" fmla="*/ 1010828 h 1085187"/>
                <a:gd name="connsiteX302" fmla="*/ 271233 w 948234"/>
                <a:gd name="connsiteY302" fmla="*/ 1003590 h 1085187"/>
                <a:gd name="connsiteX303" fmla="*/ 466529 w 948234"/>
                <a:gd name="connsiteY303" fmla="*/ 1012973 h 1085187"/>
                <a:gd name="connsiteX304" fmla="*/ 476649 w 948234"/>
                <a:gd name="connsiteY304" fmla="*/ 1012973 h 1085187"/>
                <a:gd name="connsiteX305" fmla="*/ 466529 w 948234"/>
                <a:gd name="connsiteY305" fmla="*/ 1012973 h 1085187"/>
                <a:gd name="connsiteX306" fmla="*/ 329942 w 948234"/>
                <a:gd name="connsiteY306" fmla="*/ 1026578 h 1085187"/>
                <a:gd name="connsiteX307" fmla="*/ 360671 w 948234"/>
                <a:gd name="connsiteY307" fmla="*/ 1035592 h 1085187"/>
                <a:gd name="connsiteX308" fmla="*/ 329942 w 948234"/>
                <a:gd name="connsiteY308" fmla="*/ 1026578 h 10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948234" h="1085187">
                  <a:moveTo>
                    <a:pt x="497392" y="0"/>
                  </a:moveTo>
                  <a:cubicBezTo>
                    <a:pt x="498665" y="536"/>
                    <a:pt x="501212" y="1642"/>
                    <a:pt x="502485" y="2212"/>
                  </a:cubicBezTo>
                  <a:cubicBezTo>
                    <a:pt x="506774" y="7439"/>
                    <a:pt x="510930" y="13940"/>
                    <a:pt x="518101" y="15348"/>
                  </a:cubicBezTo>
                  <a:cubicBezTo>
                    <a:pt x="559988" y="21714"/>
                    <a:pt x="602345" y="15147"/>
                    <a:pt x="644299" y="20374"/>
                  </a:cubicBezTo>
                  <a:cubicBezTo>
                    <a:pt x="653950" y="22418"/>
                    <a:pt x="662629" y="17191"/>
                    <a:pt x="671107" y="13471"/>
                  </a:cubicBezTo>
                  <a:cubicBezTo>
                    <a:pt x="674559" y="17325"/>
                    <a:pt x="677943" y="21245"/>
                    <a:pt x="681428" y="25166"/>
                  </a:cubicBezTo>
                  <a:cubicBezTo>
                    <a:pt x="703646" y="23893"/>
                    <a:pt x="722947" y="36761"/>
                    <a:pt x="744494" y="39542"/>
                  </a:cubicBezTo>
                  <a:cubicBezTo>
                    <a:pt x="774285" y="44200"/>
                    <a:pt x="802768" y="54420"/>
                    <a:pt x="831218" y="64071"/>
                  </a:cubicBezTo>
                  <a:cubicBezTo>
                    <a:pt x="834804" y="59112"/>
                    <a:pt x="838389" y="54152"/>
                    <a:pt x="842075" y="49226"/>
                  </a:cubicBezTo>
                  <a:cubicBezTo>
                    <a:pt x="852028" y="60519"/>
                    <a:pt x="861779" y="72080"/>
                    <a:pt x="871899" y="83306"/>
                  </a:cubicBezTo>
                  <a:cubicBezTo>
                    <a:pt x="883728" y="81094"/>
                    <a:pt x="896395" y="78681"/>
                    <a:pt x="907956" y="83440"/>
                  </a:cubicBezTo>
                  <a:cubicBezTo>
                    <a:pt x="923907" y="90578"/>
                    <a:pt x="922935" y="110449"/>
                    <a:pt x="929168" y="124355"/>
                  </a:cubicBezTo>
                  <a:cubicBezTo>
                    <a:pt x="934730" y="141546"/>
                    <a:pt x="940025" y="159038"/>
                    <a:pt x="948235" y="175257"/>
                  </a:cubicBezTo>
                  <a:cubicBezTo>
                    <a:pt x="943309" y="182998"/>
                    <a:pt x="938282" y="190672"/>
                    <a:pt x="933356" y="198413"/>
                  </a:cubicBezTo>
                  <a:cubicBezTo>
                    <a:pt x="937042" y="208734"/>
                    <a:pt x="941935" y="219122"/>
                    <a:pt x="941365" y="230314"/>
                  </a:cubicBezTo>
                  <a:cubicBezTo>
                    <a:pt x="938953" y="260540"/>
                    <a:pt x="935836" y="294486"/>
                    <a:pt x="913518" y="317440"/>
                  </a:cubicBezTo>
                  <a:cubicBezTo>
                    <a:pt x="909229" y="305846"/>
                    <a:pt x="905577" y="294050"/>
                    <a:pt x="901857" y="282322"/>
                  </a:cubicBezTo>
                  <a:cubicBezTo>
                    <a:pt x="894585" y="288487"/>
                    <a:pt x="887984" y="301824"/>
                    <a:pt x="876691" y="297535"/>
                  </a:cubicBezTo>
                  <a:cubicBezTo>
                    <a:pt x="855111" y="278602"/>
                    <a:pt x="839797" y="253905"/>
                    <a:pt x="818853" y="234335"/>
                  </a:cubicBezTo>
                  <a:cubicBezTo>
                    <a:pt x="795128" y="209437"/>
                    <a:pt x="763461" y="194961"/>
                    <a:pt x="736552" y="174218"/>
                  </a:cubicBezTo>
                  <a:cubicBezTo>
                    <a:pt x="716647" y="179547"/>
                    <a:pt x="700362" y="164970"/>
                    <a:pt x="682434" y="159441"/>
                  </a:cubicBezTo>
                  <a:cubicBezTo>
                    <a:pt x="663299" y="156693"/>
                    <a:pt x="643562" y="155989"/>
                    <a:pt x="625098" y="149924"/>
                  </a:cubicBezTo>
                  <a:cubicBezTo>
                    <a:pt x="613035" y="146037"/>
                    <a:pt x="603049" y="136419"/>
                    <a:pt x="590214" y="134878"/>
                  </a:cubicBezTo>
                  <a:cubicBezTo>
                    <a:pt x="582239" y="137223"/>
                    <a:pt x="575135" y="142082"/>
                    <a:pt x="567562" y="145299"/>
                  </a:cubicBezTo>
                  <a:cubicBezTo>
                    <a:pt x="569572" y="141982"/>
                    <a:pt x="571583" y="138731"/>
                    <a:pt x="573627" y="135481"/>
                  </a:cubicBezTo>
                  <a:cubicBezTo>
                    <a:pt x="553655" y="134576"/>
                    <a:pt x="535694" y="143054"/>
                    <a:pt x="517397" y="149388"/>
                  </a:cubicBezTo>
                  <a:cubicBezTo>
                    <a:pt x="519575" y="144663"/>
                    <a:pt x="521787" y="140038"/>
                    <a:pt x="523999" y="135380"/>
                  </a:cubicBezTo>
                  <a:cubicBezTo>
                    <a:pt x="496018" y="149723"/>
                    <a:pt x="465926" y="158770"/>
                    <a:pt x="435867" y="167416"/>
                  </a:cubicBezTo>
                  <a:cubicBezTo>
                    <a:pt x="443206" y="160077"/>
                    <a:pt x="450344" y="152470"/>
                    <a:pt x="455605" y="143456"/>
                  </a:cubicBezTo>
                  <a:cubicBezTo>
                    <a:pt x="429903" y="148215"/>
                    <a:pt x="414521" y="171102"/>
                    <a:pt x="391467" y="180954"/>
                  </a:cubicBezTo>
                  <a:cubicBezTo>
                    <a:pt x="386641" y="184271"/>
                    <a:pt x="384262" y="190035"/>
                    <a:pt x="380810" y="194626"/>
                  </a:cubicBezTo>
                  <a:cubicBezTo>
                    <a:pt x="377727" y="188963"/>
                    <a:pt x="374745" y="183266"/>
                    <a:pt x="371897" y="177536"/>
                  </a:cubicBezTo>
                  <a:cubicBezTo>
                    <a:pt x="370925" y="184338"/>
                    <a:pt x="370121" y="191174"/>
                    <a:pt x="369082" y="197943"/>
                  </a:cubicBezTo>
                  <a:cubicBezTo>
                    <a:pt x="367976" y="195732"/>
                    <a:pt x="365764" y="191309"/>
                    <a:pt x="364659" y="189097"/>
                  </a:cubicBezTo>
                  <a:cubicBezTo>
                    <a:pt x="338521" y="197642"/>
                    <a:pt x="315768" y="213693"/>
                    <a:pt x="294087" y="230180"/>
                  </a:cubicBezTo>
                  <a:cubicBezTo>
                    <a:pt x="282224" y="238155"/>
                    <a:pt x="284804" y="253537"/>
                    <a:pt x="283162" y="266036"/>
                  </a:cubicBezTo>
                  <a:cubicBezTo>
                    <a:pt x="278102" y="259702"/>
                    <a:pt x="273277" y="253201"/>
                    <a:pt x="268317" y="246835"/>
                  </a:cubicBezTo>
                  <a:cubicBezTo>
                    <a:pt x="245933" y="267376"/>
                    <a:pt x="230016" y="293413"/>
                    <a:pt x="210613" y="316535"/>
                  </a:cubicBezTo>
                  <a:cubicBezTo>
                    <a:pt x="214735" y="331548"/>
                    <a:pt x="212423" y="347297"/>
                    <a:pt x="199723" y="357551"/>
                  </a:cubicBezTo>
                  <a:cubicBezTo>
                    <a:pt x="202303" y="347365"/>
                    <a:pt x="205386" y="337345"/>
                    <a:pt x="207999" y="327191"/>
                  </a:cubicBezTo>
                  <a:cubicBezTo>
                    <a:pt x="196539" y="339858"/>
                    <a:pt x="187290" y="354234"/>
                    <a:pt x="178042" y="368543"/>
                  </a:cubicBezTo>
                  <a:cubicBezTo>
                    <a:pt x="182934" y="381444"/>
                    <a:pt x="186888" y="394681"/>
                    <a:pt x="189770" y="408219"/>
                  </a:cubicBezTo>
                  <a:cubicBezTo>
                    <a:pt x="186754" y="407381"/>
                    <a:pt x="183805" y="406677"/>
                    <a:pt x="180823" y="405906"/>
                  </a:cubicBezTo>
                  <a:cubicBezTo>
                    <a:pt x="171541" y="414016"/>
                    <a:pt x="160315" y="419344"/>
                    <a:pt x="150329" y="426482"/>
                  </a:cubicBezTo>
                  <a:cubicBezTo>
                    <a:pt x="155724" y="426180"/>
                    <a:pt x="161153" y="425811"/>
                    <a:pt x="166548" y="425309"/>
                  </a:cubicBezTo>
                  <a:cubicBezTo>
                    <a:pt x="167922" y="439316"/>
                    <a:pt x="169262" y="454898"/>
                    <a:pt x="159477" y="466425"/>
                  </a:cubicBezTo>
                  <a:cubicBezTo>
                    <a:pt x="138533" y="490352"/>
                    <a:pt x="147514" y="522454"/>
                    <a:pt x="151736" y="550234"/>
                  </a:cubicBezTo>
                  <a:cubicBezTo>
                    <a:pt x="141482" y="553317"/>
                    <a:pt x="121108" y="553752"/>
                    <a:pt x="131965" y="572384"/>
                  </a:cubicBezTo>
                  <a:cubicBezTo>
                    <a:pt x="138969" y="582772"/>
                    <a:pt x="149156" y="590915"/>
                    <a:pt x="154115" y="602777"/>
                  </a:cubicBezTo>
                  <a:cubicBezTo>
                    <a:pt x="146978" y="597181"/>
                    <a:pt x="140041" y="591351"/>
                    <a:pt x="132837" y="585888"/>
                  </a:cubicBezTo>
                  <a:cubicBezTo>
                    <a:pt x="133172" y="594467"/>
                    <a:pt x="134713" y="604285"/>
                    <a:pt x="145101" y="604922"/>
                  </a:cubicBezTo>
                  <a:cubicBezTo>
                    <a:pt x="148050" y="612194"/>
                    <a:pt x="150664" y="619600"/>
                    <a:pt x="153043" y="627106"/>
                  </a:cubicBezTo>
                  <a:cubicBezTo>
                    <a:pt x="147816" y="624559"/>
                    <a:pt x="142655" y="621945"/>
                    <a:pt x="137427" y="619398"/>
                  </a:cubicBezTo>
                  <a:cubicBezTo>
                    <a:pt x="140209" y="659878"/>
                    <a:pt x="151200" y="699286"/>
                    <a:pt x="162191" y="738191"/>
                  </a:cubicBezTo>
                  <a:cubicBezTo>
                    <a:pt x="183504" y="775823"/>
                    <a:pt x="204447" y="814359"/>
                    <a:pt x="232160" y="847802"/>
                  </a:cubicBezTo>
                  <a:cubicBezTo>
                    <a:pt x="267346" y="882452"/>
                    <a:pt x="307960" y="910835"/>
                    <a:pt x="347334" y="940357"/>
                  </a:cubicBezTo>
                  <a:cubicBezTo>
                    <a:pt x="375884" y="958385"/>
                    <a:pt x="408724" y="967902"/>
                    <a:pt x="440458" y="978726"/>
                  </a:cubicBezTo>
                  <a:cubicBezTo>
                    <a:pt x="435700" y="980569"/>
                    <a:pt x="430941" y="982311"/>
                    <a:pt x="426183" y="984154"/>
                  </a:cubicBezTo>
                  <a:cubicBezTo>
                    <a:pt x="447294" y="989147"/>
                    <a:pt x="468338" y="994677"/>
                    <a:pt x="489818" y="997893"/>
                  </a:cubicBezTo>
                  <a:cubicBezTo>
                    <a:pt x="502753" y="997123"/>
                    <a:pt x="513141" y="988712"/>
                    <a:pt x="522893" y="981105"/>
                  </a:cubicBezTo>
                  <a:cubicBezTo>
                    <a:pt x="520514" y="987405"/>
                    <a:pt x="518134" y="993705"/>
                    <a:pt x="515923" y="1000072"/>
                  </a:cubicBezTo>
                  <a:cubicBezTo>
                    <a:pt x="561865" y="1008114"/>
                    <a:pt x="609751" y="1010895"/>
                    <a:pt x="655559" y="1000340"/>
                  </a:cubicBezTo>
                  <a:cubicBezTo>
                    <a:pt x="688532" y="993571"/>
                    <a:pt x="719462" y="978860"/>
                    <a:pt x="752771" y="973532"/>
                  </a:cubicBezTo>
                  <a:cubicBezTo>
                    <a:pt x="724623" y="1001848"/>
                    <a:pt x="683338" y="1011030"/>
                    <a:pt x="645271" y="1016827"/>
                  </a:cubicBezTo>
                  <a:cubicBezTo>
                    <a:pt x="605160" y="1022155"/>
                    <a:pt x="564747" y="1026947"/>
                    <a:pt x="524233" y="1024701"/>
                  </a:cubicBezTo>
                  <a:cubicBezTo>
                    <a:pt x="481407" y="1029326"/>
                    <a:pt x="439419" y="1016659"/>
                    <a:pt x="399811" y="1001613"/>
                  </a:cubicBezTo>
                  <a:cubicBezTo>
                    <a:pt x="389423" y="997290"/>
                    <a:pt x="377862" y="999301"/>
                    <a:pt x="367138" y="1000541"/>
                  </a:cubicBezTo>
                  <a:cubicBezTo>
                    <a:pt x="368780" y="996553"/>
                    <a:pt x="370422" y="992532"/>
                    <a:pt x="372064" y="988578"/>
                  </a:cubicBezTo>
                  <a:cubicBezTo>
                    <a:pt x="352126" y="979262"/>
                    <a:pt x="332556" y="969108"/>
                    <a:pt x="312014" y="961234"/>
                  </a:cubicBezTo>
                  <a:cubicBezTo>
                    <a:pt x="326089" y="971421"/>
                    <a:pt x="341202" y="980368"/>
                    <a:pt x="354338" y="991895"/>
                  </a:cubicBezTo>
                  <a:cubicBezTo>
                    <a:pt x="331350" y="984255"/>
                    <a:pt x="308496" y="973833"/>
                    <a:pt x="290400" y="957480"/>
                  </a:cubicBezTo>
                  <a:lnTo>
                    <a:pt x="310305" y="953191"/>
                  </a:lnTo>
                  <a:cubicBezTo>
                    <a:pt x="296399" y="943809"/>
                    <a:pt x="281587" y="935666"/>
                    <a:pt x="265804" y="929902"/>
                  </a:cubicBezTo>
                  <a:cubicBezTo>
                    <a:pt x="268653" y="934560"/>
                    <a:pt x="271601" y="939184"/>
                    <a:pt x="274517" y="943875"/>
                  </a:cubicBezTo>
                  <a:cubicBezTo>
                    <a:pt x="260711" y="936001"/>
                    <a:pt x="248144" y="926216"/>
                    <a:pt x="234573" y="918039"/>
                  </a:cubicBezTo>
                  <a:cubicBezTo>
                    <a:pt x="237890" y="923501"/>
                    <a:pt x="241375" y="928930"/>
                    <a:pt x="244894" y="934359"/>
                  </a:cubicBezTo>
                  <a:cubicBezTo>
                    <a:pt x="235478" y="932985"/>
                    <a:pt x="225693" y="930974"/>
                    <a:pt x="216343" y="930438"/>
                  </a:cubicBezTo>
                  <a:cubicBezTo>
                    <a:pt x="235176" y="940089"/>
                    <a:pt x="257259" y="943038"/>
                    <a:pt x="274316" y="956174"/>
                  </a:cubicBezTo>
                  <a:cubicBezTo>
                    <a:pt x="292378" y="969075"/>
                    <a:pt x="312417" y="979564"/>
                    <a:pt x="327898" y="995749"/>
                  </a:cubicBezTo>
                  <a:cubicBezTo>
                    <a:pt x="307155" y="991996"/>
                    <a:pt x="287217" y="984858"/>
                    <a:pt x="267044" y="978994"/>
                  </a:cubicBezTo>
                  <a:cubicBezTo>
                    <a:pt x="271501" y="978022"/>
                    <a:pt x="275958" y="977117"/>
                    <a:pt x="280448" y="976213"/>
                  </a:cubicBezTo>
                  <a:cubicBezTo>
                    <a:pt x="269725" y="968472"/>
                    <a:pt x="256790" y="967131"/>
                    <a:pt x="244190" y="970114"/>
                  </a:cubicBezTo>
                  <a:cubicBezTo>
                    <a:pt x="255684" y="977285"/>
                    <a:pt x="266206" y="987539"/>
                    <a:pt x="280012" y="990153"/>
                  </a:cubicBezTo>
                  <a:cubicBezTo>
                    <a:pt x="319923" y="999536"/>
                    <a:pt x="350685" y="1029661"/>
                    <a:pt x="389825" y="1041155"/>
                  </a:cubicBezTo>
                  <a:cubicBezTo>
                    <a:pt x="386507" y="1043668"/>
                    <a:pt x="383190" y="1046148"/>
                    <a:pt x="379872" y="1048728"/>
                  </a:cubicBezTo>
                  <a:cubicBezTo>
                    <a:pt x="410567" y="1065081"/>
                    <a:pt x="446758" y="1063741"/>
                    <a:pt x="477855" y="1078753"/>
                  </a:cubicBezTo>
                  <a:cubicBezTo>
                    <a:pt x="452857" y="1082573"/>
                    <a:pt x="428495" y="1072319"/>
                    <a:pt x="404502" y="1066991"/>
                  </a:cubicBezTo>
                  <a:cubicBezTo>
                    <a:pt x="366435" y="1056938"/>
                    <a:pt x="333092" y="1033984"/>
                    <a:pt x="294623" y="1025439"/>
                  </a:cubicBezTo>
                  <a:cubicBezTo>
                    <a:pt x="279309" y="1020479"/>
                    <a:pt x="265871" y="1011231"/>
                    <a:pt x="250959" y="1005333"/>
                  </a:cubicBezTo>
                  <a:cubicBezTo>
                    <a:pt x="298979" y="1046014"/>
                    <a:pt x="360202" y="1062970"/>
                    <a:pt x="417705" y="1085187"/>
                  </a:cubicBezTo>
                  <a:cubicBezTo>
                    <a:pt x="386675" y="1081769"/>
                    <a:pt x="354773" y="1078452"/>
                    <a:pt x="325988" y="1065550"/>
                  </a:cubicBezTo>
                  <a:cubicBezTo>
                    <a:pt x="304743" y="1056536"/>
                    <a:pt x="284101" y="1046181"/>
                    <a:pt x="263056" y="1036765"/>
                  </a:cubicBezTo>
                  <a:cubicBezTo>
                    <a:pt x="240504" y="1026645"/>
                    <a:pt x="225659" y="1004394"/>
                    <a:pt x="202135" y="996017"/>
                  </a:cubicBezTo>
                  <a:cubicBezTo>
                    <a:pt x="193825" y="991862"/>
                    <a:pt x="182766" y="991594"/>
                    <a:pt x="177774" y="982881"/>
                  </a:cubicBezTo>
                  <a:cubicBezTo>
                    <a:pt x="163498" y="960865"/>
                    <a:pt x="148084" y="938145"/>
                    <a:pt x="124794" y="924942"/>
                  </a:cubicBezTo>
                  <a:cubicBezTo>
                    <a:pt x="122180" y="915995"/>
                    <a:pt x="118628" y="907350"/>
                    <a:pt x="114004" y="899274"/>
                  </a:cubicBezTo>
                  <a:cubicBezTo>
                    <a:pt x="114808" y="906110"/>
                    <a:pt x="115881" y="912912"/>
                    <a:pt x="116819" y="919782"/>
                  </a:cubicBezTo>
                  <a:cubicBezTo>
                    <a:pt x="90514" y="890293"/>
                    <a:pt x="71915" y="855275"/>
                    <a:pt x="55764" y="819486"/>
                  </a:cubicBezTo>
                  <a:cubicBezTo>
                    <a:pt x="25002" y="766005"/>
                    <a:pt x="8414" y="705285"/>
                    <a:pt x="1444" y="644263"/>
                  </a:cubicBezTo>
                  <a:cubicBezTo>
                    <a:pt x="5264" y="587631"/>
                    <a:pt x="-8307" y="529223"/>
                    <a:pt x="9218" y="474099"/>
                  </a:cubicBezTo>
                  <a:cubicBezTo>
                    <a:pt x="23393" y="439048"/>
                    <a:pt x="17629" y="398266"/>
                    <a:pt x="40148" y="366164"/>
                  </a:cubicBezTo>
                  <a:cubicBezTo>
                    <a:pt x="36261" y="366264"/>
                    <a:pt x="32374" y="366398"/>
                    <a:pt x="28520" y="366532"/>
                  </a:cubicBezTo>
                  <a:cubicBezTo>
                    <a:pt x="37769" y="357551"/>
                    <a:pt x="48090" y="348638"/>
                    <a:pt x="51675" y="335669"/>
                  </a:cubicBezTo>
                  <a:cubicBezTo>
                    <a:pt x="57674" y="321026"/>
                    <a:pt x="52111" y="304840"/>
                    <a:pt x="55998" y="289861"/>
                  </a:cubicBezTo>
                  <a:cubicBezTo>
                    <a:pt x="63136" y="277094"/>
                    <a:pt x="80427" y="277261"/>
                    <a:pt x="88536" y="265701"/>
                  </a:cubicBezTo>
                  <a:cubicBezTo>
                    <a:pt x="99494" y="252095"/>
                    <a:pt x="111156" y="238792"/>
                    <a:pt x="118494" y="222808"/>
                  </a:cubicBezTo>
                  <a:cubicBezTo>
                    <a:pt x="114071" y="219323"/>
                    <a:pt x="109681" y="215905"/>
                    <a:pt x="105224" y="212487"/>
                  </a:cubicBezTo>
                  <a:cubicBezTo>
                    <a:pt x="119667" y="190839"/>
                    <a:pt x="144129" y="181390"/>
                    <a:pt x="161387" y="162892"/>
                  </a:cubicBezTo>
                  <a:cubicBezTo>
                    <a:pt x="171809" y="153141"/>
                    <a:pt x="183403" y="144830"/>
                    <a:pt x="194495" y="135916"/>
                  </a:cubicBezTo>
                  <a:cubicBezTo>
                    <a:pt x="195735" y="128544"/>
                    <a:pt x="196908" y="120569"/>
                    <a:pt x="202370" y="114939"/>
                  </a:cubicBezTo>
                  <a:cubicBezTo>
                    <a:pt x="215271" y="107936"/>
                    <a:pt x="229949" y="105456"/>
                    <a:pt x="243721" y="100731"/>
                  </a:cubicBezTo>
                  <a:cubicBezTo>
                    <a:pt x="242649" y="105724"/>
                    <a:pt x="241644" y="110684"/>
                    <a:pt x="240739" y="115743"/>
                  </a:cubicBezTo>
                  <a:cubicBezTo>
                    <a:pt x="252266" y="112594"/>
                    <a:pt x="253238" y="101502"/>
                    <a:pt x="251663" y="91482"/>
                  </a:cubicBezTo>
                  <a:cubicBezTo>
                    <a:pt x="258633" y="85886"/>
                    <a:pt x="265603" y="80357"/>
                    <a:pt x="272607" y="74861"/>
                  </a:cubicBezTo>
                  <a:cubicBezTo>
                    <a:pt x="267513" y="75096"/>
                    <a:pt x="262420" y="75397"/>
                    <a:pt x="257360" y="75666"/>
                  </a:cubicBezTo>
                  <a:cubicBezTo>
                    <a:pt x="263358" y="71946"/>
                    <a:pt x="269155" y="67657"/>
                    <a:pt x="275891" y="65378"/>
                  </a:cubicBezTo>
                  <a:cubicBezTo>
                    <a:pt x="289194" y="63501"/>
                    <a:pt x="301492" y="71242"/>
                    <a:pt x="314494" y="71745"/>
                  </a:cubicBezTo>
                  <a:cubicBezTo>
                    <a:pt x="334165" y="65210"/>
                    <a:pt x="351858" y="53683"/>
                    <a:pt x="370892" y="45540"/>
                  </a:cubicBezTo>
                  <a:cubicBezTo>
                    <a:pt x="358392" y="46579"/>
                    <a:pt x="345994" y="48187"/>
                    <a:pt x="333494" y="48657"/>
                  </a:cubicBezTo>
                  <a:cubicBezTo>
                    <a:pt x="348842" y="38738"/>
                    <a:pt x="367339" y="40246"/>
                    <a:pt x="384664" y="37531"/>
                  </a:cubicBezTo>
                  <a:cubicBezTo>
                    <a:pt x="411170" y="31566"/>
                    <a:pt x="437878" y="26372"/>
                    <a:pt x="464719" y="22050"/>
                  </a:cubicBezTo>
                  <a:cubicBezTo>
                    <a:pt x="459927" y="20006"/>
                    <a:pt x="450411" y="15917"/>
                    <a:pt x="445619" y="13873"/>
                  </a:cubicBezTo>
                  <a:cubicBezTo>
                    <a:pt x="455705" y="12332"/>
                    <a:pt x="465792" y="10891"/>
                    <a:pt x="475945" y="9617"/>
                  </a:cubicBezTo>
                  <a:cubicBezTo>
                    <a:pt x="474102" y="14677"/>
                    <a:pt x="472427" y="19838"/>
                    <a:pt x="470684" y="24965"/>
                  </a:cubicBezTo>
                  <a:cubicBezTo>
                    <a:pt x="480201" y="23390"/>
                    <a:pt x="490086" y="22418"/>
                    <a:pt x="499670" y="20676"/>
                  </a:cubicBezTo>
                  <a:cubicBezTo>
                    <a:pt x="498933" y="13773"/>
                    <a:pt x="498095" y="6870"/>
                    <a:pt x="497392" y="0"/>
                  </a:cubicBezTo>
                  <a:moveTo>
                    <a:pt x="270362" y="81597"/>
                  </a:moveTo>
                  <a:cubicBezTo>
                    <a:pt x="270429" y="84077"/>
                    <a:pt x="270563" y="89002"/>
                    <a:pt x="270630" y="91449"/>
                  </a:cubicBezTo>
                  <a:cubicBezTo>
                    <a:pt x="279543" y="88734"/>
                    <a:pt x="288356" y="85618"/>
                    <a:pt x="296969" y="82032"/>
                  </a:cubicBezTo>
                  <a:cubicBezTo>
                    <a:pt x="288088" y="81865"/>
                    <a:pt x="279208" y="81597"/>
                    <a:pt x="270362" y="81597"/>
                  </a:cubicBezTo>
                  <a:moveTo>
                    <a:pt x="210312" y="114571"/>
                  </a:moveTo>
                  <a:cubicBezTo>
                    <a:pt x="210814" y="115643"/>
                    <a:pt x="211753" y="117821"/>
                    <a:pt x="212222" y="118893"/>
                  </a:cubicBezTo>
                  <a:cubicBezTo>
                    <a:pt x="220934" y="120938"/>
                    <a:pt x="215070" y="107232"/>
                    <a:pt x="210312" y="114571"/>
                  </a:cubicBezTo>
                  <a:moveTo>
                    <a:pt x="226396" y="115241"/>
                  </a:moveTo>
                  <a:cubicBezTo>
                    <a:pt x="222811" y="119597"/>
                    <a:pt x="230418" y="124858"/>
                    <a:pt x="233601" y="120468"/>
                  </a:cubicBezTo>
                  <a:cubicBezTo>
                    <a:pt x="237019" y="116079"/>
                    <a:pt x="229513" y="110784"/>
                    <a:pt x="226396" y="115241"/>
                  </a:cubicBezTo>
                  <a:moveTo>
                    <a:pt x="530667" y="134107"/>
                  </a:moveTo>
                  <a:cubicBezTo>
                    <a:pt x="529963" y="135045"/>
                    <a:pt x="528623" y="136955"/>
                    <a:pt x="527919" y="137894"/>
                  </a:cubicBezTo>
                  <a:cubicBezTo>
                    <a:pt x="530768" y="148416"/>
                    <a:pt x="541893" y="132297"/>
                    <a:pt x="530667" y="134107"/>
                  </a:cubicBezTo>
                  <a:moveTo>
                    <a:pt x="470416" y="142317"/>
                  </a:moveTo>
                  <a:cubicBezTo>
                    <a:pt x="467568" y="155654"/>
                    <a:pt x="483787" y="139569"/>
                    <a:pt x="470416" y="142317"/>
                  </a:cubicBezTo>
                  <a:moveTo>
                    <a:pt x="238091" y="195397"/>
                  </a:moveTo>
                  <a:cubicBezTo>
                    <a:pt x="250926" y="192146"/>
                    <a:pt x="258164" y="180987"/>
                    <a:pt x="262721" y="169426"/>
                  </a:cubicBezTo>
                  <a:cubicBezTo>
                    <a:pt x="251965" y="175257"/>
                    <a:pt x="241945" y="183300"/>
                    <a:pt x="238091" y="195397"/>
                  </a:cubicBezTo>
                  <a:moveTo>
                    <a:pt x="202370" y="188427"/>
                  </a:moveTo>
                  <a:cubicBezTo>
                    <a:pt x="199320" y="201831"/>
                    <a:pt x="215774" y="185344"/>
                    <a:pt x="202370" y="188427"/>
                  </a:cubicBezTo>
                  <a:moveTo>
                    <a:pt x="121946" y="198480"/>
                  </a:moveTo>
                  <a:cubicBezTo>
                    <a:pt x="118896" y="211884"/>
                    <a:pt x="135350" y="195397"/>
                    <a:pt x="121946" y="198480"/>
                  </a:cubicBezTo>
                  <a:moveTo>
                    <a:pt x="135350" y="198480"/>
                  </a:moveTo>
                  <a:cubicBezTo>
                    <a:pt x="132300" y="211884"/>
                    <a:pt x="148754" y="195397"/>
                    <a:pt x="135350" y="198480"/>
                  </a:cubicBezTo>
                  <a:moveTo>
                    <a:pt x="191244" y="197776"/>
                  </a:moveTo>
                  <a:cubicBezTo>
                    <a:pt x="187458" y="206790"/>
                    <a:pt x="183872" y="215871"/>
                    <a:pt x="180722" y="225154"/>
                  </a:cubicBezTo>
                  <a:cubicBezTo>
                    <a:pt x="186754" y="217279"/>
                    <a:pt x="192685" y="209337"/>
                    <a:pt x="198751" y="201495"/>
                  </a:cubicBezTo>
                  <a:cubicBezTo>
                    <a:pt x="196874" y="200557"/>
                    <a:pt x="193121" y="198681"/>
                    <a:pt x="191244" y="197776"/>
                  </a:cubicBezTo>
                  <a:moveTo>
                    <a:pt x="214534" y="210744"/>
                  </a:moveTo>
                  <a:cubicBezTo>
                    <a:pt x="206726" y="217882"/>
                    <a:pt x="208703" y="229309"/>
                    <a:pt x="209440" y="238691"/>
                  </a:cubicBezTo>
                  <a:cubicBezTo>
                    <a:pt x="199421" y="238323"/>
                    <a:pt x="186486" y="236547"/>
                    <a:pt x="180186" y="246399"/>
                  </a:cubicBezTo>
                  <a:cubicBezTo>
                    <a:pt x="169228" y="263288"/>
                    <a:pt x="158974" y="280747"/>
                    <a:pt x="146844" y="296932"/>
                  </a:cubicBezTo>
                  <a:cubicBezTo>
                    <a:pt x="139807" y="306114"/>
                    <a:pt x="137327" y="317909"/>
                    <a:pt x="137830" y="329303"/>
                  </a:cubicBezTo>
                  <a:cubicBezTo>
                    <a:pt x="138466" y="343946"/>
                    <a:pt x="136087" y="358925"/>
                    <a:pt x="140376" y="373234"/>
                  </a:cubicBezTo>
                  <a:cubicBezTo>
                    <a:pt x="144264" y="355139"/>
                    <a:pt x="159108" y="343042"/>
                    <a:pt x="171038" y="330107"/>
                  </a:cubicBezTo>
                  <a:cubicBezTo>
                    <a:pt x="164537" y="331012"/>
                    <a:pt x="158036" y="331983"/>
                    <a:pt x="151535" y="332955"/>
                  </a:cubicBezTo>
                  <a:cubicBezTo>
                    <a:pt x="156327" y="323137"/>
                    <a:pt x="166581" y="319115"/>
                    <a:pt x="174121" y="312246"/>
                  </a:cubicBezTo>
                  <a:cubicBezTo>
                    <a:pt x="185950" y="289694"/>
                    <a:pt x="204079" y="271196"/>
                    <a:pt x="214735" y="247873"/>
                  </a:cubicBezTo>
                  <a:cubicBezTo>
                    <a:pt x="214567" y="253134"/>
                    <a:pt x="214400" y="258429"/>
                    <a:pt x="214266" y="263757"/>
                  </a:cubicBezTo>
                  <a:cubicBezTo>
                    <a:pt x="229345" y="245293"/>
                    <a:pt x="235712" y="221769"/>
                    <a:pt x="245464" y="200423"/>
                  </a:cubicBezTo>
                  <a:cubicBezTo>
                    <a:pt x="235076" y="203607"/>
                    <a:pt x="223649" y="204645"/>
                    <a:pt x="214534" y="210744"/>
                  </a:cubicBezTo>
                  <a:moveTo>
                    <a:pt x="155389" y="245226"/>
                  </a:moveTo>
                  <a:cubicBezTo>
                    <a:pt x="150966" y="247505"/>
                    <a:pt x="150932" y="249750"/>
                    <a:pt x="155288" y="252029"/>
                  </a:cubicBezTo>
                  <a:cubicBezTo>
                    <a:pt x="159712" y="249716"/>
                    <a:pt x="159745" y="247438"/>
                    <a:pt x="155389" y="245226"/>
                  </a:cubicBezTo>
                  <a:moveTo>
                    <a:pt x="62432" y="295625"/>
                  </a:moveTo>
                  <a:cubicBezTo>
                    <a:pt x="60991" y="300283"/>
                    <a:pt x="62600" y="301891"/>
                    <a:pt x="67291" y="300484"/>
                  </a:cubicBezTo>
                  <a:cubicBezTo>
                    <a:pt x="68766" y="295759"/>
                    <a:pt x="67124" y="294117"/>
                    <a:pt x="62432" y="295625"/>
                  </a:cubicBezTo>
                  <a:moveTo>
                    <a:pt x="108408" y="333759"/>
                  </a:moveTo>
                  <a:cubicBezTo>
                    <a:pt x="100701" y="345253"/>
                    <a:pt x="121577" y="336373"/>
                    <a:pt x="108408" y="333759"/>
                  </a:cubicBezTo>
                  <a:moveTo>
                    <a:pt x="138433" y="379936"/>
                  </a:moveTo>
                  <a:cubicBezTo>
                    <a:pt x="133674" y="379668"/>
                    <a:pt x="132770" y="387844"/>
                    <a:pt x="137897" y="387911"/>
                  </a:cubicBezTo>
                  <a:cubicBezTo>
                    <a:pt x="142622" y="388113"/>
                    <a:pt x="143526" y="379936"/>
                    <a:pt x="138433" y="379936"/>
                  </a:cubicBezTo>
                  <a:moveTo>
                    <a:pt x="165174" y="402689"/>
                  </a:moveTo>
                  <a:cubicBezTo>
                    <a:pt x="167788" y="402522"/>
                    <a:pt x="172982" y="402153"/>
                    <a:pt x="175595" y="401986"/>
                  </a:cubicBezTo>
                  <a:cubicBezTo>
                    <a:pt x="174054" y="396188"/>
                    <a:pt x="172479" y="390425"/>
                    <a:pt x="170870" y="384694"/>
                  </a:cubicBezTo>
                  <a:cubicBezTo>
                    <a:pt x="168960" y="390659"/>
                    <a:pt x="167084" y="396658"/>
                    <a:pt x="165174" y="402689"/>
                  </a:cubicBezTo>
                  <a:moveTo>
                    <a:pt x="116350" y="437339"/>
                  </a:moveTo>
                  <a:cubicBezTo>
                    <a:pt x="119768" y="429095"/>
                    <a:pt x="122951" y="420751"/>
                    <a:pt x="125833" y="412307"/>
                  </a:cubicBezTo>
                  <a:cubicBezTo>
                    <a:pt x="121946" y="416764"/>
                    <a:pt x="118092" y="421321"/>
                    <a:pt x="114239" y="425845"/>
                  </a:cubicBezTo>
                  <a:cubicBezTo>
                    <a:pt x="117321" y="415054"/>
                    <a:pt x="120605" y="404331"/>
                    <a:pt x="123219" y="393441"/>
                  </a:cubicBezTo>
                  <a:cubicBezTo>
                    <a:pt x="112496" y="405705"/>
                    <a:pt x="104420" y="422929"/>
                    <a:pt x="116350" y="437339"/>
                  </a:cubicBezTo>
                  <a:moveTo>
                    <a:pt x="103348" y="427219"/>
                  </a:moveTo>
                  <a:cubicBezTo>
                    <a:pt x="99963" y="436635"/>
                    <a:pt x="96914" y="446185"/>
                    <a:pt x="94032" y="455769"/>
                  </a:cubicBezTo>
                  <a:cubicBezTo>
                    <a:pt x="99293" y="458718"/>
                    <a:pt x="104621" y="461499"/>
                    <a:pt x="110016" y="464314"/>
                  </a:cubicBezTo>
                  <a:cubicBezTo>
                    <a:pt x="109179" y="451748"/>
                    <a:pt x="106230" y="439416"/>
                    <a:pt x="103348" y="427219"/>
                  </a:cubicBezTo>
                  <a:moveTo>
                    <a:pt x="152540" y="437640"/>
                  </a:moveTo>
                  <a:cubicBezTo>
                    <a:pt x="149625" y="441729"/>
                    <a:pt x="156696" y="446051"/>
                    <a:pt x="159377" y="442064"/>
                  </a:cubicBezTo>
                  <a:cubicBezTo>
                    <a:pt x="162091" y="438009"/>
                    <a:pt x="155154" y="433753"/>
                    <a:pt x="152540" y="437640"/>
                  </a:cubicBezTo>
                  <a:moveTo>
                    <a:pt x="95406" y="465688"/>
                  </a:moveTo>
                  <a:cubicBezTo>
                    <a:pt x="91653" y="476713"/>
                    <a:pt x="87933" y="487805"/>
                    <a:pt x="85889" y="499299"/>
                  </a:cubicBezTo>
                  <a:cubicBezTo>
                    <a:pt x="90413" y="499265"/>
                    <a:pt x="94970" y="499232"/>
                    <a:pt x="99494" y="499198"/>
                  </a:cubicBezTo>
                  <a:cubicBezTo>
                    <a:pt x="100634" y="490553"/>
                    <a:pt x="102309" y="482008"/>
                    <a:pt x="104085" y="473496"/>
                  </a:cubicBezTo>
                  <a:cubicBezTo>
                    <a:pt x="101203" y="470849"/>
                    <a:pt x="98288" y="468268"/>
                    <a:pt x="95406" y="465688"/>
                  </a:cubicBezTo>
                  <a:moveTo>
                    <a:pt x="38171" y="479963"/>
                  </a:moveTo>
                  <a:cubicBezTo>
                    <a:pt x="35122" y="493367"/>
                    <a:pt x="51575" y="476880"/>
                    <a:pt x="38171" y="479963"/>
                  </a:cubicBezTo>
                  <a:moveTo>
                    <a:pt x="37903" y="500572"/>
                  </a:moveTo>
                  <a:cubicBezTo>
                    <a:pt x="33144" y="500304"/>
                    <a:pt x="32240" y="508480"/>
                    <a:pt x="37367" y="508547"/>
                  </a:cubicBezTo>
                  <a:cubicBezTo>
                    <a:pt x="42092" y="508748"/>
                    <a:pt x="42996" y="500572"/>
                    <a:pt x="37903" y="500572"/>
                  </a:cubicBezTo>
                  <a:moveTo>
                    <a:pt x="85152" y="511630"/>
                  </a:moveTo>
                  <a:cubicBezTo>
                    <a:pt x="79422" y="513138"/>
                    <a:pt x="80259" y="523962"/>
                    <a:pt x="86894" y="522286"/>
                  </a:cubicBezTo>
                  <a:cubicBezTo>
                    <a:pt x="92792" y="520913"/>
                    <a:pt x="91351" y="510323"/>
                    <a:pt x="85152" y="511630"/>
                  </a:cubicBezTo>
                  <a:moveTo>
                    <a:pt x="132803" y="530195"/>
                  </a:moveTo>
                  <a:cubicBezTo>
                    <a:pt x="131362" y="534853"/>
                    <a:pt x="132971" y="536461"/>
                    <a:pt x="137662" y="535054"/>
                  </a:cubicBezTo>
                  <a:cubicBezTo>
                    <a:pt x="139103" y="530329"/>
                    <a:pt x="137495" y="528687"/>
                    <a:pt x="132803" y="530195"/>
                  </a:cubicBezTo>
                  <a:moveTo>
                    <a:pt x="142420" y="534853"/>
                  </a:moveTo>
                  <a:cubicBezTo>
                    <a:pt x="138600" y="537735"/>
                    <a:pt x="143493" y="544336"/>
                    <a:pt x="147313" y="541287"/>
                  </a:cubicBezTo>
                  <a:cubicBezTo>
                    <a:pt x="151133" y="538304"/>
                    <a:pt x="146241" y="531736"/>
                    <a:pt x="142420" y="534853"/>
                  </a:cubicBezTo>
                  <a:moveTo>
                    <a:pt x="81767" y="533814"/>
                  </a:moveTo>
                  <a:cubicBezTo>
                    <a:pt x="78182" y="550703"/>
                    <a:pt x="79254" y="567961"/>
                    <a:pt x="83208" y="584649"/>
                  </a:cubicBezTo>
                  <a:cubicBezTo>
                    <a:pt x="84649" y="573054"/>
                    <a:pt x="85554" y="561728"/>
                    <a:pt x="85889" y="550167"/>
                  </a:cubicBezTo>
                  <a:cubicBezTo>
                    <a:pt x="89642" y="551742"/>
                    <a:pt x="93429" y="553317"/>
                    <a:pt x="97182" y="554959"/>
                  </a:cubicBezTo>
                  <a:cubicBezTo>
                    <a:pt x="92558" y="547553"/>
                    <a:pt x="87330" y="540516"/>
                    <a:pt x="81767" y="533814"/>
                  </a:cubicBezTo>
                  <a:moveTo>
                    <a:pt x="28151" y="561460"/>
                  </a:moveTo>
                  <a:cubicBezTo>
                    <a:pt x="22354" y="561661"/>
                    <a:pt x="22354" y="571412"/>
                    <a:pt x="28151" y="571647"/>
                  </a:cubicBezTo>
                  <a:cubicBezTo>
                    <a:pt x="33882" y="571580"/>
                    <a:pt x="33882" y="561460"/>
                    <a:pt x="28151" y="561460"/>
                  </a:cubicBezTo>
                  <a:moveTo>
                    <a:pt x="77076" y="604688"/>
                  </a:moveTo>
                  <a:cubicBezTo>
                    <a:pt x="79422" y="611322"/>
                    <a:pt x="83007" y="617488"/>
                    <a:pt x="87866" y="622682"/>
                  </a:cubicBezTo>
                  <a:cubicBezTo>
                    <a:pt x="84850" y="616315"/>
                    <a:pt x="81265" y="610284"/>
                    <a:pt x="77076" y="604688"/>
                  </a:cubicBezTo>
                  <a:moveTo>
                    <a:pt x="76607" y="633607"/>
                  </a:moveTo>
                  <a:cubicBezTo>
                    <a:pt x="81265" y="640912"/>
                    <a:pt x="85822" y="648351"/>
                    <a:pt x="90949" y="655388"/>
                  </a:cubicBezTo>
                  <a:cubicBezTo>
                    <a:pt x="90178" y="648150"/>
                    <a:pt x="89274" y="640979"/>
                    <a:pt x="88235" y="633808"/>
                  </a:cubicBezTo>
                  <a:cubicBezTo>
                    <a:pt x="85319" y="633774"/>
                    <a:pt x="79522" y="633674"/>
                    <a:pt x="76607" y="633607"/>
                  </a:cubicBezTo>
                  <a:moveTo>
                    <a:pt x="90011" y="693858"/>
                  </a:moveTo>
                  <a:cubicBezTo>
                    <a:pt x="93529" y="694662"/>
                    <a:pt x="97081" y="695499"/>
                    <a:pt x="100634" y="696371"/>
                  </a:cubicBezTo>
                  <a:cubicBezTo>
                    <a:pt x="98254" y="685815"/>
                    <a:pt x="95439" y="675360"/>
                    <a:pt x="92290" y="665073"/>
                  </a:cubicBezTo>
                  <a:cubicBezTo>
                    <a:pt x="91284" y="674589"/>
                    <a:pt x="90614" y="684207"/>
                    <a:pt x="90011" y="693858"/>
                  </a:cubicBezTo>
                  <a:moveTo>
                    <a:pt x="101806" y="722040"/>
                  </a:moveTo>
                  <a:cubicBezTo>
                    <a:pt x="98958" y="735376"/>
                    <a:pt x="115177" y="719292"/>
                    <a:pt x="101806" y="722040"/>
                  </a:cubicBezTo>
                  <a:moveTo>
                    <a:pt x="80360" y="721671"/>
                  </a:moveTo>
                  <a:cubicBezTo>
                    <a:pt x="85319" y="738928"/>
                    <a:pt x="95842" y="753773"/>
                    <a:pt x="101706" y="770696"/>
                  </a:cubicBezTo>
                  <a:cubicBezTo>
                    <a:pt x="115948" y="810003"/>
                    <a:pt x="142085" y="843446"/>
                    <a:pt x="169061" y="874878"/>
                  </a:cubicBezTo>
                  <a:cubicBezTo>
                    <a:pt x="148452" y="839458"/>
                    <a:pt x="123990" y="806116"/>
                    <a:pt x="106598" y="768920"/>
                  </a:cubicBezTo>
                  <a:cubicBezTo>
                    <a:pt x="98723" y="752768"/>
                    <a:pt x="97350" y="731590"/>
                    <a:pt x="80360" y="721671"/>
                  </a:cubicBezTo>
                  <a:moveTo>
                    <a:pt x="113736" y="739130"/>
                  </a:moveTo>
                  <a:cubicBezTo>
                    <a:pt x="110687" y="743184"/>
                    <a:pt x="114172" y="752902"/>
                    <a:pt x="119868" y="751729"/>
                  </a:cubicBezTo>
                  <a:cubicBezTo>
                    <a:pt x="122918" y="747641"/>
                    <a:pt x="119399" y="737823"/>
                    <a:pt x="113736" y="739130"/>
                  </a:cubicBezTo>
                  <a:moveTo>
                    <a:pt x="119332" y="756320"/>
                  </a:moveTo>
                  <a:cubicBezTo>
                    <a:pt x="117523" y="761246"/>
                    <a:pt x="115747" y="766273"/>
                    <a:pt x="114138" y="771333"/>
                  </a:cubicBezTo>
                  <a:cubicBezTo>
                    <a:pt x="121343" y="773879"/>
                    <a:pt x="128581" y="776292"/>
                    <a:pt x="135920" y="778504"/>
                  </a:cubicBezTo>
                  <a:cubicBezTo>
                    <a:pt x="130658" y="770863"/>
                    <a:pt x="125062" y="763525"/>
                    <a:pt x="119332" y="756320"/>
                  </a:cubicBezTo>
                  <a:moveTo>
                    <a:pt x="140410" y="771467"/>
                  </a:moveTo>
                  <a:cubicBezTo>
                    <a:pt x="137662" y="775454"/>
                    <a:pt x="144599" y="779710"/>
                    <a:pt x="147246" y="775890"/>
                  </a:cubicBezTo>
                  <a:cubicBezTo>
                    <a:pt x="150128" y="771701"/>
                    <a:pt x="143091" y="767412"/>
                    <a:pt x="140410" y="771467"/>
                  </a:cubicBezTo>
                  <a:moveTo>
                    <a:pt x="123286" y="788188"/>
                  </a:moveTo>
                  <a:cubicBezTo>
                    <a:pt x="140477" y="808060"/>
                    <a:pt x="154350" y="830377"/>
                    <a:pt x="166983" y="853432"/>
                  </a:cubicBezTo>
                  <a:cubicBezTo>
                    <a:pt x="181393" y="871460"/>
                    <a:pt x="198918" y="886875"/>
                    <a:pt x="216846" y="901351"/>
                  </a:cubicBezTo>
                  <a:cubicBezTo>
                    <a:pt x="201767" y="878297"/>
                    <a:pt x="177975" y="861877"/>
                    <a:pt x="164939" y="837481"/>
                  </a:cubicBezTo>
                  <a:cubicBezTo>
                    <a:pt x="157064" y="816571"/>
                    <a:pt x="143761" y="797973"/>
                    <a:pt x="123286" y="788188"/>
                  </a:cubicBezTo>
                  <a:moveTo>
                    <a:pt x="150429" y="788858"/>
                  </a:moveTo>
                  <a:cubicBezTo>
                    <a:pt x="146978" y="792645"/>
                    <a:pt x="153311" y="798945"/>
                    <a:pt x="157131" y="795560"/>
                  </a:cubicBezTo>
                  <a:cubicBezTo>
                    <a:pt x="160717" y="791673"/>
                    <a:pt x="154283" y="785239"/>
                    <a:pt x="150429" y="788858"/>
                  </a:cubicBezTo>
                  <a:moveTo>
                    <a:pt x="166983" y="822569"/>
                  </a:moveTo>
                  <a:cubicBezTo>
                    <a:pt x="163264" y="826021"/>
                    <a:pt x="168826" y="833159"/>
                    <a:pt x="173015" y="829941"/>
                  </a:cubicBezTo>
                  <a:cubicBezTo>
                    <a:pt x="176701" y="826423"/>
                    <a:pt x="171172" y="819285"/>
                    <a:pt x="166983" y="822569"/>
                  </a:cubicBezTo>
                  <a:moveTo>
                    <a:pt x="177539" y="833561"/>
                  </a:moveTo>
                  <a:cubicBezTo>
                    <a:pt x="181962" y="838051"/>
                    <a:pt x="186453" y="842474"/>
                    <a:pt x="191043" y="846864"/>
                  </a:cubicBezTo>
                  <a:cubicBezTo>
                    <a:pt x="190909" y="841871"/>
                    <a:pt x="190742" y="836912"/>
                    <a:pt x="190541" y="831986"/>
                  </a:cubicBezTo>
                  <a:cubicBezTo>
                    <a:pt x="186185" y="832455"/>
                    <a:pt x="181862" y="832957"/>
                    <a:pt x="177539" y="833561"/>
                  </a:cubicBezTo>
                  <a:moveTo>
                    <a:pt x="136154" y="855242"/>
                  </a:moveTo>
                  <a:cubicBezTo>
                    <a:pt x="134713" y="859899"/>
                    <a:pt x="136322" y="861508"/>
                    <a:pt x="141013" y="860100"/>
                  </a:cubicBezTo>
                  <a:cubicBezTo>
                    <a:pt x="142454" y="855342"/>
                    <a:pt x="140846" y="853734"/>
                    <a:pt x="136154" y="855242"/>
                  </a:cubicBezTo>
                  <a:moveTo>
                    <a:pt x="141315" y="863385"/>
                  </a:moveTo>
                  <a:cubicBezTo>
                    <a:pt x="148787" y="879302"/>
                    <a:pt x="162158" y="890997"/>
                    <a:pt x="174724" y="902926"/>
                  </a:cubicBezTo>
                  <a:cubicBezTo>
                    <a:pt x="166011" y="887914"/>
                    <a:pt x="154015" y="875080"/>
                    <a:pt x="141315" y="863385"/>
                  </a:cubicBezTo>
                  <a:moveTo>
                    <a:pt x="172713" y="879603"/>
                  </a:moveTo>
                  <a:cubicBezTo>
                    <a:pt x="178310" y="885702"/>
                    <a:pt x="184006" y="891801"/>
                    <a:pt x="189770" y="897866"/>
                  </a:cubicBezTo>
                  <a:cubicBezTo>
                    <a:pt x="184476" y="891399"/>
                    <a:pt x="178779" y="885300"/>
                    <a:pt x="172713" y="879603"/>
                  </a:cubicBezTo>
                  <a:moveTo>
                    <a:pt x="144364" y="890259"/>
                  </a:moveTo>
                  <a:cubicBezTo>
                    <a:pt x="150831" y="902256"/>
                    <a:pt x="161086" y="911438"/>
                    <a:pt x="171842" y="919648"/>
                  </a:cubicBezTo>
                  <a:cubicBezTo>
                    <a:pt x="163498" y="909126"/>
                    <a:pt x="154216" y="899307"/>
                    <a:pt x="144364" y="890259"/>
                  </a:cubicBezTo>
                  <a:moveTo>
                    <a:pt x="222844" y="906813"/>
                  </a:moveTo>
                  <a:cubicBezTo>
                    <a:pt x="218991" y="909695"/>
                    <a:pt x="223917" y="916297"/>
                    <a:pt x="227737" y="913247"/>
                  </a:cubicBezTo>
                  <a:cubicBezTo>
                    <a:pt x="231557" y="910265"/>
                    <a:pt x="226665" y="903697"/>
                    <a:pt x="222844" y="906813"/>
                  </a:cubicBezTo>
                  <a:moveTo>
                    <a:pt x="262889" y="912745"/>
                  </a:moveTo>
                  <a:cubicBezTo>
                    <a:pt x="255885" y="916230"/>
                    <a:pt x="265670" y="924875"/>
                    <a:pt x="269758" y="919480"/>
                  </a:cubicBezTo>
                  <a:cubicBezTo>
                    <a:pt x="272841" y="915425"/>
                    <a:pt x="266675" y="910801"/>
                    <a:pt x="262889" y="912745"/>
                  </a:cubicBezTo>
                  <a:moveTo>
                    <a:pt x="204816" y="916062"/>
                  </a:moveTo>
                  <a:cubicBezTo>
                    <a:pt x="202738" y="921792"/>
                    <a:pt x="215137" y="925378"/>
                    <a:pt x="215975" y="919112"/>
                  </a:cubicBezTo>
                  <a:cubicBezTo>
                    <a:pt x="214701" y="914789"/>
                    <a:pt x="207999" y="912678"/>
                    <a:pt x="204816" y="916062"/>
                  </a:cubicBezTo>
                  <a:moveTo>
                    <a:pt x="202973" y="930672"/>
                  </a:moveTo>
                  <a:cubicBezTo>
                    <a:pt x="199387" y="934493"/>
                    <a:pt x="205821" y="940926"/>
                    <a:pt x="209675" y="937374"/>
                  </a:cubicBezTo>
                  <a:cubicBezTo>
                    <a:pt x="213093" y="933521"/>
                    <a:pt x="206760" y="927221"/>
                    <a:pt x="202973" y="930672"/>
                  </a:cubicBezTo>
                  <a:moveTo>
                    <a:pt x="222911" y="950343"/>
                  </a:moveTo>
                  <a:cubicBezTo>
                    <a:pt x="219996" y="954431"/>
                    <a:pt x="227067" y="958754"/>
                    <a:pt x="229747" y="954766"/>
                  </a:cubicBezTo>
                  <a:cubicBezTo>
                    <a:pt x="232462" y="950712"/>
                    <a:pt x="225525" y="946456"/>
                    <a:pt x="222911" y="950343"/>
                  </a:cubicBezTo>
                  <a:moveTo>
                    <a:pt x="209910" y="957782"/>
                  </a:moveTo>
                  <a:cubicBezTo>
                    <a:pt x="207128" y="962675"/>
                    <a:pt x="214500" y="970047"/>
                    <a:pt x="219426" y="967299"/>
                  </a:cubicBezTo>
                  <a:cubicBezTo>
                    <a:pt x="221806" y="962474"/>
                    <a:pt x="214701" y="955369"/>
                    <a:pt x="209910" y="957782"/>
                  </a:cubicBezTo>
                  <a:moveTo>
                    <a:pt x="203308" y="968371"/>
                  </a:moveTo>
                  <a:cubicBezTo>
                    <a:pt x="209038" y="977586"/>
                    <a:pt x="217349" y="984691"/>
                    <a:pt x="227167" y="989282"/>
                  </a:cubicBezTo>
                  <a:cubicBezTo>
                    <a:pt x="220633" y="980837"/>
                    <a:pt x="212322" y="974001"/>
                    <a:pt x="203308" y="968371"/>
                  </a:cubicBezTo>
                  <a:moveTo>
                    <a:pt x="231289" y="975207"/>
                  </a:moveTo>
                  <a:cubicBezTo>
                    <a:pt x="241845" y="985796"/>
                    <a:pt x="252869" y="996352"/>
                    <a:pt x="266307" y="1003255"/>
                  </a:cubicBezTo>
                  <a:cubicBezTo>
                    <a:pt x="256455" y="991795"/>
                    <a:pt x="243755" y="983417"/>
                    <a:pt x="231289" y="975207"/>
                  </a:cubicBezTo>
                  <a:moveTo>
                    <a:pt x="271233" y="1003590"/>
                  </a:moveTo>
                  <a:cubicBezTo>
                    <a:pt x="268317" y="1008114"/>
                    <a:pt x="275824" y="1014246"/>
                    <a:pt x="279878" y="1010828"/>
                  </a:cubicBezTo>
                  <a:cubicBezTo>
                    <a:pt x="282760" y="1006238"/>
                    <a:pt x="275254" y="1000105"/>
                    <a:pt x="271233" y="1003590"/>
                  </a:cubicBezTo>
                  <a:moveTo>
                    <a:pt x="466529" y="1012973"/>
                  </a:moveTo>
                  <a:cubicBezTo>
                    <a:pt x="465390" y="1018971"/>
                    <a:pt x="477755" y="1018971"/>
                    <a:pt x="476649" y="1012973"/>
                  </a:cubicBezTo>
                  <a:cubicBezTo>
                    <a:pt x="474672" y="1009388"/>
                    <a:pt x="468473" y="1009388"/>
                    <a:pt x="466529" y="1012973"/>
                  </a:cubicBezTo>
                  <a:moveTo>
                    <a:pt x="329942" y="1026578"/>
                  </a:moveTo>
                  <a:cubicBezTo>
                    <a:pt x="339828" y="1030633"/>
                    <a:pt x="350115" y="1033749"/>
                    <a:pt x="360671" y="1035592"/>
                  </a:cubicBezTo>
                  <a:cubicBezTo>
                    <a:pt x="351121" y="1030532"/>
                    <a:pt x="341269" y="1021384"/>
                    <a:pt x="329942" y="1026578"/>
                  </a:cubicBezTo>
                  <a:close/>
                </a:path>
              </a:pathLst>
            </a:custGeom>
            <a:grpFill/>
            <a:ln w="3349" cap="flat">
              <a:noFill/>
              <a:prstDash val="solid"/>
              <a:miter/>
            </a:ln>
          </p:spPr>
          <p:txBody>
            <a:bodyPr rtlCol="0" anchor="ctr">
              <a:noAutofit/>
            </a:bodyPr>
            <a:lstStyle/>
            <a:p>
              <a:endParaRPr lang="zh-CN" altLang="en-US" dirty="0"/>
            </a:p>
          </p:txBody>
        </p:sp>
        <p:sp>
          <p:nvSpPr>
            <p:cNvPr id="155" name="任意多边形: 形状 154">
              <a:extLst>
                <a:ext uri="{FF2B5EF4-FFF2-40B4-BE49-F238E27FC236}">
                  <a16:creationId xmlns:a16="http://schemas.microsoft.com/office/drawing/2014/main" id="{FEC38A31-C82D-4654-B383-F6268A5EEAF2}"/>
                </a:ext>
              </a:extLst>
            </p:cNvPr>
            <p:cNvSpPr/>
            <p:nvPr/>
          </p:nvSpPr>
          <p:spPr>
            <a:xfrm>
              <a:off x="6712083" y="3947898"/>
              <a:ext cx="10169" cy="8869"/>
            </a:xfrm>
            <a:custGeom>
              <a:avLst/>
              <a:gdLst>
                <a:gd name="connsiteX0" fmla="*/ 668 w 10169"/>
                <a:gd name="connsiteY0" fmla="*/ 1901 h 8869"/>
                <a:gd name="connsiteX1" fmla="*/ 9514 w 10169"/>
                <a:gd name="connsiteY1" fmla="*/ 6995 h 8869"/>
                <a:gd name="connsiteX2" fmla="*/ 668 w 10169"/>
                <a:gd name="connsiteY2" fmla="*/ 1901 h 8869"/>
              </a:gdLst>
              <a:ahLst/>
              <a:cxnLst>
                <a:cxn ang="0">
                  <a:pos x="connsiteX0" y="connsiteY0"/>
                </a:cxn>
                <a:cxn ang="0">
                  <a:pos x="connsiteX1" y="connsiteY1"/>
                </a:cxn>
                <a:cxn ang="0">
                  <a:pos x="connsiteX2" y="connsiteY2"/>
                </a:cxn>
              </a:cxnLst>
              <a:rect l="l" t="t" r="r" b="b"/>
              <a:pathLst>
                <a:path w="10169" h="8869">
                  <a:moveTo>
                    <a:pt x="668" y="1901"/>
                  </a:moveTo>
                  <a:cubicBezTo>
                    <a:pt x="3784" y="-2690"/>
                    <a:pt x="12631" y="1834"/>
                    <a:pt x="9514" y="6995"/>
                  </a:cubicBezTo>
                  <a:cubicBezTo>
                    <a:pt x="6364" y="11552"/>
                    <a:pt x="-2482" y="6995"/>
                    <a:pt x="668" y="1901"/>
                  </a:cubicBezTo>
                  <a:close/>
                </a:path>
              </a:pathLst>
            </a:custGeom>
            <a:grpFill/>
            <a:ln w="3349" cap="flat">
              <a:noFill/>
              <a:prstDash val="solid"/>
              <a:miter/>
            </a:ln>
          </p:spPr>
          <p:txBody>
            <a:bodyPr rtlCol="0" anchor="ctr">
              <a:noAutofit/>
            </a:bodyPr>
            <a:lstStyle/>
            <a:p>
              <a:endParaRPr lang="zh-CN" altLang="en-US"/>
            </a:p>
          </p:txBody>
        </p:sp>
        <p:sp>
          <p:nvSpPr>
            <p:cNvPr id="156" name="任意多边形: 形状 155">
              <a:extLst>
                <a:ext uri="{FF2B5EF4-FFF2-40B4-BE49-F238E27FC236}">
                  <a16:creationId xmlns:a16="http://schemas.microsoft.com/office/drawing/2014/main" id="{C304FED1-3CE1-4D3F-8AD1-D169EA6AB6C1}"/>
                </a:ext>
              </a:extLst>
            </p:cNvPr>
            <p:cNvSpPr/>
            <p:nvPr/>
          </p:nvSpPr>
          <p:spPr>
            <a:xfrm>
              <a:off x="6762513" y="3953918"/>
              <a:ext cx="6365" cy="6713"/>
            </a:xfrm>
            <a:custGeom>
              <a:avLst/>
              <a:gdLst>
                <a:gd name="connsiteX0" fmla="*/ 0 w 6365"/>
                <a:gd name="connsiteY0" fmla="*/ 2181 h 6713"/>
                <a:gd name="connsiteX1" fmla="*/ 1910 w 6365"/>
                <a:gd name="connsiteY1" fmla="*/ 6504 h 6713"/>
                <a:gd name="connsiteX2" fmla="*/ 0 w 6365"/>
                <a:gd name="connsiteY2" fmla="*/ 2181 h 6713"/>
              </a:gdLst>
              <a:ahLst/>
              <a:cxnLst>
                <a:cxn ang="0">
                  <a:pos x="connsiteX0" y="connsiteY0"/>
                </a:cxn>
                <a:cxn ang="0">
                  <a:pos x="connsiteX1" y="connsiteY1"/>
                </a:cxn>
                <a:cxn ang="0">
                  <a:pos x="connsiteX2" y="connsiteY2"/>
                </a:cxn>
              </a:cxnLst>
              <a:rect l="l" t="t" r="r" b="b"/>
              <a:pathLst>
                <a:path w="6365" h="6713">
                  <a:moveTo>
                    <a:pt x="0" y="2181"/>
                  </a:moveTo>
                  <a:cubicBezTo>
                    <a:pt x="4725" y="-5158"/>
                    <a:pt x="10589"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57" name="任意多边形: 形状 156">
              <a:extLst>
                <a:ext uri="{FF2B5EF4-FFF2-40B4-BE49-F238E27FC236}">
                  <a16:creationId xmlns:a16="http://schemas.microsoft.com/office/drawing/2014/main" id="{44FF5C06-7027-4640-97BF-A742D00404D8}"/>
                </a:ext>
              </a:extLst>
            </p:cNvPr>
            <p:cNvSpPr/>
            <p:nvPr/>
          </p:nvSpPr>
          <p:spPr>
            <a:xfrm>
              <a:off x="6781659" y="3959008"/>
              <a:ext cx="5893" cy="5893"/>
            </a:xfrm>
            <a:custGeom>
              <a:avLst/>
              <a:gdLst>
                <a:gd name="connsiteX0" fmla="*/ 524 w 5893"/>
                <a:gd name="connsiteY0" fmla="*/ 542 h 5893"/>
                <a:gd name="connsiteX1" fmla="*/ 5383 w 5893"/>
                <a:gd name="connsiteY1" fmla="*/ 5401 h 5893"/>
                <a:gd name="connsiteX2" fmla="*/ 524 w 5893"/>
                <a:gd name="connsiteY2" fmla="*/ 542 h 5893"/>
              </a:gdLst>
              <a:ahLst/>
              <a:cxnLst>
                <a:cxn ang="0">
                  <a:pos x="connsiteX0" y="connsiteY0"/>
                </a:cxn>
                <a:cxn ang="0">
                  <a:pos x="connsiteX1" y="connsiteY1"/>
                </a:cxn>
                <a:cxn ang="0">
                  <a:pos x="connsiteX2" y="connsiteY2"/>
                </a:cxn>
              </a:cxnLst>
              <a:rect l="l" t="t" r="r" b="b"/>
              <a:pathLst>
                <a:path w="5893" h="5893">
                  <a:moveTo>
                    <a:pt x="524" y="542"/>
                  </a:moveTo>
                  <a:cubicBezTo>
                    <a:pt x="5215" y="-966"/>
                    <a:pt x="6824" y="676"/>
                    <a:pt x="5383" y="5401"/>
                  </a:cubicBezTo>
                  <a:cubicBezTo>
                    <a:pt x="692" y="6809"/>
                    <a:pt x="-950" y="5200"/>
                    <a:pt x="524" y="542"/>
                  </a:cubicBezTo>
                  <a:close/>
                </a:path>
              </a:pathLst>
            </a:custGeom>
            <a:grpFill/>
            <a:ln w="3349" cap="flat">
              <a:noFill/>
              <a:prstDash val="solid"/>
              <a:miter/>
            </a:ln>
          </p:spPr>
          <p:txBody>
            <a:bodyPr rtlCol="0" anchor="ctr">
              <a:noAutofit/>
            </a:bodyPr>
            <a:lstStyle/>
            <a:p>
              <a:endParaRPr lang="zh-CN" altLang="en-US"/>
            </a:p>
          </p:txBody>
        </p:sp>
        <p:sp>
          <p:nvSpPr>
            <p:cNvPr id="158" name="任意多边形: 形状 157">
              <a:extLst>
                <a:ext uri="{FF2B5EF4-FFF2-40B4-BE49-F238E27FC236}">
                  <a16:creationId xmlns:a16="http://schemas.microsoft.com/office/drawing/2014/main" id="{2253609D-ECAB-4C41-BBC3-37969120808E}"/>
                </a:ext>
              </a:extLst>
            </p:cNvPr>
            <p:cNvSpPr/>
            <p:nvPr/>
          </p:nvSpPr>
          <p:spPr>
            <a:xfrm>
              <a:off x="6512913" y="3975946"/>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CA6D6020-E50E-4622-A44F-28544F40892B}"/>
                </a:ext>
              </a:extLst>
            </p:cNvPr>
            <p:cNvSpPr/>
            <p:nvPr/>
          </p:nvSpPr>
          <p:spPr>
            <a:xfrm>
              <a:off x="6381208" y="4029037"/>
              <a:ext cx="8985" cy="8047"/>
            </a:xfrm>
            <a:custGeom>
              <a:avLst/>
              <a:gdLst>
                <a:gd name="connsiteX0" fmla="*/ 4720 w 8985"/>
                <a:gd name="connsiteY0" fmla="*/ 80 h 8047"/>
                <a:gd name="connsiteX1" fmla="*/ 4318 w 8985"/>
                <a:gd name="connsiteY1" fmla="*/ 7989 h 8047"/>
                <a:gd name="connsiteX2" fmla="*/ 4720 w 8985"/>
                <a:gd name="connsiteY2" fmla="*/ 80 h 8047"/>
              </a:gdLst>
              <a:ahLst/>
              <a:cxnLst>
                <a:cxn ang="0">
                  <a:pos x="connsiteX0" y="connsiteY0"/>
                </a:cxn>
                <a:cxn ang="0">
                  <a:pos x="connsiteX1" y="connsiteY1"/>
                </a:cxn>
                <a:cxn ang="0">
                  <a:pos x="connsiteX2" y="connsiteY2"/>
                </a:cxn>
              </a:cxnLst>
              <a:rect l="l" t="t" r="r" b="b"/>
              <a:pathLst>
                <a:path w="8985" h="8047">
                  <a:moveTo>
                    <a:pt x="4720" y="80"/>
                  </a:moveTo>
                  <a:cubicBezTo>
                    <a:pt x="11020" y="-958"/>
                    <a:pt x="9880" y="8425"/>
                    <a:pt x="4318" y="7989"/>
                  </a:cubicBezTo>
                  <a:cubicBezTo>
                    <a:pt x="-2083" y="8860"/>
                    <a:pt x="-876" y="-288"/>
                    <a:pt x="4720" y="80"/>
                  </a:cubicBezTo>
                  <a:close/>
                </a:path>
              </a:pathLst>
            </a:custGeom>
            <a:grpFill/>
            <a:ln w="3349" cap="flat">
              <a:noFill/>
              <a:prstDash val="solid"/>
              <a:miter/>
            </a:ln>
          </p:spPr>
          <p:txBody>
            <a:bodyPr rtlCol="0" anchor="ctr">
              <a:noAutofit/>
            </a:bodyPr>
            <a:lstStyle/>
            <a:p>
              <a:endParaRPr lang="zh-CN" altLang="en-US"/>
            </a:p>
          </p:txBody>
        </p:sp>
        <p:sp>
          <p:nvSpPr>
            <p:cNvPr id="160" name="任意多边形: 形状 159">
              <a:extLst>
                <a:ext uri="{FF2B5EF4-FFF2-40B4-BE49-F238E27FC236}">
                  <a16:creationId xmlns:a16="http://schemas.microsoft.com/office/drawing/2014/main" id="{0C4FF20F-8B9D-4AFA-A460-F27334BAE001}"/>
                </a:ext>
              </a:extLst>
            </p:cNvPr>
            <p:cNvSpPr/>
            <p:nvPr/>
          </p:nvSpPr>
          <p:spPr>
            <a:xfrm>
              <a:off x="6309062" y="4083823"/>
              <a:ext cx="10648" cy="10791"/>
            </a:xfrm>
            <a:custGeom>
              <a:avLst/>
              <a:gdLst>
                <a:gd name="connsiteX0" fmla="*/ 6729 w 10648"/>
                <a:gd name="connsiteY0" fmla="*/ 16 h 10791"/>
                <a:gd name="connsiteX1" fmla="*/ 664 w 10648"/>
                <a:gd name="connsiteY1" fmla="*/ 10103 h 10791"/>
                <a:gd name="connsiteX2" fmla="*/ 6729 w 10648"/>
                <a:gd name="connsiteY2" fmla="*/ 16 h 10791"/>
              </a:gdLst>
              <a:ahLst/>
              <a:cxnLst>
                <a:cxn ang="0">
                  <a:pos x="connsiteX0" y="connsiteY0"/>
                </a:cxn>
                <a:cxn ang="0">
                  <a:pos x="connsiteX1" y="connsiteY1"/>
                </a:cxn>
                <a:cxn ang="0">
                  <a:pos x="connsiteX2" y="connsiteY2"/>
                </a:cxn>
              </a:cxnLst>
              <a:rect l="l" t="t" r="r" b="b"/>
              <a:pathLst>
                <a:path w="10648" h="10791">
                  <a:moveTo>
                    <a:pt x="6729" y="16"/>
                  </a:moveTo>
                  <a:cubicBezTo>
                    <a:pt x="16145" y="-553"/>
                    <a:pt x="6360" y="14090"/>
                    <a:pt x="664" y="10103"/>
                  </a:cubicBezTo>
                  <a:cubicBezTo>
                    <a:pt x="-1749" y="5914"/>
                    <a:pt x="2909" y="1156"/>
                    <a:pt x="6729" y="16"/>
                  </a:cubicBezTo>
                  <a:close/>
                </a:path>
              </a:pathLst>
            </a:custGeom>
            <a:grpFill/>
            <a:ln w="3349" cap="flat">
              <a:noFill/>
              <a:prstDash val="solid"/>
              <a:miter/>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47663D6E-708D-4796-BB12-5D1BB657EA2F}"/>
                </a:ext>
              </a:extLst>
            </p:cNvPr>
            <p:cNvSpPr/>
            <p:nvPr/>
          </p:nvSpPr>
          <p:spPr>
            <a:xfrm>
              <a:off x="6553125" y="4116688"/>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2" name="任意多边形: 形状 161">
              <a:extLst>
                <a:ext uri="{FF2B5EF4-FFF2-40B4-BE49-F238E27FC236}">
                  <a16:creationId xmlns:a16="http://schemas.microsoft.com/office/drawing/2014/main" id="{6D2E98A5-C438-408F-9831-28BCD52C0A65}"/>
                </a:ext>
              </a:extLst>
            </p:cNvPr>
            <p:cNvSpPr/>
            <p:nvPr/>
          </p:nvSpPr>
          <p:spPr>
            <a:xfrm>
              <a:off x="6491082" y="4148276"/>
              <a:ext cx="6389" cy="6713"/>
            </a:xfrm>
            <a:custGeom>
              <a:avLst/>
              <a:gdLst>
                <a:gd name="connsiteX0" fmla="*/ 0 w 6389"/>
                <a:gd name="connsiteY0" fmla="*/ 2181 h 6713"/>
                <a:gd name="connsiteX1" fmla="*/ 1910 w 6389"/>
                <a:gd name="connsiteY1" fmla="*/ 6504 h 6713"/>
                <a:gd name="connsiteX2" fmla="*/ 0 w 6389"/>
                <a:gd name="connsiteY2" fmla="*/ 2181 h 6713"/>
              </a:gdLst>
              <a:ahLst/>
              <a:cxnLst>
                <a:cxn ang="0">
                  <a:pos x="connsiteX0" y="connsiteY0"/>
                </a:cxn>
                <a:cxn ang="0">
                  <a:pos x="connsiteX1" y="connsiteY1"/>
                </a:cxn>
                <a:cxn ang="0">
                  <a:pos x="connsiteX2" y="connsiteY2"/>
                </a:cxn>
              </a:cxnLst>
              <a:rect l="l" t="t" r="r" b="b"/>
              <a:pathLst>
                <a:path w="6389" h="6713">
                  <a:moveTo>
                    <a:pt x="0" y="2181"/>
                  </a:moveTo>
                  <a:cubicBezTo>
                    <a:pt x="4758" y="-5158"/>
                    <a:pt x="10623"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63" name="任意多边形: 形状 162">
              <a:extLst>
                <a:ext uri="{FF2B5EF4-FFF2-40B4-BE49-F238E27FC236}">
                  <a16:creationId xmlns:a16="http://schemas.microsoft.com/office/drawing/2014/main" id="{7FF3301C-6B81-46A6-8D2A-B6725D513EF1}"/>
                </a:ext>
              </a:extLst>
            </p:cNvPr>
            <p:cNvSpPr/>
            <p:nvPr/>
          </p:nvSpPr>
          <p:spPr>
            <a:xfrm>
              <a:off x="6458681" y="4167711"/>
              <a:ext cx="8276" cy="8921"/>
            </a:xfrm>
            <a:custGeom>
              <a:avLst/>
              <a:gdLst>
                <a:gd name="connsiteX0" fmla="*/ 4286 w 8276"/>
                <a:gd name="connsiteY0" fmla="*/ 3 h 8921"/>
                <a:gd name="connsiteX1" fmla="*/ 4017 w 8276"/>
                <a:gd name="connsiteY1" fmla="*/ 8917 h 8921"/>
                <a:gd name="connsiteX2" fmla="*/ 4286 w 8276"/>
                <a:gd name="connsiteY2" fmla="*/ 3 h 8921"/>
              </a:gdLst>
              <a:ahLst/>
              <a:cxnLst>
                <a:cxn ang="0">
                  <a:pos x="connsiteX0" y="connsiteY0"/>
                </a:cxn>
                <a:cxn ang="0">
                  <a:pos x="connsiteX1" y="connsiteY1"/>
                </a:cxn>
                <a:cxn ang="0">
                  <a:pos x="connsiteX2" y="connsiteY2"/>
                </a:cxn>
              </a:cxnLst>
              <a:rect l="l" t="t" r="r" b="b"/>
              <a:pathLst>
                <a:path w="8276" h="8921">
                  <a:moveTo>
                    <a:pt x="4286" y="3"/>
                  </a:moveTo>
                  <a:cubicBezTo>
                    <a:pt x="9848" y="-131"/>
                    <a:pt x="9446" y="9151"/>
                    <a:pt x="4017" y="8917"/>
                  </a:cubicBezTo>
                  <a:cubicBezTo>
                    <a:pt x="-1612" y="8950"/>
                    <a:pt x="-1143" y="-198"/>
                    <a:pt x="4286" y="3"/>
                  </a:cubicBezTo>
                  <a:close/>
                </a:path>
              </a:pathLst>
            </a:custGeom>
            <a:grpFill/>
            <a:ln w="3349" cap="flat">
              <a:noFill/>
              <a:prstDash val="solid"/>
              <a:miter/>
            </a:ln>
          </p:spPr>
          <p:txBody>
            <a:bodyPr rtlCol="0" anchor="ctr">
              <a:noAutofit/>
            </a:bodyPr>
            <a:lstStyle/>
            <a:p>
              <a:endParaRPr lang="zh-CN" altLang="en-US"/>
            </a:p>
          </p:txBody>
        </p:sp>
        <p:sp>
          <p:nvSpPr>
            <p:cNvPr id="164" name="任意多边形: 形状 163">
              <a:extLst>
                <a:ext uri="{FF2B5EF4-FFF2-40B4-BE49-F238E27FC236}">
                  <a16:creationId xmlns:a16="http://schemas.microsoft.com/office/drawing/2014/main" id="{7A274AD8-8C1F-42D1-A31E-F6AA32625AF7}"/>
                </a:ext>
              </a:extLst>
            </p:cNvPr>
            <p:cNvSpPr/>
            <p:nvPr/>
          </p:nvSpPr>
          <p:spPr>
            <a:xfrm>
              <a:off x="6221377"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BAB392EF-1E62-49E0-B9D7-3324B05AE531}"/>
                </a:ext>
              </a:extLst>
            </p:cNvPr>
            <p:cNvSpPr/>
            <p:nvPr/>
          </p:nvSpPr>
          <p:spPr>
            <a:xfrm>
              <a:off x="6231429"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6" name="任意多边形: 形状 165">
              <a:extLst>
                <a:ext uri="{FF2B5EF4-FFF2-40B4-BE49-F238E27FC236}">
                  <a16:creationId xmlns:a16="http://schemas.microsoft.com/office/drawing/2014/main" id="{9DD52FE6-61F2-4A92-BA48-6D4916DC1127}"/>
                </a:ext>
              </a:extLst>
            </p:cNvPr>
            <p:cNvSpPr/>
            <p:nvPr/>
          </p:nvSpPr>
          <p:spPr>
            <a:xfrm>
              <a:off x="6204236" y="4196265"/>
              <a:ext cx="19971" cy="21647"/>
            </a:xfrm>
            <a:custGeom>
              <a:avLst/>
              <a:gdLst>
                <a:gd name="connsiteX0" fmla="*/ 0 w 19971"/>
                <a:gd name="connsiteY0" fmla="*/ 21648 h 21647"/>
                <a:gd name="connsiteX1" fmla="*/ 16051 w 19971"/>
                <a:gd name="connsiteY1" fmla="*/ 0 h 21647"/>
                <a:gd name="connsiteX2" fmla="*/ 19972 w 19971"/>
                <a:gd name="connsiteY2" fmla="*/ 10690 h 21647"/>
                <a:gd name="connsiteX3" fmla="*/ 0 w 19971"/>
                <a:gd name="connsiteY3" fmla="*/ 21648 h 21647"/>
              </a:gdLst>
              <a:ahLst/>
              <a:cxnLst>
                <a:cxn ang="0">
                  <a:pos x="connsiteX0" y="connsiteY0"/>
                </a:cxn>
                <a:cxn ang="0">
                  <a:pos x="connsiteX1" y="connsiteY1"/>
                </a:cxn>
                <a:cxn ang="0">
                  <a:pos x="connsiteX2" y="connsiteY2"/>
                </a:cxn>
                <a:cxn ang="0">
                  <a:pos x="connsiteX3" y="connsiteY3"/>
                </a:cxn>
              </a:cxnLst>
              <a:rect l="l" t="t" r="r" b="b"/>
              <a:pathLst>
                <a:path w="19971" h="21647">
                  <a:moveTo>
                    <a:pt x="0" y="21648"/>
                  </a:moveTo>
                  <a:cubicBezTo>
                    <a:pt x="5295" y="14376"/>
                    <a:pt x="10656" y="7171"/>
                    <a:pt x="16051" y="0"/>
                  </a:cubicBezTo>
                  <a:cubicBezTo>
                    <a:pt x="17358" y="3519"/>
                    <a:pt x="18665" y="7104"/>
                    <a:pt x="19972" y="10690"/>
                  </a:cubicBezTo>
                  <a:cubicBezTo>
                    <a:pt x="13337" y="14376"/>
                    <a:pt x="6702" y="18062"/>
                    <a:pt x="0" y="21648"/>
                  </a:cubicBezTo>
                  <a:close/>
                </a:path>
              </a:pathLst>
            </a:custGeom>
            <a:grpFill/>
            <a:ln w="3349" cap="flat">
              <a:noFill/>
              <a:prstDash val="solid"/>
              <a:miter/>
            </a:ln>
          </p:spPr>
          <p:txBody>
            <a:bodyPr rtlCol="0" anchor="ctr">
              <a:noAutofit/>
            </a:bodyPr>
            <a:lstStyle/>
            <a:p>
              <a:endParaRPr lang="zh-CN" altLang="en-US"/>
            </a:p>
          </p:txBody>
        </p:sp>
        <p:sp>
          <p:nvSpPr>
            <p:cNvPr id="167" name="任意多边形: 形状 166">
              <a:extLst>
                <a:ext uri="{FF2B5EF4-FFF2-40B4-BE49-F238E27FC236}">
                  <a16:creationId xmlns:a16="http://schemas.microsoft.com/office/drawing/2014/main" id="{BA412E79-0DD9-40FD-9DD5-3012512A60DF}"/>
                </a:ext>
              </a:extLst>
            </p:cNvPr>
            <p:cNvSpPr/>
            <p:nvPr/>
          </p:nvSpPr>
          <p:spPr>
            <a:xfrm>
              <a:off x="6299103" y="4202498"/>
              <a:ext cx="20982" cy="43428"/>
            </a:xfrm>
            <a:custGeom>
              <a:avLst/>
              <a:gdLst>
                <a:gd name="connsiteX0" fmla="*/ 0 w 20982"/>
                <a:gd name="connsiteY0" fmla="*/ 43429 h 43428"/>
                <a:gd name="connsiteX1" fmla="*/ 20441 w 20982"/>
                <a:gd name="connsiteY1" fmla="*/ 0 h 43428"/>
                <a:gd name="connsiteX2" fmla="*/ 0 w 20982"/>
                <a:gd name="connsiteY2" fmla="*/ 43429 h 43428"/>
              </a:gdLst>
              <a:ahLst/>
              <a:cxnLst>
                <a:cxn ang="0">
                  <a:pos x="connsiteX0" y="connsiteY0"/>
                </a:cxn>
                <a:cxn ang="0">
                  <a:pos x="connsiteX1" y="connsiteY1"/>
                </a:cxn>
                <a:cxn ang="0">
                  <a:pos x="connsiteX2" y="connsiteY2"/>
                </a:cxn>
              </a:cxnLst>
              <a:rect l="l" t="t" r="r" b="b"/>
              <a:pathLst>
                <a:path w="20982" h="43428">
                  <a:moveTo>
                    <a:pt x="0" y="43429"/>
                  </a:moveTo>
                  <a:cubicBezTo>
                    <a:pt x="1005" y="26707"/>
                    <a:pt x="11326" y="13236"/>
                    <a:pt x="20441" y="0"/>
                  </a:cubicBezTo>
                  <a:cubicBezTo>
                    <a:pt x="23356" y="18095"/>
                    <a:pt x="14208" y="33711"/>
                    <a:pt x="0" y="43429"/>
                  </a:cubicBezTo>
                  <a:close/>
                </a:path>
              </a:pathLst>
            </a:custGeom>
            <a:grpFill/>
            <a:ln w="3349" cap="flat">
              <a:noFill/>
              <a:prstDash val="solid"/>
              <a:miter/>
            </a:ln>
          </p:spPr>
          <p:txBody>
            <a:bodyPr rtlCol="0" anchor="ctr">
              <a:noAutofit/>
            </a:bodyPr>
            <a:lstStyle/>
            <a:p>
              <a:endParaRPr lang="zh-CN" altLang="en-US"/>
            </a:p>
          </p:txBody>
        </p:sp>
        <p:sp>
          <p:nvSpPr>
            <p:cNvPr id="168" name="任意多边形: 形状 167">
              <a:extLst>
                <a:ext uri="{FF2B5EF4-FFF2-40B4-BE49-F238E27FC236}">
                  <a16:creationId xmlns:a16="http://schemas.microsoft.com/office/drawing/2014/main" id="{272AEED8-9863-4DDB-836C-CC8629D79F91}"/>
                </a:ext>
              </a:extLst>
            </p:cNvPr>
            <p:cNvSpPr/>
            <p:nvPr/>
          </p:nvSpPr>
          <p:spPr>
            <a:xfrm>
              <a:off x="6385995" y="4217778"/>
              <a:ext cx="18195" cy="21044"/>
            </a:xfrm>
            <a:custGeom>
              <a:avLst/>
              <a:gdLst>
                <a:gd name="connsiteX0" fmla="*/ 7372 w 18195"/>
                <a:gd name="connsiteY0" fmla="*/ 168 h 21044"/>
                <a:gd name="connsiteX1" fmla="*/ 18196 w 18195"/>
                <a:gd name="connsiteY1" fmla="*/ 0 h 21044"/>
                <a:gd name="connsiteX2" fmla="*/ 0 w 18195"/>
                <a:gd name="connsiteY2" fmla="*/ 21044 h 21044"/>
                <a:gd name="connsiteX3" fmla="*/ 7372 w 18195"/>
                <a:gd name="connsiteY3" fmla="*/ 168 h 21044"/>
              </a:gdLst>
              <a:ahLst/>
              <a:cxnLst>
                <a:cxn ang="0">
                  <a:pos x="connsiteX0" y="connsiteY0"/>
                </a:cxn>
                <a:cxn ang="0">
                  <a:pos x="connsiteX1" y="connsiteY1"/>
                </a:cxn>
                <a:cxn ang="0">
                  <a:pos x="connsiteX2" y="connsiteY2"/>
                </a:cxn>
                <a:cxn ang="0">
                  <a:pos x="connsiteX3" y="connsiteY3"/>
                </a:cxn>
              </a:cxnLst>
              <a:rect l="l" t="t" r="r" b="b"/>
              <a:pathLst>
                <a:path w="18195" h="21044">
                  <a:moveTo>
                    <a:pt x="7372" y="168"/>
                  </a:moveTo>
                  <a:cubicBezTo>
                    <a:pt x="10086" y="134"/>
                    <a:pt x="15482" y="33"/>
                    <a:pt x="18196" y="0"/>
                  </a:cubicBezTo>
                  <a:cubicBezTo>
                    <a:pt x="12432" y="7272"/>
                    <a:pt x="6400" y="14309"/>
                    <a:pt x="0" y="21044"/>
                  </a:cubicBezTo>
                  <a:cubicBezTo>
                    <a:pt x="2446" y="14074"/>
                    <a:pt x="4993" y="7138"/>
                    <a:pt x="7372" y="168"/>
                  </a:cubicBezTo>
                  <a:close/>
                </a:path>
              </a:pathLst>
            </a:custGeom>
            <a:grpFill/>
            <a:ln w="3349" cap="flat">
              <a:noFill/>
              <a:prstDash val="solid"/>
              <a:miter/>
            </a:ln>
          </p:spPr>
          <p:txBody>
            <a:bodyPr rtlCol="0" anchor="ctr">
              <a:noAutofit/>
            </a:bodyPr>
            <a:lstStyle/>
            <a:p>
              <a:endParaRPr lang="zh-CN" altLang="en-US"/>
            </a:p>
          </p:txBody>
        </p:sp>
        <p:sp>
          <p:nvSpPr>
            <p:cNvPr id="169" name="任意多边形: 形状 168">
              <a:extLst>
                <a:ext uri="{FF2B5EF4-FFF2-40B4-BE49-F238E27FC236}">
                  <a16:creationId xmlns:a16="http://schemas.microsoft.com/office/drawing/2014/main" id="{4858C390-B4E4-42F2-8C23-B31B6E42E4F6}"/>
                </a:ext>
              </a:extLst>
            </p:cNvPr>
            <p:cNvSpPr/>
            <p:nvPr/>
          </p:nvSpPr>
          <p:spPr>
            <a:xfrm>
              <a:off x="6276853" y="4259632"/>
              <a:ext cx="15045" cy="14074"/>
            </a:xfrm>
            <a:custGeom>
              <a:avLst/>
              <a:gdLst>
                <a:gd name="connsiteX0" fmla="*/ 0 w 15045"/>
                <a:gd name="connsiteY0" fmla="*/ 14074 h 14074"/>
                <a:gd name="connsiteX1" fmla="*/ 10254 w 15045"/>
                <a:gd name="connsiteY1" fmla="*/ 0 h 14074"/>
                <a:gd name="connsiteX2" fmla="*/ 15046 w 15045"/>
                <a:gd name="connsiteY2" fmla="*/ 7607 h 14074"/>
                <a:gd name="connsiteX3" fmla="*/ 0 w 15045"/>
                <a:gd name="connsiteY3" fmla="*/ 14074 h 14074"/>
              </a:gdLst>
              <a:ahLst/>
              <a:cxnLst>
                <a:cxn ang="0">
                  <a:pos x="connsiteX0" y="connsiteY0"/>
                </a:cxn>
                <a:cxn ang="0">
                  <a:pos x="connsiteX1" y="connsiteY1"/>
                </a:cxn>
                <a:cxn ang="0">
                  <a:pos x="connsiteX2" y="connsiteY2"/>
                </a:cxn>
                <a:cxn ang="0">
                  <a:pos x="connsiteX3" y="connsiteY3"/>
                </a:cxn>
              </a:cxnLst>
              <a:rect l="l" t="t" r="r" b="b"/>
              <a:pathLst>
                <a:path w="15045" h="14074">
                  <a:moveTo>
                    <a:pt x="0" y="14074"/>
                  </a:moveTo>
                  <a:cubicBezTo>
                    <a:pt x="3351" y="9316"/>
                    <a:pt x="6769" y="4658"/>
                    <a:pt x="10254" y="0"/>
                  </a:cubicBezTo>
                  <a:cubicBezTo>
                    <a:pt x="11460" y="1910"/>
                    <a:pt x="13840" y="5730"/>
                    <a:pt x="15046" y="7607"/>
                  </a:cubicBezTo>
                  <a:cubicBezTo>
                    <a:pt x="10019" y="9751"/>
                    <a:pt x="5026" y="11930"/>
                    <a:pt x="0" y="14074"/>
                  </a:cubicBezTo>
                  <a:close/>
                </a:path>
              </a:pathLst>
            </a:custGeom>
            <a:grpFill/>
            <a:ln w="3349" cap="flat">
              <a:noFill/>
              <a:prstDash val="solid"/>
              <a:miter/>
            </a:ln>
          </p:spPr>
          <p:txBody>
            <a:bodyPr rtlCol="0" anchor="ctr">
              <a:noAutofit/>
            </a:bodyPr>
            <a:lstStyle/>
            <a:p>
              <a:endParaRPr lang="zh-CN" altLang="en-US"/>
            </a:p>
          </p:txBody>
        </p:sp>
        <p:sp>
          <p:nvSpPr>
            <p:cNvPr id="170" name="任意多边形: 形状 169">
              <a:extLst>
                <a:ext uri="{FF2B5EF4-FFF2-40B4-BE49-F238E27FC236}">
                  <a16:creationId xmlns:a16="http://schemas.microsoft.com/office/drawing/2014/main" id="{8C1D6823-B916-44A1-87C3-9536C076807E}"/>
                </a:ext>
              </a:extLst>
            </p:cNvPr>
            <p:cNvSpPr/>
            <p:nvPr/>
          </p:nvSpPr>
          <p:spPr>
            <a:xfrm>
              <a:off x="6153202" y="4329266"/>
              <a:ext cx="8697" cy="10187"/>
            </a:xfrm>
            <a:custGeom>
              <a:avLst/>
              <a:gdLst>
                <a:gd name="connsiteX0" fmla="*/ 4758 w 8697"/>
                <a:gd name="connsiteY0" fmla="*/ 0 h 10187"/>
                <a:gd name="connsiteX1" fmla="*/ 3953 w 8697"/>
                <a:gd name="connsiteY1" fmla="*/ 10187 h 10187"/>
                <a:gd name="connsiteX2" fmla="*/ 4758 w 8697"/>
                <a:gd name="connsiteY2" fmla="*/ 0 h 10187"/>
              </a:gdLst>
              <a:ahLst/>
              <a:cxnLst>
                <a:cxn ang="0">
                  <a:pos x="connsiteX0" y="connsiteY0"/>
                </a:cxn>
                <a:cxn ang="0">
                  <a:pos x="connsiteX1" y="connsiteY1"/>
                </a:cxn>
                <a:cxn ang="0">
                  <a:pos x="connsiteX2" y="connsiteY2"/>
                </a:cxn>
              </a:cxnLst>
              <a:rect l="l" t="t" r="r" b="b"/>
              <a:pathLst>
                <a:path w="8697" h="10187">
                  <a:moveTo>
                    <a:pt x="4758" y="0"/>
                  </a:moveTo>
                  <a:cubicBezTo>
                    <a:pt x="10689" y="302"/>
                    <a:pt x="9516" y="10187"/>
                    <a:pt x="3953" y="10187"/>
                  </a:cubicBezTo>
                  <a:cubicBezTo>
                    <a:pt x="-2011" y="9852"/>
                    <a:pt x="-805" y="-67"/>
                    <a:pt x="4758" y="0"/>
                  </a:cubicBezTo>
                  <a:close/>
                </a:path>
              </a:pathLst>
            </a:custGeom>
            <a:grpFill/>
            <a:ln w="3349" cap="flat">
              <a:noFill/>
              <a:prstDash val="solid"/>
              <a:miter/>
            </a:ln>
          </p:spPr>
          <p:txBody>
            <a:bodyPr rtlCol="0" anchor="ctr">
              <a:noAutofit/>
            </a:bodyPr>
            <a:lstStyle/>
            <a:p>
              <a:endParaRPr lang="zh-CN" altLang="en-US"/>
            </a:p>
          </p:txBody>
        </p:sp>
        <p:sp>
          <p:nvSpPr>
            <p:cNvPr id="171" name="任意多边形: 形状 170">
              <a:extLst>
                <a:ext uri="{FF2B5EF4-FFF2-40B4-BE49-F238E27FC236}">
                  <a16:creationId xmlns:a16="http://schemas.microsoft.com/office/drawing/2014/main" id="{5923EF01-E961-4F5C-9A89-CCABFA716589}"/>
                </a:ext>
              </a:extLst>
            </p:cNvPr>
            <p:cNvSpPr/>
            <p:nvPr/>
          </p:nvSpPr>
          <p:spPr>
            <a:xfrm>
              <a:off x="6134033" y="4362642"/>
              <a:ext cx="13538" cy="33912"/>
            </a:xfrm>
            <a:custGeom>
              <a:avLst/>
              <a:gdLst>
                <a:gd name="connsiteX0" fmla="*/ 0 w 13538"/>
                <a:gd name="connsiteY0" fmla="*/ 33912 h 33912"/>
                <a:gd name="connsiteX1" fmla="*/ 13538 w 13538"/>
                <a:gd name="connsiteY1" fmla="*/ 0 h 33912"/>
                <a:gd name="connsiteX2" fmla="*/ 0 w 13538"/>
                <a:gd name="connsiteY2" fmla="*/ 33912 h 33912"/>
              </a:gdLst>
              <a:ahLst/>
              <a:cxnLst>
                <a:cxn ang="0">
                  <a:pos x="connsiteX0" y="connsiteY0"/>
                </a:cxn>
                <a:cxn ang="0">
                  <a:pos x="connsiteX1" y="connsiteY1"/>
                </a:cxn>
                <a:cxn ang="0">
                  <a:pos x="connsiteX2" y="connsiteY2"/>
                </a:cxn>
              </a:cxnLst>
              <a:rect l="l" t="t" r="r" b="b"/>
              <a:pathLst>
                <a:path w="13538" h="33912">
                  <a:moveTo>
                    <a:pt x="0" y="33912"/>
                  </a:moveTo>
                  <a:cubicBezTo>
                    <a:pt x="1474" y="21614"/>
                    <a:pt x="5764" y="9718"/>
                    <a:pt x="13538" y="0"/>
                  </a:cubicBezTo>
                  <a:cubicBezTo>
                    <a:pt x="12064" y="12298"/>
                    <a:pt x="7774" y="24161"/>
                    <a:pt x="0" y="33912"/>
                  </a:cubicBezTo>
                  <a:close/>
                </a:path>
              </a:pathLst>
            </a:custGeom>
            <a:grpFill/>
            <a:ln w="3349" cap="flat">
              <a:noFill/>
              <a:prstDash val="solid"/>
              <a:miter/>
            </a:ln>
          </p:spPr>
          <p:txBody>
            <a:bodyPr rtlCol="0" anchor="ctr">
              <a:noAutofit/>
            </a:bodyPr>
            <a:lstStyle/>
            <a:p>
              <a:endParaRPr lang="zh-CN" altLang="en-US"/>
            </a:p>
          </p:txBody>
        </p:sp>
        <p:sp>
          <p:nvSpPr>
            <p:cNvPr id="172" name="任意多边形: 形状 171">
              <a:extLst>
                <a:ext uri="{FF2B5EF4-FFF2-40B4-BE49-F238E27FC236}">
                  <a16:creationId xmlns:a16="http://schemas.microsoft.com/office/drawing/2014/main" id="{0C303341-C596-4416-9C1C-FC9E277E9E77}"/>
                </a:ext>
              </a:extLst>
            </p:cNvPr>
            <p:cNvSpPr/>
            <p:nvPr/>
          </p:nvSpPr>
          <p:spPr>
            <a:xfrm>
              <a:off x="6312180" y="4364887"/>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3" name="任意多边形: 形状 172">
              <a:extLst>
                <a:ext uri="{FF2B5EF4-FFF2-40B4-BE49-F238E27FC236}">
                  <a16:creationId xmlns:a16="http://schemas.microsoft.com/office/drawing/2014/main" id="{0896CDD4-7D48-4C7B-852A-7BB027EA14F6}"/>
                </a:ext>
              </a:extLst>
            </p:cNvPr>
            <p:cNvSpPr/>
            <p:nvPr/>
          </p:nvSpPr>
          <p:spPr>
            <a:xfrm>
              <a:off x="6131226" y="4405099"/>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4" name="任意多边形: 形状 173">
              <a:extLst>
                <a:ext uri="{FF2B5EF4-FFF2-40B4-BE49-F238E27FC236}">
                  <a16:creationId xmlns:a16="http://schemas.microsoft.com/office/drawing/2014/main" id="{154CD1B2-D750-4AEE-80B8-B778E6F46F33}"/>
                </a:ext>
              </a:extLst>
            </p:cNvPr>
            <p:cNvSpPr/>
            <p:nvPr/>
          </p:nvSpPr>
          <p:spPr>
            <a:xfrm>
              <a:off x="6126270" y="4421732"/>
              <a:ext cx="7567" cy="8198"/>
            </a:xfrm>
            <a:custGeom>
              <a:avLst/>
              <a:gdLst>
                <a:gd name="connsiteX0" fmla="*/ 1564 w 7567"/>
                <a:gd name="connsiteY0" fmla="*/ 993 h 8198"/>
                <a:gd name="connsiteX1" fmla="*/ 5987 w 7567"/>
                <a:gd name="connsiteY1" fmla="*/ 7192 h 8198"/>
                <a:gd name="connsiteX2" fmla="*/ 1564 w 7567"/>
                <a:gd name="connsiteY2" fmla="*/ 993 h 8198"/>
              </a:gdLst>
              <a:ahLst/>
              <a:cxnLst>
                <a:cxn ang="0">
                  <a:pos x="connsiteX0" y="connsiteY0"/>
                </a:cxn>
                <a:cxn ang="0">
                  <a:pos x="connsiteX1" y="connsiteY1"/>
                </a:cxn>
                <a:cxn ang="0">
                  <a:pos x="connsiteX2" y="connsiteY2"/>
                </a:cxn>
              </a:cxnLst>
              <a:rect l="l" t="t" r="r" b="b"/>
              <a:pathLst>
                <a:path w="7567" h="8198">
                  <a:moveTo>
                    <a:pt x="1564" y="993"/>
                  </a:moveTo>
                  <a:cubicBezTo>
                    <a:pt x="5551" y="-2559"/>
                    <a:pt x="10008" y="4344"/>
                    <a:pt x="5987" y="7192"/>
                  </a:cubicBezTo>
                  <a:cubicBezTo>
                    <a:pt x="2100" y="10811"/>
                    <a:pt x="-2458" y="3707"/>
                    <a:pt x="1564" y="993"/>
                  </a:cubicBezTo>
                  <a:close/>
                </a:path>
              </a:pathLst>
            </a:custGeom>
            <a:grpFill/>
            <a:ln w="3349" cap="flat">
              <a:noFill/>
              <a:prstDash val="solid"/>
              <a:miter/>
            </a:ln>
          </p:spPr>
          <p:txBody>
            <a:bodyPr rtlCol="0" anchor="ctr">
              <a:noAutofit/>
            </a:bodyPr>
            <a:lstStyle/>
            <a:p>
              <a:endParaRPr lang="zh-CN" altLang="en-US"/>
            </a:p>
          </p:txBody>
        </p:sp>
        <p:sp>
          <p:nvSpPr>
            <p:cNvPr id="175" name="任意多边形: 形状 174">
              <a:extLst>
                <a:ext uri="{FF2B5EF4-FFF2-40B4-BE49-F238E27FC236}">
                  <a16:creationId xmlns:a16="http://schemas.microsoft.com/office/drawing/2014/main" id="{42B2CC5B-01F3-4F41-8F21-31AAA7BE062E}"/>
                </a:ext>
              </a:extLst>
            </p:cNvPr>
            <p:cNvSpPr/>
            <p:nvPr/>
          </p:nvSpPr>
          <p:spPr>
            <a:xfrm>
              <a:off x="6290331" y="4424964"/>
              <a:ext cx="8560" cy="9077"/>
            </a:xfrm>
            <a:custGeom>
              <a:avLst/>
              <a:gdLst>
                <a:gd name="connsiteX0" fmla="*/ 1870 w 8560"/>
                <a:gd name="connsiteY0" fmla="*/ 945 h 9077"/>
                <a:gd name="connsiteX1" fmla="*/ 6661 w 8560"/>
                <a:gd name="connsiteY1" fmla="*/ 8150 h 9077"/>
                <a:gd name="connsiteX2" fmla="*/ 1870 w 8560"/>
                <a:gd name="connsiteY2" fmla="*/ 945 h 9077"/>
              </a:gdLst>
              <a:ahLst/>
              <a:cxnLst>
                <a:cxn ang="0">
                  <a:pos x="connsiteX0" y="connsiteY0"/>
                </a:cxn>
                <a:cxn ang="0">
                  <a:pos x="connsiteX1" y="connsiteY1"/>
                </a:cxn>
                <a:cxn ang="0">
                  <a:pos x="connsiteX2" y="connsiteY2"/>
                </a:cxn>
              </a:cxnLst>
              <a:rect l="l" t="t" r="r" b="b"/>
              <a:pathLst>
                <a:path w="8560" h="9077">
                  <a:moveTo>
                    <a:pt x="1870" y="945"/>
                  </a:moveTo>
                  <a:cubicBezTo>
                    <a:pt x="6427" y="-2708"/>
                    <a:pt x="11353"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76" name="任意多边形: 形状 175">
              <a:extLst>
                <a:ext uri="{FF2B5EF4-FFF2-40B4-BE49-F238E27FC236}">
                  <a16:creationId xmlns:a16="http://schemas.microsoft.com/office/drawing/2014/main" id="{434D14CB-D9C0-4CBA-A728-B76838665653}"/>
                </a:ext>
              </a:extLst>
            </p:cNvPr>
            <p:cNvSpPr/>
            <p:nvPr/>
          </p:nvSpPr>
          <p:spPr>
            <a:xfrm>
              <a:off x="7132027" y="4527511"/>
              <a:ext cx="29973" cy="146371"/>
            </a:xfrm>
            <a:custGeom>
              <a:avLst/>
              <a:gdLst>
                <a:gd name="connsiteX0" fmla="*/ 18732 w 29973"/>
                <a:gd name="connsiteY0" fmla="*/ 82233 h 146371"/>
                <a:gd name="connsiteX1" fmla="*/ 26909 w 29973"/>
                <a:gd name="connsiteY1" fmla="*/ 0 h 146371"/>
                <a:gd name="connsiteX2" fmla="*/ 8277 w 29973"/>
                <a:gd name="connsiteY2" fmla="*/ 146372 h 146371"/>
                <a:gd name="connsiteX3" fmla="*/ 17995 w 29973"/>
                <a:gd name="connsiteY3" fmla="*/ 109276 h 146371"/>
                <a:gd name="connsiteX4" fmla="*/ 8109 w 29973"/>
                <a:gd name="connsiteY4" fmla="*/ 113967 h 146371"/>
                <a:gd name="connsiteX5" fmla="*/ 0 w 29973"/>
                <a:gd name="connsiteY5" fmla="*/ 84747 h 146371"/>
                <a:gd name="connsiteX6" fmla="*/ 18732 w 29973"/>
                <a:gd name="connsiteY6" fmla="*/ 82233 h 1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3" h="146371">
                  <a:moveTo>
                    <a:pt x="18732" y="82233"/>
                  </a:moveTo>
                  <a:cubicBezTo>
                    <a:pt x="12667" y="54353"/>
                    <a:pt x="15415" y="26004"/>
                    <a:pt x="26909" y="0"/>
                  </a:cubicBezTo>
                  <a:cubicBezTo>
                    <a:pt x="34013" y="49193"/>
                    <a:pt x="29154" y="100932"/>
                    <a:pt x="8277" y="146372"/>
                  </a:cubicBezTo>
                  <a:cubicBezTo>
                    <a:pt x="10924" y="133839"/>
                    <a:pt x="14644" y="121574"/>
                    <a:pt x="17995" y="109276"/>
                  </a:cubicBezTo>
                  <a:cubicBezTo>
                    <a:pt x="14677" y="110784"/>
                    <a:pt x="11393" y="112359"/>
                    <a:pt x="8109" y="113967"/>
                  </a:cubicBezTo>
                  <a:cubicBezTo>
                    <a:pt x="5496" y="104182"/>
                    <a:pt x="2647" y="94498"/>
                    <a:pt x="0" y="84747"/>
                  </a:cubicBezTo>
                  <a:cubicBezTo>
                    <a:pt x="6199" y="83808"/>
                    <a:pt x="12466" y="83004"/>
                    <a:pt x="18732" y="82233"/>
                  </a:cubicBezTo>
                  <a:close/>
                </a:path>
              </a:pathLst>
            </a:custGeom>
            <a:grpFill/>
            <a:ln w="3349" cap="flat">
              <a:noFill/>
              <a:prstDash val="solid"/>
              <a:miter/>
            </a:ln>
          </p:spPr>
          <p:txBody>
            <a:bodyPr rtlCol="0" anchor="ctr">
              <a:noAutofit/>
            </a:bodyPr>
            <a:lstStyle/>
            <a:p>
              <a:endParaRPr lang="zh-CN" altLang="en-US"/>
            </a:p>
          </p:txBody>
        </p:sp>
        <p:sp>
          <p:nvSpPr>
            <p:cNvPr id="177" name="任意多边形: 形状 176">
              <a:extLst>
                <a:ext uri="{FF2B5EF4-FFF2-40B4-BE49-F238E27FC236}">
                  <a16:creationId xmlns:a16="http://schemas.microsoft.com/office/drawing/2014/main" id="{C8ADBBC6-6D43-4D08-BB13-E53A0BF6A34A}"/>
                </a:ext>
              </a:extLst>
            </p:cNvPr>
            <p:cNvSpPr/>
            <p:nvPr/>
          </p:nvSpPr>
          <p:spPr>
            <a:xfrm>
              <a:off x="6291860" y="4636215"/>
              <a:ext cx="7539" cy="8159"/>
            </a:xfrm>
            <a:custGeom>
              <a:avLst/>
              <a:gdLst>
                <a:gd name="connsiteX0" fmla="*/ 1513 w 7539"/>
                <a:gd name="connsiteY0" fmla="*/ 706 h 8159"/>
                <a:gd name="connsiteX1" fmla="*/ 5936 w 7539"/>
                <a:gd name="connsiteY1" fmla="*/ 7542 h 8159"/>
                <a:gd name="connsiteX2" fmla="*/ 1513 w 7539"/>
                <a:gd name="connsiteY2" fmla="*/ 706 h 8159"/>
              </a:gdLst>
              <a:ahLst/>
              <a:cxnLst>
                <a:cxn ang="0">
                  <a:pos x="connsiteX0" y="connsiteY0"/>
                </a:cxn>
                <a:cxn ang="0">
                  <a:pos x="connsiteX1" y="connsiteY1"/>
                </a:cxn>
                <a:cxn ang="0">
                  <a:pos x="connsiteX2" y="connsiteY2"/>
                </a:cxn>
              </a:cxnLst>
              <a:rect l="l" t="t" r="r" b="b"/>
              <a:pathLst>
                <a:path w="7539" h="8159">
                  <a:moveTo>
                    <a:pt x="1513" y="706"/>
                  </a:moveTo>
                  <a:cubicBezTo>
                    <a:pt x="5635" y="-2243"/>
                    <a:pt x="9958" y="4828"/>
                    <a:pt x="5936" y="7542"/>
                  </a:cubicBezTo>
                  <a:cubicBezTo>
                    <a:pt x="1915" y="10257"/>
                    <a:pt x="-2341" y="3286"/>
                    <a:pt x="1513" y="706"/>
                  </a:cubicBezTo>
                  <a:close/>
                </a:path>
              </a:pathLst>
            </a:custGeom>
            <a:grpFill/>
            <a:ln w="3349" cap="flat">
              <a:noFill/>
              <a:prstDash val="solid"/>
              <a:miter/>
            </a:ln>
          </p:spPr>
          <p:txBody>
            <a:bodyPr rtlCol="0" anchor="ctr">
              <a:noAutofit/>
            </a:bodyPr>
            <a:lstStyle/>
            <a:p>
              <a:endParaRPr lang="zh-CN" altLang="en-US"/>
            </a:p>
          </p:txBody>
        </p:sp>
        <p:sp>
          <p:nvSpPr>
            <p:cNvPr id="178" name="任意多边形: 形状 177">
              <a:extLst>
                <a:ext uri="{FF2B5EF4-FFF2-40B4-BE49-F238E27FC236}">
                  <a16:creationId xmlns:a16="http://schemas.microsoft.com/office/drawing/2014/main" id="{17BFD382-30D5-44FC-886F-B8E821A62420}"/>
                </a:ext>
              </a:extLst>
            </p:cNvPr>
            <p:cNvSpPr/>
            <p:nvPr/>
          </p:nvSpPr>
          <p:spPr>
            <a:xfrm>
              <a:off x="6133009" y="4654315"/>
              <a:ext cx="8869" cy="10156"/>
            </a:xfrm>
            <a:custGeom>
              <a:avLst/>
              <a:gdLst>
                <a:gd name="connsiteX0" fmla="*/ 1895 w 8869"/>
                <a:gd name="connsiteY0" fmla="*/ 668 h 10156"/>
                <a:gd name="connsiteX1" fmla="*/ 6989 w 8869"/>
                <a:gd name="connsiteY1" fmla="*/ 9514 h 10156"/>
                <a:gd name="connsiteX2" fmla="*/ 1895 w 8869"/>
                <a:gd name="connsiteY2" fmla="*/ 668 h 10156"/>
              </a:gdLst>
              <a:ahLst/>
              <a:cxnLst>
                <a:cxn ang="0">
                  <a:pos x="connsiteX0" y="connsiteY0"/>
                </a:cxn>
                <a:cxn ang="0">
                  <a:pos x="connsiteX1" y="connsiteY1"/>
                </a:cxn>
                <a:cxn ang="0">
                  <a:pos x="connsiteX2" y="connsiteY2"/>
                </a:cxn>
              </a:cxnLst>
              <a:rect l="l" t="t" r="r" b="b"/>
              <a:pathLst>
                <a:path w="8869" h="10156">
                  <a:moveTo>
                    <a:pt x="1895" y="668"/>
                  </a:moveTo>
                  <a:cubicBezTo>
                    <a:pt x="7022" y="-2482"/>
                    <a:pt x="11546" y="6364"/>
                    <a:pt x="6989" y="9514"/>
                  </a:cubicBezTo>
                  <a:cubicBezTo>
                    <a:pt x="1862" y="12597"/>
                    <a:pt x="-2696" y="3750"/>
                    <a:pt x="1895" y="668"/>
                  </a:cubicBezTo>
                  <a:close/>
                </a:path>
              </a:pathLst>
            </a:custGeom>
            <a:grpFill/>
            <a:ln w="3349" cap="flat">
              <a:noFill/>
              <a:prstDash val="solid"/>
              <a:miter/>
            </a:ln>
          </p:spPr>
          <p:txBody>
            <a:bodyPr rtlCol="0" anchor="ctr">
              <a:noAutofit/>
            </a:bodyPr>
            <a:lstStyle/>
            <a:p>
              <a:endParaRPr lang="zh-CN" altLang="en-US"/>
            </a:p>
          </p:txBody>
        </p:sp>
        <p:sp>
          <p:nvSpPr>
            <p:cNvPr id="179" name="任意多边形: 形状 178">
              <a:extLst>
                <a:ext uri="{FF2B5EF4-FFF2-40B4-BE49-F238E27FC236}">
                  <a16:creationId xmlns:a16="http://schemas.microsoft.com/office/drawing/2014/main" id="{6E397452-C72C-4199-8B29-22F660005169}"/>
                </a:ext>
              </a:extLst>
            </p:cNvPr>
            <p:cNvSpPr/>
            <p:nvPr/>
          </p:nvSpPr>
          <p:spPr>
            <a:xfrm>
              <a:off x="6302320" y="4660311"/>
              <a:ext cx="16486" cy="24428"/>
            </a:xfrm>
            <a:custGeom>
              <a:avLst/>
              <a:gdLst>
                <a:gd name="connsiteX0" fmla="*/ 0 w 16486"/>
                <a:gd name="connsiteY0" fmla="*/ 0 h 24428"/>
                <a:gd name="connsiteX1" fmla="*/ 16487 w 16486"/>
                <a:gd name="connsiteY1" fmla="*/ 24429 h 24428"/>
                <a:gd name="connsiteX2" fmla="*/ 0 w 16486"/>
                <a:gd name="connsiteY2" fmla="*/ 0 h 24428"/>
              </a:gdLst>
              <a:ahLst/>
              <a:cxnLst>
                <a:cxn ang="0">
                  <a:pos x="connsiteX0" y="connsiteY0"/>
                </a:cxn>
                <a:cxn ang="0">
                  <a:pos x="connsiteX1" y="connsiteY1"/>
                </a:cxn>
                <a:cxn ang="0">
                  <a:pos x="connsiteX2" y="connsiteY2"/>
                </a:cxn>
              </a:cxnLst>
              <a:rect l="l" t="t" r="r" b="b"/>
              <a:pathLst>
                <a:path w="16486" h="24428">
                  <a:moveTo>
                    <a:pt x="0" y="0"/>
                  </a:moveTo>
                  <a:cubicBezTo>
                    <a:pt x="7238" y="6802"/>
                    <a:pt x="12901" y="15113"/>
                    <a:pt x="16487" y="24429"/>
                  </a:cubicBezTo>
                  <a:cubicBezTo>
                    <a:pt x="10522" y="16587"/>
                    <a:pt x="5094" y="8310"/>
                    <a:pt x="0" y="0"/>
                  </a:cubicBezTo>
                  <a:close/>
                </a:path>
              </a:pathLst>
            </a:custGeom>
            <a:grpFill/>
            <a:ln w="3349" cap="flat">
              <a:noFill/>
              <a:prstDash val="solid"/>
              <a:miter/>
            </a:ln>
          </p:spPr>
          <p:txBody>
            <a:bodyPr rtlCol="0" anchor="ctr">
              <a:noAutofit/>
            </a:bodyPr>
            <a:lstStyle/>
            <a:p>
              <a:endParaRPr lang="zh-CN" altLang="en-US"/>
            </a:p>
          </p:txBody>
        </p:sp>
        <p:sp>
          <p:nvSpPr>
            <p:cNvPr id="180" name="任意多边形: 形状 179">
              <a:extLst>
                <a:ext uri="{FF2B5EF4-FFF2-40B4-BE49-F238E27FC236}">
                  <a16:creationId xmlns:a16="http://schemas.microsoft.com/office/drawing/2014/main" id="{4B568166-397E-48AF-A78C-80189E4F6312}"/>
                </a:ext>
              </a:extLst>
            </p:cNvPr>
            <p:cNvSpPr/>
            <p:nvPr/>
          </p:nvSpPr>
          <p:spPr>
            <a:xfrm>
              <a:off x="7119394" y="4680685"/>
              <a:ext cx="19770" cy="40480"/>
            </a:xfrm>
            <a:custGeom>
              <a:avLst/>
              <a:gdLst>
                <a:gd name="connsiteX0" fmla="*/ 0 w 19770"/>
                <a:gd name="connsiteY0" fmla="*/ 40480 h 40480"/>
                <a:gd name="connsiteX1" fmla="*/ 19771 w 19770"/>
                <a:gd name="connsiteY1" fmla="*/ 0 h 40480"/>
                <a:gd name="connsiteX2" fmla="*/ 0 w 19770"/>
                <a:gd name="connsiteY2" fmla="*/ 40480 h 40480"/>
              </a:gdLst>
              <a:ahLst/>
              <a:cxnLst>
                <a:cxn ang="0">
                  <a:pos x="connsiteX0" y="connsiteY0"/>
                </a:cxn>
                <a:cxn ang="0">
                  <a:pos x="connsiteX1" y="connsiteY1"/>
                </a:cxn>
                <a:cxn ang="0">
                  <a:pos x="connsiteX2" y="connsiteY2"/>
                </a:cxn>
              </a:cxnLst>
              <a:rect l="l" t="t" r="r" b="b"/>
              <a:pathLst>
                <a:path w="19770" h="40480">
                  <a:moveTo>
                    <a:pt x="0" y="40480"/>
                  </a:moveTo>
                  <a:cubicBezTo>
                    <a:pt x="4658" y="26138"/>
                    <a:pt x="10924" y="12231"/>
                    <a:pt x="19771" y="0"/>
                  </a:cubicBezTo>
                  <a:cubicBezTo>
                    <a:pt x="15515" y="14476"/>
                    <a:pt x="8579" y="28081"/>
                    <a:pt x="0" y="40480"/>
                  </a:cubicBezTo>
                  <a:close/>
                </a:path>
              </a:pathLst>
            </a:custGeom>
            <a:grpFill/>
            <a:ln w="3349" cap="flat">
              <a:noFill/>
              <a:prstDash val="solid"/>
              <a:miter/>
            </a:ln>
          </p:spPr>
          <p:txBody>
            <a:bodyPr rtlCol="0" anchor="ctr">
              <a:noAutofit/>
            </a:bodyPr>
            <a:lstStyle/>
            <a:p>
              <a:endParaRPr lang="zh-CN" altLang="en-US"/>
            </a:p>
          </p:txBody>
        </p:sp>
        <p:sp>
          <p:nvSpPr>
            <p:cNvPr id="181" name="任意多边形: 形状 180">
              <a:extLst>
                <a:ext uri="{FF2B5EF4-FFF2-40B4-BE49-F238E27FC236}">
                  <a16:creationId xmlns:a16="http://schemas.microsoft.com/office/drawing/2014/main" id="{B846BF18-C987-4F2E-BC5C-20DBD6C6FC67}"/>
                </a:ext>
              </a:extLst>
            </p:cNvPr>
            <p:cNvSpPr/>
            <p:nvPr/>
          </p:nvSpPr>
          <p:spPr>
            <a:xfrm>
              <a:off x="6321915" y="4700636"/>
              <a:ext cx="5701" cy="5684"/>
            </a:xfrm>
            <a:custGeom>
              <a:avLst/>
              <a:gdLst>
                <a:gd name="connsiteX0" fmla="*/ 343 w 5701"/>
                <a:gd name="connsiteY0" fmla="*/ 323 h 5684"/>
                <a:gd name="connsiteX1" fmla="*/ 343 w 5701"/>
                <a:gd name="connsiteY1" fmla="*/ 323 h 5684"/>
              </a:gdLst>
              <a:ahLst/>
              <a:cxnLst>
                <a:cxn ang="0">
                  <a:pos x="connsiteX0" y="connsiteY0"/>
                </a:cxn>
                <a:cxn ang="0">
                  <a:pos x="connsiteX1" y="connsiteY1"/>
                </a:cxn>
              </a:cxnLst>
              <a:rect l="l" t="t" r="r" b="b"/>
              <a:pathLst>
                <a:path w="5701" h="5684">
                  <a:moveTo>
                    <a:pt x="343" y="323"/>
                  </a:moveTo>
                  <a:cubicBezTo>
                    <a:pt x="13714" y="-2425"/>
                    <a:pt x="-2505" y="13660"/>
                    <a:pt x="343" y="323"/>
                  </a:cubicBezTo>
                  <a:close/>
                </a:path>
              </a:pathLst>
            </a:custGeom>
            <a:grpFill/>
            <a:ln w="3349" cap="flat">
              <a:noFill/>
              <a:prstDash val="solid"/>
              <a:miter/>
            </a:ln>
          </p:spPr>
          <p:txBody>
            <a:bodyPr rtlCol="0" anchor="ctr">
              <a:noAutofit/>
            </a:bodyPr>
            <a:lstStyle/>
            <a:p>
              <a:endParaRPr lang="zh-CN" altLang="en-US"/>
            </a:p>
          </p:txBody>
        </p:sp>
        <p:sp>
          <p:nvSpPr>
            <p:cNvPr id="182" name="任意多边形: 形状 181">
              <a:extLst>
                <a:ext uri="{FF2B5EF4-FFF2-40B4-BE49-F238E27FC236}">
                  <a16:creationId xmlns:a16="http://schemas.microsoft.com/office/drawing/2014/main" id="{15576D22-5AC9-448F-94BD-6D8C110D0ACF}"/>
                </a:ext>
              </a:extLst>
            </p:cNvPr>
            <p:cNvSpPr/>
            <p:nvPr/>
          </p:nvSpPr>
          <p:spPr>
            <a:xfrm>
              <a:off x="7071113" y="4733255"/>
              <a:ext cx="8539" cy="9077"/>
            </a:xfrm>
            <a:custGeom>
              <a:avLst/>
              <a:gdLst>
                <a:gd name="connsiteX0" fmla="*/ 1870 w 8539"/>
                <a:gd name="connsiteY0" fmla="*/ 945 h 9077"/>
                <a:gd name="connsiteX1" fmla="*/ 6661 w 8539"/>
                <a:gd name="connsiteY1" fmla="*/ 8150 h 9077"/>
                <a:gd name="connsiteX2" fmla="*/ 1870 w 8539"/>
                <a:gd name="connsiteY2" fmla="*/ 945 h 9077"/>
              </a:gdLst>
              <a:ahLst/>
              <a:cxnLst>
                <a:cxn ang="0">
                  <a:pos x="connsiteX0" y="connsiteY0"/>
                </a:cxn>
                <a:cxn ang="0">
                  <a:pos x="connsiteX1" y="connsiteY1"/>
                </a:cxn>
                <a:cxn ang="0">
                  <a:pos x="connsiteX2" y="connsiteY2"/>
                </a:cxn>
              </a:cxnLst>
              <a:rect l="l" t="t" r="r" b="b"/>
              <a:pathLst>
                <a:path w="8539" h="9077">
                  <a:moveTo>
                    <a:pt x="1870" y="945"/>
                  </a:moveTo>
                  <a:cubicBezTo>
                    <a:pt x="6393" y="-2708"/>
                    <a:pt x="11319"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83" name="任意多边形: 形状 182">
              <a:extLst>
                <a:ext uri="{FF2B5EF4-FFF2-40B4-BE49-F238E27FC236}">
                  <a16:creationId xmlns:a16="http://schemas.microsoft.com/office/drawing/2014/main" id="{83149BE1-9241-4BE7-98C6-06FBCD51221E}"/>
                </a:ext>
              </a:extLst>
            </p:cNvPr>
            <p:cNvSpPr/>
            <p:nvPr/>
          </p:nvSpPr>
          <p:spPr>
            <a:xfrm>
              <a:off x="6166866" y="4744388"/>
              <a:ext cx="6876" cy="20943"/>
            </a:xfrm>
            <a:custGeom>
              <a:avLst/>
              <a:gdLst>
                <a:gd name="connsiteX0" fmla="*/ 6876 w 6876"/>
                <a:gd name="connsiteY0" fmla="*/ 20944 h 20943"/>
                <a:gd name="connsiteX1" fmla="*/ 1045 w 6876"/>
                <a:gd name="connsiteY1" fmla="*/ 0 h 20943"/>
                <a:gd name="connsiteX2" fmla="*/ 6876 w 6876"/>
                <a:gd name="connsiteY2" fmla="*/ 20944 h 20943"/>
              </a:gdLst>
              <a:ahLst/>
              <a:cxnLst>
                <a:cxn ang="0">
                  <a:pos x="connsiteX0" y="connsiteY0"/>
                </a:cxn>
                <a:cxn ang="0">
                  <a:pos x="connsiteX1" y="connsiteY1"/>
                </a:cxn>
                <a:cxn ang="0">
                  <a:pos x="connsiteX2" y="connsiteY2"/>
                </a:cxn>
              </a:cxnLst>
              <a:rect l="l" t="t" r="r" b="b"/>
              <a:pathLst>
                <a:path w="6876" h="20943">
                  <a:moveTo>
                    <a:pt x="6876" y="20944"/>
                  </a:moveTo>
                  <a:cubicBezTo>
                    <a:pt x="1313" y="15113"/>
                    <a:pt x="-1736" y="7908"/>
                    <a:pt x="1045" y="0"/>
                  </a:cubicBezTo>
                  <a:cubicBezTo>
                    <a:pt x="3190" y="6870"/>
                    <a:pt x="5234" y="13840"/>
                    <a:pt x="6876" y="20944"/>
                  </a:cubicBezTo>
                  <a:close/>
                </a:path>
              </a:pathLst>
            </a:custGeom>
            <a:grpFill/>
            <a:ln w="3349" cap="flat">
              <a:noFill/>
              <a:prstDash val="solid"/>
              <a:miter/>
            </a:ln>
          </p:spPr>
          <p:txBody>
            <a:bodyPr rtlCol="0" anchor="ctr">
              <a:noAutofit/>
            </a:bodyPr>
            <a:lstStyle/>
            <a:p>
              <a:endParaRPr lang="zh-CN" altLang="en-US"/>
            </a:p>
          </p:txBody>
        </p:sp>
        <p:sp>
          <p:nvSpPr>
            <p:cNvPr id="184" name="任意多边形: 形状 183">
              <a:extLst>
                <a:ext uri="{FF2B5EF4-FFF2-40B4-BE49-F238E27FC236}">
                  <a16:creationId xmlns:a16="http://schemas.microsoft.com/office/drawing/2014/main" id="{ACE5BC73-E721-4696-A3AC-9DB966F6918E}"/>
                </a:ext>
              </a:extLst>
            </p:cNvPr>
            <p:cNvSpPr/>
            <p:nvPr/>
          </p:nvSpPr>
          <p:spPr>
            <a:xfrm>
              <a:off x="7048185" y="4755010"/>
              <a:ext cx="14107" cy="19234"/>
            </a:xfrm>
            <a:custGeom>
              <a:avLst/>
              <a:gdLst>
                <a:gd name="connsiteX0" fmla="*/ 0 w 14107"/>
                <a:gd name="connsiteY0" fmla="*/ 19235 h 19234"/>
                <a:gd name="connsiteX1" fmla="*/ 14108 w 14107"/>
                <a:gd name="connsiteY1" fmla="*/ 0 h 19234"/>
                <a:gd name="connsiteX2" fmla="*/ 0 w 14107"/>
                <a:gd name="connsiteY2" fmla="*/ 19235 h 19234"/>
              </a:gdLst>
              <a:ahLst/>
              <a:cxnLst>
                <a:cxn ang="0">
                  <a:pos x="connsiteX0" y="connsiteY0"/>
                </a:cxn>
                <a:cxn ang="0">
                  <a:pos x="connsiteX1" y="connsiteY1"/>
                </a:cxn>
                <a:cxn ang="0">
                  <a:pos x="connsiteX2" y="connsiteY2"/>
                </a:cxn>
              </a:cxnLst>
              <a:rect l="l" t="t" r="r" b="b"/>
              <a:pathLst>
                <a:path w="14107" h="19234">
                  <a:moveTo>
                    <a:pt x="0" y="19235"/>
                  </a:moveTo>
                  <a:cubicBezTo>
                    <a:pt x="4088" y="12365"/>
                    <a:pt x="8780" y="5931"/>
                    <a:pt x="14108" y="0"/>
                  </a:cubicBezTo>
                  <a:cubicBezTo>
                    <a:pt x="9952" y="6769"/>
                    <a:pt x="5295" y="13236"/>
                    <a:pt x="0" y="19235"/>
                  </a:cubicBezTo>
                  <a:close/>
                </a:path>
              </a:pathLst>
            </a:custGeom>
            <a:grpFill/>
            <a:ln w="3349" cap="flat">
              <a:noFill/>
              <a:prstDash val="solid"/>
              <a:miter/>
            </a:ln>
          </p:spPr>
          <p:txBody>
            <a:bodyPr rtlCol="0" anchor="ctr">
              <a:noAutofit/>
            </a:bodyPr>
            <a:lstStyle/>
            <a:p>
              <a:endParaRPr lang="zh-CN" altLang="en-US"/>
            </a:p>
          </p:txBody>
        </p:sp>
        <p:sp>
          <p:nvSpPr>
            <p:cNvPr id="185" name="任意多边形: 形状 184">
              <a:extLst>
                <a:ext uri="{FF2B5EF4-FFF2-40B4-BE49-F238E27FC236}">
                  <a16:creationId xmlns:a16="http://schemas.microsoft.com/office/drawing/2014/main" id="{C181FB3C-77C6-4AED-B83A-44C9DB66ABF7}"/>
                </a:ext>
              </a:extLst>
            </p:cNvPr>
            <p:cNvSpPr/>
            <p:nvPr/>
          </p:nvSpPr>
          <p:spPr>
            <a:xfrm>
              <a:off x="7052148" y="4771832"/>
              <a:ext cx="9456" cy="12091"/>
            </a:xfrm>
            <a:custGeom>
              <a:avLst/>
              <a:gdLst>
                <a:gd name="connsiteX0" fmla="*/ 7129 w 9456"/>
                <a:gd name="connsiteY0" fmla="*/ 0 h 12091"/>
                <a:gd name="connsiteX1" fmla="*/ 1030 w 9456"/>
                <a:gd name="connsiteY1" fmla="*/ 11863 h 12091"/>
                <a:gd name="connsiteX2" fmla="*/ 7129 w 9456"/>
                <a:gd name="connsiteY2" fmla="*/ 0 h 12091"/>
              </a:gdLst>
              <a:ahLst/>
              <a:cxnLst>
                <a:cxn ang="0">
                  <a:pos x="connsiteX0" y="connsiteY0"/>
                </a:cxn>
                <a:cxn ang="0">
                  <a:pos x="connsiteX1" y="connsiteY1"/>
                </a:cxn>
                <a:cxn ang="0">
                  <a:pos x="connsiteX2" y="connsiteY2"/>
                </a:cxn>
              </a:cxnLst>
              <a:rect l="l" t="t" r="r" b="b"/>
              <a:pathLst>
                <a:path w="9456" h="12091">
                  <a:moveTo>
                    <a:pt x="7129" y="0"/>
                  </a:moveTo>
                  <a:cubicBezTo>
                    <a:pt x="13094" y="2413"/>
                    <a:pt x="6325" y="13840"/>
                    <a:pt x="1030" y="11863"/>
                  </a:cubicBezTo>
                  <a:cubicBezTo>
                    <a:pt x="-2019" y="7473"/>
                    <a:pt x="2203" y="603"/>
                    <a:pt x="7129" y="0"/>
                  </a:cubicBezTo>
                  <a:close/>
                </a:path>
              </a:pathLst>
            </a:custGeom>
            <a:grpFill/>
            <a:ln w="3349" cap="flat">
              <a:noFill/>
              <a:prstDash val="solid"/>
              <a:miter/>
            </a:ln>
          </p:spPr>
          <p:txBody>
            <a:bodyPr rtlCol="0" anchor="ctr">
              <a:noAutofit/>
            </a:bodyPr>
            <a:lstStyle/>
            <a:p>
              <a:endParaRPr lang="zh-CN" altLang="en-US"/>
            </a:p>
          </p:txBody>
        </p:sp>
        <p:sp>
          <p:nvSpPr>
            <p:cNvPr id="186" name="任意多边形: 形状 185">
              <a:extLst>
                <a:ext uri="{FF2B5EF4-FFF2-40B4-BE49-F238E27FC236}">
                  <a16:creationId xmlns:a16="http://schemas.microsoft.com/office/drawing/2014/main" id="{185E7979-AFE7-4758-B80A-56F2B85387F2}"/>
                </a:ext>
              </a:extLst>
            </p:cNvPr>
            <p:cNvSpPr/>
            <p:nvPr/>
          </p:nvSpPr>
          <p:spPr>
            <a:xfrm>
              <a:off x="7062823" y="4772000"/>
              <a:ext cx="9102" cy="12503"/>
            </a:xfrm>
            <a:custGeom>
              <a:avLst/>
              <a:gdLst>
                <a:gd name="connsiteX0" fmla="*/ 6607 w 9102"/>
                <a:gd name="connsiteY0" fmla="*/ 0 h 12503"/>
                <a:gd name="connsiteX1" fmla="*/ 1011 w 9102"/>
                <a:gd name="connsiteY1" fmla="*/ 12265 h 12503"/>
                <a:gd name="connsiteX2" fmla="*/ 6607 w 9102"/>
                <a:gd name="connsiteY2" fmla="*/ 0 h 12503"/>
              </a:gdLst>
              <a:ahLst/>
              <a:cxnLst>
                <a:cxn ang="0">
                  <a:pos x="connsiteX0" y="connsiteY0"/>
                </a:cxn>
                <a:cxn ang="0">
                  <a:pos x="connsiteX1" y="connsiteY1"/>
                </a:cxn>
                <a:cxn ang="0">
                  <a:pos x="connsiteX2" y="connsiteY2"/>
                </a:cxn>
              </a:cxnLst>
              <a:rect l="l" t="t" r="r" b="b"/>
              <a:pathLst>
                <a:path w="9102" h="12503">
                  <a:moveTo>
                    <a:pt x="6607" y="0"/>
                  </a:moveTo>
                  <a:cubicBezTo>
                    <a:pt x="12606" y="2245"/>
                    <a:pt x="6607" y="14342"/>
                    <a:pt x="1011" y="12265"/>
                  </a:cubicBezTo>
                  <a:cubicBezTo>
                    <a:pt x="-1871" y="7975"/>
                    <a:pt x="1849" y="1072"/>
                    <a:pt x="6607" y="0"/>
                  </a:cubicBezTo>
                  <a:close/>
                </a:path>
              </a:pathLst>
            </a:custGeom>
            <a:grpFill/>
            <a:ln w="3349" cap="flat">
              <a:noFill/>
              <a:prstDash val="solid"/>
              <a:miter/>
            </a:ln>
          </p:spPr>
          <p:txBody>
            <a:bodyPr rtlCol="0" anchor="ctr">
              <a:noAutofit/>
            </a:bodyPr>
            <a:lstStyle/>
            <a:p>
              <a:endParaRPr lang="zh-CN" altLang="en-US"/>
            </a:p>
          </p:txBody>
        </p:sp>
        <p:sp>
          <p:nvSpPr>
            <p:cNvPr id="187" name="任意多边形: 形状 186">
              <a:extLst>
                <a:ext uri="{FF2B5EF4-FFF2-40B4-BE49-F238E27FC236}">
                  <a16:creationId xmlns:a16="http://schemas.microsoft.com/office/drawing/2014/main" id="{842CE539-E86E-4444-A3FB-20E6D8ADC437}"/>
                </a:ext>
              </a:extLst>
            </p:cNvPr>
            <p:cNvSpPr/>
            <p:nvPr/>
          </p:nvSpPr>
          <p:spPr>
            <a:xfrm>
              <a:off x="7034159" y="4781818"/>
              <a:ext cx="6234" cy="5731"/>
            </a:xfrm>
            <a:custGeom>
              <a:avLst/>
              <a:gdLst>
                <a:gd name="connsiteX0" fmla="*/ 1762 w 6234"/>
                <a:gd name="connsiteY0" fmla="*/ 0 h 5731"/>
                <a:gd name="connsiteX1" fmla="*/ 1762 w 6234"/>
                <a:gd name="connsiteY1" fmla="*/ 0 h 5731"/>
              </a:gdLst>
              <a:ahLst/>
              <a:cxnLst>
                <a:cxn ang="0">
                  <a:pos x="connsiteX0" y="connsiteY0"/>
                </a:cxn>
                <a:cxn ang="0">
                  <a:pos x="connsiteX1" y="connsiteY1"/>
                </a:cxn>
              </a:cxnLst>
              <a:rect l="l" t="t" r="r" b="b"/>
              <a:pathLst>
                <a:path w="6234" h="5731">
                  <a:moveTo>
                    <a:pt x="1762" y="0"/>
                  </a:moveTo>
                  <a:cubicBezTo>
                    <a:pt x="14931" y="2580"/>
                    <a:pt x="-5945" y="11494"/>
                    <a:pt x="1762" y="0"/>
                  </a:cubicBezTo>
                  <a:close/>
                </a:path>
              </a:pathLst>
            </a:custGeom>
            <a:grpFill/>
            <a:ln w="3349" cap="flat">
              <a:noFill/>
              <a:prstDash val="solid"/>
              <a:miter/>
            </a:ln>
          </p:spPr>
          <p:txBody>
            <a:bodyPr rtlCol="0" anchor="ctr">
              <a:noAutofit/>
            </a:bodyPr>
            <a:lstStyle/>
            <a:p>
              <a:endParaRPr lang="zh-CN" altLang="en-US"/>
            </a:p>
          </p:txBody>
        </p:sp>
        <p:sp>
          <p:nvSpPr>
            <p:cNvPr id="188" name="任意多边形: 形状 187">
              <a:extLst>
                <a:ext uri="{FF2B5EF4-FFF2-40B4-BE49-F238E27FC236}">
                  <a16:creationId xmlns:a16="http://schemas.microsoft.com/office/drawing/2014/main" id="{94C1D135-862A-44DF-BC8D-DB2AC62102FD}"/>
                </a:ext>
              </a:extLst>
            </p:cNvPr>
            <p:cNvSpPr/>
            <p:nvPr/>
          </p:nvSpPr>
          <p:spPr>
            <a:xfrm>
              <a:off x="7025608" y="4790238"/>
              <a:ext cx="5721" cy="5721"/>
            </a:xfrm>
            <a:custGeom>
              <a:avLst/>
              <a:gdLst>
                <a:gd name="connsiteX0" fmla="*/ 393 w 5721"/>
                <a:gd name="connsiteY0" fmla="*/ 393 h 5721"/>
                <a:gd name="connsiteX1" fmla="*/ 393 w 5721"/>
                <a:gd name="connsiteY1" fmla="*/ 393 h 5721"/>
              </a:gdLst>
              <a:ahLst/>
              <a:cxnLst>
                <a:cxn ang="0">
                  <a:pos x="connsiteX0" y="connsiteY0"/>
                </a:cxn>
                <a:cxn ang="0">
                  <a:pos x="connsiteX1" y="connsiteY1"/>
                </a:cxn>
              </a:cxnLst>
              <a:rect l="l" t="t" r="r" b="b"/>
              <a:pathLst>
                <a:path w="5721" h="5721">
                  <a:moveTo>
                    <a:pt x="393" y="393"/>
                  </a:moveTo>
                  <a:cubicBezTo>
                    <a:pt x="13797" y="-2690"/>
                    <a:pt x="-2690" y="13797"/>
                    <a:pt x="393" y="393"/>
                  </a:cubicBezTo>
                  <a:close/>
                </a:path>
              </a:pathLst>
            </a:custGeom>
            <a:grpFill/>
            <a:ln w="3349" cap="flat">
              <a:noFill/>
              <a:prstDash val="solid"/>
              <a:miter/>
            </a:ln>
          </p:spPr>
          <p:txBody>
            <a:bodyPr rtlCol="0" anchor="ctr">
              <a:noAutofit/>
            </a:bodyPr>
            <a:lstStyle/>
            <a:p>
              <a:endParaRPr lang="zh-CN" altLang="en-US"/>
            </a:p>
          </p:txBody>
        </p:sp>
        <p:sp>
          <p:nvSpPr>
            <p:cNvPr id="189" name="任意多边形: 形状 188">
              <a:extLst>
                <a:ext uri="{FF2B5EF4-FFF2-40B4-BE49-F238E27FC236}">
                  <a16:creationId xmlns:a16="http://schemas.microsoft.com/office/drawing/2014/main" id="{AC8FA113-8E1E-462C-AFDB-41D7D1B410D8}"/>
                </a:ext>
              </a:extLst>
            </p:cNvPr>
            <p:cNvSpPr/>
            <p:nvPr/>
          </p:nvSpPr>
          <p:spPr>
            <a:xfrm>
              <a:off x="6907041" y="4807018"/>
              <a:ext cx="140071" cy="119999"/>
            </a:xfrm>
            <a:custGeom>
              <a:avLst/>
              <a:gdLst>
                <a:gd name="connsiteX0" fmla="*/ 80390 w 140071"/>
                <a:gd name="connsiteY0" fmla="*/ 52745 h 119999"/>
                <a:gd name="connsiteX1" fmla="*/ 140072 w 140071"/>
                <a:gd name="connsiteY1" fmla="*/ 0 h 119999"/>
                <a:gd name="connsiteX2" fmla="*/ 0 w 140071"/>
                <a:gd name="connsiteY2" fmla="*/ 119999 h 119999"/>
                <a:gd name="connsiteX3" fmla="*/ 80390 w 140071"/>
                <a:gd name="connsiteY3" fmla="*/ 52745 h 119999"/>
              </a:gdLst>
              <a:ahLst/>
              <a:cxnLst>
                <a:cxn ang="0">
                  <a:pos x="connsiteX0" y="connsiteY0"/>
                </a:cxn>
                <a:cxn ang="0">
                  <a:pos x="connsiteX1" y="connsiteY1"/>
                </a:cxn>
                <a:cxn ang="0">
                  <a:pos x="connsiteX2" y="connsiteY2"/>
                </a:cxn>
                <a:cxn ang="0">
                  <a:pos x="connsiteX3" y="connsiteY3"/>
                </a:cxn>
              </a:cxnLst>
              <a:rect l="l" t="t" r="r" b="b"/>
              <a:pathLst>
                <a:path w="140071" h="119999">
                  <a:moveTo>
                    <a:pt x="80390" y="52745"/>
                  </a:moveTo>
                  <a:cubicBezTo>
                    <a:pt x="103948" y="39542"/>
                    <a:pt x="118759" y="16085"/>
                    <a:pt x="140072" y="0"/>
                  </a:cubicBezTo>
                  <a:cubicBezTo>
                    <a:pt x="103780" y="50198"/>
                    <a:pt x="58408" y="96375"/>
                    <a:pt x="0" y="119999"/>
                  </a:cubicBezTo>
                  <a:cubicBezTo>
                    <a:pt x="19905" y="90377"/>
                    <a:pt x="52242" y="73353"/>
                    <a:pt x="80390" y="52745"/>
                  </a:cubicBezTo>
                  <a:close/>
                </a:path>
              </a:pathLst>
            </a:custGeom>
            <a:grpFill/>
            <a:ln w="3349" cap="flat">
              <a:noFill/>
              <a:prstDash val="solid"/>
              <a:miter/>
            </a:ln>
          </p:spPr>
          <p:txBody>
            <a:bodyPr rtlCol="0" anchor="ctr">
              <a:noAutofit/>
            </a:bodyPr>
            <a:lstStyle/>
            <a:p>
              <a:endParaRPr lang="zh-CN" altLang="en-US"/>
            </a:p>
          </p:txBody>
        </p:sp>
        <p:sp>
          <p:nvSpPr>
            <p:cNvPr id="190" name="任意多边形: 形状 189">
              <a:extLst>
                <a:ext uri="{FF2B5EF4-FFF2-40B4-BE49-F238E27FC236}">
                  <a16:creationId xmlns:a16="http://schemas.microsoft.com/office/drawing/2014/main" id="{D8BF9C1C-F516-40C4-8197-4EF422407195}"/>
                </a:ext>
              </a:extLst>
            </p:cNvPr>
            <p:cNvSpPr/>
            <p:nvPr/>
          </p:nvSpPr>
          <p:spPr>
            <a:xfrm>
              <a:off x="6402693" y="4810984"/>
              <a:ext cx="9027" cy="8450"/>
            </a:xfrm>
            <a:custGeom>
              <a:avLst/>
              <a:gdLst>
                <a:gd name="connsiteX0" fmla="*/ 828 w 9027"/>
                <a:gd name="connsiteY0" fmla="*/ 1227 h 8450"/>
                <a:gd name="connsiteX1" fmla="*/ 8200 w 9027"/>
                <a:gd name="connsiteY1" fmla="*/ 7259 h 8450"/>
                <a:gd name="connsiteX2" fmla="*/ 828 w 9027"/>
                <a:gd name="connsiteY2" fmla="*/ 1227 h 8450"/>
              </a:gdLst>
              <a:ahLst/>
              <a:cxnLst>
                <a:cxn ang="0">
                  <a:pos x="connsiteX0" y="connsiteY0"/>
                </a:cxn>
                <a:cxn ang="0">
                  <a:pos x="connsiteX1" y="connsiteY1"/>
                </a:cxn>
                <a:cxn ang="0">
                  <a:pos x="connsiteX2" y="connsiteY2"/>
                </a:cxn>
              </a:cxnLst>
              <a:rect l="l" t="t" r="r" b="b"/>
              <a:pathLst>
                <a:path w="9027" h="8450">
                  <a:moveTo>
                    <a:pt x="828" y="1227"/>
                  </a:moveTo>
                  <a:cubicBezTo>
                    <a:pt x="4313" y="-2492"/>
                    <a:pt x="11450" y="3037"/>
                    <a:pt x="8200" y="7259"/>
                  </a:cubicBezTo>
                  <a:cubicBezTo>
                    <a:pt x="4715" y="10912"/>
                    <a:pt x="-2423" y="5383"/>
                    <a:pt x="828" y="1227"/>
                  </a:cubicBezTo>
                  <a:close/>
                </a:path>
              </a:pathLst>
            </a:custGeom>
            <a:grpFill/>
            <a:ln w="3349" cap="flat">
              <a:noFill/>
              <a:prstDash val="solid"/>
              <a:miter/>
            </a:ln>
          </p:spPr>
          <p:txBody>
            <a:bodyPr rtlCol="0" anchor="ctr">
              <a:noAutofit/>
            </a:bodyPr>
            <a:lstStyle/>
            <a:p>
              <a:endParaRPr lang="zh-CN" altLang="en-US"/>
            </a:p>
          </p:txBody>
        </p:sp>
        <p:sp>
          <p:nvSpPr>
            <p:cNvPr id="191" name="任意多边形: 形状 190">
              <a:extLst>
                <a:ext uri="{FF2B5EF4-FFF2-40B4-BE49-F238E27FC236}">
                  <a16:creationId xmlns:a16="http://schemas.microsoft.com/office/drawing/2014/main" id="{C4C9803E-F329-403D-B6C2-D39D7CA40E56}"/>
                </a:ext>
              </a:extLst>
            </p:cNvPr>
            <p:cNvSpPr/>
            <p:nvPr/>
          </p:nvSpPr>
          <p:spPr>
            <a:xfrm>
              <a:off x="6425572" y="4830224"/>
              <a:ext cx="6827" cy="6832"/>
            </a:xfrm>
            <a:custGeom>
              <a:avLst/>
              <a:gdLst>
                <a:gd name="connsiteX0" fmla="*/ 635 w 6827"/>
                <a:gd name="connsiteY0" fmla="*/ 653 h 6832"/>
                <a:gd name="connsiteX1" fmla="*/ 6197 w 6827"/>
                <a:gd name="connsiteY1" fmla="*/ 6216 h 6832"/>
                <a:gd name="connsiteX2" fmla="*/ 635 w 6827"/>
                <a:gd name="connsiteY2" fmla="*/ 653 h 6832"/>
              </a:gdLst>
              <a:ahLst/>
              <a:cxnLst>
                <a:cxn ang="0">
                  <a:pos x="connsiteX0" y="connsiteY0"/>
                </a:cxn>
                <a:cxn ang="0">
                  <a:pos x="connsiteX1" y="connsiteY1"/>
                </a:cxn>
                <a:cxn ang="0">
                  <a:pos x="connsiteX2" y="connsiteY2"/>
                </a:cxn>
              </a:cxnLst>
              <a:rect l="l" t="t" r="r" b="b"/>
              <a:pathLst>
                <a:path w="6827" h="6832">
                  <a:moveTo>
                    <a:pt x="635" y="653"/>
                  </a:moveTo>
                  <a:cubicBezTo>
                    <a:pt x="6063" y="-1123"/>
                    <a:pt x="7940" y="720"/>
                    <a:pt x="6197" y="6216"/>
                  </a:cubicBezTo>
                  <a:cubicBezTo>
                    <a:pt x="735" y="7925"/>
                    <a:pt x="-1108" y="6082"/>
                    <a:pt x="635" y="653"/>
                  </a:cubicBezTo>
                  <a:close/>
                </a:path>
              </a:pathLst>
            </a:custGeom>
            <a:grpFill/>
            <a:ln w="3349" cap="flat">
              <a:noFill/>
              <a:prstDash val="solid"/>
              <a:miter/>
            </a:ln>
          </p:spPr>
          <p:txBody>
            <a:bodyPr rtlCol="0" anchor="ctr">
              <a:noAutofit/>
            </a:bodyPr>
            <a:lstStyle/>
            <a:p>
              <a:endParaRPr lang="zh-CN" altLang="en-US"/>
            </a:p>
          </p:txBody>
        </p:sp>
        <p:sp>
          <p:nvSpPr>
            <p:cNvPr id="192" name="任意多边形: 形状 191">
              <a:extLst>
                <a:ext uri="{FF2B5EF4-FFF2-40B4-BE49-F238E27FC236}">
                  <a16:creationId xmlns:a16="http://schemas.microsoft.com/office/drawing/2014/main" id="{F6AFEDEA-140F-4278-9685-707AE3118521}"/>
                </a:ext>
              </a:extLst>
            </p:cNvPr>
            <p:cNvSpPr/>
            <p:nvPr/>
          </p:nvSpPr>
          <p:spPr>
            <a:xfrm>
              <a:off x="6982149" y="4830345"/>
              <a:ext cx="8389" cy="8818"/>
            </a:xfrm>
            <a:custGeom>
              <a:avLst/>
              <a:gdLst>
                <a:gd name="connsiteX0" fmla="*/ 3473 w 8389"/>
                <a:gd name="connsiteY0" fmla="*/ 331 h 8818"/>
                <a:gd name="connsiteX1" fmla="*/ 4947 w 8389"/>
                <a:gd name="connsiteY1" fmla="*/ 8474 h 8818"/>
                <a:gd name="connsiteX2" fmla="*/ 3473 w 8389"/>
                <a:gd name="connsiteY2" fmla="*/ 331 h 8818"/>
              </a:gdLst>
              <a:ahLst/>
              <a:cxnLst>
                <a:cxn ang="0">
                  <a:pos x="connsiteX0" y="connsiteY0"/>
                </a:cxn>
                <a:cxn ang="0">
                  <a:pos x="connsiteX1" y="connsiteY1"/>
                </a:cxn>
                <a:cxn ang="0">
                  <a:pos x="connsiteX2" y="connsiteY2"/>
                </a:cxn>
              </a:cxnLst>
              <a:rect l="l" t="t" r="r" b="b"/>
              <a:pathLst>
                <a:path w="8389" h="8818">
                  <a:moveTo>
                    <a:pt x="3473" y="331"/>
                  </a:moveTo>
                  <a:cubicBezTo>
                    <a:pt x="9303" y="-1847"/>
                    <a:pt x="10141" y="7401"/>
                    <a:pt x="4947" y="8474"/>
                  </a:cubicBezTo>
                  <a:cubicBezTo>
                    <a:pt x="-850" y="10719"/>
                    <a:pt x="-1822" y="1303"/>
                    <a:pt x="3473" y="331"/>
                  </a:cubicBezTo>
                  <a:close/>
                </a:path>
              </a:pathLst>
            </a:custGeom>
            <a:grpFill/>
            <a:ln w="3349" cap="flat">
              <a:noFill/>
              <a:prstDash val="solid"/>
              <a:miter/>
            </a:ln>
          </p:spPr>
          <p:txBody>
            <a:bodyPr rtlCol="0" anchor="ctr">
              <a:noAutofit/>
            </a:bodyPr>
            <a:lstStyle/>
            <a:p>
              <a:endParaRPr lang="zh-CN" altLang="en-US"/>
            </a:p>
          </p:txBody>
        </p:sp>
        <p:sp>
          <p:nvSpPr>
            <p:cNvPr id="193" name="任意多边形: 形状 192">
              <a:extLst>
                <a:ext uri="{FF2B5EF4-FFF2-40B4-BE49-F238E27FC236}">
                  <a16:creationId xmlns:a16="http://schemas.microsoft.com/office/drawing/2014/main" id="{243199D5-F799-44D5-B8C2-C40D014D26AF}"/>
                </a:ext>
              </a:extLst>
            </p:cNvPr>
            <p:cNvSpPr/>
            <p:nvPr/>
          </p:nvSpPr>
          <p:spPr>
            <a:xfrm>
              <a:off x="6917161" y="4865828"/>
              <a:ext cx="28617" cy="18933"/>
            </a:xfrm>
            <a:custGeom>
              <a:avLst/>
              <a:gdLst>
                <a:gd name="connsiteX0" fmla="*/ 0 w 28617"/>
                <a:gd name="connsiteY0" fmla="*/ 18933 h 18933"/>
                <a:gd name="connsiteX1" fmla="*/ 28618 w 28617"/>
                <a:gd name="connsiteY1" fmla="*/ 0 h 18933"/>
                <a:gd name="connsiteX2" fmla="*/ 0 w 28617"/>
                <a:gd name="connsiteY2" fmla="*/ 18933 h 18933"/>
              </a:gdLst>
              <a:ahLst/>
              <a:cxnLst>
                <a:cxn ang="0">
                  <a:pos x="connsiteX0" y="connsiteY0"/>
                </a:cxn>
                <a:cxn ang="0">
                  <a:pos x="connsiteX1" y="connsiteY1"/>
                </a:cxn>
                <a:cxn ang="0">
                  <a:pos x="connsiteX2" y="connsiteY2"/>
                </a:cxn>
              </a:cxnLst>
              <a:rect l="l" t="t" r="r" b="b"/>
              <a:pathLst>
                <a:path w="28617" h="18933">
                  <a:moveTo>
                    <a:pt x="0" y="18933"/>
                  </a:moveTo>
                  <a:cubicBezTo>
                    <a:pt x="8176" y="10790"/>
                    <a:pt x="17760" y="4055"/>
                    <a:pt x="28618" y="0"/>
                  </a:cubicBezTo>
                  <a:cubicBezTo>
                    <a:pt x="20307" y="7975"/>
                    <a:pt x="10757" y="14644"/>
                    <a:pt x="0" y="18933"/>
                  </a:cubicBezTo>
                  <a:close/>
                </a:path>
              </a:pathLst>
            </a:custGeom>
            <a:grpFill/>
            <a:ln w="3349" cap="flat">
              <a:noFill/>
              <a:prstDash val="solid"/>
              <a:miter/>
            </a:ln>
          </p:spPr>
          <p:txBody>
            <a:bodyPr rtlCol="0" anchor="ctr">
              <a:noAutofit/>
            </a:bodyPr>
            <a:lstStyle/>
            <a:p>
              <a:endParaRPr lang="zh-CN" altLang="en-US"/>
            </a:p>
          </p:txBody>
        </p:sp>
        <p:sp>
          <p:nvSpPr>
            <p:cNvPr id="194" name="任意多边形: 形状 193">
              <a:extLst>
                <a:ext uri="{FF2B5EF4-FFF2-40B4-BE49-F238E27FC236}">
                  <a16:creationId xmlns:a16="http://schemas.microsoft.com/office/drawing/2014/main" id="{BD6D8239-FADE-4559-A191-E792EA5153F2}"/>
                </a:ext>
              </a:extLst>
            </p:cNvPr>
            <p:cNvSpPr/>
            <p:nvPr/>
          </p:nvSpPr>
          <p:spPr>
            <a:xfrm>
              <a:off x="6483773" y="4870452"/>
              <a:ext cx="9369" cy="9544"/>
            </a:xfrm>
            <a:custGeom>
              <a:avLst/>
              <a:gdLst>
                <a:gd name="connsiteX0" fmla="*/ 3187 w 9369"/>
                <a:gd name="connsiteY0" fmla="*/ 335 h 9544"/>
                <a:gd name="connsiteX1" fmla="*/ 6203 w 9369"/>
                <a:gd name="connsiteY1" fmla="*/ 9316 h 9544"/>
                <a:gd name="connsiteX2" fmla="*/ 3187 w 9369"/>
                <a:gd name="connsiteY2" fmla="*/ 335 h 9544"/>
              </a:gdLst>
              <a:ahLst/>
              <a:cxnLst>
                <a:cxn ang="0">
                  <a:pos x="connsiteX0" y="connsiteY0"/>
                </a:cxn>
                <a:cxn ang="0">
                  <a:pos x="connsiteX1" y="connsiteY1"/>
                </a:cxn>
                <a:cxn ang="0">
                  <a:pos x="connsiteX2" y="connsiteY2"/>
                </a:cxn>
              </a:cxnLst>
              <a:rect l="l" t="t" r="r" b="b"/>
              <a:pathLst>
                <a:path w="9369" h="9544">
                  <a:moveTo>
                    <a:pt x="3187" y="335"/>
                  </a:moveTo>
                  <a:cubicBezTo>
                    <a:pt x="8817" y="-1910"/>
                    <a:pt x="12201" y="7808"/>
                    <a:pt x="6203" y="9316"/>
                  </a:cubicBezTo>
                  <a:cubicBezTo>
                    <a:pt x="607" y="11092"/>
                    <a:pt x="-2878" y="1977"/>
                    <a:pt x="3187" y="335"/>
                  </a:cubicBezTo>
                  <a:close/>
                </a:path>
              </a:pathLst>
            </a:custGeom>
            <a:grpFill/>
            <a:ln w="3349" cap="flat">
              <a:noFill/>
              <a:prstDash val="solid"/>
              <a:miter/>
            </a:ln>
          </p:spPr>
          <p:txBody>
            <a:bodyPr rtlCol="0" anchor="ctr">
              <a:noAutofit/>
            </a:bodyPr>
            <a:lstStyle/>
            <a:p>
              <a:endParaRPr lang="zh-CN" altLang="en-US"/>
            </a:p>
          </p:txBody>
        </p:sp>
        <p:sp>
          <p:nvSpPr>
            <p:cNvPr id="195" name="任意多边形: 形状 194">
              <a:extLst>
                <a:ext uri="{FF2B5EF4-FFF2-40B4-BE49-F238E27FC236}">
                  <a16:creationId xmlns:a16="http://schemas.microsoft.com/office/drawing/2014/main" id="{D7D76FB3-D0B0-4A32-9504-3E95FFE08656}"/>
                </a:ext>
              </a:extLst>
            </p:cNvPr>
            <p:cNvSpPr/>
            <p:nvPr/>
          </p:nvSpPr>
          <p:spPr>
            <a:xfrm>
              <a:off x="6243410" y="4872932"/>
              <a:ext cx="15950" cy="18765"/>
            </a:xfrm>
            <a:custGeom>
              <a:avLst/>
              <a:gdLst>
                <a:gd name="connsiteX0" fmla="*/ 0 w 15950"/>
                <a:gd name="connsiteY0" fmla="*/ 0 h 18765"/>
                <a:gd name="connsiteX1" fmla="*/ 15951 w 15950"/>
                <a:gd name="connsiteY1" fmla="*/ 18766 h 18765"/>
                <a:gd name="connsiteX2" fmla="*/ 0 w 15950"/>
                <a:gd name="connsiteY2" fmla="*/ 0 h 18765"/>
              </a:gdLst>
              <a:ahLst/>
              <a:cxnLst>
                <a:cxn ang="0">
                  <a:pos x="connsiteX0" y="connsiteY0"/>
                </a:cxn>
                <a:cxn ang="0">
                  <a:pos x="connsiteX1" y="connsiteY1"/>
                </a:cxn>
                <a:cxn ang="0">
                  <a:pos x="connsiteX2" y="connsiteY2"/>
                </a:cxn>
              </a:cxnLst>
              <a:rect l="l" t="t" r="r" b="b"/>
              <a:pathLst>
                <a:path w="15950" h="18765">
                  <a:moveTo>
                    <a:pt x="0" y="0"/>
                  </a:moveTo>
                  <a:cubicBezTo>
                    <a:pt x="6032" y="5563"/>
                    <a:pt x="11427" y="11829"/>
                    <a:pt x="15951" y="18766"/>
                  </a:cubicBezTo>
                  <a:cubicBezTo>
                    <a:pt x="9282" y="13739"/>
                    <a:pt x="3854" y="7339"/>
                    <a:pt x="0" y="0"/>
                  </a:cubicBezTo>
                  <a:close/>
                </a:path>
              </a:pathLst>
            </a:custGeom>
            <a:grpFill/>
            <a:ln w="3349" cap="flat">
              <a:noFill/>
              <a:prstDash val="solid"/>
              <a:miter/>
            </a:ln>
          </p:spPr>
          <p:txBody>
            <a:bodyPr rtlCol="0" anchor="ctr">
              <a:noAutofit/>
            </a:bodyPr>
            <a:lstStyle/>
            <a:p>
              <a:endParaRPr lang="zh-CN" altLang="en-US"/>
            </a:p>
          </p:txBody>
        </p:sp>
        <p:sp>
          <p:nvSpPr>
            <p:cNvPr id="196" name="任意多边形: 形状 195">
              <a:extLst>
                <a:ext uri="{FF2B5EF4-FFF2-40B4-BE49-F238E27FC236}">
                  <a16:creationId xmlns:a16="http://schemas.microsoft.com/office/drawing/2014/main" id="{B2B893C3-CD14-4BDA-AEA6-15D0A7B2A162}"/>
                </a:ext>
              </a:extLst>
            </p:cNvPr>
            <p:cNvSpPr/>
            <p:nvPr/>
          </p:nvSpPr>
          <p:spPr>
            <a:xfrm>
              <a:off x="6850242" y="4894043"/>
              <a:ext cx="36626" cy="20373"/>
            </a:xfrm>
            <a:custGeom>
              <a:avLst/>
              <a:gdLst>
                <a:gd name="connsiteX0" fmla="*/ 0 w 36626"/>
                <a:gd name="connsiteY0" fmla="*/ 20374 h 20373"/>
                <a:gd name="connsiteX1" fmla="*/ 36626 w 36626"/>
                <a:gd name="connsiteY1" fmla="*/ 0 h 20373"/>
                <a:gd name="connsiteX2" fmla="*/ 0 w 36626"/>
                <a:gd name="connsiteY2" fmla="*/ 20374 h 20373"/>
              </a:gdLst>
              <a:ahLst/>
              <a:cxnLst>
                <a:cxn ang="0">
                  <a:pos x="connsiteX0" y="connsiteY0"/>
                </a:cxn>
                <a:cxn ang="0">
                  <a:pos x="connsiteX1" y="connsiteY1"/>
                </a:cxn>
                <a:cxn ang="0">
                  <a:pos x="connsiteX2" y="connsiteY2"/>
                </a:cxn>
              </a:cxnLst>
              <a:rect l="l" t="t" r="r" b="b"/>
              <a:pathLst>
                <a:path w="36626" h="20373">
                  <a:moveTo>
                    <a:pt x="0" y="20374"/>
                  </a:moveTo>
                  <a:cubicBezTo>
                    <a:pt x="11930" y="13102"/>
                    <a:pt x="23926" y="5864"/>
                    <a:pt x="36626" y="0"/>
                  </a:cubicBezTo>
                  <a:cubicBezTo>
                    <a:pt x="29455" y="13907"/>
                    <a:pt x="14711" y="19101"/>
                    <a:pt x="0" y="20374"/>
                  </a:cubicBezTo>
                  <a:close/>
                </a:path>
              </a:pathLst>
            </a:custGeom>
            <a:grpFill/>
            <a:ln w="3349" cap="flat">
              <a:noFill/>
              <a:prstDash val="solid"/>
              <a:miter/>
            </a:ln>
          </p:spPr>
          <p:txBody>
            <a:bodyPr rtlCol="0" anchor="ctr">
              <a:noAutofit/>
            </a:bodyPr>
            <a:lstStyle/>
            <a:p>
              <a:endParaRPr lang="zh-CN" altLang="en-US"/>
            </a:p>
          </p:txBody>
        </p:sp>
        <p:sp>
          <p:nvSpPr>
            <p:cNvPr id="197" name="任意多边形: 形状 196">
              <a:extLst>
                <a:ext uri="{FF2B5EF4-FFF2-40B4-BE49-F238E27FC236}">
                  <a16:creationId xmlns:a16="http://schemas.microsoft.com/office/drawing/2014/main" id="{495BFF84-3FDF-46FA-8F39-8A6C34ECBEB1}"/>
                </a:ext>
              </a:extLst>
            </p:cNvPr>
            <p:cNvSpPr/>
            <p:nvPr/>
          </p:nvSpPr>
          <p:spPr>
            <a:xfrm>
              <a:off x="6413238" y="4900179"/>
              <a:ext cx="8039" cy="7662"/>
            </a:xfrm>
            <a:custGeom>
              <a:avLst/>
              <a:gdLst>
                <a:gd name="connsiteX0" fmla="*/ 804 w 8039"/>
                <a:gd name="connsiteY0" fmla="*/ 1404 h 7662"/>
                <a:gd name="connsiteX1" fmla="*/ 7238 w 8039"/>
                <a:gd name="connsiteY1" fmla="*/ 6297 h 7662"/>
                <a:gd name="connsiteX2" fmla="*/ 804 w 8039"/>
                <a:gd name="connsiteY2" fmla="*/ 1404 h 7662"/>
              </a:gdLst>
              <a:ahLst/>
              <a:cxnLst>
                <a:cxn ang="0">
                  <a:pos x="connsiteX0" y="connsiteY0"/>
                </a:cxn>
                <a:cxn ang="0">
                  <a:pos x="connsiteX1" y="connsiteY1"/>
                </a:cxn>
                <a:cxn ang="0">
                  <a:pos x="connsiteX2" y="connsiteY2"/>
                </a:cxn>
              </a:cxnLst>
              <a:rect l="l" t="t" r="r" b="b"/>
              <a:pathLst>
                <a:path w="8039" h="7662">
                  <a:moveTo>
                    <a:pt x="804" y="1404"/>
                  </a:moveTo>
                  <a:cubicBezTo>
                    <a:pt x="3720" y="-2449"/>
                    <a:pt x="10321" y="2443"/>
                    <a:pt x="7238" y="6297"/>
                  </a:cubicBezTo>
                  <a:cubicBezTo>
                    <a:pt x="4289" y="10083"/>
                    <a:pt x="-2279" y="5191"/>
                    <a:pt x="804" y="1404"/>
                  </a:cubicBezTo>
                  <a:close/>
                </a:path>
              </a:pathLst>
            </a:custGeom>
            <a:grpFill/>
            <a:ln w="3349" cap="flat">
              <a:noFill/>
              <a:prstDash val="solid"/>
              <a:miter/>
            </a:ln>
          </p:spPr>
          <p:txBody>
            <a:bodyPr rtlCol="0" anchor="ctr">
              <a:noAutofit/>
            </a:bodyPr>
            <a:lstStyle/>
            <a:p>
              <a:endParaRPr lang="zh-CN" altLang="en-US"/>
            </a:p>
          </p:txBody>
        </p:sp>
        <p:sp>
          <p:nvSpPr>
            <p:cNvPr id="198" name="任意多边形: 形状 197">
              <a:extLst>
                <a:ext uri="{FF2B5EF4-FFF2-40B4-BE49-F238E27FC236}">
                  <a16:creationId xmlns:a16="http://schemas.microsoft.com/office/drawing/2014/main" id="{2E59B9DF-0797-489D-AC69-DF4FECAD688C}"/>
                </a:ext>
              </a:extLst>
            </p:cNvPr>
            <p:cNvSpPr/>
            <p:nvPr/>
          </p:nvSpPr>
          <p:spPr>
            <a:xfrm>
              <a:off x="6897223" y="4907414"/>
              <a:ext cx="19234" cy="14107"/>
            </a:xfrm>
            <a:custGeom>
              <a:avLst/>
              <a:gdLst>
                <a:gd name="connsiteX0" fmla="*/ 0 w 19234"/>
                <a:gd name="connsiteY0" fmla="*/ 14108 h 14107"/>
                <a:gd name="connsiteX1" fmla="*/ 19235 w 19234"/>
                <a:gd name="connsiteY1" fmla="*/ 0 h 14107"/>
                <a:gd name="connsiteX2" fmla="*/ 0 w 19234"/>
                <a:gd name="connsiteY2" fmla="*/ 14108 h 14107"/>
              </a:gdLst>
              <a:ahLst/>
              <a:cxnLst>
                <a:cxn ang="0">
                  <a:pos x="connsiteX0" y="connsiteY0"/>
                </a:cxn>
                <a:cxn ang="0">
                  <a:pos x="connsiteX1" y="connsiteY1"/>
                </a:cxn>
                <a:cxn ang="0">
                  <a:pos x="connsiteX2" y="connsiteY2"/>
                </a:cxn>
              </a:cxnLst>
              <a:rect l="l" t="t" r="r" b="b"/>
              <a:pathLst>
                <a:path w="19234" h="14107">
                  <a:moveTo>
                    <a:pt x="0" y="14108"/>
                  </a:moveTo>
                  <a:cubicBezTo>
                    <a:pt x="5965" y="8780"/>
                    <a:pt x="12432" y="4122"/>
                    <a:pt x="19235" y="0"/>
                  </a:cubicBezTo>
                  <a:cubicBezTo>
                    <a:pt x="13303" y="5295"/>
                    <a:pt x="6836" y="9986"/>
                    <a:pt x="0" y="14108"/>
                  </a:cubicBezTo>
                  <a:close/>
                </a:path>
              </a:pathLst>
            </a:custGeom>
            <a:grpFill/>
            <a:ln w="3349" cap="flat">
              <a:noFill/>
              <a:prstDash val="solid"/>
              <a:miter/>
            </a:ln>
          </p:spPr>
          <p:txBody>
            <a:bodyPr rtlCol="0" anchor="ctr">
              <a:noAutofit/>
            </a:bodyPr>
            <a:lstStyle/>
            <a:p>
              <a:endParaRPr lang="zh-CN" altLang="en-US"/>
            </a:p>
          </p:txBody>
        </p:sp>
        <p:sp>
          <p:nvSpPr>
            <p:cNvPr id="199" name="任意多边形: 形状 198">
              <a:extLst>
                <a:ext uri="{FF2B5EF4-FFF2-40B4-BE49-F238E27FC236}">
                  <a16:creationId xmlns:a16="http://schemas.microsoft.com/office/drawing/2014/main" id="{3882C9B8-8D75-4576-8A08-9206D3D487A9}"/>
                </a:ext>
              </a:extLst>
            </p:cNvPr>
            <p:cNvSpPr/>
            <p:nvPr/>
          </p:nvSpPr>
          <p:spPr>
            <a:xfrm>
              <a:off x="6832828" y="4914244"/>
              <a:ext cx="7920" cy="7716"/>
            </a:xfrm>
            <a:custGeom>
              <a:avLst/>
              <a:gdLst>
                <a:gd name="connsiteX0" fmla="*/ 5451 w 7920"/>
                <a:gd name="connsiteY0" fmla="*/ 273 h 7716"/>
                <a:gd name="connsiteX1" fmla="*/ 2468 w 7920"/>
                <a:gd name="connsiteY1" fmla="*/ 7411 h 7716"/>
                <a:gd name="connsiteX2" fmla="*/ 5451 w 7920"/>
                <a:gd name="connsiteY2" fmla="*/ 273 h 7716"/>
              </a:gdLst>
              <a:ahLst/>
              <a:cxnLst>
                <a:cxn ang="0">
                  <a:pos x="connsiteX0" y="connsiteY0"/>
                </a:cxn>
                <a:cxn ang="0">
                  <a:pos x="connsiteX1" y="connsiteY1"/>
                </a:cxn>
                <a:cxn ang="0">
                  <a:pos x="connsiteX2" y="connsiteY2"/>
                </a:cxn>
              </a:cxnLst>
              <a:rect l="l" t="t" r="r" b="b"/>
              <a:pathLst>
                <a:path w="7920" h="7716">
                  <a:moveTo>
                    <a:pt x="5451" y="273"/>
                  </a:moveTo>
                  <a:cubicBezTo>
                    <a:pt x="10511" y="1714"/>
                    <a:pt x="6925" y="9321"/>
                    <a:pt x="2468" y="7411"/>
                  </a:cubicBezTo>
                  <a:cubicBezTo>
                    <a:pt x="-2625" y="5903"/>
                    <a:pt x="1061" y="-1503"/>
                    <a:pt x="5451" y="273"/>
                  </a:cubicBezTo>
                  <a:close/>
                </a:path>
              </a:pathLst>
            </a:custGeom>
            <a:grpFill/>
            <a:ln w="3349" cap="flat">
              <a:noFill/>
              <a:prstDash val="solid"/>
              <a:miter/>
            </a:ln>
          </p:spPr>
          <p:txBody>
            <a:bodyPr rtlCol="0" anchor="ctr">
              <a:noAutofit/>
            </a:bodyPr>
            <a:lstStyle/>
            <a:p>
              <a:endParaRPr lang="zh-CN" altLang="en-US"/>
            </a:p>
          </p:txBody>
        </p:sp>
        <p:sp>
          <p:nvSpPr>
            <p:cNvPr id="200" name="任意多边形: 形状 199">
              <a:extLst>
                <a:ext uri="{FF2B5EF4-FFF2-40B4-BE49-F238E27FC236}">
                  <a16:creationId xmlns:a16="http://schemas.microsoft.com/office/drawing/2014/main" id="{2E2951DC-8689-4AFB-A7C7-29A26EE3E6DE}"/>
                </a:ext>
              </a:extLst>
            </p:cNvPr>
            <p:cNvSpPr/>
            <p:nvPr/>
          </p:nvSpPr>
          <p:spPr>
            <a:xfrm>
              <a:off x="6581268" y="4915724"/>
              <a:ext cx="11032" cy="9528"/>
            </a:xfrm>
            <a:custGeom>
              <a:avLst/>
              <a:gdLst>
                <a:gd name="connsiteX0" fmla="*/ 693 w 11032"/>
                <a:gd name="connsiteY0" fmla="*/ 2245 h 9528"/>
                <a:gd name="connsiteX1" fmla="*/ 10277 w 11032"/>
                <a:gd name="connsiteY1" fmla="*/ 7339 h 9528"/>
                <a:gd name="connsiteX2" fmla="*/ 693 w 11032"/>
                <a:gd name="connsiteY2" fmla="*/ 2245 h 9528"/>
              </a:gdLst>
              <a:ahLst/>
              <a:cxnLst>
                <a:cxn ang="0">
                  <a:pos x="connsiteX0" y="connsiteY0"/>
                </a:cxn>
                <a:cxn ang="0">
                  <a:pos x="connsiteX1" y="connsiteY1"/>
                </a:cxn>
                <a:cxn ang="0">
                  <a:pos x="connsiteX2" y="connsiteY2"/>
                </a:cxn>
              </a:cxnLst>
              <a:rect l="l" t="t" r="r" b="b"/>
              <a:pathLst>
                <a:path w="11032" h="9528">
                  <a:moveTo>
                    <a:pt x="693" y="2245"/>
                  </a:moveTo>
                  <a:cubicBezTo>
                    <a:pt x="3877" y="-2882"/>
                    <a:pt x="13829" y="1608"/>
                    <a:pt x="10277" y="7339"/>
                  </a:cubicBezTo>
                  <a:cubicBezTo>
                    <a:pt x="7060" y="12399"/>
                    <a:pt x="-2658" y="7841"/>
                    <a:pt x="693" y="2245"/>
                  </a:cubicBezTo>
                  <a:close/>
                </a:path>
              </a:pathLst>
            </a:custGeom>
            <a:grpFill/>
            <a:ln w="3349" cap="flat">
              <a:noFill/>
              <a:prstDash val="solid"/>
              <a:miter/>
            </a:ln>
          </p:spPr>
          <p:txBody>
            <a:bodyPr rtlCol="0" anchor="ctr">
              <a:noAutofit/>
            </a:bodyPr>
            <a:lstStyle/>
            <a:p>
              <a:endParaRPr lang="zh-CN" altLang="en-US"/>
            </a:p>
          </p:txBody>
        </p:sp>
        <p:sp>
          <p:nvSpPr>
            <p:cNvPr id="201" name="任意多边形: 形状 200">
              <a:extLst>
                <a:ext uri="{FF2B5EF4-FFF2-40B4-BE49-F238E27FC236}">
                  <a16:creationId xmlns:a16="http://schemas.microsoft.com/office/drawing/2014/main" id="{D6D66116-A5D7-46CE-A0CB-EFF743796754}"/>
                </a:ext>
              </a:extLst>
            </p:cNvPr>
            <p:cNvSpPr/>
            <p:nvPr/>
          </p:nvSpPr>
          <p:spPr>
            <a:xfrm>
              <a:off x="6768444" y="4919008"/>
              <a:ext cx="51638" cy="17123"/>
            </a:xfrm>
            <a:custGeom>
              <a:avLst/>
              <a:gdLst>
                <a:gd name="connsiteX0" fmla="*/ 0 w 51638"/>
                <a:gd name="connsiteY0" fmla="*/ 17124 h 17123"/>
                <a:gd name="connsiteX1" fmla="*/ 51639 w 51638"/>
                <a:gd name="connsiteY1" fmla="*/ 0 h 17123"/>
                <a:gd name="connsiteX2" fmla="*/ 0 w 51638"/>
                <a:gd name="connsiteY2" fmla="*/ 17124 h 17123"/>
              </a:gdLst>
              <a:ahLst/>
              <a:cxnLst>
                <a:cxn ang="0">
                  <a:pos x="connsiteX0" y="connsiteY0"/>
                </a:cxn>
                <a:cxn ang="0">
                  <a:pos x="connsiteX1" y="connsiteY1"/>
                </a:cxn>
                <a:cxn ang="0">
                  <a:pos x="connsiteX2" y="connsiteY2"/>
                </a:cxn>
              </a:cxnLst>
              <a:rect l="l" t="t" r="r" b="b"/>
              <a:pathLst>
                <a:path w="51638" h="17123">
                  <a:moveTo>
                    <a:pt x="0" y="17124"/>
                  </a:moveTo>
                  <a:cubicBezTo>
                    <a:pt x="16621" y="9852"/>
                    <a:pt x="33644" y="3016"/>
                    <a:pt x="51639" y="0"/>
                  </a:cubicBezTo>
                  <a:cubicBezTo>
                    <a:pt x="36660" y="10958"/>
                    <a:pt x="17961" y="14443"/>
                    <a:pt x="0" y="17124"/>
                  </a:cubicBezTo>
                  <a:close/>
                </a:path>
              </a:pathLst>
            </a:custGeom>
            <a:grpFill/>
            <a:ln w="3349" cap="flat">
              <a:noFill/>
              <a:prstDash val="solid"/>
              <a:miter/>
            </a:ln>
          </p:spPr>
          <p:txBody>
            <a:bodyPr rtlCol="0" anchor="ctr">
              <a:noAutofit/>
            </a:bodyPr>
            <a:lstStyle/>
            <a:p>
              <a:endParaRPr lang="zh-CN" altLang="en-US"/>
            </a:p>
          </p:txBody>
        </p:sp>
        <p:sp>
          <p:nvSpPr>
            <p:cNvPr id="202" name="任意多边形: 形状 201">
              <a:extLst>
                <a:ext uri="{FF2B5EF4-FFF2-40B4-BE49-F238E27FC236}">
                  <a16:creationId xmlns:a16="http://schemas.microsoft.com/office/drawing/2014/main" id="{4D022C97-8968-4834-9191-98F2C17076A9}"/>
                </a:ext>
              </a:extLst>
            </p:cNvPr>
            <p:cNvSpPr/>
            <p:nvPr/>
          </p:nvSpPr>
          <p:spPr>
            <a:xfrm>
              <a:off x="6720022" y="4932211"/>
              <a:ext cx="46947" cy="8344"/>
            </a:xfrm>
            <a:custGeom>
              <a:avLst/>
              <a:gdLst>
                <a:gd name="connsiteX0" fmla="*/ 2614 w 46947"/>
                <a:gd name="connsiteY0" fmla="*/ 0 h 8344"/>
                <a:gd name="connsiteX1" fmla="*/ 46947 w 46947"/>
                <a:gd name="connsiteY1" fmla="*/ 1273 h 8344"/>
                <a:gd name="connsiteX2" fmla="*/ 0 w 46947"/>
                <a:gd name="connsiteY2" fmla="*/ 8344 h 8344"/>
                <a:gd name="connsiteX3" fmla="*/ 2614 w 46947"/>
                <a:gd name="connsiteY3" fmla="*/ 0 h 8344"/>
              </a:gdLst>
              <a:ahLst/>
              <a:cxnLst>
                <a:cxn ang="0">
                  <a:pos x="connsiteX0" y="connsiteY0"/>
                </a:cxn>
                <a:cxn ang="0">
                  <a:pos x="connsiteX1" y="connsiteY1"/>
                </a:cxn>
                <a:cxn ang="0">
                  <a:pos x="connsiteX2" y="connsiteY2"/>
                </a:cxn>
                <a:cxn ang="0">
                  <a:pos x="connsiteX3" y="connsiteY3"/>
                </a:cxn>
              </a:cxnLst>
              <a:rect l="l" t="t" r="r" b="b"/>
              <a:pathLst>
                <a:path w="46947" h="8344">
                  <a:moveTo>
                    <a:pt x="2614" y="0"/>
                  </a:moveTo>
                  <a:cubicBezTo>
                    <a:pt x="17392" y="101"/>
                    <a:pt x="32203" y="0"/>
                    <a:pt x="46947" y="1273"/>
                  </a:cubicBezTo>
                  <a:cubicBezTo>
                    <a:pt x="32170" y="7607"/>
                    <a:pt x="15683" y="6803"/>
                    <a:pt x="0" y="8344"/>
                  </a:cubicBezTo>
                  <a:cubicBezTo>
                    <a:pt x="670" y="6233"/>
                    <a:pt x="1977" y="2078"/>
                    <a:pt x="2614" y="0"/>
                  </a:cubicBezTo>
                  <a:close/>
                </a:path>
              </a:pathLst>
            </a:custGeom>
            <a:grpFill/>
            <a:ln w="3349" cap="flat">
              <a:noFill/>
              <a:prstDash val="solid"/>
              <a:miter/>
            </a:ln>
          </p:spPr>
          <p:txBody>
            <a:bodyPr rtlCol="0" anchor="ctr">
              <a:noAutofit/>
            </a:bodyPr>
            <a:lstStyle/>
            <a:p>
              <a:endParaRPr lang="zh-CN" altLang="en-US"/>
            </a:p>
          </p:txBody>
        </p:sp>
        <p:sp>
          <p:nvSpPr>
            <p:cNvPr id="203" name="任意多边形: 形状 202">
              <a:extLst>
                <a:ext uri="{FF2B5EF4-FFF2-40B4-BE49-F238E27FC236}">
                  <a16:creationId xmlns:a16="http://schemas.microsoft.com/office/drawing/2014/main" id="{390EE518-EA17-4A2B-9049-C93682FB1455}"/>
                </a:ext>
              </a:extLst>
            </p:cNvPr>
            <p:cNvSpPr/>
            <p:nvPr/>
          </p:nvSpPr>
          <p:spPr>
            <a:xfrm>
              <a:off x="6957474" y="4933853"/>
              <a:ext cx="22719" cy="18128"/>
            </a:xfrm>
            <a:custGeom>
              <a:avLst/>
              <a:gdLst>
                <a:gd name="connsiteX0" fmla="*/ 0 w 22719"/>
                <a:gd name="connsiteY0" fmla="*/ 18129 h 18128"/>
                <a:gd name="connsiteX1" fmla="*/ 22720 w 22719"/>
                <a:gd name="connsiteY1" fmla="*/ 0 h 18128"/>
                <a:gd name="connsiteX2" fmla="*/ 0 w 22719"/>
                <a:gd name="connsiteY2" fmla="*/ 18129 h 18128"/>
              </a:gdLst>
              <a:ahLst/>
              <a:cxnLst>
                <a:cxn ang="0">
                  <a:pos x="connsiteX0" y="connsiteY0"/>
                </a:cxn>
                <a:cxn ang="0">
                  <a:pos x="connsiteX1" y="connsiteY1"/>
                </a:cxn>
                <a:cxn ang="0">
                  <a:pos x="connsiteX2" y="connsiteY2"/>
                </a:cxn>
              </a:cxnLst>
              <a:rect l="l" t="t" r="r" b="b"/>
              <a:pathLst>
                <a:path w="22719" h="18128">
                  <a:moveTo>
                    <a:pt x="0" y="18129"/>
                  </a:moveTo>
                  <a:cubicBezTo>
                    <a:pt x="6367" y="10723"/>
                    <a:pt x="14074" y="4624"/>
                    <a:pt x="22720" y="0"/>
                  </a:cubicBezTo>
                  <a:cubicBezTo>
                    <a:pt x="16152" y="7205"/>
                    <a:pt x="8478" y="13337"/>
                    <a:pt x="0" y="18129"/>
                  </a:cubicBezTo>
                  <a:close/>
                </a:path>
              </a:pathLst>
            </a:custGeom>
            <a:grpFill/>
            <a:ln w="3349" cap="flat">
              <a:noFill/>
              <a:prstDash val="solid"/>
              <a:miter/>
            </a:ln>
          </p:spPr>
          <p:txBody>
            <a:bodyPr rtlCol="0" anchor="ctr">
              <a:noAutofit/>
            </a:bodyPr>
            <a:lstStyle/>
            <a:p>
              <a:endParaRPr lang="zh-CN" altLang="en-US"/>
            </a:p>
          </p:txBody>
        </p:sp>
        <p:sp>
          <p:nvSpPr>
            <p:cNvPr id="204" name="任意多边形: 形状 203">
              <a:extLst>
                <a:ext uri="{FF2B5EF4-FFF2-40B4-BE49-F238E27FC236}">
                  <a16:creationId xmlns:a16="http://schemas.microsoft.com/office/drawing/2014/main" id="{FE027316-884E-4D1A-B909-DED2F4DB46B4}"/>
                </a:ext>
              </a:extLst>
            </p:cNvPr>
            <p:cNvSpPr/>
            <p:nvPr/>
          </p:nvSpPr>
          <p:spPr>
            <a:xfrm>
              <a:off x="6314965" y="4944841"/>
              <a:ext cx="9704" cy="9425"/>
            </a:xfrm>
            <a:custGeom>
              <a:avLst/>
              <a:gdLst>
                <a:gd name="connsiteX0" fmla="*/ 1127 w 9704"/>
                <a:gd name="connsiteY0" fmla="*/ 1310 h 9425"/>
                <a:gd name="connsiteX1" fmla="*/ 8600 w 9704"/>
                <a:gd name="connsiteY1" fmla="*/ 8079 h 9425"/>
                <a:gd name="connsiteX2" fmla="*/ 1127 w 9704"/>
                <a:gd name="connsiteY2" fmla="*/ 1310 h 9425"/>
              </a:gdLst>
              <a:ahLst/>
              <a:cxnLst>
                <a:cxn ang="0">
                  <a:pos x="connsiteX0" y="connsiteY0"/>
                </a:cxn>
                <a:cxn ang="0">
                  <a:pos x="connsiteX1" y="connsiteY1"/>
                </a:cxn>
                <a:cxn ang="0">
                  <a:pos x="connsiteX2" y="connsiteY2"/>
                </a:cxn>
              </a:cxnLst>
              <a:rect l="l" t="t" r="r" b="b"/>
              <a:pathLst>
                <a:path w="9704" h="9425">
                  <a:moveTo>
                    <a:pt x="1127" y="1310"/>
                  </a:moveTo>
                  <a:cubicBezTo>
                    <a:pt x="5048" y="-2812"/>
                    <a:pt x="12521" y="3723"/>
                    <a:pt x="8600" y="8079"/>
                  </a:cubicBezTo>
                  <a:cubicBezTo>
                    <a:pt x="4579" y="12301"/>
                    <a:pt x="-2827" y="5633"/>
                    <a:pt x="1127" y="1310"/>
                  </a:cubicBezTo>
                  <a:close/>
                </a:path>
              </a:pathLst>
            </a:custGeom>
            <a:grpFill/>
            <a:ln w="3349" cap="flat">
              <a:noFill/>
              <a:prstDash val="solid"/>
              <a:miter/>
            </a:ln>
          </p:spPr>
          <p:txBody>
            <a:bodyPr rtlCol="0" anchor="ctr">
              <a:noAutofit/>
            </a:bodyPr>
            <a:lstStyle/>
            <a:p>
              <a:endParaRPr lang="zh-CN" altLang="en-US"/>
            </a:p>
          </p:txBody>
        </p:sp>
        <p:sp>
          <p:nvSpPr>
            <p:cNvPr id="205" name="任意多边形: 形状 204">
              <a:extLst>
                <a:ext uri="{FF2B5EF4-FFF2-40B4-BE49-F238E27FC236}">
                  <a16:creationId xmlns:a16="http://schemas.microsoft.com/office/drawing/2014/main" id="{EB24E59F-045A-459A-9AD9-FE5935F5300C}"/>
                </a:ext>
              </a:extLst>
            </p:cNvPr>
            <p:cNvSpPr/>
            <p:nvPr/>
          </p:nvSpPr>
          <p:spPr>
            <a:xfrm>
              <a:off x="6672036" y="4945810"/>
              <a:ext cx="6365" cy="6711"/>
            </a:xfrm>
            <a:custGeom>
              <a:avLst/>
              <a:gdLst>
                <a:gd name="connsiteX0" fmla="*/ 0 w 6365"/>
                <a:gd name="connsiteY0" fmla="*/ 2184 h 6711"/>
                <a:gd name="connsiteX1" fmla="*/ 1910 w 6365"/>
                <a:gd name="connsiteY1" fmla="*/ 6507 h 6711"/>
                <a:gd name="connsiteX2" fmla="*/ 0 w 6365"/>
                <a:gd name="connsiteY2" fmla="*/ 2184 h 6711"/>
              </a:gdLst>
              <a:ahLst/>
              <a:cxnLst>
                <a:cxn ang="0">
                  <a:pos x="connsiteX0" y="connsiteY0"/>
                </a:cxn>
                <a:cxn ang="0">
                  <a:pos x="connsiteX1" y="connsiteY1"/>
                </a:cxn>
                <a:cxn ang="0">
                  <a:pos x="connsiteX2" y="connsiteY2"/>
                </a:cxn>
              </a:cxnLst>
              <a:rect l="l" t="t" r="r" b="b"/>
              <a:pathLst>
                <a:path w="6365" h="6711">
                  <a:moveTo>
                    <a:pt x="0" y="2184"/>
                  </a:moveTo>
                  <a:cubicBezTo>
                    <a:pt x="4725" y="-5154"/>
                    <a:pt x="10589" y="8518"/>
                    <a:pt x="1910" y="6507"/>
                  </a:cubicBezTo>
                  <a:cubicBezTo>
                    <a:pt x="1441" y="5435"/>
                    <a:pt x="503" y="3257"/>
                    <a:pt x="0" y="2184"/>
                  </a:cubicBezTo>
                  <a:close/>
                </a:path>
              </a:pathLst>
            </a:custGeom>
            <a:grpFill/>
            <a:ln w="3349" cap="flat">
              <a:noFill/>
              <a:prstDash val="solid"/>
              <a:miter/>
            </a:ln>
          </p:spPr>
          <p:txBody>
            <a:bodyPr rtlCol="0" anchor="ctr">
              <a:noAutofit/>
            </a:bodyPr>
            <a:lstStyle/>
            <a:p>
              <a:endParaRPr lang="zh-CN" altLang="en-US"/>
            </a:p>
          </p:txBody>
        </p:sp>
        <p:sp>
          <p:nvSpPr>
            <p:cNvPr id="206" name="任意多边形: 形状 205">
              <a:extLst>
                <a:ext uri="{FF2B5EF4-FFF2-40B4-BE49-F238E27FC236}">
                  <a16:creationId xmlns:a16="http://schemas.microsoft.com/office/drawing/2014/main" id="{60FE0743-8CAC-4B32-8E98-3E5DC2CDBE1F}"/>
                </a:ext>
              </a:extLst>
            </p:cNvPr>
            <p:cNvSpPr/>
            <p:nvPr/>
          </p:nvSpPr>
          <p:spPr>
            <a:xfrm>
              <a:off x="6343889" y="4951695"/>
              <a:ext cx="10611" cy="10612"/>
            </a:xfrm>
            <a:custGeom>
              <a:avLst/>
              <a:gdLst>
                <a:gd name="connsiteX0" fmla="*/ 486 w 10611"/>
                <a:gd name="connsiteY0" fmla="*/ 622 h 10612"/>
                <a:gd name="connsiteX1" fmla="*/ 10003 w 10611"/>
                <a:gd name="connsiteY1" fmla="*/ 10139 h 10612"/>
                <a:gd name="connsiteX2" fmla="*/ 486 w 10611"/>
                <a:gd name="connsiteY2" fmla="*/ 622 h 10612"/>
              </a:gdLst>
              <a:ahLst/>
              <a:cxnLst>
                <a:cxn ang="0">
                  <a:pos x="connsiteX0" y="connsiteY0"/>
                </a:cxn>
                <a:cxn ang="0">
                  <a:pos x="connsiteX1" y="connsiteY1"/>
                </a:cxn>
                <a:cxn ang="0">
                  <a:pos x="connsiteX2" y="connsiteY2"/>
                </a:cxn>
              </a:cxnLst>
              <a:rect l="l" t="t" r="r" b="b"/>
              <a:pathLst>
                <a:path w="10611" h="10612">
                  <a:moveTo>
                    <a:pt x="486" y="622"/>
                  </a:moveTo>
                  <a:cubicBezTo>
                    <a:pt x="5412" y="-2193"/>
                    <a:pt x="12784" y="5179"/>
                    <a:pt x="10003" y="10139"/>
                  </a:cubicBezTo>
                  <a:cubicBezTo>
                    <a:pt x="5178" y="12518"/>
                    <a:pt x="-1927" y="5414"/>
                    <a:pt x="486" y="622"/>
                  </a:cubicBezTo>
                  <a:close/>
                </a:path>
              </a:pathLst>
            </a:custGeom>
            <a:grpFill/>
            <a:ln w="3349" cap="flat">
              <a:noFill/>
              <a:prstDash val="solid"/>
              <a:miter/>
            </a:ln>
          </p:spPr>
          <p:txBody>
            <a:bodyPr rtlCol="0" anchor="ctr">
              <a:noAutofit/>
            </a:bodyPr>
            <a:lstStyle/>
            <a:p>
              <a:endParaRPr lang="zh-CN" altLang="en-US"/>
            </a:p>
          </p:txBody>
        </p:sp>
        <p:sp>
          <p:nvSpPr>
            <p:cNvPr id="207" name="任意多边形: 形状 206">
              <a:extLst>
                <a:ext uri="{FF2B5EF4-FFF2-40B4-BE49-F238E27FC236}">
                  <a16:creationId xmlns:a16="http://schemas.microsoft.com/office/drawing/2014/main" id="{EAE8394E-7315-47A0-8CD3-649D1C0B8EE1}"/>
                </a:ext>
              </a:extLst>
            </p:cNvPr>
            <p:cNvSpPr/>
            <p:nvPr/>
          </p:nvSpPr>
          <p:spPr>
            <a:xfrm>
              <a:off x="6659476" y="4976968"/>
              <a:ext cx="10319" cy="10493"/>
            </a:xfrm>
            <a:custGeom>
              <a:avLst/>
              <a:gdLst>
                <a:gd name="connsiteX0" fmla="*/ 1568 w 10319"/>
                <a:gd name="connsiteY0" fmla="*/ 1822 h 10493"/>
                <a:gd name="connsiteX1" fmla="*/ 8740 w 10319"/>
                <a:gd name="connsiteY1" fmla="*/ 8591 h 10493"/>
                <a:gd name="connsiteX2" fmla="*/ 1568 w 10319"/>
                <a:gd name="connsiteY2" fmla="*/ 1822 h 10493"/>
              </a:gdLst>
              <a:ahLst/>
              <a:cxnLst>
                <a:cxn ang="0">
                  <a:pos x="connsiteX0" y="connsiteY0"/>
                </a:cxn>
                <a:cxn ang="0">
                  <a:pos x="connsiteX1" y="connsiteY1"/>
                </a:cxn>
                <a:cxn ang="0">
                  <a:pos x="connsiteX2" y="connsiteY2"/>
                </a:cxn>
              </a:cxnLst>
              <a:rect l="l" t="t" r="r" b="b"/>
              <a:pathLst>
                <a:path w="10319" h="10493">
                  <a:moveTo>
                    <a:pt x="1568" y="1822"/>
                  </a:moveTo>
                  <a:cubicBezTo>
                    <a:pt x="5891" y="-3439"/>
                    <a:pt x="13665" y="3900"/>
                    <a:pt x="8740" y="8591"/>
                  </a:cubicBezTo>
                  <a:cubicBezTo>
                    <a:pt x="4517" y="14087"/>
                    <a:pt x="-3358" y="6380"/>
                    <a:pt x="1568" y="1822"/>
                  </a:cubicBezTo>
                  <a:close/>
                </a:path>
              </a:pathLst>
            </a:custGeom>
            <a:grpFill/>
            <a:ln w="3349" cap="flat">
              <a:noFill/>
              <a:prstDash val="solid"/>
              <a:miter/>
            </a:ln>
          </p:spPr>
          <p:txBody>
            <a:bodyPr rtlCol="0" anchor="ctr">
              <a:noAutofit/>
            </a:bodyPr>
            <a:lstStyle/>
            <a:p>
              <a:endParaRPr lang="zh-CN" altLang="en-US"/>
            </a:p>
          </p:txBody>
        </p:sp>
        <p:sp>
          <p:nvSpPr>
            <p:cNvPr id="208" name="任意多边形: 形状 207">
              <a:extLst>
                <a:ext uri="{FF2B5EF4-FFF2-40B4-BE49-F238E27FC236}">
                  <a16:creationId xmlns:a16="http://schemas.microsoft.com/office/drawing/2014/main" id="{FE83B047-D31E-411C-AF00-72DF5D377328}"/>
                </a:ext>
              </a:extLst>
            </p:cNvPr>
            <p:cNvSpPr/>
            <p:nvPr/>
          </p:nvSpPr>
          <p:spPr>
            <a:xfrm>
              <a:off x="6896731" y="4982194"/>
              <a:ext cx="10439" cy="8889"/>
            </a:xfrm>
            <a:custGeom>
              <a:avLst/>
              <a:gdLst>
                <a:gd name="connsiteX0" fmla="*/ 8366 w 10439"/>
                <a:gd name="connsiteY0" fmla="*/ 182 h 8889"/>
                <a:gd name="connsiteX1" fmla="*/ 491 w 10439"/>
                <a:gd name="connsiteY1" fmla="*/ 7588 h 8889"/>
                <a:gd name="connsiteX2" fmla="*/ 8366 w 10439"/>
                <a:gd name="connsiteY2" fmla="*/ 182 h 8889"/>
              </a:gdLst>
              <a:ahLst/>
              <a:cxnLst>
                <a:cxn ang="0">
                  <a:pos x="connsiteX0" y="connsiteY0"/>
                </a:cxn>
                <a:cxn ang="0">
                  <a:pos x="connsiteX1" y="connsiteY1"/>
                </a:cxn>
                <a:cxn ang="0">
                  <a:pos x="connsiteX2" y="connsiteY2"/>
                </a:cxn>
              </a:cxnLst>
              <a:rect l="l" t="t" r="r" b="b"/>
              <a:pathLst>
                <a:path w="10439" h="8889">
                  <a:moveTo>
                    <a:pt x="8366" y="182"/>
                  </a:moveTo>
                  <a:cubicBezTo>
                    <a:pt x="14800" y="3667"/>
                    <a:pt x="4580" y="12111"/>
                    <a:pt x="491" y="7588"/>
                  </a:cubicBezTo>
                  <a:cubicBezTo>
                    <a:pt x="-1787" y="3198"/>
                    <a:pt x="4378" y="-924"/>
                    <a:pt x="8366" y="182"/>
                  </a:cubicBezTo>
                  <a:close/>
                </a:path>
              </a:pathLst>
            </a:custGeom>
            <a:grpFill/>
            <a:ln w="3349" cap="flat">
              <a:noFill/>
              <a:prstDash val="solid"/>
              <a:miter/>
            </a:ln>
          </p:spPr>
          <p:txBody>
            <a:bodyPr rtlCol="0" anchor="ctr">
              <a:noAutofit/>
            </a:bodyPr>
            <a:lstStyle/>
            <a:p>
              <a:endParaRPr lang="zh-CN" altLang="en-US"/>
            </a:p>
          </p:txBody>
        </p:sp>
        <p:sp>
          <p:nvSpPr>
            <p:cNvPr id="209" name="任意多边形: 形状 208">
              <a:extLst>
                <a:ext uri="{FF2B5EF4-FFF2-40B4-BE49-F238E27FC236}">
                  <a16:creationId xmlns:a16="http://schemas.microsoft.com/office/drawing/2014/main" id="{01328421-E33D-48C5-BCF1-C1284398179D}"/>
                </a:ext>
              </a:extLst>
            </p:cNvPr>
            <p:cNvSpPr/>
            <p:nvPr/>
          </p:nvSpPr>
          <p:spPr>
            <a:xfrm>
              <a:off x="6729260" y="4984254"/>
              <a:ext cx="11545" cy="9579"/>
            </a:xfrm>
            <a:custGeom>
              <a:avLst/>
              <a:gdLst>
                <a:gd name="connsiteX0" fmla="*/ 5708 w 11545"/>
                <a:gd name="connsiteY0" fmla="*/ 634 h 9579"/>
                <a:gd name="connsiteX1" fmla="*/ 3730 w 11545"/>
                <a:gd name="connsiteY1" fmla="*/ 9548 h 9579"/>
                <a:gd name="connsiteX2" fmla="*/ 5708 w 11545"/>
                <a:gd name="connsiteY2" fmla="*/ 634 h 9579"/>
              </a:gdLst>
              <a:ahLst/>
              <a:cxnLst>
                <a:cxn ang="0">
                  <a:pos x="connsiteX0" y="connsiteY0"/>
                </a:cxn>
                <a:cxn ang="0">
                  <a:pos x="connsiteX1" y="connsiteY1"/>
                </a:cxn>
                <a:cxn ang="0">
                  <a:pos x="connsiteX2" y="connsiteY2"/>
                </a:cxn>
              </a:cxnLst>
              <a:rect l="l" t="t" r="r" b="b"/>
              <a:pathLst>
                <a:path w="11545" h="9579">
                  <a:moveTo>
                    <a:pt x="5708" y="634"/>
                  </a:moveTo>
                  <a:cubicBezTo>
                    <a:pt x="16096" y="-2985"/>
                    <a:pt x="10835" y="10084"/>
                    <a:pt x="3730" y="9548"/>
                  </a:cubicBezTo>
                  <a:cubicBezTo>
                    <a:pt x="-3508" y="10185"/>
                    <a:pt x="1251" y="936"/>
                    <a:pt x="5708" y="634"/>
                  </a:cubicBezTo>
                  <a:close/>
                </a:path>
              </a:pathLst>
            </a:custGeom>
            <a:grpFill/>
            <a:ln w="3349" cap="flat">
              <a:noFill/>
              <a:prstDash val="solid"/>
              <a:miter/>
            </a:ln>
          </p:spPr>
          <p:txBody>
            <a:bodyPr rtlCol="0" anchor="ctr">
              <a:noAutofit/>
            </a:bodyPr>
            <a:lstStyle/>
            <a:p>
              <a:endParaRPr lang="zh-CN" altLang="en-US"/>
            </a:p>
          </p:txBody>
        </p:sp>
        <p:sp>
          <p:nvSpPr>
            <p:cNvPr id="210" name="任意多边形: 形状 209">
              <a:extLst>
                <a:ext uri="{FF2B5EF4-FFF2-40B4-BE49-F238E27FC236}">
                  <a16:creationId xmlns:a16="http://schemas.microsoft.com/office/drawing/2014/main" id="{871FF766-6F2D-4CEE-9EFD-1AA48CF23491}"/>
                </a:ext>
              </a:extLst>
            </p:cNvPr>
            <p:cNvSpPr/>
            <p:nvPr/>
          </p:nvSpPr>
          <p:spPr>
            <a:xfrm>
              <a:off x="6463328" y="4991111"/>
              <a:ext cx="5879" cy="5897"/>
            </a:xfrm>
            <a:custGeom>
              <a:avLst/>
              <a:gdLst>
                <a:gd name="connsiteX0" fmla="*/ 510 w 5879"/>
                <a:gd name="connsiteY0" fmla="*/ 547 h 5897"/>
                <a:gd name="connsiteX1" fmla="*/ 5369 w 5879"/>
                <a:gd name="connsiteY1" fmla="*/ 5406 h 5897"/>
                <a:gd name="connsiteX2" fmla="*/ 510 w 5879"/>
                <a:gd name="connsiteY2" fmla="*/ 547 h 5897"/>
              </a:gdLst>
              <a:ahLst/>
              <a:cxnLst>
                <a:cxn ang="0">
                  <a:pos x="connsiteX0" y="connsiteY0"/>
                </a:cxn>
                <a:cxn ang="0">
                  <a:pos x="connsiteX1" y="connsiteY1"/>
                </a:cxn>
                <a:cxn ang="0">
                  <a:pos x="connsiteX2" y="connsiteY2"/>
                </a:cxn>
              </a:cxnLst>
              <a:rect l="l" t="t" r="r" b="b"/>
              <a:pathLst>
                <a:path w="5879" h="5897">
                  <a:moveTo>
                    <a:pt x="510" y="547"/>
                  </a:moveTo>
                  <a:cubicBezTo>
                    <a:pt x="5202" y="-961"/>
                    <a:pt x="6810" y="647"/>
                    <a:pt x="5369" y="5406"/>
                  </a:cubicBezTo>
                  <a:cubicBezTo>
                    <a:pt x="678" y="6813"/>
                    <a:pt x="-931" y="5205"/>
                    <a:pt x="510" y="547"/>
                  </a:cubicBezTo>
                  <a:close/>
                </a:path>
              </a:pathLst>
            </a:custGeom>
            <a:grpFill/>
            <a:ln w="3349" cap="flat">
              <a:noFill/>
              <a:prstDash val="solid"/>
              <a:miter/>
            </a:ln>
          </p:spPr>
          <p:txBody>
            <a:bodyPr rtlCol="0" anchor="ctr">
              <a:noAutofit/>
            </a:bodyPr>
            <a:lstStyle/>
            <a:p>
              <a:endParaRPr lang="zh-CN" altLang="en-US"/>
            </a:p>
          </p:txBody>
        </p:sp>
        <p:sp>
          <p:nvSpPr>
            <p:cNvPr id="211" name="任意多边形: 形状 210">
              <a:extLst>
                <a:ext uri="{FF2B5EF4-FFF2-40B4-BE49-F238E27FC236}">
                  <a16:creationId xmlns:a16="http://schemas.microsoft.com/office/drawing/2014/main" id="{2C2D0CD0-1C4E-4F77-A7AC-998ADCDD5FF5}"/>
                </a:ext>
              </a:extLst>
            </p:cNvPr>
            <p:cNvSpPr/>
            <p:nvPr/>
          </p:nvSpPr>
          <p:spPr>
            <a:xfrm>
              <a:off x="6821532" y="4994875"/>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212" name="任意多边形: 形状 211">
              <a:extLst>
                <a:ext uri="{FF2B5EF4-FFF2-40B4-BE49-F238E27FC236}">
                  <a16:creationId xmlns:a16="http://schemas.microsoft.com/office/drawing/2014/main" id="{5B243EB4-42F9-444A-A3A4-689A590EACC9}"/>
                </a:ext>
              </a:extLst>
            </p:cNvPr>
            <p:cNvSpPr/>
            <p:nvPr/>
          </p:nvSpPr>
          <p:spPr>
            <a:xfrm>
              <a:off x="6546164" y="4997092"/>
              <a:ext cx="14182" cy="7817"/>
            </a:xfrm>
            <a:custGeom>
              <a:avLst/>
              <a:gdLst>
                <a:gd name="connsiteX0" fmla="*/ 8 w 14182"/>
                <a:gd name="connsiteY0" fmla="*/ 1670 h 7817"/>
                <a:gd name="connsiteX1" fmla="*/ 14183 w 14182"/>
                <a:gd name="connsiteY1" fmla="*/ 4887 h 7817"/>
                <a:gd name="connsiteX2" fmla="*/ 8 w 14182"/>
                <a:gd name="connsiteY2" fmla="*/ 1670 h 7817"/>
              </a:gdLst>
              <a:ahLst/>
              <a:cxnLst>
                <a:cxn ang="0">
                  <a:pos x="connsiteX0" y="connsiteY0"/>
                </a:cxn>
                <a:cxn ang="0">
                  <a:pos x="connsiteX1" y="connsiteY1"/>
                </a:cxn>
                <a:cxn ang="0">
                  <a:pos x="connsiteX2" y="connsiteY2"/>
                </a:cxn>
              </a:cxnLst>
              <a:rect l="l" t="t" r="r" b="b"/>
              <a:pathLst>
                <a:path w="14182" h="7817">
                  <a:moveTo>
                    <a:pt x="8" y="1670"/>
                  </a:moveTo>
                  <a:cubicBezTo>
                    <a:pt x="4163" y="-1647"/>
                    <a:pt x="11703" y="263"/>
                    <a:pt x="14183" y="4887"/>
                  </a:cubicBezTo>
                  <a:cubicBezTo>
                    <a:pt x="12407" y="10550"/>
                    <a:pt x="-361" y="7199"/>
                    <a:pt x="8" y="1670"/>
                  </a:cubicBezTo>
                  <a:close/>
                </a:path>
              </a:pathLst>
            </a:custGeom>
            <a:grpFill/>
            <a:ln w="3349" cap="flat">
              <a:noFill/>
              <a:prstDash val="solid"/>
              <a:miter/>
            </a:ln>
          </p:spPr>
          <p:txBody>
            <a:bodyPr rtlCol="0" anchor="ctr">
              <a:noAutofit/>
            </a:bodyPr>
            <a:lstStyle/>
            <a:p>
              <a:endParaRPr lang="zh-CN" altLang="en-US"/>
            </a:p>
          </p:txBody>
        </p:sp>
        <p:sp>
          <p:nvSpPr>
            <p:cNvPr id="213" name="任意多边形: 形状 212">
              <a:extLst>
                <a:ext uri="{FF2B5EF4-FFF2-40B4-BE49-F238E27FC236}">
                  <a16:creationId xmlns:a16="http://schemas.microsoft.com/office/drawing/2014/main" id="{385ABABE-5F42-4F6C-9C16-76FB9741AC5A}"/>
                </a:ext>
              </a:extLst>
            </p:cNvPr>
            <p:cNvSpPr/>
            <p:nvPr/>
          </p:nvSpPr>
          <p:spPr>
            <a:xfrm>
              <a:off x="6816330" y="5003788"/>
              <a:ext cx="22853" cy="14945"/>
            </a:xfrm>
            <a:custGeom>
              <a:avLst/>
              <a:gdLst>
                <a:gd name="connsiteX0" fmla="*/ 0 w 22853"/>
                <a:gd name="connsiteY0" fmla="*/ 14945 h 14945"/>
                <a:gd name="connsiteX1" fmla="*/ 22854 w 22853"/>
                <a:gd name="connsiteY1" fmla="*/ 0 h 14945"/>
                <a:gd name="connsiteX2" fmla="*/ 0 w 22853"/>
                <a:gd name="connsiteY2" fmla="*/ 14945 h 14945"/>
              </a:gdLst>
              <a:ahLst/>
              <a:cxnLst>
                <a:cxn ang="0">
                  <a:pos x="connsiteX0" y="connsiteY0"/>
                </a:cxn>
                <a:cxn ang="0">
                  <a:pos x="connsiteX1" y="connsiteY1"/>
                </a:cxn>
                <a:cxn ang="0">
                  <a:pos x="connsiteX2" y="connsiteY2"/>
                </a:cxn>
              </a:cxnLst>
              <a:rect l="l" t="t" r="r" b="b"/>
              <a:pathLst>
                <a:path w="22853" h="14945">
                  <a:moveTo>
                    <a:pt x="0" y="14945"/>
                  </a:moveTo>
                  <a:cubicBezTo>
                    <a:pt x="6601" y="8545"/>
                    <a:pt x="14376" y="3552"/>
                    <a:pt x="22854" y="0"/>
                  </a:cubicBezTo>
                  <a:cubicBezTo>
                    <a:pt x="16252" y="6367"/>
                    <a:pt x="8444" y="11360"/>
                    <a:pt x="0" y="14945"/>
                  </a:cubicBezTo>
                  <a:close/>
                </a:path>
              </a:pathLst>
            </a:custGeom>
            <a:grpFill/>
            <a:ln w="3349" cap="flat">
              <a:noFill/>
              <a:prstDash val="solid"/>
              <a:miter/>
            </a:ln>
          </p:spPr>
          <p:txBody>
            <a:bodyPr rtlCol="0" anchor="ctr">
              <a:noAutofit/>
            </a:bodyPr>
            <a:lstStyle/>
            <a:p>
              <a:endParaRPr lang="zh-CN" altLang="en-US"/>
            </a:p>
          </p:txBody>
        </p:sp>
        <p:sp>
          <p:nvSpPr>
            <p:cNvPr id="214" name="任意多边形: 形状 213">
              <a:extLst>
                <a:ext uri="{FF2B5EF4-FFF2-40B4-BE49-F238E27FC236}">
                  <a16:creationId xmlns:a16="http://schemas.microsoft.com/office/drawing/2014/main" id="{0BEADE29-504D-40BF-B10E-FD903B38ED0A}"/>
                </a:ext>
              </a:extLst>
            </p:cNvPr>
            <p:cNvSpPr/>
            <p:nvPr/>
          </p:nvSpPr>
          <p:spPr>
            <a:xfrm>
              <a:off x="6779976" y="5017581"/>
              <a:ext cx="8974" cy="8047"/>
            </a:xfrm>
            <a:custGeom>
              <a:avLst/>
              <a:gdLst>
                <a:gd name="connsiteX0" fmla="*/ 4720 w 8974"/>
                <a:gd name="connsiteY0" fmla="*/ 80 h 8047"/>
                <a:gd name="connsiteX1" fmla="*/ 4318 w 8974"/>
                <a:gd name="connsiteY1" fmla="*/ 7989 h 8047"/>
                <a:gd name="connsiteX2" fmla="*/ 4720 w 8974"/>
                <a:gd name="connsiteY2" fmla="*/ 80 h 8047"/>
              </a:gdLst>
              <a:ahLst/>
              <a:cxnLst>
                <a:cxn ang="0">
                  <a:pos x="connsiteX0" y="connsiteY0"/>
                </a:cxn>
                <a:cxn ang="0">
                  <a:pos x="connsiteX1" y="connsiteY1"/>
                </a:cxn>
                <a:cxn ang="0">
                  <a:pos x="connsiteX2" y="connsiteY2"/>
                </a:cxn>
              </a:cxnLst>
              <a:rect l="l" t="t" r="r" b="b"/>
              <a:pathLst>
                <a:path w="8974" h="8047">
                  <a:moveTo>
                    <a:pt x="4720" y="80"/>
                  </a:moveTo>
                  <a:cubicBezTo>
                    <a:pt x="11020" y="-958"/>
                    <a:pt x="9847" y="8425"/>
                    <a:pt x="4318" y="7989"/>
                  </a:cubicBezTo>
                  <a:cubicBezTo>
                    <a:pt x="-2083" y="8860"/>
                    <a:pt x="-876" y="-322"/>
                    <a:pt x="4720" y="80"/>
                  </a:cubicBezTo>
                  <a:close/>
                </a:path>
              </a:pathLst>
            </a:custGeom>
            <a:grpFill/>
            <a:ln w="3349" cap="flat">
              <a:noFill/>
              <a:prstDash val="solid"/>
              <a:miter/>
            </a:ln>
          </p:spPr>
          <p:txBody>
            <a:bodyPr rtlCol="0" anchor="ctr">
              <a:noAutofit/>
            </a:bodyPr>
            <a:lstStyle/>
            <a:p>
              <a:endParaRPr lang="zh-CN" altLang="en-US"/>
            </a:p>
          </p:txBody>
        </p:sp>
        <p:sp>
          <p:nvSpPr>
            <p:cNvPr id="215" name="任意多边形: 形状 214">
              <a:extLst>
                <a:ext uri="{FF2B5EF4-FFF2-40B4-BE49-F238E27FC236}">
                  <a16:creationId xmlns:a16="http://schemas.microsoft.com/office/drawing/2014/main" id="{BA82B9F9-706A-4FEF-9449-B6F5AA94E649}"/>
                </a:ext>
              </a:extLst>
            </p:cNvPr>
            <p:cNvSpPr/>
            <p:nvPr/>
          </p:nvSpPr>
          <p:spPr>
            <a:xfrm>
              <a:off x="6667110" y="5023316"/>
              <a:ext cx="49159" cy="7249"/>
            </a:xfrm>
            <a:custGeom>
              <a:avLst/>
              <a:gdLst>
                <a:gd name="connsiteX0" fmla="*/ 0 w 49159"/>
                <a:gd name="connsiteY0" fmla="*/ 7247 h 7249"/>
                <a:gd name="connsiteX1" fmla="*/ 49159 w 49159"/>
                <a:gd name="connsiteY1" fmla="*/ 1717 h 7249"/>
                <a:gd name="connsiteX2" fmla="*/ 0 w 49159"/>
                <a:gd name="connsiteY2" fmla="*/ 7247 h 7249"/>
              </a:gdLst>
              <a:ahLst/>
              <a:cxnLst>
                <a:cxn ang="0">
                  <a:pos x="connsiteX0" y="connsiteY0"/>
                </a:cxn>
                <a:cxn ang="0">
                  <a:pos x="connsiteX1" y="connsiteY1"/>
                </a:cxn>
                <a:cxn ang="0">
                  <a:pos x="connsiteX2" y="connsiteY2"/>
                </a:cxn>
              </a:cxnLst>
              <a:rect l="l" t="t" r="r" b="b"/>
              <a:pathLst>
                <a:path w="49159" h="7249">
                  <a:moveTo>
                    <a:pt x="0" y="7247"/>
                  </a:moveTo>
                  <a:cubicBezTo>
                    <a:pt x="15348" y="109"/>
                    <a:pt x="32639" y="-1801"/>
                    <a:pt x="49159" y="1717"/>
                  </a:cubicBezTo>
                  <a:cubicBezTo>
                    <a:pt x="33007" y="5269"/>
                    <a:pt x="16520" y="7347"/>
                    <a:pt x="0" y="7247"/>
                  </a:cubicBezTo>
                  <a:close/>
                </a:path>
              </a:pathLst>
            </a:custGeom>
            <a:grpFill/>
            <a:ln w="3349" cap="flat">
              <a:noFill/>
              <a:prstDash val="solid"/>
              <a:miter/>
            </a:ln>
          </p:spPr>
          <p:txBody>
            <a:bodyPr rtlCol="0" anchor="ctr">
              <a:noAutofit/>
            </a:bodyPr>
            <a:lstStyle/>
            <a:p>
              <a:endParaRPr lang="zh-CN" altLang="en-US"/>
            </a:p>
          </p:txBody>
        </p:sp>
      </p:grpSp>
      <p:grpSp>
        <p:nvGrpSpPr>
          <p:cNvPr id="2" name="组合 1">
            <a:extLst>
              <a:ext uri="{FF2B5EF4-FFF2-40B4-BE49-F238E27FC236}">
                <a16:creationId xmlns:a16="http://schemas.microsoft.com/office/drawing/2014/main" id="{86450259-8083-4013-B294-BE6B815E5978}"/>
              </a:ext>
            </a:extLst>
          </p:cNvPr>
          <p:cNvGrpSpPr/>
          <p:nvPr/>
        </p:nvGrpSpPr>
        <p:grpSpPr>
          <a:xfrm>
            <a:off x="5478334" y="-2431473"/>
            <a:ext cx="1235331" cy="4114544"/>
            <a:chOff x="5478334" y="-2431473"/>
            <a:chExt cx="1235331" cy="4114544"/>
          </a:xfrm>
        </p:grpSpPr>
        <p:grpSp>
          <p:nvGrpSpPr>
            <p:cNvPr id="4" name="组合 3">
              <a:extLst>
                <a:ext uri="{FF2B5EF4-FFF2-40B4-BE49-F238E27FC236}">
                  <a16:creationId xmlns:a16="http://schemas.microsoft.com/office/drawing/2014/main" id="{FA6056CA-373D-4731-8561-7C6DF1A31AB5}"/>
                </a:ext>
              </a:extLst>
            </p:cNvPr>
            <p:cNvGrpSpPr/>
            <p:nvPr/>
          </p:nvGrpSpPr>
          <p:grpSpPr>
            <a:xfrm rot="5400000">
              <a:off x="4038728" y="-991867"/>
              <a:ext cx="4114543" cy="1235331"/>
              <a:chOff x="1768536" y="2312557"/>
              <a:chExt cx="3718560" cy="1116443"/>
            </a:xfrm>
          </p:grpSpPr>
          <p:sp>
            <p:nvSpPr>
              <p:cNvPr id="6" name="缺角矩形 5">
                <a:extLst>
                  <a:ext uri="{FF2B5EF4-FFF2-40B4-BE49-F238E27FC236}">
                    <a16:creationId xmlns:a16="http://schemas.microsoft.com/office/drawing/2014/main" id="{D5A9E61C-1306-4D04-905F-014D730869D0}"/>
                  </a:ext>
                </a:extLst>
              </p:cNvPr>
              <p:cNvSpPr/>
              <p:nvPr/>
            </p:nvSpPr>
            <p:spPr>
              <a:xfrm>
                <a:off x="1768536" y="2312557"/>
                <a:ext cx="3718560" cy="1116443"/>
              </a:xfrm>
              <a:prstGeom prst="plaqu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缺角矩形 6">
                <a:extLst>
                  <a:ext uri="{FF2B5EF4-FFF2-40B4-BE49-F238E27FC236}">
                    <a16:creationId xmlns:a16="http://schemas.microsoft.com/office/drawing/2014/main" id="{4F61EE26-DE5A-4B83-A630-4A738A5D415E}"/>
                  </a:ext>
                </a:extLst>
              </p:cNvPr>
              <p:cNvSpPr/>
              <p:nvPr/>
            </p:nvSpPr>
            <p:spPr>
              <a:xfrm>
                <a:off x="1813560" y="2357942"/>
                <a:ext cx="3627120" cy="1025672"/>
              </a:xfrm>
              <a:prstGeom prst="plaque">
                <a:avLst/>
              </a:prstGeom>
              <a:solidFill>
                <a:schemeClr val="accent1"/>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缺角矩形 4">
              <a:extLst>
                <a:ext uri="{FF2B5EF4-FFF2-40B4-BE49-F238E27FC236}">
                  <a16:creationId xmlns:a16="http://schemas.microsoft.com/office/drawing/2014/main" id="{EAAD9F01-7BD6-4101-99AA-994506FF3412}"/>
                </a:ext>
              </a:extLst>
            </p:cNvPr>
            <p:cNvSpPr/>
            <p:nvPr/>
          </p:nvSpPr>
          <p:spPr>
            <a:xfrm rot="5400000">
              <a:off x="4038728" y="-991866"/>
              <a:ext cx="4114543" cy="1235331"/>
            </a:xfrm>
            <a:prstGeom prst="plaque">
              <a:avLst/>
            </a:prstGeom>
            <a:blipFill>
              <a:blip r:embed="rId2">
                <a:alphaModFix amt="5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0" name="文本框 229">
              <a:extLst>
                <a:ext uri="{FF2B5EF4-FFF2-40B4-BE49-F238E27FC236}">
                  <a16:creationId xmlns:a16="http://schemas.microsoft.com/office/drawing/2014/main" id="{24E0EEC4-0373-4A67-AB18-A465287AFA5B}"/>
                </a:ext>
              </a:extLst>
            </p:cNvPr>
            <p:cNvSpPr txBox="1"/>
            <p:nvPr/>
          </p:nvSpPr>
          <p:spPr>
            <a:xfrm>
              <a:off x="5647958" y="247497"/>
              <a:ext cx="896079" cy="1107996"/>
            </a:xfrm>
            <a:prstGeom prst="rect">
              <a:avLst/>
            </a:prstGeom>
            <a:noFill/>
          </p:spPr>
          <p:txBody>
            <a:bodyPr wrap="none" lIns="0" tIns="0" rIns="0" bIns="0" rtlCol="0" anchor="t">
              <a:spAutoFit/>
            </a:bodyPr>
            <a:lstStyle/>
            <a:p>
              <a:pPr algn="ctr"/>
              <a:r>
                <a:rPr lang="en-US" altLang="zh-CN" sz="7200" dirty="0">
                  <a:solidFill>
                    <a:schemeClr val="bg1"/>
                  </a:solidFill>
                  <a:latin typeface="+mj-ea"/>
                  <a:ea typeface="+mj-ea"/>
                </a:rPr>
                <a:t>IV</a:t>
              </a:r>
              <a:endParaRPr lang="zh-CN" altLang="en-US" sz="7200" dirty="0">
                <a:solidFill>
                  <a:schemeClr val="bg1"/>
                </a:solidFill>
                <a:latin typeface="+mj-ea"/>
                <a:ea typeface="+mj-ea"/>
              </a:endParaRPr>
            </a:p>
          </p:txBody>
        </p:sp>
      </p:grpSp>
    </p:spTree>
    <p:extLst>
      <p:ext uri="{BB962C8B-B14F-4D97-AF65-F5344CB8AC3E}">
        <p14:creationId xmlns:p14="http://schemas.microsoft.com/office/powerpoint/2010/main" val="4246356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4198694" y="576665"/>
            <a:ext cx="3794612" cy="589205"/>
          </a:xfrm>
        </p:spPr>
        <p:txBody>
          <a:bodyPr>
            <a:noAutofit/>
          </a:bodyPr>
          <a:lstStyle/>
          <a:p>
            <a:r>
              <a:rPr lang="en-US" altLang="zh-CN" dirty="0"/>
              <a:t>Impact</a:t>
            </a:r>
            <a:br>
              <a:rPr lang="en-US" altLang="zh-CN" dirty="0"/>
            </a:br>
            <a:endParaRPr lang="zh-CN" altLang="en-US" dirty="0"/>
          </a:p>
        </p:txBody>
      </p:sp>
      <p:sp>
        <p:nvSpPr>
          <p:cNvPr id="31" name="矩形 30">
            <a:extLst>
              <a:ext uri="{FF2B5EF4-FFF2-40B4-BE49-F238E27FC236}">
                <a16:creationId xmlns:a16="http://schemas.microsoft.com/office/drawing/2014/main" id="{71B4A79D-2509-45AA-8184-6A2781A29B46}"/>
              </a:ext>
            </a:extLst>
          </p:cNvPr>
          <p:cNvSpPr/>
          <p:nvPr/>
        </p:nvSpPr>
        <p:spPr>
          <a:xfrm>
            <a:off x="533784" y="1472070"/>
            <a:ext cx="10801350" cy="3067814"/>
          </a:xfrm>
          <a:prstGeom prst="rect">
            <a:avLst/>
          </a:prstGeom>
          <a:gradFill>
            <a:gsLst>
              <a:gs pos="13000">
                <a:schemeClr val="bg1"/>
              </a:gs>
              <a:gs pos="100000">
                <a:schemeClr val="bg1">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a:extLst>
              <a:ext uri="{FF2B5EF4-FFF2-40B4-BE49-F238E27FC236}">
                <a16:creationId xmlns:a16="http://schemas.microsoft.com/office/drawing/2014/main" id="{28C1B051-83F7-443D-9F7E-BA8F23F40335}"/>
              </a:ext>
            </a:extLst>
          </p:cNvPr>
          <p:cNvSpPr txBox="1"/>
          <p:nvPr/>
        </p:nvSpPr>
        <p:spPr>
          <a:xfrm>
            <a:off x="1476419" y="1964042"/>
            <a:ext cx="9239161" cy="4093632"/>
          </a:xfrm>
          <a:prstGeom prst="rect">
            <a:avLst/>
          </a:prstGeom>
          <a:noFill/>
        </p:spPr>
        <p:txBody>
          <a:bodyPr wrap="square" lIns="0" tIns="0" rIns="0" bIns="0" rtlCol="0" anchor="t">
            <a:noAutofit/>
          </a:bodyPr>
          <a:lstStyle/>
          <a:p>
            <a:pPr algn="just">
              <a:lnSpc>
                <a:spcPct val="130000"/>
              </a:lnSpc>
            </a:pPr>
            <a:r>
              <a:rPr lang="en-US" altLang="zh-CN" dirty="0">
                <a:solidFill>
                  <a:schemeClr val="tx1">
                    <a:lumMod val="85000"/>
                    <a:lumOff val="15000"/>
                  </a:schemeClr>
                </a:solidFill>
                <a:effectLst/>
              </a:rPr>
              <a:t>The main contribution of the </a:t>
            </a:r>
            <a:r>
              <a:rPr lang="en-US" altLang="zh-CN" dirty="0">
                <a:solidFill>
                  <a:schemeClr val="tx1">
                    <a:lumMod val="85000"/>
                    <a:lumOff val="15000"/>
                  </a:schemeClr>
                </a:solidFill>
              </a:rPr>
              <a:t>Classical Prose </a:t>
            </a:r>
            <a:r>
              <a:rPr lang="en-US" altLang="zh-CN" dirty="0">
                <a:solidFill>
                  <a:schemeClr val="tx1">
                    <a:lumMod val="85000"/>
                    <a:lumOff val="15000"/>
                  </a:schemeClr>
                </a:solidFill>
                <a:effectLst/>
              </a:rPr>
              <a:t>Movement in the history to the ancient Chinese literature is that it reversed the formalistic trend that had long ruled the literary area, inherited the fine tradition of the early prose and innovated and developed it, thus creating a new situation in prose writing and correcting the direction of ancient prose development. The mainstream of prose in the Song Dynasty and after was based on the foundation laid by the ancient literary movement of the Tang Dynasty. The Tang-Song School of the Ming Dynasty, the </a:t>
            </a:r>
            <a:r>
              <a:rPr lang="en-US" altLang="zh-CN" dirty="0" err="1">
                <a:solidFill>
                  <a:schemeClr val="tx1">
                    <a:lumMod val="85000"/>
                    <a:lumOff val="15000"/>
                  </a:schemeClr>
                </a:solidFill>
                <a:effectLst/>
              </a:rPr>
              <a:t>Tongcheng</a:t>
            </a:r>
            <a:r>
              <a:rPr lang="en-US" altLang="zh-CN" dirty="0">
                <a:solidFill>
                  <a:schemeClr val="tx1">
                    <a:lumMod val="85000"/>
                    <a:lumOff val="15000"/>
                  </a:schemeClr>
                </a:solidFill>
                <a:effectLst/>
              </a:rPr>
              <a:t> School of the Qing Dynasty, and the </a:t>
            </a:r>
            <a:r>
              <a:rPr lang="en-US" altLang="zh-CN" dirty="0" err="1">
                <a:solidFill>
                  <a:schemeClr val="tx1">
                    <a:lumMod val="85000"/>
                    <a:lumOff val="15000"/>
                  </a:schemeClr>
                </a:solidFill>
                <a:effectLst/>
              </a:rPr>
              <a:t>Yanghu</a:t>
            </a:r>
            <a:r>
              <a:rPr lang="en-US" altLang="zh-CN" dirty="0">
                <a:solidFill>
                  <a:schemeClr val="tx1">
                    <a:lumMod val="85000"/>
                    <a:lumOff val="15000"/>
                  </a:schemeClr>
                </a:solidFill>
                <a:effectLst/>
              </a:rPr>
              <a:t> School of the Tang-Song Ancient Writing Movement are an important milestone in the history of ancient Chinese prose development.</a:t>
            </a:r>
          </a:p>
        </p:txBody>
      </p:sp>
      <p:sp>
        <p:nvSpPr>
          <p:cNvPr id="42" name="矩形 41">
            <a:extLst>
              <a:ext uri="{FF2B5EF4-FFF2-40B4-BE49-F238E27FC236}">
                <a16:creationId xmlns:a16="http://schemas.microsoft.com/office/drawing/2014/main" id="{222D0C08-04FC-4D6C-A557-91CA78965F66}"/>
              </a:ext>
            </a:extLst>
          </p:cNvPr>
          <p:cNvSpPr/>
          <p:nvPr/>
        </p:nvSpPr>
        <p:spPr>
          <a:xfrm>
            <a:off x="533784" y="1470940"/>
            <a:ext cx="10800000" cy="108000"/>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 name="组合 6">
            <a:extLst>
              <a:ext uri="{FF2B5EF4-FFF2-40B4-BE49-F238E27FC236}">
                <a16:creationId xmlns:a16="http://schemas.microsoft.com/office/drawing/2014/main" id="{A3C48149-17F4-4E5E-999E-26DE6E14FA95}"/>
              </a:ext>
            </a:extLst>
          </p:cNvPr>
          <p:cNvGrpSpPr/>
          <p:nvPr/>
        </p:nvGrpSpPr>
        <p:grpSpPr>
          <a:xfrm>
            <a:off x="9937736" y="5999918"/>
            <a:ext cx="1555688" cy="480228"/>
            <a:chOff x="3670359" y="4482855"/>
            <a:chExt cx="3209683" cy="990804"/>
          </a:xfrm>
        </p:grpSpPr>
        <p:sp>
          <p:nvSpPr>
            <p:cNvPr id="62" name="任意多边形: 形状 61">
              <a:extLst>
                <a:ext uri="{FF2B5EF4-FFF2-40B4-BE49-F238E27FC236}">
                  <a16:creationId xmlns:a16="http://schemas.microsoft.com/office/drawing/2014/main" id="{8E267C62-4543-401A-80B8-A9CA06BE2A1E}"/>
                </a:ext>
              </a:extLst>
            </p:cNvPr>
            <p:cNvSpPr/>
            <p:nvPr/>
          </p:nvSpPr>
          <p:spPr>
            <a:xfrm flipH="1">
              <a:off x="6021508" y="5279990"/>
              <a:ext cx="226920" cy="96323"/>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3" name="任意多边形: 形状 62">
              <a:extLst>
                <a:ext uri="{FF2B5EF4-FFF2-40B4-BE49-F238E27FC236}">
                  <a16:creationId xmlns:a16="http://schemas.microsoft.com/office/drawing/2014/main" id="{FB88A7F1-B825-4B31-8CF9-F79F3395A908}"/>
                </a:ext>
              </a:extLst>
            </p:cNvPr>
            <p:cNvSpPr/>
            <p:nvPr/>
          </p:nvSpPr>
          <p:spPr>
            <a:xfrm flipH="1">
              <a:off x="6653122" y="4482855"/>
              <a:ext cx="226920" cy="96943"/>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4" name="任意多边形: 形状 63">
              <a:extLst>
                <a:ext uri="{FF2B5EF4-FFF2-40B4-BE49-F238E27FC236}">
                  <a16:creationId xmlns:a16="http://schemas.microsoft.com/office/drawing/2014/main" id="{8BBA4816-FB2E-43B7-A6DB-25D5E6FD60EA}"/>
                </a:ext>
              </a:extLst>
            </p:cNvPr>
            <p:cNvSpPr/>
            <p:nvPr/>
          </p:nvSpPr>
          <p:spPr>
            <a:xfrm flipH="1">
              <a:off x="4529637" y="5376313"/>
              <a:ext cx="227781" cy="97346"/>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5" name="任意多边形: 形状 64">
              <a:extLst>
                <a:ext uri="{FF2B5EF4-FFF2-40B4-BE49-F238E27FC236}">
                  <a16:creationId xmlns:a16="http://schemas.microsoft.com/office/drawing/2014/main" id="{0BD4351C-A46E-4A20-BD8D-A07561836DE8}"/>
                </a:ext>
              </a:extLst>
            </p:cNvPr>
            <p:cNvSpPr/>
            <p:nvPr/>
          </p:nvSpPr>
          <p:spPr>
            <a:xfrm flipH="1">
              <a:off x="3670359" y="5245364"/>
              <a:ext cx="159433" cy="69253"/>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6" name="任意多边形: 形状 65">
              <a:extLst>
                <a:ext uri="{FF2B5EF4-FFF2-40B4-BE49-F238E27FC236}">
                  <a16:creationId xmlns:a16="http://schemas.microsoft.com/office/drawing/2014/main" id="{FEFB85CB-FC24-4781-8453-9286D078BC35}"/>
                </a:ext>
              </a:extLst>
            </p:cNvPr>
            <p:cNvSpPr/>
            <p:nvPr/>
          </p:nvSpPr>
          <p:spPr>
            <a:xfrm flipH="1">
              <a:off x="4757418" y="5236941"/>
              <a:ext cx="227782" cy="96461"/>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dirty="0">
                <a:solidFill>
                  <a:schemeClr val="tx1">
                    <a:lumMod val="85000"/>
                    <a:lumOff val="15000"/>
                  </a:schemeClr>
                </a:solidFill>
              </a:endParaRPr>
            </a:p>
          </p:txBody>
        </p:sp>
        <p:sp>
          <p:nvSpPr>
            <p:cNvPr id="67" name="任意多边形: 形状 66">
              <a:extLst>
                <a:ext uri="{FF2B5EF4-FFF2-40B4-BE49-F238E27FC236}">
                  <a16:creationId xmlns:a16="http://schemas.microsoft.com/office/drawing/2014/main" id="{BBC90B90-AEF5-4F2B-A6EE-54C50E910C63}"/>
                </a:ext>
              </a:extLst>
            </p:cNvPr>
            <p:cNvSpPr/>
            <p:nvPr/>
          </p:nvSpPr>
          <p:spPr>
            <a:xfrm flipH="1">
              <a:off x="4199937" y="5177702"/>
              <a:ext cx="117374" cy="82183"/>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sp>
        <p:nvSpPr>
          <p:cNvPr id="20" name="TextBox 17">
            <a:extLst>
              <a:ext uri="{FF2B5EF4-FFF2-40B4-BE49-F238E27FC236}">
                <a16:creationId xmlns:a16="http://schemas.microsoft.com/office/drawing/2014/main" id="{4B5CCC00-2A40-4C66-9A8B-145240EAF038}"/>
              </a:ext>
            </a:extLst>
          </p:cNvPr>
          <p:cNvSpPr txBox="1"/>
          <p:nvPr>
            <p:custDataLst>
              <p:tags r:id="rId1"/>
            </p:custDataLst>
          </p:nvPr>
        </p:nvSpPr>
        <p:spPr>
          <a:xfrm>
            <a:off x="964263" y="1699403"/>
            <a:ext cx="449365" cy="369213"/>
          </a:xfrm>
          <a:custGeom>
            <a:avLst/>
            <a:gdLst/>
            <a:ahLst/>
            <a:cxnLst/>
            <a:rect l="l" t="t" r="r" b="b"/>
            <a:pathLst>
              <a:path w="660172" h="542420">
                <a:moveTo>
                  <a:pt x="628359" y="0"/>
                </a:moveTo>
                <a:lnTo>
                  <a:pt x="660172" y="52492"/>
                </a:lnTo>
                <a:cubicBezTo>
                  <a:pt x="603770" y="81224"/>
                  <a:pt x="561086" y="114429"/>
                  <a:pt x="532123" y="152108"/>
                </a:cubicBezTo>
                <a:cubicBezTo>
                  <a:pt x="503159" y="189787"/>
                  <a:pt x="487518" y="221800"/>
                  <a:pt x="485198" y="248145"/>
                </a:cubicBezTo>
                <a:cubicBezTo>
                  <a:pt x="522015" y="256065"/>
                  <a:pt x="558137" y="272834"/>
                  <a:pt x="593563" y="298450"/>
                </a:cubicBezTo>
                <a:cubicBezTo>
                  <a:pt x="628988" y="324067"/>
                  <a:pt x="648010" y="363502"/>
                  <a:pt x="650628" y="416757"/>
                </a:cubicBezTo>
                <a:cubicBezTo>
                  <a:pt x="649800" y="454005"/>
                  <a:pt x="636743" y="484095"/>
                  <a:pt x="611458" y="507027"/>
                </a:cubicBezTo>
                <a:cubicBezTo>
                  <a:pt x="586173" y="529960"/>
                  <a:pt x="553630" y="541757"/>
                  <a:pt x="513830" y="542420"/>
                </a:cubicBezTo>
                <a:cubicBezTo>
                  <a:pt x="474593" y="542453"/>
                  <a:pt x="441719" y="528866"/>
                  <a:pt x="415208" y="501659"/>
                </a:cubicBezTo>
                <a:cubicBezTo>
                  <a:pt x="388697" y="474452"/>
                  <a:pt x="374911" y="433426"/>
                  <a:pt x="373851" y="378581"/>
                </a:cubicBezTo>
                <a:cubicBezTo>
                  <a:pt x="372823" y="305144"/>
                  <a:pt x="391978" y="234094"/>
                  <a:pt x="431314" y="165430"/>
                </a:cubicBezTo>
                <a:cubicBezTo>
                  <a:pt x="470650" y="96766"/>
                  <a:pt x="536331" y="41623"/>
                  <a:pt x="628359" y="0"/>
                </a:cubicBezTo>
                <a:close/>
                <a:moveTo>
                  <a:pt x="256141" y="0"/>
                </a:moveTo>
                <a:lnTo>
                  <a:pt x="286364" y="52492"/>
                </a:lnTo>
                <a:cubicBezTo>
                  <a:pt x="229961" y="81224"/>
                  <a:pt x="187278" y="114429"/>
                  <a:pt x="158314" y="152108"/>
                </a:cubicBezTo>
                <a:cubicBezTo>
                  <a:pt x="129351" y="189787"/>
                  <a:pt x="113709" y="221800"/>
                  <a:pt x="111389" y="248145"/>
                </a:cubicBezTo>
                <a:cubicBezTo>
                  <a:pt x="148903" y="256065"/>
                  <a:pt x="185223" y="272834"/>
                  <a:pt x="220350" y="298450"/>
                </a:cubicBezTo>
                <a:cubicBezTo>
                  <a:pt x="255478" y="324067"/>
                  <a:pt x="274301" y="363502"/>
                  <a:pt x="276819" y="416757"/>
                </a:cubicBezTo>
                <a:cubicBezTo>
                  <a:pt x="275958" y="454005"/>
                  <a:pt x="262967" y="484095"/>
                  <a:pt x="237848" y="507027"/>
                </a:cubicBezTo>
                <a:cubicBezTo>
                  <a:pt x="212729" y="529960"/>
                  <a:pt x="180650" y="541757"/>
                  <a:pt x="141612" y="542420"/>
                </a:cubicBezTo>
                <a:cubicBezTo>
                  <a:pt x="101613" y="542453"/>
                  <a:pt x="68275" y="528866"/>
                  <a:pt x="41598" y="501659"/>
                </a:cubicBezTo>
                <a:cubicBezTo>
                  <a:pt x="14921" y="474452"/>
                  <a:pt x="1069" y="433426"/>
                  <a:pt x="42" y="378581"/>
                </a:cubicBezTo>
                <a:cubicBezTo>
                  <a:pt x="-1018" y="305144"/>
                  <a:pt x="18202" y="234094"/>
                  <a:pt x="57704" y="165430"/>
                </a:cubicBezTo>
                <a:cubicBezTo>
                  <a:pt x="97206" y="96766"/>
                  <a:pt x="163351" y="41623"/>
                  <a:pt x="256141" y="0"/>
                </a:cubicBezTo>
                <a:close/>
              </a:path>
            </a:pathLst>
          </a:custGeom>
          <a:solidFill>
            <a:schemeClr val="accent1"/>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12500" dirty="0">
              <a:solidFill>
                <a:schemeClr val="accent1"/>
              </a:solidFill>
              <a:latin typeface="思源宋体 CN Heavy" panose="02020900000000000000" pitchFamily="18" charset="-122"/>
              <a:ea typeface="思源宋体 CN Heavy" panose="02020900000000000000" pitchFamily="18" charset="-122"/>
            </a:endParaRPr>
          </a:p>
        </p:txBody>
      </p:sp>
      <p:sp>
        <p:nvSpPr>
          <p:cNvPr id="18" name="TextBox 17">
            <a:extLst>
              <a:ext uri="{FF2B5EF4-FFF2-40B4-BE49-F238E27FC236}">
                <a16:creationId xmlns:a16="http://schemas.microsoft.com/office/drawing/2014/main" id="{D0CBA442-4A89-4CB4-9B92-71F02F769E0D}"/>
              </a:ext>
            </a:extLst>
          </p:cNvPr>
          <p:cNvSpPr txBox="1"/>
          <p:nvPr>
            <p:custDataLst>
              <p:tags r:id="rId2"/>
            </p:custDataLst>
          </p:nvPr>
        </p:nvSpPr>
        <p:spPr>
          <a:xfrm rot="10800000">
            <a:off x="10553688" y="5384761"/>
            <a:ext cx="449365" cy="369213"/>
          </a:xfrm>
          <a:custGeom>
            <a:avLst/>
            <a:gdLst/>
            <a:ahLst/>
            <a:cxnLst/>
            <a:rect l="l" t="t" r="r" b="b"/>
            <a:pathLst>
              <a:path w="660172" h="542420">
                <a:moveTo>
                  <a:pt x="628359" y="0"/>
                </a:moveTo>
                <a:lnTo>
                  <a:pt x="660172" y="52492"/>
                </a:lnTo>
                <a:cubicBezTo>
                  <a:pt x="603770" y="81224"/>
                  <a:pt x="561086" y="114429"/>
                  <a:pt x="532123" y="152108"/>
                </a:cubicBezTo>
                <a:cubicBezTo>
                  <a:pt x="503159" y="189787"/>
                  <a:pt x="487518" y="221800"/>
                  <a:pt x="485198" y="248145"/>
                </a:cubicBezTo>
                <a:cubicBezTo>
                  <a:pt x="522015" y="256065"/>
                  <a:pt x="558137" y="272834"/>
                  <a:pt x="593563" y="298450"/>
                </a:cubicBezTo>
                <a:cubicBezTo>
                  <a:pt x="628988" y="324067"/>
                  <a:pt x="648010" y="363502"/>
                  <a:pt x="650628" y="416757"/>
                </a:cubicBezTo>
                <a:cubicBezTo>
                  <a:pt x="649800" y="454005"/>
                  <a:pt x="636743" y="484095"/>
                  <a:pt x="611458" y="507027"/>
                </a:cubicBezTo>
                <a:cubicBezTo>
                  <a:pt x="586173" y="529960"/>
                  <a:pt x="553630" y="541757"/>
                  <a:pt x="513830" y="542420"/>
                </a:cubicBezTo>
                <a:cubicBezTo>
                  <a:pt x="474593" y="542453"/>
                  <a:pt x="441719" y="528866"/>
                  <a:pt x="415208" y="501659"/>
                </a:cubicBezTo>
                <a:cubicBezTo>
                  <a:pt x="388697" y="474452"/>
                  <a:pt x="374911" y="433426"/>
                  <a:pt x="373851" y="378581"/>
                </a:cubicBezTo>
                <a:cubicBezTo>
                  <a:pt x="372823" y="305144"/>
                  <a:pt x="391978" y="234094"/>
                  <a:pt x="431314" y="165430"/>
                </a:cubicBezTo>
                <a:cubicBezTo>
                  <a:pt x="470650" y="96766"/>
                  <a:pt x="536331" y="41623"/>
                  <a:pt x="628359" y="0"/>
                </a:cubicBezTo>
                <a:close/>
                <a:moveTo>
                  <a:pt x="256141" y="0"/>
                </a:moveTo>
                <a:lnTo>
                  <a:pt x="286364" y="52492"/>
                </a:lnTo>
                <a:cubicBezTo>
                  <a:pt x="229961" y="81224"/>
                  <a:pt x="187278" y="114429"/>
                  <a:pt x="158314" y="152108"/>
                </a:cubicBezTo>
                <a:cubicBezTo>
                  <a:pt x="129351" y="189787"/>
                  <a:pt x="113709" y="221800"/>
                  <a:pt x="111389" y="248145"/>
                </a:cubicBezTo>
                <a:cubicBezTo>
                  <a:pt x="148903" y="256065"/>
                  <a:pt x="185223" y="272834"/>
                  <a:pt x="220350" y="298450"/>
                </a:cubicBezTo>
                <a:cubicBezTo>
                  <a:pt x="255478" y="324067"/>
                  <a:pt x="274301" y="363502"/>
                  <a:pt x="276819" y="416757"/>
                </a:cubicBezTo>
                <a:cubicBezTo>
                  <a:pt x="275958" y="454005"/>
                  <a:pt x="262967" y="484095"/>
                  <a:pt x="237848" y="507027"/>
                </a:cubicBezTo>
                <a:cubicBezTo>
                  <a:pt x="212729" y="529960"/>
                  <a:pt x="180650" y="541757"/>
                  <a:pt x="141612" y="542420"/>
                </a:cubicBezTo>
                <a:cubicBezTo>
                  <a:pt x="101613" y="542453"/>
                  <a:pt x="68275" y="528866"/>
                  <a:pt x="41598" y="501659"/>
                </a:cubicBezTo>
                <a:cubicBezTo>
                  <a:pt x="14921" y="474452"/>
                  <a:pt x="1069" y="433426"/>
                  <a:pt x="42" y="378581"/>
                </a:cubicBezTo>
                <a:cubicBezTo>
                  <a:pt x="-1018" y="305144"/>
                  <a:pt x="18202" y="234094"/>
                  <a:pt x="57704" y="165430"/>
                </a:cubicBezTo>
                <a:cubicBezTo>
                  <a:pt x="97206" y="96766"/>
                  <a:pt x="163351" y="41623"/>
                  <a:pt x="256141" y="0"/>
                </a:cubicBezTo>
                <a:close/>
              </a:path>
            </a:pathLst>
          </a:custGeom>
          <a:solidFill>
            <a:schemeClr val="accent1"/>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12500" dirty="0">
              <a:solidFill>
                <a:schemeClr val="accent1"/>
              </a:solidFill>
              <a:latin typeface="思源宋体 CN Heavy" panose="02020900000000000000" pitchFamily="18" charset="-122"/>
              <a:ea typeface="思源宋体 CN Heavy" panose="02020900000000000000" pitchFamily="18" charset="-122"/>
            </a:endParaRPr>
          </a:p>
        </p:txBody>
      </p:sp>
    </p:spTree>
    <p:extLst>
      <p:ext uri="{BB962C8B-B14F-4D97-AF65-F5344CB8AC3E}">
        <p14:creationId xmlns:p14="http://schemas.microsoft.com/office/powerpoint/2010/main" val="1490308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椭圆 77">
            <a:extLst>
              <a:ext uri="{FF2B5EF4-FFF2-40B4-BE49-F238E27FC236}">
                <a16:creationId xmlns:a16="http://schemas.microsoft.com/office/drawing/2014/main" id="{F29DEB09-699C-4CA8-819D-A74E9D335BAE}"/>
              </a:ext>
            </a:extLst>
          </p:cNvPr>
          <p:cNvSpPr/>
          <p:nvPr/>
        </p:nvSpPr>
        <p:spPr>
          <a:xfrm>
            <a:off x="4030256" y="549275"/>
            <a:ext cx="4167508" cy="4167508"/>
          </a:xfrm>
          <a:prstGeom prst="ellipse">
            <a:avLst/>
          </a:prstGeom>
          <a:gradFill>
            <a:gsLst>
              <a:gs pos="0">
                <a:schemeClr val="bg1">
                  <a:alpha val="50000"/>
                </a:schemeClr>
              </a:gs>
              <a:gs pos="100000">
                <a:schemeClr val="bg1">
                  <a:alpha val="0"/>
                </a:schemeClr>
              </a:gs>
            </a:gsLst>
            <a:lin ang="5400000" scaled="1"/>
          </a:gradFill>
          <a:ln w="12700" cap="flat" cmpd="sng" algn="ctr">
            <a:noFill/>
            <a:prstDash val="solid"/>
            <a:miter lim="800000"/>
          </a:ln>
          <a:effectLst>
            <a:outerShdw blurRad="558800" sx="102000" sy="102000" algn="ctr"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文本框 20">
            <a:extLst>
              <a:ext uri="{FF2B5EF4-FFF2-40B4-BE49-F238E27FC236}">
                <a16:creationId xmlns:a16="http://schemas.microsoft.com/office/drawing/2014/main" id="{08CEA6F1-59FB-4DF2-B7F9-EF3895C943D3}"/>
              </a:ext>
            </a:extLst>
          </p:cNvPr>
          <p:cNvSpPr txBox="1"/>
          <p:nvPr/>
        </p:nvSpPr>
        <p:spPr>
          <a:xfrm>
            <a:off x="5876752" y="2119223"/>
            <a:ext cx="1510030" cy="1769715"/>
          </a:xfrm>
          <a:prstGeom prst="rect">
            <a:avLst/>
          </a:prstGeom>
          <a:noFill/>
        </p:spPr>
        <p:txBody>
          <a:bodyPr wrap="none" lIns="0" tIns="0" rIns="0" bIns="0" rtlCol="0" anchor="t">
            <a:noAutofit/>
          </a:bodyPr>
          <a:lstStyle/>
          <a:p>
            <a:pPr algn="ctr"/>
            <a:endParaRPr lang="zh-CN" altLang="en-US" sz="8800" dirty="0">
              <a:solidFill>
                <a:schemeClr val="accent1">
                  <a:lumMod val="100000"/>
                </a:schemeClr>
              </a:solidFill>
              <a:effectLst/>
              <a:latin typeface="+mj-ea"/>
              <a:ea typeface="+mj-ea"/>
            </a:endParaRPr>
          </a:p>
        </p:txBody>
      </p:sp>
      <p:sp>
        <p:nvSpPr>
          <p:cNvPr id="18" name="文本框 17">
            <a:extLst>
              <a:ext uri="{FF2B5EF4-FFF2-40B4-BE49-F238E27FC236}">
                <a16:creationId xmlns:a16="http://schemas.microsoft.com/office/drawing/2014/main" id="{3E244500-0820-431B-A9E4-5E924B8C4E7B}"/>
              </a:ext>
            </a:extLst>
          </p:cNvPr>
          <p:cNvSpPr txBox="1"/>
          <p:nvPr/>
        </p:nvSpPr>
        <p:spPr>
          <a:xfrm>
            <a:off x="2757038" y="2012450"/>
            <a:ext cx="6147930" cy="2123658"/>
          </a:xfrm>
          <a:prstGeom prst="rect">
            <a:avLst/>
          </a:prstGeom>
          <a:noFill/>
        </p:spPr>
        <p:txBody>
          <a:bodyPr wrap="none" lIns="0" tIns="0" rIns="0" bIns="0" rtlCol="0" anchor="t">
            <a:noAutofit/>
          </a:bodyPr>
          <a:lstStyle/>
          <a:p>
            <a:pPr algn="ctr"/>
            <a:r>
              <a:rPr lang="en-US" altLang="zh-CN" sz="9600" dirty="0">
                <a:solidFill>
                  <a:schemeClr val="accent1">
                    <a:lumMod val="100000"/>
                  </a:schemeClr>
                </a:solidFill>
                <a:effectLst/>
                <a:latin typeface="+mj-ea"/>
                <a:ea typeface="+mj-ea"/>
              </a:rPr>
              <a:t>Thank You</a:t>
            </a:r>
            <a:endParaRPr lang="zh-CN" altLang="en-US" sz="9600" dirty="0">
              <a:solidFill>
                <a:schemeClr val="accent1">
                  <a:lumMod val="100000"/>
                </a:schemeClr>
              </a:solidFill>
              <a:effectLst/>
              <a:latin typeface="+mj-ea"/>
              <a:ea typeface="+mj-ea"/>
            </a:endParaRPr>
          </a:p>
        </p:txBody>
      </p:sp>
      <p:grpSp>
        <p:nvGrpSpPr>
          <p:cNvPr id="13" name="组合 12">
            <a:extLst>
              <a:ext uri="{FF2B5EF4-FFF2-40B4-BE49-F238E27FC236}">
                <a16:creationId xmlns:a16="http://schemas.microsoft.com/office/drawing/2014/main" id="{E12646CE-0EDD-4BBF-BFB2-C5B5CA0E588C}"/>
              </a:ext>
            </a:extLst>
          </p:cNvPr>
          <p:cNvGrpSpPr/>
          <p:nvPr/>
        </p:nvGrpSpPr>
        <p:grpSpPr>
          <a:xfrm>
            <a:off x="1924508" y="2749863"/>
            <a:ext cx="909489" cy="179648"/>
            <a:chOff x="2731283" y="5385651"/>
            <a:chExt cx="909489" cy="179648"/>
          </a:xfrm>
        </p:grpSpPr>
        <p:cxnSp>
          <p:nvCxnSpPr>
            <p:cNvPr id="65" name="直接连接符 64">
              <a:extLst>
                <a:ext uri="{FF2B5EF4-FFF2-40B4-BE49-F238E27FC236}">
                  <a16:creationId xmlns:a16="http://schemas.microsoft.com/office/drawing/2014/main" id="{4468125E-BED0-49EA-83C4-315CFD53847F}"/>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7" name="组合 66">
              <a:extLst>
                <a:ext uri="{FF2B5EF4-FFF2-40B4-BE49-F238E27FC236}">
                  <a16:creationId xmlns:a16="http://schemas.microsoft.com/office/drawing/2014/main" id="{3672211D-63F9-48CD-B31D-6C2918668723}"/>
                </a:ext>
              </a:extLst>
            </p:cNvPr>
            <p:cNvGrpSpPr/>
            <p:nvPr/>
          </p:nvGrpSpPr>
          <p:grpSpPr>
            <a:xfrm>
              <a:off x="3371300" y="5385651"/>
              <a:ext cx="269472" cy="179648"/>
              <a:chOff x="3358750" y="1717040"/>
              <a:chExt cx="548637" cy="365758"/>
            </a:xfrm>
          </p:grpSpPr>
          <p:sp>
            <p:nvSpPr>
              <p:cNvPr id="71" name="菱形 70">
                <a:extLst>
                  <a:ext uri="{FF2B5EF4-FFF2-40B4-BE49-F238E27FC236}">
                    <a16:creationId xmlns:a16="http://schemas.microsoft.com/office/drawing/2014/main" id="{296F1C85-06AB-405F-999E-0CC794BF4B3D}"/>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72" name="菱形 71">
                <a:extLst>
                  <a:ext uri="{FF2B5EF4-FFF2-40B4-BE49-F238E27FC236}">
                    <a16:creationId xmlns:a16="http://schemas.microsoft.com/office/drawing/2014/main" id="{03F2C6F8-5727-4E1E-B903-2DB0A0064DF1}"/>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76" name="任意多边形: 形状 75">
              <a:extLst>
                <a:ext uri="{FF2B5EF4-FFF2-40B4-BE49-F238E27FC236}">
                  <a16:creationId xmlns:a16="http://schemas.microsoft.com/office/drawing/2014/main" id="{CA29F8D6-93AC-439D-9E4F-34689B1DDA7C}"/>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solidFill>
              </a:endParaRPr>
            </a:p>
          </p:txBody>
        </p:sp>
      </p:grpSp>
      <p:sp>
        <p:nvSpPr>
          <p:cNvPr id="114" name="任意多边形: 形状 113">
            <a:extLst>
              <a:ext uri="{FF2B5EF4-FFF2-40B4-BE49-F238E27FC236}">
                <a16:creationId xmlns:a16="http://schemas.microsoft.com/office/drawing/2014/main" id="{0601CB62-529F-44D0-B06D-1A68E1CD3203}"/>
              </a:ext>
            </a:extLst>
          </p:cNvPr>
          <p:cNvSpPr/>
          <p:nvPr/>
        </p:nvSpPr>
        <p:spPr>
          <a:xfrm flipH="1">
            <a:off x="6047834" y="4606929"/>
            <a:ext cx="274619" cy="116571"/>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5" name="任意多边形: 形状 114">
            <a:extLst>
              <a:ext uri="{FF2B5EF4-FFF2-40B4-BE49-F238E27FC236}">
                <a16:creationId xmlns:a16="http://schemas.microsoft.com/office/drawing/2014/main" id="{90D77D1C-2162-4D27-BAB4-6AB75B4F9E41}"/>
              </a:ext>
            </a:extLst>
          </p:cNvPr>
          <p:cNvSpPr/>
          <p:nvPr/>
        </p:nvSpPr>
        <p:spPr>
          <a:xfrm flipH="1">
            <a:off x="6368251" y="4315158"/>
            <a:ext cx="274619" cy="117321"/>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6" name="任意多边形: 形状 115">
            <a:extLst>
              <a:ext uri="{FF2B5EF4-FFF2-40B4-BE49-F238E27FC236}">
                <a16:creationId xmlns:a16="http://schemas.microsoft.com/office/drawing/2014/main" id="{E3679F13-808C-4F75-86E5-30A9E50A6C6F}"/>
              </a:ext>
            </a:extLst>
          </p:cNvPr>
          <p:cNvSpPr/>
          <p:nvPr/>
        </p:nvSpPr>
        <p:spPr>
          <a:xfrm flipH="1">
            <a:off x="5421118" y="4551908"/>
            <a:ext cx="275661" cy="117809"/>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7" name="任意多边形: 形状 116">
            <a:extLst>
              <a:ext uri="{FF2B5EF4-FFF2-40B4-BE49-F238E27FC236}">
                <a16:creationId xmlns:a16="http://schemas.microsoft.com/office/drawing/2014/main" id="{CD2284DC-97FD-4B13-AE8E-03D9F18CD69A}"/>
              </a:ext>
            </a:extLst>
          </p:cNvPr>
          <p:cNvSpPr/>
          <p:nvPr/>
        </p:nvSpPr>
        <p:spPr>
          <a:xfrm flipH="1">
            <a:off x="6854394" y="4496764"/>
            <a:ext cx="519790" cy="247577"/>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8" name="任意多边形: 形状 117">
            <a:extLst>
              <a:ext uri="{FF2B5EF4-FFF2-40B4-BE49-F238E27FC236}">
                <a16:creationId xmlns:a16="http://schemas.microsoft.com/office/drawing/2014/main" id="{C5FBDF7C-5564-4B6F-B135-02D3380129B1}"/>
              </a:ext>
            </a:extLst>
          </p:cNvPr>
          <p:cNvSpPr/>
          <p:nvPr/>
        </p:nvSpPr>
        <p:spPr>
          <a:xfrm flipH="1">
            <a:off x="6642870" y="4878083"/>
            <a:ext cx="142046" cy="97575"/>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19" name="任意多边形: 形状 118">
            <a:extLst>
              <a:ext uri="{FF2B5EF4-FFF2-40B4-BE49-F238E27FC236}">
                <a16:creationId xmlns:a16="http://schemas.microsoft.com/office/drawing/2014/main" id="{C92CC67B-C65E-4502-839F-1D17F28397B4}"/>
              </a:ext>
            </a:extLst>
          </p:cNvPr>
          <p:cNvSpPr/>
          <p:nvPr/>
        </p:nvSpPr>
        <p:spPr>
          <a:xfrm flipH="1">
            <a:off x="4183860" y="4761687"/>
            <a:ext cx="192947" cy="83810"/>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20" name="任意多边形: 形状 119">
            <a:extLst>
              <a:ext uri="{FF2B5EF4-FFF2-40B4-BE49-F238E27FC236}">
                <a16:creationId xmlns:a16="http://schemas.microsoft.com/office/drawing/2014/main" id="{D09C56BD-D2F5-487B-8386-C49E706AA045}"/>
              </a:ext>
            </a:extLst>
          </p:cNvPr>
          <p:cNvSpPr/>
          <p:nvPr/>
        </p:nvSpPr>
        <p:spPr>
          <a:xfrm flipH="1">
            <a:off x="7641650" y="4598159"/>
            <a:ext cx="366491" cy="161920"/>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21" name="任意多边形: 形状 120">
            <a:extLst>
              <a:ext uri="{FF2B5EF4-FFF2-40B4-BE49-F238E27FC236}">
                <a16:creationId xmlns:a16="http://schemas.microsoft.com/office/drawing/2014/main" id="{D8D0E3DE-64E9-46C1-AB2F-FA4579AAC3A8}"/>
              </a:ext>
            </a:extLst>
          </p:cNvPr>
          <p:cNvSpPr/>
          <p:nvPr/>
        </p:nvSpPr>
        <p:spPr>
          <a:xfrm flipH="1">
            <a:off x="4969467" y="4712861"/>
            <a:ext cx="275663" cy="116737"/>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22" name="任意多边形: 形状 121">
            <a:extLst>
              <a:ext uri="{FF2B5EF4-FFF2-40B4-BE49-F238E27FC236}">
                <a16:creationId xmlns:a16="http://schemas.microsoft.com/office/drawing/2014/main" id="{E40FDC3C-E4DD-4675-85D7-245707B85634}"/>
              </a:ext>
            </a:extLst>
          </p:cNvPr>
          <p:cNvSpPr/>
          <p:nvPr/>
        </p:nvSpPr>
        <p:spPr>
          <a:xfrm flipH="1">
            <a:off x="4578595" y="4895833"/>
            <a:ext cx="142046" cy="99458"/>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nvGrpSpPr>
          <p:cNvPr id="39" name="组合 38">
            <a:extLst>
              <a:ext uri="{FF2B5EF4-FFF2-40B4-BE49-F238E27FC236}">
                <a16:creationId xmlns:a16="http://schemas.microsoft.com/office/drawing/2014/main" id="{90DC5459-007D-4941-A864-19BF6BAF9A33}"/>
              </a:ext>
            </a:extLst>
          </p:cNvPr>
          <p:cNvGrpSpPr/>
          <p:nvPr/>
        </p:nvGrpSpPr>
        <p:grpSpPr>
          <a:xfrm flipH="1">
            <a:off x="9425737" y="2749863"/>
            <a:ext cx="909489" cy="179648"/>
            <a:chOff x="2731283" y="5385651"/>
            <a:chExt cx="909489" cy="179648"/>
          </a:xfrm>
        </p:grpSpPr>
        <p:cxnSp>
          <p:nvCxnSpPr>
            <p:cNvPr id="40" name="直接连接符 39">
              <a:extLst>
                <a:ext uri="{FF2B5EF4-FFF2-40B4-BE49-F238E27FC236}">
                  <a16:creationId xmlns:a16="http://schemas.microsoft.com/office/drawing/2014/main" id="{D6163ABF-17C3-46BD-958D-1CAB46FDF38E}"/>
                </a:ext>
              </a:extLst>
            </p:cNvPr>
            <p:cNvCxnSpPr>
              <a:cxnSpLocks/>
            </p:cNvCxnSpPr>
            <p:nvPr/>
          </p:nvCxnSpPr>
          <p:spPr>
            <a:xfrm>
              <a:off x="2731283" y="5475475"/>
              <a:ext cx="5873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77D2CE82-90B4-41EA-9FEC-472BF7F72DAC}"/>
                </a:ext>
              </a:extLst>
            </p:cNvPr>
            <p:cNvGrpSpPr/>
            <p:nvPr/>
          </p:nvGrpSpPr>
          <p:grpSpPr>
            <a:xfrm>
              <a:off x="3371300" y="5385651"/>
              <a:ext cx="269472" cy="179648"/>
              <a:chOff x="3358750" y="1717040"/>
              <a:chExt cx="548637" cy="365758"/>
            </a:xfrm>
          </p:grpSpPr>
          <p:sp>
            <p:nvSpPr>
              <p:cNvPr id="43" name="菱形 42">
                <a:extLst>
                  <a:ext uri="{FF2B5EF4-FFF2-40B4-BE49-F238E27FC236}">
                    <a16:creationId xmlns:a16="http://schemas.microsoft.com/office/drawing/2014/main" id="{0A7D7D93-362E-4E0B-9BC6-3A9556F424FE}"/>
                  </a:ext>
                </a:extLst>
              </p:cNvPr>
              <p:cNvSpPr/>
              <p:nvPr/>
            </p:nvSpPr>
            <p:spPr>
              <a:xfrm>
                <a:off x="3358750"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菱形 43">
                <a:extLst>
                  <a:ext uri="{FF2B5EF4-FFF2-40B4-BE49-F238E27FC236}">
                    <a16:creationId xmlns:a16="http://schemas.microsoft.com/office/drawing/2014/main" id="{00B25D89-25D9-4A14-B9FA-3687C6EDD77E}"/>
                  </a:ext>
                </a:extLst>
              </p:cNvPr>
              <p:cNvSpPr/>
              <p:nvPr/>
            </p:nvSpPr>
            <p:spPr>
              <a:xfrm>
                <a:off x="3541629" y="1717040"/>
                <a:ext cx="365758" cy="365758"/>
              </a:xfrm>
              <a:prstGeom prst="diamond">
                <a:avLst/>
              </a:prstGeom>
              <a:no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42" name="任意多边形: 形状 41">
              <a:extLst>
                <a:ext uri="{FF2B5EF4-FFF2-40B4-BE49-F238E27FC236}">
                  <a16:creationId xmlns:a16="http://schemas.microsoft.com/office/drawing/2014/main" id="{35835006-C9E9-47AA-9CCD-3DA330981228}"/>
                </a:ext>
              </a:extLst>
            </p:cNvPr>
            <p:cNvSpPr/>
            <p:nvPr/>
          </p:nvSpPr>
          <p:spPr>
            <a:xfrm>
              <a:off x="3463029" y="5430563"/>
              <a:ext cx="89824" cy="89824"/>
            </a:xfrm>
            <a:custGeom>
              <a:avLst/>
              <a:gdLst>
                <a:gd name="connsiteX0" fmla="*/ 44912 w 89824"/>
                <a:gd name="connsiteY0" fmla="*/ 0 h 89824"/>
                <a:gd name="connsiteX1" fmla="*/ 89824 w 89824"/>
                <a:gd name="connsiteY1" fmla="*/ 44912 h 89824"/>
                <a:gd name="connsiteX2" fmla="*/ 44912 w 89824"/>
                <a:gd name="connsiteY2" fmla="*/ 89824 h 89824"/>
                <a:gd name="connsiteX3" fmla="*/ 0 w 89824"/>
                <a:gd name="connsiteY3" fmla="*/ 44912 h 89824"/>
              </a:gdLst>
              <a:ahLst/>
              <a:cxnLst>
                <a:cxn ang="0">
                  <a:pos x="connsiteX0" y="connsiteY0"/>
                </a:cxn>
                <a:cxn ang="0">
                  <a:pos x="connsiteX1" y="connsiteY1"/>
                </a:cxn>
                <a:cxn ang="0">
                  <a:pos x="connsiteX2" y="connsiteY2"/>
                </a:cxn>
                <a:cxn ang="0">
                  <a:pos x="connsiteX3" y="connsiteY3"/>
                </a:cxn>
              </a:cxnLst>
              <a:rect l="l" t="t" r="r" b="b"/>
              <a:pathLst>
                <a:path w="89824" h="89824">
                  <a:moveTo>
                    <a:pt x="44912" y="0"/>
                  </a:moveTo>
                  <a:lnTo>
                    <a:pt x="89824" y="44912"/>
                  </a:lnTo>
                  <a:lnTo>
                    <a:pt x="44912" y="89824"/>
                  </a:lnTo>
                  <a:lnTo>
                    <a:pt x="0" y="44912"/>
                  </a:lnTo>
                  <a:close/>
                </a:path>
              </a:pathLst>
            </a:custGeom>
            <a:solidFill>
              <a:schemeClr val="accent1"/>
            </a:solidFill>
            <a:ln w="635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accent1"/>
                </a:solidFill>
              </a:endParaRPr>
            </a:p>
          </p:txBody>
        </p:sp>
      </p:grpSp>
    </p:spTree>
    <p:extLst>
      <p:ext uri="{BB962C8B-B14F-4D97-AF65-F5344CB8AC3E}">
        <p14:creationId xmlns:p14="http://schemas.microsoft.com/office/powerpoint/2010/main" val="3983234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任意多边形: 形状 1033">
            <a:extLst>
              <a:ext uri="{FF2B5EF4-FFF2-40B4-BE49-F238E27FC236}">
                <a16:creationId xmlns:a16="http://schemas.microsoft.com/office/drawing/2014/main" id="{CF421E5B-2113-46B6-8540-CEA646D417EA}"/>
              </a:ext>
            </a:extLst>
          </p:cNvPr>
          <p:cNvSpPr/>
          <p:nvPr/>
        </p:nvSpPr>
        <p:spPr>
          <a:xfrm>
            <a:off x="6862124" y="2612444"/>
            <a:ext cx="827398" cy="798638"/>
          </a:xfrm>
          <a:custGeom>
            <a:avLst/>
            <a:gdLst>
              <a:gd name="connsiteX0" fmla="*/ 1244360 w 1244359"/>
              <a:gd name="connsiteY0" fmla="*/ 573405 h 1201102"/>
              <a:gd name="connsiteX1" fmla="*/ 1241502 w 1244359"/>
              <a:gd name="connsiteY1" fmla="*/ 522923 h 1201102"/>
              <a:gd name="connsiteX2" fmla="*/ 1240550 w 1244359"/>
              <a:gd name="connsiteY2" fmla="*/ 510540 h 1201102"/>
              <a:gd name="connsiteX3" fmla="*/ 1238645 w 1244359"/>
              <a:gd name="connsiteY3" fmla="*/ 499110 h 1201102"/>
              <a:gd name="connsiteX4" fmla="*/ 1235787 w 1244359"/>
              <a:gd name="connsiteY4" fmla="*/ 476250 h 1201102"/>
              <a:gd name="connsiteX5" fmla="*/ 1225310 w 1244359"/>
              <a:gd name="connsiteY5" fmla="*/ 442913 h 1201102"/>
              <a:gd name="connsiteX6" fmla="*/ 1220547 w 1244359"/>
              <a:gd name="connsiteY6" fmla="*/ 422910 h 1201102"/>
              <a:gd name="connsiteX7" fmla="*/ 1222452 w 1244359"/>
              <a:gd name="connsiteY7" fmla="*/ 414338 h 1201102"/>
              <a:gd name="connsiteX8" fmla="*/ 1216737 w 1244359"/>
              <a:gd name="connsiteY8" fmla="*/ 396240 h 1201102"/>
              <a:gd name="connsiteX9" fmla="*/ 1219595 w 1244359"/>
              <a:gd name="connsiteY9" fmla="*/ 415290 h 1201102"/>
              <a:gd name="connsiteX10" fmla="*/ 1214832 w 1244359"/>
              <a:gd name="connsiteY10" fmla="*/ 390525 h 1201102"/>
              <a:gd name="connsiteX11" fmla="*/ 1205307 w 1244359"/>
              <a:gd name="connsiteY11" fmla="*/ 365760 h 1201102"/>
              <a:gd name="connsiteX12" fmla="*/ 1199592 w 1244359"/>
              <a:gd name="connsiteY12" fmla="*/ 354330 h 1201102"/>
              <a:gd name="connsiteX13" fmla="*/ 1197687 w 1244359"/>
              <a:gd name="connsiteY13" fmla="*/ 355283 h 1201102"/>
              <a:gd name="connsiteX14" fmla="*/ 1191020 w 1244359"/>
              <a:gd name="connsiteY14" fmla="*/ 337185 h 1201102"/>
              <a:gd name="connsiteX15" fmla="*/ 1191020 w 1244359"/>
              <a:gd name="connsiteY15" fmla="*/ 340995 h 1201102"/>
              <a:gd name="connsiteX16" fmla="*/ 1188162 w 1244359"/>
              <a:gd name="connsiteY16" fmla="*/ 331470 h 1201102"/>
              <a:gd name="connsiteX17" fmla="*/ 1189115 w 1244359"/>
              <a:gd name="connsiteY17" fmla="*/ 340995 h 1201102"/>
              <a:gd name="connsiteX18" fmla="*/ 1198640 w 1244359"/>
              <a:gd name="connsiteY18" fmla="*/ 362903 h 1201102"/>
              <a:gd name="connsiteX19" fmla="*/ 1193877 w 1244359"/>
              <a:gd name="connsiteY19" fmla="*/ 351473 h 1201102"/>
              <a:gd name="connsiteX20" fmla="*/ 1191972 w 1244359"/>
              <a:gd name="connsiteY20" fmla="*/ 355283 h 1201102"/>
              <a:gd name="connsiteX21" fmla="*/ 1197687 w 1244359"/>
              <a:gd name="connsiteY21" fmla="*/ 364808 h 1201102"/>
              <a:gd name="connsiteX22" fmla="*/ 1191020 w 1244359"/>
              <a:gd name="connsiteY22" fmla="*/ 360998 h 1201102"/>
              <a:gd name="connsiteX23" fmla="*/ 1197687 w 1244359"/>
              <a:gd name="connsiteY23" fmla="*/ 368618 h 1201102"/>
              <a:gd name="connsiteX24" fmla="*/ 1194830 w 1244359"/>
              <a:gd name="connsiteY24" fmla="*/ 369570 h 1201102"/>
              <a:gd name="connsiteX25" fmla="*/ 1196735 w 1244359"/>
              <a:gd name="connsiteY25" fmla="*/ 371475 h 1201102"/>
              <a:gd name="connsiteX26" fmla="*/ 1194830 w 1244359"/>
              <a:gd name="connsiteY26" fmla="*/ 371475 h 1201102"/>
              <a:gd name="connsiteX27" fmla="*/ 1191972 w 1244359"/>
              <a:gd name="connsiteY27" fmla="*/ 373380 h 1201102"/>
              <a:gd name="connsiteX28" fmla="*/ 1192925 w 1244359"/>
              <a:gd name="connsiteY28" fmla="*/ 372428 h 1201102"/>
              <a:gd name="connsiteX29" fmla="*/ 1190067 w 1244359"/>
              <a:gd name="connsiteY29" fmla="*/ 363855 h 1201102"/>
              <a:gd name="connsiteX30" fmla="*/ 1191020 w 1244359"/>
              <a:gd name="connsiteY30" fmla="*/ 374333 h 1201102"/>
              <a:gd name="connsiteX31" fmla="*/ 1184352 w 1244359"/>
              <a:gd name="connsiteY31" fmla="*/ 377190 h 1201102"/>
              <a:gd name="connsiteX32" fmla="*/ 1183400 w 1244359"/>
              <a:gd name="connsiteY32" fmla="*/ 376238 h 1201102"/>
              <a:gd name="connsiteX33" fmla="*/ 1182447 w 1244359"/>
              <a:gd name="connsiteY33" fmla="*/ 372428 h 1201102"/>
              <a:gd name="connsiteX34" fmla="*/ 1180542 w 1244359"/>
              <a:gd name="connsiteY34" fmla="*/ 367665 h 1201102"/>
              <a:gd name="connsiteX35" fmla="*/ 1179590 w 1244359"/>
              <a:gd name="connsiteY35" fmla="*/ 356235 h 1201102"/>
              <a:gd name="connsiteX36" fmla="*/ 1169112 w 1244359"/>
              <a:gd name="connsiteY36" fmla="*/ 328613 h 1201102"/>
              <a:gd name="connsiteX37" fmla="*/ 1163397 w 1244359"/>
              <a:gd name="connsiteY37" fmla="*/ 322898 h 1201102"/>
              <a:gd name="connsiteX38" fmla="*/ 1163397 w 1244359"/>
              <a:gd name="connsiteY38" fmla="*/ 319088 h 1201102"/>
              <a:gd name="connsiteX39" fmla="*/ 1160540 w 1244359"/>
              <a:gd name="connsiteY39" fmla="*/ 317183 h 1201102"/>
              <a:gd name="connsiteX40" fmla="*/ 1159587 w 1244359"/>
              <a:gd name="connsiteY40" fmla="*/ 311468 h 1201102"/>
              <a:gd name="connsiteX41" fmla="*/ 1152920 w 1244359"/>
              <a:gd name="connsiteY41" fmla="*/ 304800 h 1201102"/>
              <a:gd name="connsiteX42" fmla="*/ 1151015 w 1244359"/>
              <a:gd name="connsiteY42" fmla="*/ 299085 h 1201102"/>
              <a:gd name="connsiteX43" fmla="*/ 1151967 w 1244359"/>
              <a:gd name="connsiteY43" fmla="*/ 299085 h 1201102"/>
              <a:gd name="connsiteX44" fmla="*/ 1142442 w 1244359"/>
              <a:gd name="connsiteY44" fmla="*/ 280988 h 1201102"/>
              <a:gd name="connsiteX45" fmla="*/ 1142442 w 1244359"/>
              <a:gd name="connsiteY45" fmla="*/ 280988 h 1201102"/>
              <a:gd name="connsiteX46" fmla="*/ 1118630 w 1244359"/>
              <a:gd name="connsiteY46" fmla="*/ 243840 h 1201102"/>
              <a:gd name="connsiteX47" fmla="*/ 1109105 w 1244359"/>
              <a:gd name="connsiteY47" fmla="*/ 226695 h 1201102"/>
              <a:gd name="connsiteX48" fmla="*/ 1105295 w 1244359"/>
              <a:gd name="connsiteY48" fmla="*/ 225743 h 1201102"/>
              <a:gd name="connsiteX49" fmla="*/ 1092912 w 1244359"/>
              <a:gd name="connsiteY49" fmla="*/ 207645 h 1201102"/>
              <a:gd name="connsiteX50" fmla="*/ 1087197 w 1244359"/>
              <a:gd name="connsiteY50" fmla="*/ 195263 h 1201102"/>
              <a:gd name="connsiteX51" fmla="*/ 1088150 w 1244359"/>
              <a:gd name="connsiteY51" fmla="*/ 194310 h 1201102"/>
              <a:gd name="connsiteX52" fmla="*/ 1085292 w 1244359"/>
              <a:gd name="connsiteY52" fmla="*/ 191453 h 1201102"/>
              <a:gd name="connsiteX53" fmla="*/ 1082435 w 1244359"/>
              <a:gd name="connsiteY53" fmla="*/ 188595 h 1201102"/>
              <a:gd name="connsiteX54" fmla="*/ 1071957 w 1244359"/>
              <a:gd name="connsiteY54" fmla="*/ 176213 h 1201102"/>
              <a:gd name="connsiteX55" fmla="*/ 1062432 w 1244359"/>
              <a:gd name="connsiteY55" fmla="*/ 163830 h 1201102"/>
              <a:gd name="connsiteX56" fmla="*/ 1035762 w 1244359"/>
              <a:gd name="connsiteY56" fmla="*/ 123825 h 1201102"/>
              <a:gd name="connsiteX57" fmla="*/ 999567 w 1244359"/>
              <a:gd name="connsiteY57" fmla="*/ 91440 h 1201102"/>
              <a:gd name="connsiteX58" fmla="*/ 993852 w 1244359"/>
              <a:gd name="connsiteY58" fmla="*/ 91440 h 1201102"/>
              <a:gd name="connsiteX59" fmla="*/ 961467 w 1244359"/>
              <a:gd name="connsiteY59" fmla="*/ 67628 h 1201102"/>
              <a:gd name="connsiteX60" fmla="*/ 925272 w 1244359"/>
              <a:gd name="connsiteY60" fmla="*/ 45720 h 1201102"/>
              <a:gd name="connsiteX61" fmla="*/ 876695 w 1244359"/>
              <a:gd name="connsiteY61" fmla="*/ 16193 h 1201102"/>
              <a:gd name="connsiteX62" fmla="*/ 847167 w 1244359"/>
              <a:gd name="connsiteY62" fmla="*/ 9525 h 1201102"/>
              <a:gd name="connsiteX63" fmla="*/ 821450 w 1244359"/>
              <a:gd name="connsiteY63" fmla="*/ 12383 h 1201102"/>
              <a:gd name="connsiteX64" fmla="*/ 769062 w 1244359"/>
              <a:gd name="connsiteY64" fmla="*/ 1905 h 1201102"/>
              <a:gd name="connsiteX65" fmla="*/ 759537 w 1244359"/>
              <a:gd name="connsiteY65" fmla="*/ 3810 h 1201102"/>
              <a:gd name="connsiteX66" fmla="*/ 753822 w 1244359"/>
              <a:gd name="connsiteY66" fmla="*/ 0 h 1201102"/>
              <a:gd name="connsiteX67" fmla="*/ 751917 w 1244359"/>
              <a:gd name="connsiteY67" fmla="*/ 6668 h 1201102"/>
              <a:gd name="connsiteX68" fmla="*/ 780492 w 1244359"/>
              <a:gd name="connsiteY68" fmla="*/ 8573 h 1201102"/>
              <a:gd name="connsiteX69" fmla="*/ 788112 w 1244359"/>
              <a:gd name="connsiteY69" fmla="*/ 12383 h 1201102"/>
              <a:gd name="connsiteX70" fmla="*/ 873837 w 1244359"/>
              <a:gd name="connsiteY70" fmla="*/ 25718 h 1201102"/>
              <a:gd name="connsiteX71" fmla="*/ 950990 w 1244359"/>
              <a:gd name="connsiteY71" fmla="*/ 63818 h 1201102"/>
              <a:gd name="connsiteX72" fmla="*/ 952895 w 1244359"/>
              <a:gd name="connsiteY72" fmla="*/ 72390 h 1201102"/>
              <a:gd name="connsiteX73" fmla="*/ 981470 w 1244359"/>
              <a:gd name="connsiteY73" fmla="*/ 93345 h 1201102"/>
              <a:gd name="connsiteX74" fmla="*/ 1009092 w 1244359"/>
              <a:gd name="connsiteY74" fmla="*/ 106680 h 1201102"/>
              <a:gd name="connsiteX75" fmla="*/ 1030047 w 1244359"/>
              <a:gd name="connsiteY75" fmla="*/ 128588 h 1201102"/>
              <a:gd name="connsiteX76" fmla="*/ 1051002 w 1244359"/>
              <a:gd name="connsiteY76" fmla="*/ 154305 h 1201102"/>
              <a:gd name="connsiteX77" fmla="*/ 1051002 w 1244359"/>
              <a:gd name="connsiteY77" fmla="*/ 156210 h 1201102"/>
              <a:gd name="connsiteX78" fmla="*/ 1036715 w 1244359"/>
              <a:gd name="connsiteY78" fmla="*/ 143828 h 1201102"/>
              <a:gd name="connsiteX79" fmla="*/ 1041477 w 1244359"/>
              <a:gd name="connsiteY79" fmla="*/ 145733 h 1201102"/>
              <a:gd name="connsiteX80" fmla="*/ 1028142 w 1244359"/>
              <a:gd name="connsiteY80" fmla="*/ 134303 h 1201102"/>
              <a:gd name="connsiteX81" fmla="*/ 1018617 w 1244359"/>
              <a:gd name="connsiteY81" fmla="*/ 121920 h 1201102"/>
              <a:gd name="connsiteX82" fmla="*/ 1008140 w 1244359"/>
              <a:gd name="connsiteY82" fmla="*/ 120015 h 1201102"/>
              <a:gd name="connsiteX83" fmla="*/ 1021475 w 1244359"/>
              <a:gd name="connsiteY83" fmla="*/ 139065 h 1201102"/>
              <a:gd name="connsiteX84" fmla="*/ 1012902 w 1244359"/>
              <a:gd name="connsiteY84" fmla="*/ 130493 h 1201102"/>
              <a:gd name="connsiteX85" fmla="*/ 1026237 w 1244359"/>
              <a:gd name="connsiteY85" fmla="*/ 144780 h 1201102"/>
              <a:gd name="connsiteX86" fmla="*/ 1042430 w 1244359"/>
              <a:gd name="connsiteY86" fmla="*/ 159068 h 1201102"/>
              <a:gd name="connsiteX87" fmla="*/ 1039572 w 1244359"/>
              <a:gd name="connsiteY87" fmla="*/ 160020 h 1201102"/>
              <a:gd name="connsiteX88" fmla="*/ 1052907 w 1244359"/>
              <a:gd name="connsiteY88" fmla="*/ 172403 h 1201102"/>
              <a:gd name="connsiteX89" fmla="*/ 1055765 w 1244359"/>
              <a:gd name="connsiteY89" fmla="*/ 177165 h 1201102"/>
              <a:gd name="connsiteX90" fmla="*/ 1052907 w 1244359"/>
              <a:gd name="connsiteY90" fmla="*/ 176213 h 1201102"/>
              <a:gd name="connsiteX91" fmla="*/ 1055765 w 1244359"/>
              <a:gd name="connsiteY91" fmla="*/ 181928 h 1201102"/>
              <a:gd name="connsiteX92" fmla="*/ 1053860 w 1244359"/>
              <a:gd name="connsiteY92" fmla="*/ 180975 h 1201102"/>
              <a:gd name="connsiteX93" fmla="*/ 1056717 w 1244359"/>
              <a:gd name="connsiteY93" fmla="*/ 183833 h 1201102"/>
              <a:gd name="connsiteX94" fmla="*/ 1056717 w 1244359"/>
              <a:gd name="connsiteY94" fmla="*/ 186690 h 1201102"/>
              <a:gd name="connsiteX95" fmla="*/ 1034810 w 1244359"/>
              <a:gd name="connsiteY95" fmla="*/ 179070 h 1201102"/>
              <a:gd name="connsiteX96" fmla="*/ 1032905 w 1244359"/>
              <a:gd name="connsiteY96" fmla="*/ 174308 h 1201102"/>
              <a:gd name="connsiteX97" fmla="*/ 1031000 w 1244359"/>
              <a:gd name="connsiteY97" fmla="*/ 176213 h 1201102"/>
              <a:gd name="connsiteX98" fmla="*/ 1032905 w 1244359"/>
              <a:gd name="connsiteY98" fmla="*/ 178118 h 1201102"/>
              <a:gd name="connsiteX99" fmla="*/ 1030047 w 1244359"/>
              <a:gd name="connsiteY99" fmla="*/ 177165 h 1201102"/>
              <a:gd name="connsiteX100" fmla="*/ 1029095 w 1244359"/>
              <a:gd name="connsiteY100" fmla="*/ 175260 h 1201102"/>
              <a:gd name="connsiteX101" fmla="*/ 1027190 w 1244359"/>
              <a:gd name="connsiteY101" fmla="*/ 173355 h 1201102"/>
              <a:gd name="connsiteX102" fmla="*/ 1028142 w 1244359"/>
              <a:gd name="connsiteY102" fmla="*/ 176213 h 1201102"/>
              <a:gd name="connsiteX103" fmla="*/ 1028142 w 1244359"/>
              <a:gd name="connsiteY103" fmla="*/ 176213 h 1201102"/>
              <a:gd name="connsiteX104" fmla="*/ 1021475 w 1244359"/>
              <a:gd name="connsiteY104" fmla="*/ 172403 h 1201102"/>
              <a:gd name="connsiteX105" fmla="*/ 1016712 w 1244359"/>
              <a:gd name="connsiteY105" fmla="*/ 164783 h 1201102"/>
              <a:gd name="connsiteX106" fmla="*/ 1005282 w 1244359"/>
              <a:gd name="connsiteY106" fmla="*/ 164783 h 1201102"/>
              <a:gd name="connsiteX107" fmla="*/ 1003377 w 1244359"/>
              <a:gd name="connsiteY107" fmla="*/ 168593 h 1201102"/>
              <a:gd name="connsiteX108" fmla="*/ 996710 w 1244359"/>
              <a:gd name="connsiteY108" fmla="*/ 164783 h 1201102"/>
              <a:gd name="connsiteX109" fmla="*/ 994805 w 1244359"/>
              <a:gd name="connsiteY109" fmla="*/ 152400 h 1201102"/>
              <a:gd name="connsiteX110" fmla="*/ 991947 w 1244359"/>
              <a:gd name="connsiteY110" fmla="*/ 151448 h 1201102"/>
              <a:gd name="connsiteX111" fmla="*/ 990995 w 1244359"/>
              <a:gd name="connsiteY111" fmla="*/ 152400 h 1201102"/>
              <a:gd name="connsiteX112" fmla="*/ 990995 w 1244359"/>
              <a:gd name="connsiteY112" fmla="*/ 153353 h 1201102"/>
              <a:gd name="connsiteX113" fmla="*/ 983375 w 1244359"/>
              <a:gd name="connsiteY113" fmla="*/ 145733 h 1201102"/>
              <a:gd name="connsiteX114" fmla="*/ 982422 w 1244359"/>
              <a:gd name="connsiteY114" fmla="*/ 149543 h 1201102"/>
              <a:gd name="connsiteX115" fmla="*/ 990042 w 1244359"/>
              <a:gd name="connsiteY115" fmla="*/ 155258 h 1201102"/>
              <a:gd name="connsiteX116" fmla="*/ 990042 w 1244359"/>
              <a:gd name="connsiteY116" fmla="*/ 156210 h 1201102"/>
              <a:gd name="connsiteX117" fmla="*/ 992900 w 1244359"/>
              <a:gd name="connsiteY117" fmla="*/ 160973 h 1201102"/>
              <a:gd name="connsiteX118" fmla="*/ 973850 w 1244359"/>
              <a:gd name="connsiteY118" fmla="*/ 144780 h 1201102"/>
              <a:gd name="connsiteX119" fmla="*/ 970040 w 1244359"/>
              <a:gd name="connsiteY119" fmla="*/ 141923 h 1201102"/>
              <a:gd name="connsiteX120" fmla="*/ 970992 w 1244359"/>
              <a:gd name="connsiteY120" fmla="*/ 140970 h 1201102"/>
              <a:gd name="connsiteX121" fmla="*/ 970040 w 1244359"/>
              <a:gd name="connsiteY121" fmla="*/ 139065 h 1201102"/>
              <a:gd name="connsiteX122" fmla="*/ 969087 w 1244359"/>
              <a:gd name="connsiteY122" fmla="*/ 140018 h 1201102"/>
              <a:gd name="connsiteX123" fmla="*/ 955752 w 1244359"/>
              <a:gd name="connsiteY123" fmla="*/ 133350 h 1201102"/>
              <a:gd name="connsiteX124" fmla="*/ 951942 w 1244359"/>
              <a:gd name="connsiteY124" fmla="*/ 128588 h 1201102"/>
              <a:gd name="connsiteX125" fmla="*/ 947180 w 1244359"/>
              <a:gd name="connsiteY125" fmla="*/ 125730 h 1201102"/>
              <a:gd name="connsiteX126" fmla="*/ 852882 w 1244359"/>
              <a:gd name="connsiteY126" fmla="*/ 63818 h 1201102"/>
              <a:gd name="connsiteX127" fmla="*/ 735725 w 1244359"/>
              <a:gd name="connsiteY127" fmla="*/ 30480 h 1201102"/>
              <a:gd name="connsiteX128" fmla="*/ 711912 w 1244359"/>
              <a:gd name="connsiteY128" fmla="*/ 21908 h 1201102"/>
              <a:gd name="connsiteX129" fmla="*/ 684290 w 1244359"/>
              <a:gd name="connsiteY129" fmla="*/ 19050 h 1201102"/>
              <a:gd name="connsiteX130" fmla="*/ 630950 w 1244359"/>
              <a:gd name="connsiteY130" fmla="*/ 8573 h 1201102"/>
              <a:gd name="connsiteX131" fmla="*/ 615710 w 1244359"/>
              <a:gd name="connsiteY131" fmla="*/ 9525 h 1201102"/>
              <a:gd name="connsiteX132" fmla="*/ 601422 w 1244359"/>
              <a:gd name="connsiteY132" fmla="*/ 10478 h 1201102"/>
              <a:gd name="connsiteX133" fmla="*/ 578562 w 1244359"/>
              <a:gd name="connsiteY133" fmla="*/ 8573 h 1201102"/>
              <a:gd name="connsiteX134" fmla="*/ 523317 w 1244359"/>
              <a:gd name="connsiteY134" fmla="*/ 14288 h 1201102"/>
              <a:gd name="connsiteX135" fmla="*/ 510935 w 1244359"/>
              <a:gd name="connsiteY135" fmla="*/ 21908 h 1201102"/>
              <a:gd name="connsiteX136" fmla="*/ 492837 w 1244359"/>
              <a:gd name="connsiteY136" fmla="*/ 21908 h 1201102"/>
              <a:gd name="connsiteX137" fmla="*/ 491885 w 1244359"/>
              <a:gd name="connsiteY137" fmla="*/ 18098 h 1201102"/>
              <a:gd name="connsiteX138" fmla="*/ 486170 w 1244359"/>
              <a:gd name="connsiteY138" fmla="*/ 21908 h 1201102"/>
              <a:gd name="connsiteX139" fmla="*/ 473787 w 1244359"/>
              <a:gd name="connsiteY139" fmla="*/ 16193 h 1201102"/>
              <a:gd name="connsiteX140" fmla="*/ 457595 w 1244359"/>
              <a:gd name="connsiteY140" fmla="*/ 20955 h 1201102"/>
              <a:gd name="connsiteX141" fmla="*/ 464262 w 1244359"/>
              <a:gd name="connsiteY141" fmla="*/ 13335 h 1201102"/>
              <a:gd name="connsiteX142" fmla="*/ 483312 w 1244359"/>
              <a:gd name="connsiteY142" fmla="*/ 12383 h 1201102"/>
              <a:gd name="connsiteX143" fmla="*/ 484265 w 1244359"/>
              <a:gd name="connsiteY143" fmla="*/ 7620 h 1201102"/>
              <a:gd name="connsiteX144" fmla="*/ 504267 w 1244359"/>
              <a:gd name="connsiteY144" fmla="*/ 8573 h 1201102"/>
              <a:gd name="connsiteX145" fmla="*/ 496647 w 1244359"/>
              <a:gd name="connsiteY145" fmla="*/ 12383 h 1201102"/>
              <a:gd name="connsiteX146" fmla="*/ 520460 w 1244359"/>
              <a:gd name="connsiteY146" fmla="*/ 4763 h 1201102"/>
              <a:gd name="connsiteX147" fmla="*/ 518555 w 1244359"/>
              <a:gd name="connsiteY147" fmla="*/ 3810 h 1201102"/>
              <a:gd name="connsiteX148" fmla="*/ 411875 w 1244359"/>
              <a:gd name="connsiteY148" fmla="*/ 20955 h 1201102"/>
              <a:gd name="connsiteX149" fmla="*/ 315672 w 1244359"/>
              <a:gd name="connsiteY149" fmla="*/ 68580 h 1201102"/>
              <a:gd name="connsiteX150" fmla="*/ 296622 w 1244359"/>
              <a:gd name="connsiteY150" fmla="*/ 74295 h 1201102"/>
              <a:gd name="connsiteX151" fmla="*/ 269952 w 1244359"/>
              <a:gd name="connsiteY151" fmla="*/ 110490 h 1201102"/>
              <a:gd name="connsiteX152" fmla="*/ 342342 w 1244359"/>
              <a:gd name="connsiteY152" fmla="*/ 63818 h 1201102"/>
              <a:gd name="connsiteX153" fmla="*/ 363297 w 1244359"/>
              <a:gd name="connsiteY153" fmla="*/ 69533 h 1201102"/>
              <a:gd name="connsiteX154" fmla="*/ 280430 w 1244359"/>
              <a:gd name="connsiteY154" fmla="*/ 118110 h 1201102"/>
              <a:gd name="connsiteX155" fmla="*/ 273762 w 1244359"/>
              <a:gd name="connsiteY155" fmla="*/ 125730 h 1201102"/>
              <a:gd name="connsiteX156" fmla="*/ 228995 w 1244359"/>
              <a:gd name="connsiteY156" fmla="*/ 158115 h 1201102"/>
              <a:gd name="connsiteX157" fmla="*/ 157557 w 1244359"/>
              <a:gd name="connsiteY157" fmla="*/ 231458 h 1201102"/>
              <a:gd name="connsiteX158" fmla="*/ 143270 w 1244359"/>
              <a:gd name="connsiteY158" fmla="*/ 248603 h 1201102"/>
              <a:gd name="connsiteX159" fmla="*/ 162320 w 1244359"/>
              <a:gd name="connsiteY159" fmla="*/ 228600 h 1201102"/>
              <a:gd name="connsiteX160" fmla="*/ 176607 w 1244359"/>
              <a:gd name="connsiteY160" fmla="*/ 209550 h 1201102"/>
              <a:gd name="connsiteX161" fmla="*/ 203277 w 1244359"/>
              <a:gd name="connsiteY161" fmla="*/ 186690 h 1201102"/>
              <a:gd name="connsiteX162" fmla="*/ 231852 w 1244359"/>
              <a:gd name="connsiteY162" fmla="*/ 161925 h 1201102"/>
              <a:gd name="connsiteX163" fmla="*/ 246140 w 1244359"/>
              <a:gd name="connsiteY163" fmla="*/ 153353 h 1201102"/>
              <a:gd name="connsiteX164" fmla="*/ 259475 w 1244359"/>
              <a:gd name="connsiteY164" fmla="*/ 144780 h 1201102"/>
              <a:gd name="connsiteX165" fmla="*/ 284240 w 1244359"/>
              <a:gd name="connsiteY165" fmla="*/ 127635 h 1201102"/>
              <a:gd name="connsiteX166" fmla="*/ 343295 w 1244359"/>
              <a:gd name="connsiteY166" fmla="*/ 92393 h 1201102"/>
              <a:gd name="connsiteX167" fmla="*/ 362345 w 1244359"/>
              <a:gd name="connsiteY167" fmla="*/ 89535 h 1201102"/>
              <a:gd name="connsiteX168" fmla="*/ 381395 w 1244359"/>
              <a:gd name="connsiteY168" fmla="*/ 92393 h 1201102"/>
              <a:gd name="connsiteX169" fmla="*/ 380442 w 1244359"/>
              <a:gd name="connsiteY169" fmla="*/ 85725 h 1201102"/>
              <a:gd name="connsiteX170" fmla="*/ 394730 w 1244359"/>
              <a:gd name="connsiteY170" fmla="*/ 89535 h 1201102"/>
              <a:gd name="connsiteX171" fmla="*/ 382347 w 1244359"/>
              <a:gd name="connsiteY171" fmla="*/ 94298 h 1201102"/>
              <a:gd name="connsiteX172" fmla="*/ 399492 w 1244359"/>
              <a:gd name="connsiteY172" fmla="*/ 100013 h 1201102"/>
              <a:gd name="connsiteX173" fmla="*/ 375680 w 1244359"/>
              <a:gd name="connsiteY173" fmla="*/ 114300 h 1201102"/>
              <a:gd name="connsiteX174" fmla="*/ 354725 w 1244359"/>
              <a:gd name="connsiteY174" fmla="*/ 130493 h 1201102"/>
              <a:gd name="connsiteX175" fmla="*/ 311862 w 1244359"/>
              <a:gd name="connsiteY175" fmla="*/ 160973 h 1201102"/>
              <a:gd name="connsiteX176" fmla="*/ 294717 w 1244359"/>
              <a:gd name="connsiteY176" fmla="*/ 160020 h 1201102"/>
              <a:gd name="connsiteX177" fmla="*/ 311862 w 1244359"/>
              <a:gd name="connsiteY177" fmla="*/ 163830 h 1201102"/>
              <a:gd name="connsiteX178" fmla="*/ 298527 w 1244359"/>
              <a:gd name="connsiteY178" fmla="*/ 178118 h 1201102"/>
              <a:gd name="connsiteX179" fmla="*/ 294717 w 1244359"/>
              <a:gd name="connsiteY179" fmla="*/ 182880 h 1201102"/>
              <a:gd name="connsiteX180" fmla="*/ 293765 w 1244359"/>
              <a:gd name="connsiteY180" fmla="*/ 182880 h 1201102"/>
              <a:gd name="connsiteX181" fmla="*/ 278525 w 1244359"/>
              <a:gd name="connsiteY181" fmla="*/ 192405 h 1201102"/>
              <a:gd name="connsiteX182" fmla="*/ 276620 w 1244359"/>
              <a:gd name="connsiteY182" fmla="*/ 195263 h 1201102"/>
              <a:gd name="connsiteX183" fmla="*/ 264237 w 1244359"/>
              <a:gd name="connsiteY183" fmla="*/ 205740 h 1201102"/>
              <a:gd name="connsiteX184" fmla="*/ 263285 w 1244359"/>
              <a:gd name="connsiteY184" fmla="*/ 205740 h 1201102"/>
              <a:gd name="connsiteX185" fmla="*/ 262332 w 1244359"/>
              <a:gd name="connsiteY185" fmla="*/ 207645 h 1201102"/>
              <a:gd name="connsiteX186" fmla="*/ 260427 w 1244359"/>
              <a:gd name="connsiteY186" fmla="*/ 209550 h 1201102"/>
              <a:gd name="connsiteX187" fmla="*/ 243282 w 1244359"/>
              <a:gd name="connsiteY187" fmla="*/ 213360 h 1201102"/>
              <a:gd name="connsiteX188" fmla="*/ 239472 w 1244359"/>
              <a:gd name="connsiteY188" fmla="*/ 216218 h 1201102"/>
              <a:gd name="connsiteX189" fmla="*/ 237567 w 1244359"/>
              <a:gd name="connsiteY189" fmla="*/ 219075 h 1201102"/>
              <a:gd name="connsiteX190" fmla="*/ 229947 w 1244359"/>
              <a:gd name="connsiteY190" fmla="*/ 220980 h 1201102"/>
              <a:gd name="connsiteX191" fmla="*/ 223280 w 1244359"/>
              <a:gd name="connsiteY191" fmla="*/ 226695 h 1201102"/>
              <a:gd name="connsiteX192" fmla="*/ 211850 w 1244359"/>
              <a:gd name="connsiteY192" fmla="*/ 235268 h 1201102"/>
              <a:gd name="connsiteX193" fmla="*/ 208040 w 1244359"/>
              <a:gd name="connsiteY193" fmla="*/ 236220 h 1201102"/>
              <a:gd name="connsiteX194" fmla="*/ 195657 w 1244359"/>
              <a:gd name="connsiteY194" fmla="*/ 250508 h 1201102"/>
              <a:gd name="connsiteX195" fmla="*/ 188037 w 1244359"/>
              <a:gd name="connsiteY195" fmla="*/ 254318 h 1201102"/>
              <a:gd name="connsiteX196" fmla="*/ 186132 w 1244359"/>
              <a:gd name="connsiteY196" fmla="*/ 257175 h 1201102"/>
              <a:gd name="connsiteX197" fmla="*/ 163272 w 1244359"/>
              <a:gd name="connsiteY197" fmla="*/ 272415 h 1201102"/>
              <a:gd name="connsiteX198" fmla="*/ 151842 w 1244359"/>
              <a:gd name="connsiteY198" fmla="*/ 281940 h 1201102"/>
              <a:gd name="connsiteX199" fmla="*/ 138507 w 1244359"/>
              <a:gd name="connsiteY199" fmla="*/ 297180 h 1201102"/>
              <a:gd name="connsiteX200" fmla="*/ 134697 w 1244359"/>
              <a:gd name="connsiteY200" fmla="*/ 301943 h 1201102"/>
              <a:gd name="connsiteX201" fmla="*/ 128030 w 1244359"/>
              <a:gd name="connsiteY201" fmla="*/ 308610 h 1201102"/>
              <a:gd name="connsiteX202" fmla="*/ 123267 w 1244359"/>
              <a:gd name="connsiteY202" fmla="*/ 309563 h 1201102"/>
              <a:gd name="connsiteX203" fmla="*/ 121362 w 1244359"/>
              <a:gd name="connsiteY203" fmla="*/ 303848 h 1201102"/>
              <a:gd name="connsiteX204" fmla="*/ 122315 w 1244359"/>
              <a:gd name="connsiteY204" fmla="*/ 300038 h 1201102"/>
              <a:gd name="connsiteX205" fmla="*/ 121362 w 1244359"/>
              <a:gd name="connsiteY205" fmla="*/ 296228 h 1201102"/>
              <a:gd name="connsiteX206" fmla="*/ 119457 w 1244359"/>
              <a:gd name="connsiteY206" fmla="*/ 297180 h 1201102"/>
              <a:gd name="connsiteX207" fmla="*/ 112790 w 1244359"/>
              <a:gd name="connsiteY207" fmla="*/ 309563 h 1201102"/>
              <a:gd name="connsiteX208" fmla="*/ 111837 w 1244359"/>
              <a:gd name="connsiteY208" fmla="*/ 315278 h 1201102"/>
              <a:gd name="connsiteX209" fmla="*/ 100407 w 1244359"/>
              <a:gd name="connsiteY209" fmla="*/ 321945 h 1201102"/>
              <a:gd name="connsiteX210" fmla="*/ 98502 w 1244359"/>
              <a:gd name="connsiteY210" fmla="*/ 327660 h 1201102"/>
              <a:gd name="connsiteX211" fmla="*/ 91835 w 1244359"/>
              <a:gd name="connsiteY211" fmla="*/ 338138 h 1201102"/>
              <a:gd name="connsiteX212" fmla="*/ 84215 w 1244359"/>
              <a:gd name="connsiteY212" fmla="*/ 344805 h 1201102"/>
              <a:gd name="connsiteX213" fmla="*/ 87072 w 1244359"/>
              <a:gd name="connsiteY213" fmla="*/ 334328 h 1201102"/>
              <a:gd name="connsiteX214" fmla="*/ 121362 w 1244359"/>
              <a:gd name="connsiteY214" fmla="*/ 268605 h 1201102"/>
              <a:gd name="connsiteX215" fmla="*/ 133745 w 1244359"/>
              <a:gd name="connsiteY215" fmla="*/ 254318 h 1201102"/>
              <a:gd name="connsiteX216" fmla="*/ 128030 w 1244359"/>
              <a:gd name="connsiteY216" fmla="*/ 247650 h 1201102"/>
              <a:gd name="connsiteX217" fmla="*/ 123267 w 1244359"/>
              <a:gd name="connsiteY217" fmla="*/ 249555 h 1201102"/>
              <a:gd name="connsiteX218" fmla="*/ 108027 w 1244359"/>
              <a:gd name="connsiteY218" fmla="*/ 280035 h 1201102"/>
              <a:gd name="connsiteX219" fmla="*/ 63260 w 1244359"/>
              <a:gd name="connsiteY219" fmla="*/ 360045 h 1201102"/>
              <a:gd name="connsiteX220" fmla="*/ 60402 w 1244359"/>
              <a:gd name="connsiteY220" fmla="*/ 360045 h 1201102"/>
              <a:gd name="connsiteX221" fmla="*/ 62307 w 1244359"/>
              <a:gd name="connsiteY221" fmla="*/ 362903 h 1201102"/>
              <a:gd name="connsiteX222" fmla="*/ 61355 w 1244359"/>
              <a:gd name="connsiteY222" fmla="*/ 364808 h 1201102"/>
              <a:gd name="connsiteX223" fmla="*/ 58497 w 1244359"/>
              <a:gd name="connsiteY223" fmla="*/ 373380 h 1201102"/>
              <a:gd name="connsiteX224" fmla="*/ 53735 w 1244359"/>
              <a:gd name="connsiteY224" fmla="*/ 376238 h 1201102"/>
              <a:gd name="connsiteX225" fmla="*/ 48020 w 1244359"/>
              <a:gd name="connsiteY225" fmla="*/ 384810 h 1201102"/>
              <a:gd name="connsiteX226" fmla="*/ 35637 w 1244359"/>
              <a:gd name="connsiteY226" fmla="*/ 404813 h 1201102"/>
              <a:gd name="connsiteX227" fmla="*/ 32780 w 1244359"/>
              <a:gd name="connsiteY227" fmla="*/ 405765 h 1201102"/>
              <a:gd name="connsiteX228" fmla="*/ 28970 w 1244359"/>
              <a:gd name="connsiteY228" fmla="*/ 409575 h 1201102"/>
              <a:gd name="connsiteX229" fmla="*/ 28970 w 1244359"/>
              <a:gd name="connsiteY229" fmla="*/ 419100 h 1201102"/>
              <a:gd name="connsiteX230" fmla="*/ 22302 w 1244359"/>
              <a:gd name="connsiteY230" fmla="*/ 425768 h 1201102"/>
              <a:gd name="connsiteX231" fmla="*/ 20397 w 1244359"/>
              <a:gd name="connsiteY231" fmla="*/ 428625 h 1201102"/>
              <a:gd name="connsiteX232" fmla="*/ 20397 w 1244359"/>
              <a:gd name="connsiteY232" fmla="*/ 427673 h 1201102"/>
              <a:gd name="connsiteX233" fmla="*/ 19445 w 1244359"/>
              <a:gd name="connsiteY233" fmla="*/ 430530 h 1201102"/>
              <a:gd name="connsiteX234" fmla="*/ 15635 w 1244359"/>
              <a:gd name="connsiteY234" fmla="*/ 433388 h 1201102"/>
              <a:gd name="connsiteX235" fmla="*/ 16587 w 1244359"/>
              <a:gd name="connsiteY235" fmla="*/ 441008 h 1201102"/>
              <a:gd name="connsiteX236" fmla="*/ 9920 w 1244359"/>
              <a:gd name="connsiteY236" fmla="*/ 465773 h 1201102"/>
              <a:gd name="connsiteX237" fmla="*/ 9920 w 1244359"/>
              <a:gd name="connsiteY237" fmla="*/ 481013 h 1201102"/>
              <a:gd name="connsiteX238" fmla="*/ 7062 w 1244359"/>
              <a:gd name="connsiteY238" fmla="*/ 497205 h 1201102"/>
              <a:gd name="connsiteX239" fmla="*/ 1347 w 1244359"/>
              <a:gd name="connsiteY239" fmla="*/ 505778 h 1201102"/>
              <a:gd name="connsiteX240" fmla="*/ 395 w 1244359"/>
              <a:gd name="connsiteY240" fmla="*/ 508635 h 1201102"/>
              <a:gd name="connsiteX241" fmla="*/ 395 w 1244359"/>
              <a:gd name="connsiteY241" fmla="*/ 520065 h 1201102"/>
              <a:gd name="connsiteX242" fmla="*/ 4205 w 1244359"/>
              <a:gd name="connsiteY242" fmla="*/ 540068 h 1201102"/>
              <a:gd name="connsiteX243" fmla="*/ 395 w 1244359"/>
              <a:gd name="connsiteY243" fmla="*/ 560070 h 1201102"/>
              <a:gd name="connsiteX244" fmla="*/ 2300 w 1244359"/>
              <a:gd name="connsiteY244" fmla="*/ 564833 h 1201102"/>
              <a:gd name="connsiteX245" fmla="*/ 7062 w 1244359"/>
              <a:gd name="connsiteY245" fmla="*/ 569595 h 1201102"/>
              <a:gd name="connsiteX246" fmla="*/ 7062 w 1244359"/>
              <a:gd name="connsiteY246" fmla="*/ 577215 h 1201102"/>
              <a:gd name="connsiteX247" fmla="*/ 10872 w 1244359"/>
              <a:gd name="connsiteY247" fmla="*/ 608648 h 1201102"/>
              <a:gd name="connsiteX248" fmla="*/ 9920 w 1244359"/>
              <a:gd name="connsiteY248" fmla="*/ 614363 h 1201102"/>
              <a:gd name="connsiteX249" fmla="*/ 8967 w 1244359"/>
              <a:gd name="connsiteY249" fmla="*/ 619125 h 1201102"/>
              <a:gd name="connsiteX250" fmla="*/ 10872 w 1244359"/>
              <a:gd name="connsiteY250" fmla="*/ 629603 h 1201102"/>
              <a:gd name="connsiteX251" fmla="*/ 11825 w 1244359"/>
              <a:gd name="connsiteY251" fmla="*/ 644843 h 1201102"/>
              <a:gd name="connsiteX252" fmla="*/ 21350 w 1244359"/>
              <a:gd name="connsiteY252" fmla="*/ 659130 h 1201102"/>
              <a:gd name="connsiteX253" fmla="*/ 25160 w 1244359"/>
              <a:gd name="connsiteY253" fmla="*/ 664845 h 1201102"/>
              <a:gd name="connsiteX254" fmla="*/ 28970 w 1244359"/>
              <a:gd name="connsiteY254" fmla="*/ 681038 h 1201102"/>
              <a:gd name="connsiteX255" fmla="*/ 36590 w 1244359"/>
              <a:gd name="connsiteY255" fmla="*/ 707708 h 1201102"/>
              <a:gd name="connsiteX256" fmla="*/ 38495 w 1244359"/>
              <a:gd name="connsiteY256" fmla="*/ 710565 h 1201102"/>
              <a:gd name="connsiteX257" fmla="*/ 51830 w 1244359"/>
              <a:gd name="connsiteY257" fmla="*/ 718185 h 1201102"/>
              <a:gd name="connsiteX258" fmla="*/ 65165 w 1244359"/>
              <a:gd name="connsiteY258" fmla="*/ 724853 h 1201102"/>
              <a:gd name="connsiteX259" fmla="*/ 68022 w 1244359"/>
              <a:gd name="connsiteY259" fmla="*/ 731520 h 1201102"/>
              <a:gd name="connsiteX260" fmla="*/ 68975 w 1244359"/>
              <a:gd name="connsiteY260" fmla="*/ 733425 h 1201102"/>
              <a:gd name="connsiteX261" fmla="*/ 70880 w 1244359"/>
              <a:gd name="connsiteY261" fmla="*/ 740093 h 1201102"/>
              <a:gd name="connsiteX262" fmla="*/ 68975 w 1244359"/>
              <a:gd name="connsiteY262" fmla="*/ 750570 h 1201102"/>
              <a:gd name="connsiteX263" fmla="*/ 74690 w 1244359"/>
              <a:gd name="connsiteY263" fmla="*/ 767715 h 1201102"/>
              <a:gd name="connsiteX264" fmla="*/ 77547 w 1244359"/>
              <a:gd name="connsiteY264" fmla="*/ 772478 h 1201102"/>
              <a:gd name="connsiteX265" fmla="*/ 80405 w 1244359"/>
              <a:gd name="connsiteY265" fmla="*/ 777240 h 1201102"/>
              <a:gd name="connsiteX266" fmla="*/ 77547 w 1244359"/>
              <a:gd name="connsiteY266" fmla="*/ 785813 h 1201102"/>
              <a:gd name="connsiteX267" fmla="*/ 79452 w 1244359"/>
              <a:gd name="connsiteY267" fmla="*/ 797243 h 1201102"/>
              <a:gd name="connsiteX268" fmla="*/ 84215 w 1244359"/>
              <a:gd name="connsiteY268" fmla="*/ 798195 h 1201102"/>
              <a:gd name="connsiteX269" fmla="*/ 93740 w 1244359"/>
              <a:gd name="connsiteY269" fmla="*/ 789623 h 1201102"/>
              <a:gd name="connsiteX270" fmla="*/ 93740 w 1244359"/>
              <a:gd name="connsiteY270" fmla="*/ 782003 h 1201102"/>
              <a:gd name="connsiteX271" fmla="*/ 93740 w 1244359"/>
              <a:gd name="connsiteY271" fmla="*/ 762953 h 1201102"/>
              <a:gd name="connsiteX272" fmla="*/ 94692 w 1244359"/>
              <a:gd name="connsiteY272" fmla="*/ 762000 h 1201102"/>
              <a:gd name="connsiteX273" fmla="*/ 95645 w 1244359"/>
              <a:gd name="connsiteY273" fmla="*/ 762953 h 1201102"/>
              <a:gd name="connsiteX274" fmla="*/ 103265 w 1244359"/>
              <a:gd name="connsiteY274" fmla="*/ 773430 h 1201102"/>
              <a:gd name="connsiteX275" fmla="*/ 103265 w 1244359"/>
              <a:gd name="connsiteY275" fmla="*/ 779145 h 1201102"/>
              <a:gd name="connsiteX276" fmla="*/ 112790 w 1244359"/>
              <a:gd name="connsiteY276" fmla="*/ 789623 h 1201102"/>
              <a:gd name="connsiteX277" fmla="*/ 119457 w 1244359"/>
              <a:gd name="connsiteY277" fmla="*/ 806768 h 1201102"/>
              <a:gd name="connsiteX278" fmla="*/ 128982 w 1244359"/>
              <a:gd name="connsiteY278" fmla="*/ 824865 h 1201102"/>
              <a:gd name="connsiteX279" fmla="*/ 130887 w 1244359"/>
              <a:gd name="connsiteY279" fmla="*/ 829628 h 1201102"/>
              <a:gd name="connsiteX280" fmla="*/ 137555 w 1244359"/>
              <a:gd name="connsiteY280" fmla="*/ 843915 h 1201102"/>
              <a:gd name="connsiteX281" fmla="*/ 142317 w 1244359"/>
              <a:gd name="connsiteY281" fmla="*/ 857250 h 1201102"/>
              <a:gd name="connsiteX282" fmla="*/ 144222 w 1244359"/>
              <a:gd name="connsiteY282" fmla="*/ 865823 h 1201102"/>
              <a:gd name="connsiteX283" fmla="*/ 154700 w 1244359"/>
              <a:gd name="connsiteY283" fmla="*/ 882968 h 1201102"/>
              <a:gd name="connsiteX284" fmla="*/ 157557 w 1244359"/>
              <a:gd name="connsiteY284" fmla="*/ 881063 h 1201102"/>
              <a:gd name="connsiteX285" fmla="*/ 159462 w 1244359"/>
              <a:gd name="connsiteY285" fmla="*/ 878205 h 1201102"/>
              <a:gd name="connsiteX286" fmla="*/ 160415 w 1244359"/>
              <a:gd name="connsiteY286" fmla="*/ 880110 h 1201102"/>
              <a:gd name="connsiteX287" fmla="*/ 158510 w 1244359"/>
              <a:gd name="connsiteY287" fmla="*/ 902018 h 1201102"/>
              <a:gd name="connsiteX288" fmla="*/ 160415 w 1244359"/>
              <a:gd name="connsiteY288" fmla="*/ 918210 h 1201102"/>
              <a:gd name="connsiteX289" fmla="*/ 174702 w 1244359"/>
              <a:gd name="connsiteY289" fmla="*/ 931545 h 1201102"/>
              <a:gd name="connsiteX290" fmla="*/ 183275 w 1244359"/>
              <a:gd name="connsiteY290" fmla="*/ 942023 h 1201102"/>
              <a:gd name="connsiteX291" fmla="*/ 188037 w 1244359"/>
              <a:gd name="connsiteY291" fmla="*/ 957263 h 1201102"/>
              <a:gd name="connsiteX292" fmla="*/ 189942 w 1244359"/>
              <a:gd name="connsiteY292" fmla="*/ 960120 h 1201102"/>
              <a:gd name="connsiteX293" fmla="*/ 201372 w 1244359"/>
              <a:gd name="connsiteY293" fmla="*/ 978218 h 1201102"/>
              <a:gd name="connsiteX294" fmla="*/ 214707 w 1244359"/>
              <a:gd name="connsiteY294" fmla="*/ 988695 h 1201102"/>
              <a:gd name="connsiteX295" fmla="*/ 226137 w 1244359"/>
              <a:gd name="connsiteY295" fmla="*/ 1002983 h 1201102"/>
              <a:gd name="connsiteX296" fmla="*/ 240425 w 1244359"/>
              <a:gd name="connsiteY296" fmla="*/ 1016318 h 1201102"/>
              <a:gd name="connsiteX297" fmla="*/ 243282 w 1244359"/>
              <a:gd name="connsiteY297" fmla="*/ 1015365 h 1201102"/>
              <a:gd name="connsiteX298" fmla="*/ 244235 w 1244359"/>
              <a:gd name="connsiteY298" fmla="*/ 1011555 h 1201102"/>
              <a:gd name="connsiteX299" fmla="*/ 245187 w 1244359"/>
              <a:gd name="connsiteY299" fmla="*/ 1010603 h 1201102"/>
              <a:gd name="connsiteX300" fmla="*/ 254712 w 1244359"/>
              <a:gd name="connsiteY300" fmla="*/ 1017270 h 1201102"/>
              <a:gd name="connsiteX301" fmla="*/ 247092 w 1244359"/>
              <a:gd name="connsiteY301" fmla="*/ 1007745 h 1201102"/>
              <a:gd name="connsiteX302" fmla="*/ 247092 w 1244359"/>
              <a:gd name="connsiteY302" fmla="*/ 1006793 h 1201102"/>
              <a:gd name="connsiteX303" fmla="*/ 242330 w 1244359"/>
              <a:gd name="connsiteY303" fmla="*/ 1002030 h 1201102"/>
              <a:gd name="connsiteX304" fmla="*/ 238520 w 1244359"/>
              <a:gd name="connsiteY304" fmla="*/ 998220 h 1201102"/>
              <a:gd name="connsiteX305" fmla="*/ 236615 w 1244359"/>
              <a:gd name="connsiteY305" fmla="*/ 995363 h 1201102"/>
              <a:gd name="connsiteX306" fmla="*/ 237567 w 1244359"/>
              <a:gd name="connsiteY306" fmla="*/ 995363 h 1201102"/>
              <a:gd name="connsiteX307" fmla="*/ 235662 w 1244359"/>
              <a:gd name="connsiteY307" fmla="*/ 993458 h 1201102"/>
              <a:gd name="connsiteX308" fmla="*/ 224232 w 1244359"/>
              <a:gd name="connsiteY308" fmla="*/ 980123 h 1201102"/>
              <a:gd name="connsiteX309" fmla="*/ 217565 w 1244359"/>
              <a:gd name="connsiteY309" fmla="*/ 968693 h 1201102"/>
              <a:gd name="connsiteX310" fmla="*/ 222327 w 1244359"/>
              <a:gd name="connsiteY310" fmla="*/ 955358 h 1201102"/>
              <a:gd name="connsiteX311" fmla="*/ 224232 w 1244359"/>
              <a:gd name="connsiteY311" fmla="*/ 950595 h 1201102"/>
              <a:gd name="connsiteX312" fmla="*/ 225185 w 1244359"/>
              <a:gd name="connsiteY312" fmla="*/ 949643 h 1201102"/>
              <a:gd name="connsiteX313" fmla="*/ 226137 w 1244359"/>
              <a:gd name="connsiteY313" fmla="*/ 951548 h 1201102"/>
              <a:gd name="connsiteX314" fmla="*/ 233757 w 1244359"/>
              <a:gd name="connsiteY314" fmla="*/ 957263 h 1201102"/>
              <a:gd name="connsiteX315" fmla="*/ 235662 w 1244359"/>
              <a:gd name="connsiteY315" fmla="*/ 962025 h 1201102"/>
              <a:gd name="connsiteX316" fmla="*/ 240425 w 1244359"/>
              <a:gd name="connsiteY316" fmla="*/ 965835 h 1201102"/>
              <a:gd name="connsiteX317" fmla="*/ 240425 w 1244359"/>
              <a:gd name="connsiteY317" fmla="*/ 968693 h 1201102"/>
              <a:gd name="connsiteX318" fmla="*/ 237567 w 1244359"/>
              <a:gd name="connsiteY318" fmla="*/ 975360 h 1201102"/>
              <a:gd name="connsiteX319" fmla="*/ 235662 w 1244359"/>
              <a:gd name="connsiteY319" fmla="*/ 985838 h 1201102"/>
              <a:gd name="connsiteX320" fmla="*/ 236615 w 1244359"/>
              <a:gd name="connsiteY320" fmla="*/ 987743 h 1201102"/>
              <a:gd name="connsiteX321" fmla="*/ 238520 w 1244359"/>
              <a:gd name="connsiteY321" fmla="*/ 986790 h 1201102"/>
              <a:gd name="connsiteX322" fmla="*/ 242330 w 1244359"/>
              <a:gd name="connsiteY322" fmla="*/ 982980 h 1201102"/>
              <a:gd name="connsiteX323" fmla="*/ 255665 w 1244359"/>
              <a:gd name="connsiteY323" fmla="*/ 972503 h 1201102"/>
              <a:gd name="connsiteX324" fmla="*/ 263285 w 1244359"/>
              <a:gd name="connsiteY324" fmla="*/ 974408 h 1201102"/>
              <a:gd name="connsiteX325" fmla="*/ 262332 w 1244359"/>
              <a:gd name="connsiteY325" fmla="*/ 979170 h 1201102"/>
              <a:gd name="connsiteX326" fmla="*/ 261380 w 1244359"/>
              <a:gd name="connsiteY326" fmla="*/ 978218 h 1201102"/>
              <a:gd name="connsiteX327" fmla="*/ 262332 w 1244359"/>
              <a:gd name="connsiteY327" fmla="*/ 979170 h 1201102"/>
              <a:gd name="connsiteX328" fmla="*/ 264237 w 1244359"/>
              <a:gd name="connsiteY328" fmla="*/ 982028 h 1201102"/>
              <a:gd name="connsiteX329" fmla="*/ 264237 w 1244359"/>
              <a:gd name="connsiteY329" fmla="*/ 986790 h 1201102"/>
              <a:gd name="connsiteX330" fmla="*/ 261380 w 1244359"/>
              <a:gd name="connsiteY330" fmla="*/ 984885 h 1201102"/>
              <a:gd name="connsiteX331" fmla="*/ 255665 w 1244359"/>
              <a:gd name="connsiteY331" fmla="*/ 979170 h 1201102"/>
              <a:gd name="connsiteX332" fmla="*/ 256617 w 1244359"/>
              <a:gd name="connsiteY332" fmla="*/ 983933 h 1201102"/>
              <a:gd name="connsiteX333" fmla="*/ 262332 w 1244359"/>
              <a:gd name="connsiteY333" fmla="*/ 989648 h 1201102"/>
              <a:gd name="connsiteX334" fmla="*/ 257570 w 1244359"/>
              <a:gd name="connsiteY334" fmla="*/ 1001078 h 1201102"/>
              <a:gd name="connsiteX335" fmla="*/ 261380 w 1244359"/>
              <a:gd name="connsiteY335" fmla="*/ 1018223 h 1201102"/>
              <a:gd name="connsiteX336" fmla="*/ 268047 w 1244359"/>
              <a:gd name="connsiteY336" fmla="*/ 1034415 h 1201102"/>
              <a:gd name="connsiteX337" fmla="*/ 268047 w 1244359"/>
              <a:gd name="connsiteY337" fmla="*/ 1040130 h 1201102"/>
              <a:gd name="connsiteX338" fmla="*/ 268047 w 1244359"/>
              <a:gd name="connsiteY338" fmla="*/ 1042988 h 1201102"/>
              <a:gd name="connsiteX339" fmla="*/ 265190 w 1244359"/>
              <a:gd name="connsiteY339" fmla="*/ 1042035 h 1201102"/>
              <a:gd name="connsiteX340" fmla="*/ 269000 w 1244359"/>
              <a:gd name="connsiteY340" fmla="*/ 1044893 h 1201102"/>
              <a:gd name="connsiteX341" fmla="*/ 269000 w 1244359"/>
              <a:gd name="connsiteY341" fmla="*/ 1046798 h 1201102"/>
              <a:gd name="connsiteX342" fmla="*/ 246140 w 1244359"/>
              <a:gd name="connsiteY342" fmla="*/ 1030605 h 1201102"/>
              <a:gd name="connsiteX343" fmla="*/ 228042 w 1244359"/>
              <a:gd name="connsiteY343" fmla="*/ 1014413 h 1201102"/>
              <a:gd name="connsiteX344" fmla="*/ 211850 w 1244359"/>
              <a:gd name="connsiteY344" fmla="*/ 1000125 h 1201102"/>
              <a:gd name="connsiteX345" fmla="*/ 204230 w 1244359"/>
              <a:gd name="connsiteY345" fmla="*/ 994410 h 1201102"/>
              <a:gd name="connsiteX346" fmla="*/ 216612 w 1244359"/>
              <a:gd name="connsiteY346" fmla="*/ 1022033 h 1201102"/>
              <a:gd name="connsiteX347" fmla="*/ 224232 w 1244359"/>
              <a:gd name="connsiteY347" fmla="*/ 1033463 h 1201102"/>
              <a:gd name="connsiteX348" fmla="*/ 228995 w 1244359"/>
              <a:gd name="connsiteY348" fmla="*/ 1036320 h 1201102"/>
              <a:gd name="connsiteX349" fmla="*/ 248997 w 1244359"/>
              <a:gd name="connsiteY349" fmla="*/ 1062990 h 1201102"/>
              <a:gd name="connsiteX350" fmla="*/ 265190 w 1244359"/>
              <a:gd name="connsiteY350" fmla="*/ 1069658 h 1201102"/>
              <a:gd name="connsiteX351" fmla="*/ 266142 w 1244359"/>
              <a:gd name="connsiteY351" fmla="*/ 1065848 h 1201102"/>
              <a:gd name="connsiteX352" fmla="*/ 274715 w 1244359"/>
              <a:gd name="connsiteY352" fmla="*/ 1068705 h 1201102"/>
              <a:gd name="connsiteX353" fmla="*/ 257570 w 1244359"/>
              <a:gd name="connsiteY353" fmla="*/ 1062990 h 1201102"/>
              <a:gd name="connsiteX354" fmla="*/ 253760 w 1244359"/>
              <a:gd name="connsiteY354" fmla="*/ 1057275 h 1201102"/>
              <a:gd name="connsiteX355" fmla="*/ 255665 w 1244359"/>
              <a:gd name="connsiteY355" fmla="*/ 1062038 h 1201102"/>
              <a:gd name="connsiteX356" fmla="*/ 250902 w 1244359"/>
              <a:gd name="connsiteY356" fmla="*/ 1061085 h 1201102"/>
              <a:gd name="connsiteX357" fmla="*/ 239472 w 1244359"/>
              <a:gd name="connsiteY357" fmla="*/ 1048703 h 1201102"/>
              <a:gd name="connsiteX358" fmla="*/ 243282 w 1244359"/>
              <a:gd name="connsiteY358" fmla="*/ 1047750 h 1201102"/>
              <a:gd name="connsiteX359" fmla="*/ 252807 w 1244359"/>
              <a:gd name="connsiteY359" fmla="*/ 1050608 h 1201102"/>
              <a:gd name="connsiteX360" fmla="*/ 257570 w 1244359"/>
              <a:gd name="connsiteY360" fmla="*/ 1057275 h 1201102"/>
              <a:gd name="connsiteX361" fmla="*/ 271857 w 1244359"/>
              <a:gd name="connsiteY361" fmla="*/ 1062038 h 1201102"/>
              <a:gd name="connsiteX362" fmla="*/ 291860 w 1244359"/>
              <a:gd name="connsiteY362" fmla="*/ 1065848 h 1201102"/>
              <a:gd name="connsiteX363" fmla="*/ 292812 w 1244359"/>
              <a:gd name="connsiteY363" fmla="*/ 1066800 h 1201102"/>
              <a:gd name="connsiteX364" fmla="*/ 305195 w 1244359"/>
              <a:gd name="connsiteY364" fmla="*/ 1075373 h 1201102"/>
              <a:gd name="connsiteX365" fmla="*/ 308052 w 1244359"/>
              <a:gd name="connsiteY365" fmla="*/ 1073468 h 1201102"/>
              <a:gd name="connsiteX366" fmla="*/ 307100 w 1244359"/>
              <a:gd name="connsiteY366" fmla="*/ 1062038 h 1201102"/>
              <a:gd name="connsiteX367" fmla="*/ 293765 w 1244359"/>
              <a:gd name="connsiteY367" fmla="*/ 1052513 h 1201102"/>
              <a:gd name="connsiteX368" fmla="*/ 289002 w 1244359"/>
              <a:gd name="connsiteY368" fmla="*/ 1050608 h 1201102"/>
              <a:gd name="connsiteX369" fmla="*/ 285192 w 1244359"/>
              <a:gd name="connsiteY369" fmla="*/ 1044893 h 1201102"/>
              <a:gd name="connsiteX370" fmla="*/ 286145 w 1244359"/>
              <a:gd name="connsiteY370" fmla="*/ 1044893 h 1201102"/>
              <a:gd name="connsiteX371" fmla="*/ 283287 w 1244359"/>
              <a:gd name="connsiteY371" fmla="*/ 1042988 h 1201102"/>
              <a:gd name="connsiteX372" fmla="*/ 277572 w 1244359"/>
              <a:gd name="connsiteY372" fmla="*/ 1033463 h 1201102"/>
              <a:gd name="connsiteX373" fmla="*/ 283287 w 1244359"/>
              <a:gd name="connsiteY373" fmla="*/ 1018223 h 1201102"/>
              <a:gd name="connsiteX374" fmla="*/ 284240 w 1244359"/>
              <a:gd name="connsiteY374" fmla="*/ 1013460 h 1201102"/>
              <a:gd name="connsiteX375" fmla="*/ 283287 w 1244359"/>
              <a:gd name="connsiteY375" fmla="*/ 1012508 h 1201102"/>
              <a:gd name="connsiteX376" fmla="*/ 271857 w 1244359"/>
              <a:gd name="connsiteY376" fmla="*/ 1007745 h 1201102"/>
              <a:gd name="connsiteX377" fmla="*/ 269000 w 1244359"/>
              <a:gd name="connsiteY377" fmla="*/ 1000125 h 1201102"/>
              <a:gd name="connsiteX378" fmla="*/ 279477 w 1244359"/>
              <a:gd name="connsiteY378" fmla="*/ 1004888 h 1201102"/>
              <a:gd name="connsiteX379" fmla="*/ 280430 w 1244359"/>
              <a:gd name="connsiteY379" fmla="*/ 1005840 h 1201102"/>
              <a:gd name="connsiteX380" fmla="*/ 292812 w 1244359"/>
              <a:gd name="connsiteY380" fmla="*/ 1017270 h 1201102"/>
              <a:gd name="connsiteX381" fmla="*/ 305195 w 1244359"/>
              <a:gd name="connsiteY381" fmla="*/ 1026795 h 1201102"/>
              <a:gd name="connsiteX382" fmla="*/ 308052 w 1244359"/>
              <a:gd name="connsiteY382" fmla="*/ 1024890 h 1201102"/>
              <a:gd name="connsiteX383" fmla="*/ 317577 w 1244359"/>
              <a:gd name="connsiteY383" fmla="*/ 1031558 h 1201102"/>
              <a:gd name="connsiteX384" fmla="*/ 326150 w 1244359"/>
              <a:gd name="connsiteY384" fmla="*/ 1032510 h 1201102"/>
              <a:gd name="connsiteX385" fmla="*/ 300432 w 1244359"/>
              <a:gd name="connsiteY385" fmla="*/ 1021080 h 1201102"/>
              <a:gd name="connsiteX386" fmla="*/ 288050 w 1244359"/>
              <a:gd name="connsiteY386" fmla="*/ 1010603 h 1201102"/>
              <a:gd name="connsiteX387" fmla="*/ 283287 w 1244359"/>
              <a:gd name="connsiteY387" fmla="*/ 1006793 h 1201102"/>
              <a:gd name="connsiteX388" fmla="*/ 286145 w 1244359"/>
              <a:gd name="connsiteY388" fmla="*/ 1005840 h 1201102"/>
              <a:gd name="connsiteX389" fmla="*/ 286145 w 1244359"/>
              <a:gd name="connsiteY389" fmla="*/ 1004888 h 1201102"/>
              <a:gd name="connsiteX390" fmla="*/ 284240 w 1244359"/>
              <a:gd name="connsiteY390" fmla="*/ 1002030 h 1201102"/>
              <a:gd name="connsiteX391" fmla="*/ 285192 w 1244359"/>
              <a:gd name="connsiteY391" fmla="*/ 997268 h 1201102"/>
              <a:gd name="connsiteX392" fmla="*/ 289955 w 1244359"/>
              <a:gd name="connsiteY392" fmla="*/ 997268 h 1201102"/>
              <a:gd name="connsiteX393" fmla="*/ 294717 w 1244359"/>
              <a:gd name="connsiteY393" fmla="*/ 1000125 h 1201102"/>
              <a:gd name="connsiteX394" fmla="*/ 295670 w 1244359"/>
              <a:gd name="connsiteY394" fmla="*/ 1005840 h 1201102"/>
              <a:gd name="connsiteX395" fmla="*/ 300432 w 1244359"/>
              <a:gd name="connsiteY395" fmla="*/ 1007745 h 1201102"/>
              <a:gd name="connsiteX396" fmla="*/ 308052 w 1244359"/>
              <a:gd name="connsiteY396" fmla="*/ 1008698 h 1201102"/>
              <a:gd name="connsiteX397" fmla="*/ 309005 w 1244359"/>
              <a:gd name="connsiteY397" fmla="*/ 1010603 h 1201102"/>
              <a:gd name="connsiteX398" fmla="*/ 312815 w 1244359"/>
              <a:gd name="connsiteY398" fmla="*/ 1011555 h 1201102"/>
              <a:gd name="connsiteX399" fmla="*/ 313767 w 1244359"/>
              <a:gd name="connsiteY399" fmla="*/ 1011555 h 1201102"/>
              <a:gd name="connsiteX400" fmla="*/ 334722 w 1244359"/>
              <a:gd name="connsiteY400" fmla="*/ 1021080 h 1201102"/>
              <a:gd name="connsiteX401" fmla="*/ 325197 w 1244359"/>
              <a:gd name="connsiteY401" fmla="*/ 1014413 h 1201102"/>
              <a:gd name="connsiteX402" fmla="*/ 330912 w 1244359"/>
              <a:gd name="connsiteY402" fmla="*/ 1014413 h 1201102"/>
              <a:gd name="connsiteX403" fmla="*/ 331865 w 1244359"/>
              <a:gd name="connsiteY403" fmla="*/ 1013460 h 1201102"/>
              <a:gd name="connsiteX404" fmla="*/ 330912 w 1244359"/>
              <a:gd name="connsiteY404" fmla="*/ 1012508 h 1201102"/>
              <a:gd name="connsiteX405" fmla="*/ 323292 w 1244359"/>
              <a:gd name="connsiteY405" fmla="*/ 1012508 h 1201102"/>
              <a:gd name="connsiteX406" fmla="*/ 322340 w 1244359"/>
              <a:gd name="connsiteY406" fmla="*/ 1013460 h 1201102"/>
              <a:gd name="connsiteX407" fmla="*/ 316625 w 1244359"/>
              <a:gd name="connsiteY407" fmla="*/ 1009650 h 1201102"/>
              <a:gd name="connsiteX408" fmla="*/ 322340 w 1244359"/>
              <a:gd name="connsiteY408" fmla="*/ 1007745 h 1201102"/>
              <a:gd name="connsiteX409" fmla="*/ 329007 w 1244359"/>
              <a:gd name="connsiteY409" fmla="*/ 1007745 h 1201102"/>
              <a:gd name="connsiteX410" fmla="*/ 335675 w 1244359"/>
              <a:gd name="connsiteY410" fmla="*/ 1012508 h 1201102"/>
              <a:gd name="connsiteX411" fmla="*/ 340437 w 1244359"/>
              <a:gd name="connsiteY411" fmla="*/ 1011555 h 1201102"/>
              <a:gd name="connsiteX412" fmla="*/ 340437 w 1244359"/>
              <a:gd name="connsiteY412" fmla="*/ 1009650 h 1201102"/>
              <a:gd name="connsiteX413" fmla="*/ 351867 w 1244359"/>
              <a:gd name="connsiteY413" fmla="*/ 1011555 h 1201102"/>
              <a:gd name="connsiteX414" fmla="*/ 360440 w 1244359"/>
              <a:gd name="connsiteY414" fmla="*/ 1017270 h 1201102"/>
              <a:gd name="connsiteX415" fmla="*/ 365202 w 1244359"/>
              <a:gd name="connsiteY415" fmla="*/ 1022985 h 1201102"/>
              <a:gd name="connsiteX416" fmla="*/ 368060 w 1244359"/>
              <a:gd name="connsiteY416" fmla="*/ 1027748 h 1201102"/>
              <a:gd name="connsiteX417" fmla="*/ 357582 w 1244359"/>
              <a:gd name="connsiteY417" fmla="*/ 1029653 h 1201102"/>
              <a:gd name="connsiteX418" fmla="*/ 361392 w 1244359"/>
              <a:gd name="connsiteY418" fmla="*/ 1033463 h 1201102"/>
              <a:gd name="connsiteX419" fmla="*/ 354725 w 1244359"/>
              <a:gd name="connsiteY419" fmla="*/ 1035368 h 1201102"/>
              <a:gd name="connsiteX420" fmla="*/ 369012 w 1244359"/>
              <a:gd name="connsiteY420" fmla="*/ 1043940 h 1201102"/>
              <a:gd name="connsiteX421" fmla="*/ 379490 w 1244359"/>
              <a:gd name="connsiteY421" fmla="*/ 1045845 h 1201102"/>
              <a:gd name="connsiteX422" fmla="*/ 370917 w 1244359"/>
              <a:gd name="connsiteY422" fmla="*/ 1043940 h 1201102"/>
              <a:gd name="connsiteX423" fmla="*/ 366155 w 1244359"/>
              <a:gd name="connsiteY423" fmla="*/ 1045845 h 1201102"/>
              <a:gd name="connsiteX424" fmla="*/ 389967 w 1244359"/>
              <a:gd name="connsiteY424" fmla="*/ 1054418 h 1201102"/>
              <a:gd name="connsiteX425" fmla="*/ 369012 w 1244359"/>
              <a:gd name="connsiteY425" fmla="*/ 1050608 h 1201102"/>
              <a:gd name="connsiteX426" fmla="*/ 369965 w 1244359"/>
              <a:gd name="connsiteY426" fmla="*/ 1059180 h 1201102"/>
              <a:gd name="connsiteX427" fmla="*/ 370917 w 1244359"/>
              <a:gd name="connsiteY427" fmla="*/ 1057275 h 1201102"/>
              <a:gd name="connsiteX428" fmla="*/ 375680 w 1244359"/>
              <a:gd name="connsiteY428" fmla="*/ 1060133 h 1201102"/>
              <a:gd name="connsiteX429" fmla="*/ 374727 w 1244359"/>
              <a:gd name="connsiteY429" fmla="*/ 1062038 h 1201102"/>
              <a:gd name="connsiteX430" fmla="*/ 369965 w 1244359"/>
              <a:gd name="connsiteY430" fmla="*/ 1060133 h 1201102"/>
              <a:gd name="connsiteX431" fmla="*/ 383300 w 1244359"/>
              <a:gd name="connsiteY431" fmla="*/ 1069658 h 1201102"/>
              <a:gd name="connsiteX432" fmla="*/ 418542 w 1244359"/>
              <a:gd name="connsiteY432" fmla="*/ 1082993 h 1201102"/>
              <a:gd name="connsiteX433" fmla="*/ 406160 w 1244359"/>
              <a:gd name="connsiteY433" fmla="*/ 1074420 h 1201102"/>
              <a:gd name="connsiteX434" fmla="*/ 415685 w 1244359"/>
              <a:gd name="connsiteY434" fmla="*/ 1076325 h 1201102"/>
              <a:gd name="connsiteX435" fmla="*/ 406160 w 1244359"/>
              <a:gd name="connsiteY435" fmla="*/ 1070610 h 1201102"/>
              <a:gd name="connsiteX436" fmla="*/ 409017 w 1244359"/>
              <a:gd name="connsiteY436" fmla="*/ 1069658 h 1201102"/>
              <a:gd name="connsiteX437" fmla="*/ 417590 w 1244359"/>
              <a:gd name="connsiteY437" fmla="*/ 1078230 h 1201102"/>
              <a:gd name="connsiteX438" fmla="*/ 421400 w 1244359"/>
              <a:gd name="connsiteY438" fmla="*/ 1079183 h 1201102"/>
              <a:gd name="connsiteX439" fmla="*/ 420447 w 1244359"/>
              <a:gd name="connsiteY439" fmla="*/ 1074420 h 1201102"/>
              <a:gd name="connsiteX440" fmla="*/ 410922 w 1244359"/>
              <a:gd name="connsiteY440" fmla="*/ 1066800 h 1201102"/>
              <a:gd name="connsiteX441" fmla="*/ 429972 w 1244359"/>
              <a:gd name="connsiteY441" fmla="*/ 1070610 h 1201102"/>
              <a:gd name="connsiteX442" fmla="*/ 434735 w 1244359"/>
              <a:gd name="connsiteY442" fmla="*/ 1076325 h 1201102"/>
              <a:gd name="connsiteX443" fmla="*/ 439497 w 1244359"/>
              <a:gd name="connsiteY443" fmla="*/ 1077278 h 1201102"/>
              <a:gd name="connsiteX444" fmla="*/ 444260 w 1244359"/>
              <a:gd name="connsiteY444" fmla="*/ 1075373 h 1201102"/>
              <a:gd name="connsiteX445" fmla="*/ 453785 w 1244359"/>
              <a:gd name="connsiteY445" fmla="*/ 1081088 h 1201102"/>
              <a:gd name="connsiteX446" fmla="*/ 473787 w 1244359"/>
              <a:gd name="connsiteY446" fmla="*/ 1093470 h 1201102"/>
              <a:gd name="connsiteX447" fmla="*/ 473787 w 1244359"/>
              <a:gd name="connsiteY447" fmla="*/ 1093470 h 1201102"/>
              <a:gd name="connsiteX448" fmla="*/ 472835 w 1244359"/>
              <a:gd name="connsiteY448" fmla="*/ 1094423 h 1201102"/>
              <a:gd name="connsiteX449" fmla="*/ 452832 w 1244359"/>
              <a:gd name="connsiteY449" fmla="*/ 1091565 h 1201102"/>
              <a:gd name="connsiteX450" fmla="*/ 453785 w 1244359"/>
              <a:gd name="connsiteY450" fmla="*/ 1092518 h 1201102"/>
              <a:gd name="connsiteX451" fmla="*/ 439497 w 1244359"/>
              <a:gd name="connsiteY451" fmla="*/ 1089660 h 1201102"/>
              <a:gd name="connsiteX452" fmla="*/ 444260 w 1244359"/>
              <a:gd name="connsiteY452" fmla="*/ 1093470 h 1201102"/>
              <a:gd name="connsiteX453" fmla="*/ 430925 w 1244359"/>
              <a:gd name="connsiteY453" fmla="*/ 1088708 h 1201102"/>
              <a:gd name="connsiteX454" fmla="*/ 437592 w 1244359"/>
              <a:gd name="connsiteY454" fmla="*/ 1091565 h 1201102"/>
              <a:gd name="connsiteX455" fmla="*/ 430925 w 1244359"/>
              <a:gd name="connsiteY455" fmla="*/ 1087755 h 1201102"/>
              <a:gd name="connsiteX456" fmla="*/ 430925 w 1244359"/>
              <a:gd name="connsiteY456" fmla="*/ 1087755 h 1201102"/>
              <a:gd name="connsiteX457" fmla="*/ 430925 w 1244359"/>
              <a:gd name="connsiteY457" fmla="*/ 1087755 h 1201102"/>
              <a:gd name="connsiteX458" fmla="*/ 427115 w 1244359"/>
              <a:gd name="connsiteY458" fmla="*/ 1084898 h 1201102"/>
              <a:gd name="connsiteX459" fmla="*/ 422352 w 1244359"/>
              <a:gd name="connsiteY459" fmla="*/ 1085850 h 1201102"/>
              <a:gd name="connsiteX460" fmla="*/ 423305 w 1244359"/>
              <a:gd name="connsiteY460" fmla="*/ 1085850 h 1201102"/>
              <a:gd name="connsiteX461" fmla="*/ 396635 w 1244359"/>
              <a:gd name="connsiteY461" fmla="*/ 1078230 h 1201102"/>
              <a:gd name="connsiteX462" fmla="*/ 365202 w 1244359"/>
              <a:gd name="connsiteY462" fmla="*/ 1071563 h 1201102"/>
              <a:gd name="connsiteX463" fmla="*/ 354725 w 1244359"/>
              <a:gd name="connsiteY463" fmla="*/ 1064895 h 1201102"/>
              <a:gd name="connsiteX464" fmla="*/ 329007 w 1244359"/>
              <a:gd name="connsiteY464" fmla="*/ 1048703 h 1201102"/>
              <a:gd name="connsiteX465" fmla="*/ 314720 w 1244359"/>
              <a:gd name="connsiteY465" fmla="*/ 1041083 h 1201102"/>
              <a:gd name="connsiteX466" fmla="*/ 315672 w 1244359"/>
              <a:gd name="connsiteY466" fmla="*/ 1039178 h 1201102"/>
              <a:gd name="connsiteX467" fmla="*/ 291860 w 1244359"/>
              <a:gd name="connsiteY467" fmla="*/ 1022033 h 1201102"/>
              <a:gd name="connsiteX468" fmla="*/ 294717 w 1244359"/>
              <a:gd name="connsiteY468" fmla="*/ 1028700 h 1201102"/>
              <a:gd name="connsiteX469" fmla="*/ 296622 w 1244359"/>
              <a:gd name="connsiteY469" fmla="*/ 1025843 h 1201102"/>
              <a:gd name="connsiteX470" fmla="*/ 305195 w 1244359"/>
              <a:gd name="connsiteY470" fmla="*/ 1040130 h 1201102"/>
              <a:gd name="connsiteX471" fmla="*/ 327102 w 1244359"/>
              <a:gd name="connsiteY471" fmla="*/ 1053465 h 1201102"/>
              <a:gd name="connsiteX472" fmla="*/ 331865 w 1244359"/>
              <a:gd name="connsiteY472" fmla="*/ 1060133 h 1201102"/>
              <a:gd name="connsiteX473" fmla="*/ 334722 w 1244359"/>
              <a:gd name="connsiteY473" fmla="*/ 1057275 h 1201102"/>
              <a:gd name="connsiteX474" fmla="*/ 348057 w 1244359"/>
              <a:gd name="connsiteY474" fmla="*/ 1065848 h 1201102"/>
              <a:gd name="connsiteX475" fmla="*/ 341390 w 1244359"/>
              <a:gd name="connsiteY475" fmla="*/ 1067753 h 1201102"/>
              <a:gd name="connsiteX476" fmla="*/ 344247 w 1244359"/>
              <a:gd name="connsiteY476" fmla="*/ 1068705 h 1201102"/>
              <a:gd name="connsiteX477" fmla="*/ 342342 w 1244359"/>
              <a:gd name="connsiteY477" fmla="*/ 1071563 h 1201102"/>
              <a:gd name="connsiteX478" fmla="*/ 351867 w 1244359"/>
              <a:gd name="connsiteY478" fmla="*/ 1073468 h 1201102"/>
              <a:gd name="connsiteX479" fmla="*/ 369012 w 1244359"/>
              <a:gd name="connsiteY479" fmla="*/ 1086803 h 1201102"/>
              <a:gd name="connsiteX480" fmla="*/ 373775 w 1244359"/>
              <a:gd name="connsiteY480" fmla="*/ 1085850 h 1201102"/>
              <a:gd name="connsiteX481" fmla="*/ 372822 w 1244359"/>
              <a:gd name="connsiteY481" fmla="*/ 1087755 h 1201102"/>
              <a:gd name="connsiteX482" fmla="*/ 444260 w 1244359"/>
              <a:gd name="connsiteY482" fmla="*/ 1109663 h 1201102"/>
              <a:gd name="connsiteX483" fmla="*/ 472835 w 1244359"/>
              <a:gd name="connsiteY483" fmla="*/ 1120140 h 1201102"/>
              <a:gd name="connsiteX484" fmla="*/ 562370 w 1244359"/>
              <a:gd name="connsiteY484" fmla="*/ 1133475 h 1201102"/>
              <a:gd name="connsiteX485" fmla="*/ 595707 w 1244359"/>
              <a:gd name="connsiteY485" fmla="*/ 1132523 h 1201102"/>
              <a:gd name="connsiteX486" fmla="*/ 601422 w 1244359"/>
              <a:gd name="connsiteY486" fmla="*/ 1131570 h 1201102"/>
              <a:gd name="connsiteX487" fmla="*/ 586182 w 1244359"/>
              <a:gd name="connsiteY487" fmla="*/ 1137285 h 1201102"/>
              <a:gd name="connsiteX488" fmla="*/ 585230 w 1244359"/>
              <a:gd name="connsiteY488" fmla="*/ 1144905 h 1201102"/>
              <a:gd name="connsiteX489" fmla="*/ 542367 w 1244359"/>
              <a:gd name="connsiteY489" fmla="*/ 1146810 h 1201102"/>
              <a:gd name="connsiteX490" fmla="*/ 533795 w 1244359"/>
              <a:gd name="connsiteY490" fmla="*/ 1143953 h 1201102"/>
              <a:gd name="connsiteX491" fmla="*/ 513792 w 1244359"/>
              <a:gd name="connsiteY491" fmla="*/ 1141095 h 1201102"/>
              <a:gd name="connsiteX492" fmla="*/ 502362 w 1244359"/>
              <a:gd name="connsiteY492" fmla="*/ 1143953 h 1201102"/>
              <a:gd name="connsiteX493" fmla="*/ 489980 w 1244359"/>
              <a:gd name="connsiteY493" fmla="*/ 1139190 h 1201102"/>
              <a:gd name="connsiteX494" fmla="*/ 481407 w 1244359"/>
              <a:gd name="connsiteY494" fmla="*/ 1139190 h 1201102"/>
              <a:gd name="connsiteX495" fmla="*/ 483312 w 1244359"/>
              <a:gd name="connsiteY495" fmla="*/ 1138238 h 1201102"/>
              <a:gd name="connsiteX496" fmla="*/ 472835 w 1244359"/>
              <a:gd name="connsiteY496" fmla="*/ 1139190 h 1201102"/>
              <a:gd name="connsiteX497" fmla="*/ 471882 w 1244359"/>
              <a:gd name="connsiteY497" fmla="*/ 1136333 h 1201102"/>
              <a:gd name="connsiteX498" fmla="*/ 454737 w 1244359"/>
              <a:gd name="connsiteY498" fmla="*/ 1135380 h 1201102"/>
              <a:gd name="connsiteX499" fmla="*/ 453785 w 1244359"/>
              <a:gd name="connsiteY499" fmla="*/ 1131570 h 1201102"/>
              <a:gd name="connsiteX500" fmla="*/ 444260 w 1244359"/>
              <a:gd name="connsiteY500" fmla="*/ 1133475 h 1201102"/>
              <a:gd name="connsiteX501" fmla="*/ 430925 w 1244359"/>
              <a:gd name="connsiteY501" fmla="*/ 1125855 h 1201102"/>
              <a:gd name="connsiteX502" fmla="*/ 412827 w 1244359"/>
              <a:gd name="connsiteY502" fmla="*/ 1122998 h 1201102"/>
              <a:gd name="connsiteX503" fmla="*/ 395682 w 1244359"/>
              <a:gd name="connsiteY503" fmla="*/ 1118235 h 1201102"/>
              <a:gd name="connsiteX504" fmla="*/ 396635 w 1244359"/>
              <a:gd name="connsiteY504" fmla="*/ 1121093 h 1201102"/>
              <a:gd name="connsiteX505" fmla="*/ 377585 w 1244359"/>
              <a:gd name="connsiteY505" fmla="*/ 1115378 h 1201102"/>
              <a:gd name="connsiteX506" fmla="*/ 379490 w 1244359"/>
              <a:gd name="connsiteY506" fmla="*/ 1114425 h 1201102"/>
              <a:gd name="connsiteX507" fmla="*/ 358535 w 1244359"/>
              <a:gd name="connsiteY507" fmla="*/ 1106805 h 1201102"/>
              <a:gd name="connsiteX508" fmla="*/ 342342 w 1244359"/>
              <a:gd name="connsiteY508" fmla="*/ 1099185 h 1201102"/>
              <a:gd name="connsiteX509" fmla="*/ 337580 w 1244359"/>
              <a:gd name="connsiteY509" fmla="*/ 1100138 h 1201102"/>
              <a:gd name="connsiteX510" fmla="*/ 330912 w 1244359"/>
              <a:gd name="connsiteY510" fmla="*/ 1098233 h 1201102"/>
              <a:gd name="connsiteX511" fmla="*/ 327102 w 1244359"/>
              <a:gd name="connsiteY511" fmla="*/ 1092518 h 1201102"/>
              <a:gd name="connsiteX512" fmla="*/ 317577 w 1244359"/>
              <a:gd name="connsiteY512" fmla="*/ 1091565 h 1201102"/>
              <a:gd name="connsiteX513" fmla="*/ 316625 w 1244359"/>
              <a:gd name="connsiteY513" fmla="*/ 1087755 h 1201102"/>
              <a:gd name="connsiteX514" fmla="*/ 321387 w 1244359"/>
              <a:gd name="connsiteY514" fmla="*/ 1087755 h 1201102"/>
              <a:gd name="connsiteX515" fmla="*/ 309005 w 1244359"/>
              <a:gd name="connsiteY515" fmla="*/ 1088708 h 1201102"/>
              <a:gd name="connsiteX516" fmla="*/ 319482 w 1244359"/>
              <a:gd name="connsiteY516" fmla="*/ 1096328 h 1201102"/>
              <a:gd name="connsiteX517" fmla="*/ 339485 w 1244359"/>
              <a:gd name="connsiteY517" fmla="*/ 1105853 h 1201102"/>
              <a:gd name="connsiteX518" fmla="*/ 336627 w 1244359"/>
              <a:gd name="connsiteY518" fmla="*/ 1105853 h 1201102"/>
              <a:gd name="connsiteX519" fmla="*/ 336627 w 1244359"/>
              <a:gd name="connsiteY519" fmla="*/ 1102995 h 1201102"/>
              <a:gd name="connsiteX520" fmla="*/ 309957 w 1244359"/>
              <a:gd name="connsiteY520" fmla="*/ 1091565 h 1201102"/>
              <a:gd name="connsiteX521" fmla="*/ 305195 w 1244359"/>
              <a:gd name="connsiteY521" fmla="*/ 1095375 h 1201102"/>
              <a:gd name="connsiteX522" fmla="*/ 335675 w 1244359"/>
              <a:gd name="connsiteY522" fmla="*/ 1109663 h 1201102"/>
              <a:gd name="connsiteX523" fmla="*/ 342342 w 1244359"/>
              <a:gd name="connsiteY523" fmla="*/ 1108710 h 1201102"/>
              <a:gd name="connsiteX524" fmla="*/ 353772 w 1244359"/>
              <a:gd name="connsiteY524" fmla="*/ 1116330 h 1201102"/>
              <a:gd name="connsiteX525" fmla="*/ 353772 w 1244359"/>
              <a:gd name="connsiteY525" fmla="*/ 1113473 h 1201102"/>
              <a:gd name="connsiteX526" fmla="*/ 374727 w 1244359"/>
              <a:gd name="connsiteY526" fmla="*/ 1124903 h 1201102"/>
              <a:gd name="connsiteX527" fmla="*/ 362345 w 1244359"/>
              <a:gd name="connsiteY527" fmla="*/ 1122998 h 1201102"/>
              <a:gd name="connsiteX528" fmla="*/ 376632 w 1244359"/>
              <a:gd name="connsiteY528" fmla="*/ 1127760 h 1201102"/>
              <a:gd name="connsiteX529" fmla="*/ 375680 w 1244359"/>
              <a:gd name="connsiteY529" fmla="*/ 1129665 h 1201102"/>
              <a:gd name="connsiteX530" fmla="*/ 399492 w 1244359"/>
              <a:gd name="connsiteY530" fmla="*/ 1138238 h 1201102"/>
              <a:gd name="connsiteX531" fmla="*/ 412827 w 1244359"/>
              <a:gd name="connsiteY531" fmla="*/ 1143953 h 1201102"/>
              <a:gd name="connsiteX532" fmla="*/ 426162 w 1244359"/>
              <a:gd name="connsiteY532" fmla="*/ 1146810 h 1201102"/>
              <a:gd name="connsiteX533" fmla="*/ 427115 w 1244359"/>
              <a:gd name="connsiteY533" fmla="*/ 1149668 h 1201102"/>
              <a:gd name="connsiteX534" fmla="*/ 471882 w 1244359"/>
              <a:gd name="connsiteY534" fmla="*/ 1159193 h 1201102"/>
              <a:gd name="connsiteX535" fmla="*/ 461405 w 1244359"/>
              <a:gd name="connsiteY535" fmla="*/ 1159193 h 1201102"/>
              <a:gd name="connsiteX536" fmla="*/ 474740 w 1244359"/>
              <a:gd name="connsiteY536" fmla="*/ 1163003 h 1201102"/>
              <a:gd name="connsiteX537" fmla="*/ 474740 w 1244359"/>
              <a:gd name="connsiteY537" fmla="*/ 1164908 h 1201102"/>
              <a:gd name="connsiteX538" fmla="*/ 489980 w 1244359"/>
              <a:gd name="connsiteY538" fmla="*/ 1162050 h 1201102"/>
              <a:gd name="connsiteX539" fmla="*/ 509982 w 1244359"/>
              <a:gd name="connsiteY539" fmla="*/ 1167765 h 1201102"/>
              <a:gd name="connsiteX540" fmla="*/ 525222 w 1244359"/>
              <a:gd name="connsiteY540" fmla="*/ 1167765 h 1201102"/>
              <a:gd name="connsiteX541" fmla="*/ 528080 w 1244359"/>
              <a:gd name="connsiteY541" fmla="*/ 1166813 h 1201102"/>
              <a:gd name="connsiteX542" fmla="*/ 542367 w 1244359"/>
              <a:gd name="connsiteY542" fmla="*/ 1170623 h 1201102"/>
              <a:gd name="connsiteX543" fmla="*/ 533795 w 1244359"/>
              <a:gd name="connsiteY543" fmla="*/ 1172528 h 1201102"/>
              <a:gd name="connsiteX544" fmla="*/ 539510 w 1244359"/>
              <a:gd name="connsiteY544" fmla="*/ 1177290 h 1201102"/>
              <a:gd name="connsiteX545" fmla="*/ 550940 w 1244359"/>
              <a:gd name="connsiteY545" fmla="*/ 1179195 h 1201102"/>
              <a:gd name="connsiteX546" fmla="*/ 542367 w 1244359"/>
              <a:gd name="connsiteY546" fmla="*/ 1174433 h 1201102"/>
              <a:gd name="connsiteX547" fmla="*/ 547130 w 1244359"/>
              <a:gd name="connsiteY547" fmla="*/ 1173480 h 1201102"/>
              <a:gd name="connsiteX548" fmla="*/ 555702 w 1244359"/>
              <a:gd name="connsiteY548" fmla="*/ 1175385 h 1201102"/>
              <a:gd name="connsiteX549" fmla="*/ 556655 w 1244359"/>
              <a:gd name="connsiteY549" fmla="*/ 1178243 h 1201102"/>
              <a:gd name="connsiteX550" fmla="*/ 528080 w 1244359"/>
              <a:gd name="connsiteY550" fmla="*/ 1178243 h 1201102"/>
              <a:gd name="connsiteX551" fmla="*/ 501410 w 1244359"/>
              <a:gd name="connsiteY551" fmla="*/ 1172528 h 1201102"/>
              <a:gd name="connsiteX552" fmla="*/ 480455 w 1244359"/>
              <a:gd name="connsiteY552" fmla="*/ 1169670 h 1201102"/>
              <a:gd name="connsiteX553" fmla="*/ 459500 w 1244359"/>
              <a:gd name="connsiteY553" fmla="*/ 1167765 h 1201102"/>
              <a:gd name="connsiteX554" fmla="*/ 455690 w 1244359"/>
              <a:gd name="connsiteY554" fmla="*/ 1163955 h 1201102"/>
              <a:gd name="connsiteX555" fmla="*/ 403302 w 1244359"/>
              <a:gd name="connsiteY555" fmla="*/ 1150620 h 1201102"/>
              <a:gd name="connsiteX556" fmla="*/ 412827 w 1244359"/>
              <a:gd name="connsiteY556" fmla="*/ 1155383 h 1201102"/>
              <a:gd name="connsiteX557" fmla="*/ 393777 w 1244359"/>
              <a:gd name="connsiteY557" fmla="*/ 1145858 h 1201102"/>
              <a:gd name="connsiteX558" fmla="*/ 382347 w 1244359"/>
              <a:gd name="connsiteY558" fmla="*/ 1143000 h 1201102"/>
              <a:gd name="connsiteX559" fmla="*/ 389015 w 1244359"/>
              <a:gd name="connsiteY559" fmla="*/ 1147763 h 1201102"/>
              <a:gd name="connsiteX560" fmla="*/ 364250 w 1244359"/>
              <a:gd name="connsiteY560" fmla="*/ 1136333 h 1201102"/>
              <a:gd name="connsiteX561" fmla="*/ 330912 w 1244359"/>
              <a:gd name="connsiteY561" fmla="*/ 1122045 h 1201102"/>
              <a:gd name="connsiteX562" fmla="*/ 306147 w 1244359"/>
              <a:gd name="connsiteY562" fmla="*/ 1105853 h 1201102"/>
              <a:gd name="connsiteX563" fmla="*/ 301385 w 1244359"/>
              <a:gd name="connsiteY563" fmla="*/ 1102043 h 1201102"/>
              <a:gd name="connsiteX564" fmla="*/ 298527 w 1244359"/>
              <a:gd name="connsiteY564" fmla="*/ 1104900 h 1201102"/>
              <a:gd name="connsiteX565" fmla="*/ 295670 w 1244359"/>
              <a:gd name="connsiteY565" fmla="*/ 1103948 h 1201102"/>
              <a:gd name="connsiteX566" fmla="*/ 289002 w 1244359"/>
              <a:gd name="connsiteY566" fmla="*/ 1097280 h 1201102"/>
              <a:gd name="connsiteX567" fmla="*/ 275667 w 1244359"/>
              <a:gd name="connsiteY567" fmla="*/ 1090613 h 1201102"/>
              <a:gd name="connsiteX568" fmla="*/ 261380 w 1244359"/>
              <a:gd name="connsiteY568" fmla="*/ 1079183 h 1201102"/>
              <a:gd name="connsiteX569" fmla="*/ 229947 w 1244359"/>
              <a:gd name="connsiteY569" fmla="*/ 1054418 h 1201102"/>
              <a:gd name="connsiteX570" fmla="*/ 202325 w 1244359"/>
              <a:gd name="connsiteY570" fmla="*/ 1031558 h 1201102"/>
              <a:gd name="connsiteX571" fmla="*/ 226137 w 1244359"/>
              <a:gd name="connsiteY571" fmla="*/ 1054418 h 1201102"/>
              <a:gd name="connsiteX572" fmla="*/ 249950 w 1244359"/>
              <a:gd name="connsiteY572" fmla="*/ 1071563 h 1201102"/>
              <a:gd name="connsiteX573" fmla="*/ 275667 w 1244359"/>
              <a:gd name="connsiteY573" fmla="*/ 1088708 h 1201102"/>
              <a:gd name="connsiteX574" fmla="*/ 276620 w 1244359"/>
              <a:gd name="connsiteY574" fmla="*/ 1093470 h 1201102"/>
              <a:gd name="connsiteX575" fmla="*/ 269000 w 1244359"/>
              <a:gd name="connsiteY575" fmla="*/ 1091565 h 1201102"/>
              <a:gd name="connsiteX576" fmla="*/ 295670 w 1244359"/>
              <a:gd name="connsiteY576" fmla="*/ 1109663 h 1201102"/>
              <a:gd name="connsiteX577" fmla="*/ 304242 w 1244359"/>
              <a:gd name="connsiteY577" fmla="*/ 1113473 h 1201102"/>
              <a:gd name="connsiteX578" fmla="*/ 338532 w 1244359"/>
              <a:gd name="connsiteY578" fmla="*/ 1125855 h 1201102"/>
              <a:gd name="connsiteX579" fmla="*/ 329960 w 1244359"/>
              <a:gd name="connsiteY579" fmla="*/ 1123950 h 1201102"/>
              <a:gd name="connsiteX580" fmla="*/ 337580 w 1244359"/>
              <a:gd name="connsiteY580" fmla="*/ 1129665 h 1201102"/>
              <a:gd name="connsiteX581" fmla="*/ 329007 w 1244359"/>
              <a:gd name="connsiteY581" fmla="*/ 1126808 h 1201102"/>
              <a:gd name="connsiteX582" fmla="*/ 338532 w 1244359"/>
              <a:gd name="connsiteY582" fmla="*/ 1136333 h 1201102"/>
              <a:gd name="connsiteX583" fmla="*/ 344247 w 1244359"/>
              <a:gd name="connsiteY583" fmla="*/ 1135380 h 1201102"/>
              <a:gd name="connsiteX584" fmla="*/ 347105 w 1244359"/>
              <a:gd name="connsiteY584" fmla="*/ 1137285 h 1201102"/>
              <a:gd name="connsiteX585" fmla="*/ 340437 w 1244359"/>
              <a:gd name="connsiteY585" fmla="*/ 1140143 h 1201102"/>
              <a:gd name="connsiteX586" fmla="*/ 348057 w 1244359"/>
              <a:gd name="connsiteY586" fmla="*/ 1141095 h 1201102"/>
              <a:gd name="connsiteX587" fmla="*/ 346152 w 1244359"/>
              <a:gd name="connsiteY587" fmla="*/ 1145858 h 1201102"/>
              <a:gd name="connsiteX588" fmla="*/ 361392 w 1244359"/>
              <a:gd name="connsiteY588" fmla="*/ 1153478 h 1201102"/>
              <a:gd name="connsiteX589" fmla="*/ 359487 w 1244359"/>
              <a:gd name="connsiteY589" fmla="*/ 1150620 h 1201102"/>
              <a:gd name="connsiteX590" fmla="*/ 367107 w 1244359"/>
              <a:gd name="connsiteY590" fmla="*/ 1153478 h 1201102"/>
              <a:gd name="connsiteX591" fmla="*/ 362345 w 1244359"/>
              <a:gd name="connsiteY591" fmla="*/ 1152525 h 1201102"/>
              <a:gd name="connsiteX592" fmla="*/ 387110 w 1244359"/>
              <a:gd name="connsiteY592" fmla="*/ 1165860 h 1201102"/>
              <a:gd name="connsiteX593" fmla="*/ 389967 w 1244359"/>
              <a:gd name="connsiteY593" fmla="*/ 1163003 h 1201102"/>
              <a:gd name="connsiteX594" fmla="*/ 402350 w 1244359"/>
              <a:gd name="connsiteY594" fmla="*/ 1170623 h 1201102"/>
              <a:gd name="connsiteX595" fmla="*/ 405207 w 1244359"/>
              <a:gd name="connsiteY595" fmla="*/ 1166813 h 1201102"/>
              <a:gd name="connsiteX596" fmla="*/ 417590 w 1244359"/>
              <a:gd name="connsiteY596" fmla="*/ 1172528 h 1201102"/>
              <a:gd name="connsiteX597" fmla="*/ 409970 w 1244359"/>
              <a:gd name="connsiteY597" fmla="*/ 1172528 h 1201102"/>
              <a:gd name="connsiteX598" fmla="*/ 429020 w 1244359"/>
              <a:gd name="connsiteY598" fmla="*/ 1174433 h 1201102"/>
              <a:gd name="connsiteX599" fmla="*/ 432830 w 1244359"/>
              <a:gd name="connsiteY599" fmla="*/ 1180148 h 1201102"/>
              <a:gd name="connsiteX600" fmla="*/ 436640 w 1244359"/>
              <a:gd name="connsiteY600" fmla="*/ 1177290 h 1201102"/>
              <a:gd name="connsiteX601" fmla="*/ 447117 w 1244359"/>
              <a:gd name="connsiteY601" fmla="*/ 1181100 h 1201102"/>
              <a:gd name="connsiteX602" fmla="*/ 463310 w 1244359"/>
              <a:gd name="connsiteY602" fmla="*/ 1185863 h 1201102"/>
              <a:gd name="connsiteX603" fmla="*/ 465215 w 1244359"/>
              <a:gd name="connsiteY603" fmla="*/ 1183005 h 1201102"/>
              <a:gd name="connsiteX604" fmla="*/ 501410 w 1244359"/>
              <a:gd name="connsiteY604" fmla="*/ 1189673 h 1201102"/>
              <a:gd name="connsiteX605" fmla="*/ 535700 w 1244359"/>
              <a:gd name="connsiteY605" fmla="*/ 1194435 h 1201102"/>
              <a:gd name="connsiteX606" fmla="*/ 535700 w 1244359"/>
              <a:gd name="connsiteY606" fmla="*/ 1191578 h 1201102"/>
              <a:gd name="connsiteX607" fmla="*/ 557607 w 1244359"/>
              <a:gd name="connsiteY607" fmla="*/ 1191578 h 1201102"/>
              <a:gd name="connsiteX608" fmla="*/ 555702 w 1244359"/>
              <a:gd name="connsiteY608" fmla="*/ 1193483 h 1201102"/>
              <a:gd name="connsiteX609" fmla="*/ 575705 w 1244359"/>
              <a:gd name="connsiteY609" fmla="*/ 1196340 h 1201102"/>
              <a:gd name="connsiteX610" fmla="*/ 561417 w 1244359"/>
              <a:gd name="connsiteY610" fmla="*/ 1201103 h 1201102"/>
              <a:gd name="connsiteX611" fmla="*/ 589040 w 1244359"/>
              <a:gd name="connsiteY611" fmla="*/ 1196340 h 1201102"/>
              <a:gd name="connsiteX612" fmla="*/ 589040 w 1244359"/>
              <a:gd name="connsiteY612" fmla="*/ 1193483 h 1201102"/>
              <a:gd name="connsiteX613" fmla="*/ 598565 w 1244359"/>
              <a:gd name="connsiteY613" fmla="*/ 1192530 h 1201102"/>
              <a:gd name="connsiteX614" fmla="*/ 606185 w 1244359"/>
              <a:gd name="connsiteY614" fmla="*/ 1196340 h 1201102"/>
              <a:gd name="connsiteX615" fmla="*/ 641427 w 1244359"/>
              <a:gd name="connsiteY615" fmla="*/ 1191578 h 1201102"/>
              <a:gd name="connsiteX616" fmla="*/ 661430 w 1244359"/>
              <a:gd name="connsiteY616" fmla="*/ 1191578 h 1201102"/>
              <a:gd name="connsiteX617" fmla="*/ 683337 w 1244359"/>
              <a:gd name="connsiteY617" fmla="*/ 1188720 h 1201102"/>
              <a:gd name="connsiteX618" fmla="*/ 720485 w 1244359"/>
              <a:gd name="connsiteY618" fmla="*/ 1179195 h 1201102"/>
              <a:gd name="connsiteX619" fmla="*/ 729057 w 1244359"/>
              <a:gd name="connsiteY619" fmla="*/ 1181100 h 1201102"/>
              <a:gd name="connsiteX620" fmla="*/ 748107 w 1244359"/>
              <a:gd name="connsiteY620" fmla="*/ 1174433 h 1201102"/>
              <a:gd name="connsiteX621" fmla="*/ 744297 w 1244359"/>
              <a:gd name="connsiteY621" fmla="*/ 1173480 h 1201102"/>
              <a:gd name="connsiteX622" fmla="*/ 754775 w 1244359"/>
              <a:gd name="connsiteY622" fmla="*/ 1169670 h 1201102"/>
              <a:gd name="connsiteX623" fmla="*/ 758585 w 1244359"/>
              <a:gd name="connsiteY623" fmla="*/ 1171575 h 1201102"/>
              <a:gd name="connsiteX624" fmla="*/ 782397 w 1244359"/>
              <a:gd name="connsiteY624" fmla="*/ 1165860 h 1201102"/>
              <a:gd name="connsiteX625" fmla="*/ 778587 w 1244359"/>
              <a:gd name="connsiteY625" fmla="*/ 1163955 h 1201102"/>
              <a:gd name="connsiteX626" fmla="*/ 797637 w 1244359"/>
              <a:gd name="connsiteY626" fmla="*/ 1161098 h 1201102"/>
              <a:gd name="connsiteX627" fmla="*/ 790017 w 1244359"/>
              <a:gd name="connsiteY627" fmla="*/ 1163003 h 1201102"/>
              <a:gd name="connsiteX628" fmla="*/ 793827 w 1244359"/>
              <a:gd name="connsiteY628" fmla="*/ 1163955 h 1201102"/>
              <a:gd name="connsiteX629" fmla="*/ 840500 w 1244359"/>
              <a:gd name="connsiteY629" fmla="*/ 1143953 h 1201102"/>
              <a:gd name="connsiteX630" fmla="*/ 846215 w 1244359"/>
              <a:gd name="connsiteY630" fmla="*/ 1138238 h 1201102"/>
              <a:gd name="connsiteX631" fmla="*/ 862407 w 1244359"/>
              <a:gd name="connsiteY631" fmla="*/ 1133475 h 1201102"/>
              <a:gd name="connsiteX632" fmla="*/ 868122 w 1244359"/>
              <a:gd name="connsiteY632" fmla="*/ 1130618 h 1201102"/>
              <a:gd name="connsiteX633" fmla="*/ 888125 w 1244359"/>
              <a:gd name="connsiteY633" fmla="*/ 1122045 h 1201102"/>
              <a:gd name="connsiteX634" fmla="*/ 882410 w 1244359"/>
              <a:gd name="connsiteY634" fmla="*/ 1127760 h 1201102"/>
              <a:gd name="connsiteX635" fmla="*/ 893840 w 1244359"/>
              <a:gd name="connsiteY635" fmla="*/ 1122045 h 1201102"/>
              <a:gd name="connsiteX636" fmla="*/ 895745 w 1244359"/>
              <a:gd name="connsiteY636" fmla="*/ 1117283 h 1201102"/>
              <a:gd name="connsiteX637" fmla="*/ 902412 w 1244359"/>
              <a:gd name="connsiteY637" fmla="*/ 1115378 h 1201102"/>
              <a:gd name="connsiteX638" fmla="*/ 891935 w 1244359"/>
              <a:gd name="connsiteY638" fmla="*/ 1125855 h 1201102"/>
              <a:gd name="connsiteX639" fmla="*/ 915747 w 1244359"/>
              <a:gd name="connsiteY639" fmla="*/ 1114425 h 1201102"/>
              <a:gd name="connsiteX640" fmla="*/ 918605 w 1244359"/>
              <a:gd name="connsiteY640" fmla="*/ 1112520 h 1201102"/>
              <a:gd name="connsiteX641" fmla="*/ 913842 w 1244359"/>
              <a:gd name="connsiteY641" fmla="*/ 1122045 h 1201102"/>
              <a:gd name="connsiteX642" fmla="*/ 936702 w 1244359"/>
              <a:gd name="connsiteY642" fmla="*/ 1105853 h 1201102"/>
              <a:gd name="connsiteX643" fmla="*/ 956705 w 1244359"/>
              <a:gd name="connsiteY643" fmla="*/ 1087755 h 1201102"/>
              <a:gd name="connsiteX644" fmla="*/ 957657 w 1244359"/>
              <a:gd name="connsiteY644" fmla="*/ 1091565 h 1201102"/>
              <a:gd name="connsiteX645" fmla="*/ 965277 w 1244359"/>
              <a:gd name="connsiteY645" fmla="*/ 1083945 h 1201102"/>
              <a:gd name="connsiteX646" fmla="*/ 968135 w 1244359"/>
              <a:gd name="connsiteY646" fmla="*/ 1085850 h 1201102"/>
              <a:gd name="connsiteX647" fmla="*/ 975755 w 1244359"/>
              <a:gd name="connsiteY647" fmla="*/ 1078230 h 1201102"/>
              <a:gd name="connsiteX648" fmla="*/ 964325 w 1244359"/>
              <a:gd name="connsiteY648" fmla="*/ 1082040 h 1201102"/>
              <a:gd name="connsiteX649" fmla="*/ 985280 w 1244359"/>
              <a:gd name="connsiteY649" fmla="*/ 1067753 h 1201102"/>
              <a:gd name="connsiteX650" fmla="*/ 977660 w 1244359"/>
              <a:gd name="connsiteY650" fmla="*/ 1075373 h 1201102"/>
              <a:gd name="connsiteX651" fmla="*/ 985280 w 1244359"/>
              <a:gd name="connsiteY651" fmla="*/ 1075373 h 1201102"/>
              <a:gd name="connsiteX652" fmla="*/ 984327 w 1244359"/>
              <a:gd name="connsiteY652" fmla="*/ 1071563 h 1201102"/>
              <a:gd name="connsiteX653" fmla="*/ 1010045 w 1244359"/>
              <a:gd name="connsiteY653" fmla="*/ 1057275 h 1201102"/>
              <a:gd name="connsiteX654" fmla="*/ 1004330 w 1244359"/>
              <a:gd name="connsiteY654" fmla="*/ 1055370 h 1201102"/>
              <a:gd name="connsiteX655" fmla="*/ 1011950 w 1244359"/>
              <a:gd name="connsiteY655" fmla="*/ 1049655 h 1201102"/>
              <a:gd name="connsiteX656" fmla="*/ 1013855 w 1244359"/>
              <a:gd name="connsiteY656" fmla="*/ 1054418 h 1201102"/>
              <a:gd name="connsiteX657" fmla="*/ 1016712 w 1244359"/>
              <a:gd name="connsiteY657" fmla="*/ 1048703 h 1201102"/>
              <a:gd name="connsiteX658" fmla="*/ 1026237 w 1244359"/>
              <a:gd name="connsiteY658" fmla="*/ 1044893 h 1201102"/>
              <a:gd name="connsiteX659" fmla="*/ 1032905 w 1244359"/>
              <a:gd name="connsiteY659" fmla="*/ 1041083 h 1201102"/>
              <a:gd name="connsiteX660" fmla="*/ 1039572 w 1244359"/>
              <a:gd name="connsiteY660" fmla="*/ 1029653 h 1201102"/>
              <a:gd name="connsiteX661" fmla="*/ 1041477 w 1244359"/>
              <a:gd name="connsiteY661" fmla="*/ 1031558 h 1201102"/>
              <a:gd name="connsiteX662" fmla="*/ 1050050 w 1244359"/>
              <a:gd name="connsiteY662" fmla="*/ 1024890 h 1201102"/>
              <a:gd name="connsiteX663" fmla="*/ 1051955 w 1244359"/>
              <a:gd name="connsiteY663" fmla="*/ 1018223 h 1201102"/>
              <a:gd name="connsiteX664" fmla="*/ 1054812 w 1244359"/>
              <a:gd name="connsiteY664" fmla="*/ 1019175 h 1201102"/>
              <a:gd name="connsiteX665" fmla="*/ 1071957 w 1244359"/>
              <a:gd name="connsiteY665" fmla="*/ 991553 h 1201102"/>
              <a:gd name="connsiteX666" fmla="*/ 1080530 w 1244359"/>
              <a:gd name="connsiteY666" fmla="*/ 980123 h 1201102"/>
              <a:gd name="connsiteX667" fmla="*/ 1077672 w 1244359"/>
              <a:gd name="connsiteY667" fmla="*/ 978218 h 1201102"/>
              <a:gd name="connsiteX668" fmla="*/ 1087197 w 1244359"/>
              <a:gd name="connsiteY668" fmla="*/ 967740 h 1201102"/>
              <a:gd name="connsiteX669" fmla="*/ 1088150 w 1244359"/>
              <a:gd name="connsiteY669" fmla="*/ 972503 h 1201102"/>
              <a:gd name="connsiteX670" fmla="*/ 1092912 w 1244359"/>
              <a:gd name="connsiteY670" fmla="*/ 964883 h 1201102"/>
              <a:gd name="connsiteX671" fmla="*/ 1088150 w 1244359"/>
              <a:gd name="connsiteY671" fmla="*/ 966788 h 1201102"/>
              <a:gd name="connsiteX672" fmla="*/ 1092912 w 1244359"/>
              <a:gd name="connsiteY672" fmla="*/ 959168 h 1201102"/>
              <a:gd name="connsiteX673" fmla="*/ 1094817 w 1244359"/>
              <a:gd name="connsiteY673" fmla="*/ 961073 h 1201102"/>
              <a:gd name="connsiteX674" fmla="*/ 1113867 w 1244359"/>
              <a:gd name="connsiteY674" fmla="*/ 928688 h 1201102"/>
              <a:gd name="connsiteX675" fmla="*/ 1119582 w 1244359"/>
              <a:gd name="connsiteY675" fmla="*/ 924878 h 1201102"/>
              <a:gd name="connsiteX676" fmla="*/ 1116725 w 1244359"/>
              <a:gd name="connsiteY676" fmla="*/ 924878 h 1201102"/>
              <a:gd name="connsiteX677" fmla="*/ 1123392 w 1244359"/>
              <a:gd name="connsiteY677" fmla="*/ 914400 h 1201102"/>
              <a:gd name="connsiteX678" fmla="*/ 1131965 w 1244359"/>
              <a:gd name="connsiteY678" fmla="*/ 902970 h 1201102"/>
              <a:gd name="connsiteX679" fmla="*/ 1130060 w 1244359"/>
              <a:gd name="connsiteY679" fmla="*/ 902018 h 1201102"/>
              <a:gd name="connsiteX680" fmla="*/ 1133870 w 1244359"/>
              <a:gd name="connsiteY680" fmla="*/ 900113 h 1201102"/>
              <a:gd name="connsiteX681" fmla="*/ 1135775 w 1244359"/>
              <a:gd name="connsiteY681" fmla="*/ 892493 h 1201102"/>
              <a:gd name="connsiteX682" fmla="*/ 1141490 w 1244359"/>
              <a:gd name="connsiteY682" fmla="*/ 884873 h 1201102"/>
              <a:gd name="connsiteX683" fmla="*/ 1139585 w 1244359"/>
              <a:gd name="connsiteY683" fmla="*/ 886778 h 1201102"/>
              <a:gd name="connsiteX684" fmla="*/ 1146252 w 1244359"/>
              <a:gd name="connsiteY684" fmla="*/ 874395 h 1201102"/>
              <a:gd name="connsiteX685" fmla="*/ 1144347 w 1244359"/>
              <a:gd name="connsiteY685" fmla="*/ 880110 h 1201102"/>
              <a:gd name="connsiteX686" fmla="*/ 1149110 w 1244359"/>
              <a:gd name="connsiteY686" fmla="*/ 868680 h 1201102"/>
              <a:gd name="connsiteX687" fmla="*/ 1158635 w 1244359"/>
              <a:gd name="connsiteY687" fmla="*/ 854393 h 1201102"/>
              <a:gd name="connsiteX688" fmla="*/ 1152920 w 1244359"/>
              <a:gd name="connsiteY688" fmla="*/ 869633 h 1201102"/>
              <a:gd name="connsiteX689" fmla="*/ 1146252 w 1244359"/>
              <a:gd name="connsiteY689" fmla="*/ 880110 h 1201102"/>
              <a:gd name="connsiteX690" fmla="*/ 1142442 w 1244359"/>
              <a:gd name="connsiteY690" fmla="*/ 892493 h 1201102"/>
              <a:gd name="connsiteX691" fmla="*/ 1143395 w 1244359"/>
              <a:gd name="connsiteY691" fmla="*/ 896303 h 1201102"/>
              <a:gd name="connsiteX692" fmla="*/ 1145300 w 1244359"/>
              <a:gd name="connsiteY692" fmla="*/ 889635 h 1201102"/>
              <a:gd name="connsiteX693" fmla="*/ 1150062 w 1244359"/>
              <a:gd name="connsiteY693" fmla="*/ 886778 h 1201102"/>
              <a:gd name="connsiteX694" fmla="*/ 1148157 w 1244359"/>
              <a:gd name="connsiteY694" fmla="*/ 891540 h 1201102"/>
              <a:gd name="connsiteX695" fmla="*/ 1155777 w 1244359"/>
              <a:gd name="connsiteY695" fmla="*/ 882968 h 1201102"/>
              <a:gd name="connsiteX696" fmla="*/ 1161492 w 1244359"/>
              <a:gd name="connsiteY696" fmla="*/ 871538 h 1201102"/>
              <a:gd name="connsiteX697" fmla="*/ 1170065 w 1244359"/>
              <a:gd name="connsiteY697" fmla="*/ 854393 h 1201102"/>
              <a:gd name="connsiteX698" fmla="*/ 1168160 w 1244359"/>
              <a:gd name="connsiteY698" fmla="*/ 850583 h 1201102"/>
              <a:gd name="connsiteX699" fmla="*/ 1189115 w 1244359"/>
              <a:gd name="connsiteY699" fmla="*/ 799148 h 1201102"/>
              <a:gd name="connsiteX700" fmla="*/ 1186257 w 1244359"/>
              <a:gd name="connsiteY700" fmla="*/ 793433 h 1201102"/>
              <a:gd name="connsiteX701" fmla="*/ 1191020 w 1244359"/>
              <a:gd name="connsiteY701" fmla="*/ 793433 h 1201102"/>
              <a:gd name="connsiteX702" fmla="*/ 1205307 w 1244359"/>
              <a:gd name="connsiteY702" fmla="*/ 756285 h 1201102"/>
              <a:gd name="connsiteX703" fmla="*/ 1209117 w 1244359"/>
              <a:gd name="connsiteY703" fmla="*/ 718185 h 1201102"/>
              <a:gd name="connsiteX704" fmla="*/ 1202450 w 1244359"/>
              <a:gd name="connsiteY704" fmla="*/ 737235 h 1201102"/>
              <a:gd name="connsiteX705" fmla="*/ 1209117 w 1244359"/>
              <a:gd name="connsiteY705" fmla="*/ 716280 h 1201102"/>
              <a:gd name="connsiteX706" fmla="*/ 1211975 w 1244359"/>
              <a:gd name="connsiteY706" fmla="*/ 697230 h 1201102"/>
              <a:gd name="connsiteX707" fmla="*/ 1220547 w 1244359"/>
              <a:gd name="connsiteY707" fmla="*/ 668655 h 1201102"/>
              <a:gd name="connsiteX708" fmla="*/ 1222452 w 1244359"/>
              <a:gd name="connsiteY708" fmla="*/ 662940 h 1201102"/>
              <a:gd name="connsiteX709" fmla="*/ 1226262 w 1244359"/>
              <a:gd name="connsiteY709" fmla="*/ 629603 h 1201102"/>
              <a:gd name="connsiteX710" fmla="*/ 1226262 w 1244359"/>
              <a:gd name="connsiteY710" fmla="*/ 603885 h 1201102"/>
              <a:gd name="connsiteX711" fmla="*/ 1229120 w 1244359"/>
              <a:gd name="connsiteY711" fmla="*/ 603885 h 1201102"/>
              <a:gd name="connsiteX712" fmla="*/ 1227215 w 1244359"/>
              <a:gd name="connsiteY712" fmla="*/ 575310 h 1201102"/>
              <a:gd name="connsiteX713" fmla="*/ 1228167 w 1244359"/>
              <a:gd name="connsiteY713" fmla="*/ 575310 h 1201102"/>
              <a:gd name="connsiteX714" fmla="*/ 1226262 w 1244359"/>
              <a:gd name="connsiteY714" fmla="*/ 564833 h 1201102"/>
              <a:gd name="connsiteX715" fmla="*/ 1225310 w 1244359"/>
              <a:gd name="connsiteY715" fmla="*/ 555308 h 1201102"/>
              <a:gd name="connsiteX716" fmla="*/ 1228167 w 1244359"/>
              <a:gd name="connsiteY716" fmla="*/ 540068 h 1201102"/>
              <a:gd name="connsiteX717" fmla="*/ 1230072 w 1244359"/>
              <a:gd name="connsiteY717" fmla="*/ 545783 h 1201102"/>
              <a:gd name="connsiteX718" fmla="*/ 1231977 w 1244359"/>
              <a:gd name="connsiteY718" fmla="*/ 565785 h 1201102"/>
              <a:gd name="connsiteX719" fmla="*/ 1229120 w 1244359"/>
              <a:gd name="connsiteY719" fmla="*/ 567690 h 1201102"/>
              <a:gd name="connsiteX720" fmla="*/ 1231977 w 1244359"/>
              <a:gd name="connsiteY720" fmla="*/ 616268 h 1201102"/>
              <a:gd name="connsiteX721" fmla="*/ 1231977 w 1244359"/>
              <a:gd name="connsiteY721" fmla="*/ 627698 h 1201102"/>
              <a:gd name="connsiteX722" fmla="*/ 1226262 w 1244359"/>
              <a:gd name="connsiteY722" fmla="*/ 664845 h 1201102"/>
              <a:gd name="connsiteX723" fmla="*/ 1225310 w 1244359"/>
              <a:gd name="connsiteY723" fmla="*/ 684848 h 1201102"/>
              <a:gd name="connsiteX724" fmla="*/ 1225310 w 1244359"/>
              <a:gd name="connsiteY724" fmla="*/ 694373 h 1201102"/>
              <a:gd name="connsiteX725" fmla="*/ 1225310 w 1244359"/>
              <a:gd name="connsiteY725" fmla="*/ 701993 h 1201102"/>
              <a:gd name="connsiteX726" fmla="*/ 1229120 w 1244359"/>
              <a:gd name="connsiteY726" fmla="*/ 673418 h 1201102"/>
              <a:gd name="connsiteX727" fmla="*/ 1229120 w 1244359"/>
              <a:gd name="connsiteY727" fmla="*/ 665798 h 1201102"/>
              <a:gd name="connsiteX728" fmla="*/ 1231977 w 1244359"/>
              <a:gd name="connsiteY728" fmla="*/ 665798 h 1201102"/>
              <a:gd name="connsiteX729" fmla="*/ 1244360 w 1244359"/>
              <a:gd name="connsiteY729" fmla="*/ 573405 h 1201102"/>
              <a:gd name="connsiteX730" fmla="*/ 1015760 w 1244359"/>
              <a:gd name="connsiteY730" fmla="*/ 133350 h 1201102"/>
              <a:gd name="connsiteX731" fmla="*/ 1021475 w 1244359"/>
              <a:gd name="connsiteY731" fmla="*/ 138113 h 1201102"/>
              <a:gd name="connsiteX732" fmla="*/ 1015760 w 1244359"/>
              <a:gd name="connsiteY732" fmla="*/ 133350 h 1201102"/>
              <a:gd name="connsiteX733" fmla="*/ 348057 w 1244359"/>
              <a:gd name="connsiteY733" fmla="*/ 1113473 h 1201102"/>
              <a:gd name="connsiteX734" fmla="*/ 355677 w 1244359"/>
              <a:gd name="connsiteY734" fmla="*/ 1114425 h 1201102"/>
              <a:gd name="connsiteX735" fmla="*/ 348057 w 1244359"/>
              <a:gd name="connsiteY735" fmla="*/ 1113473 h 1201102"/>
              <a:gd name="connsiteX736" fmla="*/ 393777 w 1244359"/>
              <a:gd name="connsiteY736" fmla="*/ 1141095 h 1201102"/>
              <a:gd name="connsiteX737" fmla="*/ 403302 w 1244359"/>
              <a:gd name="connsiteY737" fmla="*/ 1143953 h 1201102"/>
              <a:gd name="connsiteX738" fmla="*/ 393777 w 1244359"/>
              <a:gd name="connsiteY738" fmla="*/ 1141095 h 1201102"/>
              <a:gd name="connsiteX739" fmla="*/ 406160 w 1244359"/>
              <a:gd name="connsiteY739" fmla="*/ 1128713 h 1201102"/>
              <a:gd name="connsiteX740" fmla="*/ 414732 w 1244359"/>
              <a:gd name="connsiteY740" fmla="*/ 1130618 h 1201102"/>
              <a:gd name="connsiteX741" fmla="*/ 406160 w 1244359"/>
              <a:gd name="connsiteY741" fmla="*/ 1128713 h 1201102"/>
              <a:gd name="connsiteX742" fmla="*/ 505220 w 1244359"/>
              <a:gd name="connsiteY742" fmla="*/ 1169670 h 1201102"/>
              <a:gd name="connsiteX743" fmla="*/ 510935 w 1244359"/>
              <a:gd name="connsiteY743" fmla="*/ 1169670 h 1201102"/>
              <a:gd name="connsiteX744" fmla="*/ 511887 w 1244359"/>
              <a:gd name="connsiteY744" fmla="*/ 1172528 h 1201102"/>
              <a:gd name="connsiteX745" fmla="*/ 505220 w 1244359"/>
              <a:gd name="connsiteY745" fmla="*/ 1169670 h 1201102"/>
              <a:gd name="connsiteX746" fmla="*/ 551892 w 1244359"/>
              <a:gd name="connsiteY746" fmla="*/ 1178243 h 1201102"/>
              <a:gd name="connsiteX747" fmla="*/ 554750 w 1244359"/>
              <a:gd name="connsiteY747" fmla="*/ 1175385 h 1201102"/>
              <a:gd name="connsiteX748" fmla="*/ 527127 w 1244359"/>
              <a:gd name="connsiteY748" fmla="*/ 1167765 h 1201102"/>
              <a:gd name="connsiteX749" fmla="*/ 549035 w 1244359"/>
              <a:gd name="connsiteY749" fmla="*/ 1166813 h 1201102"/>
              <a:gd name="connsiteX750" fmla="*/ 554750 w 1244359"/>
              <a:gd name="connsiteY750" fmla="*/ 1169670 h 1201102"/>
              <a:gd name="connsiteX751" fmla="*/ 547130 w 1244359"/>
              <a:gd name="connsiteY751" fmla="*/ 1169670 h 1201102"/>
              <a:gd name="connsiteX752" fmla="*/ 558560 w 1244359"/>
              <a:gd name="connsiteY752" fmla="*/ 1175385 h 1201102"/>
              <a:gd name="connsiteX753" fmla="*/ 551892 w 1244359"/>
              <a:gd name="connsiteY753" fmla="*/ 1178243 h 1201102"/>
              <a:gd name="connsiteX754" fmla="*/ 1183400 w 1244359"/>
              <a:gd name="connsiteY754" fmla="*/ 731520 h 1201102"/>
              <a:gd name="connsiteX755" fmla="*/ 1182447 w 1244359"/>
              <a:gd name="connsiteY755" fmla="*/ 739140 h 1201102"/>
              <a:gd name="connsiteX756" fmla="*/ 1181495 w 1244359"/>
              <a:gd name="connsiteY756" fmla="*/ 736283 h 1201102"/>
              <a:gd name="connsiteX757" fmla="*/ 1183400 w 1244359"/>
              <a:gd name="connsiteY757" fmla="*/ 731520 h 1201102"/>
              <a:gd name="connsiteX758" fmla="*/ 1183400 w 1244359"/>
              <a:gd name="connsiteY758" fmla="*/ 731520 h 1201102"/>
              <a:gd name="connsiteX759" fmla="*/ 1170065 w 1244359"/>
              <a:gd name="connsiteY759" fmla="*/ 835343 h 1201102"/>
              <a:gd name="connsiteX760" fmla="*/ 1165302 w 1244359"/>
              <a:gd name="connsiteY760" fmla="*/ 846773 h 1201102"/>
              <a:gd name="connsiteX761" fmla="*/ 1163397 w 1244359"/>
              <a:gd name="connsiteY761" fmla="*/ 841058 h 1201102"/>
              <a:gd name="connsiteX762" fmla="*/ 1170065 w 1244359"/>
              <a:gd name="connsiteY762" fmla="*/ 835343 h 1201102"/>
              <a:gd name="connsiteX763" fmla="*/ 779540 w 1244359"/>
              <a:gd name="connsiteY763" fmla="*/ 1134428 h 1201102"/>
              <a:gd name="connsiteX764" fmla="*/ 769062 w 1244359"/>
              <a:gd name="connsiteY764" fmla="*/ 1139190 h 1201102"/>
              <a:gd name="connsiteX765" fmla="*/ 779540 w 1244359"/>
              <a:gd name="connsiteY765" fmla="*/ 1134428 h 1201102"/>
              <a:gd name="connsiteX766" fmla="*/ 703340 w 1244359"/>
              <a:gd name="connsiteY766" fmla="*/ 1168718 h 1201102"/>
              <a:gd name="connsiteX767" fmla="*/ 682385 w 1244359"/>
              <a:gd name="connsiteY767" fmla="*/ 1167765 h 1201102"/>
              <a:gd name="connsiteX768" fmla="*/ 703340 w 1244359"/>
              <a:gd name="connsiteY768" fmla="*/ 1163003 h 1201102"/>
              <a:gd name="connsiteX769" fmla="*/ 703340 w 1244359"/>
              <a:gd name="connsiteY769" fmla="*/ 1168718 h 1201102"/>
              <a:gd name="connsiteX770" fmla="*/ 658572 w 1244359"/>
              <a:gd name="connsiteY770" fmla="*/ 1168718 h 1201102"/>
              <a:gd name="connsiteX771" fmla="*/ 652857 w 1244359"/>
              <a:gd name="connsiteY771" fmla="*/ 1168718 h 1201102"/>
              <a:gd name="connsiteX772" fmla="*/ 656667 w 1244359"/>
              <a:gd name="connsiteY772" fmla="*/ 1165860 h 1201102"/>
              <a:gd name="connsiteX773" fmla="*/ 658572 w 1244359"/>
              <a:gd name="connsiteY773" fmla="*/ 1168718 h 1201102"/>
              <a:gd name="connsiteX774" fmla="*/ 676670 w 1244359"/>
              <a:gd name="connsiteY774" fmla="*/ 1167765 h 1201102"/>
              <a:gd name="connsiteX775" fmla="*/ 671907 w 1244359"/>
              <a:gd name="connsiteY775" fmla="*/ 1172528 h 1201102"/>
              <a:gd name="connsiteX776" fmla="*/ 658572 w 1244359"/>
              <a:gd name="connsiteY776" fmla="*/ 1171575 h 1201102"/>
              <a:gd name="connsiteX777" fmla="*/ 676670 w 1244359"/>
              <a:gd name="connsiteY777" fmla="*/ 1167765 h 1201102"/>
              <a:gd name="connsiteX778" fmla="*/ 666192 w 1244359"/>
              <a:gd name="connsiteY778" fmla="*/ 1156335 h 1201102"/>
              <a:gd name="connsiteX779" fmla="*/ 650000 w 1244359"/>
              <a:gd name="connsiteY779" fmla="*/ 1160145 h 1201102"/>
              <a:gd name="connsiteX780" fmla="*/ 661430 w 1244359"/>
              <a:gd name="connsiteY780" fmla="*/ 1152525 h 1201102"/>
              <a:gd name="connsiteX781" fmla="*/ 684290 w 1244359"/>
              <a:gd name="connsiteY781" fmla="*/ 1147763 h 1201102"/>
              <a:gd name="connsiteX782" fmla="*/ 684290 w 1244359"/>
              <a:gd name="connsiteY782" fmla="*/ 1154430 h 1201102"/>
              <a:gd name="connsiteX783" fmla="*/ 685242 w 1244359"/>
              <a:gd name="connsiteY783" fmla="*/ 1152525 h 1201102"/>
              <a:gd name="connsiteX784" fmla="*/ 666192 w 1244359"/>
              <a:gd name="connsiteY784" fmla="*/ 1156335 h 1201102"/>
              <a:gd name="connsiteX785" fmla="*/ 651905 w 1244359"/>
              <a:gd name="connsiteY785" fmla="*/ 1169670 h 1201102"/>
              <a:gd name="connsiteX786" fmla="*/ 622377 w 1244359"/>
              <a:gd name="connsiteY786" fmla="*/ 1168718 h 1201102"/>
              <a:gd name="connsiteX787" fmla="*/ 651905 w 1244359"/>
              <a:gd name="connsiteY787" fmla="*/ 1169670 h 1201102"/>
              <a:gd name="connsiteX788" fmla="*/ 690957 w 1244359"/>
              <a:gd name="connsiteY788" fmla="*/ 1150620 h 1201102"/>
              <a:gd name="connsiteX789" fmla="*/ 695720 w 1244359"/>
              <a:gd name="connsiteY789" fmla="*/ 1147763 h 1201102"/>
              <a:gd name="connsiteX790" fmla="*/ 690957 w 1244359"/>
              <a:gd name="connsiteY790" fmla="*/ 1150620 h 1201102"/>
              <a:gd name="connsiteX791" fmla="*/ 702387 w 1244359"/>
              <a:gd name="connsiteY791" fmla="*/ 1126808 h 1201102"/>
              <a:gd name="connsiteX792" fmla="*/ 674765 w 1244359"/>
              <a:gd name="connsiteY792" fmla="*/ 1130618 h 1201102"/>
              <a:gd name="connsiteX793" fmla="*/ 679527 w 1244359"/>
              <a:gd name="connsiteY793" fmla="*/ 1133475 h 1201102"/>
              <a:gd name="connsiteX794" fmla="*/ 670955 w 1244359"/>
              <a:gd name="connsiteY794" fmla="*/ 1134428 h 1201102"/>
              <a:gd name="connsiteX795" fmla="*/ 671907 w 1244359"/>
              <a:gd name="connsiteY795" fmla="*/ 1130618 h 1201102"/>
              <a:gd name="connsiteX796" fmla="*/ 662382 w 1244359"/>
              <a:gd name="connsiteY796" fmla="*/ 1131570 h 1201102"/>
              <a:gd name="connsiteX797" fmla="*/ 690957 w 1244359"/>
              <a:gd name="connsiteY797" fmla="*/ 1122998 h 1201102"/>
              <a:gd name="connsiteX798" fmla="*/ 708102 w 1244359"/>
              <a:gd name="connsiteY798" fmla="*/ 1121093 h 1201102"/>
              <a:gd name="connsiteX799" fmla="*/ 727152 w 1244359"/>
              <a:gd name="connsiteY799" fmla="*/ 1116330 h 1201102"/>
              <a:gd name="connsiteX800" fmla="*/ 729057 w 1244359"/>
              <a:gd name="connsiteY800" fmla="*/ 1118235 h 1201102"/>
              <a:gd name="connsiteX801" fmla="*/ 716675 w 1244359"/>
              <a:gd name="connsiteY801" fmla="*/ 1122998 h 1201102"/>
              <a:gd name="connsiteX802" fmla="*/ 710007 w 1244359"/>
              <a:gd name="connsiteY802" fmla="*/ 1124903 h 1201102"/>
              <a:gd name="connsiteX803" fmla="*/ 702387 w 1244359"/>
              <a:gd name="connsiteY803" fmla="*/ 1126808 h 1201102"/>
              <a:gd name="connsiteX804" fmla="*/ 378537 w 1244359"/>
              <a:gd name="connsiteY804" fmla="*/ 1030605 h 1201102"/>
              <a:gd name="connsiteX805" fmla="*/ 380442 w 1244359"/>
              <a:gd name="connsiteY805" fmla="*/ 1030605 h 1201102"/>
              <a:gd name="connsiteX806" fmla="*/ 380442 w 1244359"/>
              <a:gd name="connsiteY806" fmla="*/ 1030605 h 1201102"/>
              <a:gd name="connsiteX807" fmla="*/ 380442 w 1244359"/>
              <a:gd name="connsiteY807" fmla="*/ 1031558 h 1201102"/>
              <a:gd name="connsiteX808" fmla="*/ 377585 w 1244359"/>
              <a:gd name="connsiteY808" fmla="*/ 1030605 h 1201102"/>
              <a:gd name="connsiteX809" fmla="*/ 378537 w 1244359"/>
              <a:gd name="connsiteY809" fmla="*/ 1030605 h 1201102"/>
              <a:gd name="connsiteX810" fmla="*/ 301385 w 1244359"/>
              <a:gd name="connsiteY810" fmla="*/ 998220 h 1201102"/>
              <a:gd name="connsiteX811" fmla="*/ 300432 w 1244359"/>
              <a:gd name="connsiteY811" fmla="*/ 999173 h 1201102"/>
              <a:gd name="connsiteX812" fmla="*/ 299480 w 1244359"/>
              <a:gd name="connsiteY812" fmla="*/ 998220 h 1201102"/>
              <a:gd name="connsiteX813" fmla="*/ 300432 w 1244359"/>
              <a:gd name="connsiteY813" fmla="*/ 997268 h 1201102"/>
              <a:gd name="connsiteX814" fmla="*/ 301385 w 1244359"/>
              <a:gd name="connsiteY814" fmla="*/ 996315 h 1201102"/>
              <a:gd name="connsiteX815" fmla="*/ 301385 w 1244359"/>
              <a:gd name="connsiteY815" fmla="*/ 996315 h 1201102"/>
              <a:gd name="connsiteX816" fmla="*/ 301385 w 1244359"/>
              <a:gd name="connsiteY816" fmla="*/ 996315 h 1201102"/>
              <a:gd name="connsiteX817" fmla="*/ 301385 w 1244359"/>
              <a:gd name="connsiteY817" fmla="*/ 998220 h 1201102"/>
              <a:gd name="connsiteX818" fmla="*/ 545225 w 1244359"/>
              <a:gd name="connsiteY818" fmla="*/ 107633 h 1201102"/>
              <a:gd name="connsiteX819" fmla="*/ 540462 w 1244359"/>
              <a:gd name="connsiteY819" fmla="*/ 109538 h 1201102"/>
              <a:gd name="connsiteX820" fmla="*/ 539510 w 1244359"/>
              <a:gd name="connsiteY820" fmla="*/ 109538 h 1201102"/>
              <a:gd name="connsiteX821" fmla="*/ 534747 w 1244359"/>
              <a:gd name="connsiteY821" fmla="*/ 109538 h 1201102"/>
              <a:gd name="connsiteX822" fmla="*/ 545225 w 1244359"/>
              <a:gd name="connsiteY822" fmla="*/ 107633 h 1201102"/>
              <a:gd name="connsiteX823" fmla="*/ 1209117 w 1244359"/>
              <a:gd name="connsiteY823" fmla="*/ 426720 h 1201102"/>
              <a:gd name="connsiteX824" fmla="*/ 1208165 w 1244359"/>
              <a:gd name="connsiteY824" fmla="*/ 433388 h 1201102"/>
              <a:gd name="connsiteX825" fmla="*/ 1205307 w 1244359"/>
              <a:gd name="connsiteY825" fmla="*/ 420053 h 1201102"/>
              <a:gd name="connsiteX826" fmla="*/ 1205307 w 1244359"/>
              <a:gd name="connsiteY826" fmla="*/ 418148 h 1201102"/>
              <a:gd name="connsiteX827" fmla="*/ 1209117 w 1244359"/>
              <a:gd name="connsiteY827" fmla="*/ 426720 h 1201102"/>
              <a:gd name="connsiteX828" fmla="*/ 1211022 w 1244359"/>
              <a:gd name="connsiteY828" fmla="*/ 434340 h 1201102"/>
              <a:gd name="connsiteX829" fmla="*/ 1211975 w 1244359"/>
              <a:gd name="connsiteY829" fmla="*/ 441008 h 1201102"/>
              <a:gd name="connsiteX830" fmla="*/ 1211022 w 1244359"/>
              <a:gd name="connsiteY830" fmla="*/ 441008 h 1201102"/>
              <a:gd name="connsiteX831" fmla="*/ 1209117 w 1244359"/>
              <a:gd name="connsiteY831" fmla="*/ 439103 h 1201102"/>
              <a:gd name="connsiteX832" fmla="*/ 1211022 w 1244359"/>
              <a:gd name="connsiteY832" fmla="*/ 434340 h 1201102"/>
              <a:gd name="connsiteX833" fmla="*/ 1206260 w 1244359"/>
              <a:gd name="connsiteY833" fmla="*/ 636270 h 1201102"/>
              <a:gd name="connsiteX834" fmla="*/ 1205307 w 1244359"/>
              <a:gd name="connsiteY834" fmla="*/ 632460 h 1201102"/>
              <a:gd name="connsiteX835" fmla="*/ 1207212 w 1244359"/>
              <a:gd name="connsiteY835" fmla="*/ 622935 h 1201102"/>
              <a:gd name="connsiteX836" fmla="*/ 1209117 w 1244359"/>
              <a:gd name="connsiteY836" fmla="*/ 625793 h 1201102"/>
              <a:gd name="connsiteX837" fmla="*/ 1208165 w 1244359"/>
              <a:gd name="connsiteY837" fmla="*/ 620078 h 1201102"/>
              <a:gd name="connsiteX838" fmla="*/ 1208165 w 1244359"/>
              <a:gd name="connsiteY838" fmla="*/ 619125 h 1201102"/>
              <a:gd name="connsiteX839" fmla="*/ 1208165 w 1244359"/>
              <a:gd name="connsiteY839" fmla="*/ 618173 h 1201102"/>
              <a:gd name="connsiteX840" fmla="*/ 1209117 w 1244359"/>
              <a:gd name="connsiteY840" fmla="*/ 616268 h 1201102"/>
              <a:gd name="connsiteX841" fmla="*/ 1210070 w 1244359"/>
              <a:gd name="connsiteY841" fmla="*/ 623888 h 1201102"/>
              <a:gd name="connsiteX842" fmla="*/ 1206260 w 1244359"/>
              <a:gd name="connsiteY842" fmla="*/ 636270 h 1201102"/>
              <a:gd name="connsiteX843" fmla="*/ 705245 w 1244359"/>
              <a:gd name="connsiteY843" fmla="*/ 116205 h 1201102"/>
              <a:gd name="connsiteX844" fmla="*/ 703340 w 1244359"/>
              <a:gd name="connsiteY844" fmla="*/ 116205 h 1201102"/>
              <a:gd name="connsiteX845" fmla="*/ 705245 w 1244359"/>
              <a:gd name="connsiteY845" fmla="*/ 116205 h 1201102"/>
              <a:gd name="connsiteX846" fmla="*/ 705245 w 1244359"/>
              <a:gd name="connsiteY846" fmla="*/ 116205 h 1201102"/>
              <a:gd name="connsiteX847" fmla="*/ 1093865 w 1244359"/>
              <a:gd name="connsiteY847" fmla="*/ 270510 h 1201102"/>
              <a:gd name="connsiteX848" fmla="*/ 1089102 w 1244359"/>
              <a:gd name="connsiteY848" fmla="*/ 266700 h 1201102"/>
              <a:gd name="connsiteX849" fmla="*/ 1089102 w 1244359"/>
              <a:gd name="connsiteY849" fmla="*/ 266700 h 1201102"/>
              <a:gd name="connsiteX850" fmla="*/ 1093865 w 1244359"/>
              <a:gd name="connsiteY850" fmla="*/ 270510 h 1201102"/>
              <a:gd name="connsiteX851" fmla="*/ 1204355 w 1244359"/>
              <a:gd name="connsiteY851" fmla="*/ 589598 h 1201102"/>
              <a:gd name="connsiteX852" fmla="*/ 1203402 w 1244359"/>
              <a:gd name="connsiteY852" fmla="*/ 581978 h 1201102"/>
              <a:gd name="connsiteX853" fmla="*/ 1203402 w 1244359"/>
              <a:gd name="connsiteY853" fmla="*/ 581025 h 1201102"/>
              <a:gd name="connsiteX854" fmla="*/ 1207212 w 1244359"/>
              <a:gd name="connsiteY854" fmla="*/ 576263 h 1201102"/>
              <a:gd name="connsiteX855" fmla="*/ 1207212 w 1244359"/>
              <a:gd name="connsiteY855" fmla="*/ 583883 h 1201102"/>
              <a:gd name="connsiteX856" fmla="*/ 1208165 w 1244359"/>
              <a:gd name="connsiteY856" fmla="*/ 600075 h 1201102"/>
              <a:gd name="connsiteX857" fmla="*/ 1205307 w 1244359"/>
              <a:gd name="connsiteY857" fmla="*/ 602933 h 1201102"/>
              <a:gd name="connsiteX858" fmla="*/ 1208165 w 1244359"/>
              <a:gd name="connsiteY858" fmla="*/ 604838 h 1201102"/>
              <a:gd name="connsiteX859" fmla="*/ 1205307 w 1244359"/>
              <a:gd name="connsiteY859" fmla="*/ 616268 h 1201102"/>
              <a:gd name="connsiteX860" fmla="*/ 1204355 w 1244359"/>
              <a:gd name="connsiteY860" fmla="*/ 589598 h 1201102"/>
              <a:gd name="connsiteX861" fmla="*/ 1207212 w 1244359"/>
              <a:gd name="connsiteY861" fmla="*/ 568643 h 1201102"/>
              <a:gd name="connsiteX862" fmla="*/ 1207212 w 1244359"/>
              <a:gd name="connsiteY862" fmla="*/ 569595 h 1201102"/>
              <a:gd name="connsiteX863" fmla="*/ 1207212 w 1244359"/>
              <a:gd name="connsiteY863" fmla="*/ 568643 h 1201102"/>
              <a:gd name="connsiteX864" fmla="*/ 1128155 w 1244359"/>
              <a:gd name="connsiteY864" fmla="*/ 307658 h 1201102"/>
              <a:gd name="connsiteX865" fmla="*/ 1129107 w 1244359"/>
              <a:gd name="connsiteY865" fmla="*/ 300990 h 1201102"/>
              <a:gd name="connsiteX866" fmla="*/ 1130060 w 1244359"/>
              <a:gd name="connsiteY866" fmla="*/ 300990 h 1201102"/>
              <a:gd name="connsiteX867" fmla="*/ 1137680 w 1244359"/>
              <a:gd name="connsiteY867" fmla="*/ 312420 h 1201102"/>
              <a:gd name="connsiteX868" fmla="*/ 1128155 w 1244359"/>
              <a:gd name="connsiteY868" fmla="*/ 307658 h 1201102"/>
              <a:gd name="connsiteX869" fmla="*/ 1126250 w 1244359"/>
              <a:gd name="connsiteY869" fmla="*/ 296228 h 1201102"/>
              <a:gd name="connsiteX870" fmla="*/ 1120535 w 1244359"/>
              <a:gd name="connsiteY870" fmla="*/ 290513 h 1201102"/>
              <a:gd name="connsiteX871" fmla="*/ 1126250 w 1244359"/>
              <a:gd name="connsiteY871" fmla="*/ 296228 h 1201102"/>
              <a:gd name="connsiteX872" fmla="*/ 1205307 w 1244359"/>
              <a:gd name="connsiteY872" fmla="*/ 633413 h 1201102"/>
              <a:gd name="connsiteX873" fmla="*/ 1205307 w 1244359"/>
              <a:gd name="connsiteY873" fmla="*/ 639128 h 1201102"/>
              <a:gd name="connsiteX874" fmla="*/ 1205307 w 1244359"/>
              <a:gd name="connsiteY874" fmla="*/ 633413 h 1201102"/>
              <a:gd name="connsiteX875" fmla="*/ 1223405 w 1244359"/>
              <a:gd name="connsiteY875" fmla="*/ 493395 h 1201102"/>
              <a:gd name="connsiteX876" fmla="*/ 1225310 w 1244359"/>
              <a:gd name="connsiteY876" fmla="*/ 489585 h 1201102"/>
              <a:gd name="connsiteX877" fmla="*/ 1224357 w 1244359"/>
              <a:gd name="connsiteY877" fmla="*/ 495300 h 1201102"/>
              <a:gd name="connsiteX878" fmla="*/ 1223405 w 1244359"/>
              <a:gd name="connsiteY878" fmla="*/ 493395 h 1201102"/>
              <a:gd name="connsiteX879" fmla="*/ 1221500 w 1244359"/>
              <a:gd name="connsiteY879" fmla="*/ 478155 h 1201102"/>
              <a:gd name="connsiteX880" fmla="*/ 1221500 w 1244359"/>
              <a:gd name="connsiteY880" fmla="*/ 476250 h 1201102"/>
              <a:gd name="connsiteX881" fmla="*/ 1223405 w 1244359"/>
              <a:gd name="connsiteY881" fmla="*/ 479108 h 1201102"/>
              <a:gd name="connsiteX882" fmla="*/ 1221500 w 1244359"/>
              <a:gd name="connsiteY882" fmla="*/ 478155 h 1201102"/>
              <a:gd name="connsiteX883" fmla="*/ 1216737 w 1244359"/>
              <a:gd name="connsiteY883" fmla="*/ 461963 h 1201102"/>
              <a:gd name="connsiteX884" fmla="*/ 1218642 w 1244359"/>
              <a:gd name="connsiteY884" fmla="*/ 470535 h 1201102"/>
              <a:gd name="connsiteX885" fmla="*/ 1217690 w 1244359"/>
              <a:gd name="connsiteY885" fmla="*/ 473393 h 1201102"/>
              <a:gd name="connsiteX886" fmla="*/ 1215785 w 1244359"/>
              <a:gd name="connsiteY886" fmla="*/ 470535 h 1201102"/>
              <a:gd name="connsiteX887" fmla="*/ 1215785 w 1244359"/>
              <a:gd name="connsiteY887" fmla="*/ 468630 h 1201102"/>
              <a:gd name="connsiteX888" fmla="*/ 1212927 w 1244359"/>
              <a:gd name="connsiteY888" fmla="*/ 465773 h 1201102"/>
              <a:gd name="connsiteX889" fmla="*/ 1211975 w 1244359"/>
              <a:gd name="connsiteY889" fmla="*/ 463868 h 1201102"/>
              <a:gd name="connsiteX890" fmla="*/ 1214832 w 1244359"/>
              <a:gd name="connsiteY890" fmla="*/ 460058 h 1201102"/>
              <a:gd name="connsiteX891" fmla="*/ 1216737 w 1244359"/>
              <a:gd name="connsiteY891" fmla="*/ 461963 h 1201102"/>
              <a:gd name="connsiteX892" fmla="*/ 1216737 w 1244359"/>
              <a:gd name="connsiteY892" fmla="*/ 461963 h 1201102"/>
              <a:gd name="connsiteX893" fmla="*/ 1205307 w 1244359"/>
              <a:gd name="connsiteY893" fmla="*/ 418148 h 1201102"/>
              <a:gd name="connsiteX894" fmla="*/ 1205307 w 1244359"/>
              <a:gd name="connsiteY894" fmla="*/ 418148 h 1201102"/>
              <a:gd name="connsiteX895" fmla="*/ 1205307 w 1244359"/>
              <a:gd name="connsiteY895" fmla="*/ 416243 h 1201102"/>
              <a:gd name="connsiteX896" fmla="*/ 1205307 w 1244359"/>
              <a:gd name="connsiteY896" fmla="*/ 418148 h 1201102"/>
              <a:gd name="connsiteX897" fmla="*/ 554750 w 1244359"/>
              <a:gd name="connsiteY897" fmla="*/ 109538 h 1201102"/>
              <a:gd name="connsiteX898" fmla="*/ 551892 w 1244359"/>
              <a:gd name="connsiteY898" fmla="*/ 108585 h 1201102"/>
              <a:gd name="connsiteX899" fmla="*/ 554750 w 1244359"/>
              <a:gd name="connsiteY899" fmla="*/ 109538 h 1201102"/>
              <a:gd name="connsiteX900" fmla="*/ 748107 w 1244359"/>
              <a:gd name="connsiteY900" fmla="*/ 1136333 h 1201102"/>
              <a:gd name="connsiteX901" fmla="*/ 740487 w 1244359"/>
              <a:gd name="connsiteY901" fmla="*/ 1139190 h 1201102"/>
              <a:gd name="connsiteX902" fmla="*/ 748107 w 1244359"/>
              <a:gd name="connsiteY902" fmla="*/ 1136333 h 1201102"/>
              <a:gd name="connsiteX903" fmla="*/ 1060527 w 1244359"/>
              <a:gd name="connsiteY903" fmla="*/ 986790 h 1201102"/>
              <a:gd name="connsiteX904" fmla="*/ 1052907 w 1244359"/>
              <a:gd name="connsiteY904" fmla="*/ 996315 h 1201102"/>
              <a:gd name="connsiteX905" fmla="*/ 1049097 w 1244359"/>
              <a:gd name="connsiteY905" fmla="*/ 995363 h 1201102"/>
              <a:gd name="connsiteX906" fmla="*/ 1060527 w 1244359"/>
              <a:gd name="connsiteY906" fmla="*/ 986790 h 1201102"/>
              <a:gd name="connsiteX907" fmla="*/ 1067195 w 1244359"/>
              <a:gd name="connsiteY907" fmla="*/ 977265 h 1201102"/>
              <a:gd name="connsiteX908" fmla="*/ 1070052 w 1244359"/>
              <a:gd name="connsiteY908" fmla="*/ 977265 h 1201102"/>
              <a:gd name="connsiteX909" fmla="*/ 1063385 w 1244359"/>
              <a:gd name="connsiteY909" fmla="*/ 985838 h 1201102"/>
              <a:gd name="connsiteX910" fmla="*/ 1067195 w 1244359"/>
              <a:gd name="connsiteY910" fmla="*/ 977265 h 1201102"/>
              <a:gd name="connsiteX911" fmla="*/ 1185305 w 1244359"/>
              <a:gd name="connsiteY911" fmla="*/ 723900 h 1201102"/>
              <a:gd name="connsiteX912" fmla="*/ 1185305 w 1244359"/>
              <a:gd name="connsiteY912" fmla="*/ 723900 h 1201102"/>
              <a:gd name="connsiteX913" fmla="*/ 1184352 w 1244359"/>
              <a:gd name="connsiteY913" fmla="*/ 726758 h 1201102"/>
              <a:gd name="connsiteX914" fmla="*/ 1185305 w 1244359"/>
              <a:gd name="connsiteY914" fmla="*/ 723900 h 1201102"/>
              <a:gd name="connsiteX915" fmla="*/ 1203402 w 1244359"/>
              <a:gd name="connsiteY915" fmla="*/ 662940 h 1201102"/>
              <a:gd name="connsiteX916" fmla="*/ 1203402 w 1244359"/>
              <a:gd name="connsiteY916" fmla="*/ 659130 h 1201102"/>
              <a:gd name="connsiteX917" fmla="*/ 1205307 w 1244359"/>
              <a:gd name="connsiteY917" fmla="*/ 658178 h 1201102"/>
              <a:gd name="connsiteX918" fmla="*/ 1203402 w 1244359"/>
              <a:gd name="connsiteY918" fmla="*/ 662940 h 1201102"/>
              <a:gd name="connsiteX919" fmla="*/ 1206260 w 1244359"/>
              <a:gd name="connsiteY919" fmla="*/ 653415 h 1201102"/>
              <a:gd name="connsiteX920" fmla="*/ 1205307 w 1244359"/>
              <a:gd name="connsiteY920" fmla="*/ 646748 h 1201102"/>
              <a:gd name="connsiteX921" fmla="*/ 1207212 w 1244359"/>
              <a:gd name="connsiteY921" fmla="*/ 640080 h 1201102"/>
              <a:gd name="connsiteX922" fmla="*/ 1206260 w 1244359"/>
              <a:gd name="connsiteY922" fmla="*/ 653415 h 1201102"/>
              <a:gd name="connsiteX923" fmla="*/ 1206260 w 1244359"/>
              <a:gd name="connsiteY923" fmla="*/ 653415 h 1201102"/>
              <a:gd name="connsiteX924" fmla="*/ 1225310 w 1244359"/>
              <a:gd name="connsiteY924" fmla="*/ 521018 h 1201102"/>
              <a:gd name="connsiteX925" fmla="*/ 1225310 w 1244359"/>
              <a:gd name="connsiteY925" fmla="*/ 508635 h 1201102"/>
              <a:gd name="connsiteX926" fmla="*/ 1225310 w 1244359"/>
              <a:gd name="connsiteY926" fmla="*/ 524828 h 1201102"/>
              <a:gd name="connsiteX927" fmla="*/ 1225310 w 1244359"/>
              <a:gd name="connsiteY927" fmla="*/ 521018 h 1201102"/>
              <a:gd name="connsiteX928" fmla="*/ 1224357 w 1244359"/>
              <a:gd name="connsiteY928" fmla="*/ 498158 h 1201102"/>
              <a:gd name="connsiteX929" fmla="*/ 1227215 w 1244359"/>
              <a:gd name="connsiteY929" fmla="*/ 506730 h 1201102"/>
              <a:gd name="connsiteX930" fmla="*/ 1224357 w 1244359"/>
              <a:gd name="connsiteY930" fmla="*/ 498158 h 1201102"/>
              <a:gd name="connsiteX931" fmla="*/ 1212927 w 1244359"/>
              <a:gd name="connsiteY931" fmla="*/ 422910 h 1201102"/>
              <a:gd name="connsiteX932" fmla="*/ 1210070 w 1244359"/>
              <a:gd name="connsiteY932" fmla="*/ 423863 h 1201102"/>
              <a:gd name="connsiteX933" fmla="*/ 1208165 w 1244359"/>
              <a:gd name="connsiteY933" fmla="*/ 416243 h 1201102"/>
              <a:gd name="connsiteX934" fmla="*/ 1211022 w 1244359"/>
              <a:gd name="connsiteY934" fmla="*/ 417195 h 1201102"/>
              <a:gd name="connsiteX935" fmla="*/ 1209117 w 1244359"/>
              <a:gd name="connsiteY935" fmla="*/ 412433 h 1201102"/>
              <a:gd name="connsiteX936" fmla="*/ 1211022 w 1244359"/>
              <a:gd name="connsiteY936" fmla="*/ 410528 h 1201102"/>
              <a:gd name="connsiteX937" fmla="*/ 1212927 w 1244359"/>
              <a:gd name="connsiteY937" fmla="*/ 422910 h 1201102"/>
              <a:gd name="connsiteX938" fmla="*/ 1206260 w 1244359"/>
              <a:gd name="connsiteY938" fmla="*/ 397193 h 1201102"/>
              <a:gd name="connsiteX939" fmla="*/ 1204355 w 1244359"/>
              <a:gd name="connsiteY939" fmla="*/ 392430 h 1201102"/>
              <a:gd name="connsiteX940" fmla="*/ 1204355 w 1244359"/>
              <a:gd name="connsiteY940" fmla="*/ 392430 h 1201102"/>
              <a:gd name="connsiteX941" fmla="*/ 1206260 w 1244359"/>
              <a:gd name="connsiteY941" fmla="*/ 391478 h 1201102"/>
              <a:gd name="connsiteX942" fmla="*/ 1206260 w 1244359"/>
              <a:gd name="connsiteY942" fmla="*/ 397193 h 1201102"/>
              <a:gd name="connsiteX943" fmla="*/ 1192925 w 1244359"/>
              <a:gd name="connsiteY943" fmla="*/ 381953 h 1201102"/>
              <a:gd name="connsiteX944" fmla="*/ 1193877 w 1244359"/>
              <a:gd name="connsiteY944" fmla="*/ 381953 h 1201102"/>
              <a:gd name="connsiteX945" fmla="*/ 1199592 w 1244359"/>
              <a:gd name="connsiteY945" fmla="*/ 389573 h 1201102"/>
              <a:gd name="connsiteX946" fmla="*/ 1202450 w 1244359"/>
              <a:gd name="connsiteY946" fmla="*/ 391478 h 1201102"/>
              <a:gd name="connsiteX947" fmla="*/ 1203402 w 1244359"/>
              <a:gd name="connsiteY947" fmla="*/ 395288 h 1201102"/>
              <a:gd name="connsiteX948" fmla="*/ 1202450 w 1244359"/>
              <a:gd name="connsiteY948" fmla="*/ 397193 h 1201102"/>
              <a:gd name="connsiteX949" fmla="*/ 1201497 w 1244359"/>
              <a:gd name="connsiteY949" fmla="*/ 396240 h 1201102"/>
              <a:gd name="connsiteX950" fmla="*/ 1202450 w 1244359"/>
              <a:gd name="connsiteY950" fmla="*/ 399098 h 1201102"/>
              <a:gd name="connsiteX951" fmla="*/ 1194830 w 1244359"/>
              <a:gd name="connsiteY951" fmla="*/ 399098 h 1201102"/>
              <a:gd name="connsiteX952" fmla="*/ 1192925 w 1244359"/>
              <a:gd name="connsiteY952" fmla="*/ 396240 h 1201102"/>
              <a:gd name="connsiteX953" fmla="*/ 1194830 w 1244359"/>
              <a:gd name="connsiteY953" fmla="*/ 389573 h 1201102"/>
              <a:gd name="connsiteX954" fmla="*/ 1191972 w 1244359"/>
              <a:gd name="connsiteY954" fmla="*/ 382905 h 1201102"/>
              <a:gd name="connsiteX955" fmla="*/ 1192925 w 1244359"/>
              <a:gd name="connsiteY955" fmla="*/ 381953 h 1201102"/>
              <a:gd name="connsiteX956" fmla="*/ 1166255 w 1244359"/>
              <a:gd name="connsiteY956" fmla="*/ 331470 h 1201102"/>
              <a:gd name="connsiteX957" fmla="*/ 1163397 w 1244359"/>
              <a:gd name="connsiteY957" fmla="*/ 331470 h 1201102"/>
              <a:gd name="connsiteX958" fmla="*/ 1161492 w 1244359"/>
              <a:gd name="connsiteY958" fmla="*/ 327660 h 1201102"/>
              <a:gd name="connsiteX959" fmla="*/ 1161492 w 1244359"/>
              <a:gd name="connsiteY959" fmla="*/ 324803 h 1201102"/>
              <a:gd name="connsiteX960" fmla="*/ 1166255 w 1244359"/>
              <a:gd name="connsiteY960" fmla="*/ 331470 h 1201102"/>
              <a:gd name="connsiteX961" fmla="*/ 1062432 w 1244359"/>
              <a:gd name="connsiteY961" fmla="*/ 189548 h 1201102"/>
              <a:gd name="connsiteX962" fmla="*/ 1064337 w 1244359"/>
              <a:gd name="connsiteY962" fmla="*/ 191453 h 1201102"/>
              <a:gd name="connsiteX963" fmla="*/ 1064337 w 1244359"/>
              <a:gd name="connsiteY963" fmla="*/ 192405 h 1201102"/>
              <a:gd name="connsiteX964" fmla="*/ 1057670 w 1244359"/>
              <a:gd name="connsiteY964" fmla="*/ 182880 h 1201102"/>
              <a:gd name="connsiteX965" fmla="*/ 1062432 w 1244359"/>
              <a:gd name="connsiteY965" fmla="*/ 189548 h 1201102"/>
              <a:gd name="connsiteX966" fmla="*/ 1007187 w 1244359"/>
              <a:gd name="connsiteY966" fmla="*/ 171450 h 1201102"/>
              <a:gd name="connsiteX967" fmla="*/ 1007187 w 1244359"/>
              <a:gd name="connsiteY967" fmla="*/ 171450 h 1201102"/>
              <a:gd name="connsiteX968" fmla="*/ 1006235 w 1244359"/>
              <a:gd name="connsiteY968" fmla="*/ 171450 h 1201102"/>
              <a:gd name="connsiteX969" fmla="*/ 1007187 w 1244359"/>
              <a:gd name="connsiteY969" fmla="*/ 171450 h 1201102"/>
              <a:gd name="connsiteX970" fmla="*/ 523317 w 1244359"/>
              <a:gd name="connsiteY970" fmla="*/ 111443 h 1201102"/>
              <a:gd name="connsiteX971" fmla="*/ 523317 w 1244359"/>
              <a:gd name="connsiteY971" fmla="*/ 113348 h 1201102"/>
              <a:gd name="connsiteX972" fmla="*/ 526175 w 1244359"/>
              <a:gd name="connsiteY972" fmla="*/ 111443 h 1201102"/>
              <a:gd name="connsiteX973" fmla="*/ 533795 w 1244359"/>
              <a:gd name="connsiteY973" fmla="*/ 111443 h 1201102"/>
              <a:gd name="connsiteX974" fmla="*/ 529032 w 1244359"/>
              <a:gd name="connsiteY974" fmla="*/ 116205 h 1201102"/>
              <a:gd name="connsiteX975" fmla="*/ 522365 w 1244359"/>
              <a:gd name="connsiteY975" fmla="*/ 113348 h 1201102"/>
              <a:gd name="connsiteX976" fmla="*/ 519507 w 1244359"/>
              <a:gd name="connsiteY976" fmla="*/ 114300 h 1201102"/>
              <a:gd name="connsiteX977" fmla="*/ 509982 w 1244359"/>
              <a:gd name="connsiteY977" fmla="*/ 113348 h 1201102"/>
              <a:gd name="connsiteX978" fmla="*/ 509982 w 1244359"/>
              <a:gd name="connsiteY978" fmla="*/ 113348 h 1201102"/>
              <a:gd name="connsiteX979" fmla="*/ 523317 w 1244359"/>
              <a:gd name="connsiteY979" fmla="*/ 111443 h 1201102"/>
              <a:gd name="connsiteX980" fmla="*/ 486170 w 1244359"/>
              <a:gd name="connsiteY980" fmla="*/ 117158 h 1201102"/>
              <a:gd name="connsiteX981" fmla="*/ 498552 w 1244359"/>
              <a:gd name="connsiteY981" fmla="*/ 116205 h 1201102"/>
              <a:gd name="connsiteX982" fmla="*/ 494742 w 1244359"/>
              <a:gd name="connsiteY982" fmla="*/ 117158 h 1201102"/>
              <a:gd name="connsiteX983" fmla="*/ 490932 w 1244359"/>
              <a:gd name="connsiteY983" fmla="*/ 118110 h 1201102"/>
              <a:gd name="connsiteX984" fmla="*/ 474740 w 1244359"/>
              <a:gd name="connsiteY984" fmla="*/ 122873 h 1201102"/>
              <a:gd name="connsiteX985" fmla="*/ 468072 w 1244359"/>
              <a:gd name="connsiteY985" fmla="*/ 121920 h 1201102"/>
              <a:gd name="connsiteX986" fmla="*/ 486170 w 1244359"/>
              <a:gd name="connsiteY986" fmla="*/ 117158 h 1201102"/>
              <a:gd name="connsiteX987" fmla="*/ 169940 w 1244359"/>
              <a:gd name="connsiteY987" fmla="*/ 883920 h 1201102"/>
              <a:gd name="connsiteX988" fmla="*/ 168987 w 1244359"/>
              <a:gd name="connsiteY988" fmla="*/ 881063 h 1201102"/>
              <a:gd name="connsiteX989" fmla="*/ 169940 w 1244359"/>
              <a:gd name="connsiteY989" fmla="*/ 880110 h 1201102"/>
              <a:gd name="connsiteX990" fmla="*/ 170892 w 1244359"/>
              <a:gd name="connsiteY990" fmla="*/ 879158 h 1201102"/>
              <a:gd name="connsiteX991" fmla="*/ 170892 w 1244359"/>
              <a:gd name="connsiteY991" fmla="*/ 879158 h 1201102"/>
              <a:gd name="connsiteX992" fmla="*/ 170892 w 1244359"/>
              <a:gd name="connsiteY992" fmla="*/ 879158 h 1201102"/>
              <a:gd name="connsiteX993" fmla="*/ 171845 w 1244359"/>
              <a:gd name="connsiteY993" fmla="*/ 882015 h 1201102"/>
              <a:gd name="connsiteX994" fmla="*/ 169940 w 1244359"/>
              <a:gd name="connsiteY994" fmla="*/ 883920 h 1201102"/>
              <a:gd name="connsiteX995" fmla="*/ 187085 w 1244359"/>
              <a:gd name="connsiteY995" fmla="*/ 931545 h 1201102"/>
              <a:gd name="connsiteX996" fmla="*/ 185180 w 1244359"/>
              <a:gd name="connsiteY996" fmla="*/ 933450 h 1201102"/>
              <a:gd name="connsiteX997" fmla="*/ 184227 w 1244359"/>
              <a:gd name="connsiteY997" fmla="*/ 932498 h 1201102"/>
              <a:gd name="connsiteX998" fmla="*/ 184227 w 1244359"/>
              <a:gd name="connsiteY998" fmla="*/ 927735 h 1201102"/>
              <a:gd name="connsiteX999" fmla="*/ 184227 w 1244359"/>
              <a:gd name="connsiteY999" fmla="*/ 927735 h 1201102"/>
              <a:gd name="connsiteX1000" fmla="*/ 184227 w 1244359"/>
              <a:gd name="connsiteY1000" fmla="*/ 927735 h 1201102"/>
              <a:gd name="connsiteX1001" fmla="*/ 181370 w 1244359"/>
              <a:gd name="connsiteY1001" fmla="*/ 926783 h 1201102"/>
              <a:gd name="connsiteX1002" fmla="*/ 181370 w 1244359"/>
              <a:gd name="connsiteY1002" fmla="*/ 925830 h 1201102"/>
              <a:gd name="connsiteX1003" fmla="*/ 183275 w 1244359"/>
              <a:gd name="connsiteY1003" fmla="*/ 928688 h 1201102"/>
              <a:gd name="connsiteX1004" fmla="*/ 183275 w 1244359"/>
              <a:gd name="connsiteY1004" fmla="*/ 928688 h 1201102"/>
              <a:gd name="connsiteX1005" fmla="*/ 183275 w 1244359"/>
              <a:gd name="connsiteY1005" fmla="*/ 928688 h 1201102"/>
              <a:gd name="connsiteX1006" fmla="*/ 187085 w 1244359"/>
              <a:gd name="connsiteY1006" fmla="*/ 931545 h 1201102"/>
              <a:gd name="connsiteX1007" fmla="*/ 198515 w 1244359"/>
              <a:gd name="connsiteY1007" fmla="*/ 942023 h 1201102"/>
              <a:gd name="connsiteX1008" fmla="*/ 198515 w 1244359"/>
              <a:gd name="connsiteY1008" fmla="*/ 942023 h 1201102"/>
              <a:gd name="connsiteX1009" fmla="*/ 198515 w 1244359"/>
              <a:gd name="connsiteY1009" fmla="*/ 942023 h 1201102"/>
              <a:gd name="connsiteX1010" fmla="*/ 195657 w 1244359"/>
              <a:gd name="connsiteY1010" fmla="*/ 940118 h 1201102"/>
              <a:gd name="connsiteX1011" fmla="*/ 198515 w 1244359"/>
              <a:gd name="connsiteY1011" fmla="*/ 938213 h 1201102"/>
              <a:gd name="connsiteX1012" fmla="*/ 201372 w 1244359"/>
              <a:gd name="connsiteY1012" fmla="*/ 940118 h 1201102"/>
              <a:gd name="connsiteX1013" fmla="*/ 198515 w 1244359"/>
              <a:gd name="connsiteY1013" fmla="*/ 942023 h 1201102"/>
              <a:gd name="connsiteX1014" fmla="*/ 206135 w 1244359"/>
              <a:gd name="connsiteY1014" fmla="*/ 950595 h 1201102"/>
              <a:gd name="connsiteX1015" fmla="*/ 204230 w 1244359"/>
              <a:gd name="connsiteY1015" fmla="*/ 953453 h 1201102"/>
              <a:gd name="connsiteX1016" fmla="*/ 204230 w 1244359"/>
              <a:gd name="connsiteY1016" fmla="*/ 952500 h 1201102"/>
              <a:gd name="connsiteX1017" fmla="*/ 206135 w 1244359"/>
              <a:gd name="connsiteY1017" fmla="*/ 950595 h 1201102"/>
              <a:gd name="connsiteX1018" fmla="*/ 206135 w 1244359"/>
              <a:gd name="connsiteY1018" fmla="*/ 950595 h 1201102"/>
              <a:gd name="connsiteX1019" fmla="*/ 206135 w 1244359"/>
              <a:gd name="connsiteY1019" fmla="*/ 950595 h 1201102"/>
              <a:gd name="connsiteX1020" fmla="*/ 208040 w 1244359"/>
              <a:gd name="connsiteY1020" fmla="*/ 943928 h 1201102"/>
              <a:gd name="connsiteX1021" fmla="*/ 212802 w 1244359"/>
              <a:gd name="connsiteY1021" fmla="*/ 943928 h 1201102"/>
              <a:gd name="connsiteX1022" fmla="*/ 211850 w 1244359"/>
              <a:gd name="connsiteY1022" fmla="*/ 946785 h 1201102"/>
              <a:gd name="connsiteX1023" fmla="*/ 206135 w 1244359"/>
              <a:gd name="connsiteY1023" fmla="*/ 950595 h 1201102"/>
              <a:gd name="connsiteX1024" fmla="*/ 206135 w 1244359"/>
              <a:gd name="connsiteY1024" fmla="*/ 950595 h 1201102"/>
              <a:gd name="connsiteX1025" fmla="*/ 206135 w 1244359"/>
              <a:gd name="connsiteY1025" fmla="*/ 950595 h 1201102"/>
              <a:gd name="connsiteX1026" fmla="*/ 221375 w 1244359"/>
              <a:gd name="connsiteY1026" fmla="*/ 954405 h 1201102"/>
              <a:gd name="connsiteX1027" fmla="*/ 212802 w 1244359"/>
              <a:gd name="connsiteY1027" fmla="*/ 972503 h 1201102"/>
              <a:gd name="connsiteX1028" fmla="*/ 209945 w 1244359"/>
              <a:gd name="connsiteY1028" fmla="*/ 973455 h 1201102"/>
              <a:gd name="connsiteX1029" fmla="*/ 208040 w 1244359"/>
              <a:gd name="connsiteY1029" fmla="*/ 971550 h 1201102"/>
              <a:gd name="connsiteX1030" fmla="*/ 217565 w 1244359"/>
              <a:gd name="connsiteY1030" fmla="*/ 951548 h 1201102"/>
              <a:gd name="connsiteX1031" fmla="*/ 221375 w 1244359"/>
              <a:gd name="connsiteY1031" fmla="*/ 951548 h 1201102"/>
              <a:gd name="connsiteX1032" fmla="*/ 221375 w 1244359"/>
              <a:gd name="connsiteY1032" fmla="*/ 951548 h 1201102"/>
              <a:gd name="connsiteX1033" fmla="*/ 222327 w 1244359"/>
              <a:gd name="connsiteY1033" fmla="*/ 952500 h 1201102"/>
              <a:gd name="connsiteX1034" fmla="*/ 222327 w 1244359"/>
              <a:gd name="connsiteY1034" fmla="*/ 952500 h 1201102"/>
              <a:gd name="connsiteX1035" fmla="*/ 221375 w 1244359"/>
              <a:gd name="connsiteY1035" fmla="*/ 954405 h 1201102"/>
              <a:gd name="connsiteX1036" fmla="*/ 278525 w 1244359"/>
              <a:gd name="connsiteY1036" fmla="*/ 1001078 h 1201102"/>
              <a:gd name="connsiteX1037" fmla="*/ 275667 w 1244359"/>
              <a:gd name="connsiteY1037" fmla="*/ 1002983 h 1201102"/>
              <a:gd name="connsiteX1038" fmla="*/ 278525 w 1244359"/>
              <a:gd name="connsiteY1038" fmla="*/ 1000125 h 1201102"/>
              <a:gd name="connsiteX1039" fmla="*/ 283287 w 1244359"/>
              <a:gd name="connsiteY1039" fmla="*/ 1004888 h 1201102"/>
              <a:gd name="connsiteX1040" fmla="*/ 283287 w 1244359"/>
              <a:gd name="connsiteY1040" fmla="*/ 1005840 h 1201102"/>
              <a:gd name="connsiteX1041" fmla="*/ 278525 w 1244359"/>
              <a:gd name="connsiteY1041" fmla="*/ 1001078 h 1201102"/>
              <a:gd name="connsiteX1042" fmla="*/ 302337 w 1244359"/>
              <a:gd name="connsiteY1042" fmla="*/ 1006793 h 1201102"/>
              <a:gd name="connsiteX1043" fmla="*/ 302337 w 1244359"/>
              <a:gd name="connsiteY1043" fmla="*/ 1006793 h 1201102"/>
              <a:gd name="connsiteX1044" fmla="*/ 302337 w 1244359"/>
              <a:gd name="connsiteY1044" fmla="*/ 1006793 h 1201102"/>
              <a:gd name="connsiteX1045" fmla="*/ 302337 w 1244359"/>
              <a:gd name="connsiteY1045" fmla="*/ 1006793 h 1201102"/>
              <a:gd name="connsiteX1046" fmla="*/ 302337 w 1244359"/>
              <a:gd name="connsiteY1046" fmla="*/ 1006793 h 1201102"/>
              <a:gd name="connsiteX1047" fmla="*/ 303290 w 1244359"/>
              <a:gd name="connsiteY1047" fmla="*/ 1006793 h 1201102"/>
              <a:gd name="connsiteX1048" fmla="*/ 302337 w 1244359"/>
              <a:gd name="connsiteY1048" fmla="*/ 1006793 h 1201102"/>
              <a:gd name="connsiteX1049" fmla="*/ 430925 w 1244359"/>
              <a:gd name="connsiteY1049" fmla="*/ 1107758 h 1201102"/>
              <a:gd name="connsiteX1050" fmla="*/ 393777 w 1244359"/>
              <a:gd name="connsiteY1050" fmla="*/ 1094423 h 1201102"/>
              <a:gd name="connsiteX1051" fmla="*/ 379490 w 1244359"/>
              <a:gd name="connsiteY1051" fmla="*/ 1085850 h 1201102"/>
              <a:gd name="connsiteX1052" fmla="*/ 377585 w 1244359"/>
              <a:gd name="connsiteY1052" fmla="*/ 1084898 h 1201102"/>
              <a:gd name="connsiteX1053" fmla="*/ 384252 w 1244359"/>
              <a:gd name="connsiteY1053" fmla="*/ 1085850 h 1201102"/>
              <a:gd name="connsiteX1054" fmla="*/ 399492 w 1244359"/>
              <a:gd name="connsiteY1054" fmla="*/ 1089660 h 1201102"/>
              <a:gd name="connsiteX1055" fmla="*/ 415685 w 1244359"/>
              <a:gd name="connsiteY1055" fmla="*/ 1095375 h 1201102"/>
              <a:gd name="connsiteX1056" fmla="*/ 448070 w 1244359"/>
              <a:gd name="connsiteY1056" fmla="*/ 1106805 h 1201102"/>
              <a:gd name="connsiteX1057" fmla="*/ 469025 w 1244359"/>
              <a:gd name="connsiteY1057" fmla="*/ 1106805 h 1201102"/>
              <a:gd name="connsiteX1058" fmla="*/ 469025 w 1244359"/>
              <a:gd name="connsiteY1058" fmla="*/ 1117283 h 1201102"/>
              <a:gd name="connsiteX1059" fmla="*/ 430925 w 1244359"/>
              <a:gd name="connsiteY1059" fmla="*/ 1107758 h 1201102"/>
              <a:gd name="connsiteX1060" fmla="*/ 609042 w 1244359"/>
              <a:gd name="connsiteY1060" fmla="*/ 1137285 h 1201102"/>
              <a:gd name="connsiteX1061" fmla="*/ 618567 w 1244359"/>
              <a:gd name="connsiteY1061" fmla="*/ 1138238 h 1201102"/>
              <a:gd name="connsiteX1062" fmla="*/ 615710 w 1244359"/>
              <a:gd name="connsiteY1062" fmla="*/ 1137285 h 1201102"/>
              <a:gd name="connsiteX1063" fmla="*/ 619520 w 1244359"/>
              <a:gd name="connsiteY1063" fmla="*/ 1135380 h 1201102"/>
              <a:gd name="connsiteX1064" fmla="*/ 607137 w 1244359"/>
              <a:gd name="connsiteY1064" fmla="*/ 1135380 h 1201102"/>
              <a:gd name="connsiteX1065" fmla="*/ 630950 w 1244359"/>
              <a:gd name="connsiteY1065" fmla="*/ 1128713 h 1201102"/>
              <a:gd name="connsiteX1066" fmla="*/ 630950 w 1244359"/>
              <a:gd name="connsiteY1066" fmla="*/ 1133475 h 1201102"/>
              <a:gd name="connsiteX1067" fmla="*/ 636665 w 1244359"/>
              <a:gd name="connsiteY1067" fmla="*/ 1134428 h 1201102"/>
              <a:gd name="connsiteX1068" fmla="*/ 633807 w 1244359"/>
              <a:gd name="connsiteY1068" fmla="*/ 1130618 h 1201102"/>
              <a:gd name="connsiteX1069" fmla="*/ 650952 w 1244359"/>
              <a:gd name="connsiteY1069" fmla="*/ 1127760 h 1201102"/>
              <a:gd name="connsiteX1070" fmla="*/ 659525 w 1244359"/>
              <a:gd name="connsiteY1070" fmla="*/ 1127760 h 1201102"/>
              <a:gd name="connsiteX1071" fmla="*/ 648095 w 1244359"/>
              <a:gd name="connsiteY1071" fmla="*/ 1132523 h 1201102"/>
              <a:gd name="connsiteX1072" fmla="*/ 666192 w 1244359"/>
              <a:gd name="connsiteY1072" fmla="*/ 1132523 h 1201102"/>
              <a:gd name="connsiteX1073" fmla="*/ 652857 w 1244359"/>
              <a:gd name="connsiteY1073" fmla="*/ 1134428 h 1201102"/>
              <a:gd name="connsiteX1074" fmla="*/ 638570 w 1244359"/>
              <a:gd name="connsiteY1074" fmla="*/ 1136333 h 1201102"/>
              <a:gd name="connsiteX1075" fmla="*/ 609042 w 1244359"/>
              <a:gd name="connsiteY1075" fmla="*/ 1137285 h 1201102"/>
              <a:gd name="connsiteX1076" fmla="*/ 611900 w 1244359"/>
              <a:gd name="connsiteY1076" fmla="*/ 1170623 h 1201102"/>
              <a:gd name="connsiteX1077" fmla="*/ 617615 w 1244359"/>
              <a:gd name="connsiteY1077" fmla="*/ 1171575 h 1201102"/>
              <a:gd name="connsiteX1078" fmla="*/ 596660 w 1244359"/>
              <a:gd name="connsiteY1078" fmla="*/ 1173480 h 1201102"/>
              <a:gd name="connsiteX1079" fmla="*/ 569990 w 1244359"/>
              <a:gd name="connsiteY1079" fmla="*/ 1173480 h 1201102"/>
              <a:gd name="connsiteX1080" fmla="*/ 611900 w 1244359"/>
              <a:gd name="connsiteY1080" fmla="*/ 1170623 h 1201102"/>
              <a:gd name="connsiteX1081" fmla="*/ 565227 w 1244359"/>
              <a:gd name="connsiteY1081" fmla="*/ 1175385 h 1201102"/>
              <a:gd name="connsiteX1082" fmla="*/ 584277 w 1244359"/>
              <a:gd name="connsiteY1082" fmla="*/ 1177290 h 1201102"/>
              <a:gd name="connsiteX1083" fmla="*/ 605232 w 1244359"/>
              <a:gd name="connsiteY1083" fmla="*/ 1177290 h 1201102"/>
              <a:gd name="connsiteX1084" fmla="*/ 582372 w 1244359"/>
              <a:gd name="connsiteY1084" fmla="*/ 1178243 h 1201102"/>
              <a:gd name="connsiteX1085" fmla="*/ 562370 w 1244359"/>
              <a:gd name="connsiteY1085" fmla="*/ 1179195 h 1201102"/>
              <a:gd name="connsiteX1086" fmla="*/ 565227 w 1244359"/>
              <a:gd name="connsiteY1086" fmla="*/ 1175385 h 1201102"/>
              <a:gd name="connsiteX1087" fmla="*/ 561417 w 1244359"/>
              <a:gd name="connsiteY1087" fmla="*/ 1183005 h 1201102"/>
              <a:gd name="connsiteX1088" fmla="*/ 569037 w 1244359"/>
              <a:gd name="connsiteY1088" fmla="*/ 1183005 h 1201102"/>
              <a:gd name="connsiteX1089" fmla="*/ 561417 w 1244359"/>
              <a:gd name="connsiteY1089" fmla="*/ 1183005 h 1201102"/>
              <a:gd name="connsiteX1090" fmla="*/ 661430 w 1244359"/>
              <a:gd name="connsiteY1090" fmla="*/ 1187768 h 1201102"/>
              <a:gd name="connsiteX1091" fmla="*/ 661430 w 1244359"/>
              <a:gd name="connsiteY1091" fmla="*/ 1184910 h 1201102"/>
              <a:gd name="connsiteX1092" fmla="*/ 659525 w 1244359"/>
              <a:gd name="connsiteY1092" fmla="*/ 1185863 h 1201102"/>
              <a:gd name="connsiteX1093" fmla="*/ 649047 w 1244359"/>
              <a:gd name="connsiteY1093" fmla="*/ 1187768 h 1201102"/>
              <a:gd name="connsiteX1094" fmla="*/ 627140 w 1244359"/>
              <a:gd name="connsiteY1094" fmla="*/ 1189673 h 1201102"/>
              <a:gd name="connsiteX1095" fmla="*/ 581420 w 1244359"/>
              <a:gd name="connsiteY1095" fmla="*/ 1188720 h 1201102"/>
              <a:gd name="connsiteX1096" fmla="*/ 578562 w 1244359"/>
              <a:gd name="connsiteY1096" fmla="*/ 1190625 h 1201102"/>
              <a:gd name="connsiteX1097" fmla="*/ 569990 w 1244359"/>
              <a:gd name="connsiteY1097" fmla="*/ 1188720 h 1201102"/>
              <a:gd name="connsiteX1098" fmla="*/ 582372 w 1244359"/>
              <a:gd name="connsiteY1098" fmla="*/ 1187768 h 1201102"/>
              <a:gd name="connsiteX1099" fmla="*/ 580467 w 1244359"/>
              <a:gd name="connsiteY1099" fmla="*/ 1184910 h 1201102"/>
              <a:gd name="connsiteX1100" fmla="*/ 642380 w 1244359"/>
              <a:gd name="connsiteY1100" fmla="*/ 1179195 h 1201102"/>
              <a:gd name="connsiteX1101" fmla="*/ 654762 w 1244359"/>
              <a:gd name="connsiteY1101" fmla="*/ 1182053 h 1201102"/>
              <a:gd name="connsiteX1102" fmla="*/ 653810 w 1244359"/>
              <a:gd name="connsiteY1102" fmla="*/ 1178243 h 1201102"/>
              <a:gd name="connsiteX1103" fmla="*/ 662382 w 1244359"/>
              <a:gd name="connsiteY1103" fmla="*/ 1178243 h 1201102"/>
              <a:gd name="connsiteX1104" fmla="*/ 664287 w 1244359"/>
              <a:gd name="connsiteY1104" fmla="*/ 1181100 h 1201102"/>
              <a:gd name="connsiteX1105" fmla="*/ 681432 w 1244359"/>
              <a:gd name="connsiteY1105" fmla="*/ 1176338 h 1201102"/>
              <a:gd name="connsiteX1106" fmla="*/ 673812 w 1244359"/>
              <a:gd name="connsiteY1106" fmla="*/ 1176338 h 1201102"/>
              <a:gd name="connsiteX1107" fmla="*/ 692862 w 1244359"/>
              <a:gd name="connsiteY1107" fmla="*/ 1173480 h 1201102"/>
              <a:gd name="connsiteX1108" fmla="*/ 695720 w 1244359"/>
              <a:gd name="connsiteY1108" fmla="*/ 1179195 h 1201102"/>
              <a:gd name="connsiteX1109" fmla="*/ 669050 w 1244359"/>
              <a:gd name="connsiteY1109" fmla="*/ 1183958 h 1201102"/>
              <a:gd name="connsiteX1110" fmla="*/ 707150 w 1244359"/>
              <a:gd name="connsiteY1110" fmla="*/ 1182053 h 1201102"/>
              <a:gd name="connsiteX1111" fmla="*/ 661430 w 1244359"/>
              <a:gd name="connsiteY1111" fmla="*/ 1187768 h 1201102"/>
              <a:gd name="connsiteX1112" fmla="*/ 730010 w 1244359"/>
              <a:gd name="connsiteY1112" fmla="*/ 1167765 h 1201102"/>
              <a:gd name="connsiteX1113" fmla="*/ 728105 w 1244359"/>
              <a:gd name="connsiteY1113" fmla="*/ 1164908 h 1201102"/>
              <a:gd name="connsiteX1114" fmla="*/ 738582 w 1244359"/>
              <a:gd name="connsiteY1114" fmla="*/ 1163955 h 1201102"/>
              <a:gd name="connsiteX1115" fmla="*/ 730010 w 1244359"/>
              <a:gd name="connsiteY1115" fmla="*/ 1167765 h 1201102"/>
              <a:gd name="connsiteX1116" fmla="*/ 769062 w 1244359"/>
              <a:gd name="connsiteY1116" fmla="*/ 1153478 h 1201102"/>
              <a:gd name="connsiteX1117" fmla="*/ 718580 w 1244359"/>
              <a:gd name="connsiteY1117" fmla="*/ 1163955 h 1201102"/>
              <a:gd name="connsiteX1118" fmla="*/ 724295 w 1244359"/>
              <a:gd name="connsiteY1118" fmla="*/ 1163955 h 1201102"/>
              <a:gd name="connsiteX1119" fmla="*/ 715722 w 1244359"/>
              <a:gd name="connsiteY1119" fmla="*/ 1164908 h 1201102"/>
              <a:gd name="connsiteX1120" fmla="*/ 713817 w 1244359"/>
              <a:gd name="connsiteY1120" fmla="*/ 1170623 h 1201102"/>
              <a:gd name="connsiteX1121" fmla="*/ 708102 w 1244359"/>
              <a:gd name="connsiteY1121" fmla="*/ 1164908 h 1201102"/>
              <a:gd name="connsiteX1122" fmla="*/ 725247 w 1244359"/>
              <a:gd name="connsiteY1122" fmla="*/ 1160145 h 1201102"/>
              <a:gd name="connsiteX1123" fmla="*/ 717627 w 1244359"/>
              <a:gd name="connsiteY1123" fmla="*/ 1160145 h 1201102"/>
              <a:gd name="connsiteX1124" fmla="*/ 724295 w 1244359"/>
              <a:gd name="connsiteY1124" fmla="*/ 1156335 h 1201102"/>
              <a:gd name="connsiteX1125" fmla="*/ 726200 w 1244359"/>
              <a:gd name="connsiteY1125" fmla="*/ 1159193 h 1201102"/>
              <a:gd name="connsiteX1126" fmla="*/ 755727 w 1244359"/>
              <a:gd name="connsiteY1126" fmla="*/ 1149668 h 1201102"/>
              <a:gd name="connsiteX1127" fmla="*/ 766205 w 1244359"/>
              <a:gd name="connsiteY1127" fmla="*/ 1149668 h 1201102"/>
              <a:gd name="connsiteX1128" fmla="*/ 765252 w 1244359"/>
              <a:gd name="connsiteY1128" fmla="*/ 1146810 h 1201102"/>
              <a:gd name="connsiteX1129" fmla="*/ 785255 w 1244359"/>
              <a:gd name="connsiteY1129" fmla="*/ 1142048 h 1201102"/>
              <a:gd name="connsiteX1130" fmla="*/ 777635 w 1244359"/>
              <a:gd name="connsiteY1130" fmla="*/ 1142048 h 1201102"/>
              <a:gd name="connsiteX1131" fmla="*/ 793827 w 1244359"/>
              <a:gd name="connsiteY1131" fmla="*/ 1135380 h 1201102"/>
              <a:gd name="connsiteX1132" fmla="*/ 793827 w 1244359"/>
              <a:gd name="connsiteY1132" fmla="*/ 1139190 h 1201102"/>
              <a:gd name="connsiteX1133" fmla="*/ 796685 w 1244359"/>
              <a:gd name="connsiteY1133" fmla="*/ 1134428 h 1201102"/>
              <a:gd name="connsiteX1134" fmla="*/ 809067 w 1244359"/>
              <a:gd name="connsiteY1134" fmla="*/ 1133475 h 1201102"/>
              <a:gd name="connsiteX1135" fmla="*/ 769062 w 1244359"/>
              <a:gd name="connsiteY1135" fmla="*/ 1153478 h 1201102"/>
              <a:gd name="connsiteX1136" fmla="*/ 901460 w 1244359"/>
              <a:gd name="connsiteY1136" fmla="*/ 1118235 h 1201102"/>
              <a:gd name="connsiteX1137" fmla="*/ 910985 w 1244359"/>
              <a:gd name="connsiteY1137" fmla="*/ 1109663 h 1201102"/>
              <a:gd name="connsiteX1138" fmla="*/ 901460 w 1244359"/>
              <a:gd name="connsiteY1138" fmla="*/ 1118235 h 1201102"/>
              <a:gd name="connsiteX1139" fmla="*/ 943370 w 1244359"/>
              <a:gd name="connsiteY1139" fmla="*/ 1108710 h 1201102"/>
              <a:gd name="connsiteX1140" fmla="*/ 936702 w 1244359"/>
              <a:gd name="connsiteY1140" fmla="*/ 1110615 h 1201102"/>
              <a:gd name="connsiteX1141" fmla="*/ 941465 w 1244359"/>
              <a:gd name="connsiteY1141" fmla="*/ 1106805 h 1201102"/>
              <a:gd name="connsiteX1142" fmla="*/ 944322 w 1244359"/>
              <a:gd name="connsiteY1142" fmla="*/ 1107758 h 1201102"/>
              <a:gd name="connsiteX1143" fmla="*/ 943370 w 1244359"/>
              <a:gd name="connsiteY1143" fmla="*/ 1108710 h 1201102"/>
              <a:gd name="connsiteX1144" fmla="*/ 938607 w 1244359"/>
              <a:gd name="connsiteY1144" fmla="*/ 1096328 h 1201102"/>
              <a:gd name="connsiteX1145" fmla="*/ 943370 w 1244359"/>
              <a:gd name="connsiteY1145" fmla="*/ 1093470 h 1201102"/>
              <a:gd name="connsiteX1146" fmla="*/ 944322 w 1244359"/>
              <a:gd name="connsiteY1146" fmla="*/ 1095375 h 1201102"/>
              <a:gd name="connsiteX1147" fmla="*/ 938607 w 1244359"/>
              <a:gd name="connsiteY1147" fmla="*/ 1096328 h 1201102"/>
              <a:gd name="connsiteX1148" fmla="*/ 944322 w 1244359"/>
              <a:gd name="connsiteY1148" fmla="*/ 1091565 h 1201102"/>
              <a:gd name="connsiteX1149" fmla="*/ 950990 w 1244359"/>
              <a:gd name="connsiteY1149" fmla="*/ 1084898 h 1201102"/>
              <a:gd name="connsiteX1150" fmla="*/ 952895 w 1244359"/>
              <a:gd name="connsiteY1150" fmla="*/ 1086803 h 1201102"/>
              <a:gd name="connsiteX1151" fmla="*/ 944322 w 1244359"/>
              <a:gd name="connsiteY1151" fmla="*/ 1091565 h 1201102"/>
              <a:gd name="connsiteX1152" fmla="*/ 942417 w 1244359"/>
              <a:gd name="connsiteY1152" fmla="*/ 1087755 h 1201102"/>
              <a:gd name="connsiteX1153" fmla="*/ 922415 w 1244359"/>
              <a:gd name="connsiteY1153" fmla="*/ 1102043 h 1201102"/>
              <a:gd name="connsiteX1154" fmla="*/ 937655 w 1244359"/>
              <a:gd name="connsiteY1154" fmla="*/ 1087755 h 1201102"/>
              <a:gd name="connsiteX1155" fmla="*/ 960515 w 1244359"/>
              <a:gd name="connsiteY1155" fmla="*/ 1070610 h 1201102"/>
              <a:gd name="connsiteX1156" fmla="*/ 942417 w 1244359"/>
              <a:gd name="connsiteY1156" fmla="*/ 1087755 h 1201102"/>
              <a:gd name="connsiteX1157" fmla="*/ 998615 w 1244359"/>
              <a:gd name="connsiteY1157" fmla="*/ 1076325 h 1201102"/>
              <a:gd name="connsiteX1158" fmla="*/ 995757 w 1244359"/>
              <a:gd name="connsiteY1158" fmla="*/ 1070610 h 1201102"/>
              <a:gd name="connsiteX1159" fmla="*/ 998615 w 1244359"/>
              <a:gd name="connsiteY1159" fmla="*/ 1076325 h 1201102"/>
              <a:gd name="connsiteX1160" fmla="*/ 1003377 w 1244359"/>
              <a:gd name="connsiteY1160" fmla="*/ 1069658 h 1201102"/>
              <a:gd name="connsiteX1161" fmla="*/ 999567 w 1244359"/>
              <a:gd name="connsiteY1161" fmla="*/ 1069658 h 1201102"/>
              <a:gd name="connsiteX1162" fmla="*/ 1002425 w 1244359"/>
              <a:gd name="connsiteY1162" fmla="*/ 1067753 h 1201102"/>
              <a:gd name="connsiteX1163" fmla="*/ 1006235 w 1244359"/>
              <a:gd name="connsiteY1163" fmla="*/ 1066800 h 1201102"/>
              <a:gd name="connsiteX1164" fmla="*/ 1006235 w 1244359"/>
              <a:gd name="connsiteY1164" fmla="*/ 1069658 h 1201102"/>
              <a:gd name="connsiteX1165" fmla="*/ 1003377 w 1244359"/>
              <a:gd name="connsiteY1165" fmla="*/ 1069658 h 1201102"/>
              <a:gd name="connsiteX1166" fmla="*/ 1025285 w 1244359"/>
              <a:gd name="connsiteY1166" fmla="*/ 1058228 h 1201102"/>
              <a:gd name="connsiteX1167" fmla="*/ 1029095 w 1244359"/>
              <a:gd name="connsiteY1167" fmla="*/ 1053465 h 1201102"/>
              <a:gd name="connsiteX1168" fmla="*/ 1025285 w 1244359"/>
              <a:gd name="connsiteY1168" fmla="*/ 1056323 h 1201102"/>
              <a:gd name="connsiteX1169" fmla="*/ 1023380 w 1244359"/>
              <a:gd name="connsiteY1169" fmla="*/ 1054418 h 1201102"/>
              <a:gd name="connsiteX1170" fmla="*/ 1031952 w 1244359"/>
              <a:gd name="connsiteY1170" fmla="*/ 1051560 h 1201102"/>
              <a:gd name="connsiteX1171" fmla="*/ 1025285 w 1244359"/>
              <a:gd name="connsiteY1171" fmla="*/ 1058228 h 1201102"/>
              <a:gd name="connsiteX1172" fmla="*/ 1052907 w 1244359"/>
              <a:gd name="connsiteY1172" fmla="*/ 1010603 h 1201102"/>
              <a:gd name="connsiteX1173" fmla="*/ 1054812 w 1244359"/>
              <a:gd name="connsiteY1173" fmla="*/ 1012508 h 1201102"/>
              <a:gd name="connsiteX1174" fmla="*/ 1050050 w 1244359"/>
              <a:gd name="connsiteY1174" fmla="*/ 1018223 h 1201102"/>
              <a:gd name="connsiteX1175" fmla="*/ 1052907 w 1244359"/>
              <a:gd name="connsiteY1175" fmla="*/ 1010603 h 1201102"/>
              <a:gd name="connsiteX1176" fmla="*/ 1061480 w 1244359"/>
              <a:gd name="connsiteY1176" fmla="*/ 1021080 h 1201102"/>
              <a:gd name="connsiteX1177" fmla="*/ 1056717 w 1244359"/>
              <a:gd name="connsiteY1177" fmla="*/ 1023938 h 1201102"/>
              <a:gd name="connsiteX1178" fmla="*/ 1067195 w 1244359"/>
              <a:gd name="connsiteY1178" fmla="*/ 1014413 h 1201102"/>
              <a:gd name="connsiteX1179" fmla="*/ 1061480 w 1244359"/>
              <a:gd name="connsiteY1179" fmla="*/ 1021080 h 1201102"/>
              <a:gd name="connsiteX1180" fmla="*/ 1066242 w 1244359"/>
              <a:gd name="connsiteY1180" fmla="*/ 1000125 h 1201102"/>
              <a:gd name="connsiteX1181" fmla="*/ 1052907 w 1244359"/>
              <a:gd name="connsiteY1181" fmla="*/ 1019175 h 1201102"/>
              <a:gd name="connsiteX1182" fmla="*/ 1060527 w 1244359"/>
              <a:gd name="connsiteY1182" fmla="*/ 1002983 h 1201102"/>
              <a:gd name="connsiteX1183" fmla="*/ 1081482 w 1244359"/>
              <a:gd name="connsiteY1183" fmla="*/ 982028 h 1201102"/>
              <a:gd name="connsiteX1184" fmla="*/ 1066242 w 1244359"/>
              <a:gd name="connsiteY1184" fmla="*/ 1000125 h 1201102"/>
              <a:gd name="connsiteX1185" fmla="*/ 1093865 w 1244359"/>
              <a:gd name="connsiteY1185" fmla="*/ 967740 h 1201102"/>
              <a:gd name="connsiteX1186" fmla="*/ 1083387 w 1244359"/>
              <a:gd name="connsiteY1186" fmla="*/ 981075 h 1201102"/>
              <a:gd name="connsiteX1187" fmla="*/ 1080530 w 1244359"/>
              <a:gd name="connsiteY1187" fmla="*/ 978218 h 1201102"/>
              <a:gd name="connsiteX1188" fmla="*/ 1098627 w 1244359"/>
              <a:gd name="connsiteY1188" fmla="*/ 955358 h 1201102"/>
              <a:gd name="connsiteX1189" fmla="*/ 1093865 w 1244359"/>
              <a:gd name="connsiteY1189" fmla="*/ 967740 h 1201102"/>
              <a:gd name="connsiteX1190" fmla="*/ 1156730 w 1244359"/>
              <a:gd name="connsiteY1190" fmla="*/ 868680 h 1201102"/>
              <a:gd name="connsiteX1191" fmla="*/ 1152920 w 1244359"/>
              <a:gd name="connsiteY1191" fmla="*/ 864870 h 1201102"/>
              <a:gd name="connsiteX1192" fmla="*/ 1159587 w 1244359"/>
              <a:gd name="connsiteY1192" fmla="*/ 858203 h 1201102"/>
              <a:gd name="connsiteX1193" fmla="*/ 1166255 w 1244359"/>
              <a:gd name="connsiteY1193" fmla="*/ 843915 h 1201102"/>
              <a:gd name="connsiteX1194" fmla="*/ 1156730 w 1244359"/>
              <a:gd name="connsiteY1194" fmla="*/ 868680 h 1201102"/>
              <a:gd name="connsiteX1195" fmla="*/ 1157682 w 1244359"/>
              <a:gd name="connsiteY1195" fmla="*/ 895350 h 1201102"/>
              <a:gd name="connsiteX1196" fmla="*/ 1153872 w 1244359"/>
              <a:gd name="connsiteY1196" fmla="*/ 897255 h 1201102"/>
              <a:gd name="connsiteX1197" fmla="*/ 1156730 w 1244359"/>
              <a:gd name="connsiteY1197" fmla="*/ 889635 h 1201102"/>
              <a:gd name="connsiteX1198" fmla="*/ 1158635 w 1244359"/>
              <a:gd name="connsiteY1198" fmla="*/ 892493 h 1201102"/>
              <a:gd name="connsiteX1199" fmla="*/ 1164350 w 1244359"/>
              <a:gd name="connsiteY1199" fmla="*/ 886778 h 1201102"/>
              <a:gd name="connsiteX1200" fmla="*/ 1157682 w 1244359"/>
              <a:gd name="connsiteY1200" fmla="*/ 895350 h 1201102"/>
              <a:gd name="connsiteX1201" fmla="*/ 1166255 w 1244359"/>
              <a:gd name="connsiteY1201" fmla="*/ 878205 h 1201102"/>
              <a:gd name="connsiteX1202" fmla="*/ 1171017 w 1244359"/>
              <a:gd name="connsiteY1202" fmla="*/ 868680 h 1201102"/>
              <a:gd name="connsiteX1203" fmla="*/ 1166255 w 1244359"/>
              <a:gd name="connsiteY1203" fmla="*/ 878205 h 1201102"/>
              <a:gd name="connsiteX1204" fmla="*/ 1171970 w 1244359"/>
              <a:gd name="connsiteY1204" fmla="*/ 821055 h 1201102"/>
              <a:gd name="connsiteX1205" fmla="*/ 1172922 w 1244359"/>
              <a:gd name="connsiteY1205" fmla="*/ 813435 h 1201102"/>
              <a:gd name="connsiteX1206" fmla="*/ 1171970 w 1244359"/>
              <a:gd name="connsiteY1206" fmla="*/ 821055 h 1201102"/>
              <a:gd name="connsiteX1207" fmla="*/ 1171017 w 1244359"/>
              <a:gd name="connsiteY1207" fmla="*/ 800100 h 1201102"/>
              <a:gd name="connsiteX1208" fmla="*/ 1174827 w 1244359"/>
              <a:gd name="connsiteY1208" fmla="*/ 788670 h 1201102"/>
              <a:gd name="connsiteX1209" fmla="*/ 1171017 w 1244359"/>
              <a:gd name="connsiteY1209" fmla="*/ 800100 h 1201102"/>
              <a:gd name="connsiteX1210" fmla="*/ 1178637 w 1244359"/>
              <a:gd name="connsiteY1210" fmla="*/ 767715 h 1201102"/>
              <a:gd name="connsiteX1211" fmla="*/ 1176732 w 1244359"/>
              <a:gd name="connsiteY1211" fmla="*/ 778193 h 1201102"/>
              <a:gd name="connsiteX1212" fmla="*/ 1178637 w 1244359"/>
              <a:gd name="connsiteY1212" fmla="*/ 767715 h 1201102"/>
              <a:gd name="connsiteX1213" fmla="*/ 1178637 w 1244359"/>
              <a:gd name="connsiteY1213" fmla="*/ 792480 h 1201102"/>
              <a:gd name="connsiteX1214" fmla="*/ 1180542 w 1244359"/>
              <a:gd name="connsiteY1214" fmla="*/ 775335 h 1201102"/>
              <a:gd name="connsiteX1215" fmla="*/ 1183400 w 1244359"/>
              <a:gd name="connsiteY1215" fmla="*/ 778193 h 1201102"/>
              <a:gd name="connsiteX1216" fmla="*/ 1178637 w 1244359"/>
              <a:gd name="connsiteY1216" fmla="*/ 792480 h 1201102"/>
              <a:gd name="connsiteX1217" fmla="*/ 1190067 w 1244359"/>
              <a:gd name="connsiteY1217" fmla="*/ 726758 h 1201102"/>
              <a:gd name="connsiteX1218" fmla="*/ 1188162 w 1244359"/>
              <a:gd name="connsiteY1218" fmla="*/ 754380 h 1201102"/>
              <a:gd name="connsiteX1219" fmla="*/ 1184352 w 1244359"/>
              <a:gd name="connsiteY1219" fmla="*/ 758190 h 1201102"/>
              <a:gd name="connsiteX1220" fmla="*/ 1183400 w 1244359"/>
              <a:gd name="connsiteY1220" fmla="*/ 775335 h 1201102"/>
              <a:gd name="connsiteX1221" fmla="*/ 1179590 w 1244359"/>
              <a:gd name="connsiteY1221" fmla="*/ 772478 h 1201102"/>
              <a:gd name="connsiteX1222" fmla="*/ 1181495 w 1244359"/>
              <a:gd name="connsiteY1222" fmla="*/ 763905 h 1201102"/>
              <a:gd name="connsiteX1223" fmla="*/ 1178637 w 1244359"/>
              <a:gd name="connsiteY1223" fmla="*/ 758190 h 1201102"/>
              <a:gd name="connsiteX1224" fmla="*/ 1181495 w 1244359"/>
              <a:gd name="connsiteY1224" fmla="*/ 757238 h 1201102"/>
              <a:gd name="connsiteX1225" fmla="*/ 1189115 w 1244359"/>
              <a:gd name="connsiteY1225" fmla="*/ 721995 h 1201102"/>
              <a:gd name="connsiteX1226" fmla="*/ 1191020 w 1244359"/>
              <a:gd name="connsiteY1226" fmla="*/ 722948 h 1201102"/>
              <a:gd name="connsiteX1227" fmla="*/ 1190067 w 1244359"/>
              <a:gd name="connsiteY1227" fmla="*/ 718185 h 1201102"/>
              <a:gd name="connsiteX1228" fmla="*/ 1188162 w 1244359"/>
              <a:gd name="connsiteY1228" fmla="*/ 718185 h 1201102"/>
              <a:gd name="connsiteX1229" fmla="*/ 1191020 w 1244359"/>
              <a:gd name="connsiteY1229" fmla="*/ 707708 h 1201102"/>
              <a:gd name="connsiteX1230" fmla="*/ 1191972 w 1244359"/>
              <a:gd name="connsiteY1230" fmla="*/ 714375 h 1201102"/>
              <a:gd name="connsiteX1231" fmla="*/ 1195782 w 1244359"/>
              <a:gd name="connsiteY1231" fmla="*/ 695325 h 1201102"/>
              <a:gd name="connsiteX1232" fmla="*/ 1191020 w 1244359"/>
              <a:gd name="connsiteY1232" fmla="*/ 707708 h 1201102"/>
              <a:gd name="connsiteX1233" fmla="*/ 1191020 w 1244359"/>
              <a:gd name="connsiteY1233" fmla="*/ 706755 h 1201102"/>
              <a:gd name="connsiteX1234" fmla="*/ 1193877 w 1244359"/>
              <a:gd name="connsiteY1234" fmla="*/ 688658 h 1201102"/>
              <a:gd name="connsiteX1235" fmla="*/ 1196735 w 1244359"/>
              <a:gd name="connsiteY1235" fmla="*/ 687705 h 1201102"/>
              <a:gd name="connsiteX1236" fmla="*/ 1196735 w 1244359"/>
              <a:gd name="connsiteY1236" fmla="*/ 687705 h 1201102"/>
              <a:gd name="connsiteX1237" fmla="*/ 1197687 w 1244359"/>
              <a:gd name="connsiteY1237" fmla="*/ 699135 h 1201102"/>
              <a:gd name="connsiteX1238" fmla="*/ 1195782 w 1244359"/>
              <a:gd name="connsiteY1238" fmla="*/ 711518 h 1201102"/>
              <a:gd name="connsiteX1239" fmla="*/ 1191972 w 1244359"/>
              <a:gd name="connsiteY1239" fmla="*/ 715328 h 1201102"/>
              <a:gd name="connsiteX1240" fmla="*/ 1190067 w 1244359"/>
              <a:gd name="connsiteY1240" fmla="*/ 735330 h 1201102"/>
              <a:gd name="connsiteX1241" fmla="*/ 1190067 w 1244359"/>
              <a:gd name="connsiteY1241" fmla="*/ 726758 h 1201102"/>
              <a:gd name="connsiteX1242" fmla="*/ 1190067 w 1244359"/>
              <a:gd name="connsiteY1242" fmla="*/ 801053 h 1201102"/>
              <a:gd name="connsiteX1243" fmla="*/ 1193877 w 1244359"/>
              <a:gd name="connsiteY1243" fmla="*/ 790575 h 1201102"/>
              <a:gd name="connsiteX1244" fmla="*/ 1190067 w 1244359"/>
              <a:gd name="connsiteY1244" fmla="*/ 801053 h 1201102"/>
              <a:gd name="connsiteX1245" fmla="*/ 1193877 w 1244359"/>
              <a:gd name="connsiteY1245" fmla="*/ 787718 h 1201102"/>
              <a:gd name="connsiteX1246" fmla="*/ 1203402 w 1244359"/>
              <a:gd name="connsiteY1246" fmla="*/ 779145 h 1201102"/>
              <a:gd name="connsiteX1247" fmla="*/ 1193877 w 1244359"/>
              <a:gd name="connsiteY1247" fmla="*/ 787718 h 1201102"/>
              <a:gd name="connsiteX1248" fmla="*/ 1226262 w 1244359"/>
              <a:gd name="connsiteY1248" fmla="*/ 529590 h 1201102"/>
              <a:gd name="connsiteX1249" fmla="*/ 1226262 w 1244359"/>
              <a:gd name="connsiteY1249" fmla="*/ 529590 h 1201102"/>
              <a:gd name="connsiteX1250" fmla="*/ 1226262 w 1244359"/>
              <a:gd name="connsiteY1250" fmla="*/ 529590 h 1201102"/>
              <a:gd name="connsiteX1251" fmla="*/ 1226262 w 1244359"/>
              <a:gd name="connsiteY1251" fmla="*/ 529590 h 1201102"/>
              <a:gd name="connsiteX1252" fmla="*/ 1230072 w 1244359"/>
              <a:gd name="connsiteY1252" fmla="*/ 522923 h 1201102"/>
              <a:gd name="connsiteX1253" fmla="*/ 1231977 w 1244359"/>
              <a:gd name="connsiteY1253" fmla="*/ 535305 h 1201102"/>
              <a:gd name="connsiteX1254" fmla="*/ 1230072 w 1244359"/>
              <a:gd name="connsiteY1254" fmla="*/ 522923 h 1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Lst>
            <a:rect l="l" t="t" r="r" b="b"/>
            <a:pathLst>
              <a:path w="1244359" h="1201102">
                <a:moveTo>
                  <a:pt x="1244360" y="573405"/>
                </a:moveTo>
                <a:cubicBezTo>
                  <a:pt x="1243407" y="556260"/>
                  <a:pt x="1242455" y="539115"/>
                  <a:pt x="1241502" y="522923"/>
                </a:cubicBezTo>
                <a:cubicBezTo>
                  <a:pt x="1241502" y="519113"/>
                  <a:pt x="1240550" y="514350"/>
                  <a:pt x="1240550" y="510540"/>
                </a:cubicBezTo>
                <a:cubicBezTo>
                  <a:pt x="1239597" y="506730"/>
                  <a:pt x="1239597" y="502920"/>
                  <a:pt x="1238645" y="499110"/>
                </a:cubicBezTo>
                <a:cubicBezTo>
                  <a:pt x="1237692" y="491490"/>
                  <a:pt x="1236740" y="483870"/>
                  <a:pt x="1235787" y="476250"/>
                </a:cubicBezTo>
                <a:cubicBezTo>
                  <a:pt x="1231977" y="470535"/>
                  <a:pt x="1232930" y="447675"/>
                  <a:pt x="1225310" y="442913"/>
                </a:cubicBezTo>
                <a:cubicBezTo>
                  <a:pt x="1225310" y="434340"/>
                  <a:pt x="1224357" y="430530"/>
                  <a:pt x="1220547" y="422910"/>
                </a:cubicBezTo>
                <a:cubicBezTo>
                  <a:pt x="1226262" y="424815"/>
                  <a:pt x="1218642" y="413385"/>
                  <a:pt x="1222452" y="414338"/>
                </a:cubicBezTo>
                <a:cubicBezTo>
                  <a:pt x="1218642" y="407670"/>
                  <a:pt x="1220547" y="398145"/>
                  <a:pt x="1216737" y="396240"/>
                </a:cubicBezTo>
                <a:cubicBezTo>
                  <a:pt x="1218642" y="405765"/>
                  <a:pt x="1222452" y="411480"/>
                  <a:pt x="1219595" y="415290"/>
                </a:cubicBezTo>
                <a:cubicBezTo>
                  <a:pt x="1217690" y="405765"/>
                  <a:pt x="1213880" y="397193"/>
                  <a:pt x="1214832" y="390525"/>
                </a:cubicBezTo>
                <a:cubicBezTo>
                  <a:pt x="1211975" y="383858"/>
                  <a:pt x="1204355" y="371475"/>
                  <a:pt x="1205307" y="365760"/>
                </a:cubicBezTo>
                <a:cubicBezTo>
                  <a:pt x="1201497" y="366713"/>
                  <a:pt x="1203402" y="357188"/>
                  <a:pt x="1199592" y="354330"/>
                </a:cubicBezTo>
                <a:cubicBezTo>
                  <a:pt x="1197687" y="354330"/>
                  <a:pt x="1198640" y="357188"/>
                  <a:pt x="1197687" y="355283"/>
                </a:cubicBezTo>
                <a:cubicBezTo>
                  <a:pt x="1193877" y="350520"/>
                  <a:pt x="1194830" y="341948"/>
                  <a:pt x="1191020" y="337185"/>
                </a:cubicBezTo>
                <a:cubicBezTo>
                  <a:pt x="1191972" y="339090"/>
                  <a:pt x="1191972" y="340995"/>
                  <a:pt x="1191020" y="340995"/>
                </a:cubicBezTo>
                <a:cubicBezTo>
                  <a:pt x="1189115" y="337185"/>
                  <a:pt x="1191020" y="336233"/>
                  <a:pt x="1188162" y="331470"/>
                </a:cubicBezTo>
                <a:cubicBezTo>
                  <a:pt x="1185305" y="332423"/>
                  <a:pt x="1189115" y="338138"/>
                  <a:pt x="1189115" y="340995"/>
                </a:cubicBezTo>
                <a:cubicBezTo>
                  <a:pt x="1192925" y="342900"/>
                  <a:pt x="1199592" y="360045"/>
                  <a:pt x="1198640" y="362903"/>
                </a:cubicBezTo>
                <a:cubicBezTo>
                  <a:pt x="1195782" y="358140"/>
                  <a:pt x="1192925" y="357188"/>
                  <a:pt x="1193877" y="351473"/>
                </a:cubicBezTo>
                <a:cubicBezTo>
                  <a:pt x="1191020" y="351473"/>
                  <a:pt x="1193877" y="355283"/>
                  <a:pt x="1191972" y="355283"/>
                </a:cubicBezTo>
                <a:cubicBezTo>
                  <a:pt x="1193877" y="360045"/>
                  <a:pt x="1196735" y="359093"/>
                  <a:pt x="1197687" y="364808"/>
                </a:cubicBezTo>
                <a:cubicBezTo>
                  <a:pt x="1195782" y="364808"/>
                  <a:pt x="1192925" y="361950"/>
                  <a:pt x="1191020" y="360998"/>
                </a:cubicBezTo>
                <a:cubicBezTo>
                  <a:pt x="1192925" y="366713"/>
                  <a:pt x="1195782" y="363855"/>
                  <a:pt x="1197687" y="368618"/>
                </a:cubicBezTo>
                <a:cubicBezTo>
                  <a:pt x="1196735" y="370523"/>
                  <a:pt x="1193877" y="364808"/>
                  <a:pt x="1194830" y="369570"/>
                </a:cubicBezTo>
                <a:cubicBezTo>
                  <a:pt x="1195782" y="369570"/>
                  <a:pt x="1195782" y="370523"/>
                  <a:pt x="1196735" y="371475"/>
                </a:cubicBezTo>
                <a:cubicBezTo>
                  <a:pt x="1195782" y="371475"/>
                  <a:pt x="1195782" y="371475"/>
                  <a:pt x="1194830" y="371475"/>
                </a:cubicBezTo>
                <a:cubicBezTo>
                  <a:pt x="1193877" y="372428"/>
                  <a:pt x="1192925" y="372428"/>
                  <a:pt x="1191972" y="373380"/>
                </a:cubicBezTo>
                <a:cubicBezTo>
                  <a:pt x="1191972" y="372428"/>
                  <a:pt x="1192925" y="372428"/>
                  <a:pt x="1192925" y="372428"/>
                </a:cubicBezTo>
                <a:cubicBezTo>
                  <a:pt x="1190067" y="368618"/>
                  <a:pt x="1191020" y="367665"/>
                  <a:pt x="1190067" y="363855"/>
                </a:cubicBezTo>
                <a:cubicBezTo>
                  <a:pt x="1188162" y="364808"/>
                  <a:pt x="1190067" y="371475"/>
                  <a:pt x="1191020" y="374333"/>
                </a:cubicBezTo>
                <a:cubicBezTo>
                  <a:pt x="1189115" y="375285"/>
                  <a:pt x="1187210" y="376238"/>
                  <a:pt x="1184352" y="377190"/>
                </a:cubicBezTo>
                <a:cubicBezTo>
                  <a:pt x="1184352" y="377190"/>
                  <a:pt x="1183400" y="377190"/>
                  <a:pt x="1183400" y="376238"/>
                </a:cubicBezTo>
                <a:cubicBezTo>
                  <a:pt x="1183400" y="375285"/>
                  <a:pt x="1182447" y="373380"/>
                  <a:pt x="1182447" y="372428"/>
                </a:cubicBezTo>
                <a:cubicBezTo>
                  <a:pt x="1182447" y="370523"/>
                  <a:pt x="1182447" y="369570"/>
                  <a:pt x="1180542" y="367665"/>
                </a:cubicBezTo>
                <a:cubicBezTo>
                  <a:pt x="1178637" y="362903"/>
                  <a:pt x="1177685" y="359093"/>
                  <a:pt x="1179590" y="356235"/>
                </a:cubicBezTo>
                <a:cubicBezTo>
                  <a:pt x="1174827" y="353378"/>
                  <a:pt x="1169112" y="334328"/>
                  <a:pt x="1169112" y="328613"/>
                </a:cubicBezTo>
                <a:cubicBezTo>
                  <a:pt x="1167207" y="328613"/>
                  <a:pt x="1165302" y="326708"/>
                  <a:pt x="1163397" y="322898"/>
                </a:cubicBezTo>
                <a:cubicBezTo>
                  <a:pt x="1163397" y="321945"/>
                  <a:pt x="1163397" y="320993"/>
                  <a:pt x="1163397" y="319088"/>
                </a:cubicBezTo>
                <a:cubicBezTo>
                  <a:pt x="1163397" y="317183"/>
                  <a:pt x="1162445" y="317183"/>
                  <a:pt x="1160540" y="317183"/>
                </a:cubicBezTo>
                <a:cubicBezTo>
                  <a:pt x="1159587" y="314325"/>
                  <a:pt x="1158635" y="312420"/>
                  <a:pt x="1159587" y="311468"/>
                </a:cubicBezTo>
                <a:cubicBezTo>
                  <a:pt x="1157682" y="309563"/>
                  <a:pt x="1154825" y="306705"/>
                  <a:pt x="1152920" y="304800"/>
                </a:cubicBezTo>
                <a:cubicBezTo>
                  <a:pt x="1151967" y="302895"/>
                  <a:pt x="1151015" y="300990"/>
                  <a:pt x="1151015" y="299085"/>
                </a:cubicBezTo>
                <a:cubicBezTo>
                  <a:pt x="1151015" y="299085"/>
                  <a:pt x="1151015" y="299085"/>
                  <a:pt x="1151967" y="299085"/>
                </a:cubicBezTo>
                <a:cubicBezTo>
                  <a:pt x="1149110" y="292418"/>
                  <a:pt x="1146252" y="286703"/>
                  <a:pt x="1142442" y="280988"/>
                </a:cubicBezTo>
                <a:cubicBezTo>
                  <a:pt x="1142442" y="280988"/>
                  <a:pt x="1142442" y="280988"/>
                  <a:pt x="1142442" y="280988"/>
                </a:cubicBezTo>
                <a:cubicBezTo>
                  <a:pt x="1135775" y="267653"/>
                  <a:pt x="1127202" y="255270"/>
                  <a:pt x="1118630" y="243840"/>
                </a:cubicBezTo>
                <a:cubicBezTo>
                  <a:pt x="1115772" y="238125"/>
                  <a:pt x="1111962" y="233363"/>
                  <a:pt x="1109105" y="226695"/>
                </a:cubicBezTo>
                <a:cubicBezTo>
                  <a:pt x="1108152" y="227648"/>
                  <a:pt x="1107200" y="226695"/>
                  <a:pt x="1105295" y="225743"/>
                </a:cubicBezTo>
                <a:cubicBezTo>
                  <a:pt x="1104342" y="220028"/>
                  <a:pt x="1098627" y="213360"/>
                  <a:pt x="1092912" y="207645"/>
                </a:cubicBezTo>
                <a:cubicBezTo>
                  <a:pt x="1091960" y="203835"/>
                  <a:pt x="1090055" y="199073"/>
                  <a:pt x="1087197" y="195263"/>
                </a:cubicBezTo>
                <a:cubicBezTo>
                  <a:pt x="1087197" y="195263"/>
                  <a:pt x="1087197" y="194310"/>
                  <a:pt x="1088150" y="194310"/>
                </a:cubicBezTo>
                <a:cubicBezTo>
                  <a:pt x="1086245" y="192405"/>
                  <a:pt x="1085292" y="191453"/>
                  <a:pt x="1085292" y="191453"/>
                </a:cubicBezTo>
                <a:cubicBezTo>
                  <a:pt x="1084340" y="190500"/>
                  <a:pt x="1083387" y="189548"/>
                  <a:pt x="1082435" y="188595"/>
                </a:cubicBezTo>
                <a:cubicBezTo>
                  <a:pt x="1078625" y="184785"/>
                  <a:pt x="1074815" y="180023"/>
                  <a:pt x="1071957" y="176213"/>
                </a:cubicBezTo>
                <a:cubicBezTo>
                  <a:pt x="1068147" y="172403"/>
                  <a:pt x="1064337" y="168593"/>
                  <a:pt x="1062432" y="163830"/>
                </a:cubicBezTo>
                <a:cubicBezTo>
                  <a:pt x="1053860" y="150495"/>
                  <a:pt x="1045287" y="136208"/>
                  <a:pt x="1035762" y="123825"/>
                </a:cubicBezTo>
                <a:cubicBezTo>
                  <a:pt x="1025285" y="111443"/>
                  <a:pt x="1014807" y="99060"/>
                  <a:pt x="999567" y="91440"/>
                </a:cubicBezTo>
                <a:cubicBezTo>
                  <a:pt x="996710" y="88583"/>
                  <a:pt x="996710" y="93345"/>
                  <a:pt x="993852" y="91440"/>
                </a:cubicBezTo>
                <a:cubicBezTo>
                  <a:pt x="985280" y="82868"/>
                  <a:pt x="973850" y="76200"/>
                  <a:pt x="961467" y="67628"/>
                </a:cubicBezTo>
                <a:cubicBezTo>
                  <a:pt x="949085" y="60008"/>
                  <a:pt x="936702" y="52388"/>
                  <a:pt x="925272" y="45720"/>
                </a:cubicBezTo>
                <a:cubicBezTo>
                  <a:pt x="909080" y="35243"/>
                  <a:pt x="894792" y="22860"/>
                  <a:pt x="876695" y="16193"/>
                </a:cubicBezTo>
                <a:cubicBezTo>
                  <a:pt x="866217" y="12383"/>
                  <a:pt x="856692" y="10478"/>
                  <a:pt x="847167" y="9525"/>
                </a:cubicBezTo>
                <a:cubicBezTo>
                  <a:pt x="837642" y="8573"/>
                  <a:pt x="830022" y="9525"/>
                  <a:pt x="821450" y="12383"/>
                </a:cubicBezTo>
                <a:cubicBezTo>
                  <a:pt x="805257" y="5715"/>
                  <a:pt x="783350" y="13335"/>
                  <a:pt x="769062" y="1905"/>
                </a:cubicBezTo>
                <a:cubicBezTo>
                  <a:pt x="765252" y="1905"/>
                  <a:pt x="765252" y="5715"/>
                  <a:pt x="759537" y="3810"/>
                </a:cubicBezTo>
                <a:cubicBezTo>
                  <a:pt x="755727" y="2858"/>
                  <a:pt x="755727" y="953"/>
                  <a:pt x="753822" y="0"/>
                </a:cubicBezTo>
                <a:cubicBezTo>
                  <a:pt x="752870" y="4763"/>
                  <a:pt x="755727" y="3810"/>
                  <a:pt x="751917" y="6668"/>
                </a:cubicBezTo>
                <a:cubicBezTo>
                  <a:pt x="764300" y="7620"/>
                  <a:pt x="769062" y="9525"/>
                  <a:pt x="780492" y="8573"/>
                </a:cubicBezTo>
                <a:cubicBezTo>
                  <a:pt x="783350" y="9525"/>
                  <a:pt x="784302" y="11430"/>
                  <a:pt x="788112" y="12383"/>
                </a:cubicBezTo>
                <a:cubicBezTo>
                  <a:pt x="812877" y="12383"/>
                  <a:pt x="842405" y="15240"/>
                  <a:pt x="873837" y="25718"/>
                </a:cubicBezTo>
                <a:cubicBezTo>
                  <a:pt x="903365" y="36195"/>
                  <a:pt x="929082" y="58103"/>
                  <a:pt x="950990" y="63818"/>
                </a:cubicBezTo>
                <a:cubicBezTo>
                  <a:pt x="954800" y="66675"/>
                  <a:pt x="950990" y="69533"/>
                  <a:pt x="952895" y="72390"/>
                </a:cubicBezTo>
                <a:cubicBezTo>
                  <a:pt x="965277" y="75248"/>
                  <a:pt x="970040" y="86678"/>
                  <a:pt x="981470" y="93345"/>
                </a:cubicBezTo>
                <a:cubicBezTo>
                  <a:pt x="990042" y="99060"/>
                  <a:pt x="999567" y="100013"/>
                  <a:pt x="1009092" y="106680"/>
                </a:cubicBezTo>
                <a:cubicBezTo>
                  <a:pt x="1017665" y="114300"/>
                  <a:pt x="1024332" y="120968"/>
                  <a:pt x="1030047" y="128588"/>
                </a:cubicBezTo>
                <a:cubicBezTo>
                  <a:pt x="1035762" y="136208"/>
                  <a:pt x="1042430" y="144780"/>
                  <a:pt x="1051002" y="154305"/>
                </a:cubicBezTo>
                <a:cubicBezTo>
                  <a:pt x="1051002" y="155258"/>
                  <a:pt x="1051002" y="155258"/>
                  <a:pt x="1051002" y="156210"/>
                </a:cubicBezTo>
                <a:cubicBezTo>
                  <a:pt x="1046240" y="152400"/>
                  <a:pt x="1043382" y="149543"/>
                  <a:pt x="1036715" y="143828"/>
                </a:cubicBezTo>
                <a:cubicBezTo>
                  <a:pt x="1037667" y="141923"/>
                  <a:pt x="1040525" y="146685"/>
                  <a:pt x="1041477" y="145733"/>
                </a:cubicBezTo>
                <a:cubicBezTo>
                  <a:pt x="1036715" y="140970"/>
                  <a:pt x="1031952" y="137160"/>
                  <a:pt x="1028142" y="134303"/>
                </a:cubicBezTo>
                <a:cubicBezTo>
                  <a:pt x="1024332" y="130493"/>
                  <a:pt x="1021475" y="127635"/>
                  <a:pt x="1018617" y="121920"/>
                </a:cubicBezTo>
                <a:cubicBezTo>
                  <a:pt x="1016712" y="124778"/>
                  <a:pt x="1010997" y="119063"/>
                  <a:pt x="1008140" y="120015"/>
                </a:cubicBezTo>
                <a:cubicBezTo>
                  <a:pt x="1013855" y="125730"/>
                  <a:pt x="1021475" y="132398"/>
                  <a:pt x="1021475" y="139065"/>
                </a:cubicBezTo>
                <a:cubicBezTo>
                  <a:pt x="1015760" y="136208"/>
                  <a:pt x="1016712" y="130493"/>
                  <a:pt x="1012902" y="130493"/>
                </a:cubicBezTo>
                <a:cubicBezTo>
                  <a:pt x="1016712" y="137160"/>
                  <a:pt x="1020522" y="140970"/>
                  <a:pt x="1026237" y="144780"/>
                </a:cubicBezTo>
                <a:cubicBezTo>
                  <a:pt x="1031000" y="148590"/>
                  <a:pt x="1036715" y="152400"/>
                  <a:pt x="1042430" y="159068"/>
                </a:cubicBezTo>
                <a:cubicBezTo>
                  <a:pt x="1041477" y="160020"/>
                  <a:pt x="1040525" y="160020"/>
                  <a:pt x="1039572" y="160020"/>
                </a:cubicBezTo>
                <a:cubicBezTo>
                  <a:pt x="1042430" y="165735"/>
                  <a:pt x="1048145" y="168593"/>
                  <a:pt x="1052907" y="172403"/>
                </a:cubicBezTo>
                <a:cubicBezTo>
                  <a:pt x="1053860" y="174308"/>
                  <a:pt x="1054812" y="175260"/>
                  <a:pt x="1055765" y="177165"/>
                </a:cubicBezTo>
                <a:cubicBezTo>
                  <a:pt x="1054812" y="177165"/>
                  <a:pt x="1053860" y="176213"/>
                  <a:pt x="1052907" y="176213"/>
                </a:cubicBezTo>
                <a:cubicBezTo>
                  <a:pt x="1053860" y="178118"/>
                  <a:pt x="1054812" y="180023"/>
                  <a:pt x="1055765" y="181928"/>
                </a:cubicBezTo>
                <a:cubicBezTo>
                  <a:pt x="1054812" y="180975"/>
                  <a:pt x="1053860" y="180975"/>
                  <a:pt x="1053860" y="180975"/>
                </a:cubicBezTo>
                <a:cubicBezTo>
                  <a:pt x="1054812" y="181928"/>
                  <a:pt x="1055765" y="182880"/>
                  <a:pt x="1056717" y="183833"/>
                </a:cubicBezTo>
                <a:cubicBezTo>
                  <a:pt x="1056717" y="184785"/>
                  <a:pt x="1056717" y="185738"/>
                  <a:pt x="1056717" y="186690"/>
                </a:cubicBezTo>
                <a:cubicBezTo>
                  <a:pt x="1049097" y="182880"/>
                  <a:pt x="1042430" y="180975"/>
                  <a:pt x="1034810" y="179070"/>
                </a:cubicBezTo>
                <a:cubicBezTo>
                  <a:pt x="1033857" y="177165"/>
                  <a:pt x="1032905" y="176213"/>
                  <a:pt x="1032905" y="174308"/>
                </a:cubicBezTo>
                <a:lnTo>
                  <a:pt x="1031000" y="176213"/>
                </a:lnTo>
                <a:cubicBezTo>
                  <a:pt x="1031952" y="177165"/>
                  <a:pt x="1032905" y="178118"/>
                  <a:pt x="1032905" y="178118"/>
                </a:cubicBezTo>
                <a:cubicBezTo>
                  <a:pt x="1031952" y="178118"/>
                  <a:pt x="1031000" y="178118"/>
                  <a:pt x="1030047" y="177165"/>
                </a:cubicBezTo>
                <a:cubicBezTo>
                  <a:pt x="1030047" y="177165"/>
                  <a:pt x="1029095" y="176213"/>
                  <a:pt x="1029095" y="175260"/>
                </a:cubicBezTo>
                <a:cubicBezTo>
                  <a:pt x="1030047" y="174308"/>
                  <a:pt x="1028142" y="170498"/>
                  <a:pt x="1027190" y="173355"/>
                </a:cubicBezTo>
                <a:cubicBezTo>
                  <a:pt x="1028142" y="174308"/>
                  <a:pt x="1029095" y="175260"/>
                  <a:pt x="1028142" y="176213"/>
                </a:cubicBezTo>
                <a:cubicBezTo>
                  <a:pt x="1028142" y="176213"/>
                  <a:pt x="1028142" y="176213"/>
                  <a:pt x="1028142" y="176213"/>
                </a:cubicBezTo>
                <a:cubicBezTo>
                  <a:pt x="1026237" y="175260"/>
                  <a:pt x="1023380" y="174308"/>
                  <a:pt x="1021475" y="172403"/>
                </a:cubicBezTo>
                <a:cubicBezTo>
                  <a:pt x="1019570" y="170498"/>
                  <a:pt x="1018617" y="166688"/>
                  <a:pt x="1016712" y="164783"/>
                </a:cubicBezTo>
                <a:cubicBezTo>
                  <a:pt x="1013855" y="161925"/>
                  <a:pt x="1007187" y="161925"/>
                  <a:pt x="1005282" y="164783"/>
                </a:cubicBezTo>
                <a:cubicBezTo>
                  <a:pt x="1004330" y="165735"/>
                  <a:pt x="1004330" y="166688"/>
                  <a:pt x="1003377" y="168593"/>
                </a:cubicBezTo>
                <a:cubicBezTo>
                  <a:pt x="1001472" y="167640"/>
                  <a:pt x="998615" y="165735"/>
                  <a:pt x="996710" y="164783"/>
                </a:cubicBezTo>
                <a:cubicBezTo>
                  <a:pt x="997662" y="160973"/>
                  <a:pt x="996710" y="156210"/>
                  <a:pt x="994805" y="152400"/>
                </a:cubicBezTo>
                <a:cubicBezTo>
                  <a:pt x="994805" y="151448"/>
                  <a:pt x="992900" y="151448"/>
                  <a:pt x="991947" y="151448"/>
                </a:cubicBezTo>
                <a:cubicBezTo>
                  <a:pt x="991947" y="151448"/>
                  <a:pt x="990995" y="152400"/>
                  <a:pt x="990995" y="152400"/>
                </a:cubicBezTo>
                <a:cubicBezTo>
                  <a:pt x="990995" y="152400"/>
                  <a:pt x="990995" y="152400"/>
                  <a:pt x="990995" y="153353"/>
                </a:cubicBezTo>
                <a:cubicBezTo>
                  <a:pt x="988137" y="152400"/>
                  <a:pt x="984327" y="149543"/>
                  <a:pt x="983375" y="145733"/>
                </a:cubicBezTo>
                <a:cubicBezTo>
                  <a:pt x="982422" y="146685"/>
                  <a:pt x="982422" y="147638"/>
                  <a:pt x="982422" y="149543"/>
                </a:cubicBezTo>
                <a:cubicBezTo>
                  <a:pt x="985280" y="151448"/>
                  <a:pt x="987185" y="152400"/>
                  <a:pt x="990042" y="155258"/>
                </a:cubicBezTo>
                <a:cubicBezTo>
                  <a:pt x="990042" y="155258"/>
                  <a:pt x="990042" y="156210"/>
                  <a:pt x="990042" y="156210"/>
                </a:cubicBezTo>
                <a:cubicBezTo>
                  <a:pt x="990995" y="158115"/>
                  <a:pt x="991947" y="159068"/>
                  <a:pt x="992900" y="160973"/>
                </a:cubicBezTo>
                <a:cubicBezTo>
                  <a:pt x="986232" y="154305"/>
                  <a:pt x="979565" y="149543"/>
                  <a:pt x="973850" y="144780"/>
                </a:cubicBezTo>
                <a:cubicBezTo>
                  <a:pt x="971945" y="143828"/>
                  <a:pt x="970992" y="142875"/>
                  <a:pt x="970040" y="141923"/>
                </a:cubicBezTo>
                <a:cubicBezTo>
                  <a:pt x="970040" y="141923"/>
                  <a:pt x="970040" y="141923"/>
                  <a:pt x="970992" y="140970"/>
                </a:cubicBezTo>
                <a:cubicBezTo>
                  <a:pt x="970992" y="140018"/>
                  <a:pt x="970040" y="140018"/>
                  <a:pt x="970040" y="139065"/>
                </a:cubicBezTo>
                <a:cubicBezTo>
                  <a:pt x="970040" y="139065"/>
                  <a:pt x="969087" y="140018"/>
                  <a:pt x="969087" y="140018"/>
                </a:cubicBezTo>
                <a:cubicBezTo>
                  <a:pt x="964325" y="137160"/>
                  <a:pt x="960515" y="135255"/>
                  <a:pt x="955752" y="133350"/>
                </a:cubicBezTo>
                <a:cubicBezTo>
                  <a:pt x="953847" y="131445"/>
                  <a:pt x="952895" y="130493"/>
                  <a:pt x="951942" y="128588"/>
                </a:cubicBezTo>
                <a:cubicBezTo>
                  <a:pt x="950037" y="127635"/>
                  <a:pt x="949085" y="126683"/>
                  <a:pt x="947180" y="125730"/>
                </a:cubicBezTo>
                <a:cubicBezTo>
                  <a:pt x="922415" y="102870"/>
                  <a:pt x="889077" y="80963"/>
                  <a:pt x="852882" y="63818"/>
                </a:cubicBezTo>
                <a:cubicBezTo>
                  <a:pt x="813830" y="45720"/>
                  <a:pt x="770967" y="34290"/>
                  <a:pt x="735725" y="30480"/>
                </a:cubicBezTo>
                <a:cubicBezTo>
                  <a:pt x="728105" y="26670"/>
                  <a:pt x="720485" y="23813"/>
                  <a:pt x="711912" y="21908"/>
                </a:cubicBezTo>
                <a:cubicBezTo>
                  <a:pt x="703340" y="20003"/>
                  <a:pt x="694767" y="19050"/>
                  <a:pt x="684290" y="19050"/>
                </a:cubicBezTo>
                <a:cubicBezTo>
                  <a:pt x="672860" y="9525"/>
                  <a:pt x="651905" y="7620"/>
                  <a:pt x="630950" y="8573"/>
                </a:cubicBezTo>
                <a:cubicBezTo>
                  <a:pt x="626187" y="8573"/>
                  <a:pt x="620472" y="9525"/>
                  <a:pt x="615710" y="9525"/>
                </a:cubicBezTo>
                <a:cubicBezTo>
                  <a:pt x="610947" y="9525"/>
                  <a:pt x="606185" y="10478"/>
                  <a:pt x="601422" y="10478"/>
                </a:cubicBezTo>
                <a:cubicBezTo>
                  <a:pt x="591897" y="10478"/>
                  <a:pt x="584277" y="10478"/>
                  <a:pt x="578562" y="8573"/>
                </a:cubicBezTo>
                <a:cubicBezTo>
                  <a:pt x="568085" y="20955"/>
                  <a:pt x="534747" y="18098"/>
                  <a:pt x="523317" y="14288"/>
                </a:cubicBezTo>
                <a:cubicBezTo>
                  <a:pt x="521412" y="19050"/>
                  <a:pt x="516650" y="20955"/>
                  <a:pt x="510935" y="21908"/>
                </a:cubicBezTo>
                <a:cubicBezTo>
                  <a:pt x="505220" y="22860"/>
                  <a:pt x="498552" y="22860"/>
                  <a:pt x="492837" y="21908"/>
                </a:cubicBezTo>
                <a:cubicBezTo>
                  <a:pt x="492837" y="20003"/>
                  <a:pt x="500457" y="16193"/>
                  <a:pt x="491885" y="18098"/>
                </a:cubicBezTo>
                <a:cubicBezTo>
                  <a:pt x="488075" y="18098"/>
                  <a:pt x="488075" y="20955"/>
                  <a:pt x="486170" y="21908"/>
                </a:cubicBezTo>
                <a:cubicBezTo>
                  <a:pt x="482360" y="20003"/>
                  <a:pt x="476645" y="19050"/>
                  <a:pt x="473787" y="16193"/>
                </a:cubicBezTo>
                <a:cubicBezTo>
                  <a:pt x="466167" y="17145"/>
                  <a:pt x="465215" y="20003"/>
                  <a:pt x="457595" y="20955"/>
                </a:cubicBezTo>
                <a:cubicBezTo>
                  <a:pt x="459500" y="18098"/>
                  <a:pt x="459500" y="15240"/>
                  <a:pt x="464262" y="13335"/>
                </a:cubicBezTo>
                <a:cubicBezTo>
                  <a:pt x="474740" y="8573"/>
                  <a:pt x="477597" y="12383"/>
                  <a:pt x="483312" y="12383"/>
                </a:cubicBezTo>
                <a:cubicBezTo>
                  <a:pt x="482360" y="9525"/>
                  <a:pt x="478550" y="9525"/>
                  <a:pt x="484265" y="7620"/>
                </a:cubicBezTo>
                <a:cubicBezTo>
                  <a:pt x="488075" y="14288"/>
                  <a:pt x="497600" y="2858"/>
                  <a:pt x="504267" y="8573"/>
                </a:cubicBezTo>
                <a:cubicBezTo>
                  <a:pt x="500457" y="9525"/>
                  <a:pt x="497600" y="10478"/>
                  <a:pt x="496647" y="12383"/>
                </a:cubicBezTo>
                <a:cubicBezTo>
                  <a:pt x="504267" y="9525"/>
                  <a:pt x="513792" y="6668"/>
                  <a:pt x="520460" y="4763"/>
                </a:cubicBezTo>
                <a:cubicBezTo>
                  <a:pt x="518555" y="4763"/>
                  <a:pt x="514745" y="4763"/>
                  <a:pt x="518555" y="3810"/>
                </a:cubicBezTo>
                <a:cubicBezTo>
                  <a:pt x="480455" y="1905"/>
                  <a:pt x="445212" y="9525"/>
                  <a:pt x="411875" y="20955"/>
                </a:cubicBezTo>
                <a:cubicBezTo>
                  <a:pt x="378537" y="32385"/>
                  <a:pt x="347105" y="49530"/>
                  <a:pt x="315672" y="68580"/>
                </a:cubicBezTo>
                <a:cubicBezTo>
                  <a:pt x="310910" y="67628"/>
                  <a:pt x="303290" y="71438"/>
                  <a:pt x="296622" y="74295"/>
                </a:cubicBezTo>
                <a:cubicBezTo>
                  <a:pt x="280430" y="88583"/>
                  <a:pt x="267095" y="97155"/>
                  <a:pt x="269952" y="110490"/>
                </a:cubicBezTo>
                <a:cubicBezTo>
                  <a:pt x="289955" y="96203"/>
                  <a:pt x="305195" y="81915"/>
                  <a:pt x="342342" y="63818"/>
                </a:cubicBezTo>
                <a:cubicBezTo>
                  <a:pt x="350915" y="62865"/>
                  <a:pt x="359487" y="63818"/>
                  <a:pt x="363297" y="69533"/>
                </a:cubicBezTo>
                <a:cubicBezTo>
                  <a:pt x="336627" y="86678"/>
                  <a:pt x="303290" y="97155"/>
                  <a:pt x="280430" y="118110"/>
                </a:cubicBezTo>
                <a:cubicBezTo>
                  <a:pt x="277572" y="120968"/>
                  <a:pt x="276620" y="123825"/>
                  <a:pt x="273762" y="125730"/>
                </a:cubicBezTo>
                <a:cubicBezTo>
                  <a:pt x="253760" y="140970"/>
                  <a:pt x="242330" y="147638"/>
                  <a:pt x="228995" y="158115"/>
                </a:cubicBezTo>
                <a:cubicBezTo>
                  <a:pt x="202325" y="178118"/>
                  <a:pt x="179465" y="206693"/>
                  <a:pt x="157557" y="231458"/>
                </a:cubicBezTo>
                <a:cubicBezTo>
                  <a:pt x="152795" y="237173"/>
                  <a:pt x="143270" y="239078"/>
                  <a:pt x="143270" y="248603"/>
                </a:cubicBezTo>
                <a:cubicBezTo>
                  <a:pt x="149937" y="241935"/>
                  <a:pt x="156605" y="235268"/>
                  <a:pt x="162320" y="228600"/>
                </a:cubicBezTo>
                <a:cubicBezTo>
                  <a:pt x="168035" y="221933"/>
                  <a:pt x="173750" y="215265"/>
                  <a:pt x="176607" y="209550"/>
                </a:cubicBezTo>
                <a:cubicBezTo>
                  <a:pt x="184227" y="203835"/>
                  <a:pt x="193752" y="195263"/>
                  <a:pt x="203277" y="186690"/>
                </a:cubicBezTo>
                <a:cubicBezTo>
                  <a:pt x="213755" y="178118"/>
                  <a:pt x="223280" y="168593"/>
                  <a:pt x="231852" y="161925"/>
                </a:cubicBezTo>
                <a:cubicBezTo>
                  <a:pt x="236615" y="159068"/>
                  <a:pt x="241377" y="156210"/>
                  <a:pt x="246140" y="153353"/>
                </a:cubicBezTo>
                <a:cubicBezTo>
                  <a:pt x="250902" y="150495"/>
                  <a:pt x="254712" y="147638"/>
                  <a:pt x="259475" y="144780"/>
                </a:cubicBezTo>
                <a:cubicBezTo>
                  <a:pt x="268047" y="139065"/>
                  <a:pt x="275667" y="133350"/>
                  <a:pt x="284240" y="127635"/>
                </a:cubicBezTo>
                <a:cubicBezTo>
                  <a:pt x="300432" y="115253"/>
                  <a:pt x="318530" y="102870"/>
                  <a:pt x="343295" y="92393"/>
                </a:cubicBezTo>
                <a:cubicBezTo>
                  <a:pt x="349010" y="97155"/>
                  <a:pt x="353772" y="92393"/>
                  <a:pt x="362345" y="89535"/>
                </a:cubicBezTo>
                <a:cubicBezTo>
                  <a:pt x="365202" y="96203"/>
                  <a:pt x="371870" y="96203"/>
                  <a:pt x="381395" y="92393"/>
                </a:cubicBezTo>
                <a:cubicBezTo>
                  <a:pt x="385205" y="88583"/>
                  <a:pt x="376632" y="89535"/>
                  <a:pt x="380442" y="85725"/>
                </a:cubicBezTo>
                <a:cubicBezTo>
                  <a:pt x="386157" y="85725"/>
                  <a:pt x="391872" y="85725"/>
                  <a:pt x="394730" y="89535"/>
                </a:cubicBezTo>
                <a:cubicBezTo>
                  <a:pt x="389967" y="91440"/>
                  <a:pt x="385205" y="94298"/>
                  <a:pt x="382347" y="94298"/>
                </a:cubicBezTo>
                <a:cubicBezTo>
                  <a:pt x="386157" y="99060"/>
                  <a:pt x="396635" y="93345"/>
                  <a:pt x="399492" y="100013"/>
                </a:cubicBezTo>
                <a:cubicBezTo>
                  <a:pt x="390920" y="104775"/>
                  <a:pt x="383300" y="109538"/>
                  <a:pt x="375680" y="114300"/>
                </a:cubicBezTo>
                <a:cubicBezTo>
                  <a:pt x="368060" y="120015"/>
                  <a:pt x="361392" y="124778"/>
                  <a:pt x="354725" y="130493"/>
                </a:cubicBezTo>
                <a:cubicBezTo>
                  <a:pt x="341390" y="141923"/>
                  <a:pt x="328055" y="152400"/>
                  <a:pt x="311862" y="160973"/>
                </a:cubicBezTo>
                <a:cubicBezTo>
                  <a:pt x="306147" y="160973"/>
                  <a:pt x="301385" y="158115"/>
                  <a:pt x="294717" y="160020"/>
                </a:cubicBezTo>
                <a:cubicBezTo>
                  <a:pt x="294717" y="166688"/>
                  <a:pt x="307100" y="160973"/>
                  <a:pt x="311862" y="163830"/>
                </a:cubicBezTo>
                <a:cubicBezTo>
                  <a:pt x="309005" y="168593"/>
                  <a:pt x="303290" y="173355"/>
                  <a:pt x="298527" y="178118"/>
                </a:cubicBezTo>
                <a:cubicBezTo>
                  <a:pt x="297575" y="180023"/>
                  <a:pt x="295670" y="180975"/>
                  <a:pt x="294717" y="182880"/>
                </a:cubicBezTo>
                <a:cubicBezTo>
                  <a:pt x="294717" y="182880"/>
                  <a:pt x="293765" y="182880"/>
                  <a:pt x="293765" y="182880"/>
                </a:cubicBezTo>
                <a:cubicBezTo>
                  <a:pt x="288050" y="183833"/>
                  <a:pt x="281382" y="186690"/>
                  <a:pt x="278525" y="192405"/>
                </a:cubicBezTo>
                <a:cubicBezTo>
                  <a:pt x="278525" y="193358"/>
                  <a:pt x="277572" y="194310"/>
                  <a:pt x="276620" y="195263"/>
                </a:cubicBezTo>
                <a:cubicBezTo>
                  <a:pt x="271857" y="199073"/>
                  <a:pt x="268047" y="201930"/>
                  <a:pt x="264237" y="205740"/>
                </a:cubicBezTo>
                <a:cubicBezTo>
                  <a:pt x="264237" y="205740"/>
                  <a:pt x="264237" y="205740"/>
                  <a:pt x="263285" y="205740"/>
                </a:cubicBezTo>
                <a:cubicBezTo>
                  <a:pt x="263285" y="206693"/>
                  <a:pt x="262332" y="206693"/>
                  <a:pt x="262332" y="207645"/>
                </a:cubicBezTo>
                <a:cubicBezTo>
                  <a:pt x="261380" y="208598"/>
                  <a:pt x="260427" y="208598"/>
                  <a:pt x="260427" y="209550"/>
                </a:cubicBezTo>
                <a:cubicBezTo>
                  <a:pt x="255665" y="213360"/>
                  <a:pt x="249950" y="213360"/>
                  <a:pt x="243282" y="213360"/>
                </a:cubicBezTo>
                <a:cubicBezTo>
                  <a:pt x="241377" y="213360"/>
                  <a:pt x="240425" y="214313"/>
                  <a:pt x="239472" y="216218"/>
                </a:cubicBezTo>
                <a:cubicBezTo>
                  <a:pt x="239472" y="217170"/>
                  <a:pt x="238520" y="219075"/>
                  <a:pt x="237567" y="219075"/>
                </a:cubicBezTo>
                <a:cubicBezTo>
                  <a:pt x="235662" y="220980"/>
                  <a:pt x="233757" y="224790"/>
                  <a:pt x="229947" y="220980"/>
                </a:cubicBezTo>
                <a:cubicBezTo>
                  <a:pt x="226137" y="221933"/>
                  <a:pt x="225185" y="223838"/>
                  <a:pt x="223280" y="226695"/>
                </a:cubicBezTo>
                <a:cubicBezTo>
                  <a:pt x="221375" y="231458"/>
                  <a:pt x="218517" y="235268"/>
                  <a:pt x="211850" y="235268"/>
                </a:cubicBezTo>
                <a:cubicBezTo>
                  <a:pt x="210897" y="235268"/>
                  <a:pt x="208992" y="235268"/>
                  <a:pt x="208040" y="236220"/>
                </a:cubicBezTo>
                <a:cubicBezTo>
                  <a:pt x="204230" y="240983"/>
                  <a:pt x="197562" y="243840"/>
                  <a:pt x="195657" y="250508"/>
                </a:cubicBezTo>
                <a:cubicBezTo>
                  <a:pt x="194705" y="254318"/>
                  <a:pt x="190895" y="253365"/>
                  <a:pt x="188037" y="254318"/>
                </a:cubicBezTo>
                <a:cubicBezTo>
                  <a:pt x="188037" y="255270"/>
                  <a:pt x="187085" y="257175"/>
                  <a:pt x="186132" y="257175"/>
                </a:cubicBezTo>
                <a:cubicBezTo>
                  <a:pt x="176607" y="260033"/>
                  <a:pt x="169940" y="265748"/>
                  <a:pt x="163272" y="272415"/>
                </a:cubicBezTo>
                <a:cubicBezTo>
                  <a:pt x="159462" y="276225"/>
                  <a:pt x="156605" y="279083"/>
                  <a:pt x="151842" y="281940"/>
                </a:cubicBezTo>
                <a:cubicBezTo>
                  <a:pt x="145175" y="284798"/>
                  <a:pt x="137555" y="287655"/>
                  <a:pt x="138507" y="297180"/>
                </a:cubicBezTo>
                <a:cubicBezTo>
                  <a:pt x="138507" y="298133"/>
                  <a:pt x="136602" y="300038"/>
                  <a:pt x="134697" y="301943"/>
                </a:cubicBezTo>
                <a:cubicBezTo>
                  <a:pt x="132792" y="303848"/>
                  <a:pt x="129935" y="306705"/>
                  <a:pt x="128030" y="308610"/>
                </a:cubicBezTo>
                <a:cubicBezTo>
                  <a:pt x="127077" y="309563"/>
                  <a:pt x="126125" y="312420"/>
                  <a:pt x="123267" y="309563"/>
                </a:cubicBezTo>
                <a:cubicBezTo>
                  <a:pt x="122315" y="307658"/>
                  <a:pt x="118505" y="306705"/>
                  <a:pt x="121362" y="303848"/>
                </a:cubicBezTo>
                <a:cubicBezTo>
                  <a:pt x="122315" y="302895"/>
                  <a:pt x="122315" y="301943"/>
                  <a:pt x="122315" y="300038"/>
                </a:cubicBezTo>
                <a:cubicBezTo>
                  <a:pt x="122315" y="299085"/>
                  <a:pt x="121362" y="298133"/>
                  <a:pt x="121362" y="296228"/>
                </a:cubicBezTo>
                <a:cubicBezTo>
                  <a:pt x="120410" y="296228"/>
                  <a:pt x="120410" y="297180"/>
                  <a:pt x="119457" y="297180"/>
                </a:cubicBezTo>
                <a:cubicBezTo>
                  <a:pt x="115647" y="300038"/>
                  <a:pt x="112790" y="304800"/>
                  <a:pt x="112790" y="309563"/>
                </a:cubicBezTo>
                <a:cubicBezTo>
                  <a:pt x="112790" y="312420"/>
                  <a:pt x="113742" y="313373"/>
                  <a:pt x="111837" y="315278"/>
                </a:cubicBezTo>
                <a:cubicBezTo>
                  <a:pt x="108980" y="318135"/>
                  <a:pt x="106122" y="321945"/>
                  <a:pt x="100407" y="321945"/>
                </a:cubicBezTo>
                <a:cubicBezTo>
                  <a:pt x="94692" y="321945"/>
                  <a:pt x="98502" y="325755"/>
                  <a:pt x="98502" y="327660"/>
                </a:cubicBezTo>
                <a:cubicBezTo>
                  <a:pt x="97550" y="331470"/>
                  <a:pt x="95645" y="337185"/>
                  <a:pt x="91835" y="338138"/>
                </a:cubicBezTo>
                <a:cubicBezTo>
                  <a:pt x="88025" y="340043"/>
                  <a:pt x="86120" y="341948"/>
                  <a:pt x="84215" y="344805"/>
                </a:cubicBezTo>
                <a:cubicBezTo>
                  <a:pt x="85167" y="340995"/>
                  <a:pt x="86120" y="337185"/>
                  <a:pt x="87072" y="334328"/>
                </a:cubicBezTo>
                <a:cubicBezTo>
                  <a:pt x="94692" y="312420"/>
                  <a:pt x="113742" y="289560"/>
                  <a:pt x="121362" y="268605"/>
                </a:cubicBezTo>
                <a:cubicBezTo>
                  <a:pt x="130887" y="265748"/>
                  <a:pt x="123267" y="261938"/>
                  <a:pt x="133745" y="254318"/>
                </a:cubicBezTo>
                <a:cubicBezTo>
                  <a:pt x="132792" y="251460"/>
                  <a:pt x="130887" y="246698"/>
                  <a:pt x="128030" y="247650"/>
                </a:cubicBezTo>
                <a:cubicBezTo>
                  <a:pt x="127077" y="247650"/>
                  <a:pt x="125172" y="248603"/>
                  <a:pt x="123267" y="249555"/>
                </a:cubicBezTo>
                <a:cubicBezTo>
                  <a:pt x="118505" y="261938"/>
                  <a:pt x="111837" y="268605"/>
                  <a:pt x="108027" y="280035"/>
                </a:cubicBezTo>
                <a:cubicBezTo>
                  <a:pt x="85167" y="302895"/>
                  <a:pt x="72785" y="330518"/>
                  <a:pt x="63260" y="360045"/>
                </a:cubicBezTo>
                <a:cubicBezTo>
                  <a:pt x="62307" y="360045"/>
                  <a:pt x="61355" y="360045"/>
                  <a:pt x="60402" y="360045"/>
                </a:cubicBezTo>
                <a:cubicBezTo>
                  <a:pt x="60402" y="360998"/>
                  <a:pt x="61355" y="361950"/>
                  <a:pt x="62307" y="362903"/>
                </a:cubicBezTo>
                <a:cubicBezTo>
                  <a:pt x="62307" y="363855"/>
                  <a:pt x="62307" y="363855"/>
                  <a:pt x="61355" y="364808"/>
                </a:cubicBezTo>
                <a:cubicBezTo>
                  <a:pt x="60402" y="367665"/>
                  <a:pt x="59450" y="370523"/>
                  <a:pt x="58497" y="373380"/>
                </a:cubicBezTo>
                <a:cubicBezTo>
                  <a:pt x="56592" y="374333"/>
                  <a:pt x="55640" y="375285"/>
                  <a:pt x="53735" y="376238"/>
                </a:cubicBezTo>
                <a:cubicBezTo>
                  <a:pt x="50877" y="378143"/>
                  <a:pt x="48020" y="381000"/>
                  <a:pt x="48020" y="384810"/>
                </a:cubicBezTo>
                <a:cubicBezTo>
                  <a:pt x="48020" y="397193"/>
                  <a:pt x="48020" y="397193"/>
                  <a:pt x="35637" y="404813"/>
                </a:cubicBezTo>
                <a:cubicBezTo>
                  <a:pt x="34685" y="405765"/>
                  <a:pt x="33732" y="405765"/>
                  <a:pt x="32780" y="405765"/>
                </a:cubicBezTo>
                <a:cubicBezTo>
                  <a:pt x="32780" y="407670"/>
                  <a:pt x="30875" y="409575"/>
                  <a:pt x="28970" y="409575"/>
                </a:cubicBezTo>
                <a:cubicBezTo>
                  <a:pt x="28970" y="412433"/>
                  <a:pt x="33732" y="415290"/>
                  <a:pt x="28970" y="419100"/>
                </a:cubicBezTo>
                <a:cubicBezTo>
                  <a:pt x="26112" y="421005"/>
                  <a:pt x="24207" y="422910"/>
                  <a:pt x="22302" y="425768"/>
                </a:cubicBezTo>
                <a:cubicBezTo>
                  <a:pt x="21350" y="426720"/>
                  <a:pt x="21350" y="427673"/>
                  <a:pt x="20397" y="428625"/>
                </a:cubicBezTo>
                <a:cubicBezTo>
                  <a:pt x="20397" y="428625"/>
                  <a:pt x="20397" y="427673"/>
                  <a:pt x="20397" y="427673"/>
                </a:cubicBezTo>
                <a:cubicBezTo>
                  <a:pt x="20397" y="428625"/>
                  <a:pt x="19445" y="429578"/>
                  <a:pt x="19445" y="430530"/>
                </a:cubicBezTo>
                <a:cubicBezTo>
                  <a:pt x="18492" y="431483"/>
                  <a:pt x="17540" y="432435"/>
                  <a:pt x="15635" y="433388"/>
                </a:cubicBezTo>
                <a:cubicBezTo>
                  <a:pt x="11825" y="435293"/>
                  <a:pt x="15635" y="439103"/>
                  <a:pt x="16587" y="441008"/>
                </a:cubicBezTo>
                <a:cubicBezTo>
                  <a:pt x="10872" y="448628"/>
                  <a:pt x="16587" y="459105"/>
                  <a:pt x="9920" y="465773"/>
                </a:cubicBezTo>
                <a:cubicBezTo>
                  <a:pt x="9920" y="470535"/>
                  <a:pt x="10872" y="476250"/>
                  <a:pt x="9920" y="481013"/>
                </a:cubicBezTo>
                <a:cubicBezTo>
                  <a:pt x="8967" y="486728"/>
                  <a:pt x="6110" y="491490"/>
                  <a:pt x="7062" y="497205"/>
                </a:cubicBezTo>
                <a:cubicBezTo>
                  <a:pt x="8015" y="501968"/>
                  <a:pt x="5157" y="503873"/>
                  <a:pt x="1347" y="505778"/>
                </a:cubicBezTo>
                <a:cubicBezTo>
                  <a:pt x="395" y="505778"/>
                  <a:pt x="-558" y="508635"/>
                  <a:pt x="395" y="508635"/>
                </a:cubicBezTo>
                <a:cubicBezTo>
                  <a:pt x="3252" y="512445"/>
                  <a:pt x="1347" y="516255"/>
                  <a:pt x="395" y="520065"/>
                </a:cubicBezTo>
                <a:cubicBezTo>
                  <a:pt x="5157" y="525780"/>
                  <a:pt x="4205" y="533400"/>
                  <a:pt x="4205" y="540068"/>
                </a:cubicBezTo>
                <a:cubicBezTo>
                  <a:pt x="4205" y="546735"/>
                  <a:pt x="6110" y="554355"/>
                  <a:pt x="395" y="560070"/>
                </a:cubicBezTo>
                <a:cubicBezTo>
                  <a:pt x="-558" y="561023"/>
                  <a:pt x="395" y="563880"/>
                  <a:pt x="2300" y="564833"/>
                </a:cubicBezTo>
                <a:cubicBezTo>
                  <a:pt x="5157" y="565785"/>
                  <a:pt x="7062" y="566738"/>
                  <a:pt x="7062" y="569595"/>
                </a:cubicBezTo>
                <a:cubicBezTo>
                  <a:pt x="7062" y="572453"/>
                  <a:pt x="7062" y="574358"/>
                  <a:pt x="7062" y="577215"/>
                </a:cubicBezTo>
                <a:cubicBezTo>
                  <a:pt x="8015" y="587693"/>
                  <a:pt x="5157" y="598170"/>
                  <a:pt x="10872" y="608648"/>
                </a:cubicBezTo>
                <a:cubicBezTo>
                  <a:pt x="11825" y="609600"/>
                  <a:pt x="10872" y="612458"/>
                  <a:pt x="9920" y="614363"/>
                </a:cubicBezTo>
                <a:cubicBezTo>
                  <a:pt x="8967" y="616268"/>
                  <a:pt x="7062" y="617220"/>
                  <a:pt x="8967" y="619125"/>
                </a:cubicBezTo>
                <a:cubicBezTo>
                  <a:pt x="11825" y="621983"/>
                  <a:pt x="10872" y="625793"/>
                  <a:pt x="10872" y="629603"/>
                </a:cubicBezTo>
                <a:cubicBezTo>
                  <a:pt x="9920" y="637223"/>
                  <a:pt x="9920" y="641033"/>
                  <a:pt x="11825" y="644843"/>
                </a:cubicBezTo>
                <a:cubicBezTo>
                  <a:pt x="14682" y="649605"/>
                  <a:pt x="16587" y="655320"/>
                  <a:pt x="21350" y="659130"/>
                </a:cubicBezTo>
                <a:cubicBezTo>
                  <a:pt x="23255" y="661035"/>
                  <a:pt x="25160" y="662940"/>
                  <a:pt x="25160" y="664845"/>
                </a:cubicBezTo>
                <a:cubicBezTo>
                  <a:pt x="25160" y="670560"/>
                  <a:pt x="27065" y="676275"/>
                  <a:pt x="28970" y="681038"/>
                </a:cubicBezTo>
                <a:cubicBezTo>
                  <a:pt x="28017" y="690563"/>
                  <a:pt x="32780" y="699135"/>
                  <a:pt x="36590" y="707708"/>
                </a:cubicBezTo>
                <a:cubicBezTo>
                  <a:pt x="37542" y="708660"/>
                  <a:pt x="38495" y="710565"/>
                  <a:pt x="38495" y="710565"/>
                </a:cubicBezTo>
                <a:cubicBezTo>
                  <a:pt x="46115" y="708660"/>
                  <a:pt x="47067" y="716280"/>
                  <a:pt x="51830" y="718185"/>
                </a:cubicBezTo>
                <a:cubicBezTo>
                  <a:pt x="56592" y="721043"/>
                  <a:pt x="61355" y="722948"/>
                  <a:pt x="65165" y="724853"/>
                </a:cubicBezTo>
                <a:cubicBezTo>
                  <a:pt x="66117" y="726758"/>
                  <a:pt x="67070" y="728663"/>
                  <a:pt x="68022" y="731520"/>
                </a:cubicBezTo>
                <a:cubicBezTo>
                  <a:pt x="68022" y="732473"/>
                  <a:pt x="68022" y="732473"/>
                  <a:pt x="68975" y="733425"/>
                </a:cubicBezTo>
                <a:cubicBezTo>
                  <a:pt x="69927" y="735330"/>
                  <a:pt x="70880" y="738188"/>
                  <a:pt x="70880" y="740093"/>
                </a:cubicBezTo>
                <a:cubicBezTo>
                  <a:pt x="68022" y="742950"/>
                  <a:pt x="66117" y="745808"/>
                  <a:pt x="68975" y="750570"/>
                </a:cubicBezTo>
                <a:cubicBezTo>
                  <a:pt x="71832" y="755333"/>
                  <a:pt x="72785" y="762000"/>
                  <a:pt x="74690" y="767715"/>
                </a:cubicBezTo>
                <a:cubicBezTo>
                  <a:pt x="75642" y="769620"/>
                  <a:pt x="75642" y="771525"/>
                  <a:pt x="77547" y="772478"/>
                </a:cubicBezTo>
                <a:cubicBezTo>
                  <a:pt x="80405" y="773430"/>
                  <a:pt x="81357" y="774383"/>
                  <a:pt x="80405" y="777240"/>
                </a:cubicBezTo>
                <a:cubicBezTo>
                  <a:pt x="79452" y="780098"/>
                  <a:pt x="79452" y="783908"/>
                  <a:pt x="77547" y="785813"/>
                </a:cubicBezTo>
                <a:cubicBezTo>
                  <a:pt x="72785" y="790575"/>
                  <a:pt x="79452" y="793433"/>
                  <a:pt x="79452" y="797243"/>
                </a:cubicBezTo>
                <a:cubicBezTo>
                  <a:pt x="79452" y="799148"/>
                  <a:pt x="83262" y="799148"/>
                  <a:pt x="84215" y="798195"/>
                </a:cubicBezTo>
                <a:cubicBezTo>
                  <a:pt x="88025" y="795338"/>
                  <a:pt x="90882" y="792480"/>
                  <a:pt x="93740" y="789623"/>
                </a:cubicBezTo>
                <a:cubicBezTo>
                  <a:pt x="96597" y="786765"/>
                  <a:pt x="95645" y="784860"/>
                  <a:pt x="93740" y="782003"/>
                </a:cubicBezTo>
                <a:cubicBezTo>
                  <a:pt x="91835" y="776288"/>
                  <a:pt x="92787" y="769620"/>
                  <a:pt x="93740" y="762953"/>
                </a:cubicBezTo>
                <a:cubicBezTo>
                  <a:pt x="93740" y="762000"/>
                  <a:pt x="94692" y="762000"/>
                  <a:pt x="94692" y="762000"/>
                </a:cubicBezTo>
                <a:cubicBezTo>
                  <a:pt x="94692" y="762000"/>
                  <a:pt x="95645" y="762953"/>
                  <a:pt x="95645" y="762953"/>
                </a:cubicBezTo>
                <a:cubicBezTo>
                  <a:pt x="95645" y="767715"/>
                  <a:pt x="100407" y="769620"/>
                  <a:pt x="103265" y="773430"/>
                </a:cubicBezTo>
                <a:cubicBezTo>
                  <a:pt x="104217" y="775335"/>
                  <a:pt x="99455" y="778193"/>
                  <a:pt x="103265" y="779145"/>
                </a:cubicBezTo>
                <a:cubicBezTo>
                  <a:pt x="108980" y="781050"/>
                  <a:pt x="110885" y="784860"/>
                  <a:pt x="112790" y="789623"/>
                </a:cubicBezTo>
                <a:cubicBezTo>
                  <a:pt x="114695" y="795338"/>
                  <a:pt x="117552" y="801053"/>
                  <a:pt x="119457" y="806768"/>
                </a:cubicBezTo>
                <a:cubicBezTo>
                  <a:pt x="122315" y="813435"/>
                  <a:pt x="125172" y="819150"/>
                  <a:pt x="128982" y="824865"/>
                </a:cubicBezTo>
                <a:cubicBezTo>
                  <a:pt x="129935" y="826770"/>
                  <a:pt x="130887" y="828675"/>
                  <a:pt x="130887" y="829628"/>
                </a:cubicBezTo>
                <a:cubicBezTo>
                  <a:pt x="129935" y="836295"/>
                  <a:pt x="132792" y="841058"/>
                  <a:pt x="137555" y="843915"/>
                </a:cubicBezTo>
                <a:cubicBezTo>
                  <a:pt x="142317" y="847725"/>
                  <a:pt x="142317" y="852488"/>
                  <a:pt x="142317" y="857250"/>
                </a:cubicBezTo>
                <a:cubicBezTo>
                  <a:pt x="142317" y="860108"/>
                  <a:pt x="141365" y="863918"/>
                  <a:pt x="144222" y="865823"/>
                </a:cubicBezTo>
                <a:cubicBezTo>
                  <a:pt x="149937" y="870585"/>
                  <a:pt x="150890" y="877253"/>
                  <a:pt x="154700" y="882968"/>
                </a:cubicBezTo>
                <a:cubicBezTo>
                  <a:pt x="156605" y="885825"/>
                  <a:pt x="156605" y="882015"/>
                  <a:pt x="157557" y="881063"/>
                </a:cubicBezTo>
                <a:cubicBezTo>
                  <a:pt x="158510" y="880110"/>
                  <a:pt x="158510" y="879158"/>
                  <a:pt x="159462" y="878205"/>
                </a:cubicBezTo>
                <a:cubicBezTo>
                  <a:pt x="159462" y="879158"/>
                  <a:pt x="160415" y="879158"/>
                  <a:pt x="160415" y="880110"/>
                </a:cubicBezTo>
                <a:cubicBezTo>
                  <a:pt x="160415" y="887730"/>
                  <a:pt x="162320" y="894398"/>
                  <a:pt x="158510" y="902018"/>
                </a:cubicBezTo>
                <a:cubicBezTo>
                  <a:pt x="155652" y="906780"/>
                  <a:pt x="157557" y="912495"/>
                  <a:pt x="160415" y="918210"/>
                </a:cubicBezTo>
                <a:cubicBezTo>
                  <a:pt x="166130" y="926783"/>
                  <a:pt x="166130" y="928688"/>
                  <a:pt x="174702" y="931545"/>
                </a:cubicBezTo>
                <a:cubicBezTo>
                  <a:pt x="181370" y="934403"/>
                  <a:pt x="183275" y="935355"/>
                  <a:pt x="183275" y="942023"/>
                </a:cubicBezTo>
                <a:cubicBezTo>
                  <a:pt x="183275" y="947738"/>
                  <a:pt x="183275" y="953453"/>
                  <a:pt x="188037" y="957263"/>
                </a:cubicBezTo>
                <a:cubicBezTo>
                  <a:pt x="188990" y="958215"/>
                  <a:pt x="189942" y="959168"/>
                  <a:pt x="189942" y="960120"/>
                </a:cubicBezTo>
                <a:cubicBezTo>
                  <a:pt x="189942" y="968693"/>
                  <a:pt x="196610" y="973455"/>
                  <a:pt x="201372" y="978218"/>
                </a:cubicBezTo>
                <a:cubicBezTo>
                  <a:pt x="205182" y="982028"/>
                  <a:pt x="208992" y="986790"/>
                  <a:pt x="214707" y="988695"/>
                </a:cubicBezTo>
                <a:cubicBezTo>
                  <a:pt x="217565" y="994410"/>
                  <a:pt x="222327" y="998220"/>
                  <a:pt x="226137" y="1002983"/>
                </a:cubicBezTo>
                <a:cubicBezTo>
                  <a:pt x="229947" y="1008698"/>
                  <a:pt x="238520" y="1008698"/>
                  <a:pt x="240425" y="1016318"/>
                </a:cubicBezTo>
                <a:cubicBezTo>
                  <a:pt x="240425" y="1017270"/>
                  <a:pt x="242330" y="1017270"/>
                  <a:pt x="243282" y="1015365"/>
                </a:cubicBezTo>
                <a:cubicBezTo>
                  <a:pt x="244235" y="1014413"/>
                  <a:pt x="243282" y="1012508"/>
                  <a:pt x="244235" y="1011555"/>
                </a:cubicBezTo>
                <a:cubicBezTo>
                  <a:pt x="244235" y="1011555"/>
                  <a:pt x="244235" y="1010603"/>
                  <a:pt x="245187" y="1010603"/>
                </a:cubicBezTo>
                <a:cubicBezTo>
                  <a:pt x="248045" y="1012508"/>
                  <a:pt x="251855" y="1015365"/>
                  <a:pt x="254712" y="1017270"/>
                </a:cubicBezTo>
                <a:cubicBezTo>
                  <a:pt x="252807" y="1015365"/>
                  <a:pt x="249950" y="1010603"/>
                  <a:pt x="247092" y="1007745"/>
                </a:cubicBezTo>
                <a:cubicBezTo>
                  <a:pt x="247092" y="1007745"/>
                  <a:pt x="247092" y="1006793"/>
                  <a:pt x="247092" y="1006793"/>
                </a:cubicBezTo>
                <a:cubicBezTo>
                  <a:pt x="248045" y="1003935"/>
                  <a:pt x="245187" y="1002983"/>
                  <a:pt x="242330" y="1002030"/>
                </a:cubicBezTo>
                <a:cubicBezTo>
                  <a:pt x="240425" y="1002030"/>
                  <a:pt x="238520" y="1000125"/>
                  <a:pt x="238520" y="998220"/>
                </a:cubicBezTo>
                <a:cubicBezTo>
                  <a:pt x="238520" y="997268"/>
                  <a:pt x="237567" y="996315"/>
                  <a:pt x="236615" y="995363"/>
                </a:cubicBezTo>
                <a:cubicBezTo>
                  <a:pt x="236615" y="995363"/>
                  <a:pt x="237567" y="995363"/>
                  <a:pt x="237567" y="995363"/>
                </a:cubicBezTo>
                <a:cubicBezTo>
                  <a:pt x="236615" y="994410"/>
                  <a:pt x="236615" y="994410"/>
                  <a:pt x="235662" y="993458"/>
                </a:cubicBezTo>
                <a:cubicBezTo>
                  <a:pt x="232805" y="988695"/>
                  <a:pt x="227090" y="984885"/>
                  <a:pt x="224232" y="980123"/>
                </a:cubicBezTo>
                <a:cubicBezTo>
                  <a:pt x="222327" y="976313"/>
                  <a:pt x="217565" y="972503"/>
                  <a:pt x="217565" y="968693"/>
                </a:cubicBezTo>
                <a:cubicBezTo>
                  <a:pt x="217565" y="963930"/>
                  <a:pt x="220422" y="959168"/>
                  <a:pt x="222327" y="955358"/>
                </a:cubicBezTo>
                <a:cubicBezTo>
                  <a:pt x="223280" y="953453"/>
                  <a:pt x="223280" y="951548"/>
                  <a:pt x="224232" y="950595"/>
                </a:cubicBezTo>
                <a:cubicBezTo>
                  <a:pt x="224232" y="949643"/>
                  <a:pt x="225185" y="949643"/>
                  <a:pt x="225185" y="949643"/>
                </a:cubicBezTo>
                <a:cubicBezTo>
                  <a:pt x="227090" y="948690"/>
                  <a:pt x="226137" y="948690"/>
                  <a:pt x="226137" y="951548"/>
                </a:cubicBezTo>
                <a:cubicBezTo>
                  <a:pt x="227090" y="956310"/>
                  <a:pt x="229947" y="957263"/>
                  <a:pt x="233757" y="957263"/>
                </a:cubicBezTo>
                <a:cubicBezTo>
                  <a:pt x="237567" y="957263"/>
                  <a:pt x="236615" y="959168"/>
                  <a:pt x="235662" y="962025"/>
                </a:cubicBezTo>
                <a:cubicBezTo>
                  <a:pt x="233757" y="965835"/>
                  <a:pt x="238520" y="963930"/>
                  <a:pt x="240425" y="965835"/>
                </a:cubicBezTo>
                <a:cubicBezTo>
                  <a:pt x="241377" y="966788"/>
                  <a:pt x="242330" y="968693"/>
                  <a:pt x="240425" y="968693"/>
                </a:cubicBezTo>
                <a:cubicBezTo>
                  <a:pt x="234710" y="968693"/>
                  <a:pt x="235662" y="972503"/>
                  <a:pt x="237567" y="975360"/>
                </a:cubicBezTo>
                <a:cubicBezTo>
                  <a:pt x="234710" y="978218"/>
                  <a:pt x="234710" y="982028"/>
                  <a:pt x="235662" y="985838"/>
                </a:cubicBezTo>
                <a:cubicBezTo>
                  <a:pt x="235662" y="986790"/>
                  <a:pt x="236615" y="986790"/>
                  <a:pt x="236615" y="987743"/>
                </a:cubicBezTo>
                <a:cubicBezTo>
                  <a:pt x="236615" y="987743"/>
                  <a:pt x="237567" y="987743"/>
                  <a:pt x="238520" y="986790"/>
                </a:cubicBezTo>
                <a:cubicBezTo>
                  <a:pt x="239472" y="985838"/>
                  <a:pt x="241377" y="983933"/>
                  <a:pt x="242330" y="982980"/>
                </a:cubicBezTo>
                <a:cubicBezTo>
                  <a:pt x="244235" y="975360"/>
                  <a:pt x="248045" y="972503"/>
                  <a:pt x="255665" y="972503"/>
                </a:cubicBezTo>
                <a:cubicBezTo>
                  <a:pt x="258522" y="974408"/>
                  <a:pt x="261380" y="974408"/>
                  <a:pt x="263285" y="974408"/>
                </a:cubicBezTo>
                <a:cubicBezTo>
                  <a:pt x="262332" y="976313"/>
                  <a:pt x="262332" y="978218"/>
                  <a:pt x="262332" y="979170"/>
                </a:cubicBezTo>
                <a:cubicBezTo>
                  <a:pt x="262332" y="979170"/>
                  <a:pt x="261380" y="978218"/>
                  <a:pt x="261380" y="978218"/>
                </a:cubicBezTo>
                <a:cubicBezTo>
                  <a:pt x="261380" y="978218"/>
                  <a:pt x="262332" y="979170"/>
                  <a:pt x="262332" y="979170"/>
                </a:cubicBezTo>
                <a:cubicBezTo>
                  <a:pt x="262332" y="980123"/>
                  <a:pt x="263285" y="981075"/>
                  <a:pt x="264237" y="982028"/>
                </a:cubicBezTo>
                <a:cubicBezTo>
                  <a:pt x="265190" y="982980"/>
                  <a:pt x="265190" y="984885"/>
                  <a:pt x="264237" y="986790"/>
                </a:cubicBezTo>
                <a:cubicBezTo>
                  <a:pt x="263285" y="985838"/>
                  <a:pt x="262332" y="985838"/>
                  <a:pt x="261380" y="984885"/>
                </a:cubicBezTo>
                <a:cubicBezTo>
                  <a:pt x="263285" y="982028"/>
                  <a:pt x="256617" y="975360"/>
                  <a:pt x="255665" y="979170"/>
                </a:cubicBezTo>
                <a:cubicBezTo>
                  <a:pt x="262332" y="980123"/>
                  <a:pt x="255665" y="982980"/>
                  <a:pt x="256617" y="983933"/>
                </a:cubicBezTo>
                <a:cubicBezTo>
                  <a:pt x="258522" y="984885"/>
                  <a:pt x="260427" y="987743"/>
                  <a:pt x="262332" y="989648"/>
                </a:cubicBezTo>
                <a:cubicBezTo>
                  <a:pt x="260427" y="993458"/>
                  <a:pt x="258522" y="997268"/>
                  <a:pt x="257570" y="1001078"/>
                </a:cubicBezTo>
                <a:cubicBezTo>
                  <a:pt x="255665" y="1007745"/>
                  <a:pt x="255665" y="1013460"/>
                  <a:pt x="261380" y="1018223"/>
                </a:cubicBezTo>
                <a:cubicBezTo>
                  <a:pt x="267095" y="1022033"/>
                  <a:pt x="269000" y="1027748"/>
                  <a:pt x="268047" y="1034415"/>
                </a:cubicBezTo>
                <a:cubicBezTo>
                  <a:pt x="268047" y="1036320"/>
                  <a:pt x="268047" y="1038225"/>
                  <a:pt x="268047" y="1040130"/>
                </a:cubicBezTo>
                <a:cubicBezTo>
                  <a:pt x="268047" y="1041083"/>
                  <a:pt x="268047" y="1042035"/>
                  <a:pt x="268047" y="1042988"/>
                </a:cubicBezTo>
                <a:cubicBezTo>
                  <a:pt x="267095" y="1042988"/>
                  <a:pt x="266142" y="1042988"/>
                  <a:pt x="265190" y="1042035"/>
                </a:cubicBezTo>
                <a:cubicBezTo>
                  <a:pt x="266142" y="1042988"/>
                  <a:pt x="267095" y="1043940"/>
                  <a:pt x="269000" y="1044893"/>
                </a:cubicBezTo>
                <a:cubicBezTo>
                  <a:pt x="269000" y="1045845"/>
                  <a:pt x="269000" y="1045845"/>
                  <a:pt x="269000" y="1046798"/>
                </a:cubicBezTo>
                <a:cubicBezTo>
                  <a:pt x="261380" y="1042988"/>
                  <a:pt x="253760" y="1037273"/>
                  <a:pt x="246140" y="1030605"/>
                </a:cubicBezTo>
                <a:cubicBezTo>
                  <a:pt x="240425" y="1024890"/>
                  <a:pt x="233757" y="1020128"/>
                  <a:pt x="228042" y="1014413"/>
                </a:cubicBezTo>
                <a:cubicBezTo>
                  <a:pt x="222327" y="1008698"/>
                  <a:pt x="217565" y="1003935"/>
                  <a:pt x="211850" y="1000125"/>
                </a:cubicBezTo>
                <a:cubicBezTo>
                  <a:pt x="213755" y="1002030"/>
                  <a:pt x="206135" y="998220"/>
                  <a:pt x="204230" y="994410"/>
                </a:cubicBezTo>
                <a:cubicBezTo>
                  <a:pt x="204230" y="1001078"/>
                  <a:pt x="215660" y="1012508"/>
                  <a:pt x="216612" y="1022033"/>
                </a:cubicBezTo>
                <a:cubicBezTo>
                  <a:pt x="221375" y="1025843"/>
                  <a:pt x="224232" y="1029653"/>
                  <a:pt x="224232" y="1033463"/>
                </a:cubicBezTo>
                <a:cubicBezTo>
                  <a:pt x="226137" y="1035368"/>
                  <a:pt x="228042" y="1036320"/>
                  <a:pt x="228995" y="1036320"/>
                </a:cubicBezTo>
                <a:cubicBezTo>
                  <a:pt x="227090" y="1042988"/>
                  <a:pt x="254712" y="1061085"/>
                  <a:pt x="248997" y="1062990"/>
                </a:cubicBezTo>
                <a:cubicBezTo>
                  <a:pt x="253760" y="1064895"/>
                  <a:pt x="258522" y="1065848"/>
                  <a:pt x="265190" y="1069658"/>
                </a:cubicBezTo>
                <a:cubicBezTo>
                  <a:pt x="267095" y="1068705"/>
                  <a:pt x="264237" y="1066800"/>
                  <a:pt x="266142" y="1065848"/>
                </a:cubicBezTo>
                <a:cubicBezTo>
                  <a:pt x="269952" y="1067753"/>
                  <a:pt x="272810" y="1069658"/>
                  <a:pt x="274715" y="1068705"/>
                </a:cubicBezTo>
                <a:cubicBezTo>
                  <a:pt x="267095" y="1063943"/>
                  <a:pt x="264237" y="1066800"/>
                  <a:pt x="257570" y="1062990"/>
                </a:cubicBezTo>
                <a:cubicBezTo>
                  <a:pt x="260427" y="1061085"/>
                  <a:pt x="257570" y="1058228"/>
                  <a:pt x="253760" y="1057275"/>
                </a:cubicBezTo>
                <a:cubicBezTo>
                  <a:pt x="249950" y="1058228"/>
                  <a:pt x="257570" y="1060133"/>
                  <a:pt x="255665" y="1062038"/>
                </a:cubicBezTo>
                <a:cubicBezTo>
                  <a:pt x="253760" y="1061085"/>
                  <a:pt x="253760" y="1062990"/>
                  <a:pt x="250902" y="1061085"/>
                </a:cubicBezTo>
                <a:cubicBezTo>
                  <a:pt x="255665" y="1059180"/>
                  <a:pt x="240425" y="1054418"/>
                  <a:pt x="239472" y="1048703"/>
                </a:cubicBezTo>
                <a:cubicBezTo>
                  <a:pt x="240425" y="1047750"/>
                  <a:pt x="241377" y="1046798"/>
                  <a:pt x="243282" y="1047750"/>
                </a:cubicBezTo>
                <a:cubicBezTo>
                  <a:pt x="250902" y="1055370"/>
                  <a:pt x="248997" y="1049655"/>
                  <a:pt x="252807" y="1050608"/>
                </a:cubicBezTo>
                <a:cubicBezTo>
                  <a:pt x="256617" y="1052513"/>
                  <a:pt x="254712" y="1054418"/>
                  <a:pt x="257570" y="1057275"/>
                </a:cubicBezTo>
                <a:cubicBezTo>
                  <a:pt x="260427" y="1054418"/>
                  <a:pt x="267095" y="1058228"/>
                  <a:pt x="271857" y="1062038"/>
                </a:cubicBezTo>
                <a:cubicBezTo>
                  <a:pt x="278525" y="1063943"/>
                  <a:pt x="285192" y="1064895"/>
                  <a:pt x="291860" y="1065848"/>
                </a:cubicBezTo>
                <a:cubicBezTo>
                  <a:pt x="291860" y="1065848"/>
                  <a:pt x="292812" y="1066800"/>
                  <a:pt x="292812" y="1066800"/>
                </a:cubicBezTo>
                <a:cubicBezTo>
                  <a:pt x="296622" y="1069658"/>
                  <a:pt x="300432" y="1072515"/>
                  <a:pt x="305195" y="1075373"/>
                </a:cubicBezTo>
                <a:cubicBezTo>
                  <a:pt x="306147" y="1076325"/>
                  <a:pt x="307100" y="1075373"/>
                  <a:pt x="308052" y="1073468"/>
                </a:cubicBezTo>
                <a:cubicBezTo>
                  <a:pt x="308052" y="1069658"/>
                  <a:pt x="309957" y="1065848"/>
                  <a:pt x="307100" y="1062038"/>
                </a:cubicBezTo>
                <a:cubicBezTo>
                  <a:pt x="303290" y="1058228"/>
                  <a:pt x="300432" y="1052513"/>
                  <a:pt x="293765" y="1052513"/>
                </a:cubicBezTo>
                <a:cubicBezTo>
                  <a:pt x="291860" y="1052513"/>
                  <a:pt x="289955" y="1051560"/>
                  <a:pt x="289002" y="1050608"/>
                </a:cubicBezTo>
                <a:cubicBezTo>
                  <a:pt x="288050" y="1048703"/>
                  <a:pt x="286145" y="1046798"/>
                  <a:pt x="285192" y="1044893"/>
                </a:cubicBezTo>
                <a:cubicBezTo>
                  <a:pt x="285192" y="1044893"/>
                  <a:pt x="286145" y="1044893"/>
                  <a:pt x="286145" y="1044893"/>
                </a:cubicBezTo>
                <a:cubicBezTo>
                  <a:pt x="285192" y="1044893"/>
                  <a:pt x="284240" y="1043940"/>
                  <a:pt x="283287" y="1042988"/>
                </a:cubicBezTo>
                <a:cubicBezTo>
                  <a:pt x="281382" y="1040130"/>
                  <a:pt x="279477" y="1036320"/>
                  <a:pt x="277572" y="1033463"/>
                </a:cubicBezTo>
                <a:cubicBezTo>
                  <a:pt x="279477" y="1028700"/>
                  <a:pt x="281382" y="1022985"/>
                  <a:pt x="283287" y="1018223"/>
                </a:cubicBezTo>
                <a:cubicBezTo>
                  <a:pt x="284240" y="1016318"/>
                  <a:pt x="284240" y="1014413"/>
                  <a:pt x="284240" y="1013460"/>
                </a:cubicBezTo>
                <a:cubicBezTo>
                  <a:pt x="284240" y="1012508"/>
                  <a:pt x="283287" y="1012508"/>
                  <a:pt x="283287" y="1012508"/>
                </a:cubicBezTo>
                <a:cubicBezTo>
                  <a:pt x="276620" y="1018223"/>
                  <a:pt x="275667" y="1009650"/>
                  <a:pt x="271857" y="1007745"/>
                </a:cubicBezTo>
                <a:cubicBezTo>
                  <a:pt x="269000" y="1005840"/>
                  <a:pt x="269000" y="1002983"/>
                  <a:pt x="269000" y="1000125"/>
                </a:cubicBezTo>
                <a:cubicBezTo>
                  <a:pt x="272810" y="999173"/>
                  <a:pt x="274715" y="1006793"/>
                  <a:pt x="279477" y="1004888"/>
                </a:cubicBezTo>
                <a:cubicBezTo>
                  <a:pt x="279477" y="1004888"/>
                  <a:pt x="280430" y="1005840"/>
                  <a:pt x="280430" y="1005840"/>
                </a:cubicBezTo>
                <a:cubicBezTo>
                  <a:pt x="283287" y="1009650"/>
                  <a:pt x="287097" y="1014413"/>
                  <a:pt x="292812" y="1017270"/>
                </a:cubicBezTo>
                <a:cubicBezTo>
                  <a:pt x="297575" y="1021080"/>
                  <a:pt x="303290" y="1023938"/>
                  <a:pt x="305195" y="1026795"/>
                </a:cubicBezTo>
                <a:cubicBezTo>
                  <a:pt x="305195" y="1025843"/>
                  <a:pt x="307100" y="1024890"/>
                  <a:pt x="308052" y="1024890"/>
                </a:cubicBezTo>
                <a:cubicBezTo>
                  <a:pt x="310910" y="1028700"/>
                  <a:pt x="324245" y="1030605"/>
                  <a:pt x="317577" y="1031558"/>
                </a:cubicBezTo>
                <a:cubicBezTo>
                  <a:pt x="321387" y="1034415"/>
                  <a:pt x="323292" y="1033463"/>
                  <a:pt x="326150" y="1032510"/>
                </a:cubicBezTo>
                <a:cubicBezTo>
                  <a:pt x="315672" y="1028700"/>
                  <a:pt x="308052" y="1022033"/>
                  <a:pt x="300432" y="1021080"/>
                </a:cubicBezTo>
                <a:cubicBezTo>
                  <a:pt x="299480" y="1016318"/>
                  <a:pt x="292812" y="1013460"/>
                  <a:pt x="288050" y="1010603"/>
                </a:cubicBezTo>
                <a:cubicBezTo>
                  <a:pt x="286145" y="1009650"/>
                  <a:pt x="284240" y="1008698"/>
                  <a:pt x="283287" y="1006793"/>
                </a:cubicBezTo>
                <a:cubicBezTo>
                  <a:pt x="284240" y="1006793"/>
                  <a:pt x="285192" y="1005840"/>
                  <a:pt x="286145" y="1005840"/>
                </a:cubicBezTo>
                <a:cubicBezTo>
                  <a:pt x="286145" y="1005840"/>
                  <a:pt x="286145" y="1004888"/>
                  <a:pt x="286145" y="1004888"/>
                </a:cubicBezTo>
                <a:cubicBezTo>
                  <a:pt x="285192" y="1003935"/>
                  <a:pt x="284240" y="1002983"/>
                  <a:pt x="284240" y="1002030"/>
                </a:cubicBezTo>
                <a:cubicBezTo>
                  <a:pt x="283287" y="1000125"/>
                  <a:pt x="283287" y="998220"/>
                  <a:pt x="285192" y="997268"/>
                </a:cubicBezTo>
                <a:cubicBezTo>
                  <a:pt x="287097" y="996315"/>
                  <a:pt x="289002" y="996315"/>
                  <a:pt x="289955" y="997268"/>
                </a:cubicBezTo>
                <a:cubicBezTo>
                  <a:pt x="290907" y="998220"/>
                  <a:pt x="292812" y="999173"/>
                  <a:pt x="294717" y="1000125"/>
                </a:cubicBezTo>
                <a:cubicBezTo>
                  <a:pt x="294717" y="1002030"/>
                  <a:pt x="294717" y="1003935"/>
                  <a:pt x="295670" y="1005840"/>
                </a:cubicBezTo>
                <a:cubicBezTo>
                  <a:pt x="296622" y="1006793"/>
                  <a:pt x="298527" y="1007745"/>
                  <a:pt x="300432" y="1007745"/>
                </a:cubicBezTo>
                <a:cubicBezTo>
                  <a:pt x="303290" y="1007745"/>
                  <a:pt x="305195" y="1007745"/>
                  <a:pt x="308052" y="1008698"/>
                </a:cubicBezTo>
                <a:cubicBezTo>
                  <a:pt x="307100" y="1008698"/>
                  <a:pt x="305195" y="1008698"/>
                  <a:pt x="309005" y="1010603"/>
                </a:cubicBezTo>
                <a:cubicBezTo>
                  <a:pt x="309957" y="1010603"/>
                  <a:pt x="311862" y="1010603"/>
                  <a:pt x="312815" y="1011555"/>
                </a:cubicBezTo>
                <a:cubicBezTo>
                  <a:pt x="313767" y="1011555"/>
                  <a:pt x="313767" y="1011555"/>
                  <a:pt x="313767" y="1011555"/>
                </a:cubicBezTo>
                <a:cubicBezTo>
                  <a:pt x="321387" y="1014413"/>
                  <a:pt x="329007" y="1020128"/>
                  <a:pt x="334722" y="1021080"/>
                </a:cubicBezTo>
                <a:cubicBezTo>
                  <a:pt x="330912" y="1019175"/>
                  <a:pt x="328055" y="1017270"/>
                  <a:pt x="325197" y="1014413"/>
                </a:cubicBezTo>
                <a:cubicBezTo>
                  <a:pt x="327102" y="1014413"/>
                  <a:pt x="329007" y="1014413"/>
                  <a:pt x="330912" y="1014413"/>
                </a:cubicBezTo>
                <a:cubicBezTo>
                  <a:pt x="330912" y="1014413"/>
                  <a:pt x="331865" y="1013460"/>
                  <a:pt x="331865" y="1013460"/>
                </a:cubicBezTo>
                <a:cubicBezTo>
                  <a:pt x="331865" y="1013460"/>
                  <a:pt x="331865" y="1012508"/>
                  <a:pt x="330912" y="1012508"/>
                </a:cubicBezTo>
                <a:cubicBezTo>
                  <a:pt x="328055" y="1010603"/>
                  <a:pt x="325197" y="1010603"/>
                  <a:pt x="323292" y="1012508"/>
                </a:cubicBezTo>
                <a:cubicBezTo>
                  <a:pt x="323292" y="1012508"/>
                  <a:pt x="323292" y="1013460"/>
                  <a:pt x="322340" y="1013460"/>
                </a:cubicBezTo>
                <a:cubicBezTo>
                  <a:pt x="320435" y="1012508"/>
                  <a:pt x="318530" y="1011555"/>
                  <a:pt x="316625" y="1009650"/>
                </a:cubicBezTo>
                <a:cubicBezTo>
                  <a:pt x="318530" y="1008698"/>
                  <a:pt x="320435" y="1006793"/>
                  <a:pt x="322340" y="1007745"/>
                </a:cubicBezTo>
                <a:cubicBezTo>
                  <a:pt x="324245" y="1007745"/>
                  <a:pt x="327102" y="1007745"/>
                  <a:pt x="329007" y="1007745"/>
                </a:cubicBezTo>
                <a:cubicBezTo>
                  <a:pt x="330912" y="1009650"/>
                  <a:pt x="332817" y="1011555"/>
                  <a:pt x="335675" y="1012508"/>
                </a:cubicBezTo>
                <a:cubicBezTo>
                  <a:pt x="336627" y="1010603"/>
                  <a:pt x="340437" y="1014413"/>
                  <a:pt x="340437" y="1011555"/>
                </a:cubicBezTo>
                <a:cubicBezTo>
                  <a:pt x="340437" y="1010603"/>
                  <a:pt x="340437" y="1010603"/>
                  <a:pt x="340437" y="1009650"/>
                </a:cubicBezTo>
                <a:cubicBezTo>
                  <a:pt x="344247" y="1011555"/>
                  <a:pt x="348057" y="1011555"/>
                  <a:pt x="351867" y="1011555"/>
                </a:cubicBezTo>
                <a:cubicBezTo>
                  <a:pt x="355677" y="1011555"/>
                  <a:pt x="358535" y="1012508"/>
                  <a:pt x="360440" y="1017270"/>
                </a:cubicBezTo>
                <a:cubicBezTo>
                  <a:pt x="361392" y="1020128"/>
                  <a:pt x="363297" y="1022033"/>
                  <a:pt x="365202" y="1022985"/>
                </a:cubicBezTo>
                <a:cubicBezTo>
                  <a:pt x="365202" y="1024890"/>
                  <a:pt x="366155" y="1025843"/>
                  <a:pt x="368060" y="1027748"/>
                </a:cubicBezTo>
                <a:cubicBezTo>
                  <a:pt x="364250" y="1027748"/>
                  <a:pt x="362345" y="1031558"/>
                  <a:pt x="357582" y="1029653"/>
                </a:cubicBezTo>
                <a:cubicBezTo>
                  <a:pt x="359487" y="1030605"/>
                  <a:pt x="361392" y="1031558"/>
                  <a:pt x="361392" y="1033463"/>
                </a:cubicBezTo>
                <a:cubicBezTo>
                  <a:pt x="359487" y="1034415"/>
                  <a:pt x="356630" y="1032510"/>
                  <a:pt x="354725" y="1035368"/>
                </a:cubicBezTo>
                <a:cubicBezTo>
                  <a:pt x="359487" y="1036320"/>
                  <a:pt x="364250" y="1039178"/>
                  <a:pt x="369012" y="1043940"/>
                </a:cubicBezTo>
                <a:cubicBezTo>
                  <a:pt x="370917" y="1040130"/>
                  <a:pt x="377585" y="1044893"/>
                  <a:pt x="379490" y="1045845"/>
                </a:cubicBezTo>
                <a:cubicBezTo>
                  <a:pt x="377585" y="1046798"/>
                  <a:pt x="373775" y="1045845"/>
                  <a:pt x="370917" y="1043940"/>
                </a:cubicBezTo>
                <a:cubicBezTo>
                  <a:pt x="371870" y="1048703"/>
                  <a:pt x="366155" y="1042988"/>
                  <a:pt x="366155" y="1045845"/>
                </a:cubicBezTo>
                <a:cubicBezTo>
                  <a:pt x="370917" y="1048703"/>
                  <a:pt x="387110" y="1045845"/>
                  <a:pt x="389967" y="1054418"/>
                </a:cubicBezTo>
                <a:cubicBezTo>
                  <a:pt x="379490" y="1049655"/>
                  <a:pt x="376632" y="1051560"/>
                  <a:pt x="369012" y="1050608"/>
                </a:cubicBezTo>
                <a:cubicBezTo>
                  <a:pt x="365202" y="1054418"/>
                  <a:pt x="366155" y="1057275"/>
                  <a:pt x="369965" y="1059180"/>
                </a:cubicBezTo>
                <a:lnTo>
                  <a:pt x="370917" y="1057275"/>
                </a:lnTo>
                <a:cubicBezTo>
                  <a:pt x="373775" y="1058228"/>
                  <a:pt x="373775" y="1059180"/>
                  <a:pt x="375680" y="1060133"/>
                </a:cubicBezTo>
                <a:cubicBezTo>
                  <a:pt x="374727" y="1060133"/>
                  <a:pt x="373775" y="1061085"/>
                  <a:pt x="374727" y="1062038"/>
                </a:cubicBezTo>
                <a:cubicBezTo>
                  <a:pt x="373775" y="1063943"/>
                  <a:pt x="372822" y="1060133"/>
                  <a:pt x="369965" y="1060133"/>
                </a:cubicBezTo>
                <a:cubicBezTo>
                  <a:pt x="373775" y="1062990"/>
                  <a:pt x="379490" y="1065848"/>
                  <a:pt x="383300" y="1069658"/>
                </a:cubicBezTo>
                <a:cubicBezTo>
                  <a:pt x="394730" y="1072515"/>
                  <a:pt x="409017" y="1082993"/>
                  <a:pt x="418542" y="1082993"/>
                </a:cubicBezTo>
                <a:cubicBezTo>
                  <a:pt x="414732" y="1081088"/>
                  <a:pt x="406160" y="1079183"/>
                  <a:pt x="406160" y="1074420"/>
                </a:cubicBezTo>
                <a:cubicBezTo>
                  <a:pt x="409970" y="1071563"/>
                  <a:pt x="412827" y="1079183"/>
                  <a:pt x="415685" y="1076325"/>
                </a:cubicBezTo>
                <a:cubicBezTo>
                  <a:pt x="410922" y="1073468"/>
                  <a:pt x="408065" y="1074420"/>
                  <a:pt x="406160" y="1070610"/>
                </a:cubicBezTo>
                <a:cubicBezTo>
                  <a:pt x="408065" y="1071563"/>
                  <a:pt x="408065" y="1069658"/>
                  <a:pt x="409017" y="1069658"/>
                </a:cubicBezTo>
                <a:cubicBezTo>
                  <a:pt x="413780" y="1072515"/>
                  <a:pt x="418542" y="1076325"/>
                  <a:pt x="417590" y="1078230"/>
                </a:cubicBezTo>
                <a:cubicBezTo>
                  <a:pt x="417590" y="1075373"/>
                  <a:pt x="420447" y="1081088"/>
                  <a:pt x="421400" y="1079183"/>
                </a:cubicBezTo>
                <a:cubicBezTo>
                  <a:pt x="419495" y="1078230"/>
                  <a:pt x="420447" y="1076325"/>
                  <a:pt x="420447" y="1074420"/>
                </a:cubicBezTo>
                <a:cubicBezTo>
                  <a:pt x="414732" y="1072515"/>
                  <a:pt x="410922" y="1069658"/>
                  <a:pt x="410922" y="1066800"/>
                </a:cubicBezTo>
                <a:cubicBezTo>
                  <a:pt x="418542" y="1065848"/>
                  <a:pt x="424257" y="1070610"/>
                  <a:pt x="429972" y="1070610"/>
                </a:cubicBezTo>
                <a:cubicBezTo>
                  <a:pt x="430925" y="1072515"/>
                  <a:pt x="432830" y="1075373"/>
                  <a:pt x="434735" y="1076325"/>
                </a:cubicBezTo>
                <a:cubicBezTo>
                  <a:pt x="436640" y="1078230"/>
                  <a:pt x="438545" y="1077278"/>
                  <a:pt x="439497" y="1077278"/>
                </a:cubicBezTo>
                <a:cubicBezTo>
                  <a:pt x="441402" y="1076325"/>
                  <a:pt x="441402" y="1074420"/>
                  <a:pt x="444260" y="1075373"/>
                </a:cubicBezTo>
                <a:cubicBezTo>
                  <a:pt x="447117" y="1077278"/>
                  <a:pt x="450927" y="1078230"/>
                  <a:pt x="453785" y="1081088"/>
                </a:cubicBezTo>
                <a:cubicBezTo>
                  <a:pt x="459500" y="1086803"/>
                  <a:pt x="466167" y="1090613"/>
                  <a:pt x="473787" y="1093470"/>
                </a:cubicBezTo>
                <a:cubicBezTo>
                  <a:pt x="473787" y="1093470"/>
                  <a:pt x="473787" y="1093470"/>
                  <a:pt x="473787" y="1093470"/>
                </a:cubicBezTo>
                <a:cubicBezTo>
                  <a:pt x="473787" y="1093470"/>
                  <a:pt x="472835" y="1094423"/>
                  <a:pt x="472835" y="1094423"/>
                </a:cubicBezTo>
                <a:cubicBezTo>
                  <a:pt x="465215" y="1093470"/>
                  <a:pt x="460452" y="1095375"/>
                  <a:pt x="452832" y="1091565"/>
                </a:cubicBezTo>
                <a:cubicBezTo>
                  <a:pt x="452832" y="1092518"/>
                  <a:pt x="453785" y="1092518"/>
                  <a:pt x="453785" y="1092518"/>
                </a:cubicBezTo>
                <a:cubicBezTo>
                  <a:pt x="449022" y="1091565"/>
                  <a:pt x="444260" y="1090613"/>
                  <a:pt x="439497" y="1089660"/>
                </a:cubicBezTo>
                <a:cubicBezTo>
                  <a:pt x="436640" y="1094423"/>
                  <a:pt x="445212" y="1089660"/>
                  <a:pt x="444260" y="1093470"/>
                </a:cubicBezTo>
                <a:cubicBezTo>
                  <a:pt x="441402" y="1094423"/>
                  <a:pt x="430925" y="1091565"/>
                  <a:pt x="430925" y="1088708"/>
                </a:cubicBezTo>
                <a:cubicBezTo>
                  <a:pt x="432830" y="1089660"/>
                  <a:pt x="435687" y="1090613"/>
                  <a:pt x="437592" y="1091565"/>
                </a:cubicBezTo>
                <a:cubicBezTo>
                  <a:pt x="436640" y="1089660"/>
                  <a:pt x="433782" y="1088708"/>
                  <a:pt x="430925" y="1087755"/>
                </a:cubicBezTo>
                <a:cubicBezTo>
                  <a:pt x="430925" y="1087755"/>
                  <a:pt x="430925" y="1087755"/>
                  <a:pt x="430925" y="1087755"/>
                </a:cubicBezTo>
                <a:cubicBezTo>
                  <a:pt x="430925" y="1087755"/>
                  <a:pt x="430925" y="1087755"/>
                  <a:pt x="430925" y="1087755"/>
                </a:cubicBezTo>
                <a:cubicBezTo>
                  <a:pt x="429020" y="1086803"/>
                  <a:pt x="428067" y="1085850"/>
                  <a:pt x="427115" y="1084898"/>
                </a:cubicBezTo>
                <a:cubicBezTo>
                  <a:pt x="426162" y="1084898"/>
                  <a:pt x="419495" y="1084898"/>
                  <a:pt x="422352" y="1085850"/>
                </a:cubicBezTo>
                <a:cubicBezTo>
                  <a:pt x="422352" y="1085850"/>
                  <a:pt x="422352" y="1085850"/>
                  <a:pt x="423305" y="1085850"/>
                </a:cubicBezTo>
                <a:cubicBezTo>
                  <a:pt x="413780" y="1083945"/>
                  <a:pt x="405207" y="1080135"/>
                  <a:pt x="396635" y="1078230"/>
                </a:cubicBezTo>
                <a:cubicBezTo>
                  <a:pt x="386157" y="1074420"/>
                  <a:pt x="375680" y="1071563"/>
                  <a:pt x="365202" y="1071563"/>
                </a:cubicBezTo>
                <a:cubicBezTo>
                  <a:pt x="363297" y="1066800"/>
                  <a:pt x="358535" y="1065848"/>
                  <a:pt x="354725" y="1064895"/>
                </a:cubicBezTo>
                <a:cubicBezTo>
                  <a:pt x="343295" y="1061085"/>
                  <a:pt x="334722" y="1054418"/>
                  <a:pt x="329007" y="1048703"/>
                </a:cubicBezTo>
                <a:cubicBezTo>
                  <a:pt x="325197" y="1053465"/>
                  <a:pt x="320435" y="1041083"/>
                  <a:pt x="314720" y="1041083"/>
                </a:cubicBezTo>
                <a:cubicBezTo>
                  <a:pt x="314720" y="1040130"/>
                  <a:pt x="313767" y="1039178"/>
                  <a:pt x="315672" y="1039178"/>
                </a:cubicBezTo>
                <a:cubicBezTo>
                  <a:pt x="304242" y="1038225"/>
                  <a:pt x="303290" y="1025843"/>
                  <a:pt x="291860" y="1022033"/>
                </a:cubicBezTo>
                <a:cubicBezTo>
                  <a:pt x="296622" y="1025843"/>
                  <a:pt x="285192" y="1022985"/>
                  <a:pt x="294717" y="1028700"/>
                </a:cubicBezTo>
                <a:cubicBezTo>
                  <a:pt x="297575" y="1027748"/>
                  <a:pt x="293765" y="1023938"/>
                  <a:pt x="296622" y="1025843"/>
                </a:cubicBezTo>
                <a:cubicBezTo>
                  <a:pt x="293765" y="1029653"/>
                  <a:pt x="304242" y="1034415"/>
                  <a:pt x="305195" y="1040130"/>
                </a:cubicBezTo>
                <a:cubicBezTo>
                  <a:pt x="313767" y="1040130"/>
                  <a:pt x="318530" y="1047750"/>
                  <a:pt x="327102" y="1053465"/>
                </a:cubicBezTo>
                <a:cubicBezTo>
                  <a:pt x="327102" y="1055370"/>
                  <a:pt x="327102" y="1061085"/>
                  <a:pt x="331865" y="1060133"/>
                </a:cubicBezTo>
                <a:cubicBezTo>
                  <a:pt x="327102" y="1058228"/>
                  <a:pt x="333770" y="1058228"/>
                  <a:pt x="334722" y="1057275"/>
                </a:cubicBezTo>
                <a:cubicBezTo>
                  <a:pt x="339485" y="1059180"/>
                  <a:pt x="343295" y="1062990"/>
                  <a:pt x="348057" y="1065848"/>
                </a:cubicBezTo>
                <a:cubicBezTo>
                  <a:pt x="345200" y="1066800"/>
                  <a:pt x="342342" y="1067753"/>
                  <a:pt x="341390" y="1067753"/>
                </a:cubicBezTo>
                <a:cubicBezTo>
                  <a:pt x="342342" y="1068705"/>
                  <a:pt x="343295" y="1068705"/>
                  <a:pt x="344247" y="1068705"/>
                </a:cubicBezTo>
                <a:cubicBezTo>
                  <a:pt x="344247" y="1069658"/>
                  <a:pt x="344247" y="1069658"/>
                  <a:pt x="342342" y="1071563"/>
                </a:cubicBezTo>
                <a:cubicBezTo>
                  <a:pt x="348057" y="1075373"/>
                  <a:pt x="349010" y="1073468"/>
                  <a:pt x="351867" y="1073468"/>
                </a:cubicBezTo>
                <a:cubicBezTo>
                  <a:pt x="348057" y="1077278"/>
                  <a:pt x="365202" y="1082040"/>
                  <a:pt x="369012" y="1086803"/>
                </a:cubicBezTo>
                <a:cubicBezTo>
                  <a:pt x="369012" y="1084898"/>
                  <a:pt x="370917" y="1084898"/>
                  <a:pt x="373775" y="1085850"/>
                </a:cubicBezTo>
                <a:cubicBezTo>
                  <a:pt x="372822" y="1086803"/>
                  <a:pt x="371870" y="1086803"/>
                  <a:pt x="372822" y="1087755"/>
                </a:cubicBezTo>
                <a:cubicBezTo>
                  <a:pt x="397587" y="1096328"/>
                  <a:pt x="421400" y="1102995"/>
                  <a:pt x="444260" y="1109663"/>
                </a:cubicBezTo>
                <a:cubicBezTo>
                  <a:pt x="452832" y="1108710"/>
                  <a:pt x="475692" y="1112520"/>
                  <a:pt x="472835" y="1120140"/>
                </a:cubicBezTo>
                <a:cubicBezTo>
                  <a:pt x="500457" y="1128713"/>
                  <a:pt x="530937" y="1130618"/>
                  <a:pt x="562370" y="1133475"/>
                </a:cubicBezTo>
                <a:cubicBezTo>
                  <a:pt x="572847" y="1129665"/>
                  <a:pt x="586182" y="1131570"/>
                  <a:pt x="595707" y="1132523"/>
                </a:cubicBezTo>
                <a:cubicBezTo>
                  <a:pt x="594755" y="1132523"/>
                  <a:pt x="598565" y="1130618"/>
                  <a:pt x="601422" y="1131570"/>
                </a:cubicBezTo>
                <a:cubicBezTo>
                  <a:pt x="610947" y="1134428"/>
                  <a:pt x="594755" y="1138238"/>
                  <a:pt x="586182" y="1137285"/>
                </a:cubicBezTo>
                <a:cubicBezTo>
                  <a:pt x="593802" y="1137285"/>
                  <a:pt x="586182" y="1143000"/>
                  <a:pt x="585230" y="1144905"/>
                </a:cubicBezTo>
                <a:cubicBezTo>
                  <a:pt x="569037" y="1146810"/>
                  <a:pt x="556655" y="1145858"/>
                  <a:pt x="542367" y="1146810"/>
                </a:cubicBezTo>
                <a:cubicBezTo>
                  <a:pt x="538557" y="1145858"/>
                  <a:pt x="538557" y="1143953"/>
                  <a:pt x="533795" y="1143953"/>
                </a:cubicBezTo>
                <a:cubicBezTo>
                  <a:pt x="527127" y="1146810"/>
                  <a:pt x="521412" y="1141095"/>
                  <a:pt x="513792" y="1141095"/>
                </a:cubicBezTo>
                <a:cubicBezTo>
                  <a:pt x="509982" y="1141095"/>
                  <a:pt x="506172" y="1143953"/>
                  <a:pt x="502362" y="1143953"/>
                </a:cubicBezTo>
                <a:cubicBezTo>
                  <a:pt x="497600" y="1143000"/>
                  <a:pt x="493790" y="1139190"/>
                  <a:pt x="489980" y="1139190"/>
                </a:cubicBezTo>
                <a:cubicBezTo>
                  <a:pt x="488075" y="1139190"/>
                  <a:pt x="483312" y="1139190"/>
                  <a:pt x="481407" y="1139190"/>
                </a:cubicBezTo>
                <a:cubicBezTo>
                  <a:pt x="481407" y="1139190"/>
                  <a:pt x="482360" y="1137285"/>
                  <a:pt x="483312" y="1138238"/>
                </a:cubicBezTo>
                <a:cubicBezTo>
                  <a:pt x="479502" y="1137285"/>
                  <a:pt x="476645" y="1139190"/>
                  <a:pt x="472835" y="1139190"/>
                </a:cubicBezTo>
                <a:cubicBezTo>
                  <a:pt x="471882" y="1139190"/>
                  <a:pt x="471882" y="1136333"/>
                  <a:pt x="471882" y="1136333"/>
                </a:cubicBezTo>
                <a:cubicBezTo>
                  <a:pt x="467120" y="1133475"/>
                  <a:pt x="460452" y="1136333"/>
                  <a:pt x="454737" y="1135380"/>
                </a:cubicBezTo>
                <a:cubicBezTo>
                  <a:pt x="450927" y="1132523"/>
                  <a:pt x="460452" y="1132523"/>
                  <a:pt x="453785" y="1131570"/>
                </a:cubicBezTo>
                <a:cubicBezTo>
                  <a:pt x="452832" y="1134428"/>
                  <a:pt x="447117" y="1132523"/>
                  <a:pt x="444260" y="1133475"/>
                </a:cubicBezTo>
                <a:cubicBezTo>
                  <a:pt x="441402" y="1127760"/>
                  <a:pt x="428067" y="1129665"/>
                  <a:pt x="430925" y="1125855"/>
                </a:cubicBezTo>
                <a:cubicBezTo>
                  <a:pt x="426162" y="1124903"/>
                  <a:pt x="419495" y="1124903"/>
                  <a:pt x="412827" y="1122998"/>
                </a:cubicBezTo>
                <a:cubicBezTo>
                  <a:pt x="406160" y="1121093"/>
                  <a:pt x="400445" y="1120140"/>
                  <a:pt x="395682" y="1118235"/>
                </a:cubicBezTo>
                <a:cubicBezTo>
                  <a:pt x="397587" y="1119188"/>
                  <a:pt x="396635" y="1120140"/>
                  <a:pt x="396635" y="1121093"/>
                </a:cubicBezTo>
                <a:cubicBezTo>
                  <a:pt x="386157" y="1117283"/>
                  <a:pt x="383300" y="1116330"/>
                  <a:pt x="377585" y="1115378"/>
                </a:cubicBezTo>
                <a:cubicBezTo>
                  <a:pt x="377585" y="1114425"/>
                  <a:pt x="378537" y="1114425"/>
                  <a:pt x="379490" y="1114425"/>
                </a:cubicBezTo>
                <a:cubicBezTo>
                  <a:pt x="371870" y="1111568"/>
                  <a:pt x="364250" y="1109663"/>
                  <a:pt x="358535" y="1106805"/>
                </a:cubicBezTo>
                <a:cubicBezTo>
                  <a:pt x="352820" y="1103948"/>
                  <a:pt x="347105" y="1101090"/>
                  <a:pt x="342342" y="1099185"/>
                </a:cubicBezTo>
                <a:cubicBezTo>
                  <a:pt x="340437" y="1099185"/>
                  <a:pt x="339485" y="1100138"/>
                  <a:pt x="337580" y="1100138"/>
                </a:cubicBezTo>
                <a:cubicBezTo>
                  <a:pt x="334722" y="1096328"/>
                  <a:pt x="333770" y="1097280"/>
                  <a:pt x="330912" y="1098233"/>
                </a:cubicBezTo>
                <a:cubicBezTo>
                  <a:pt x="329007" y="1095375"/>
                  <a:pt x="330912" y="1093470"/>
                  <a:pt x="327102" y="1092518"/>
                </a:cubicBezTo>
                <a:cubicBezTo>
                  <a:pt x="330912" y="1096328"/>
                  <a:pt x="320435" y="1092518"/>
                  <a:pt x="317577" y="1091565"/>
                </a:cubicBezTo>
                <a:cubicBezTo>
                  <a:pt x="318530" y="1089660"/>
                  <a:pt x="314720" y="1088708"/>
                  <a:pt x="316625" y="1087755"/>
                </a:cubicBezTo>
                <a:cubicBezTo>
                  <a:pt x="316625" y="1085850"/>
                  <a:pt x="320435" y="1088708"/>
                  <a:pt x="321387" y="1087755"/>
                </a:cubicBezTo>
                <a:cubicBezTo>
                  <a:pt x="312815" y="1083945"/>
                  <a:pt x="311862" y="1085850"/>
                  <a:pt x="309005" y="1088708"/>
                </a:cubicBezTo>
                <a:cubicBezTo>
                  <a:pt x="311862" y="1091565"/>
                  <a:pt x="316625" y="1093470"/>
                  <a:pt x="319482" y="1096328"/>
                </a:cubicBezTo>
                <a:cubicBezTo>
                  <a:pt x="324245" y="1093470"/>
                  <a:pt x="336627" y="1102995"/>
                  <a:pt x="339485" y="1105853"/>
                </a:cubicBezTo>
                <a:cubicBezTo>
                  <a:pt x="337580" y="1104900"/>
                  <a:pt x="337580" y="1106805"/>
                  <a:pt x="336627" y="1105853"/>
                </a:cubicBezTo>
                <a:cubicBezTo>
                  <a:pt x="336627" y="1104900"/>
                  <a:pt x="337580" y="1103948"/>
                  <a:pt x="336627" y="1102995"/>
                </a:cubicBezTo>
                <a:cubicBezTo>
                  <a:pt x="327102" y="1103948"/>
                  <a:pt x="319482" y="1097280"/>
                  <a:pt x="309957" y="1091565"/>
                </a:cubicBezTo>
                <a:cubicBezTo>
                  <a:pt x="311862" y="1096328"/>
                  <a:pt x="306147" y="1092518"/>
                  <a:pt x="305195" y="1095375"/>
                </a:cubicBezTo>
                <a:cubicBezTo>
                  <a:pt x="315672" y="1100138"/>
                  <a:pt x="326150" y="1104900"/>
                  <a:pt x="335675" y="1109663"/>
                </a:cubicBezTo>
                <a:cubicBezTo>
                  <a:pt x="331865" y="1105853"/>
                  <a:pt x="340437" y="1109663"/>
                  <a:pt x="342342" y="1108710"/>
                </a:cubicBezTo>
                <a:cubicBezTo>
                  <a:pt x="344247" y="1110615"/>
                  <a:pt x="350915" y="1116330"/>
                  <a:pt x="353772" y="1116330"/>
                </a:cubicBezTo>
                <a:cubicBezTo>
                  <a:pt x="351867" y="1115378"/>
                  <a:pt x="352820" y="1114425"/>
                  <a:pt x="353772" y="1113473"/>
                </a:cubicBezTo>
                <a:cubicBezTo>
                  <a:pt x="357582" y="1119188"/>
                  <a:pt x="367107" y="1121093"/>
                  <a:pt x="374727" y="1124903"/>
                </a:cubicBezTo>
                <a:cubicBezTo>
                  <a:pt x="366155" y="1121093"/>
                  <a:pt x="369965" y="1124903"/>
                  <a:pt x="362345" y="1122998"/>
                </a:cubicBezTo>
                <a:cubicBezTo>
                  <a:pt x="368060" y="1125855"/>
                  <a:pt x="370917" y="1128713"/>
                  <a:pt x="376632" y="1127760"/>
                </a:cubicBezTo>
                <a:lnTo>
                  <a:pt x="375680" y="1129665"/>
                </a:lnTo>
                <a:cubicBezTo>
                  <a:pt x="382347" y="1130618"/>
                  <a:pt x="390920" y="1134428"/>
                  <a:pt x="399492" y="1138238"/>
                </a:cubicBezTo>
                <a:cubicBezTo>
                  <a:pt x="404255" y="1140143"/>
                  <a:pt x="408065" y="1142048"/>
                  <a:pt x="412827" y="1143953"/>
                </a:cubicBezTo>
                <a:cubicBezTo>
                  <a:pt x="417590" y="1144905"/>
                  <a:pt x="422352" y="1145858"/>
                  <a:pt x="426162" y="1146810"/>
                </a:cubicBezTo>
                <a:cubicBezTo>
                  <a:pt x="426162" y="1147763"/>
                  <a:pt x="425210" y="1148715"/>
                  <a:pt x="427115" y="1149668"/>
                </a:cubicBezTo>
                <a:cubicBezTo>
                  <a:pt x="443307" y="1150620"/>
                  <a:pt x="464262" y="1161098"/>
                  <a:pt x="471882" y="1159193"/>
                </a:cubicBezTo>
                <a:cubicBezTo>
                  <a:pt x="471882" y="1162050"/>
                  <a:pt x="464262" y="1162050"/>
                  <a:pt x="461405" y="1159193"/>
                </a:cubicBezTo>
                <a:cubicBezTo>
                  <a:pt x="461405" y="1164908"/>
                  <a:pt x="470930" y="1163003"/>
                  <a:pt x="474740" y="1163003"/>
                </a:cubicBezTo>
                <a:cubicBezTo>
                  <a:pt x="474740" y="1163003"/>
                  <a:pt x="474740" y="1164908"/>
                  <a:pt x="474740" y="1164908"/>
                </a:cubicBezTo>
                <a:cubicBezTo>
                  <a:pt x="480455" y="1164908"/>
                  <a:pt x="484265" y="1162050"/>
                  <a:pt x="489980" y="1162050"/>
                </a:cubicBezTo>
                <a:cubicBezTo>
                  <a:pt x="497600" y="1163003"/>
                  <a:pt x="499505" y="1166813"/>
                  <a:pt x="509982" y="1167765"/>
                </a:cubicBezTo>
                <a:cubicBezTo>
                  <a:pt x="507125" y="1163955"/>
                  <a:pt x="520460" y="1168718"/>
                  <a:pt x="525222" y="1167765"/>
                </a:cubicBezTo>
                <a:cubicBezTo>
                  <a:pt x="517602" y="1166813"/>
                  <a:pt x="521412" y="1165860"/>
                  <a:pt x="528080" y="1166813"/>
                </a:cubicBezTo>
                <a:cubicBezTo>
                  <a:pt x="534747" y="1166813"/>
                  <a:pt x="542367" y="1167765"/>
                  <a:pt x="542367" y="1170623"/>
                </a:cubicBezTo>
                <a:cubicBezTo>
                  <a:pt x="537605" y="1169670"/>
                  <a:pt x="536652" y="1172528"/>
                  <a:pt x="533795" y="1172528"/>
                </a:cubicBezTo>
                <a:cubicBezTo>
                  <a:pt x="542367" y="1172528"/>
                  <a:pt x="537605" y="1173480"/>
                  <a:pt x="539510" y="1177290"/>
                </a:cubicBezTo>
                <a:cubicBezTo>
                  <a:pt x="546177" y="1176338"/>
                  <a:pt x="547130" y="1179195"/>
                  <a:pt x="550940" y="1179195"/>
                </a:cubicBezTo>
                <a:cubicBezTo>
                  <a:pt x="549987" y="1176338"/>
                  <a:pt x="544272" y="1176338"/>
                  <a:pt x="542367" y="1174433"/>
                </a:cubicBezTo>
                <a:cubicBezTo>
                  <a:pt x="544272" y="1174433"/>
                  <a:pt x="545225" y="1174433"/>
                  <a:pt x="547130" y="1173480"/>
                </a:cubicBezTo>
                <a:cubicBezTo>
                  <a:pt x="550940" y="1174433"/>
                  <a:pt x="552845" y="1179195"/>
                  <a:pt x="555702" y="1175385"/>
                </a:cubicBezTo>
                <a:cubicBezTo>
                  <a:pt x="555702" y="1176338"/>
                  <a:pt x="555702" y="1178243"/>
                  <a:pt x="556655" y="1178243"/>
                </a:cubicBezTo>
                <a:cubicBezTo>
                  <a:pt x="544272" y="1178243"/>
                  <a:pt x="536652" y="1179195"/>
                  <a:pt x="528080" y="1178243"/>
                </a:cubicBezTo>
                <a:cubicBezTo>
                  <a:pt x="520460" y="1177290"/>
                  <a:pt x="511887" y="1175385"/>
                  <a:pt x="501410" y="1172528"/>
                </a:cubicBezTo>
                <a:cubicBezTo>
                  <a:pt x="494742" y="1172528"/>
                  <a:pt x="488075" y="1170623"/>
                  <a:pt x="480455" y="1169670"/>
                </a:cubicBezTo>
                <a:cubicBezTo>
                  <a:pt x="473787" y="1167765"/>
                  <a:pt x="466167" y="1166813"/>
                  <a:pt x="459500" y="1167765"/>
                </a:cubicBezTo>
                <a:cubicBezTo>
                  <a:pt x="459500" y="1165860"/>
                  <a:pt x="454737" y="1165860"/>
                  <a:pt x="455690" y="1163955"/>
                </a:cubicBezTo>
                <a:cubicBezTo>
                  <a:pt x="436640" y="1162050"/>
                  <a:pt x="419495" y="1148715"/>
                  <a:pt x="403302" y="1150620"/>
                </a:cubicBezTo>
                <a:cubicBezTo>
                  <a:pt x="407112" y="1152525"/>
                  <a:pt x="413780" y="1153478"/>
                  <a:pt x="412827" y="1155383"/>
                </a:cubicBezTo>
                <a:cubicBezTo>
                  <a:pt x="408065" y="1154430"/>
                  <a:pt x="387110" y="1149668"/>
                  <a:pt x="393777" y="1145858"/>
                </a:cubicBezTo>
                <a:cubicBezTo>
                  <a:pt x="389967" y="1144905"/>
                  <a:pt x="387110" y="1144905"/>
                  <a:pt x="382347" y="1143000"/>
                </a:cubicBezTo>
                <a:cubicBezTo>
                  <a:pt x="379490" y="1145858"/>
                  <a:pt x="389967" y="1145858"/>
                  <a:pt x="389015" y="1147763"/>
                </a:cubicBezTo>
                <a:cubicBezTo>
                  <a:pt x="382347" y="1145858"/>
                  <a:pt x="367107" y="1142048"/>
                  <a:pt x="364250" y="1136333"/>
                </a:cubicBezTo>
                <a:cubicBezTo>
                  <a:pt x="350915" y="1131570"/>
                  <a:pt x="340437" y="1126808"/>
                  <a:pt x="330912" y="1122045"/>
                </a:cubicBezTo>
                <a:cubicBezTo>
                  <a:pt x="321387" y="1117283"/>
                  <a:pt x="312815" y="1112520"/>
                  <a:pt x="306147" y="1105853"/>
                </a:cubicBezTo>
                <a:cubicBezTo>
                  <a:pt x="303290" y="1108710"/>
                  <a:pt x="304242" y="1102995"/>
                  <a:pt x="301385" y="1102043"/>
                </a:cubicBezTo>
                <a:cubicBezTo>
                  <a:pt x="297575" y="1101090"/>
                  <a:pt x="300432" y="1105853"/>
                  <a:pt x="298527" y="1104900"/>
                </a:cubicBezTo>
                <a:cubicBezTo>
                  <a:pt x="297575" y="1103948"/>
                  <a:pt x="296622" y="1104900"/>
                  <a:pt x="295670" y="1103948"/>
                </a:cubicBezTo>
                <a:cubicBezTo>
                  <a:pt x="289955" y="1102043"/>
                  <a:pt x="291860" y="1099185"/>
                  <a:pt x="289002" y="1097280"/>
                </a:cubicBezTo>
                <a:cubicBezTo>
                  <a:pt x="286145" y="1098233"/>
                  <a:pt x="280430" y="1093470"/>
                  <a:pt x="275667" y="1090613"/>
                </a:cubicBezTo>
                <a:cubicBezTo>
                  <a:pt x="277572" y="1084898"/>
                  <a:pt x="266142" y="1082993"/>
                  <a:pt x="261380" y="1079183"/>
                </a:cubicBezTo>
                <a:cubicBezTo>
                  <a:pt x="250902" y="1072515"/>
                  <a:pt x="240425" y="1062990"/>
                  <a:pt x="229947" y="1054418"/>
                </a:cubicBezTo>
                <a:cubicBezTo>
                  <a:pt x="219470" y="1045845"/>
                  <a:pt x="208992" y="1038225"/>
                  <a:pt x="202325" y="1031558"/>
                </a:cubicBezTo>
                <a:cubicBezTo>
                  <a:pt x="212802" y="1042988"/>
                  <a:pt x="218517" y="1043940"/>
                  <a:pt x="226137" y="1054418"/>
                </a:cubicBezTo>
                <a:cubicBezTo>
                  <a:pt x="234710" y="1058228"/>
                  <a:pt x="242330" y="1064895"/>
                  <a:pt x="249950" y="1071563"/>
                </a:cubicBezTo>
                <a:cubicBezTo>
                  <a:pt x="258522" y="1078230"/>
                  <a:pt x="267095" y="1083945"/>
                  <a:pt x="275667" y="1088708"/>
                </a:cubicBezTo>
                <a:cubicBezTo>
                  <a:pt x="274715" y="1090613"/>
                  <a:pt x="276620" y="1092518"/>
                  <a:pt x="276620" y="1093470"/>
                </a:cubicBezTo>
                <a:cubicBezTo>
                  <a:pt x="274715" y="1093470"/>
                  <a:pt x="270905" y="1091565"/>
                  <a:pt x="269000" y="1091565"/>
                </a:cubicBezTo>
                <a:cubicBezTo>
                  <a:pt x="272810" y="1096328"/>
                  <a:pt x="289002" y="1100138"/>
                  <a:pt x="295670" y="1109663"/>
                </a:cubicBezTo>
                <a:cubicBezTo>
                  <a:pt x="297575" y="1107758"/>
                  <a:pt x="301385" y="1111568"/>
                  <a:pt x="304242" y="1113473"/>
                </a:cubicBezTo>
                <a:cubicBezTo>
                  <a:pt x="310910" y="1110615"/>
                  <a:pt x="331865" y="1121093"/>
                  <a:pt x="338532" y="1125855"/>
                </a:cubicBezTo>
                <a:cubicBezTo>
                  <a:pt x="337580" y="1126808"/>
                  <a:pt x="326150" y="1120140"/>
                  <a:pt x="329960" y="1123950"/>
                </a:cubicBezTo>
                <a:cubicBezTo>
                  <a:pt x="333770" y="1125855"/>
                  <a:pt x="338532" y="1127760"/>
                  <a:pt x="337580" y="1129665"/>
                </a:cubicBezTo>
                <a:cubicBezTo>
                  <a:pt x="334722" y="1128713"/>
                  <a:pt x="329960" y="1124903"/>
                  <a:pt x="329007" y="1126808"/>
                </a:cubicBezTo>
                <a:cubicBezTo>
                  <a:pt x="332817" y="1129665"/>
                  <a:pt x="342342" y="1132523"/>
                  <a:pt x="338532" y="1136333"/>
                </a:cubicBezTo>
                <a:cubicBezTo>
                  <a:pt x="344247" y="1139190"/>
                  <a:pt x="337580" y="1132523"/>
                  <a:pt x="344247" y="1135380"/>
                </a:cubicBezTo>
                <a:cubicBezTo>
                  <a:pt x="344247" y="1136333"/>
                  <a:pt x="345200" y="1136333"/>
                  <a:pt x="347105" y="1137285"/>
                </a:cubicBezTo>
                <a:cubicBezTo>
                  <a:pt x="347105" y="1141095"/>
                  <a:pt x="343295" y="1140143"/>
                  <a:pt x="340437" y="1140143"/>
                </a:cubicBezTo>
                <a:cubicBezTo>
                  <a:pt x="346152" y="1144905"/>
                  <a:pt x="347105" y="1142048"/>
                  <a:pt x="348057" y="1141095"/>
                </a:cubicBezTo>
                <a:cubicBezTo>
                  <a:pt x="351867" y="1144905"/>
                  <a:pt x="343295" y="1142048"/>
                  <a:pt x="346152" y="1145858"/>
                </a:cubicBezTo>
                <a:cubicBezTo>
                  <a:pt x="351867" y="1149668"/>
                  <a:pt x="358535" y="1152525"/>
                  <a:pt x="361392" y="1153478"/>
                </a:cubicBezTo>
                <a:cubicBezTo>
                  <a:pt x="359487" y="1152525"/>
                  <a:pt x="359487" y="1151573"/>
                  <a:pt x="359487" y="1150620"/>
                </a:cubicBezTo>
                <a:cubicBezTo>
                  <a:pt x="362345" y="1151573"/>
                  <a:pt x="366155" y="1150620"/>
                  <a:pt x="367107" y="1153478"/>
                </a:cubicBezTo>
                <a:cubicBezTo>
                  <a:pt x="365202" y="1152525"/>
                  <a:pt x="363297" y="1151573"/>
                  <a:pt x="362345" y="1152525"/>
                </a:cubicBezTo>
                <a:cubicBezTo>
                  <a:pt x="369965" y="1157288"/>
                  <a:pt x="383300" y="1160145"/>
                  <a:pt x="387110" y="1165860"/>
                </a:cubicBezTo>
                <a:cubicBezTo>
                  <a:pt x="390920" y="1165860"/>
                  <a:pt x="385205" y="1163003"/>
                  <a:pt x="389967" y="1163003"/>
                </a:cubicBezTo>
                <a:cubicBezTo>
                  <a:pt x="398540" y="1164908"/>
                  <a:pt x="396635" y="1168718"/>
                  <a:pt x="402350" y="1170623"/>
                </a:cubicBezTo>
                <a:cubicBezTo>
                  <a:pt x="403302" y="1169670"/>
                  <a:pt x="401397" y="1165860"/>
                  <a:pt x="405207" y="1166813"/>
                </a:cubicBezTo>
                <a:cubicBezTo>
                  <a:pt x="409970" y="1168718"/>
                  <a:pt x="419495" y="1169670"/>
                  <a:pt x="417590" y="1172528"/>
                </a:cubicBezTo>
                <a:cubicBezTo>
                  <a:pt x="415685" y="1172528"/>
                  <a:pt x="406160" y="1170623"/>
                  <a:pt x="409970" y="1172528"/>
                </a:cubicBezTo>
                <a:cubicBezTo>
                  <a:pt x="418542" y="1173480"/>
                  <a:pt x="424257" y="1176338"/>
                  <a:pt x="429020" y="1174433"/>
                </a:cubicBezTo>
                <a:cubicBezTo>
                  <a:pt x="434735" y="1177290"/>
                  <a:pt x="427115" y="1178243"/>
                  <a:pt x="432830" y="1180148"/>
                </a:cubicBezTo>
                <a:cubicBezTo>
                  <a:pt x="434735" y="1180148"/>
                  <a:pt x="433782" y="1177290"/>
                  <a:pt x="436640" y="1177290"/>
                </a:cubicBezTo>
                <a:cubicBezTo>
                  <a:pt x="438545" y="1179195"/>
                  <a:pt x="453785" y="1186815"/>
                  <a:pt x="447117" y="1181100"/>
                </a:cubicBezTo>
                <a:cubicBezTo>
                  <a:pt x="453785" y="1183005"/>
                  <a:pt x="454737" y="1183958"/>
                  <a:pt x="463310" y="1185863"/>
                </a:cubicBezTo>
                <a:cubicBezTo>
                  <a:pt x="463310" y="1184910"/>
                  <a:pt x="463310" y="1183005"/>
                  <a:pt x="465215" y="1183005"/>
                </a:cubicBezTo>
                <a:cubicBezTo>
                  <a:pt x="477597" y="1186815"/>
                  <a:pt x="489980" y="1188720"/>
                  <a:pt x="501410" y="1189673"/>
                </a:cubicBezTo>
                <a:cubicBezTo>
                  <a:pt x="512840" y="1190625"/>
                  <a:pt x="524270" y="1192530"/>
                  <a:pt x="535700" y="1194435"/>
                </a:cubicBezTo>
                <a:cubicBezTo>
                  <a:pt x="536652" y="1193483"/>
                  <a:pt x="533795" y="1192530"/>
                  <a:pt x="535700" y="1191578"/>
                </a:cubicBezTo>
                <a:cubicBezTo>
                  <a:pt x="544272" y="1193483"/>
                  <a:pt x="550940" y="1194435"/>
                  <a:pt x="557607" y="1191578"/>
                </a:cubicBezTo>
                <a:cubicBezTo>
                  <a:pt x="557607" y="1192530"/>
                  <a:pt x="556655" y="1193483"/>
                  <a:pt x="555702" y="1193483"/>
                </a:cubicBezTo>
                <a:cubicBezTo>
                  <a:pt x="562370" y="1192530"/>
                  <a:pt x="569990" y="1194435"/>
                  <a:pt x="575705" y="1196340"/>
                </a:cubicBezTo>
                <a:cubicBezTo>
                  <a:pt x="570942" y="1199198"/>
                  <a:pt x="563322" y="1196340"/>
                  <a:pt x="561417" y="1201103"/>
                </a:cubicBezTo>
                <a:cubicBezTo>
                  <a:pt x="571895" y="1201103"/>
                  <a:pt x="576657" y="1194435"/>
                  <a:pt x="589040" y="1196340"/>
                </a:cubicBezTo>
                <a:cubicBezTo>
                  <a:pt x="590945" y="1194435"/>
                  <a:pt x="585230" y="1193483"/>
                  <a:pt x="589040" y="1193483"/>
                </a:cubicBezTo>
                <a:cubicBezTo>
                  <a:pt x="593802" y="1194435"/>
                  <a:pt x="594755" y="1194435"/>
                  <a:pt x="598565" y="1192530"/>
                </a:cubicBezTo>
                <a:cubicBezTo>
                  <a:pt x="598565" y="1195388"/>
                  <a:pt x="603327" y="1195388"/>
                  <a:pt x="606185" y="1196340"/>
                </a:cubicBezTo>
                <a:cubicBezTo>
                  <a:pt x="618567" y="1192530"/>
                  <a:pt x="630950" y="1197293"/>
                  <a:pt x="641427" y="1191578"/>
                </a:cubicBezTo>
                <a:cubicBezTo>
                  <a:pt x="647142" y="1191578"/>
                  <a:pt x="654762" y="1191578"/>
                  <a:pt x="661430" y="1191578"/>
                </a:cubicBezTo>
                <a:cubicBezTo>
                  <a:pt x="668097" y="1190625"/>
                  <a:pt x="675717" y="1189673"/>
                  <a:pt x="683337" y="1188720"/>
                </a:cubicBezTo>
                <a:cubicBezTo>
                  <a:pt x="697625" y="1185863"/>
                  <a:pt x="710960" y="1183005"/>
                  <a:pt x="720485" y="1179195"/>
                </a:cubicBezTo>
                <a:cubicBezTo>
                  <a:pt x="722390" y="1181100"/>
                  <a:pt x="729057" y="1178243"/>
                  <a:pt x="729057" y="1181100"/>
                </a:cubicBezTo>
                <a:cubicBezTo>
                  <a:pt x="736677" y="1176338"/>
                  <a:pt x="743345" y="1179195"/>
                  <a:pt x="748107" y="1174433"/>
                </a:cubicBezTo>
                <a:cubicBezTo>
                  <a:pt x="746202" y="1174433"/>
                  <a:pt x="744297" y="1175385"/>
                  <a:pt x="744297" y="1173480"/>
                </a:cubicBezTo>
                <a:cubicBezTo>
                  <a:pt x="748107" y="1171575"/>
                  <a:pt x="748107" y="1171575"/>
                  <a:pt x="754775" y="1169670"/>
                </a:cubicBezTo>
                <a:cubicBezTo>
                  <a:pt x="755727" y="1170623"/>
                  <a:pt x="755727" y="1172528"/>
                  <a:pt x="758585" y="1171575"/>
                </a:cubicBezTo>
                <a:cubicBezTo>
                  <a:pt x="761442" y="1164908"/>
                  <a:pt x="775730" y="1166813"/>
                  <a:pt x="782397" y="1165860"/>
                </a:cubicBezTo>
                <a:cubicBezTo>
                  <a:pt x="782397" y="1163955"/>
                  <a:pt x="779540" y="1164908"/>
                  <a:pt x="778587" y="1163955"/>
                </a:cubicBezTo>
                <a:cubicBezTo>
                  <a:pt x="784302" y="1162050"/>
                  <a:pt x="794780" y="1157288"/>
                  <a:pt x="797637" y="1161098"/>
                </a:cubicBezTo>
                <a:cubicBezTo>
                  <a:pt x="793827" y="1163003"/>
                  <a:pt x="790970" y="1160145"/>
                  <a:pt x="790017" y="1163003"/>
                </a:cubicBezTo>
                <a:cubicBezTo>
                  <a:pt x="791922" y="1162050"/>
                  <a:pt x="791922" y="1163955"/>
                  <a:pt x="793827" y="1163955"/>
                </a:cubicBezTo>
                <a:cubicBezTo>
                  <a:pt x="808115" y="1153478"/>
                  <a:pt x="830022" y="1146810"/>
                  <a:pt x="840500" y="1143953"/>
                </a:cubicBezTo>
                <a:cubicBezTo>
                  <a:pt x="844310" y="1142048"/>
                  <a:pt x="845262" y="1139190"/>
                  <a:pt x="846215" y="1138238"/>
                </a:cubicBezTo>
                <a:cubicBezTo>
                  <a:pt x="850977" y="1136333"/>
                  <a:pt x="855740" y="1138238"/>
                  <a:pt x="862407" y="1133475"/>
                </a:cubicBezTo>
                <a:cubicBezTo>
                  <a:pt x="861455" y="1134428"/>
                  <a:pt x="864312" y="1132523"/>
                  <a:pt x="868122" y="1130618"/>
                </a:cubicBezTo>
                <a:cubicBezTo>
                  <a:pt x="869075" y="1129665"/>
                  <a:pt x="883362" y="1121093"/>
                  <a:pt x="888125" y="1122045"/>
                </a:cubicBezTo>
                <a:cubicBezTo>
                  <a:pt x="890030" y="1123950"/>
                  <a:pt x="877647" y="1128713"/>
                  <a:pt x="882410" y="1127760"/>
                </a:cubicBezTo>
                <a:cubicBezTo>
                  <a:pt x="887172" y="1124903"/>
                  <a:pt x="888125" y="1122998"/>
                  <a:pt x="893840" y="1122045"/>
                </a:cubicBezTo>
                <a:cubicBezTo>
                  <a:pt x="891935" y="1120140"/>
                  <a:pt x="893840" y="1119188"/>
                  <a:pt x="895745" y="1117283"/>
                </a:cubicBezTo>
                <a:cubicBezTo>
                  <a:pt x="897650" y="1116330"/>
                  <a:pt x="900507" y="1115378"/>
                  <a:pt x="902412" y="1115378"/>
                </a:cubicBezTo>
                <a:cubicBezTo>
                  <a:pt x="898602" y="1119188"/>
                  <a:pt x="892887" y="1122045"/>
                  <a:pt x="891935" y="1125855"/>
                </a:cubicBezTo>
                <a:cubicBezTo>
                  <a:pt x="900507" y="1121093"/>
                  <a:pt x="912890" y="1107758"/>
                  <a:pt x="915747" y="1114425"/>
                </a:cubicBezTo>
                <a:cubicBezTo>
                  <a:pt x="915747" y="1113473"/>
                  <a:pt x="917652" y="1112520"/>
                  <a:pt x="918605" y="1112520"/>
                </a:cubicBezTo>
                <a:cubicBezTo>
                  <a:pt x="913842" y="1117283"/>
                  <a:pt x="917652" y="1117283"/>
                  <a:pt x="913842" y="1122045"/>
                </a:cubicBezTo>
                <a:cubicBezTo>
                  <a:pt x="920510" y="1113473"/>
                  <a:pt x="929082" y="1109663"/>
                  <a:pt x="936702" y="1105853"/>
                </a:cubicBezTo>
                <a:cubicBezTo>
                  <a:pt x="944322" y="1101090"/>
                  <a:pt x="952895" y="1097280"/>
                  <a:pt x="956705" y="1087755"/>
                </a:cubicBezTo>
                <a:cubicBezTo>
                  <a:pt x="957657" y="1088708"/>
                  <a:pt x="956705" y="1090613"/>
                  <a:pt x="957657" y="1091565"/>
                </a:cubicBezTo>
                <a:cubicBezTo>
                  <a:pt x="961467" y="1088708"/>
                  <a:pt x="959562" y="1086803"/>
                  <a:pt x="965277" y="1083945"/>
                </a:cubicBezTo>
                <a:cubicBezTo>
                  <a:pt x="966230" y="1084898"/>
                  <a:pt x="968135" y="1083945"/>
                  <a:pt x="968135" y="1085850"/>
                </a:cubicBezTo>
                <a:cubicBezTo>
                  <a:pt x="970992" y="1082993"/>
                  <a:pt x="974802" y="1080135"/>
                  <a:pt x="975755" y="1078230"/>
                </a:cubicBezTo>
                <a:cubicBezTo>
                  <a:pt x="970040" y="1082993"/>
                  <a:pt x="967182" y="1082993"/>
                  <a:pt x="964325" y="1082040"/>
                </a:cubicBezTo>
                <a:cubicBezTo>
                  <a:pt x="973850" y="1076325"/>
                  <a:pt x="974802" y="1070610"/>
                  <a:pt x="985280" y="1067753"/>
                </a:cubicBezTo>
                <a:cubicBezTo>
                  <a:pt x="979565" y="1070610"/>
                  <a:pt x="983375" y="1072515"/>
                  <a:pt x="977660" y="1075373"/>
                </a:cubicBezTo>
                <a:cubicBezTo>
                  <a:pt x="980517" y="1076325"/>
                  <a:pt x="981470" y="1079183"/>
                  <a:pt x="985280" y="1075373"/>
                </a:cubicBezTo>
                <a:cubicBezTo>
                  <a:pt x="984327" y="1074420"/>
                  <a:pt x="983375" y="1073468"/>
                  <a:pt x="984327" y="1071563"/>
                </a:cubicBezTo>
                <a:cubicBezTo>
                  <a:pt x="985280" y="1075373"/>
                  <a:pt x="1003377" y="1063943"/>
                  <a:pt x="1010045" y="1057275"/>
                </a:cubicBezTo>
                <a:cubicBezTo>
                  <a:pt x="1009092" y="1053465"/>
                  <a:pt x="1005282" y="1058228"/>
                  <a:pt x="1004330" y="1055370"/>
                </a:cubicBezTo>
                <a:cubicBezTo>
                  <a:pt x="1006235" y="1054418"/>
                  <a:pt x="1009092" y="1052513"/>
                  <a:pt x="1011950" y="1049655"/>
                </a:cubicBezTo>
                <a:cubicBezTo>
                  <a:pt x="1010997" y="1053465"/>
                  <a:pt x="1010997" y="1052513"/>
                  <a:pt x="1013855" y="1054418"/>
                </a:cubicBezTo>
                <a:cubicBezTo>
                  <a:pt x="1017665" y="1051560"/>
                  <a:pt x="1013855" y="1050608"/>
                  <a:pt x="1016712" y="1048703"/>
                </a:cubicBezTo>
                <a:cubicBezTo>
                  <a:pt x="1018617" y="1051560"/>
                  <a:pt x="1024332" y="1043940"/>
                  <a:pt x="1026237" y="1044893"/>
                </a:cubicBezTo>
                <a:cubicBezTo>
                  <a:pt x="1029095" y="1038225"/>
                  <a:pt x="1032905" y="1038225"/>
                  <a:pt x="1032905" y="1041083"/>
                </a:cubicBezTo>
                <a:cubicBezTo>
                  <a:pt x="1035762" y="1035368"/>
                  <a:pt x="1037667" y="1034415"/>
                  <a:pt x="1039572" y="1029653"/>
                </a:cubicBezTo>
                <a:cubicBezTo>
                  <a:pt x="1042430" y="1028700"/>
                  <a:pt x="1040525" y="1030605"/>
                  <a:pt x="1041477" y="1031558"/>
                </a:cubicBezTo>
                <a:cubicBezTo>
                  <a:pt x="1046240" y="1025843"/>
                  <a:pt x="1045287" y="1026795"/>
                  <a:pt x="1050050" y="1024890"/>
                </a:cubicBezTo>
                <a:cubicBezTo>
                  <a:pt x="1051002" y="1022985"/>
                  <a:pt x="1051002" y="1020128"/>
                  <a:pt x="1051955" y="1018223"/>
                </a:cubicBezTo>
                <a:cubicBezTo>
                  <a:pt x="1054812" y="1017270"/>
                  <a:pt x="1056717" y="1013460"/>
                  <a:pt x="1054812" y="1019175"/>
                </a:cubicBezTo>
                <a:cubicBezTo>
                  <a:pt x="1068147" y="1007745"/>
                  <a:pt x="1064337" y="997268"/>
                  <a:pt x="1071957" y="991553"/>
                </a:cubicBezTo>
                <a:cubicBezTo>
                  <a:pt x="1068147" y="986790"/>
                  <a:pt x="1074815" y="982980"/>
                  <a:pt x="1080530" y="980123"/>
                </a:cubicBezTo>
                <a:cubicBezTo>
                  <a:pt x="1080530" y="977265"/>
                  <a:pt x="1075767" y="981075"/>
                  <a:pt x="1077672" y="978218"/>
                </a:cubicBezTo>
                <a:cubicBezTo>
                  <a:pt x="1081482" y="976313"/>
                  <a:pt x="1084340" y="973455"/>
                  <a:pt x="1087197" y="967740"/>
                </a:cubicBezTo>
                <a:cubicBezTo>
                  <a:pt x="1090055" y="968693"/>
                  <a:pt x="1088150" y="971550"/>
                  <a:pt x="1088150" y="972503"/>
                </a:cubicBezTo>
                <a:cubicBezTo>
                  <a:pt x="1089102" y="968693"/>
                  <a:pt x="1093865" y="965835"/>
                  <a:pt x="1092912" y="964883"/>
                </a:cubicBezTo>
                <a:cubicBezTo>
                  <a:pt x="1091007" y="966788"/>
                  <a:pt x="1090055" y="966788"/>
                  <a:pt x="1088150" y="966788"/>
                </a:cubicBezTo>
                <a:cubicBezTo>
                  <a:pt x="1090055" y="963930"/>
                  <a:pt x="1090055" y="962025"/>
                  <a:pt x="1092912" y="959168"/>
                </a:cubicBezTo>
                <a:lnTo>
                  <a:pt x="1094817" y="961073"/>
                </a:lnTo>
                <a:cubicBezTo>
                  <a:pt x="1099580" y="947738"/>
                  <a:pt x="1113867" y="935355"/>
                  <a:pt x="1113867" y="928688"/>
                </a:cubicBezTo>
                <a:cubicBezTo>
                  <a:pt x="1115772" y="923925"/>
                  <a:pt x="1117677" y="926783"/>
                  <a:pt x="1119582" y="924878"/>
                </a:cubicBezTo>
                <a:cubicBezTo>
                  <a:pt x="1118630" y="923925"/>
                  <a:pt x="1117677" y="924878"/>
                  <a:pt x="1116725" y="924878"/>
                </a:cubicBezTo>
                <a:cubicBezTo>
                  <a:pt x="1117677" y="921068"/>
                  <a:pt x="1131965" y="908685"/>
                  <a:pt x="1123392" y="914400"/>
                </a:cubicBezTo>
                <a:cubicBezTo>
                  <a:pt x="1127202" y="908685"/>
                  <a:pt x="1131012" y="907733"/>
                  <a:pt x="1131965" y="902970"/>
                </a:cubicBezTo>
                <a:cubicBezTo>
                  <a:pt x="1130060" y="905828"/>
                  <a:pt x="1128155" y="904875"/>
                  <a:pt x="1130060" y="902018"/>
                </a:cubicBezTo>
                <a:cubicBezTo>
                  <a:pt x="1130060" y="904875"/>
                  <a:pt x="1131965" y="903923"/>
                  <a:pt x="1133870" y="900113"/>
                </a:cubicBezTo>
                <a:cubicBezTo>
                  <a:pt x="1133870" y="898208"/>
                  <a:pt x="1134822" y="895350"/>
                  <a:pt x="1135775" y="892493"/>
                </a:cubicBezTo>
                <a:cubicBezTo>
                  <a:pt x="1135775" y="897255"/>
                  <a:pt x="1140537" y="886778"/>
                  <a:pt x="1141490" y="884873"/>
                </a:cubicBezTo>
                <a:cubicBezTo>
                  <a:pt x="1140537" y="885825"/>
                  <a:pt x="1139585" y="887730"/>
                  <a:pt x="1139585" y="886778"/>
                </a:cubicBezTo>
                <a:cubicBezTo>
                  <a:pt x="1140537" y="883920"/>
                  <a:pt x="1143395" y="876300"/>
                  <a:pt x="1146252" y="874395"/>
                </a:cubicBezTo>
                <a:cubicBezTo>
                  <a:pt x="1147205" y="875348"/>
                  <a:pt x="1143395" y="880110"/>
                  <a:pt x="1144347" y="880110"/>
                </a:cubicBezTo>
                <a:cubicBezTo>
                  <a:pt x="1148157" y="876300"/>
                  <a:pt x="1147205" y="873443"/>
                  <a:pt x="1149110" y="868680"/>
                </a:cubicBezTo>
                <a:cubicBezTo>
                  <a:pt x="1154825" y="868680"/>
                  <a:pt x="1152920" y="853440"/>
                  <a:pt x="1158635" y="854393"/>
                </a:cubicBezTo>
                <a:cubicBezTo>
                  <a:pt x="1154825" y="859155"/>
                  <a:pt x="1153872" y="864870"/>
                  <a:pt x="1152920" y="869633"/>
                </a:cubicBezTo>
                <a:cubicBezTo>
                  <a:pt x="1151967" y="874395"/>
                  <a:pt x="1151015" y="878205"/>
                  <a:pt x="1146252" y="880110"/>
                </a:cubicBezTo>
                <a:cubicBezTo>
                  <a:pt x="1150062" y="882968"/>
                  <a:pt x="1145300" y="885825"/>
                  <a:pt x="1142442" y="892493"/>
                </a:cubicBezTo>
                <a:cubicBezTo>
                  <a:pt x="1145300" y="892493"/>
                  <a:pt x="1142442" y="895350"/>
                  <a:pt x="1143395" y="896303"/>
                </a:cubicBezTo>
                <a:cubicBezTo>
                  <a:pt x="1148157" y="890588"/>
                  <a:pt x="1145300" y="891540"/>
                  <a:pt x="1145300" y="889635"/>
                </a:cubicBezTo>
                <a:cubicBezTo>
                  <a:pt x="1147205" y="888683"/>
                  <a:pt x="1148157" y="884873"/>
                  <a:pt x="1150062" y="886778"/>
                </a:cubicBezTo>
                <a:cubicBezTo>
                  <a:pt x="1149110" y="888683"/>
                  <a:pt x="1147205" y="890588"/>
                  <a:pt x="1148157" y="891540"/>
                </a:cubicBezTo>
                <a:cubicBezTo>
                  <a:pt x="1151015" y="885825"/>
                  <a:pt x="1153872" y="882968"/>
                  <a:pt x="1155777" y="882968"/>
                </a:cubicBezTo>
                <a:cubicBezTo>
                  <a:pt x="1156730" y="879158"/>
                  <a:pt x="1158635" y="876300"/>
                  <a:pt x="1161492" y="871538"/>
                </a:cubicBezTo>
                <a:cubicBezTo>
                  <a:pt x="1163397" y="867728"/>
                  <a:pt x="1166255" y="862013"/>
                  <a:pt x="1170065" y="854393"/>
                </a:cubicBezTo>
                <a:cubicBezTo>
                  <a:pt x="1170065" y="851535"/>
                  <a:pt x="1167207" y="855345"/>
                  <a:pt x="1168160" y="850583"/>
                </a:cubicBezTo>
                <a:cubicBezTo>
                  <a:pt x="1180542" y="833438"/>
                  <a:pt x="1182447" y="813435"/>
                  <a:pt x="1189115" y="799148"/>
                </a:cubicBezTo>
                <a:cubicBezTo>
                  <a:pt x="1188162" y="795338"/>
                  <a:pt x="1183400" y="800100"/>
                  <a:pt x="1186257" y="793433"/>
                </a:cubicBezTo>
                <a:cubicBezTo>
                  <a:pt x="1189115" y="790575"/>
                  <a:pt x="1190067" y="791528"/>
                  <a:pt x="1191020" y="793433"/>
                </a:cubicBezTo>
                <a:cubicBezTo>
                  <a:pt x="1192925" y="779145"/>
                  <a:pt x="1200545" y="771525"/>
                  <a:pt x="1205307" y="756285"/>
                </a:cubicBezTo>
                <a:cubicBezTo>
                  <a:pt x="1200545" y="748665"/>
                  <a:pt x="1211975" y="728663"/>
                  <a:pt x="1209117" y="718185"/>
                </a:cubicBezTo>
                <a:cubicBezTo>
                  <a:pt x="1208165" y="725805"/>
                  <a:pt x="1206260" y="734378"/>
                  <a:pt x="1202450" y="737235"/>
                </a:cubicBezTo>
                <a:cubicBezTo>
                  <a:pt x="1201497" y="730568"/>
                  <a:pt x="1204355" y="713423"/>
                  <a:pt x="1209117" y="716280"/>
                </a:cubicBezTo>
                <a:cubicBezTo>
                  <a:pt x="1208165" y="707708"/>
                  <a:pt x="1215785" y="701040"/>
                  <a:pt x="1211975" y="697230"/>
                </a:cubicBezTo>
                <a:cubicBezTo>
                  <a:pt x="1217690" y="696278"/>
                  <a:pt x="1220547" y="679133"/>
                  <a:pt x="1220547" y="668655"/>
                </a:cubicBezTo>
                <a:cubicBezTo>
                  <a:pt x="1220547" y="670560"/>
                  <a:pt x="1221500" y="666750"/>
                  <a:pt x="1222452" y="662940"/>
                </a:cubicBezTo>
                <a:cubicBezTo>
                  <a:pt x="1223405" y="652463"/>
                  <a:pt x="1225310" y="641033"/>
                  <a:pt x="1226262" y="629603"/>
                </a:cubicBezTo>
                <a:cubicBezTo>
                  <a:pt x="1226262" y="621030"/>
                  <a:pt x="1226262" y="611505"/>
                  <a:pt x="1226262" y="603885"/>
                </a:cubicBezTo>
                <a:cubicBezTo>
                  <a:pt x="1227215" y="603885"/>
                  <a:pt x="1228167" y="603885"/>
                  <a:pt x="1229120" y="603885"/>
                </a:cubicBezTo>
                <a:cubicBezTo>
                  <a:pt x="1228167" y="594360"/>
                  <a:pt x="1228167" y="584835"/>
                  <a:pt x="1227215" y="575310"/>
                </a:cubicBezTo>
                <a:cubicBezTo>
                  <a:pt x="1227215" y="575310"/>
                  <a:pt x="1227215" y="575310"/>
                  <a:pt x="1228167" y="575310"/>
                </a:cubicBezTo>
                <a:cubicBezTo>
                  <a:pt x="1227215" y="570548"/>
                  <a:pt x="1227215" y="568643"/>
                  <a:pt x="1226262" y="564833"/>
                </a:cubicBezTo>
                <a:cubicBezTo>
                  <a:pt x="1226262" y="561975"/>
                  <a:pt x="1225310" y="558165"/>
                  <a:pt x="1225310" y="555308"/>
                </a:cubicBezTo>
                <a:cubicBezTo>
                  <a:pt x="1227215" y="551498"/>
                  <a:pt x="1228167" y="543878"/>
                  <a:pt x="1228167" y="540068"/>
                </a:cubicBezTo>
                <a:cubicBezTo>
                  <a:pt x="1228167" y="542925"/>
                  <a:pt x="1230072" y="541973"/>
                  <a:pt x="1230072" y="545783"/>
                </a:cubicBezTo>
                <a:cubicBezTo>
                  <a:pt x="1229120" y="552450"/>
                  <a:pt x="1229120" y="561023"/>
                  <a:pt x="1231977" y="565785"/>
                </a:cubicBezTo>
                <a:cubicBezTo>
                  <a:pt x="1231025" y="568643"/>
                  <a:pt x="1231025" y="568643"/>
                  <a:pt x="1229120" y="567690"/>
                </a:cubicBezTo>
                <a:cubicBezTo>
                  <a:pt x="1231025" y="585788"/>
                  <a:pt x="1228167" y="600075"/>
                  <a:pt x="1231977" y="616268"/>
                </a:cubicBezTo>
                <a:cubicBezTo>
                  <a:pt x="1229120" y="612458"/>
                  <a:pt x="1229120" y="631508"/>
                  <a:pt x="1231977" y="627698"/>
                </a:cubicBezTo>
                <a:cubicBezTo>
                  <a:pt x="1230072" y="638175"/>
                  <a:pt x="1227215" y="651510"/>
                  <a:pt x="1226262" y="664845"/>
                </a:cubicBezTo>
                <a:cubicBezTo>
                  <a:pt x="1225310" y="671513"/>
                  <a:pt x="1225310" y="678180"/>
                  <a:pt x="1225310" y="684848"/>
                </a:cubicBezTo>
                <a:cubicBezTo>
                  <a:pt x="1225310" y="687705"/>
                  <a:pt x="1225310" y="690563"/>
                  <a:pt x="1225310" y="694373"/>
                </a:cubicBezTo>
                <a:cubicBezTo>
                  <a:pt x="1225310" y="697230"/>
                  <a:pt x="1225310" y="700088"/>
                  <a:pt x="1225310" y="701993"/>
                </a:cubicBezTo>
                <a:cubicBezTo>
                  <a:pt x="1226262" y="694373"/>
                  <a:pt x="1231025" y="680085"/>
                  <a:pt x="1229120" y="673418"/>
                </a:cubicBezTo>
                <a:cubicBezTo>
                  <a:pt x="1231977" y="677228"/>
                  <a:pt x="1231025" y="666750"/>
                  <a:pt x="1229120" y="665798"/>
                </a:cubicBezTo>
                <a:lnTo>
                  <a:pt x="1231977" y="665798"/>
                </a:lnTo>
                <a:cubicBezTo>
                  <a:pt x="1243407" y="643890"/>
                  <a:pt x="1243407" y="608648"/>
                  <a:pt x="1244360" y="573405"/>
                </a:cubicBezTo>
                <a:close/>
                <a:moveTo>
                  <a:pt x="1015760" y="133350"/>
                </a:moveTo>
                <a:cubicBezTo>
                  <a:pt x="1018617" y="132398"/>
                  <a:pt x="1020522" y="136208"/>
                  <a:pt x="1021475" y="138113"/>
                </a:cubicBezTo>
                <a:cubicBezTo>
                  <a:pt x="1020522" y="139065"/>
                  <a:pt x="1016712" y="134303"/>
                  <a:pt x="1015760" y="133350"/>
                </a:cubicBezTo>
                <a:close/>
                <a:moveTo>
                  <a:pt x="348057" y="1113473"/>
                </a:moveTo>
                <a:cubicBezTo>
                  <a:pt x="348057" y="1109663"/>
                  <a:pt x="354725" y="1115378"/>
                  <a:pt x="355677" y="1114425"/>
                </a:cubicBezTo>
                <a:cubicBezTo>
                  <a:pt x="358535" y="1117283"/>
                  <a:pt x="351867" y="1115378"/>
                  <a:pt x="348057" y="1113473"/>
                </a:cubicBezTo>
                <a:close/>
                <a:moveTo>
                  <a:pt x="393777" y="1141095"/>
                </a:moveTo>
                <a:cubicBezTo>
                  <a:pt x="395682" y="1137285"/>
                  <a:pt x="398540" y="1142048"/>
                  <a:pt x="403302" y="1143953"/>
                </a:cubicBezTo>
                <a:cubicBezTo>
                  <a:pt x="403302" y="1144905"/>
                  <a:pt x="397587" y="1141095"/>
                  <a:pt x="393777" y="1141095"/>
                </a:cubicBezTo>
                <a:close/>
                <a:moveTo>
                  <a:pt x="406160" y="1128713"/>
                </a:moveTo>
                <a:cubicBezTo>
                  <a:pt x="407112" y="1126808"/>
                  <a:pt x="412827" y="1128713"/>
                  <a:pt x="414732" y="1130618"/>
                </a:cubicBezTo>
                <a:cubicBezTo>
                  <a:pt x="413780" y="1132523"/>
                  <a:pt x="408065" y="1128713"/>
                  <a:pt x="406160" y="1128713"/>
                </a:cubicBezTo>
                <a:close/>
                <a:moveTo>
                  <a:pt x="505220" y="1169670"/>
                </a:moveTo>
                <a:cubicBezTo>
                  <a:pt x="506172" y="1169670"/>
                  <a:pt x="509030" y="1169670"/>
                  <a:pt x="510935" y="1169670"/>
                </a:cubicBezTo>
                <a:cubicBezTo>
                  <a:pt x="510935" y="1170623"/>
                  <a:pt x="509982" y="1171575"/>
                  <a:pt x="511887" y="1172528"/>
                </a:cubicBezTo>
                <a:cubicBezTo>
                  <a:pt x="510935" y="1173480"/>
                  <a:pt x="503315" y="1171575"/>
                  <a:pt x="505220" y="1169670"/>
                </a:cubicBezTo>
                <a:close/>
                <a:moveTo>
                  <a:pt x="551892" y="1178243"/>
                </a:moveTo>
                <a:cubicBezTo>
                  <a:pt x="550940" y="1176338"/>
                  <a:pt x="554750" y="1176338"/>
                  <a:pt x="554750" y="1175385"/>
                </a:cubicBezTo>
                <a:cubicBezTo>
                  <a:pt x="543320" y="1172528"/>
                  <a:pt x="530937" y="1174433"/>
                  <a:pt x="527127" y="1167765"/>
                </a:cubicBezTo>
                <a:cubicBezTo>
                  <a:pt x="537605" y="1170623"/>
                  <a:pt x="541415" y="1168718"/>
                  <a:pt x="549035" y="1166813"/>
                </a:cubicBezTo>
                <a:cubicBezTo>
                  <a:pt x="550940" y="1167765"/>
                  <a:pt x="551892" y="1168718"/>
                  <a:pt x="554750" y="1169670"/>
                </a:cubicBezTo>
                <a:cubicBezTo>
                  <a:pt x="552845" y="1171575"/>
                  <a:pt x="550940" y="1170623"/>
                  <a:pt x="547130" y="1169670"/>
                </a:cubicBezTo>
                <a:cubicBezTo>
                  <a:pt x="548082" y="1172528"/>
                  <a:pt x="551892" y="1174433"/>
                  <a:pt x="558560" y="1175385"/>
                </a:cubicBezTo>
                <a:cubicBezTo>
                  <a:pt x="560465" y="1178243"/>
                  <a:pt x="557607" y="1179195"/>
                  <a:pt x="551892" y="1178243"/>
                </a:cubicBezTo>
                <a:close/>
                <a:moveTo>
                  <a:pt x="1183400" y="731520"/>
                </a:moveTo>
                <a:cubicBezTo>
                  <a:pt x="1185305" y="731520"/>
                  <a:pt x="1182447" y="736283"/>
                  <a:pt x="1182447" y="739140"/>
                </a:cubicBezTo>
                <a:cubicBezTo>
                  <a:pt x="1181495" y="738188"/>
                  <a:pt x="1181495" y="737235"/>
                  <a:pt x="1181495" y="736283"/>
                </a:cubicBezTo>
                <a:cubicBezTo>
                  <a:pt x="1181495" y="734378"/>
                  <a:pt x="1181495" y="733425"/>
                  <a:pt x="1183400" y="731520"/>
                </a:cubicBezTo>
                <a:cubicBezTo>
                  <a:pt x="1182447" y="731520"/>
                  <a:pt x="1182447" y="731520"/>
                  <a:pt x="1183400" y="731520"/>
                </a:cubicBezTo>
                <a:close/>
                <a:moveTo>
                  <a:pt x="1170065" y="835343"/>
                </a:moveTo>
                <a:cubicBezTo>
                  <a:pt x="1167207" y="841058"/>
                  <a:pt x="1168160" y="840105"/>
                  <a:pt x="1165302" y="846773"/>
                </a:cubicBezTo>
                <a:cubicBezTo>
                  <a:pt x="1163397" y="848678"/>
                  <a:pt x="1160540" y="845820"/>
                  <a:pt x="1163397" y="841058"/>
                </a:cubicBezTo>
                <a:cubicBezTo>
                  <a:pt x="1165302" y="846773"/>
                  <a:pt x="1165302" y="834390"/>
                  <a:pt x="1170065" y="835343"/>
                </a:cubicBezTo>
                <a:close/>
                <a:moveTo>
                  <a:pt x="779540" y="1134428"/>
                </a:moveTo>
                <a:cubicBezTo>
                  <a:pt x="779540" y="1136333"/>
                  <a:pt x="771920" y="1137285"/>
                  <a:pt x="769062" y="1139190"/>
                </a:cubicBezTo>
                <a:cubicBezTo>
                  <a:pt x="770015" y="1134428"/>
                  <a:pt x="773825" y="1136333"/>
                  <a:pt x="779540" y="1134428"/>
                </a:cubicBezTo>
                <a:close/>
                <a:moveTo>
                  <a:pt x="703340" y="1168718"/>
                </a:moveTo>
                <a:cubicBezTo>
                  <a:pt x="694767" y="1169670"/>
                  <a:pt x="690957" y="1168718"/>
                  <a:pt x="682385" y="1167765"/>
                </a:cubicBezTo>
                <a:cubicBezTo>
                  <a:pt x="686195" y="1163955"/>
                  <a:pt x="694767" y="1165860"/>
                  <a:pt x="703340" y="1163003"/>
                </a:cubicBezTo>
                <a:cubicBezTo>
                  <a:pt x="704292" y="1164908"/>
                  <a:pt x="702387" y="1165860"/>
                  <a:pt x="703340" y="1168718"/>
                </a:cubicBezTo>
                <a:close/>
                <a:moveTo>
                  <a:pt x="658572" y="1168718"/>
                </a:moveTo>
                <a:cubicBezTo>
                  <a:pt x="657620" y="1171575"/>
                  <a:pt x="653810" y="1168718"/>
                  <a:pt x="652857" y="1168718"/>
                </a:cubicBezTo>
                <a:cubicBezTo>
                  <a:pt x="651905" y="1166813"/>
                  <a:pt x="656667" y="1167765"/>
                  <a:pt x="656667" y="1165860"/>
                </a:cubicBezTo>
                <a:cubicBezTo>
                  <a:pt x="662382" y="1165860"/>
                  <a:pt x="653810" y="1169670"/>
                  <a:pt x="658572" y="1168718"/>
                </a:cubicBezTo>
                <a:close/>
                <a:moveTo>
                  <a:pt x="676670" y="1167765"/>
                </a:moveTo>
                <a:cubicBezTo>
                  <a:pt x="675717" y="1169670"/>
                  <a:pt x="671907" y="1170623"/>
                  <a:pt x="671907" y="1172528"/>
                </a:cubicBezTo>
                <a:cubicBezTo>
                  <a:pt x="670002" y="1170623"/>
                  <a:pt x="659525" y="1174433"/>
                  <a:pt x="658572" y="1171575"/>
                </a:cubicBezTo>
                <a:cubicBezTo>
                  <a:pt x="664287" y="1173480"/>
                  <a:pt x="669050" y="1167765"/>
                  <a:pt x="676670" y="1167765"/>
                </a:cubicBezTo>
                <a:close/>
                <a:moveTo>
                  <a:pt x="666192" y="1156335"/>
                </a:moveTo>
                <a:cubicBezTo>
                  <a:pt x="661430" y="1157288"/>
                  <a:pt x="657620" y="1159193"/>
                  <a:pt x="650000" y="1160145"/>
                </a:cubicBezTo>
                <a:cubicBezTo>
                  <a:pt x="646190" y="1156335"/>
                  <a:pt x="653810" y="1154430"/>
                  <a:pt x="661430" y="1152525"/>
                </a:cubicBezTo>
                <a:cubicBezTo>
                  <a:pt x="670002" y="1150620"/>
                  <a:pt x="680480" y="1149668"/>
                  <a:pt x="684290" y="1147763"/>
                </a:cubicBezTo>
                <a:cubicBezTo>
                  <a:pt x="690957" y="1148715"/>
                  <a:pt x="691910" y="1151573"/>
                  <a:pt x="684290" y="1154430"/>
                </a:cubicBezTo>
                <a:cubicBezTo>
                  <a:pt x="684290" y="1153478"/>
                  <a:pt x="685242" y="1153478"/>
                  <a:pt x="685242" y="1152525"/>
                </a:cubicBezTo>
                <a:cubicBezTo>
                  <a:pt x="675717" y="1154430"/>
                  <a:pt x="670002" y="1155383"/>
                  <a:pt x="666192" y="1156335"/>
                </a:cubicBezTo>
                <a:close/>
                <a:moveTo>
                  <a:pt x="651905" y="1169670"/>
                </a:moveTo>
                <a:cubicBezTo>
                  <a:pt x="641427" y="1172528"/>
                  <a:pt x="616662" y="1172528"/>
                  <a:pt x="622377" y="1168718"/>
                </a:cubicBezTo>
                <a:cubicBezTo>
                  <a:pt x="629997" y="1171575"/>
                  <a:pt x="639522" y="1166813"/>
                  <a:pt x="651905" y="1169670"/>
                </a:cubicBezTo>
                <a:close/>
                <a:moveTo>
                  <a:pt x="690957" y="1150620"/>
                </a:moveTo>
                <a:cubicBezTo>
                  <a:pt x="690005" y="1148715"/>
                  <a:pt x="693815" y="1147763"/>
                  <a:pt x="695720" y="1147763"/>
                </a:cubicBezTo>
                <a:cubicBezTo>
                  <a:pt x="696672" y="1149668"/>
                  <a:pt x="693815" y="1151573"/>
                  <a:pt x="690957" y="1150620"/>
                </a:cubicBezTo>
                <a:close/>
                <a:moveTo>
                  <a:pt x="702387" y="1126808"/>
                </a:moveTo>
                <a:cubicBezTo>
                  <a:pt x="692862" y="1128713"/>
                  <a:pt x="682385" y="1129665"/>
                  <a:pt x="674765" y="1130618"/>
                </a:cubicBezTo>
                <a:cubicBezTo>
                  <a:pt x="671907" y="1131570"/>
                  <a:pt x="676670" y="1134428"/>
                  <a:pt x="679527" y="1133475"/>
                </a:cubicBezTo>
                <a:cubicBezTo>
                  <a:pt x="678575" y="1136333"/>
                  <a:pt x="673812" y="1134428"/>
                  <a:pt x="670955" y="1134428"/>
                </a:cubicBezTo>
                <a:cubicBezTo>
                  <a:pt x="670955" y="1133475"/>
                  <a:pt x="671907" y="1132523"/>
                  <a:pt x="671907" y="1130618"/>
                </a:cubicBezTo>
                <a:cubicBezTo>
                  <a:pt x="670955" y="1128713"/>
                  <a:pt x="665240" y="1131570"/>
                  <a:pt x="662382" y="1131570"/>
                </a:cubicBezTo>
                <a:cubicBezTo>
                  <a:pt x="670955" y="1125855"/>
                  <a:pt x="680480" y="1123950"/>
                  <a:pt x="690957" y="1122998"/>
                </a:cubicBezTo>
                <a:cubicBezTo>
                  <a:pt x="696672" y="1122045"/>
                  <a:pt x="701435" y="1122045"/>
                  <a:pt x="708102" y="1121093"/>
                </a:cubicBezTo>
                <a:cubicBezTo>
                  <a:pt x="713817" y="1120140"/>
                  <a:pt x="720485" y="1118235"/>
                  <a:pt x="727152" y="1116330"/>
                </a:cubicBezTo>
                <a:cubicBezTo>
                  <a:pt x="727152" y="1117283"/>
                  <a:pt x="727152" y="1118235"/>
                  <a:pt x="729057" y="1118235"/>
                </a:cubicBezTo>
                <a:cubicBezTo>
                  <a:pt x="725247" y="1120140"/>
                  <a:pt x="721437" y="1122045"/>
                  <a:pt x="716675" y="1122998"/>
                </a:cubicBezTo>
                <a:cubicBezTo>
                  <a:pt x="714770" y="1123950"/>
                  <a:pt x="711912" y="1123950"/>
                  <a:pt x="710007" y="1124903"/>
                </a:cubicBezTo>
                <a:cubicBezTo>
                  <a:pt x="707150" y="1125855"/>
                  <a:pt x="704292" y="1125855"/>
                  <a:pt x="702387" y="1126808"/>
                </a:cubicBezTo>
                <a:close/>
                <a:moveTo>
                  <a:pt x="378537" y="1030605"/>
                </a:moveTo>
                <a:cubicBezTo>
                  <a:pt x="379490" y="1030605"/>
                  <a:pt x="379490" y="1030605"/>
                  <a:pt x="380442" y="1030605"/>
                </a:cubicBezTo>
                <a:cubicBezTo>
                  <a:pt x="380442" y="1030605"/>
                  <a:pt x="380442" y="1030605"/>
                  <a:pt x="380442" y="1030605"/>
                </a:cubicBezTo>
                <a:cubicBezTo>
                  <a:pt x="380442" y="1030605"/>
                  <a:pt x="380442" y="1030605"/>
                  <a:pt x="380442" y="1031558"/>
                </a:cubicBezTo>
                <a:cubicBezTo>
                  <a:pt x="378537" y="1031558"/>
                  <a:pt x="377585" y="1030605"/>
                  <a:pt x="377585" y="1030605"/>
                </a:cubicBezTo>
                <a:cubicBezTo>
                  <a:pt x="377585" y="1030605"/>
                  <a:pt x="377585" y="1030605"/>
                  <a:pt x="378537" y="1030605"/>
                </a:cubicBezTo>
                <a:close/>
                <a:moveTo>
                  <a:pt x="301385" y="998220"/>
                </a:moveTo>
                <a:cubicBezTo>
                  <a:pt x="301385" y="998220"/>
                  <a:pt x="300432" y="999173"/>
                  <a:pt x="300432" y="999173"/>
                </a:cubicBezTo>
                <a:cubicBezTo>
                  <a:pt x="300432" y="999173"/>
                  <a:pt x="299480" y="999173"/>
                  <a:pt x="299480" y="998220"/>
                </a:cubicBezTo>
                <a:cubicBezTo>
                  <a:pt x="299480" y="998220"/>
                  <a:pt x="299480" y="997268"/>
                  <a:pt x="300432" y="997268"/>
                </a:cubicBezTo>
                <a:cubicBezTo>
                  <a:pt x="300432" y="997268"/>
                  <a:pt x="300432" y="996315"/>
                  <a:pt x="301385" y="996315"/>
                </a:cubicBezTo>
                <a:lnTo>
                  <a:pt x="301385" y="996315"/>
                </a:lnTo>
                <a:lnTo>
                  <a:pt x="301385" y="996315"/>
                </a:lnTo>
                <a:cubicBezTo>
                  <a:pt x="300432" y="997268"/>
                  <a:pt x="301385" y="997268"/>
                  <a:pt x="301385" y="998220"/>
                </a:cubicBezTo>
                <a:close/>
                <a:moveTo>
                  <a:pt x="545225" y="107633"/>
                </a:moveTo>
                <a:cubicBezTo>
                  <a:pt x="544272" y="108585"/>
                  <a:pt x="542367" y="109538"/>
                  <a:pt x="540462" y="109538"/>
                </a:cubicBezTo>
                <a:cubicBezTo>
                  <a:pt x="540462" y="109538"/>
                  <a:pt x="539510" y="109538"/>
                  <a:pt x="539510" y="109538"/>
                </a:cubicBezTo>
                <a:cubicBezTo>
                  <a:pt x="538557" y="109538"/>
                  <a:pt x="536652" y="109538"/>
                  <a:pt x="534747" y="109538"/>
                </a:cubicBezTo>
                <a:cubicBezTo>
                  <a:pt x="538557" y="108585"/>
                  <a:pt x="541415" y="107633"/>
                  <a:pt x="545225" y="107633"/>
                </a:cubicBezTo>
                <a:close/>
                <a:moveTo>
                  <a:pt x="1209117" y="426720"/>
                </a:moveTo>
                <a:cubicBezTo>
                  <a:pt x="1210070" y="430530"/>
                  <a:pt x="1209117" y="431483"/>
                  <a:pt x="1208165" y="433388"/>
                </a:cubicBezTo>
                <a:cubicBezTo>
                  <a:pt x="1207212" y="429578"/>
                  <a:pt x="1206260" y="424815"/>
                  <a:pt x="1205307" y="420053"/>
                </a:cubicBezTo>
                <a:cubicBezTo>
                  <a:pt x="1205307" y="419100"/>
                  <a:pt x="1205307" y="418148"/>
                  <a:pt x="1205307" y="418148"/>
                </a:cubicBezTo>
                <a:cubicBezTo>
                  <a:pt x="1209117" y="427673"/>
                  <a:pt x="1205307" y="426720"/>
                  <a:pt x="1209117" y="426720"/>
                </a:cubicBezTo>
                <a:close/>
                <a:moveTo>
                  <a:pt x="1211022" y="434340"/>
                </a:moveTo>
                <a:cubicBezTo>
                  <a:pt x="1211975" y="437198"/>
                  <a:pt x="1211975" y="439103"/>
                  <a:pt x="1211975" y="441008"/>
                </a:cubicBezTo>
                <a:cubicBezTo>
                  <a:pt x="1211975" y="441008"/>
                  <a:pt x="1211975" y="441008"/>
                  <a:pt x="1211022" y="441008"/>
                </a:cubicBezTo>
                <a:cubicBezTo>
                  <a:pt x="1210070" y="440055"/>
                  <a:pt x="1210070" y="439103"/>
                  <a:pt x="1209117" y="439103"/>
                </a:cubicBezTo>
                <a:cubicBezTo>
                  <a:pt x="1210070" y="436245"/>
                  <a:pt x="1209117" y="434340"/>
                  <a:pt x="1211022" y="434340"/>
                </a:cubicBezTo>
                <a:close/>
                <a:moveTo>
                  <a:pt x="1206260" y="636270"/>
                </a:moveTo>
                <a:cubicBezTo>
                  <a:pt x="1206260" y="634365"/>
                  <a:pt x="1206260" y="632460"/>
                  <a:pt x="1205307" y="632460"/>
                </a:cubicBezTo>
                <a:cubicBezTo>
                  <a:pt x="1205307" y="628650"/>
                  <a:pt x="1206260" y="625793"/>
                  <a:pt x="1207212" y="622935"/>
                </a:cubicBezTo>
                <a:cubicBezTo>
                  <a:pt x="1208165" y="623888"/>
                  <a:pt x="1208165" y="624840"/>
                  <a:pt x="1209117" y="625793"/>
                </a:cubicBezTo>
                <a:cubicBezTo>
                  <a:pt x="1209117" y="623888"/>
                  <a:pt x="1209117" y="621983"/>
                  <a:pt x="1208165" y="620078"/>
                </a:cubicBezTo>
                <a:cubicBezTo>
                  <a:pt x="1208165" y="620078"/>
                  <a:pt x="1208165" y="619125"/>
                  <a:pt x="1208165" y="619125"/>
                </a:cubicBezTo>
                <a:cubicBezTo>
                  <a:pt x="1208165" y="619125"/>
                  <a:pt x="1208165" y="618173"/>
                  <a:pt x="1208165" y="618173"/>
                </a:cubicBezTo>
                <a:cubicBezTo>
                  <a:pt x="1208165" y="617220"/>
                  <a:pt x="1208165" y="617220"/>
                  <a:pt x="1209117" y="616268"/>
                </a:cubicBezTo>
                <a:cubicBezTo>
                  <a:pt x="1209117" y="619125"/>
                  <a:pt x="1211022" y="619125"/>
                  <a:pt x="1210070" y="623888"/>
                </a:cubicBezTo>
                <a:cubicBezTo>
                  <a:pt x="1204355" y="630555"/>
                  <a:pt x="1208165" y="626745"/>
                  <a:pt x="1206260" y="636270"/>
                </a:cubicBezTo>
                <a:close/>
                <a:moveTo>
                  <a:pt x="705245" y="116205"/>
                </a:moveTo>
                <a:cubicBezTo>
                  <a:pt x="704292" y="116205"/>
                  <a:pt x="703340" y="116205"/>
                  <a:pt x="703340" y="116205"/>
                </a:cubicBezTo>
                <a:cubicBezTo>
                  <a:pt x="704292" y="115253"/>
                  <a:pt x="705245" y="115253"/>
                  <a:pt x="705245" y="116205"/>
                </a:cubicBezTo>
                <a:cubicBezTo>
                  <a:pt x="706197" y="115253"/>
                  <a:pt x="706197" y="116205"/>
                  <a:pt x="705245" y="116205"/>
                </a:cubicBezTo>
                <a:close/>
                <a:moveTo>
                  <a:pt x="1093865" y="270510"/>
                </a:moveTo>
                <a:cubicBezTo>
                  <a:pt x="1091007" y="270510"/>
                  <a:pt x="1089102" y="269558"/>
                  <a:pt x="1089102" y="266700"/>
                </a:cubicBezTo>
                <a:cubicBezTo>
                  <a:pt x="1089102" y="266700"/>
                  <a:pt x="1089102" y="266700"/>
                  <a:pt x="1089102" y="266700"/>
                </a:cubicBezTo>
                <a:cubicBezTo>
                  <a:pt x="1091007" y="267653"/>
                  <a:pt x="1092912" y="268605"/>
                  <a:pt x="1093865" y="270510"/>
                </a:cubicBezTo>
                <a:close/>
                <a:moveTo>
                  <a:pt x="1204355" y="589598"/>
                </a:moveTo>
                <a:cubicBezTo>
                  <a:pt x="1204355" y="586740"/>
                  <a:pt x="1204355" y="584835"/>
                  <a:pt x="1203402" y="581978"/>
                </a:cubicBezTo>
                <a:cubicBezTo>
                  <a:pt x="1203402" y="581978"/>
                  <a:pt x="1203402" y="581978"/>
                  <a:pt x="1203402" y="581025"/>
                </a:cubicBezTo>
                <a:cubicBezTo>
                  <a:pt x="1204355" y="579120"/>
                  <a:pt x="1205307" y="577215"/>
                  <a:pt x="1207212" y="576263"/>
                </a:cubicBezTo>
                <a:cubicBezTo>
                  <a:pt x="1207212" y="579120"/>
                  <a:pt x="1207212" y="581025"/>
                  <a:pt x="1207212" y="583883"/>
                </a:cubicBezTo>
                <a:cubicBezTo>
                  <a:pt x="1207212" y="589598"/>
                  <a:pt x="1208165" y="594360"/>
                  <a:pt x="1208165" y="600075"/>
                </a:cubicBezTo>
                <a:cubicBezTo>
                  <a:pt x="1207212" y="600075"/>
                  <a:pt x="1205307" y="600075"/>
                  <a:pt x="1205307" y="602933"/>
                </a:cubicBezTo>
                <a:cubicBezTo>
                  <a:pt x="1206260" y="602933"/>
                  <a:pt x="1208165" y="601980"/>
                  <a:pt x="1208165" y="604838"/>
                </a:cubicBezTo>
                <a:cubicBezTo>
                  <a:pt x="1207212" y="609600"/>
                  <a:pt x="1206260" y="613410"/>
                  <a:pt x="1205307" y="616268"/>
                </a:cubicBezTo>
                <a:cubicBezTo>
                  <a:pt x="1205307" y="608648"/>
                  <a:pt x="1205307" y="599123"/>
                  <a:pt x="1204355" y="589598"/>
                </a:cubicBezTo>
                <a:close/>
                <a:moveTo>
                  <a:pt x="1207212" y="568643"/>
                </a:moveTo>
                <a:cubicBezTo>
                  <a:pt x="1207212" y="568643"/>
                  <a:pt x="1207212" y="569595"/>
                  <a:pt x="1207212" y="569595"/>
                </a:cubicBezTo>
                <a:cubicBezTo>
                  <a:pt x="1207212" y="569595"/>
                  <a:pt x="1207212" y="568643"/>
                  <a:pt x="1207212" y="568643"/>
                </a:cubicBezTo>
                <a:close/>
                <a:moveTo>
                  <a:pt x="1128155" y="307658"/>
                </a:moveTo>
                <a:cubicBezTo>
                  <a:pt x="1126250" y="305753"/>
                  <a:pt x="1126250" y="302895"/>
                  <a:pt x="1129107" y="300990"/>
                </a:cubicBezTo>
                <a:cubicBezTo>
                  <a:pt x="1129107" y="300990"/>
                  <a:pt x="1129107" y="300990"/>
                  <a:pt x="1130060" y="300990"/>
                </a:cubicBezTo>
                <a:cubicBezTo>
                  <a:pt x="1132917" y="303848"/>
                  <a:pt x="1134822" y="307658"/>
                  <a:pt x="1137680" y="312420"/>
                </a:cubicBezTo>
                <a:cubicBezTo>
                  <a:pt x="1133870" y="313373"/>
                  <a:pt x="1131965" y="311468"/>
                  <a:pt x="1128155" y="307658"/>
                </a:cubicBezTo>
                <a:close/>
                <a:moveTo>
                  <a:pt x="1126250" y="296228"/>
                </a:moveTo>
                <a:cubicBezTo>
                  <a:pt x="1123392" y="295275"/>
                  <a:pt x="1121487" y="293370"/>
                  <a:pt x="1120535" y="290513"/>
                </a:cubicBezTo>
                <a:cubicBezTo>
                  <a:pt x="1122440" y="292418"/>
                  <a:pt x="1124345" y="294323"/>
                  <a:pt x="1126250" y="296228"/>
                </a:cubicBezTo>
                <a:close/>
                <a:moveTo>
                  <a:pt x="1205307" y="633413"/>
                </a:moveTo>
                <a:cubicBezTo>
                  <a:pt x="1205307" y="635318"/>
                  <a:pt x="1205307" y="637223"/>
                  <a:pt x="1205307" y="639128"/>
                </a:cubicBezTo>
                <a:cubicBezTo>
                  <a:pt x="1205307" y="637223"/>
                  <a:pt x="1205307" y="635318"/>
                  <a:pt x="1205307" y="633413"/>
                </a:cubicBezTo>
                <a:close/>
                <a:moveTo>
                  <a:pt x="1223405" y="493395"/>
                </a:moveTo>
                <a:cubicBezTo>
                  <a:pt x="1223405" y="492443"/>
                  <a:pt x="1224357" y="491490"/>
                  <a:pt x="1225310" y="489585"/>
                </a:cubicBezTo>
                <a:cubicBezTo>
                  <a:pt x="1225310" y="492443"/>
                  <a:pt x="1225310" y="494348"/>
                  <a:pt x="1224357" y="495300"/>
                </a:cubicBezTo>
                <a:cubicBezTo>
                  <a:pt x="1223405" y="494348"/>
                  <a:pt x="1223405" y="494348"/>
                  <a:pt x="1223405" y="493395"/>
                </a:cubicBezTo>
                <a:close/>
                <a:moveTo>
                  <a:pt x="1221500" y="478155"/>
                </a:moveTo>
                <a:cubicBezTo>
                  <a:pt x="1221500" y="477203"/>
                  <a:pt x="1221500" y="477203"/>
                  <a:pt x="1221500" y="476250"/>
                </a:cubicBezTo>
                <a:cubicBezTo>
                  <a:pt x="1222452" y="477203"/>
                  <a:pt x="1222452" y="478155"/>
                  <a:pt x="1223405" y="479108"/>
                </a:cubicBezTo>
                <a:cubicBezTo>
                  <a:pt x="1222452" y="479108"/>
                  <a:pt x="1222452" y="479108"/>
                  <a:pt x="1221500" y="478155"/>
                </a:cubicBezTo>
                <a:close/>
                <a:moveTo>
                  <a:pt x="1216737" y="461963"/>
                </a:moveTo>
                <a:cubicBezTo>
                  <a:pt x="1214832" y="466725"/>
                  <a:pt x="1217690" y="471488"/>
                  <a:pt x="1218642" y="470535"/>
                </a:cubicBezTo>
                <a:cubicBezTo>
                  <a:pt x="1218642" y="472440"/>
                  <a:pt x="1217690" y="473393"/>
                  <a:pt x="1217690" y="473393"/>
                </a:cubicBezTo>
                <a:cubicBezTo>
                  <a:pt x="1216737" y="472440"/>
                  <a:pt x="1216737" y="471488"/>
                  <a:pt x="1215785" y="470535"/>
                </a:cubicBezTo>
                <a:cubicBezTo>
                  <a:pt x="1215785" y="469583"/>
                  <a:pt x="1215785" y="469583"/>
                  <a:pt x="1215785" y="468630"/>
                </a:cubicBezTo>
                <a:cubicBezTo>
                  <a:pt x="1214832" y="467678"/>
                  <a:pt x="1213880" y="466725"/>
                  <a:pt x="1212927" y="465773"/>
                </a:cubicBezTo>
                <a:cubicBezTo>
                  <a:pt x="1211975" y="464820"/>
                  <a:pt x="1211975" y="463868"/>
                  <a:pt x="1211975" y="463868"/>
                </a:cubicBezTo>
                <a:cubicBezTo>
                  <a:pt x="1211022" y="461963"/>
                  <a:pt x="1212927" y="460058"/>
                  <a:pt x="1214832" y="460058"/>
                </a:cubicBezTo>
                <a:cubicBezTo>
                  <a:pt x="1214832" y="461010"/>
                  <a:pt x="1215785" y="461963"/>
                  <a:pt x="1216737" y="461963"/>
                </a:cubicBezTo>
                <a:cubicBezTo>
                  <a:pt x="1216737" y="461963"/>
                  <a:pt x="1216737" y="461963"/>
                  <a:pt x="1216737" y="461963"/>
                </a:cubicBezTo>
                <a:close/>
                <a:moveTo>
                  <a:pt x="1205307" y="418148"/>
                </a:moveTo>
                <a:cubicBezTo>
                  <a:pt x="1205307" y="418148"/>
                  <a:pt x="1205307" y="418148"/>
                  <a:pt x="1205307" y="418148"/>
                </a:cubicBezTo>
                <a:cubicBezTo>
                  <a:pt x="1205307" y="417195"/>
                  <a:pt x="1205307" y="416243"/>
                  <a:pt x="1205307" y="416243"/>
                </a:cubicBezTo>
                <a:cubicBezTo>
                  <a:pt x="1205307" y="417195"/>
                  <a:pt x="1205307" y="418148"/>
                  <a:pt x="1205307" y="418148"/>
                </a:cubicBezTo>
                <a:close/>
                <a:moveTo>
                  <a:pt x="554750" y="109538"/>
                </a:moveTo>
                <a:cubicBezTo>
                  <a:pt x="553797" y="109538"/>
                  <a:pt x="552845" y="109538"/>
                  <a:pt x="551892" y="108585"/>
                </a:cubicBezTo>
                <a:cubicBezTo>
                  <a:pt x="552845" y="109538"/>
                  <a:pt x="553797" y="109538"/>
                  <a:pt x="554750" y="109538"/>
                </a:cubicBezTo>
                <a:close/>
                <a:moveTo>
                  <a:pt x="748107" y="1136333"/>
                </a:moveTo>
                <a:cubicBezTo>
                  <a:pt x="749060" y="1140143"/>
                  <a:pt x="744297" y="1137285"/>
                  <a:pt x="740487" y="1139190"/>
                </a:cubicBezTo>
                <a:cubicBezTo>
                  <a:pt x="741440" y="1137285"/>
                  <a:pt x="744297" y="1136333"/>
                  <a:pt x="748107" y="1136333"/>
                </a:cubicBezTo>
                <a:close/>
                <a:moveTo>
                  <a:pt x="1060527" y="986790"/>
                </a:moveTo>
                <a:cubicBezTo>
                  <a:pt x="1062432" y="989648"/>
                  <a:pt x="1056717" y="991553"/>
                  <a:pt x="1052907" y="996315"/>
                </a:cubicBezTo>
                <a:cubicBezTo>
                  <a:pt x="1051955" y="995363"/>
                  <a:pt x="1050050" y="996315"/>
                  <a:pt x="1049097" y="995363"/>
                </a:cubicBezTo>
                <a:cubicBezTo>
                  <a:pt x="1052907" y="992505"/>
                  <a:pt x="1056717" y="988695"/>
                  <a:pt x="1060527" y="986790"/>
                </a:cubicBezTo>
                <a:close/>
                <a:moveTo>
                  <a:pt x="1067195" y="977265"/>
                </a:moveTo>
                <a:cubicBezTo>
                  <a:pt x="1068147" y="978218"/>
                  <a:pt x="1069100" y="979170"/>
                  <a:pt x="1070052" y="977265"/>
                </a:cubicBezTo>
                <a:cubicBezTo>
                  <a:pt x="1071957" y="979170"/>
                  <a:pt x="1066242" y="984885"/>
                  <a:pt x="1063385" y="985838"/>
                </a:cubicBezTo>
                <a:cubicBezTo>
                  <a:pt x="1063385" y="983933"/>
                  <a:pt x="1064337" y="981075"/>
                  <a:pt x="1067195" y="977265"/>
                </a:cubicBezTo>
                <a:close/>
                <a:moveTo>
                  <a:pt x="1185305" y="723900"/>
                </a:moveTo>
                <a:cubicBezTo>
                  <a:pt x="1186257" y="723900"/>
                  <a:pt x="1186257" y="723900"/>
                  <a:pt x="1185305" y="723900"/>
                </a:cubicBezTo>
                <a:cubicBezTo>
                  <a:pt x="1185305" y="726758"/>
                  <a:pt x="1185305" y="726758"/>
                  <a:pt x="1184352" y="726758"/>
                </a:cubicBezTo>
                <a:cubicBezTo>
                  <a:pt x="1185305" y="725805"/>
                  <a:pt x="1185305" y="724853"/>
                  <a:pt x="1185305" y="723900"/>
                </a:cubicBezTo>
                <a:close/>
                <a:moveTo>
                  <a:pt x="1203402" y="662940"/>
                </a:moveTo>
                <a:cubicBezTo>
                  <a:pt x="1203402" y="661988"/>
                  <a:pt x="1203402" y="660083"/>
                  <a:pt x="1203402" y="659130"/>
                </a:cubicBezTo>
                <a:cubicBezTo>
                  <a:pt x="1203402" y="659130"/>
                  <a:pt x="1204355" y="658178"/>
                  <a:pt x="1205307" y="658178"/>
                </a:cubicBezTo>
                <a:cubicBezTo>
                  <a:pt x="1204355" y="660083"/>
                  <a:pt x="1203402" y="661988"/>
                  <a:pt x="1203402" y="662940"/>
                </a:cubicBezTo>
                <a:close/>
                <a:moveTo>
                  <a:pt x="1206260" y="653415"/>
                </a:moveTo>
                <a:cubicBezTo>
                  <a:pt x="1206260" y="651510"/>
                  <a:pt x="1205307" y="648653"/>
                  <a:pt x="1205307" y="646748"/>
                </a:cubicBezTo>
                <a:cubicBezTo>
                  <a:pt x="1206260" y="644843"/>
                  <a:pt x="1206260" y="642938"/>
                  <a:pt x="1207212" y="640080"/>
                </a:cubicBezTo>
                <a:cubicBezTo>
                  <a:pt x="1207212" y="645795"/>
                  <a:pt x="1206260" y="648653"/>
                  <a:pt x="1206260" y="653415"/>
                </a:cubicBezTo>
                <a:cubicBezTo>
                  <a:pt x="1206260" y="653415"/>
                  <a:pt x="1206260" y="653415"/>
                  <a:pt x="1206260" y="653415"/>
                </a:cubicBezTo>
                <a:close/>
                <a:moveTo>
                  <a:pt x="1225310" y="521018"/>
                </a:moveTo>
                <a:cubicBezTo>
                  <a:pt x="1226262" y="517208"/>
                  <a:pt x="1226262" y="513398"/>
                  <a:pt x="1225310" y="508635"/>
                </a:cubicBezTo>
                <a:cubicBezTo>
                  <a:pt x="1230072" y="510540"/>
                  <a:pt x="1228167" y="521018"/>
                  <a:pt x="1225310" y="524828"/>
                </a:cubicBezTo>
                <a:cubicBezTo>
                  <a:pt x="1225310" y="523875"/>
                  <a:pt x="1225310" y="522923"/>
                  <a:pt x="1225310" y="521018"/>
                </a:cubicBezTo>
                <a:close/>
                <a:moveTo>
                  <a:pt x="1224357" y="498158"/>
                </a:moveTo>
                <a:cubicBezTo>
                  <a:pt x="1225310" y="500063"/>
                  <a:pt x="1226262" y="502920"/>
                  <a:pt x="1227215" y="506730"/>
                </a:cubicBezTo>
                <a:cubicBezTo>
                  <a:pt x="1224357" y="509588"/>
                  <a:pt x="1223405" y="501015"/>
                  <a:pt x="1224357" y="498158"/>
                </a:cubicBezTo>
                <a:close/>
                <a:moveTo>
                  <a:pt x="1212927" y="422910"/>
                </a:moveTo>
                <a:lnTo>
                  <a:pt x="1210070" y="423863"/>
                </a:lnTo>
                <a:cubicBezTo>
                  <a:pt x="1209117" y="421005"/>
                  <a:pt x="1211022" y="417195"/>
                  <a:pt x="1208165" y="416243"/>
                </a:cubicBezTo>
                <a:cubicBezTo>
                  <a:pt x="1207212" y="411480"/>
                  <a:pt x="1210070" y="417195"/>
                  <a:pt x="1211022" y="417195"/>
                </a:cubicBezTo>
                <a:cubicBezTo>
                  <a:pt x="1211022" y="415290"/>
                  <a:pt x="1210070" y="414338"/>
                  <a:pt x="1209117" y="412433"/>
                </a:cubicBezTo>
                <a:cubicBezTo>
                  <a:pt x="1210070" y="412433"/>
                  <a:pt x="1210070" y="411480"/>
                  <a:pt x="1211022" y="410528"/>
                </a:cubicBezTo>
                <a:cubicBezTo>
                  <a:pt x="1211975" y="414338"/>
                  <a:pt x="1212927" y="418148"/>
                  <a:pt x="1212927" y="422910"/>
                </a:cubicBezTo>
                <a:close/>
                <a:moveTo>
                  <a:pt x="1206260" y="397193"/>
                </a:moveTo>
                <a:cubicBezTo>
                  <a:pt x="1205307" y="397193"/>
                  <a:pt x="1204355" y="394335"/>
                  <a:pt x="1204355" y="392430"/>
                </a:cubicBezTo>
                <a:cubicBezTo>
                  <a:pt x="1204355" y="392430"/>
                  <a:pt x="1204355" y="392430"/>
                  <a:pt x="1204355" y="392430"/>
                </a:cubicBezTo>
                <a:cubicBezTo>
                  <a:pt x="1205307" y="392430"/>
                  <a:pt x="1205307" y="391478"/>
                  <a:pt x="1206260" y="391478"/>
                </a:cubicBezTo>
                <a:cubicBezTo>
                  <a:pt x="1208165" y="395288"/>
                  <a:pt x="1206260" y="394335"/>
                  <a:pt x="1206260" y="397193"/>
                </a:cubicBezTo>
                <a:close/>
                <a:moveTo>
                  <a:pt x="1192925" y="381953"/>
                </a:moveTo>
                <a:cubicBezTo>
                  <a:pt x="1192925" y="381953"/>
                  <a:pt x="1193877" y="381953"/>
                  <a:pt x="1193877" y="381953"/>
                </a:cubicBezTo>
                <a:cubicBezTo>
                  <a:pt x="1196735" y="383858"/>
                  <a:pt x="1198640" y="385763"/>
                  <a:pt x="1199592" y="389573"/>
                </a:cubicBezTo>
                <a:cubicBezTo>
                  <a:pt x="1199592" y="391478"/>
                  <a:pt x="1201497" y="391478"/>
                  <a:pt x="1202450" y="391478"/>
                </a:cubicBezTo>
                <a:cubicBezTo>
                  <a:pt x="1202450" y="392430"/>
                  <a:pt x="1203402" y="394335"/>
                  <a:pt x="1203402" y="395288"/>
                </a:cubicBezTo>
                <a:cubicBezTo>
                  <a:pt x="1202450" y="395288"/>
                  <a:pt x="1202450" y="397193"/>
                  <a:pt x="1202450" y="397193"/>
                </a:cubicBezTo>
                <a:cubicBezTo>
                  <a:pt x="1200545" y="390525"/>
                  <a:pt x="1196735" y="392430"/>
                  <a:pt x="1201497" y="396240"/>
                </a:cubicBezTo>
                <a:cubicBezTo>
                  <a:pt x="1201497" y="397193"/>
                  <a:pt x="1201497" y="398145"/>
                  <a:pt x="1202450" y="399098"/>
                </a:cubicBezTo>
                <a:cubicBezTo>
                  <a:pt x="1199592" y="399098"/>
                  <a:pt x="1197687" y="399098"/>
                  <a:pt x="1194830" y="399098"/>
                </a:cubicBezTo>
                <a:cubicBezTo>
                  <a:pt x="1193877" y="399098"/>
                  <a:pt x="1192925" y="397193"/>
                  <a:pt x="1192925" y="396240"/>
                </a:cubicBezTo>
                <a:cubicBezTo>
                  <a:pt x="1193877" y="394335"/>
                  <a:pt x="1195782" y="391478"/>
                  <a:pt x="1194830" y="389573"/>
                </a:cubicBezTo>
                <a:cubicBezTo>
                  <a:pt x="1194830" y="387668"/>
                  <a:pt x="1191972" y="385763"/>
                  <a:pt x="1191972" y="382905"/>
                </a:cubicBezTo>
                <a:cubicBezTo>
                  <a:pt x="1191972" y="382905"/>
                  <a:pt x="1192925" y="381953"/>
                  <a:pt x="1192925" y="381953"/>
                </a:cubicBezTo>
                <a:close/>
                <a:moveTo>
                  <a:pt x="1166255" y="331470"/>
                </a:moveTo>
                <a:cubicBezTo>
                  <a:pt x="1165302" y="331470"/>
                  <a:pt x="1164350" y="330518"/>
                  <a:pt x="1163397" y="331470"/>
                </a:cubicBezTo>
                <a:cubicBezTo>
                  <a:pt x="1162445" y="330518"/>
                  <a:pt x="1162445" y="328613"/>
                  <a:pt x="1161492" y="327660"/>
                </a:cubicBezTo>
                <a:cubicBezTo>
                  <a:pt x="1161492" y="326708"/>
                  <a:pt x="1161492" y="325755"/>
                  <a:pt x="1161492" y="324803"/>
                </a:cubicBezTo>
                <a:cubicBezTo>
                  <a:pt x="1162445" y="326708"/>
                  <a:pt x="1164350" y="329565"/>
                  <a:pt x="1166255" y="331470"/>
                </a:cubicBezTo>
                <a:close/>
                <a:moveTo>
                  <a:pt x="1062432" y="189548"/>
                </a:moveTo>
                <a:cubicBezTo>
                  <a:pt x="1063385" y="190500"/>
                  <a:pt x="1063385" y="190500"/>
                  <a:pt x="1064337" y="191453"/>
                </a:cubicBezTo>
                <a:cubicBezTo>
                  <a:pt x="1064337" y="191453"/>
                  <a:pt x="1064337" y="191453"/>
                  <a:pt x="1064337" y="192405"/>
                </a:cubicBezTo>
                <a:cubicBezTo>
                  <a:pt x="1060527" y="191453"/>
                  <a:pt x="1059575" y="187643"/>
                  <a:pt x="1057670" y="182880"/>
                </a:cubicBezTo>
                <a:cubicBezTo>
                  <a:pt x="1058622" y="185738"/>
                  <a:pt x="1060527" y="187643"/>
                  <a:pt x="1062432" y="189548"/>
                </a:cubicBezTo>
                <a:close/>
                <a:moveTo>
                  <a:pt x="1007187" y="171450"/>
                </a:moveTo>
                <a:cubicBezTo>
                  <a:pt x="1007187" y="172403"/>
                  <a:pt x="1008140" y="172403"/>
                  <a:pt x="1007187" y="171450"/>
                </a:cubicBezTo>
                <a:cubicBezTo>
                  <a:pt x="1007187" y="172403"/>
                  <a:pt x="1006235" y="171450"/>
                  <a:pt x="1006235" y="171450"/>
                </a:cubicBezTo>
                <a:cubicBezTo>
                  <a:pt x="1006235" y="171450"/>
                  <a:pt x="1006235" y="171450"/>
                  <a:pt x="1007187" y="171450"/>
                </a:cubicBezTo>
                <a:close/>
                <a:moveTo>
                  <a:pt x="523317" y="111443"/>
                </a:moveTo>
                <a:cubicBezTo>
                  <a:pt x="523317" y="112395"/>
                  <a:pt x="523317" y="112395"/>
                  <a:pt x="523317" y="113348"/>
                </a:cubicBezTo>
                <a:cubicBezTo>
                  <a:pt x="525222" y="113348"/>
                  <a:pt x="526175" y="112395"/>
                  <a:pt x="526175" y="111443"/>
                </a:cubicBezTo>
                <a:cubicBezTo>
                  <a:pt x="529032" y="111443"/>
                  <a:pt x="530937" y="111443"/>
                  <a:pt x="533795" y="111443"/>
                </a:cubicBezTo>
                <a:cubicBezTo>
                  <a:pt x="532842" y="113348"/>
                  <a:pt x="530937" y="115253"/>
                  <a:pt x="529032" y="116205"/>
                </a:cubicBezTo>
                <a:cubicBezTo>
                  <a:pt x="526175" y="118110"/>
                  <a:pt x="524270" y="117158"/>
                  <a:pt x="522365" y="113348"/>
                </a:cubicBezTo>
                <a:cubicBezTo>
                  <a:pt x="521412" y="113348"/>
                  <a:pt x="520460" y="114300"/>
                  <a:pt x="519507" y="114300"/>
                </a:cubicBezTo>
                <a:cubicBezTo>
                  <a:pt x="514745" y="117158"/>
                  <a:pt x="512840" y="117158"/>
                  <a:pt x="509982" y="113348"/>
                </a:cubicBezTo>
                <a:cubicBezTo>
                  <a:pt x="509982" y="113348"/>
                  <a:pt x="509982" y="113348"/>
                  <a:pt x="509982" y="113348"/>
                </a:cubicBezTo>
                <a:cubicBezTo>
                  <a:pt x="514745" y="112395"/>
                  <a:pt x="519507" y="111443"/>
                  <a:pt x="523317" y="111443"/>
                </a:cubicBezTo>
                <a:close/>
                <a:moveTo>
                  <a:pt x="486170" y="117158"/>
                </a:moveTo>
                <a:cubicBezTo>
                  <a:pt x="490932" y="116205"/>
                  <a:pt x="494742" y="116205"/>
                  <a:pt x="498552" y="116205"/>
                </a:cubicBezTo>
                <a:cubicBezTo>
                  <a:pt x="497600" y="117158"/>
                  <a:pt x="496647" y="117158"/>
                  <a:pt x="494742" y="117158"/>
                </a:cubicBezTo>
                <a:cubicBezTo>
                  <a:pt x="493790" y="117158"/>
                  <a:pt x="491885" y="117158"/>
                  <a:pt x="490932" y="118110"/>
                </a:cubicBezTo>
                <a:cubicBezTo>
                  <a:pt x="487122" y="123825"/>
                  <a:pt x="479502" y="119063"/>
                  <a:pt x="474740" y="122873"/>
                </a:cubicBezTo>
                <a:cubicBezTo>
                  <a:pt x="471882" y="125730"/>
                  <a:pt x="469977" y="123825"/>
                  <a:pt x="468072" y="121920"/>
                </a:cubicBezTo>
                <a:cubicBezTo>
                  <a:pt x="474740" y="120015"/>
                  <a:pt x="480455" y="118110"/>
                  <a:pt x="486170" y="117158"/>
                </a:cubicBezTo>
                <a:close/>
                <a:moveTo>
                  <a:pt x="169940" y="883920"/>
                </a:moveTo>
                <a:cubicBezTo>
                  <a:pt x="168987" y="883920"/>
                  <a:pt x="168987" y="882015"/>
                  <a:pt x="168987" y="881063"/>
                </a:cubicBezTo>
                <a:cubicBezTo>
                  <a:pt x="168987" y="880110"/>
                  <a:pt x="168987" y="880110"/>
                  <a:pt x="169940" y="880110"/>
                </a:cubicBezTo>
                <a:cubicBezTo>
                  <a:pt x="169940" y="880110"/>
                  <a:pt x="170892" y="879158"/>
                  <a:pt x="170892" y="879158"/>
                </a:cubicBezTo>
                <a:cubicBezTo>
                  <a:pt x="170892" y="879158"/>
                  <a:pt x="170892" y="879158"/>
                  <a:pt x="170892" y="879158"/>
                </a:cubicBezTo>
                <a:cubicBezTo>
                  <a:pt x="170892" y="879158"/>
                  <a:pt x="170892" y="879158"/>
                  <a:pt x="170892" y="879158"/>
                </a:cubicBezTo>
                <a:cubicBezTo>
                  <a:pt x="171845" y="880110"/>
                  <a:pt x="171845" y="881063"/>
                  <a:pt x="171845" y="882015"/>
                </a:cubicBezTo>
                <a:cubicBezTo>
                  <a:pt x="171845" y="882968"/>
                  <a:pt x="171845" y="883920"/>
                  <a:pt x="169940" y="883920"/>
                </a:cubicBezTo>
                <a:close/>
                <a:moveTo>
                  <a:pt x="187085" y="931545"/>
                </a:moveTo>
                <a:cubicBezTo>
                  <a:pt x="187085" y="932498"/>
                  <a:pt x="186132" y="933450"/>
                  <a:pt x="185180" y="933450"/>
                </a:cubicBezTo>
                <a:cubicBezTo>
                  <a:pt x="185180" y="933450"/>
                  <a:pt x="184227" y="932498"/>
                  <a:pt x="184227" y="932498"/>
                </a:cubicBezTo>
                <a:cubicBezTo>
                  <a:pt x="184227" y="930593"/>
                  <a:pt x="184227" y="928688"/>
                  <a:pt x="184227" y="927735"/>
                </a:cubicBezTo>
                <a:cubicBezTo>
                  <a:pt x="184227" y="927735"/>
                  <a:pt x="184227" y="927735"/>
                  <a:pt x="184227" y="927735"/>
                </a:cubicBezTo>
                <a:cubicBezTo>
                  <a:pt x="184227" y="927735"/>
                  <a:pt x="184227" y="927735"/>
                  <a:pt x="184227" y="927735"/>
                </a:cubicBezTo>
                <a:cubicBezTo>
                  <a:pt x="183275" y="927735"/>
                  <a:pt x="182322" y="926783"/>
                  <a:pt x="181370" y="926783"/>
                </a:cubicBezTo>
                <a:cubicBezTo>
                  <a:pt x="181370" y="926783"/>
                  <a:pt x="181370" y="925830"/>
                  <a:pt x="181370" y="925830"/>
                </a:cubicBezTo>
                <a:cubicBezTo>
                  <a:pt x="183275" y="925830"/>
                  <a:pt x="183275" y="926783"/>
                  <a:pt x="183275" y="928688"/>
                </a:cubicBezTo>
                <a:cubicBezTo>
                  <a:pt x="183275" y="928688"/>
                  <a:pt x="183275" y="928688"/>
                  <a:pt x="183275" y="928688"/>
                </a:cubicBezTo>
                <a:cubicBezTo>
                  <a:pt x="183275" y="928688"/>
                  <a:pt x="183275" y="928688"/>
                  <a:pt x="183275" y="928688"/>
                </a:cubicBezTo>
                <a:cubicBezTo>
                  <a:pt x="186132" y="927735"/>
                  <a:pt x="188037" y="928688"/>
                  <a:pt x="187085" y="931545"/>
                </a:cubicBezTo>
                <a:close/>
                <a:moveTo>
                  <a:pt x="198515" y="942023"/>
                </a:moveTo>
                <a:cubicBezTo>
                  <a:pt x="198515" y="942023"/>
                  <a:pt x="198515" y="942023"/>
                  <a:pt x="198515" y="942023"/>
                </a:cubicBezTo>
                <a:lnTo>
                  <a:pt x="198515" y="942023"/>
                </a:lnTo>
                <a:cubicBezTo>
                  <a:pt x="197562" y="941070"/>
                  <a:pt x="196610" y="941070"/>
                  <a:pt x="195657" y="940118"/>
                </a:cubicBezTo>
                <a:cubicBezTo>
                  <a:pt x="196610" y="939165"/>
                  <a:pt x="197562" y="938213"/>
                  <a:pt x="198515" y="938213"/>
                </a:cubicBezTo>
                <a:cubicBezTo>
                  <a:pt x="199467" y="938213"/>
                  <a:pt x="200420" y="939165"/>
                  <a:pt x="201372" y="940118"/>
                </a:cubicBezTo>
                <a:cubicBezTo>
                  <a:pt x="200420" y="941070"/>
                  <a:pt x="199467" y="942023"/>
                  <a:pt x="198515" y="942023"/>
                </a:cubicBezTo>
                <a:close/>
                <a:moveTo>
                  <a:pt x="206135" y="950595"/>
                </a:moveTo>
                <a:cubicBezTo>
                  <a:pt x="206135" y="951548"/>
                  <a:pt x="206135" y="953453"/>
                  <a:pt x="204230" y="953453"/>
                </a:cubicBezTo>
                <a:cubicBezTo>
                  <a:pt x="204230" y="953453"/>
                  <a:pt x="204230" y="952500"/>
                  <a:pt x="204230" y="952500"/>
                </a:cubicBezTo>
                <a:cubicBezTo>
                  <a:pt x="204230" y="951548"/>
                  <a:pt x="205182" y="950595"/>
                  <a:pt x="206135" y="950595"/>
                </a:cubicBezTo>
                <a:cubicBezTo>
                  <a:pt x="206135" y="950595"/>
                  <a:pt x="206135" y="950595"/>
                  <a:pt x="206135" y="950595"/>
                </a:cubicBezTo>
                <a:cubicBezTo>
                  <a:pt x="206135" y="949643"/>
                  <a:pt x="206135" y="949643"/>
                  <a:pt x="206135" y="950595"/>
                </a:cubicBezTo>
                <a:cubicBezTo>
                  <a:pt x="206135" y="947738"/>
                  <a:pt x="206135" y="945833"/>
                  <a:pt x="208040" y="943928"/>
                </a:cubicBezTo>
                <a:cubicBezTo>
                  <a:pt x="208992" y="942975"/>
                  <a:pt x="212802" y="942975"/>
                  <a:pt x="212802" y="943928"/>
                </a:cubicBezTo>
                <a:cubicBezTo>
                  <a:pt x="212802" y="944880"/>
                  <a:pt x="212802" y="945833"/>
                  <a:pt x="211850" y="946785"/>
                </a:cubicBezTo>
                <a:cubicBezTo>
                  <a:pt x="210897" y="947738"/>
                  <a:pt x="208992" y="950595"/>
                  <a:pt x="206135" y="950595"/>
                </a:cubicBezTo>
                <a:cubicBezTo>
                  <a:pt x="207087" y="949643"/>
                  <a:pt x="207087" y="950595"/>
                  <a:pt x="206135" y="950595"/>
                </a:cubicBezTo>
                <a:cubicBezTo>
                  <a:pt x="206135" y="950595"/>
                  <a:pt x="206135" y="950595"/>
                  <a:pt x="206135" y="950595"/>
                </a:cubicBezTo>
                <a:close/>
                <a:moveTo>
                  <a:pt x="221375" y="954405"/>
                </a:moveTo>
                <a:cubicBezTo>
                  <a:pt x="218517" y="960120"/>
                  <a:pt x="212802" y="964883"/>
                  <a:pt x="212802" y="972503"/>
                </a:cubicBezTo>
                <a:cubicBezTo>
                  <a:pt x="212802" y="972503"/>
                  <a:pt x="210897" y="973455"/>
                  <a:pt x="209945" y="973455"/>
                </a:cubicBezTo>
                <a:cubicBezTo>
                  <a:pt x="208992" y="973455"/>
                  <a:pt x="207087" y="971550"/>
                  <a:pt x="208040" y="971550"/>
                </a:cubicBezTo>
                <a:cubicBezTo>
                  <a:pt x="209945" y="963930"/>
                  <a:pt x="212802" y="958215"/>
                  <a:pt x="217565" y="951548"/>
                </a:cubicBezTo>
                <a:cubicBezTo>
                  <a:pt x="217565" y="950595"/>
                  <a:pt x="219470" y="951548"/>
                  <a:pt x="221375" y="951548"/>
                </a:cubicBezTo>
                <a:cubicBezTo>
                  <a:pt x="221375" y="951548"/>
                  <a:pt x="221375" y="951548"/>
                  <a:pt x="221375" y="951548"/>
                </a:cubicBezTo>
                <a:cubicBezTo>
                  <a:pt x="221375" y="951548"/>
                  <a:pt x="222327" y="952500"/>
                  <a:pt x="222327" y="952500"/>
                </a:cubicBezTo>
                <a:cubicBezTo>
                  <a:pt x="222327" y="952500"/>
                  <a:pt x="222327" y="952500"/>
                  <a:pt x="222327" y="952500"/>
                </a:cubicBezTo>
                <a:cubicBezTo>
                  <a:pt x="221375" y="952500"/>
                  <a:pt x="221375" y="953453"/>
                  <a:pt x="221375" y="954405"/>
                </a:cubicBezTo>
                <a:close/>
                <a:moveTo>
                  <a:pt x="278525" y="1001078"/>
                </a:moveTo>
                <a:cubicBezTo>
                  <a:pt x="277572" y="1002030"/>
                  <a:pt x="276620" y="1002983"/>
                  <a:pt x="275667" y="1002983"/>
                </a:cubicBezTo>
                <a:cubicBezTo>
                  <a:pt x="275667" y="1002030"/>
                  <a:pt x="276620" y="1001078"/>
                  <a:pt x="278525" y="1000125"/>
                </a:cubicBezTo>
                <a:cubicBezTo>
                  <a:pt x="281382" y="999173"/>
                  <a:pt x="283287" y="1002030"/>
                  <a:pt x="283287" y="1004888"/>
                </a:cubicBezTo>
                <a:cubicBezTo>
                  <a:pt x="283287" y="1004888"/>
                  <a:pt x="283287" y="1005840"/>
                  <a:pt x="283287" y="1005840"/>
                </a:cubicBezTo>
                <a:cubicBezTo>
                  <a:pt x="281382" y="1003935"/>
                  <a:pt x="280430" y="1002983"/>
                  <a:pt x="278525" y="1001078"/>
                </a:cubicBezTo>
                <a:close/>
                <a:moveTo>
                  <a:pt x="302337" y="1006793"/>
                </a:moveTo>
                <a:cubicBezTo>
                  <a:pt x="302337" y="1007745"/>
                  <a:pt x="302337" y="1007745"/>
                  <a:pt x="302337" y="1006793"/>
                </a:cubicBezTo>
                <a:lnTo>
                  <a:pt x="302337" y="1006793"/>
                </a:lnTo>
                <a:cubicBezTo>
                  <a:pt x="302337" y="1007745"/>
                  <a:pt x="302337" y="1006793"/>
                  <a:pt x="302337" y="1006793"/>
                </a:cubicBezTo>
                <a:cubicBezTo>
                  <a:pt x="302337" y="1006793"/>
                  <a:pt x="302337" y="1006793"/>
                  <a:pt x="302337" y="1006793"/>
                </a:cubicBezTo>
                <a:cubicBezTo>
                  <a:pt x="303290" y="1005840"/>
                  <a:pt x="303290" y="1005840"/>
                  <a:pt x="303290" y="1006793"/>
                </a:cubicBezTo>
                <a:cubicBezTo>
                  <a:pt x="303290" y="1006793"/>
                  <a:pt x="302337" y="1006793"/>
                  <a:pt x="302337" y="1006793"/>
                </a:cubicBezTo>
                <a:close/>
                <a:moveTo>
                  <a:pt x="430925" y="1107758"/>
                </a:moveTo>
                <a:cubicBezTo>
                  <a:pt x="419495" y="1102043"/>
                  <a:pt x="407112" y="1097280"/>
                  <a:pt x="393777" y="1094423"/>
                </a:cubicBezTo>
                <a:cubicBezTo>
                  <a:pt x="389015" y="1092518"/>
                  <a:pt x="385205" y="1089660"/>
                  <a:pt x="379490" y="1085850"/>
                </a:cubicBezTo>
                <a:cubicBezTo>
                  <a:pt x="378537" y="1085850"/>
                  <a:pt x="378537" y="1084898"/>
                  <a:pt x="377585" y="1084898"/>
                </a:cubicBezTo>
                <a:cubicBezTo>
                  <a:pt x="379490" y="1085850"/>
                  <a:pt x="382347" y="1085850"/>
                  <a:pt x="384252" y="1085850"/>
                </a:cubicBezTo>
                <a:cubicBezTo>
                  <a:pt x="389967" y="1086803"/>
                  <a:pt x="394730" y="1087755"/>
                  <a:pt x="399492" y="1089660"/>
                </a:cubicBezTo>
                <a:cubicBezTo>
                  <a:pt x="404255" y="1090613"/>
                  <a:pt x="409970" y="1092518"/>
                  <a:pt x="415685" y="1095375"/>
                </a:cubicBezTo>
                <a:cubicBezTo>
                  <a:pt x="425210" y="1090613"/>
                  <a:pt x="438545" y="1107758"/>
                  <a:pt x="448070" y="1106805"/>
                </a:cubicBezTo>
                <a:cubicBezTo>
                  <a:pt x="444260" y="1101090"/>
                  <a:pt x="459500" y="1105853"/>
                  <a:pt x="469025" y="1106805"/>
                </a:cubicBezTo>
                <a:cubicBezTo>
                  <a:pt x="468072" y="1109663"/>
                  <a:pt x="469025" y="1112520"/>
                  <a:pt x="469025" y="1117283"/>
                </a:cubicBezTo>
                <a:cubicBezTo>
                  <a:pt x="455690" y="1116330"/>
                  <a:pt x="443307" y="1112520"/>
                  <a:pt x="430925" y="1107758"/>
                </a:cubicBezTo>
                <a:close/>
                <a:moveTo>
                  <a:pt x="609042" y="1137285"/>
                </a:moveTo>
                <a:cubicBezTo>
                  <a:pt x="611900" y="1135380"/>
                  <a:pt x="613805" y="1139190"/>
                  <a:pt x="618567" y="1138238"/>
                </a:cubicBezTo>
                <a:cubicBezTo>
                  <a:pt x="618567" y="1137285"/>
                  <a:pt x="616662" y="1137285"/>
                  <a:pt x="615710" y="1137285"/>
                </a:cubicBezTo>
                <a:cubicBezTo>
                  <a:pt x="615710" y="1136333"/>
                  <a:pt x="619520" y="1136333"/>
                  <a:pt x="619520" y="1135380"/>
                </a:cubicBezTo>
                <a:cubicBezTo>
                  <a:pt x="617615" y="1133475"/>
                  <a:pt x="610947" y="1135380"/>
                  <a:pt x="607137" y="1135380"/>
                </a:cubicBezTo>
                <a:cubicBezTo>
                  <a:pt x="612852" y="1131570"/>
                  <a:pt x="627140" y="1131570"/>
                  <a:pt x="630950" y="1128713"/>
                </a:cubicBezTo>
                <a:cubicBezTo>
                  <a:pt x="632855" y="1130618"/>
                  <a:pt x="631902" y="1133475"/>
                  <a:pt x="630950" y="1133475"/>
                </a:cubicBezTo>
                <a:cubicBezTo>
                  <a:pt x="632855" y="1136333"/>
                  <a:pt x="633807" y="1133475"/>
                  <a:pt x="636665" y="1134428"/>
                </a:cubicBezTo>
                <a:cubicBezTo>
                  <a:pt x="640475" y="1133475"/>
                  <a:pt x="631902" y="1133475"/>
                  <a:pt x="633807" y="1130618"/>
                </a:cubicBezTo>
                <a:cubicBezTo>
                  <a:pt x="644285" y="1129665"/>
                  <a:pt x="647142" y="1130618"/>
                  <a:pt x="650952" y="1127760"/>
                </a:cubicBezTo>
                <a:cubicBezTo>
                  <a:pt x="655715" y="1128713"/>
                  <a:pt x="650952" y="1128713"/>
                  <a:pt x="659525" y="1127760"/>
                </a:cubicBezTo>
                <a:cubicBezTo>
                  <a:pt x="661430" y="1133475"/>
                  <a:pt x="650952" y="1130618"/>
                  <a:pt x="648095" y="1132523"/>
                </a:cubicBezTo>
                <a:cubicBezTo>
                  <a:pt x="652857" y="1136333"/>
                  <a:pt x="665240" y="1126808"/>
                  <a:pt x="666192" y="1132523"/>
                </a:cubicBezTo>
                <a:cubicBezTo>
                  <a:pt x="661430" y="1132523"/>
                  <a:pt x="657620" y="1133475"/>
                  <a:pt x="652857" y="1134428"/>
                </a:cubicBezTo>
                <a:cubicBezTo>
                  <a:pt x="648095" y="1135380"/>
                  <a:pt x="643332" y="1135380"/>
                  <a:pt x="638570" y="1136333"/>
                </a:cubicBezTo>
                <a:cubicBezTo>
                  <a:pt x="629045" y="1139190"/>
                  <a:pt x="618567" y="1140143"/>
                  <a:pt x="609042" y="1137285"/>
                </a:cubicBezTo>
                <a:close/>
                <a:moveTo>
                  <a:pt x="611900" y="1170623"/>
                </a:moveTo>
                <a:cubicBezTo>
                  <a:pt x="610947" y="1173480"/>
                  <a:pt x="614757" y="1171575"/>
                  <a:pt x="617615" y="1171575"/>
                </a:cubicBezTo>
                <a:cubicBezTo>
                  <a:pt x="612852" y="1172528"/>
                  <a:pt x="605232" y="1173480"/>
                  <a:pt x="596660" y="1173480"/>
                </a:cubicBezTo>
                <a:cubicBezTo>
                  <a:pt x="588087" y="1173480"/>
                  <a:pt x="578562" y="1172528"/>
                  <a:pt x="569990" y="1173480"/>
                </a:cubicBezTo>
                <a:cubicBezTo>
                  <a:pt x="580467" y="1167765"/>
                  <a:pt x="596660" y="1173480"/>
                  <a:pt x="611900" y="1170623"/>
                </a:cubicBezTo>
                <a:close/>
                <a:moveTo>
                  <a:pt x="565227" y="1175385"/>
                </a:moveTo>
                <a:cubicBezTo>
                  <a:pt x="573800" y="1176338"/>
                  <a:pt x="575705" y="1176338"/>
                  <a:pt x="584277" y="1177290"/>
                </a:cubicBezTo>
                <a:cubicBezTo>
                  <a:pt x="575705" y="1173480"/>
                  <a:pt x="602375" y="1175385"/>
                  <a:pt x="605232" y="1177290"/>
                </a:cubicBezTo>
                <a:cubicBezTo>
                  <a:pt x="598565" y="1179195"/>
                  <a:pt x="589992" y="1179195"/>
                  <a:pt x="582372" y="1178243"/>
                </a:cubicBezTo>
                <a:cubicBezTo>
                  <a:pt x="574752" y="1178243"/>
                  <a:pt x="567132" y="1177290"/>
                  <a:pt x="562370" y="1179195"/>
                </a:cubicBezTo>
                <a:cubicBezTo>
                  <a:pt x="561417" y="1177290"/>
                  <a:pt x="565227" y="1177290"/>
                  <a:pt x="565227" y="1175385"/>
                </a:cubicBezTo>
                <a:close/>
                <a:moveTo>
                  <a:pt x="561417" y="1183005"/>
                </a:moveTo>
                <a:cubicBezTo>
                  <a:pt x="562370" y="1180148"/>
                  <a:pt x="566180" y="1182053"/>
                  <a:pt x="569037" y="1183005"/>
                </a:cubicBezTo>
                <a:cubicBezTo>
                  <a:pt x="568085" y="1184910"/>
                  <a:pt x="561417" y="1183005"/>
                  <a:pt x="561417" y="1183005"/>
                </a:cubicBezTo>
                <a:close/>
                <a:moveTo>
                  <a:pt x="661430" y="1187768"/>
                </a:moveTo>
                <a:lnTo>
                  <a:pt x="661430" y="1184910"/>
                </a:lnTo>
                <a:cubicBezTo>
                  <a:pt x="660477" y="1184910"/>
                  <a:pt x="660477" y="1184910"/>
                  <a:pt x="659525" y="1185863"/>
                </a:cubicBezTo>
                <a:cubicBezTo>
                  <a:pt x="656667" y="1186815"/>
                  <a:pt x="652857" y="1186815"/>
                  <a:pt x="649047" y="1187768"/>
                </a:cubicBezTo>
                <a:cubicBezTo>
                  <a:pt x="642380" y="1188720"/>
                  <a:pt x="634760" y="1189673"/>
                  <a:pt x="627140" y="1189673"/>
                </a:cubicBezTo>
                <a:cubicBezTo>
                  <a:pt x="611900" y="1190625"/>
                  <a:pt x="596660" y="1191578"/>
                  <a:pt x="581420" y="1188720"/>
                </a:cubicBezTo>
                <a:cubicBezTo>
                  <a:pt x="579515" y="1188720"/>
                  <a:pt x="580467" y="1190625"/>
                  <a:pt x="578562" y="1190625"/>
                </a:cubicBezTo>
                <a:cubicBezTo>
                  <a:pt x="574752" y="1190625"/>
                  <a:pt x="571895" y="1189673"/>
                  <a:pt x="569990" y="1188720"/>
                </a:cubicBezTo>
                <a:cubicBezTo>
                  <a:pt x="569990" y="1185863"/>
                  <a:pt x="577610" y="1187768"/>
                  <a:pt x="582372" y="1187768"/>
                </a:cubicBezTo>
                <a:cubicBezTo>
                  <a:pt x="582372" y="1186815"/>
                  <a:pt x="582372" y="1185863"/>
                  <a:pt x="580467" y="1184910"/>
                </a:cubicBezTo>
                <a:cubicBezTo>
                  <a:pt x="594755" y="1184910"/>
                  <a:pt x="621425" y="1184910"/>
                  <a:pt x="642380" y="1179195"/>
                </a:cubicBezTo>
                <a:cubicBezTo>
                  <a:pt x="647142" y="1180148"/>
                  <a:pt x="651905" y="1180148"/>
                  <a:pt x="654762" y="1182053"/>
                </a:cubicBezTo>
                <a:cubicBezTo>
                  <a:pt x="658572" y="1181100"/>
                  <a:pt x="653810" y="1179195"/>
                  <a:pt x="653810" y="1178243"/>
                </a:cubicBezTo>
                <a:cubicBezTo>
                  <a:pt x="657620" y="1177290"/>
                  <a:pt x="661430" y="1181100"/>
                  <a:pt x="662382" y="1178243"/>
                </a:cubicBezTo>
                <a:cubicBezTo>
                  <a:pt x="667145" y="1178243"/>
                  <a:pt x="664287" y="1179195"/>
                  <a:pt x="664287" y="1181100"/>
                </a:cubicBezTo>
                <a:cubicBezTo>
                  <a:pt x="671907" y="1179195"/>
                  <a:pt x="676670" y="1177290"/>
                  <a:pt x="681432" y="1176338"/>
                </a:cubicBezTo>
                <a:cubicBezTo>
                  <a:pt x="682385" y="1173480"/>
                  <a:pt x="676670" y="1175385"/>
                  <a:pt x="673812" y="1176338"/>
                </a:cubicBezTo>
                <a:cubicBezTo>
                  <a:pt x="677622" y="1172528"/>
                  <a:pt x="688100" y="1172528"/>
                  <a:pt x="692862" y="1173480"/>
                </a:cubicBezTo>
                <a:cubicBezTo>
                  <a:pt x="694767" y="1176338"/>
                  <a:pt x="687147" y="1180148"/>
                  <a:pt x="695720" y="1179195"/>
                </a:cubicBezTo>
                <a:cubicBezTo>
                  <a:pt x="690005" y="1183005"/>
                  <a:pt x="671907" y="1180148"/>
                  <a:pt x="669050" y="1183958"/>
                </a:cubicBezTo>
                <a:cubicBezTo>
                  <a:pt x="680480" y="1183958"/>
                  <a:pt x="700482" y="1178243"/>
                  <a:pt x="707150" y="1182053"/>
                </a:cubicBezTo>
                <a:cubicBezTo>
                  <a:pt x="692862" y="1185863"/>
                  <a:pt x="678575" y="1183958"/>
                  <a:pt x="661430" y="1187768"/>
                </a:cubicBezTo>
                <a:close/>
                <a:moveTo>
                  <a:pt x="730010" y="1167765"/>
                </a:moveTo>
                <a:cubicBezTo>
                  <a:pt x="730010" y="1165860"/>
                  <a:pt x="728105" y="1166813"/>
                  <a:pt x="728105" y="1164908"/>
                </a:cubicBezTo>
                <a:cubicBezTo>
                  <a:pt x="733820" y="1163003"/>
                  <a:pt x="732867" y="1165860"/>
                  <a:pt x="738582" y="1163955"/>
                </a:cubicBezTo>
                <a:cubicBezTo>
                  <a:pt x="736677" y="1165860"/>
                  <a:pt x="731915" y="1166813"/>
                  <a:pt x="730010" y="1167765"/>
                </a:cubicBezTo>
                <a:close/>
                <a:moveTo>
                  <a:pt x="769062" y="1153478"/>
                </a:moveTo>
                <a:cubicBezTo>
                  <a:pt x="750965" y="1156335"/>
                  <a:pt x="736677" y="1161098"/>
                  <a:pt x="718580" y="1163955"/>
                </a:cubicBezTo>
                <a:cubicBezTo>
                  <a:pt x="719532" y="1164908"/>
                  <a:pt x="723342" y="1163003"/>
                  <a:pt x="724295" y="1163955"/>
                </a:cubicBezTo>
                <a:cubicBezTo>
                  <a:pt x="724295" y="1166813"/>
                  <a:pt x="715722" y="1167765"/>
                  <a:pt x="715722" y="1164908"/>
                </a:cubicBezTo>
                <a:cubicBezTo>
                  <a:pt x="711912" y="1166813"/>
                  <a:pt x="711912" y="1167765"/>
                  <a:pt x="713817" y="1170623"/>
                </a:cubicBezTo>
                <a:cubicBezTo>
                  <a:pt x="707150" y="1168718"/>
                  <a:pt x="706197" y="1166813"/>
                  <a:pt x="708102" y="1164908"/>
                </a:cubicBezTo>
                <a:cubicBezTo>
                  <a:pt x="710007" y="1163003"/>
                  <a:pt x="716675" y="1162050"/>
                  <a:pt x="725247" y="1160145"/>
                </a:cubicBezTo>
                <a:cubicBezTo>
                  <a:pt x="723342" y="1159193"/>
                  <a:pt x="720485" y="1160145"/>
                  <a:pt x="717627" y="1160145"/>
                </a:cubicBezTo>
                <a:cubicBezTo>
                  <a:pt x="716675" y="1158240"/>
                  <a:pt x="724295" y="1158240"/>
                  <a:pt x="724295" y="1156335"/>
                </a:cubicBezTo>
                <a:cubicBezTo>
                  <a:pt x="726200" y="1156335"/>
                  <a:pt x="726200" y="1158240"/>
                  <a:pt x="726200" y="1159193"/>
                </a:cubicBezTo>
                <a:cubicBezTo>
                  <a:pt x="739535" y="1154430"/>
                  <a:pt x="740487" y="1154430"/>
                  <a:pt x="755727" y="1149668"/>
                </a:cubicBezTo>
                <a:cubicBezTo>
                  <a:pt x="758585" y="1152525"/>
                  <a:pt x="763347" y="1147763"/>
                  <a:pt x="766205" y="1149668"/>
                </a:cubicBezTo>
                <a:cubicBezTo>
                  <a:pt x="770015" y="1147763"/>
                  <a:pt x="761442" y="1148715"/>
                  <a:pt x="765252" y="1146810"/>
                </a:cubicBezTo>
                <a:cubicBezTo>
                  <a:pt x="775730" y="1144905"/>
                  <a:pt x="774777" y="1146810"/>
                  <a:pt x="785255" y="1142048"/>
                </a:cubicBezTo>
                <a:cubicBezTo>
                  <a:pt x="784302" y="1140143"/>
                  <a:pt x="776682" y="1145858"/>
                  <a:pt x="777635" y="1142048"/>
                </a:cubicBezTo>
                <a:cubicBezTo>
                  <a:pt x="784302" y="1141095"/>
                  <a:pt x="789065" y="1138238"/>
                  <a:pt x="793827" y="1135380"/>
                </a:cubicBezTo>
                <a:cubicBezTo>
                  <a:pt x="794780" y="1137285"/>
                  <a:pt x="794780" y="1138238"/>
                  <a:pt x="793827" y="1139190"/>
                </a:cubicBezTo>
                <a:cubicBezTo>
                  <a:pt x="797637" y="1138238"/>
                  <a:pt x="797637" y="1136333"/>
                  <a:pt x="796685" y="1134428"/>
                </a:cubicBezTo>
                <a:cubicBezTo>
                  <a:pt x="803352" y="1130618"/>
                  <a:pt x="805257" y="1132523"/>
                  <a:pt x="809067" y="1133475"/>
                </a:cubicBezTo>
                <a:cubicBezTo>
                  <a:pt x="804305" y="1143000"/>
                  <a:pt x="776682" y="1146810"/>
                  <a:pt x="769062" y="1153478"/>
                </a:cubicBezTo>
                <a:close/>
                <a:moveTo>
                  <a:pt x="901460" y="1118235"/>
                </a:moveTo>
                <a:cubicBezTo>
                  <a:pt x="901460" y="1114425"/>
                  <a:pt x="907175" y="1113473"/>
                  <a:pt x="910985" y="1109663"/>
                </a:cubicBezTo>
                <a:cubicBezTo>
                  <a:pt x="910985" y="1111568"/>
                  <a:pt x="903365" y="1115378"/>
                  <a:pt x="901460" y="1118235"/>
                </a:cubicBezTo>
                <a:close/>
                <a:moveTo>
                  <a:pt x="943370" y="1108710"/>
                </a:moveTo>
                <a:cubicBezTo>
                  <a:pt x="940512" y="1114425"/>
                  <a:pt x="941465" y="1107758"/>
                  <a:pt x="936702" y="1110615"/>
                </a:cubicBezTo>
                <a:cubicBezTo>
                  <a:pt x="936702" y="1109663"/>
                  <a:pt x="939560" y="1107758"/>
                  <a:pt x="941465" y="1106805"/>
                </a:cubicBezTo>
                <a:cubicBezTo>
                  <a:pt x="942417" y="1107758"/>
                  <a:pt x="942417" y="1108710"/>
                  <a:pt x="944322" y="1107758"/>
                </a:cubicBezTo>
                <a:cubicBezTo>
                  <a:pt x="944322" y="1108710"/>
                  <a:pt x="943370" y="1109663"/>
                  <a:pt x="943370" y="1108710"/>
                </a:cubicBezTo>
                <a:close/>
                <a:moveTo>
                  <a:pt x="938607" y="1096328"/>
                </a:moveTo>
                <a:lnTo>
                  <a:pt x="943370" y="1093470"/>
                </a:lnTo>
                <a:lnTo>
                  <a:pt x="944322" y="1095375"/>
                </a:lnTo>
                <a:cubicBezTo>
                  <a:pt x="942417" y="1096328"/>
                  <a:pt x="939560" y="1098233"/>
                  <a:pt x="938607" y="1096328"/>
                </a:cubicBezTo>
                <a:close/>
                <a:moveTo>
                  <a:pt x="944322" y="1091565"/>
                </a:moveTo>
                <a:cubicBezTo>
                  <a:pt x="943370" y="1089660"/>
                  <a:pt x="947180" y="1086803"/>
                  <a:pt x="950990" y="1084898"/>
                </a:cubicBezTo>
                <a:lnTo>
                  <a:pt x="952895" y="1086803"/>
                </a:lnTo>
                <a:cubicBezTo>
                  <a:pt x="949085" y="1089660"/>
                  <a:pt x="946227" y="1091565"/>
                  <a:pt x="944322" y="1091565"/>
                </a:cubicBezTo>
                <a:close/>
                <a:moveTo>
                  <a:pt x="942417" y="1087755"/>
                </a:moveTo>
                <a:cubicBezTo>
                  <a:pt x="934797" y="1093470"/>
                  <a:pt x="926225" y="1098233"/>
                  <a:pt x="922415" y="1102043"/>
                </a:cubicBezTo>
                <a:cubicBezTo>
                  <a:pt x="923367" y="1099185"/>
                  <a:pt x="930035" y="1093470"/>
                  <a:pt x="937655" y="1087755"/>
                </a:cubicBezTo>
                <a:cubicBezTo>
                  <a:pt x="946227" y="1082040"/>
                  <a:pt x="954800" y="1075373"/>
                  <a:pt x="960515" y="1070610"/>
                </a:cubicBezTo>
                <a:cubicBezTo>
                  <a:pt x="957657" y="1075373"/>
                  <a:pt x="950037" y="1082040"/>
                  <a:pt x="942417" y="1087755"/>
                </a:cubicBezTo>
                <a:close/>
                <a:moveTo>
                  <a:pt x="998615" y="1076325"/>
                </a:moveTo>
                <a:cubicBezTo>
                  <a:pt x="995757" y="1074420"/>
                  <a:pt x="995757" y="1074420"/>
                  <a:pt x="995757" y="1070610"/>
                </a:cubicBezTo>
                <a:cubicBezTo>
                  <a:pt x="999567" y="1070610"/>
                  <a:pt x="1004330" y="1071563"/>
                  <a:pt x="998615" y="1076325"/>
                </a:cubicBezTo>
                <a:close/>
                <a:moveTo>
                  <a:pt x="1003377" y="1069658"/>
                </a:moveTo>
                <a:cubicBezTo>
                  <a:pt x="1002425" y="1069658"/>
                  <a:pt x="999567" y="1071563"/>
                  <a:pt x="999567" y="1069658"/>
                </a:cubicBezTo>
                <a:cubicBezTo>
                  <a:pt x="1001472" y="1068705"/>
                  <a:pt x="1002425" y="1068705"/>
                  <a:pt x="1002425" y="1067753"/>
                </a:cubicBezTo>
                <a:cubicBezTo>
                  <a:pt x="1003377" y="1066800"/>
                  <a:pt x="1004330" y="1068705"/>
                  <a:pt x="1006235" y="1066800"/>
                </a:cubicBezTo>
                <a:cubicBezTo>
                  <a:pt x="1006235" y="1067753"/>
                  <a:pt x="1006235" y="1068705"/>
                  <a:pt x="1006235" y="1069658"/>
                </a:cubicBezTo>
                <a:cubicBezTo>
                  <a:pt x="1004330" y="1070610"/>
                  <a:pt x="1001472" y="1070610"/>
                  <a:pt x="1003377" y="1069658"/>
                </a:cubicBezTo>
                <a:close/>
                <a:moveTo>
                  <a:pt x="1025285" y="1058228"/>
                </a:moveTo>
                <a:cubicBezTo>
                  <a:pt x="1025285" y="1057275"/>
                  <a:pt x="1028142" y="1055370"/>
                  <a:pt x="1029095" y="1053465"/>
                </a:cubicBezTo>
                <a:cubicBezTo>
                  <a:pt x="1028142" y="1052513"/>
                  <a:pt x="1026237" y="1055370"/>
                  <a:pt x="1025285" y="1056323"/>
                </a:cubicBezTo>
                <a:cubicBezTo>
                  <a:pt x="1023380" y="1056323"/>
                  <a:pt x="1027190" y="1051560"/>
                  <a:pt x="1023380" y="1054418"/>
                </a:cubicBezTo>
                <a:cubicBezTo>
                  <a:pt x="1023380" y="1052513"/>
                  <a:pt x="1030047" y="1051560"/>
                  <a:pt x="1031952" y="1051560"/>
                </a:cubicBezTo>
                <a:cubicBezTo>
                  <a:pt x="1028142" y="1055370"/>
                  <a:pt x="1030047" y="1055370"/>
                  <a:pt x="1025285" y="1058228"/>
                </a:cubicBezTo>
                <a:close/>
                <a:moveTo>
                  <a:pt x="1052907" y="1010603"/>
                </a:moveTo>
                <a:lnTo>
                  <a:pt x="1054812" y="1012508"/>
                </a:lnTo>
                <a:lnTo>
                  <a:pt x="1050050" y="1018223"/>
                </a:lnTo>
                <a:cubicBezTo>
                  <a:pt x="1047192" y="1017270"/>
                  <a:pt x="1051955" y="1013460"/>
                  <a:pt x="1052907" y="1010603"/>
                </a:cubicBezTo>
                <a:close/>
                <a:moveTo>
                  <a:pt x="1061480" y="1021080"/>
                </a:moveTo>
                <a:cubicBezTo>
                  <a:pt x="1062432" y="1017270"/>
                  <a:pt x="1059575" y="1020128"/>
                  <a:pt x="1056717" y="1023938"/>
                </a:cubicBezTo>
                <a:cubicBezTo>
                  <a:pt x="1055765" y="1020128"/>
                  <a:pt x="1063385" y="1017270"/>
                  <a:pt x="1067195" y="1014413"/>
                </a:cubicBezTo>
                <a:cubicBezTo>
                  <a:pt x="1068147" y="1014413"/>
                  <a:pt x="1062432" y="1018223"/>
                  <a:pt x="1061480" y="1021080"/>
                </a:cubicBezTo>
                <a:close/>
                <a:moveTo>
                  <a:pt x="1066242" y="1000125"/>
                </a:moveTo>
                <a:cubicBezTo>
                  <a:pt x="1065290" y="1006793"/>
                  <a:pt x="1063385" y="1013460"/>
                  <a:pt x="1052907" y="1019175"/>
                </a:cubicBezTo>
                <a:cubicBezTo>
                  <a:pt x="1053860" y="1014413"/>
                  <a:pt x="1063385" y="1008698"/>
                  <a:pt x="1060527" y="1002983"/>
                </a:cubicBezTo>
                <a:cubicBezTo>
                  <a:pt x="1070052" y="994410"/>
                  <a:pt x="1075767" y="985838"/>
                  <a:pt x="1081482" y="982028"/>
                </a:cubicBezTo>
                <a:cubicBezTo>
                  <a:pt x="1080530" y="987743"/>
                  <a:pt x="1071957" y="997268"/>
                  <a:pt x="1066242" y="1000125"/>
                </a:cubicBezTo>
                <a:close/>
                <a:moveTo>
                  <a:pt x="1093865" y="967740"/>
                </a:moveTo>
                <a:cubicBezTo>
                  <a:pt x="1088150" y="973455"/>
                  <a:pt x="1085292" y="975360"/>
                  <a:pt x="1083387" y="981075"/>
                </a:cubicBezTo>
                <a:lnTo>
                  <a:pt x="1080530" y="978218"/>
                </a:lnTo>
                <a:cubicBezTo>
                  <a:pt x="1087197" y="972503"/>
                  <a:pt x="1091960" y="962025"/>
                  <a:pt x="1098627" y="955358"/>
                </a:cubicBezTo>
                <a:cubicBezTo>
                  <a:pt x="1098627" y="961073"/>
                  <a:pt x="1091960" y="963930"/>
                  <a:pt x="1093865" y="967740"/>
                </a:cubicBezTo>
                <a:close/>
                <a:moveTo>
                  <a:pt x="1156730" y="868680"/>
                </a:moveTo>
                <a:cubicBezTo>
                  <a:pt x="1153872" y="868680"/>
                  <a:pt x="1155777" y="864870"/>
                  <a:pt x="1152920" y="864870"/>
                </a:cubicBezTo>
                <a:cubicBezTo>
                  <a:pt x="1154825" y="862965"/>
                  <a:pt x="1157682" y="855345"/>
                  <a:pt x="1159587" y="858203"/>
                </a:cubicBezTo>
                <a:cubicBezTo>
                  <a:pt x="1157682" y="855345"/>
                  <a:pt x="1163397" y="848678"/>
                  <a:pt x="1166255" y="843915"/>
                </a:cubicBezTo>
                <a:cubicBezTo>
                  <a:pt x="1161492" y="853440"/>
                  <a:pt x="1161492" y="862013"/>
                  <a:pt x="1156730" y="868680"/>
                </a:cubicBezTo>
                <a:close/>
                <a:moveTo>
                  <a:pt x="1157682" y="895350"/>
                </a:moveTo>
                <a:cubicBezTo>
                  <a:pt x="1156730" y="894398"/>
                  <a:pt x="1154825" y="895350"/>
                  <a:pt x="1153872" y="897255"/>
                </a:cubicBezTo>
                <a:cubicBezTo>
                  <a:pt x="1151967" y="896303"/>
                  <a:pt x="1153872" y="893445"/>
                  <a:pt x="1156730" y="889635"/>
                </a:cubicBezTo>
                <a:cubicBezTo>
                  <a:pt x="1156730" y="892493"/>
                  <a:pt x="1158635" y="889635"/>
                  <a:pt x="1158635" y="892493"/>
                </a:cubicBezTo>
                <a:cubicBezTo>
                  <a:pt x="1160540" y="889635"/>
                  <a:pt x="1162445" y="883920"/>
                  <a:pt x="1164350" y="886778"/>
                </a:cubicBezTo>
                <a:cubicBezTo>
                  <a:pt x="1162445" y="887730"/>
                  <a:pt x="1160540" y="892493"/>
                  <a:pt x="1157682" y="895350"/>
                </a:cubicBezTo>
                <a:close/>
                <a:moveTo>
                  <a:pt x="1166255" y="878205"/>
                </a:moveTo>
                <a:cubicBezTo>
                  <a:pt x="1166255" y="873443"/>
                  <a:pt x="1168160" y="872490"/>
                  <a:pt x="1171017" y="868680"/>
                </a:cubicBezTo>
                <a:cubicBezTo>
                  <a:pt x="1171970" y="873443"/>
                  <a:pt x="1169112" y="874395"/>
                  <a:pt x="1166255" y="878205"/>
                </a:cubicBezTo>
                <a:close/>
                <a:moveTo>
                  <a:pt x="1171970" y="821055"/>
                </a:moveTo>
                <a:cubicBezTo>
                  <a:pt x="1171017" y="819150"/>
                  <a:pt x="1171970" y="817245"/>
                  <a:pt x="1172922" y="813435"/>
                </a:cubicBezTo>
                <a:cubicBezTo>
                  <a:pt x="1175780" y="814388"/>
                  <a:pt x="1173875" y="820103"/>
                  <a:pt x="1171970" y="821055"/>
                </a:cubicBezTo>
                <a:close/>
                <a:moveTo>
                  <a:pt x="1171017" y="800100"/>
                </a:moveTo>
                <a:cubicBezTo>
                  <a:pt x="1171017" y="796290"/>
                  <a:pt x="1172922" y="794385"/>
                  <a:pt x="1174827" y="788670"/>
                </a:cubicBezTo>
                <a:cubicBezTo>
                  <a:pt x="1176732" y="788670"/>
                  <a:pt x="1172922" y="798195"/>
                  <a:pt x="1171017" y="800100"/>
                </a:cubicBezTo>
                <a:close/>
                <a:moveTo>
                  <a:pt x="1178637" y="767715"/>
                </a:moveTo>
                <a:cubicBezTo>
                  <a:pt x="1180542" y="769620"/>
                  <a:pt x="1176732" y="773430"/>
                  <a:pt x="1176732" y="778193"/>
                </a:cubicBezTo>
                <a:cubicBezTo>
                  <a:pt x="1173875" y="778193"/>
                  <a:pt x="1178637" y="770573"/>
                  <a:pt x="1178637" y="767715"/>
                </a:cubicBezTo>
                <a:close/>
                <a:moveTo>
                  <a:pt x="1178637" y="792480"/>
                </a:moveTo>
                <a:cubicBezTo>
                  <a:pt x="1177685" y="786765"/>
                  <a:pt x="1178637" y="783908"/>
                  <a:pt x="1180542" y="775335"/>
                </a:cubicBezTo>
                <a:cubicBezTo>
                  <a:pt x="1181495" y="778193"/>
                  <a:pt x="1179590" y="785813"/>
                  <a:pt x="1183400" y="778193"/>
                </a:cubicBezTo>
                <a:cubicBezTo>
                  <a:pt x="1185305" y="781050"/>
                  <a:pt x="1179590" y="787718"/>
                  <a:pt x="1178637" y="792480"/>
                </a:cubicBezTo>
                <a:close/>
                <a:moveTo>
                  <a:pt x="1190067" y="726758"/>
                </a:moveTo>
                <a:cubicBezTo>
                  <a:pt x="1187210" y="741998"/>
                  <a:pt x="1188162" y="746760"/>
                  <a:pt x="1188162" y="754380"/>
                </a:cubicBezTo>
                <a:cubicBezTo>
                  <a:pt x="1187210" y="758190"/>
                  <a:pt x="1185305" y="755333"/>
                  <a:pt x="1184352" y="758190"/>
                </a:cubicBezTo>
                <a:cubicBezTo>
                  <a:pt x="1188162" y="757238"/>
                  <a:pt x="1185305" y="767715"/>
                  <a:pt x="1183400" y="775335"/>
                </a:cubicBezTo>
                <a:cubicBezTo>
                  <a:pt x="1180542" y="774383"/>
                  <a:pt x="1179590" y="774383"/>
                  <a:pt x="1179590" y="772478"/>
                </a:cubicBezTo>
                <a:cubicBezTo>
                  <a:pt x="1180542" y="771525"/>
                  <a:pt x="1182447" y="765810"/>
                  <a:pt x="1181495" y="763905"/>
                </a:cubicBezTo>
                <a:cubicBezTo>
                  <a:pt x="1178637" y="767715"/>
                  <a:pt x="1180542" y="759143"/>
                  <a:pt x="1178637" y="758190"/>
                </a:cubicBezTo>
                <a:cubicBezTo>
                  <a:pt x="1179590" y="755333"/>
                  <a:pt x="1180542" y="755333"/>
                  <a:pt x="1181495" y="757238"/>
                </a:cubicBezTo>
                <a:cubicBezTo>
                  <a:pt x="1182447" y="745808"/>
                  <a:pt x="1188162" y="733425"/>
                  <a:pt x="1189115" y="721995"/>
                </a:cubicBezTo>
                <a:cubicBezTo>
                  <a:pt x="1190067" y="721995"/>
                  <a:pt x="1190067" y="724853"/>
                  <a:pt x="1191020" y="722948"/>
                </a:cubicBezTo>
                <a:cubicBezTo>
                  <a:pt x="1187210" y="724853"/>
                  <a:pt x="1191972" y="718185"/>
                  <a:pt x="1190067" y="718185"/>
                </a:cubicBezTo>
                <a:cubicBezTo>
                  <a:pt x="1189115" y="720090"/>
                  <a:pt x="1188162" y="719138"/>
                  <a:pt x="1188162" y="718185"/>
                </a:cubicBezTo>
                <a:cubicBezTo>
                  <a:pt x="1189115" y="714375"/>
                  <a:pt x="1190067" y="711518"/>
                  <a:pt x="1191020" y="707708"/>
                </a:cubicBezTo>
                <a:cubicBezTo>
                  <a:pt x="1193877" y="706755"/>
                  <a:pt x="1189115" y="714375"/>
                  <a:pt x="1191972" y="714375"/>
                </a:cubicBezTo>
                <a:cubicBezTo>
                  <a:pt x="1192925" y="707708"/>
                  <a:pt x="1198640" y="698183"/>
                  <a:pt x="1195782" y="695325"/>
                </a:cubicBezTo>
                <a:cubicBezTo>
                  <a:pt x="1193877" y="701993"/>
                  <a:pt x="1193877" y="704850"/>
                  <a:pt x="1191020" y="707708"/>
                </a:cubicBezTo>
                <a:cubicBezTo>
                  <a:pt x="1191020" y="707708"/>
                  <a:pt x="1191020" y="707708"/>
                  <a:pt x="1191020" y="706755"/>
                </a:cubicBezTo>
                <a:cubicBezTo>
                  <a:pt x="1191972" y="701040"/>
                  <a:pt x="1193877" y="695325"/>
                  <a:pt x="1193877" y="688658"/>
                </a:cubicBezTo>
                <a:cubicBezTo>
                  <a:pt x="1194830" y="688658"/>
                  <a:pt x="1195782" y="687705"/>
                  <a:pt x="1196735" y="687705"/>
                </a:cubicBezTo>
                <a:cubicBezTo>
                  <a:pt x="1196735" y="687705"/>
                  <a:pt x="1196735" y="687705"/>
                  <a:pt x="1196735" y="687705"/>
                </a:cubicBezTo>
                <a:cubicBezTo>
                  <a:pt x="1198640" y="690563"/>
                  <a:pt x="1198640" y="695325"/>
                  <a:pt x="1197687" y="699135"/>
                </a:cubicBezTo>
                <a:cubicBezTo>
                  <a:pt x="1196735" y="702945"/>
                  <a:pt x="1194830" y="707708"/>
                  <a:pt x="1195782" y="711518"/>
                </a:cubicBezTo>
                <a:cubicBezTo>
                  <a:pt x="1193877" y="715328"/>
                  <a:pt x="1192925" y="714375"/>
                  <a:pt x="1191972" y="715328"/>
                </a:cubicBezTo>
                <a:cubicBezTo>
                  <a:pt x="1193877" y="718185"/>
                  <a:pt x="1191020" y="732473"/>
                  <a:pt x="1190067" y="735330"/>
                </a:cubicBezTo>
                <a:cubicBezTo>
                  <a:pt x="1188162" y="734378"/>
                  <a:pt x="1191972" y="727710"/>
                  <a:pt x="1190067" y="726758"/>
                </a:cubicBezTo>
                <a:close/>
                <a:moveTo>
                  <a:pt x="1190067" y="801053"/>
                </a:moveTo>
                <a:cubicBezTo>
                  <a:pt x="1192925" y="796290"/>
                  <a:pt x="1191020" y="793433"/>
                  <a:pt x="1193877" y="790575"/>
                </a:cubicBezTo>
                <a:cubicBezTo>
                  <a:pt x="1197687" y="790575"/>
                  <a:pt x="1192925" y="803910"/>
                  <a:pt x="1190067" y="801053"/>
                </a:cubicBezTo>
                <a:close/>
                <a:moveTo>
                  <a:pt x="1193877" y="787718"/>
                </a:moveTo>
                <a:cubicBezTo>
                  <a:pt x="1197687" y="785813"/>
                  <a:pt x="1199592" y="779145"/>
                  <a:pt x="1203402" y="779145"/>
                </a:cubicBezTo>
                <a:cubicBezTo>
                  <a:pt x="1200545" y="784860"/>
                  <a:pt x="1197687" y="790575"/>
                  <a:pt x="1193877" y="787718"/>
                </a:cubicBezTo>
                <a:close/>
                <a:moveTo>
                  <a:pt x="1226262" y="529590"/>
                </a:moveTo>
                <a:cubicBezTo>
                  <a:pt x="1226262" y="529590"/>
                  <a:pt x="1226262" y="529590"/>
                  <a:pt x="1226262" y="529590"/>
                </a:cubicBezTo>
                <a:cubicBezTo>
                  <a:pt x="1226262" y="529590"/>
                  <a:pt x="1226262" y="529590"/>
                  <a:pt x="1226262" y="529590"/>
                </a:cubicBezTo>
                <a:cubicBezTo>
                  <a:pt x="1226262" y="529590"/>
                  <a:pt x="1226262" y="529590"/>
                  <a:pt x="1226262" y="529590"/>
                </a:cubicBezTo>
                <a:close/>
                <a:moveTo>
                  <a:pt x="1230072" y="522923"/>
                </a:moveTo>
                <a:cubicBezTo>
                  <a:pt x="1231025" y="521018"/>
                  <a:pt x="1231025" y="529590"/>
                  <a:pt x="1231977" y="535305"/>
                </a:cubicBezTo>
                <a:cubicBezTo>
                  <a:pt x="1228167" y="533400"/>
                  <a:pt x="1229120" y="526733"/>
                  <a:pt x="1230072" y="52292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1035" name="任意多边形: 形状 1034">
            <a:extLst>
              <a:ext uri="{FF2B5EF4-FFF2-40B4-BE49-F238E27FC236}">
                <a16:creationId xmlns:a16="http://schemas.microsoft.com/office/drawing/2014/main" id="{DE8B9189-0C1E-471F-8F55-1D2B2F24B3C0}"/>
              </a:ext>
            </a:extLst>
          </p:cNvPr>
          <p:cNvSpPr/>
          <p:nvPr/>
        </p:nvSpPr>
        <p:spPr>
          <a:xfrm>
            <a:off x="1622315" y="4056018"/>
            <a:ext cx="827398" cy="798638"/>
          </a:xfrm>
          <a:custGeom>
            <a:avLst/>
            <a:gdLst>
              <a:gd name="connsiteX0" fmla="*/ 1244360 w 1244359"/>
              <a:gd name="connsiteY0" fmla="*/ 573405 h 1201102"/>
              <a:gd name="connsiteX1" fmla="*/ 1241502 w 1244359"/>
              <a:gd name="connsiteY1" fmla="*/ 522923 h 1201102"/>
              <a:gd name="connsiteX2" fmla="*/ 1240550 w 1244359"/>
              <a:gd name="connsiteY2" fmla="*/ 510540 h 1201102"/>
              <a:gd name="connsiteX3" fmla="*/ 1238645 w 1244359"/>
              <a:gd name="connsiteY3" fmla="*/ 499110 h 1201102"/>
              <a:gd name="connsiteX4" fmla="*/ 1235787 w 1244359"/>
              <a:gd name="connsiteY4" fmla="*/ 476250 h 1201102"/>
              <a:gd name="connsiteX5" fmla="*/ 1225310 w 1244359"/>
              <a:gd name="connsiteY5" fmla="*/ 442913 h 1201102"/>
              <a:gd name="connsiteX6" fmla="*/ 1220547 w 1244359"/>
              <a:gd name="connsiteY6" fmla="*/ 422910 h 1201102"/>
              <a:gd name="connsiteX7" fmla="*/ 1222452 w 1244359"/>
              <a:gd name="connsiteY7" fmla="*/ 414338 h 1201102"/>
              <a:gd name="connsiteX8" fmla="*/ 1216737 w 1244359"/>
              <a:gd name="connsiteY8" fmla="*/ 396240 h 1201102"/>
              <a:gd name="connsiteX9" fmla="*/ 1219595 w 1244359"/>
              <a:gd name="connsiteY9" fmla="*/ 415290 h 1201102"/>
              <a:gd name="connsiteX10" fmla="*/ 1214832 w 1244359"/>
              <a:gd name="connsiteY10" fmla="*/ 390525 h 1201102"/>
              <a:gd name="connsiteX11" fmla="*/ 1205307 w 1244359"/>
              <a:gd name="connsiteY11" fmla="*/ 365760 h 1201102"/>
              <a:gd name="connsiteX12" fmla="*/ 1199592 w 1244359"/>
              <a:gd name="connsiteY12" fmla="*/ 354330 h 1201102"/>
              <a:gd name="connsiteX13" fmla="*/ 1197687 w 1244359"/>
              <a:gd name="connsiteY13" fmla="*/ 355283 h 1201102"/>
              <a:gd name="connsiteX14" fmla="*/ 1191020 w 1244359"/>
              <a:gd name="connsiteY14" fmla="*/ 337185 h 1201102"/>
              <a:gd name="connsiteX15" fmla="*/ 1191020 w 1244359"/>
              <a:gd name="connsiteY15" fmla="*/ 340995 h 1201102"/>
              <a:gd name="connsiteX16" fmla="*/ 1188162 w 1244359"/>
              <a:gd name="connsiteY16" fmla="*/ 331470 h 1201102"/>
              <a:gd name="connsiteX17" fmla="*/ 1189115 w 1244359"/>
              <a:gd name="connsiteY17" fmla="*/ 340995 h 1201102"/>
              <a:gd name="connsiteX18" fmla="*/ 1198640 w 1244359"/>
              <a:gd name="connsiteY18" fmla="*/ 362903 h 1201102"/>
              <a:gd name="connsiteX19" fmla="*/ 1193877 w 1244359"/>
              <a:gd name="connsiteY19" fmla="*/ 351473 h 1201102"/>
              <a:gd name="connsiteX20" fmla="*/ 1191972 w 1244359"/>
              <a:gd name="connsiteY20" fmla="*/ 355283 h 1201102"/>
              <a:gd name="connsiteX21" fmla="*/ 1197687 w 1244359"/>
              <a:gd name="connsiteY21" fmla="*/ 364808 h 1201102"/>
              <a:gd name="connsiteX22" fmla="*/ 1191020 w 1244359"/>
              <a:gd name="connsiteY22" fmla="*/ 360998 h 1201102"/>
              <a:gd name="connsiteX23" fmla="*/ 1197687 w 1244359"/>
              <a:gd name="connsiteY23" fmla="*/ 368618 h 1201102"/>
              <a:gd name="connsiteX24" fmla="*/ 1194830 w 1244359"/>
              <a:gd name="connsiteY24" fmla="*/ 369570 h 1201102"/>
              <a:gd name="connsiteX25" fmla="*/ 1196735 w 1244359"/>
              <a:gd name="connsiteY25" fmla="*/ 371475 h 1201102"/>
              <a:gd name="connsiteX26" fmla="*/ 1194830 w 1244359"/>
              <a:gd name="connsiteY26" fmla="*/ 371475 h 1201102"/>
              <a:gd name="connsiteX27" fmla="*/ 1191972 w 1244359"/>
              <a:gd name="connsiteY27" fmla="*/ 373380 h 1201102"/>
              <a:gd name="connsiteX28" fmla="*/ 1192925 w 1244359"/>
              <a:gd name="connsiteY28" fmla="*/ 372428 h 1201102"/>
              <a:gd name="connsiteX29" fmla="*/ 1190067 w 1244359"/>
              <a:gd name="connsiteY29" fmla="*/ 363855 h 1201102"/>
              <a:gd name="connsiteX30" fmla="*/ 1191020 w 1244359"/>
              <a:gd name="connsiteY30" fmla="*/ 374333 h 1201102"/>
              <a:gd name="connsiteX31" fmla="*/ 1184352 w 1244359"/>
              <a:gd name="connsiteY31" fmla="*/ 377190 h 1201102"/>
              <a:gd name="connsiteX32" fmla="*/ 1183400 w 1244359"/>
              <a:gd name="connsiteY32" fmla="*/ 376238 h 1201102"/>
              <a:gd name="connsiteX33" fmla="*/ 1182447 w 1244359"/>
              <a:gd name="connsiteY33" fmla="*/ 372428 h 1201102"/>
              <a:gd name="connsiteX34" fmla="*/ 1180542 w 1244359"/>
              <a:gd name="connsiteY34" fmla="*/ 367665 h 1201102"/>
              <a:gd name="connsiteX35" fmla="*/ 1179590 w 1244359"/>
              <a:gd name="connsiteY35" fmla="*/ 356235 h 1201102"/>
              <a:gd name="connsiteX36" fmla="*/ 1169112 w 1244359"/>
              <a:gd name="connsiteY36" fmla="*/ 328613 h 1201102"/>
              <a:gd name="connsiteX37" fmla="*/ 1163397 w 1244359"/>
              <a:gd name="connsiteY37" fmla="*/ 322898 h 1201102"/>
              <a:gd name="connsiteX38" fmla="*/ 1163397 w 1244359"/>
              <a:gd name="connsiteY38" fmla="*/ 319088 h 1201102"/>
              <a:gd name="connsiteX39" fmla="*/ 1160540 w 1244359"/>
              <a:gd name="connsiteY39" fmla="*/ 317183 h 1201102"/>
              <a:gd name="connsiteX40" fmla="*/ 1159587 w 1244359"/>
              <a:gd name="connsiteY40" fmla="*/ 311468 h 1201102"/>
              <a:gd name="connsiteX41" fmla="*/ 1152920 w 1244359"/>
              <a:gd name="connsiteY41" fmla="*/ 304800 h 1201102"/>
              <a:gd name="connsiteX42" fmla="*/ 1151015 w 1244359"/>
              <a:gd name="connsiteY42" fmla="*/ 299085 h 1201102"/>
              <a:gd name="connsiteX43" fmla="*/ 1151967 w 1244359"/>
              <a:gd name="connsiteY43" fmla="*/ 299085 h 1201102"/>
              <a:gd name="connsiteX44" fmla="*/ 1142442 w 1244359"/>
              <a:gd name="connsiteY44" fmla="*/ 280988 h 1201102"/>
              <a:gd name="connsiteX45" fmla="*/ 1142442 w 1244359"/>
              <a:gd name="connsiteY45" fmla="*/ 280988 h 1201102"/>
              <a:gd name="connsiteX46" fmla="*/ 1118630 w 1244359"/>
              <a:gd name="connsiteY46" fmla="*/ 243840 h 1201102"/>
              <a:gd name="connsiteX47" fmla="*/ 1109105 w 1244359"/>
              <a:gd name="connsiteY47" fmla="*/ 226695 h 1201102"/>
              <a:gd name="connsiteX48" fmla="*/ 1105295 w 1244359"/>
              <a:gd name="connsiteY48" fmla="*/ 225743 h 1201102"/>
              <a:gd name="connsiteX49" fmla="*/ 1092912 w 1244359"/>
              <a:gd name="connsiteY49" fmla="*/ 207645 h 1201102"/>
              <a:gd name="connsiteX50" fmla="*/ 1087197 w 1244359"/>
              <a:gd name="connsiteY50" fmla="*/ 195263 h 1201102"/>
              <a:gd name="connsiteX51" fmla="*/ 1088150 w 1244359"/>
              <a:gd name="connsiteY51" fmla="*/ 194310 h 1201102"/>
              <a:gd name="connsiteX52" fmla="*/ 1085292 w 1244359"/>
              <a:gd name="connsiteY52" fmla="*/ 191453 h 1201102"/>
              <a:gd name="connsiteX53" fmla="*/ 1082435 w 1244359"/>
              <a:gd name="connsiteY53" fmla="*/ 188595 h 1201102"/>
              <a:gd name="connsiteX54" fmla="*/ 1071957 w 1244359"/>
              <a:gd name="connsiteY54" fmla="*/ 176213 h 1201102"/>
              <a:gd name="connsiteX55" fmla="*/ 1062432 w 1244359"/>
              <a:gd name="connsiteY55" fmla="*/ 163830 h 1201102"/>
              <a:gd name="connsiteX56" fmla="*/ 1035762 w 1244359"/>
              <a:gd name="connsiteY56" fmla="*/ 123825 h 1201102"/>
              <a:gd name="connsiteX57" fmla="*/ 999567 w 1244359"/>
              <a:gd name="connsiteY57" fmla="*/ 91440 h 1201102"/>
              <a:gd name="connsiteX58" fmla="*/ 993852 w 1244359"/>
              <a:gd name="connsiteY58" fmla="*/ 91440 h 1201102"/>
              <a:gd name="connsiteX59" fmla="*/ 961467 w 1244359"/>
              <a:gd name="connsiteY59" fmla="*/ 67628 h 1201102"/>
              <a:gd name="connsiteX60" fmla="*/ 925272 w 1244359"/>
              <a:gd name="connsiteY60" fmla="*/ 45720 h 1201102"/>
              <a:gd name="connsiteX61" fmla="*/ 876695 w 1244359"/>
              <a:gd name="connsiteY61" fmla="*/ 16193 h 1201102"/>
              <a:gd name="connsiteX62" fmla="*/ 847167 w 1244359"/>
              <a:gd name="connsiteY62" fmla="*/ 9525 h 1201102"/>
              <a:gd name="connsiteX63" fmla="*/ 821450 w 1244359"/>
              <a:gd name="connsiteY63" fmla="*/ 12383 h 1201102"/>
              <a:gd name="connsiteX64" fmla="*/ 769062 w 1244359"/>
              <a:gd name="connsiteY64" fmla="*/ 1905 h 1201102"/>
              <a:gd name="connsiteX65" fmla="*/ 759537 w 1244359"/>
              <a:gd name="connsiteY65" fmla="*/ 3810 h 1201102"/>
              <a:gd name="connsiteX66" fmla="*/ 753822 w 1244359"/>
              <a:gd name="connsiteY66" fmla="*/ 0 h 1201102"/>
              <a:gd name="connsiteX67" fmla="*/ 751917 w 1244359"/>
              <a:gd name="connsiteY67" fmla="*/ 6668 h 1201102"/>
              <a:gd name="connsiteX68" fmla="*/ 780492 w 1244359"/>
              <a:gd name="connsiteY68" fmla="*/ 8573 h 1201102"/>
              <a:gd name="connsiteX69" fmla="*/ 788112 w 1244359"/>
              <a:gd name="connsiteY69" fmla="*/ 12383 h 1201102"/>
              <a:gd name="connsiteX70" fmla="*/ 873837 w 1244359"/>
              <a:gd name="connsiteY70" fmla="*/ 25718 h 1201102"/>
              <a:gd name="connsiteX71" fmla="*/ 950990 w 1244359"/>
              <a:gd name="connsiteY71" fmla="*/ 63818 h 1201102"/>
              <a:gd name="connsiteX72" fmla="*/ 952895 w 1244359"/>
              <a:gd name="connsiteY72" fmla="*/ 72390 h 1201102"/>
              <a:gd name="connsiteX73" fmla="*/ 981470 w 1244359"/>
              <a:gd name="connsiteY73" fmla="*/ 93345 h 1201102"/>
              <a:gd name="connsiteX74" fmla="*/ 1009092 w 1244359"/>
              <a:gd name="connsiteY74" fmla="*/ 106680 h 1201102"/>
              <a:gd name="connsiteX75" fmla="*/ 1030047 w 1244359"/>
              <a:gd name="connsiteY75" fmla="*/ 128588 h 1201102"/>
              <a:gd name="connsiteX76" fmla="*/ 1051002 w 1244359"/>
              <a:gd name="connsiteY76" fmla="*/ 154305 h 1201102"/>
              <a:gd name="connsiteX77" fmla="*/ 1051002 w 1244359"/>
              <a:gd name="connsiteY77" fmla="*/ 156210 h 1201102"/>
              <a:gd name="connsiteX78" fmla="*/ 1036715 w 1244359"/>
              <a:gd name="connsiteY78" fmla="*/ 143828 h 1201102"/>
              <a:gd name="connsiteX79" fmla="*/ 1041477 w 1244359"/>
              <a:gd name="connsiteY79" fmla="*/ 145733 h 1201102"/>
              <a:gd name="connsiteX80" fmla="*/ 1028142 w 1244359"/>
              <a:gd name="connsiteY80" fmla="*/ 134303 h 1201102"/>
              <a:gd name="connsiteX81" fmla="*/ 1018617 w 1244359"/>
              <a:gd name="connsiteY81" fmla="*/ 121920 h 1201102"/>
              <a:gd name="connsiteX82" fmla="*/ 1008140 w 1244359"/>
              <a:gd name="connsiteY82" fmla="*/ 120015 h 1201102"/>
              <a:gd name="connsiteX83" fmla="*/ 1021475 w 1244359"/>
              <a:gd name="connsiteY83" fmla="*/ 139065 h 1201102"/>
              <a:gd name="connsiteX84" fmla="*/ 1012902 w 1244359"/>
              <a:gd name="connsiteY84" fmla="*/ 130493 h 1201102"/>
              <a:gd name="connsiteX85" fmla="*/ 1026237 w 1244359"/>
              <a:gd name="connsiteY85" fmla="*/ 144780 h 1201102"/>
              <a:gd name="connsiteX86" fmla="*/ 1042430 w 1244359"/>
              <a:gd name="connsiteY86" fmla="*/ 159068 h 1201102"/>
              <a:gd name="connsiteX87" fmla="*/ 1039572 w 1244359"/>
              <a:gd name="connsiteY87" fmla="*/ 160020 h 1201102"/>
              <a:gd name="connsiteX88" fmla="*/ 1052907 w 1244359"/>
              <a:gd name="connsiteY88" fmla="*/ 172403 h 1201102"/>
              <a:gd name="connsiteX89" fmla="*/ 1055765 w 1244359"/>
              <a:gd name="connsiteY89" fmla="*/ 177165 h 1201102"/>
              <a:gd name="connsiteX90" fmla="*/ 1052907 w 1244359"/>
              <a:gd name="connsiteY90" fmla="*/ 176213 h 1201102"/>
              <a:gd name="connsiteX91" fmla="*/ 1055765 w 1244359"/>
              <a:gd name="connsiteY91" fmla="*/ 181928 h 1201102"/>
              <a:gd name="connsiteX92" fmla="*/ 1053860 w 1244359"/>
              <a:gd name="connsiteY92" fmla="*/ 180975 h 1201102"/>
              <a:gd name="connsiteX93" fmla="*/ 1056717 w 1244359"/>
              <a:gd name="connsiteY93" fmla="*/ 183833 h 1201102"/>
              <a:gd name="connsiteX94" fmla="*/ 1056717 w 1244359"/>
              <a:gd name="connsiteY94" fmla="*/ 186690 h 1201102"/>
              <a:gd name="connsiteX95" fmla="*/ 1034810 w 1244359"/>
              <a:gd name="connsiteY95" fmla="*/ 179070 h 1201102"/>
              <a:gd name="connsiteX96" fmla="*/ 1032905 w 1244359"/>
              <a:gd name="connsiteY96" fmla="*/ 174308 h 1201102"/>
              <a:gd name="connsiteX97" fmla="*/ 1031000 w 1244359"/>
              <a:gd name="connsiteY97" fmla="*/ 176213 h 1201102"/>
              <a:gd name="connsiteX98" fmla="*/ 1032905 w 1244359"/>
              <a:gd name="connsiteY98" fmla="*/ 178118 h 1201102"/>
              <a:gd name="connsiteX99" fmla="*/ 1030047 w 1244359"/>
              <a:gd name="connsiteY99" fmla="*/ 177165 h 1201102"/>
              <a:gd name="connsiteX100" fmla="*/ 1029095 w 1244359"/>
              <a:gd name="connsiteY100" fmla="*/ 175260 h 1201102"/>
              <a:gd name="connsiteX101" fmla="*/ 1027190 w 1244359"/>
              <a:gd name="connsiteY101" fmla="*/ 173355 h 1201102"/>
              <a:gd name="connsiteX102" fmla="*/ 1028142 w 1244359"/>
              <a:gd name="connsiteY102" fmla="*/ 176213 h 1201102"/>
              <a:gd name="connsiteX103" fmla="*/ 1028142 w 1244359"/>
              <a:gd name="connsiteY103" fmla="*/ 176213 h 1201102"/>
              <a:gd name="connsiteX104" fmla="*/ 1021475 w 1244359"/>
              <a:gd name="connsiteY104" fmla="*/ 172403 h 1201102"/>
              <a:gd name="connsiteX105" fmla="*/ 1016712 w 1244359"/>
              <a:gd name="connsiteY105" fmla="*/ 164783 h 1201102"/>
              <a:gd name="connsiteX106" fmla="*/ 1005282 w 1244359"/>
              <a:gd name="connsiteY106" fmla="*/ 164783 h 1201102"/>
              <a:gd name="connsiteX107" fmla="*/ 1003377 w 1244359"/>
              <a:gd name="connsiteY107" fmla="*/ 168593 h 1201102"/>
              <a:gd name="connsiteX108" fmla="*/ 996710 w 1244359"/>
              <a:gd name="connsiteY108" fmla="*/ 164783 h 1201102"/>
              <a:gd name="connsiteX109" fmla="*/ 994805 w 1244359"/>
              <a:gd name="connsiteY109" fmla="*/ 152400 h 1201102"/>
              <a:gd name="connsiteX110" fmla="*/ 991947 w 1244359"/>
              <a:gd name="connsiteY110" fmla="*/ 151448 h 1201102"/>
              <a:gd name="connsiteX111" fmla="*/ 990995 w 1244359"/>
              <a:gd name="connsiteY111" fmla="*/ 152400 h 1201102"/>
              <a:gd name="connsiteX112" fmla="*/ 990995 w 1244359"/>
              <a:gd name="connsiteY112" fmla="*/ 153353 h 1201102"/>
              <a:gd name="connsiteX113" fmla="*/ 983375 w 1244359"/>
              <a:gd name="connsiteY113" fmla="*/ 145733 h 1201102"/>
              <a:gd name="connsiteX114" fmla="*/ 982422 w 1244359"/>
              <a:gd name="connsiteY114" fmla="*/ 149543 h 1201102"/>
              <a:gd name="connsiteX115" fmla="*/ 990042 w 1244359"/>
              <a:gd name="connsiteY115" fmla="*/ 155258 h 1201102"/>
              <a:gd name="connsiteX116" fmla="*/ 990042 w 1244359"/>
              <a:gd name="connsiteY116" fmla="*/ 156210 h 1201102"/>
              <a:gd name="connsiteX117" fmla="*/ 992900 w 1244359"/>
              <a:gd name="connsiteY117" fmla="*/ 160973 h 1201102"/>
              <a:gd name="connsiteX118" fmla="*/ 973850 w 1244359"/>
              <a:gd name="connsiteY118" fmla="*/ 144780 h 1201102"/>
              <a:gd name="connsiteX119" fmla="*/ 970040 w 1244359"/>
              <a:gd name="connsiteY119" fmla="*/ 141923 h 1201102"/>
              <a:gd name="connsiteX120" fmla="*/ 970992 w 1244359"/>
              <a:gd name="connsiteY120" fmla="*/ 140970 h 1201102"/>
              <a:gd name="connsiteX121" fmla="*/ 970040 w 1244359"/>
              <a:gd name="connsiteY121" fmla="*/ 139065 h 1201102"/>
              <a:gd name="connsiteX122" fmla="*/ 969087 w 1244359"/>
              <a:gd name="connsiteY122" fmla="*/ 140018 h 1201102"/>
              <a:gd name="connsiteX123" fmla="*/ 955752 w 1244359"/>
              <a:gd name="connsiteY123" fmla="*/ 133350 h 1201102"/>
              <a:gd name="connsiteX124" fmla="*/ 951942 w 1244359"/>
              <a:gd name="connsiteY124" fmla="*/ 128588 h 1201102"/>
              <a:gd name="connsiteX125" fmla="*/ 947180 w 1244359"/>
              <a:gd name="connsiteY125" fmla="*/ 125730 h 1201102"/>
              <a:gd name="connsiteX126" fmla="*/ 852882 w 1244359"/>
              <a:gd name="connsiteY126" fmla="*/ 63818 h 1201102"/>
              <a:gd name="connsiteX127" fmla="*/ 735725 w 1244359"/>
              <a:gd name="connsiteY127" fmla="*/ 30480 h 1201102"/>
              <a:gd name="connsiteX128" fmla="*/ 711912 w 1244359"/>
              <a:gd name="connsiteY128" fmla="*/ 21908 h 1201102"/>
              <a:gd name="connsiteX129" fmla="*/ 684290 w 1244359"/>
              <a:gd name="connsiteY129" fmla="*/ 19050 h 1201102"/>
              <a:gd name="connsiteX130" fmla="*/ 630950 w 1244359"/>
              <a:gd name="connsiteY130" fmla="*/ 8573 h 1201102"/>
              <a:gd name="connsiteX131" fmla="*/ 615710 w 1244359"/>
              <a:gd name="connsiteY131" fmla="*/ 9525 h 1201102"/>
              <a:gd name="connsiteX132" fmla="*/ 601422 w 1244359"/>
              <a:gd name="connsiteY132" fmla="*/ 10478 h 1201102"/>
              <a:gd name="connsiteX133" fmla="*/ 578562 w 1244359"/>
              <a:gd name="connsiteY133" fmla="*/ 8573 h 1201102"/>
              <a:gd name="connsiteX134" fmla="*/ 523317 w 1244359"/>
              <a:gd name="connsiteY134" fmla="*/ 14288 h 1201102"/>
              <a:gd name="connsiteX135" fmla="*/ 510935 w 1244359"/>
              <a:gd name="connsiteY135" fmla="*/ 21908 h 1201102"/>
              <a:gd name="connsiteX136" fmla="*/ 492837 w 1244359"/>
              <a:gd name="connsiteY136" fmla="*/ 21908 h 1201102"/>
              <a:gd name="connsiteX137" fmla="*/ 491885 w 1244359"/>
              <a:gd name="connsiteY137" fmla="*/ 18098 h 1201102"/>
              <a:gd name="connsiteX138" fmla="*/ 486170 w 1244359"/>
              <a:gd name="connsiteY138" fmla="*/ 21908 h 1201102"/>
              <a:gd name="connsiteX139" fmla="*/ 473787 w 1244359"/>
              <a:gd name="connsiteY139" fmla="*/ 16193 h 1201102"/>
              <a:gd name="connsiteX140" fmla="*/ 457595 w 1244359"/>
              <a:gd name="connsiteY140" fmla="*/ 20955 h 1201102"/>
              <a:gd name="connsiteX141" fmla="*/ 464262 w 1244359"/>
              <a:gd name="connsiteY141" fmla="*/ 13335 h 1201102"/>
              <a:gd name="connsiteX142" fmla="*/ 483312 w 1244359"/>
              <a:gd name="connsiteY142" fmla="*/ 12383 h 1201102"/>
              <a:gd name="connsiteX143" fmla="*/ 484265 w 1244359"/>
              <a:gd name="connsiteY143" fmla="*/ 7620 h 1201102"/>
              <a:gd name="connsiteX144" fmla="*/ 504267 w 1244359"/>
              <a:gd name="connsiteY144" fmla="*/ 8573 h 1201102"/>
              <a:gd name="connsiteX145" fmla="*/ 496647 w 1244359"/>
              <a:gd name="connsiteY145" fmla="*/ 12383 h 1201102"/>
              <a:gd name="connsiteX146" fmla="*/ 520460 w 1244359"/>
              <a:gd name="connsiteY146" fmla="*/ 4763 h 1201102"/>
              <a:gd name="connsiteX147" fmla="*/ 518555 w 1244359"/>
              <a:gd name="connsiteY147" fmla="*/ 3810 h 1201102"/>
              <a:gd name="connsiteX148" fmla="*/ 411875 w 1244359"/>
              <a:gd name="connsiteY148" fmla="*/ 20955 h 1201102"/>
              <a:gd name="connsiteX149" fmla="*/ 315672 w 1244359"/>
              <a:gd name="connsiteY149" fmla="*/ 68580 h 1201102"/>
              <a:gd name="connsiteX150" fmla="*/ 296622 w 1244359"/>
              <a:gd name="connsiteY150" fmla="*/ 74295 h 1201102"/>
              <a:gd name="connsiteX151" fmla="*/ 269952 w 1244359"/>
              <a:gd name="connsiteY151" fmla="*/ 110490 h 1201102"/>
              <a:gd name="connsiteX152" fmla="*/ 342342 w 1244359"/>
              <a:gd name="connsiteY152" fmla="*/ 63818 h 1201102"/>
              <a:gd name="connsiteX153" fmla="*/ 363297 w 1244359"/>
              <a:gd name="connsiteY153" fmla="*/ 69533 h 1201102"/>
              <a:gd name="connsiteX154" fmla="*/ 280430 w 1244359"/>
              <a:gd name="connsiteY154" fmla="*/ 118110 h 1201102"/>
              <a:gd name="connsiteX155" fmla="*/ 273762 w 1244359"/>
              <a:gd name="connsiteY155" fmla="*/ 125730 h 1201102"/>
              <a:gd name="connsiteX156" fmla="*/ 228995 w 1244359"/>
              <a:gd name="connsiteY156" fmla="*/ 158115 h 1201102"/>
              <a:gd name="connsiteX157" fmla="*/ 157557 w 1244359"/>
              <a:gd name="connsiteY157" fmla="*/ 231458 h 1201102"/>
              <a:gd name="connsiteX158" fmla="*/ 143270 w 1244359"/>
              <a:gd name="connsiteY158" fmla="*/ 248603 h 1201102"/>
              <a:gd name="connsiteX159" fmla="*/ 162320 w 1244359"/>
              <a:gd name="connsiteY159" fmla="*/ 228600 h 1201102"/>
              <a:gd name="connsiteX160" fmla="*/ 176607 w 1244359"/>
              <a:gd name="connsiteY160" fmla="*/ 209550 h 1201102"/>
              <a:gd name="connsiteX161" fmla="*/ 203277 w 1244359"/>
              <a:gd name="connsiteY161" fmla="*/ 186690 h 1201102"/>
              <a:gd name="connsiteX162" fmla="*/ 231852 w 1244359"/>
              <a:gd name="connsiteY162" fmla="*/ 161925 h 1201102"/>
              <a:gd name="connsiteX163" fmla="*/ 246140 w 1244359"/>
              <a:gd name="connsiteY163" fmla="*/ 153353 h 1201102"/>
              <a:gd name="connsiteX164" fmla="*/ 259475 w 1244359"/>
              <a:gd name="connsiteY164" fmla="*/ 144780 h 1201102"/>
              <a:gd name="connsiteX165" fmla="*/ 284240 w 1244359"/>
              <a:gd name="connsiteY165" fmla="*/ 127635 h 1201102"/>
              <a:gd name="connsiteX166" fmla="*/ 343295 w 1244359"/>
              <a:gd name="connsiteY166" fmla="*/ 92393 h 1201102"/>
              <a:gd name="connsiteX167" fmla="*/ 362345 w 1244359"/>
              <a:gd name="connsiteY167" fmla="*/ 89535 h 1201102"/>
              <a:gd name="connsiteX168" fmla="*/ 381395 w 1244359"/>
              <a:gd name="connsiteY168" fmla="*/ 92393 h 1201102"/>
              <a:gd name="connsiteX169" fmla="*/ 380442 w 1244359"/>
              <a:gd name="connsiteY169" fmla="*/ 85725 h 1201102"/>
              <a:gd name="connsiteX170" fmla="*/ 394730 w 1244359"/>
              <a:gd name="connsiteY170" fmla="*/ 89535 h 1201102"/>
              <a:gd name="connsiteX171" fmla="*/ 382347 w 1244359"/>
              <a:gd name="connsiteY171" fmla="*/ 94298 h 1201102"/>
              <a:gd name="connsiteX172" fmla="*/ 399492 w 1244359"/>
              <a:gd name="connsiteY172" fmla="*/ 100013 h 1201102"/>
              <a:gd name="connsiteX173" fmla="*/ 375680 w 1244359"/>
              <a:gd name="connsiteY173" fmla="*/ 114300 h 1201102"/>
              <a:gd name="connsiteX174" fmla="*/ 354725 w 1244359"/>
              <a:gd name="connsiteY174" fmla="*/ 130493 h 1201102"/>
              <a:gd name="connsiteX175" fmla="*/ 311862 w 1244359"/>
              <a:gd name="connsiteY175" fmla="*/ 160973 h 1201102"/>
              <a:gd name="connsiteX176" fmla="*/ 294717 w 1244359"/>
              <a:gd name="connsiteY176" fmla="*/ 160020 h 1201102"/>
              <a:gd name="connsiteX177" fmla="*/ 311862 w 1244359"/>
              <a:gd name="connsiteY177" fmla="*/ 163830 h 1201102"/>
              <a:gd name="connsiteX178" fmla="*/ 298527 w 1244359"/>
              <a:gd name="connsiteY178" fmla="*/ 178118 h 1201102"/>
              <a:gd name="connsiteX179" fmla="*/ 294717 w 1244359"/>
              <a:gd name="connsiteY179" fmla="*/ 182880 h 1201102"/>
              <a:gd name="connsiteX180" fmla="*/ 293765 w 1244359"/>
              <a:gd name="connsiteY180" fmla="*/ 182880 h 1201102"/>
              <a:gd name="connsiteX181" fmla="*/ 278525 w 1244359"/>
              <a:gd name="connsiteY181" fmla="*/ 192405 h 1201102"/>
              <a:gd name="connsiteX182" fmla="*/ 276620 w 1244359"/>
              <a:gd name="connsiteY182" fmla="*/ 195263 h 1201102"/>
              <a:gd name="connsiteX183" fmla="*/ 264237 w 1244359"/>
              <a:gd name="connsiteY183" fmla="*/ 205740 h 1201102"/>
              <a:gd name="connsiteX184" fmla="*/ 263285 w 1244359"/>
              <a:gd name="connsiteY184" fmla="*/ 205740 h 1201102"/>
              <a:gd name="connsiteX185" fmla="*/ 262332 w 1244359"/>
              <a:gd name="connsiteY185" fmla="*/ 207645 h 1201102"/>
              <a:gd name="connsiteX186" fmla="*/ 260427 w 1244359"/>
              <a:gd name="connsiteY186" fmla="*/ 209550 h 1201102"/>
              <a:gd name="connsiteX187" fmla="*/ 243282 w 1244359"/>
              <a:gd name="connsiteY187" fmla="*/ 213360 h 1201102"/>
              <a:gd name="connsiteX188" fmla="*/ 239472 w 1244359"/>
              <a:gd name="connsiteY188" fmla="*/ 216218 h 1201102"/>
              <a:gd name="connsiteX189" fmla="*/ 237567 w 1244359"/>
              <a:gd name="connsiteY189" fmla="*/ 219075 h 1201102"/>
              <a:gd name="connsiteX190" fmla="*/ 229947 w 1244359"/>
              <a:gd name="connsiteY190" fmla="*/ 220980 h 1201102"/>
              <a:gd name="connsiteX191" fmla="*/ 223280 w 1244359"/>
              <a:gd name="connsiteY191" fmla="*/ 226695 h 1201102"/>
              <a:gd name="connsiteX192" fmla="*/ 211850 w 1244359"/>
              <a:gd name="connsiteY192" fmla="*/ 235268 h 1201102"/>
              <a:gd name="connsiteX193" fmla="*/ 208040 w 1244359"/>
              <a:gd name="connsiteY193" fmla="*/ 236220 h 1201102"/>
              <a:gd name="connsiteX194" fmla="*/ 195657 w 1244359"/>
              <a:gd name="connsiteY194" fmla="*/ 250508 h 1201102"/>
              <a:gd name="connsiteX195" fmla="*/ 188037 w 1244359"/>
              <a:gd name="connsiteY195" fmla="*/ 254318 h 1201102"/>
              <a:gd name="connsiteX196" fmla="*/ 186132 w 1244359"/>
              <a:gd name="connsiteY196" fmla="*/ 257175 h 1201102"/>
              <a:gd name="connsiteX197" fmla="*/ 163272 w 1244359"/>
              <a:gd name="connsiteY197" fmla="*/ 272415 h 1201102"/>
              <a:gd name="connsiteX198" fmla="*/ 151842 w 1244359"/>
              <a:gd name="connsiteY198" fmla="*/ 281940 h 1201102"/>
              <a:gd name="connsiteX199" fmla="*/ 138507 w 1244359"/>
              <a:gd name="connsiteY199" fmla="*/ 297180 h 1201102"/>
              <a:gd name="connsiteX200" fmla="*/ 134697 w 1244359"/>
              <a:gd name="connsiteY200" fmla="*/ 301943 h 1201102"/>
              <a:gd name="connsiteX201" fmla="*/ 128030 w 1244359"/>
              <a:gd name="connsiteY201" fmla="*/ 308610 h 1201102"/>
              <a:gd name="connsiteX202" fmla="*/ 123267 w 1244359"/>
              <a:gd name="connsiteY202" fmla="*/ 309563 h 1201102"/>
              <a:gd name="connsiteX203" fmla="*/ 121362 w 1244359"/>
              <a:gd name="connsiteY203" fmla="*/ 303848 h 1201102"/>
              <a:gd name="connsiteX204" fmla="*/ 122315 w 1244359"/>
              <a:gd name="connsiteY204" fmla="*/ 300038 h 1201102"/>
              <a:gd name="connsiteX205" fmla="*/ 121362 w 1244359"/>
              <a:gd name="connsiteY205" fmla="*/ 296228 h 1201102"/>
              <a:gd name="connsiteX206" fmla="*/ 119457 w 1244359"/>
              <a:gd name="connsiteY206" fmla="*/ 297180 h 1201102"/>
              <a:gd name="connsiteX207" fmla="*/ 112790 w 1244359"/>
              <a:gd name="connsiteY207" fmla="*/ 309563 h 1201102"/>
              <a:gd name="connsiteX208" fmla="*/ 111837 w 1244359"/>
              <a:gd name="connsiteY208" fmla="*/ 315278 h 1201102"/>
              <a:gd name="connsiteX209" fmla="*/ 100407 w 1244359"/>
              <a:gd name="connsiteY209" fmla="*/ 321945 h 1201102"/>
              <a:gd name="connsiteX210" fmla="*/ 98502 w 1244359"/>
              <a:gd name="connsiteY210" fmla="*/ 327660 h 1201102"/>
              <a:gd name="connsiteX211" fmla="*/ 91835 w 1244359"/>
              <a:gd name="connsiteY211" fmla="*/ 338138 h 1201102"/>
              <a:gd name="connsiteX212" fmla="*/ 84215 w 1244359"/>
              <a:gd name="connsiteY212" fmla="*/ 344805 h 1201102"/>
              <a:gd name="connsiteX213" fmla="*/ 87072 w 1244359"/>
              <a:gd name="connsiteY213" fmla="*/ 334328 h 1201102"/>
              <a:gd name="connsiteX214" fmla="*/ 121362 w 1244359"/>
              <a:gd name="connsiteY214" fmla="*/ 268605 h 1201102"/>
              <a:gd name="connsiteX215" fmla="*/ 133745 w 1244359"/>
              <a:gd name="connsiteY215" fmla="*/ 254318 h 1201102"/>
              <a:gd name="connsiteX216" fmla="*/ 128030 w 1244359"/>
              <a:gd name="connsiteY216" fmla="*/ 247650 h 1201102"/>
              <a:gd name="connsiteX217" fmla="*/ 123267 w 1244359"/>
              <a:gd name="connsiteY217" fmla="*/ 249555 h 1201102"/>
              <a:gd name="connsiteX218" fmla="*/ 108027 w 1244359"/>
              <a:gd name="connsiteY218" fmla="*/ 280035 h 1201102"/>
              <a:gd name="connsiteX219" fmla="*/ 63260 w 1244359"/>
              <a:gd name="connsiteY219" fmla="*/ 360045 h 1201102"/>
              <a:gd name="connsiteX220" fmla="*/ 60402 w 1244359"/>
              <a:gd name="connsiteY220" fmla="*/ 360045 h 1201102"/>
              <a:gd name="connsiteX221" fmla="*/ 62307 w 1244359"/>
              <a:gd name="connsiteY221" fmla="*/ 362903 h 1201102"/>
              <a:gd name="connsiteX222" fmla="*/ 61355 w 1244359"/>
              <a:gd name="connsiteY222" fmla="*/ 364808 h 1201102"/>
              <a:gd name="connsiteX223" fmla="*/ 58497 w 1244359"/>
              <a:gd name="connsiteY223" fmla="*/ 373380 h 1201102"/>
              <a:gd name="connsiteX224" fmla="*/ 53735 w 1244359"/>
              <a:gd name="connsiteY224" fmla="*/ 376238 h 1201102"/>
              <a:gd name="connsiteX225" fmla="*/ 48020 w 1244359"/>
              <a:gd name="connsiteY225" fmla="*/ 384810 h 1201102"/>
              <a:gd name="connsiteX226" fmla="*/ 35637 w 1244359"/>
              <a:gd name="connsiteY226" fmla="*/ 404813 h 1201102"/>
              <a:gd name="connsiteX227" fmla="*/ 32780 w 1244359"/>
              <a:gd name="connsiteY227" fmla="*/ 405765 h 1201102"/>
              <a:gd name="connsiteX228" fmla="*/ 28970 w 1244359"/>
              <a:gd name="connsiteY228" fmla="*/ 409575 h 1201102"/>
              <a:gd name="connsiteX229" fmla="*/ 28970 w 1244359"/>
              <a:gd name="connsiteY229" fmla="*/ 419100 h 1201102"/>
              <a:gd name="connsiteX230" fmla="*/ 22302 w 1244359"/>
              <a:gd name="connsiteY230" fmla="*/ 425768 h 1201102"/>
              <a:gd name="connsiteX231" fmla="*/ 20397 w 1244359"/>
              <a:gd name="connsiteY231" fmla="*/ 428625 h 1201102"/>
              <a:gd name="connsiteX232" fmla="*/ 20397 w 1244359"/>
              <a:gd name="connsiteY232" fmla="*/ 427673 h 1201102"/>
              <a:gd name="connsiteX233" fmla="*/ 19445 w 1244359"/>
              <a:gd name="connsiteY233" fmla="*/ 430530 h 1201102"/>
              <a:gd name="connsiteX234" fmla="*/ 15635 w 1244359"/>
              <a:gd name="connsiteY234" fmla="*/ 433388 h 1201102"/>
              <a:gd name="connsiteX235" fmla="*/ 16587 w 1244359"/>
              <a:gd name="connsiteY235" fmla="*/ 441008 h 1201102"/>
              <a:gd name="connsiteX236" fmla="*/ 9920 w 1244359"/>
              <a:gd name="connsiteY236" fmla="*/ 465773 h 1201102"/>
              <a:gd name="connsiteX237" fmla="*/ 9920 w 1244359"/>
              <a:gd name="connsiteY237" fmla="*/ 481013 h 1201102"/>
              <a:gd name="connsiteX238" fmla="*/ 7062 w 1244359"/>
              <a:gd name="connsiteY238" fmla="*/ 497205 h 1201102"/>
              <a:gd name="connsiteX239" fmla="*/ 1347 w 1244359"/>
              <a:gd name="connsiteY239" fmla="*/ 505778 h 1201102"/>
              <a:gd name="connsiteX240" fmla="*/ 395 w 1244359"/>
              <a:gd name="connsiteY240" fmla="*/ 508635 h 1201102"/>
              <a:gd name="connsiteX241" fmla="*/ 395 w 1244359"/>
              <a:gd name="connsiteY241" fmla="*/ 520065 h 1201102"/>
              <a:gd name="connsiteX242" fmla="*/ 4205 w 1244359"/>
              <a:gd name="connsiteY242" fmla="*/ 540068 h 1201102"/>
              <a:gd name="connsiteX243" fmla="*/ 395 w 1244359"/>
              <a:gd name="connsiteY243" fmla="*/ 560070 h 1201102"/>
              <a:gd name="connsiteX244" fmla="*/ 2300 w 1244359"/>
              <a:gd name="connsiteY244" fmla="*/ 564833 h 1201102"/>
              <a:gd name="connsiteX245" fmla="*/ 7062 w 1244359"/>
              <a:gd name="connsiteY245" fmla="*/ 569595 h 1201102"/>
              <a:gd name="connsiteX246" fmla="*/ 7062 w 1244359"/>
              <a:gd name="connsiteY246" fmla="*/ 577215 h 1201102"/>
              <a:gd name="connsiteX247" fmla="*/ 10872 w 1244359"/>
              <a:gd name="connsiteY247" fmla="*/ 608648 h 1201102"/>
              <a:gd name="connsiteX248" fmla="*/ 9920 w 1244359"/>
              <a:gd name="connsiteY248" fmla="*/ 614363 h 1201102"/>
              <a:gd name="connsiteX249" fmla="*/ 8967 w 1244359"/>
              <a:gd name="connsiteY249" fmla="*/ 619125 h 1201102"/>
              <a:gd name="connsiteX250" fmla="*/ 10872 w 1244359"/>
              <a:gd name="connsiteY250" fmla="*/ 629603 h 1201102"/>
              <a:gd name="connsiteX251" fmla="*/ 11825 w 1244359"/>
              <a:gd name="connsiteY251" fmla="*/ 644843 h 1201102"/>
              <a:gd name="connsiteX252" fmla="*/ 21350 w 1244359"/>
              <a:gd name="connsiteY252" fmla="*/ 659130 h 1201102"/>
              <a:gd name="connsiteX253" fmla="*/ 25160 w 1244359"/>
              <a:gd name="connsiteY253" fmla="*/ 664845 h 1201102"/>
              <a:gd name="connsiteX254" fmla="*/ 28970 w 1244359"/>
              <a:gd name="connsiteY254" fmla="*/ 681038 h 1201102"/>
              <a:gd name="connsiteX255" fmla="*/ 36590 w 1244359"/>
              <a:gd name="connsiteY255" fmla="*/ 707708 h 1201102"/>
              <a:gd name="connsiteX256" fmla="*/ 38495 w 1244359"/>
              <a:gd name="connsiteY256" fmla="*/ 710565 h 1201102"/>
              <a:gd name="connsiteX257" fmla="*/ 51830 w 1244359"/>
              <a:gd name="connsiteY257" fmla="*/ 718185 h 1201102"/>
              <a:gd name="connsiteX258" fmla="*/ 65165 w 1244359"/>
              <a:gd name="connsiteY258" fmla="*/ 724853 h 1201102"/>
              <a:gd name="connsiteX259" fmla="*/ 68022 w 1244359"/>
              <a:gd name="connsiteY259" fmla="*/ 731520 h 1201102"/>
              <a:gd name="connsiteX260" fmla="*/ 68975 w 1244359"/>
              <a:gd name="connsiteY260" fmla="*/ 733425 h 1201102"/>
              <a:gd name="connsiteX261" fmla="*/ 70880 w 1244359"/>
              <a:gd name="connsiteY261" fmla="*/ 740093 h 1201102"/>
              <a:gd name="connsiteX262" fmla="*/ 68975 w 1244359"/>
              <a:gd name="connsiteY262" fmla="*/ 750570 h 1201102"/>
              <a:gd name="connsiteX263" fmla="*/ 74690 w 1244359"/>
              <a:gd name="connsiteY263" fmla="*/ 767715 h 1201102"/>
              <a:gd name="connsiteX264" fmla="*/ 77547 w 1244359"/>
              <a:gd name="connsiteY264" fmla="*/ 772478 h 1201102"/>
              <a:gd name="connsiteX265" fmla="*/ 80405 w 1244359"/>
              <a:gd name="connsiteY265" fmla="*/ 777240 h 1201102"/>
              <a:gd name="connsiteX266" fmla="*/ 77547 w 1244359"/>
              <a:gd name="connsiteY266" fmla="*/ 785813 h 1201102"/>
              <a:gd name="connsiteX267" fmla="*/ 79452 w 1244359"/>
              <a:gd name="connsiteY267" fmla="*/ 797243 h 1201102"/>
              <a:gd name="connsiteX268" fmla="*/ 84215 w 1244359"/>
              <a:gd name="connsiteY268" fmla="*/ 798195 h 1201102"/>
              <a:gd name="connsiteX269" fmla="*/ 93740 w 1244359"/>
              <a:gd name="connsiteY269" fmla="*/ 789623 h 1201102"/>
              <a:gd name="connsiteX270" fmla="*/ 93740 w 1244359"/>
              <a:gd name="connsiteY270" fmla="*/ 782003 h 1201102"/>
              <a:gd name="connsiteX271" fmla="*/ 93740 w 1244359"/>
              <a:gd name="connsiteY271" fmla="*/ 762953 h 1201102"/>
              <a:gd name="connsiteX272" fmla="*/ 94692 w 1244359"/>
              <a:gd name="connsiteY272" fmla="*/ 762000 h 1201102"/>
              <a:gd name="connsiteX273" fmla="*/ 95645 w 1244359"/>
              <a:gd name="connsiteY273" fmla="*/ 762953 h 1201102"/>
              <a:gd name="connsiteX274" fmla="*/ 103265 w 1244359"/>
              <a:gd name="connsiteY274" fmla="*/ 773430 h 1201102"/>
              <a:gd name="connsiteX275" fmla="*/ 103265 w 1244359"/>
              <a:gd name="connsiteY275" fmla="*/ 779145 h 1201102"/>
              <a:gd name="connsiteX276" fmla="*/ 112790 w 1244359"/>
              <a:gd name="connsiteY276" fmla="*/ 789623 h 1201102"/>
              <a:gd name="connsiteX277" fmla="*/ 119457 w 1244359"/>
              <a:gd name="connsiteY277" fmla="*/ 806768 h 1201102"/>
              <a:gd name="connsiteX278" fmla="*/ 128982 w 1244359"/>
              <a:gd name="connsiteY278" fmla="*/ 824865 h 1201102"/>
              <a:gd name="connsiteX279" fmla="*/ 130887 w 1244359"/>
              <a:gd name="connsiteY279" fmla="*/ 829628 h 1201102"/>
              <a:gd name="connsiteX280" fmla="*/ 137555 w 1244359"/>
              <a:gd name="connsiteY280" fmla="*/ 843915 h 1201102"/>
              <a:gd name="connsiteX281" fmla="*/ 142317 w 1244359"/>
              <a:gd name="connsiteY281" fmla="*/ 857250 h 1201102"/>
              <a:gd name="connsiteX282" fmla="*/ 144222 w 1244359"/>
              <a:gd name="connsiteY282" fmla="*/ 865823 h 1201102"/>
              <a:gd name="connsiteX283" fmla="*/ 154700 w 1244359"/>
              <a:gd name="connsiteY283" fmla="*/ 882968 h 1201102"/>
              <a:gd name="connsiteX284" fmla="*/ 157557 w 1244359"/>
              <a:gd name="connsiteY284" fmla="*/ 881063 h 1201102"/>
              <a:gd name="connsiteX285" fmla="*/ 159462 w 1244359"/>
              <a:gd name="connsiteY285" fmla="*/ 878205 h 1201102"/>
              <a:gd name="connsiteX286" fmla="*/ 160415 w 1244359"/>
              <a:gd name="connsiteY286" fmla="*/ 880110 h 1201102"/>
              <a:gd name="connsiteX287" fmla="*/ 158510 w 1244359"/>
              <a:gd name="connsiteY287" fmla="*/ 902018 h 1201102"/>
              <a:gd name="connsiteX288" fmla="*/ 160415 w 1244359"/>
              <a:gd name="connsiteY288" fmla="*/ 918210 h 1201102"/>
              <a:gd name="connsiteX289" fmla="*/ 174702 w 1244359"/>
              <a:gd name="connsiteY289" fmla="*/ 931545 h 1201102"/>
              <a:gd name="connsiteX290" fmla="*/ 183275 w 1244359"/>
              <a:gd name="connsiteY290" fmla="*/ 942023 h 1201102"/>
              <a:gd name="connsiteX291" fmla="*/ 188037 w 1244359"/>
              <a:gd name="connsiteY291" fmla="*/ 957263 h 1201102"/>
              <a:gd name="connsiteX292" fmla="*/ 189942 w 1244359"/>
              <a:gd name="connsiteY292" fmla="*/ 960120 h 1201102"/>
              <a:gd name="connsiteX293" fmla="*/ 201372 w 1244359"/>
              <a:gd name="connsiteY293" fmla="*/ 978218 h 1201102"/>
              <a:gd name="connsiteX294" fmla="*/ 214707 w 1244359"/>
              <a:gd name="connsiteY294" fmla="*/ 988695 h 1201102"/>
              <a:gd name="connsiteX295" fmla="*/ 226137 w 1244359"/>
              <a:gd name="connsiteY295" fmla="*/ 1002983 h 1201102"/>
              <a:gd name="connsiteX296" fmla="*/ 240425 w 1244359"/>
              <a:gd name="connsiteY296" fmla="*/ 1016318 h 1201102"/>
              <a:gd name="connsiteX297" fmla="*/ 243282 w 1244359"/>
              <a:gd name="connsiteY297" fmla="*/ 1015365 h 1201102"/>
              <a:gd name="connsiteX298" fmla="*/ 244235 w 1244359"/>
              <a:gd name="connsiteY298" fmla="*/ 1011555 h 1201102"/>
              <a:gd name="connsiteX299" fmla="*/ 245187 w 1244359"/>
              <a:gd name="connsiteY299" fmla="*/ 1010603 h 1201102"/>
              <a:gd name="connsiteX300" fmla="*/ 254712 w 1244359"/>
              <a:gd name="connsiteY300" fmla="*/ 1017270 h 1201102"/>
              <a:gd name="connsiteX301" fmla="*/ 247092 w 1244359"/>
              <a:gd name="connsiteY301" fmla="*/ 1007745 h 1201102"/>
              <a:gd name="connsiteX302" fmla="*/ 247092 w 1244359"/>
              <a:gd name="connsiteY302" fmla="*/ 1006793 h 1201102"/>
              <a:gd name="connsiteX303" fmla="*/ 242330 w 1244359"/>
              <a:gd name="connsiteY303" fmla="*/ 1002030 h 1201102"/>
              <a:gd name="connsiteX304" fmla="*/ 238520 w 1244359"/>
              <a:gd name="connsiteY304" fmla="*/ 998220 h 1201102"/>
              <a:gd name="connsiteX305" fmla="*/ 236615 w 1244359"/>
              <a:gd name="connsiteY305" fmla="*/ 995363 h 1201102"/>
              <a:gd name="connsiteX306" fmla="*/ 237567 w 1244359"/>
              <a:gd name="connsiteY306" fmla="*/ 995363 h 1201102"/>
              <a:gd name="connsiteX307" fmla="*/ 235662 w 1244359"/>
              <a:gd name="connsiteY307" fmla="*/ 993458 h 1201102"/>
              <a:gd name="connsiteX308" fmla="*/ 224232 w 1244359"/>
              <a:gd name="connsiteY308" fmla="*/ 980123 h 1201102"/>
              <a:gd name="connsiteX309" fmla="*/ 217565 w 1244359"/>
              <a:gd name="connsiteY309" fmla="*/ 968693 h 1201102"/>
              <a:gd name="connsiteX310" fmla="*/ 222327 w 1244359"/>
              <a:gd name="connsiteY310" fmla="*/ 955358 h 1201102"/>
              <a:gd name="connsiteX311" fmla="*/ 224232 w 1244359"/>
              <a:gd name="connsiteY311" fmla="*/ 950595 h 1201102"/>
              <a:gd name="connsiteX312" fmla="*/ 225185 w 1244359"/>
              <a:gd name="connsiteY312" fmla="*/ 949643 h 1201102"/>
              <a:gd name="connsiteX313" fmla="*/ 226137 w 1244359"/>
              <a:gd name="connsiteY313" fmla="*/ 951548 h 1201102"/>
              <a:gd name="connsiteX314" fmla="*/ 233757 w 1244359"/>
              <a:gd name="connsiteY314" fmla="*/ 957263 h 1201102"/>
              <a:gd name="connsiteX315" fmla="*/ 235662 w 1244359"/>
              <a:gd name="connsiteY315" fmla="*/ 962025 h 1201102"/>
              <a:gd name="connsiteX316" fmla="*/ 240425 w 1244359"/>
              <a:gd name="connsiteY316" fmla="*/ 965835 h 1201102"/>
              <a:gd name="connsiteX317" fmla="*/ 240425 w 1244359"/>
              <a:gd name="connsiteY317" fmla="*/ 968693 h 1201102"/>
              <a:gd name="connsiteX318" fmla="*/ 237567 w 1244359"/>
              <a:gd name="connsiteY318" fmla="*/ 975360 h 1201102"/>
              <a:gd name="connsiteX319" fmla="*/ 235662 w 1244359"/>
              <a:gd name="connsiteY319" fmla="*/ 985838 h 1201102"/>
              <a:gd name="connsiteX320" fmla="*/ 236615 w 1244359"/>
              <a:gd name="connsiteY320" fmla="*/ 987743 h 1201102"/>
              <a:gd name="connsiteX321" fmla="*/ 238520 w 1244359"/>
              <a:gd name="connsiteY321" fmla="*/ 986790 h 1201102"/>
              <a:gd name="connsiteX322" fmla="*/ 242330 w 1244359"/>
              <a:gd name="connsiteY322" fmla="*/ 982980 h 1201102"/>
              <a:gd name="connsiteX323" fmla="*/ 255665 w 1244359"/>
              <a:gd name="connsiteY323" fmla="*/ 972503 h 1201102"/>
              <a:gd name="connsiteX324" fmla="*/ 263285 w 1244359"/>
              <a:gd name="connsiteY324" fmla="*/ 974408 h 1201102"/>
              <a:gd name="connsiteX325" fmla="*/ 262332 w 1244359"/>
              <a:gd name="connsiteY325" fmla="*/ 979170 h 1201102"/>
              <a:gd name="connsiteX326" fmla="*/ 261380 w 1244359"/>
              <a:gd name="connsiteY326" fmla="*/ 978218 h 1201102"/>
              <a:gd name="connsiteX327" fmla="*/ 262332 w 1244359"/>
              <a:gd name="connsiteY327" fmla="*/ 979170 h 1201102"/>
              <a:gd name="connsiteX328" fmla="*/ 264237 w 1244359"/>
              <a:gd name="connsiteY328" fmla="*/ 982028 h 1201102"/>
              <a:gd name="connsiteX329" fmla="*/ 264237 w 1244359"/>
              <a:gd name="connsiteY329" fmla="*/ 986790 h 1201102"/>
              <a:gd name="connsiteX330" fmla="*/ 261380 w 1244359"/>
              <a:gd name="connsiteY330" fmla="*/ 984885 h 1201102"/>
              <a:gd name="connsiteX331" fmla="*/ 255665 w 1244359"/>
              <a:gd name="connsiteY331" fmla="*/ 979170 h 1201102"/>
              <a:gd name="connsiteX332" fmla="*/ 256617 w 1244359"/>
              <a:gd name="connsiteY332" fmla="*/ 983933 h 1201102"/>
              <a:gd name="connsiteX333" fmla="*/ 262332 w 1244359"/>
              <a:gd name="connsiteY333" fmla="*/ 989648 h 1201102"/>
              <a:gd name="connsiteX334" fmla="*/ 257570 w 1244359"/>
              <a:gd name="connsiteY334" fmla="*/ 1001078 h 1201102"/>
              <a:gd name="connsiteX335" fmla="*/ 261380 w 1244359"/>
              <a:gd name="connsiteY335" fmla="*/ 1018223 h 1201102"/>
              <a:gd name="connsiteX336" fmla="*/ 268047 w 1244359"/>
              <a:gd name="connsiteY336" fmla="*/ 1034415 h 1201102"/>
              <a:gd name="connsiteX337" fmla="*/ 268047 w 1244359"/>
              <a:gd name="connsiteY337" fmla="*/ 1040130 h 1201102"/>
              <a:gd name="connsiteX338" fmla="*/ 268047 w 1244359"/>
              <a:gd name="connsiteY338" fmla="*/ 1042988 h 1201102"/>
              <a:gd name="connsiteX339" fmla="*/ 265190 w 1244359"/>
              <a:gd name="connsiteY339" fmla="*/ 1042035 h 1201102"/>
              <a:gd name="connsiteX340" fmla="*/ 269000 w 1244359"/>
              <a:gd name="connsiteY340" fmla="*/ 1044893 h 1201102"/>
              <a:gd name="connsiteX341" fmla="*/ 269000 w 1244359"/>
              <a:gd name="connsiteY341" fmla="*/ 1046798 h 1201102"/>
              <a:gd name="connsiteX342" fmla="*/ 246140 w 1244359"/>
              <a:gd name="connsiteY342" fmla="*/ 1030605 h 1201102"/>
              <a:gd name="connsiteX343" fmla="*/ 228042 w 1244359"/>
              <a:gd name="connsiteY343" fmla="*/ 1014413 h 1201102"/>
              <a:gd name="connsiteX344" fmla="*/ 211850 w 1244359"/>
              <a:gd name="connsiteY344" fmla="*/ 1000125 h 1201102"/>
              <a:gd name="connsiteX345" fmla="*/ 204230 w 1244359"/>
              <a:gd name="connsiteY345" fmla="*/ 994410 h 1201102"/>
              <a:gd name="connsiteX346" fmla="*/ 216612 w 1244359"/>
              <a:gd name="connsiteY346" fmla="*/ 1022033 h 1201102"/>
              <a:gd name="connsiteX347" fmla="*/ 224232 w 1244359"/>
              <a:gd name="connsiteY347" fmla="*/ 1033463 h 1201102"/>
              <a:gd name="connsiteX348" fmla="*/ 228995 w 1244359"/>
              <a:gd name="connsiteY348" fmla="*/ 1036320 h 1201102"/>
              <a:gd name="connsiteX349" fmla="*/ 248997 w 1244359"/>
              <a:gd name="connsiteY349" fmla="*/ 1062990 h 1201102"/>
              <a:gd name="connsiteX350" fmla="*/ 265190 w 1244359"/>
              <a:gd name="connsiteY350" fmla="*/ 1069658 h 1201102"/>
              <a:gd name="connsiteX351" fmla="*/ 266142 w 1244359"/>
              <a:gd name="connsiteY351" fmla="*/ 1065848 h 1201102"/>
              <a:gd name="connsiteX352" fmla="*/ 274715 w 1244359"/>
              <a:gd name="connsiteY352" fmla="*/ 1068705 h 1201102"/>
              <a:gd name="connsiteX353" fmla="*/ 257570 w 1244359"/>
              <a:gd name="connsiteY353" fmla="*/ 1062990 h 1201102"/>
              <a:gd name="connsiteX354" fmla="*/ 253760 w 1244359"/>
              <a:gd name="connsiteY354" fmla="*/ 1057275 h 1201102"/>
              <a:gd name="connsiteX355" fmla="*/ 255665 w 1244359"/>
              <a:gd name="connsiteY355" fmla="*/ 1062038 h 1201102"/>
              <a:gd name="connsiteX356" fmla="*/ 250902 w 1244359"/>
              <a:gd name="connsiteY356" fmla="*/ 1061085 h 1201102"/>
              <a:gd name="connsiteX357" fmla="*/ 239472 w 1244359"/>
              <a:gd name="connsiteY357" fmla="*/ 1048703 h 1201102"/>
              <a:gd name="connsiteX358" fmla="*/ 243282 w 1244359"/>
              <a:gd name="connsiteY358" fmla="*/ 1047750 h 1201102"/>
              <a:gd name="connsiteX359" fmla="*/ 252807 w 1244359"/>
              <a:gd name="connsiteY359" fmla="*/ 1050608 h 1201102"/>
              <a:gd name="connsiteX360" fmla="*/ 257570 w 1244359"/>
              <a:gd name="connsiteY360" fmla="*/ 1057275 h 1201102"/>
              <a:gd name="connsiteX361" fmla="*/ 271857 w 1244359"/>
              <a:gd name="connsiteY361" fmla="*/ 1062038 h 1201102"/>
              <a:gd name="connsiteX362" fmla="*/ 291860 w 1244359"/>
              <a:gd name="connsiteY362" fmla="*/ 1065848 h 1201102"/>
              <a:gd name="connsiteX363" fmla="*/ 292812 w 1244359"/>
              <a:gd name="connsiteY363" fmla="*/ 1066800 h 1201102"/>
              <a:gd name="connsiteX364" fmla="*/ 305195 w 1244359"/>
              <a:gd name="connsiteY364" fmla="*/ 1075373 h 1201102"/>
              <a:gd name="connsiteX365" fmla="*/ 308052 w 1244359"/>
              <a:gd name="connsiteY365" fmla="*/ 1073468 h 1201102"/>
              <a:gd name="connsiteX366" fmla="*/ 307100 w 1244359"/>
              <a:gd name="connsiteY366" fmla="*/ 1062038 h 1201102"/>
              <a:gd name="connsiteX367" fmla="*/ 293765 w 1244359"/>
              <a:gd name="connsiteY367" fmla="*/ 1052513 h 1201102"/>
              <a:gd name="connsiteX368" fmla="*/ 289002 w 1244359"/>
              <a:gd name="connsiteY368" fmla="*/ 1050608 h 1201102"/>
              <a:gd name="connsiteX369" fmla="*/ 285192 w 1244359"/>
              <a:gd name="connsiteY369" fmla="*/ 1044893 h 1201102"/>
              <a:gd name="connsiteX370" fmla="*/ 286145 w 1244359"/>
              <a:gd name="connsiteY370" fmla="*/ 1044893 h 1201102"/>
              <a:gd name="connsiteX371" fmla="*/ 283287 w 1244359"/>
              <a:gd name="connsiteY371" fmla="*/ 1042988 h 1201102"/>
              <a:gd name="connsiteX372" fmla="*/ 277572 w 1244359"/>
              <a:gd name="connsiteY372" fmla="*/ 1033463 h 1201102"/>
              <a:gd name="connsiteX373" fmla="*/ 283287 w 1244359"/>
              <a:gd name="connsiteY373" fmla="*/ 1018223 h 1201102"/>
              <a:gd name="connsiteX374" fmla="*/ 284240 w 1244359"/>
              <a:gd name="connsiteY374" fmla="*/ 1013460 h 1201102"/>
              <a:gd name="connsiteX375" fmla="*/ 283287 w 1244359"/>
              <a:gd name="connsiteY375" fmla="*/ 1012508 h 1201102"/>
              <a:gd name="connsiteX376" fmla="*/ 271857 w 1244359"/>
              <a:gd name="connsiteY376" fmla="*/ 1007745 h 1201102"/>
              <a:gd name="connsiteX377" fmla="*/ 269000 w 1244359"/>
              <a:gd name="connsiteY377" fmla="*/ 1000125 h 1201102"/>
              <a:gd name="connsiteX378" fmla="*/ 279477 w 1244359"/>
              <a:gd name="connsiteY378" fmla="*/ 1004888 h 1201102"/>
              <a:gd name="connsiteX379" fmla="*/ 280430 w 1244359"/>
              <a:gd name="connsiteY379" fmla="*/ 1005840 h 1201102"/>
              <a:gd name="connsiteX380" fmla="*/ 292812 w 1244359"/>
              <a:gd name="connsiteY380" fmla="*/ 1017270 h 1201102"/>
              <a:gd name="connsiteX381" fmla="*/ 305195 w 1244359"/>
              <a:gd name="connsiteY381" fmla="*/ 1026795 h 1201102"/>
              <a:gd name="connsiteX382" fmla="*/ 308052 w 1244359"/>
              <a:gd name="connsiteY382" fmla="*/ 1024890 h 1201102"/>
              <a:gd name="connsiteX383" fmla="*/ 317577 w 1244359"/>
              <a:gd name="connsiteY383" fmla="*/ 1031558 h 1201102"/>
              <a:gd name="connsiteX384" fmla="*/ 326150 w 1244359"/>
              <a:gd name="connsiteY384" fmla="*/ 1032510 h 1201102"/>
              <a:gd name="connsiteX385" fmla="*/ 300432 w 1244359"/>
              <a:gd name="connsiteY385" fmla="*/ 1021080 h 1201102"/>
              <a:gd name="connsiteX386" fmla="*/ 288050 w 1244359"/>
              <a:gd name="connsiteY386" fmla="*/ 1010603 h 1201102"/>
              <a:gd name="connsiteX387" fmla="*/ 283287 w 1244359"/>
              <a:gd name="connsiteY387" fmla="*/ 1006793 h 1201102"/>
              <a:gd name="connsiteX388" fmla="*/ 286145 w 1244359"/>
              <a:gd name="connsiteY388" fmla="*/ 1005840 h 1201102"/>
              <a:gd name="connsiteX389" fmla="*/ 286145 w 1244359"/>
              <a:gd name="connsiteY389" fmla="*/ 1004888 h 1201102"/>
              <a:gd name="connsiteX390" fmla="*/ 284240 w 1244359"/>
              <a:gd name="connsiteY390" fmla="*/ 1002030 h 1201102"/>
              <a:gd name="connsiteX391" fmla="*/ 285192 w 1244359"/>
              <a:gd name="connsiteY391" fmla="*/ 997268 h 1201102"/>
              <a:gd name="connsiteX392" fmla="*/ 289955 w 1244359"/>
              <a:gd name="connsiteY392" fmla="*/ 997268 h 1201102"/>
              <a:gd name="connsiteX393" fmla="*/ 294717 w 1244359"/>
              <a:gd name="connsiteY393" fmla="*/ 1000125 h 1201102"/>
              <a:gd name="connsiteX394" fmla="*/ 295670 w 1244359"/>
              <a:gd name="connsiteY394" fmla="*/ 1005840 h 1201102"/>
              <a:gd name="connsiteX395" fmla="*/ 300432 w 1244359"/>
              <a:gd name="connsiteY395" fmla="*/ 1007745 h 1201102"/>
              <a:gd name="connsiteX396" fmla="*/ 308052 w 1244359"/>
              <a:gd name="connsiteY396" fmla="*/ 1008698 h 1201102"/>
              <a:gd name="connsiteX397" fmla="*/ 309005 w 1244359"/>
              <a:gd name="connsiteY397" fmla="*/ 1010603 h 1201102"/>
              <a:gd name="connsiteX398" fmla="*/ 312815 w 1244359"/>
              <a:gd name="connsiteY398" fmla="*/ 1011555 h 1201102"/>
              <a:gd name="connsiteX399" fmla="*/ 313767 w 1244359"/>
              <a:gd name="connsiteY399" fmla="*/ 1011555 h 1201102"/>
              <a:gd name="connsiteX400" fmla="*/ 334722 w 1244359"/>
              <a:gd name="connsiteY400" fmla="*/ 1021080 h 1201102"/>
              <a:gd name="connsiteX401" fmla="*/ 325197 w 1244359"/>
              <a:gd name="connsiteY401" fmla="*/ 1014413 h 1201102"/>
              <a:gd name="connsiteX402" fmla="*/ 330912 w 1244359"/>
              <a:gd name="connsiteY402" fmla="*/ 1014413 h 1201102"/>
              <a:gd name="connsiteX403" fmla="*/ 331865 w 1244359"/>
              <a:gd name="connsiteY403" fmla="*/ 1013460 h 1201102"/>
              <a:gd name="connsiteX404" fmla="*/ 330912 w 1244359"/>
              <a:gd name="connsiteY404" fmla="*/ 1012508 h 1201102"/>
              <a:gd name="connsiteX405" fmla="*/ 323292 w 1244359"/>
              <a:gd name="connsiteY405" fmla="*/ 1012508 h 1201102"/>
              <a:gd name="connsiteX406" fmla="*/ 322340 w 1244359"/>
              <a:gd name="connsiteY406" fmla="*/ 1013460 h 1201102"/>
              <a:gd name="connsiteX407" fmla="*/ 316625 w 1244359"/>
              <a:gd name="connsiteY407" fmla="*/ 1009650 h 1201102"/>
              <a:gd name="connsiteX408" fmla="*/ 322340 w 1244359"/>
              <a:gd name="connsiteY408" fmla="*/ 1007745 h 1201102"/>
              <a:gd name="connsiteX409" fmla="*/ 329007 w 1244359"/>
              <a:gd name="connsiteY409" fmla="*/ 1007745 h 1201102"/>
              <a:gd name="connsiteX410" fmla="*/ 335675 w 1244359"/>
              <a:gd name="connsiteY410" fmla="*/ 1012508 h 1201102"/>
              <a:gd name="connsiteX411" fmla="*/ 340437 w 1244359"/>
              <a:gd name="connsiteY411" fmla="*/ 1011555 h 1201102"/>
              <a:gd name="connsiteX412" fmla="*/ 340437 w 1244359"/>
              <a:gd name="connsiteY412" fmla="*/ 1009650 h 1201102"/>
              <a:gd name="connsiteX413" fmla="*/ 351867 w 1244359"/>
              <a:gd name="connsiteY413" fmla="*/ 1011555 h 1201102"/>
              <a:gd name="connsiteX414" fmla="*/ 360440 w 1244359"/>
              <a:gd name="connsiteY414" fmla="*/ 1017270 h 1201102"/>
              <a:gd name="connsiteX415" fmla="*/ 365202 w 1244359"/>
              <a:gd name="connsiteY415" fmla="*/ 1022985 h 1201102"/>
              <a:gd name="connsiteX416" fmla="*/ 368060 w 1244359"/>
              <a:gd name="connsiteY416" fmla="*/ 1027748 h 1201102"/>
              <a:gd name="connsiteX417" fmla="*/ 357582 w 1244359"/>
              <a:gd name="connsiteY417" fmla="*/ 1029653 h 1201102"/>
              <a:gd name="connsiteX418" fmla="*/ 361392 w 1244359"/>
              <a:gd name="connsiteY418" fmla="*/ 1033463 h 1201102"/>
              <a:gd name="connsiteX419" fmla="*/ 354725 w 1244359"/>
              <a:gd name="connsiteY419" fmla="*/ 1035368 h 1201102"/>
              <a:gd name="connsiteX420" fmla="*/ 369012 w 1244359"/>
              <a:gd name="connsiteY420" fmla="*/ 1043940 h 1201102"/>
              <a:gd name="connsiteX421" fmla="*/ 379490 w 1244359"/>
              <a:gd name="connsiteY421" fmla="*/ 1045845 h 1201102"/>
              <a:gd name="connsiteX422" fmla="*/ 370917 w 1244359"/>
              <a:gd name="connsiteY422" fmla="*/ 1043940 h 1201102"/>
              <a:gd name="connsiteX423" fmla="*/ 366155 w 1244359"/>
              <a:gd name="connsiteY423" fmla="*/ 1045845 h 1201102"/>
              <a:gd name="connsiteX424" fmla="*/ 389967 w 1244359"/>
              <a:gd name="connsiteY424" fmla="*/ 1054418 h 1201102"/>
              <a:gd name="connsiteX425" fmla="*/ 369012 w 1244359"/>
              <a:gd name="connsiteY425" fmla="*/ 1050608 h 1201102"/>
              <a:gd name="connsiteX426" fmla="*/ 369965 w 1244359"/>
              <a:gd name="connsiteY426" fmla="*/ 1059180 h 1201102"/>
              <a:gd name="connsiteX427" fmla="*/ 370917 w 1244359"/>
              <a:gd name="connsiteY427" fmla="*/ 1057275 h 1201102"/>
              <a:gd name="connsiteX428" fmla="*/ 375680 w 1244359"/>
              <a:gd name="connsiteY428" fmla="*/ 1060133 h 1201102"/>
              <a:gd name="connsiteX429" fmla="*/ 374727 w 1244359"/>
              <a:gd name="connsiteY429" fmla="*/ 1062038 h 1201102"/>
              <a:gd name="connsiteX430" fmla="*/ 369965 w 1244359"/>
              <a:gd name="connsiteY430" fmla="*/ 1060133 h 1201102"/>
              <a:gd name="connsiteX431" fmla="*/ 383300 w 1244359"/>
              <a:gd name="connsiteY431" fmla="*/ 1069658 h 1201102"/>
              <a:gd name="connsiteX432" fmla="*/ 418542 w 1244359"/>
              <a:gd name="connsiteY432" fmla="*/ 1082993 h 1201102"/>
              <a:gd name="connsiteX433" fmla="*/ 406160 w 1244359"/>
              <a:gd name="connsiteY433" fmla="*/ 1074420 h 1201102"/>
              <a:gd name="connsiteX434" fmla="*/ 415685 w 1244359"/>
              <a:gd name="connsiteY434" fmla="*/ 1076325 h 1201102"/>
              <a:gd name="connsiteX435" fmla="*/ 406160 w 1244359"/>
              <a:gd name="connsiteY435" fmla="*/ 1070610 h 1201102"/>
              <a:gd name="connsiteX436" fmla="*/ 409017 w 1244359"/>
              <a:gd name="connsiteY436" fmla="*/ 1069658 h 1201102"/>
              <a:gd name="connsiteX437" fmla="*/ 417590 w 1244359"/>
              <a:gd name="connsiteY437" fmla="*/ 1078230 h 1201102"/>
              <a:gd name="connsiteX438" fmla="*/ 421400 w 1244359"/>
              <a:gd name="connsiteY438" fmla="*/ 1079183 h 1201102"/>
              <a:gd name="connsiteX439" fmla="*/ 420447 w 1244359"/>
              <a:gd name="connsiteY439" fmla="*/ 1074420 h 1201102"/>
              <a:gd name="connsiteX440" fmla="*/ 410922 w 1244359"/>
              <a:gd name="connsiteY440" fmla="*/ 1066800 h 1201102"/>
              <a:gd name="connsiteX441" fmla="*/ 429972 w 1244359"/>
              <a:gd name="connsiteY441" fmla="*/ 1070610 h 1201102"/>
              <a:gd name="connsiteX442" fmla="*/ 434735 w 1244359"/>
              <a:gd name="connsiteY442" fmla="*/ 1076325 h 1201102"/>
              <a:gd name="connsiteX443" fmla="*/ 439497 w 1244359"/>
              <a:gd name="connsiteY443" fmla="*/ 1077278 h 1201102"/>
              <a:gd name="connsiteX444" fmla="*/ 444260 w 1244359"/>
              <a:gd name="connsiteY444" fmla="*/ 1075373 h 1201102"/>
              <a:gd name="connsiteX445" fmla="*/ 453785 w 1244359"/>
              <a:gd name="connsiteY445" fmla="*/ 1081088 h 1201102"/>
              <a:gd name="connsiteX446" fmla="*/ 473787 w 1244359"/>
              <a:gd name="connsiteY446" fmla="*/ 1093470 h 1201102"/>
              <a:gd name="connsiteX447" fmla="*/ 473787 w 1244359"/>
              <a:gd name="connsiteY447" fmla="*/ 1093470 h 1201102"/>
              <a:gd name="connsiteX448" fmla="*/ 472835 w 1244359"/>
              <a:gd name="connsiteY448" fmla="*/ 1094423 h 1201102"/>
              <a:gd name="connsiteX449" fmla="*/ 452832 w 1244359"/>
              <a:gd name="connsiteY449" fmla="*/ 1091565 h 1201102"/>
              <a:gd name="connsiteX450" fmla="*/ 453785 w 1244359"/>
              <a:gd name="connsiteY450" fmla="*/ 1092518 h 1201102"/>
              <a:gd name="connsiteX451" fmla="*/ 439497 w 1244359"/>
              <a:gd name="connsiteY451" fmla="*/ 1089660 h 1201102"/>
              <a:gd name="connsiteX452" fmla="*/ 444260 w 1244359"/>
              <a:gd name="connsiteY452" fmla="*/ 1093470 h 1201102"/>
              <a:gd name="connsiteX453" fmla="*/ 430925 w 1244359"/>
              <a:gd name="connsiteY453" fmla="*/ 1088708 h 1201102"/>
              <a:gd name="connsiteX454" fmla="*/ 437592 w 1244359"/>
              <a:gd name="connsiteY454" fmla="*/ 1091565 h 1201102"/>
              <a:gd name="connsiteX455" fmla="*/ 430925 w 1244359"/>
              <a:gd name="connsiteY455" fmla="*/ 1087755 h 1201102"/>
              <a:gd name="connsiteX456" fmla="*/ 430925 w 1244359"/>
              <a:gd name="connsiteY456" fmla="*/ 1087755 h 1201102"/>
              <a:gd name="connsiteX457" fmla="*/ 430925 w 1244359"/>
              <a:gd name="connsiteY457" fmla="*/ 1087755 h 1201102"/>
              <a:gd name="connsiteX458" fmla="*/ 427115 w 1244359"/>
              <a:gd name="connsiteY458" fmla="*/ 1084898 h 1201102"/>
              <a:gd name="connsiteX459" fmla="*/ 422352 w 1244359"/>
              <a:gd name="connsiteY459" fmla="*/ 1085850 h 1201102"/>
              <a:gd name="connsiteX460" fmla="*/ 423305 w 1244359"/>
              <a:gd name="connsiteY460" fmla="*/ 1085850 h 1201102"/>
              <a:gd name="connsiteX461" fmla="*/ 396635 w 1244359"/>
              <a:gd name="connsiteY461" fmla="*/ 1078230 h 1201102"/>
              <a:gd name="connsiteX462" fmla="*/ 365202 w 1244359"/>
              <a:gd name="connsiteY462" fmla="*/ 1071563 h 1201102"/>
              <a:gd name="connsiteX463" fmla="*/ 354725 w 1244359"/>
              <a:gd name="connsiteY463" fmla="*/ 1064895 h 1201102"/>
              <a:gd name="connsiteX464" fmla="*/ 329007 w 1244359"/>
              <a:gd name="connsiteY464" fmla="*/ 1048703 h 1201102"/>
              <a:gd name="connsiteX465" fmla="*/ 314720 w 1244359"/>
              <a:gd name="connsiteY465" fmla="*/ 1041083 h 1201102"/>
              <a:gd name="connsiteX466" fmla="*/ 315672 w 1244359"/>
              <a:gd name="connsiteY466" fmla="*/ 1039178 h 1201102"/>
              <a:gd name="connsiteX467" fmla="*/ 291860 w 1244359"/>
              <a:gd name="connsiteY467" fmla="*/ 1022033 h 1201102"/>
              <a:gd name="connsiteX468" fmla="*/ 294717 w 1244359"/>
              <a:gd name="connsiteY468" fmla="*/ 1028700 h 1201102"/>
              <a:gd name="connsiteX469" fmla="*/ 296622 w 1244359"/>
              <a:gd name="connsiteY469" fmla="*/ 1025843 h 1201102"/>
              <a:gd name="connsiteX470" fmla="*/ 305195 w 1244359"/>
              <a:gd name="connsiteY470" fmla="*/ 1040130 h 1201102"/>
              <a:gd name="connsiteX471" fmla="*/ 327102 w 1244359"/>
              <a:gd name="connsiteY471" fmla="*/ 1053465 h 1201102"/>
              <a:gd name="connsiteX472" fmla="*/ 331865 w 1244359"/>
              <a:gd name="connsiteY472" fmla="*/ 1060133 h 1201102"/>
              <a:gd name="connsiteX473" fmla="*/ 334722 w 1244359"/>
              <a:gd name="connsiteY473" fmla="*/ 1057275 h 1201102"/>
              <a:gd name="connsiteX474" fmla="*/ 348057 w 1244359"/>
              <a:gd name="connsiteY474" fmla="*/ 1065848 h 1201102"/>
              <a:gd name="connsiteX475" fmla="*/ 341390 w 1244359"/>
              <a:gd name="connsiteY475" fmla="*/ 1067753 h 1201102"/>
              <a:gd name="connsiteX476" fmla="*/ 344247 w 1244359"/>
              <a:gd name="connsiteY476" fmla="*/ 1068705 h 1201102"/>
              <a:gd name="connsiteX477" fmla="*/ 342342 w 1244359"/>
              <a:gd name="connsiteY477" fmla="*/ 1071563 h 1201102"/>
              <a:gd name="connsiteX478" fmla="*/ 351867 w 1244359"/>
              <a:gd name="connsiteY478" fmla="*/ 1073468 h 1201102"/>
              <a:gd name="connsiteX479" fmla="*/ 369012 w 1244359"/>
              <a:gd name="connsiteY479" fmla="*/ 1086803 h 1201102"/>
              <a:gd name="connsiteX480" fmla="*/ 373775 w 1244359"/>
              <a:gd name="connsiteY480" fmla="*/ 1085850 h 1201102"/>
              <a:gd name="connsiteX481" fmla="*/ 372822 w 1244359"/>
              <a:gd name="connsiteY481" fmla="*/ 1087755 h 1201102"/>
              <a:gd name="connsiteX482" fmla="*/ 444260 w 1244359"/>
              <a:gd name="connsiteY482" fmla="*/ 1109663 h 1201102"/>
              <a:gd name="connsiteX483" fmla="*/ 472835 w 1244359"/>
              <a:gd name="connsiteY483" fmla="*/ 1120140 h 1201102"/>
              <a:gd name="connsiteX484" fmla="*/ 562370 w 1244359"/>
              <a:gd name="connsiteY484" fmla="*/ 1133475 h 1201102"/>
              <a:gd name="connsiteX485" fmla="*/ 595707 w 1244359"/>
              <a:gd name="connsiteY485" fmla="*/ 1132523 h 1201102"/>
              <a:gd name="connsiteX486" fmla="*/ 601422 w 1244359"/>
              <a:gd name="connsiteY486" fmla="*/ 1131570 h 1201102"/>
              <a:gd name="connsiteX487" fmla="*/ 586182 w 1244359"/>
              <a:gd name="connsiteY487" fmla="*/ 1137285 h 1201102"/>
              <a:gd name="connsiteX488" fmla="*/ 585230 w 1244359"/>
              <a:gd name="connsiteY488" fmla="*/ 1144905 h 1201102"/>
              <a:gd name="connsiteX489" fmla="*/ 542367 w 1244359"/>
              <a:gd name="connsiteY489" fmla="*/ 1146810 h 1201102"/>
              <a:gd name="connsiteX490" fmla="*/ 533795 w 1244359"/>
              <a:gd name="connsiteY490" fmla="*/ 1143953 h 1201102"/>
              <a:gd name="connsiteX491" fmla="*/ 513792 w 1244359"/>
              <a:gd name="connsiteY491" fmla="*/ 1141095 h 1201102"/>
              <a:gd name="connsiteX492" fmla="*/ 502362 w 1244359"/>
              <a:gd name="connsiteY492" fmla="*/ 1143953 h 1201102"/>
              <a:gd name="connsiteX493" fmla="*/ 489980 w 1244359"/>
              <a:gd name="connsiteY493" fmla="*/ 1139190 h 1201102"/>
              <a:gd name="connsiteX494" fmla="*/ 481407 w 1244359"/>
              <a:gd name="connsiteY494" fmla="*/ 1139190 h 1201102"/>
              <a:gd name="connsiteX495" fmla="*/ 483312 w 1244359"/>
              <a:gd name="connsiteY495" fmla="*/ 1138238 h 1201102"/>
              <a:gd name="connsiteX496" fmla="*/ 472835 w 1244359"/>
              <a:gd name="connsiteY496" fmla="*/ 1139190 h 1201102"/>
              <a:gd name="connsiteX497" fmla="*/ 471882 w 1244359"/>
              <a:gd name="connsiteY497" fmla="*/ 1136333 h 1201102"/>
              <a:gd name="connsiteX498" fmla="*/ 454737 w 1244359"/>
              <a:gd name="connsiteY498" fmla="*/ 1135380 h 1201102"/>
              <a:gd name="connsiteX499" fmla="*/ 453785 w 1244359"/>
              <a:gd name="connsiteY499" fmla="*/ 1131570 h 1201102"/>
              <a:gd name="connsiteX500" fmla="*/ 444260 w 1244359"/>
              <a:gd name="connsiteY500" fmla="*/ 1133475 h 1201102"/>
              <a:gd name="connsiteX501" fmla="*/ 430925 w 1244359"/>
              <a:gd name="connsiteY501" fmla="*/ 1125855 h 1201102"/>
              <a:gd name="connsiteX502" fmla="*/ 412827 w 1244359"/>
              <a:gd name="connsiteY502" fmla="*/ 1122998 h 1201102"/>
              <a:gd name="connsiteX503" fmla="*/ 395682 w 1244359"/>
              <a:gd name="connsiteY503" fmla="*/ 1118235 h 1201102"/>
              <a:gd name="connsiteX504" fmla="*/ 396635 w 1244359"/>
              <a:gd name="connsiteY504" fmla="*/ 1121093 h 1201102"/>
              <a:gd name="connsiteX505" fmla="*/ 377585 w 1244359"/>
              <a:gd name="connsiteY505" fmla="*/ 1115378 h 1201102"/>
              <a:gd name="connsiteX506" fmla="*/ 379490 w 1244359"/>
              <a:gd name="connsiteY506" fmla="*/ 1114425 h 1201102"/>
              <a:gd name="connsiteX507" fmla="*/ 358535 w 1244359"/>
              <a:gd name="connsiteY507" fmla="*/ 1106805 h 1201102"/>
              <a:gd name="connsiteX508" fmla="*/ 342342 w 1244359"/>
              <a:gd name="connsiteY508" fmla="*/ 1099185 h 1201102"/>
              <a:gd name="connsiteX509" fmla="*/ 337580 w 1244359"/>
              <a:gd name="connsiteY509" fmla="*/ 1100138 h 1201102"/>
              <a:gd name="connsiteX510" fmla="*/ 330912 w 1244359"/>
              <a:gd name="connsiteY510" fmla="*/ 1098233 h 1201102"/>
              <a:gd name="connsiteX511" fmla="*/ 327102 w 1244359"/>
              <a:gd name="connsiteY511" fmla="*/ 1092518 h 1201102"/>
              <a:gd name="connsiteX512" fmla="*/ 317577 w 1244359"/>
              <a:gd name="connsiteY512" fmla="*/ 1091565 h 1201102"/>
              <a:gd name="connsiteX513" fmla="*/ 316625 w 1244359"/>
              <a:gd name="connsiteY513" fmla="*/ 1087755 h 1201102"/>
              <a:gd name="connsiteX514" fmla="*/ 321387 w 1244359"/>
              <a:gd name="connsiteY514" fmla="*/ 1087755 h 1201102"/>
              <a:gd name="connsiteX515" fmla="*/ 309005 w 1244359"/>
              <a:gd name="connsiteY515" fmla="*/ 1088708 h 1201102"/>
              <a:gd name="connsiteX516" fmla="*/ 319482 w 1244359"/>
              <a:gd name="connsiteY516" fmla="*/ 1096328 h 1201102"/>
              <a:gd name="connsiteX517" fmla="*/ 339485 w 1244359"/>
              <a:gd name="connsiteY517" fmla="*/ 1105853 h 1201102"/>
              <a:gd name="connsiteX518" fmla="*/ 336627 w 1244359"/>
              <a:gd name="connsiteY518" fmla="*/ 1105853 h 1201102"/>
              <a:gd name="connsiteX519" fmla="*/ 336627 w 1244359"/>
              <a:gd name="connsiteY519" fmla="*/ 1102995 h 1201102"/>
              <a:gd name="connsiteX520" fmla="*/ 309957 w 1244359"/>
              <a:gd name="connsiteY520" fmla="*/ 1091565 h 1201102"/>
              <a:gd name="connsiteX521" fmla="*/ 305195 w 1244359"/>
              <a:gd name="connsiteY521" fmla="*/ 1095375 h 1201102"/>
              <a:gd name="connsiteX522" fmla="*/ 335675 w 1244359"/>
              <a:gd name="connsiteY522" fmla="*/ 1109663 h 1201102"/>
              <a:gd name="connsiteX523" fmla="*/ 342342 w 1244359"/>
              <a:gd name="connsiteY523" fmla="*/ 1108710 h 1201102"/>
              <a:gd name="connsiteX524" fmla="*/ 353772 w 1244359"/>
              <a:gd name="connsiteY524" fmla="*/ 1116330 h 1201102"/>
              <a:gd name="connsiteX525" fmla="*/ 353772 w 1244359"/>
              <a:gd name="connsiteY525" fmla="*/ 1113473 h 1201102"/>
              <a:gd name="connsiteX526" fmla="*/ 374727 w 1244359"/>
              <a:gd name="connsiteY526" fmla="*/ 1124903 h 1201102"/>
              <a:gd name="connsiteX527" fmla="*/ 362345 w 1244359"/>
              <a:gd name="connsiteY527" fmla="*/ 1122998 h 1201102"/>
              <a:gd name="connsiteX528" fmla="*/ 376632 w 1244359"/>
              <a:gd name="connsiteY528" fmla="*/ 1127760 h 1201102"/>
              <a:gd name="connsiteX529" fmla="*/ 375680 w 1244359"/>
              <a:gd name="connsiteY529" fmla="*/ 1129665 h 1201102"/>
              <a:gd name="connsiteX530" fmla="*/ 399492 w 1244359"/>
              <a:gd name="connsiteY530" fmla="*/ 1138238 h 1201102"/>
              <a:gd name="connsiteX531" fmla="*/ 412827 w 1244359"/>
              <a:gd name="connsiteY531" fmla="*/ 1143953 h 1201102"/>
              <a:gd name="connsiteX532" fmla="*/ 426162 w 1244359"/>
              <a:gd name="connsiteY532" fmla="*/ 1146810 h 1201102"/>
              <a:gd name="connsiteX533" fmla="*/ 427115 w 1244359"/>
              <a:gd name="connsiteY533" fmla="*/ 1149668 h 1201102"/>
              <a:gd name="connsiteX534" fmla="*/ 471882 w 1244359"/>
              <a:gd name="connsiteY534" fmla="*/ 1159193 h 1201102"/>
              <a:gd name="connsiteX535" fmla="*/ 461405 w 1244359"/>
              <a:gd name="connsiteY535" fmla="*/ 1159193 h 1201102"/>
              <a:gd name="connsiteX536" fmla="*/ 474740 w 1244359"/>
              <a:gd name="connsiteY536" fmla="*/ 1163003 h 1201102"/>
              <a:gd name="connsiteX537" fmla="*/ 474740 w 1244359"/>
              <a:gd name="connsiteY537" fmla="*/ 1164908 h 1201102"/>
              <a:gd name="connsiteX538" fmla="*/ 489980 w 1244359"/>
              <a:gd name="connsiteY538" fmla="*/ 1162050 h 1201102"/>
              <a:gd name="connsiteX539" fmla="*/ 509982 w 1244359"/>
              <a:gd name="connsiteY539" fmla="*/ 1167765 h 1201102"/>
              <a:gd name="connsiteX540" fmla="*/ 525222 w 1244359"/>
              <a:gd name="connsiteY540" fmla="*/ 1167765 h 1201102"/>
              <a:gd name="connsiteX541" fmla="*/ 528080 w 1244359"/>
              <a:gd name="connsiteY541" fmla="*/ 1166813 h 1201102"/>
              <a:gd name="connsiteX542" fmla="*/ 542367 w 1244359"/>
              <a:gd name="connsiteY542" fmla="*/ 1170623 h 1201102"/>
              <a:gd name="connsiteX543" fmla="*/ 533795 w 1244359"/>
              <a:gd name="connsiteY543" fmla="*/ 1172528 h 1201102"/>
              <a:gd name="connsiteX544" fmla="*/ 539510 w 1244359"/>
              <a:gd name="connsiteY544" fmla="*/ 1177290 h 1201102"/>
              <a:gd name="connsiteX545" fmla="*/ 550940 w 1244359"/>
              <a:gd name="connsiteY545" fmla="*/ 1179195 h 1201102"/>
              <a:gd name="connsiteX546" fmla="*/ 542367 w 1244359"/>
              <a:gd name="connsiteY546" fmla="*/ 1174433 h 1201102"/>
              <a:gd name="connsiteX547" fmla="*/ 547130 w 1244359"/>
              <a:gd name="connsiteY547" fmla="*/ 1173480 h 1201102"/>
              <a:gd name="connsiteX548" fmla="*/ 555702 w 1244359"/>
              <a:gd name="connsiteY548" fmla="*/ 1175385 h 1201102"/>
              <a:gd name="connsiteX549" fmla="*/ 556655 w 1244359"/>
              <a:gd name="connsiteY549" fmla="*/ 1178243 h 1201102"/>
              <a:gd name="connsiteX550" fmla="*/ 528080 w 1244359"/>
              <a:gd name="connsiteY550" fmla="*/ 1178243 h 1201102"/>
              <a:gd name="connsiteX551" fmla="*/ 501410 w 1244359"/>
              <a:gd name="connsiteY551" fmla="*/ 1172528 h 1201102"/>
              <a:gd name="connsiteX552" fmla="*/ 480455 w 1244359"/>
              <a:gd name="connsiteY552" fmla="*/ 1169670 h 1201102"/>
              <a:gd name="connsiteX553" fmla="*/ 459500 w 1244359"/>
              <a:gd name="connsiteY553" fmla="*/ 1167765 h 1201102"/>
              <a:gd name="connsiteX554" fmla="*/ 455690 w 1244359"/>
              <a:gd name="connsiteY554" fmla="*/ 1163955 h 1201102"/>
              <a:gd name="connsiteX555" fmla="*/ 403302 w 1244359"/>
              <a:gd name="connsiteY555" fmla="*/ 1150620 h 1201102"/>
              <a:gd name="connsiteX556" fmla="*/ 412827 w 1244359"/>
              <a:gd name="connsiteY556" fmla="*/ 1155383 h 1201102"/>
              <a:gd name="connsiteX557" fmla="*/ 393777 w 1244359"/>
              <a:gd name="connsiteY557" fmla="*/ 1145858 h 1201102"/>
              <a:gd name="connsiteX558" fmla="*/ 382347 w 1244359"/>
              <a:gd name="connsiteY558" fmla="*/ 1143000 h 1201102"/>
              <a:gd name="connsiteX559" fmla="*/ 389015 w 1244359"/>
              <a:gd name="connsiteY559" fmla="*/ 1147763 h 1201102"/>
              <a:gd name="connsiteX560" fmla="*/ 364250 w 1244359"/>
              <a:gd name="connsiteY560" fmla="*/ 1136333 h 1201102"/>
              <a:gd name="connsiteX561" fmla="*/ 330912 w 1244359"/>
              <a:gd name="connsiteY561" fmla="*/ 1122045 h 1201102"/>
              <a:gd name="connsiteX562" fmla="*/ 306147 w 1244359"/>
              <a:gd name="connsiteY562" fmla="*/ 1105853 h 1201102"/>
              <a:gd name="connsiteX563" fmla="*/ 301385 w 1244359"/>
              <a:gd name="connsiteY563" fmla="*/ 1102043 h 1201102"/>
              <a:gd name="connsiteX564" fmla="*/ 298527 w 1244359"/>
              <a:gd name="connsiteY564" fmla="*/ 1104900 h 1201102"/>
              <a:gd name="connsiteX565" fmla="*/ 295670 w 1244359"/>
              <a:gd name="connsiteY565" fmla="*/ 1103948 h 1201102"/>
              <a:gd name="connsiteX566" fmla="*/ 289002 w 1244359"/>
              <a:gd name="connsiteY566" fmla="*/ 1097280 h 1201102"/>
              <a:gd name="connsiteX567" fmla="*/ 275667 w 1244359"/>
              <a:gd name="connsiteY567" fmla="*/ 1090613 h 1201102"/>
              <a:gd name="connsiteX568" fmla="*/ 261380 w 1244359"/>
              <a:gd name="connsiteY568" fmla="*/ 1079183 h 1201102"/>
              <a:gd name="connsiteX569" fmla="*/ 229947 w 1244359"/>
              <a:gd name="connsiteY569" fmla="*/ 1054418 h 1201102"/>
              <a:gd name="connsiteX570" fmla="*/ 202325 w 1244359"/>
              <a:gd name="connsiteY570" fmla="*/ 1031558 h 1201102"/>
              <a:gd name="connsiteX571" fmla="*/ 226137 w 1244359"/>
              <a:gd name="connsiteY571" fmla="*/ 1054418 h 1201102"/>
              <a:gd name="connsiteX572" fmla="*/ 249950 w 1244359"/>
              <a:gd name="connsiteY572" fmla="*/ 1071563 h 1201102"/>
              <a:gd name="connsiteX573" fmla="*/ 275667 w 1244359"/>
              <a:gd name="connsiteY573" fmla="*/ 1088708 h 1201102"/>
              <a:gd name="connsiteX574" fmla="*/ 276620 w 1244359"/>
              <a:gd name="connsiteY574" fmla="*/ 1093470 h 1201102"/>
              <a:gd name="connsiteX575" fmla="*/ 269000 w 1244359"/>
              <a:gd name="connsiteY575" fmla="*/ 1091565 h 1201102"/>
              <a:gd name="connsiteX576" fmla="*/ 295670 w 1244359"/>
              <a:gd name="connsiteY576" fmla="*/ 1109663 h 1201102"/>
              <a:gd name="connsiteX577" fmla="*/ 304242 w 1244359"/>
              <a:gd name="connsiteY577" fmla="*/ 1113473 h 1201102"/>
              <a:gd name="connsiteX578" fmla="*/ 338532 w 1244359"/>
              <a:gd name="connsiteY578" fmla="*/ 1125855 h 1201102"/>
              <a:gd name="connsiteX579" fmla="*/ 329960 w 1244359"/>
              <a:gd name="connsiteY579" fmla="*/ 1123950 h 1201102"/>
              <a:gd name="connsiteX580" fmla="*/ 337580 w 1244359"/>
              <a:gd name="connsiteY580" fmla="*/ 1129665 h 1201102"/>
              <a:gd name="connsiteX581" fmla="*/ 329007 w 1244359"/>
              <a:gd name="connsiteY581" fmla="*/ 1126808 h 1201102"/>
              <a:gd name="connsiteX582" fmla="*/ 338532 w 1244359"/>
              <a:gd name="connsiteY582" fmla="*/ 1136333 h 1201102"/>
              <a:gd name="connsiteX583" fmla="*/ 344247 w 1244359"/>
              <a:gd name="connsiteY583" fmla="*/ 1135380 h 1201102"/>
              <a:gd name="connsiteX584" fmla="*/ 347105 w 1244359"/>
              <a:gd name="connsiteY584" fmla="*/ 1137285 h 1201102"/>
              <a:gd name="connsiteX585" fmla="*/ 340437 w 1244359"/>
              <a:gd name="connsiteY585" fmla="*/ 1140143 h 1201102"/>
              <a:gd name="connsiteX586" fmla="*/ 348057 w 1244359"/>
              <a:gd name="connsiteY586" fmla="*/ 1141095 h 1201102"/>
              <a:gd name="connsiteX587" fmla="*/ 346152 w 1244359"/>
              <a:gd name="connsiteY587" fmla="*/ 1145858 h 1201102"/>
              <a:gd name="connsiteX588" fmla="*/ 361392 w 1244359"/>
              <a:gd name="connsiteY588" fmla="*/ 1153478 h 1201102"/>
              <a:gd name="connsiteX589" fmla="*/ 359487 w 1244359"/>
              <a:gd name="connsiteY589" fmla="*/ 1150620 h 1201102"/>
              <a:gd name="connsiteX590" fmla="*/ 367107 w 1244359"/>
              <a:gd name="connsiteY590" fmla="*/ 1153478 h 1201102"/>
              <a:gd name="connsiteX591" fmla="*/ 362345 w 1244359"/>
              <a:gd name="connsiteY591" fmla="*/ 1152525 h 1201102"/>
              <a:gd name="connsiteX592" fmla="*/ 387110 w 1244359"/>
              <a:gd name="connsiteY592" fmla="*/ 1165860 h 1201102"/>
              <a:gd name="connsiteX593" fmla="*/ 389967 w 1244359"/>
              <a:gd name="connsiteY593" fmla="*/ 1163003 h 1201102"/>
              <a:gd name="connsiteX594" fmla="*/ 402350 w 1244359"/>
              <a:gd name="connsiteY594" fmla="*/ 1170623 h 1201102"/>
              <a:gd name="connsiteX595" fmla="*/ 405207 w 1244359"/>
              <a:gd name="connsiteY595" fmla="*/ 1166813 h 1201102"/>
              <a:gd name="connsiteX596" fmla="*/ 417590 w 1244359"/>
              <a:gd name="connsiteY596" fmla="*/ 1172528 h 1201102"/>
              <a:gd name="connsiteX597" fmla="*/ 409970 w 1244359"/>
              <a:gd name="connsiteY597" fmla="*/ 1172528 h 1201102"/>
              <a:gd name="connsiteX598" fmla="*/ 429020 w 1244359"/>
              <a:gd name="connsiteY598" fmla="*/ 1174433 h 1201102"/>
              <a:gd name="connsiteX599" fmla="*/ 432830 w 1244359"/>
              <a:gd name="connsiteY599" fmla="*/ 1180148 h 1201102"/>
              <a:gd name="connsiteX600" fmla="*/ 436640 w 1244359"/>
              <a:gd name="connsiteY600" fmla="*/ 1177290 h 1201102"/>
              <a:gd name="connsiteX601" fmla="*/ 447117 w 1244359"/>
              <a:gd name="connsiteY601" fmla="*/ 1181100 h 1201102"/>
              <a:gd name="connsiteX602" fmla="*/ 463310 w 1244359"/>
              <a:gd name="connsiteY602" fmla="*/ 1185863 h 1201102"/>
              <a:gd name="connsiteX603" fmla="*/ 465215 w 1244359"/>
              <a:gd name="connsiteY603" fmla="*/ 1183005 h 1201102"/>
              <a:gd name="connsiteX604" fmla="*/ 501410 w 1244359"/>
              <a:gd name="connsiteY604" fmla="*/ 1189673 h 1201102"/>
              <a:gd name="connsiteX605" fmla="*/ 535700 w 1244359"/>
              <a:gd name="connsiteY605" fmla="*/ 1194435 h 1201102"/>
              <a:gd name="connsiteX606" fmla="*/ 535700 w 1244359"/>
              <a:gd name="connsiteY606" fmla="*/ 1191578 h 1201102"/>
              <a:gd name="connsiteX607" fmla="*/ 557607 w 1244359"/>
              <a:gd name="connsiteY607" fmla="*/ 1191578 h 1201102"/>
              <a:gd name="connsiteX608" fmla="*/ 555702 w 1244359"/>
              <a:gd name="connsiteY608" fmla="*/ 1193483 h 1201102"/>
              <a:gd name="connsiteX609" fmla="*/ 575705 w 1244359"/>
              <a:gd name="connsiteY609" fmla="*/ 1196340 h 1201102"/>
              <a:gd name="connsiteX610" fmla="*/ 561417 w 1244359"/>
              <a:gd name="connsiteY610" fmla="*/ 1201103 h 1201102"/>
              <a:gd name="connsiteX611" fmla="*/ 589040 w 1244359"/>
              <a:gd name="connsiteY611" fmla="*/ 1196340 h 1201102"/>
              <a:gd name="connsiteX612" fmla="*/ 589040 w 1244359"/>
              <a:gd name="connsiteY612" fmla="*/ 1193483 h 1201102"/>
              <a:gd name="connsiteX613" fmla="*/ 598565 w 1244359"/>
              <a:gd name="connsiteY613" fmla="*/ 1192530 h 1201102"/>
              <a:gd name="connsiteX614" fmla="*/ 606185 w 1244359"/>
              <a:gd name="connsiteY614" fmla="*/ 1196340 h 1201102"/>
              <a:gd name="connsiteX615" fmla="*/ 641427 w 1244359"/>
              <a:gd name="connsiteY615" fmla="*/ 1191578 h 1201102"/>
              <a:gd name="connsiteX616" fmla="*/ 661430 w 1244359"/>
              <a:gd name="connsiteY616" fmla="*/ 1191578 h 1201102"/>
              <a:gd name="connsiteX617" fmla="*/ 683337 w 1244359"/>
              <a:gd name="connsiteY617" fmla="*/ 1188720 h 1201102"/>
              <a:gd name="connsiteX618" fmla="*/ 720485 w 1244359"/>
              <a:gd name="connsiteY618" fmla="*/ 1179195 h 1201102"/>
              <a:gd name="connsiteX619" fmla="*/ 729057 w 1244359"/>
              <a:gd name="connsiteY619" fmla="*/ 1181100 h 1201102"/>
              <a:gd name="connsiteX620" fmla="*/ 748107 w 1244359"/>
              <a:gd name="connsiteY620" fmla="*/ 1174433 h 1201102"/>
              <a:gd name="connsiteX621" fmla="*/ 744297 w 1244359"/>
              <a:gd name="connsiteY621" fmla="*/ 1173480 h 1201102"/>
              <a:gd name="connsiteX622" fmla="*/ 754775 w 1244359"/>
              <a:gd name="connsiteY622" fmla="*/ 1169670 h 1201102"/>
              <a:gd name="connsiteX623" fmla="*/ 758585 w 1244359"/>
              <a:gd name="connsiteY623" fmla="*/ 1171575 h 1201102"/>
              <a:gd name="connsiteX624" fmla="*/ 782397 w 1244359"/>
              <a:gd name="connsiteY624" fmla="*/ 1165860 h 1201102"/>
              <a:gd name="connsiteX625" fmla="*/ 778587 w 1244359"/>
              <a:gd name="connsiteY625" fmla="*/ 1163955 h 1201102"/>
              <a:gd name="connsiteX626" fmla="*/ 797637 w 1244359"/>
              <a:gd name="connsiteY626" fmla="*/ 1161098 h 1201102"/>
              <a:gd name="connsiteX627" fmla="*/ 790017 w 1244359"/>
              <a:gd name="connsiteY627" fmla="*/ 1163003 h 1201102"/>
              <a:gd name="connsiteX628" fmla="*/ 793827 w 1244359"/>
              <a:gd name="connsiteY628" fmla="*/ 1163955 h 1201102"/>
              <a:gd name="connsiteX629" fmla="*/ 840500 w 1244359"/>
              <a:gd name="connsiteY629" fmla="*/ 1143953 h 1201102"/>
              <a:gd name="connsiteX630" fmla="*/ 846215 w 1244359"/>
              <a:gd name="connsiteY630" fmla="*/ 1138238 h 1201102"/>
              <a:gd name="connsiteX631" fmla="*/ 862407 w 1244359"/>
              <a:gd name="connsiteY631" fmla="*/ 1133475 h 1201102"/>
              <a:gd name="connsiteX632" fmla="*/ 868122 w 1244359"/>
              <a:gd name="connsiteY632" fmla="*/ 1130618 h 1201102"/>
              <a:gd name="connsiteX633" fmla="*/ 888125 w 1244359"/>
              <a:gd name="connsiteY633" fmla="*/ 1122045 h 1201102"/>
              <a:gd name="connsiteX634" fmla="*/ 882410 w 1244359"/>
              <a:gd name="connsiteY634" fmla="*/ 1127760 h 1201102"/>
              <a:gd name="connsiteX635" fmla="*/ 893840 w 1244359"/>
              <a:gd name="connsiteY635" fmla="*/ 1122045 h 1201102"/>
              <a:gd name="connsiteX636" fmla="*/ 895745 w 1244359"/>
              <a:gd name="connsiteY636" fmla="*/ 1117283 h 1201102"/>
              <a:gd name="connsiteX637" fmla="*/ 902412 w 1244359"/>
              <a:gd name="connsiteY637" fmla="*/ 1115378 h 1201102"/>
              <a:gd name="connsiteX638" fmla="*/ 891935 w 1244359"/>
              <a:gd name="connsiteY638" fmla="*/ 1125855 h 1201102"/>
              <a:gd name="connsiteX639" fmla="*/ 915747 w 1244359"/>
              <a:gd name="connsiteY639" fmla="*/ 1114425 h 1201102"/>
              <a:gd name="connsiteX640" fmla="*/ 918605 w 1244359"/>
              <a:gd name="connsiteY640" fmla="*/ 1112520 h 1201102"/>
              <a:gd name="connsiteX641" fmla="*/ 913842 w 1244359"/>
              <a:gd name="connsiteY641" fmla="*/ 1122045 h 1201102"/>
              <a:gd name="connsiteX642" fmla="*/ 936702 w 1244359"/>
              <a:gd name="connsiteY642" fmla="*/ 1105853 h 1201102"/>
              <a:gd name="connsiteX643" fmla="*/ 956705 w 1244359"/>
              <a:gd name="connsiteY643" fmla="*/ 1087755 h 1201102"/>
              <a:gd name="connsiteX644" fmla="*/ 957657 w 1244359"/>
              <a:gd name="connsiteY644" fmla="*/ 1091565 h 1201102"/>
              <a:gd name="connsiteX645" fmla="*/ 965277 w 1244359"/>
              <a:gd name="connsiteY645" fmla="*/ 1083945 h 1201102"/>
              <a:gd name="connsiteX646" fmla="*/ 968135 w 1244359"/>
              <a:gd name="connsiteY646" fmla="*/ 1085850 h 1201102"/>
              <a:gd name="connsiteX647" fmla="*/ 975755 w 1244359"/>
              <a:gd name="connsiteY647" fmla="*/ 1078230 h 1201102"/>
              <a:gd name="connsiteX648" fmla="*/ 964325 w 1244359"/>
              <a:gd name="connsiteY648" fmla="*/ 1082040 h 1201102"/>
              <a:gd name="connsiteX649" fmla="*/ 985280 w 1244359"/>
              <a:gd name="connsiteY649" fmla="*/ 1067753 h 1201102"/>
              <a:gd name="connsiteX650" fmla="*/ 977660 w 1244359"/>
              <a:gd name="connsiteY650" fmla="*/ 1075373 h 1201102"/>
              <a:gd name="connsiteX651" fmla="*/ 985280 w 1244359"/>
              <a:gd name="connsiteY651" fmla="*/ 1075373 h 1201102"/>
              <a:gd name="connsiteX652" fmla="*/ 984327 w 1244359"/>
              <a:gd name="connsiteY652" fmla="*/ 1071563 h 1201102"/>
              <a:gd name="connsiteX653" fmla="*/ 1010045 w 1244359"/>
              <a:gd name="connsiteY653" fmla="*/ 1057275 h 1201102"/>
              <a:gd name="connsiteX654" fmla="*/ 1004330 w 1244359"/>
              <a:gd name="connsiteY654" fmla="*/ 1055370 h 1201102"/>
              <a:gd name="connsiteX655" fmla="*/ 1011950 w 1244359"/>
              <a:gd name="connsiteY655" fmla="*/ 1049655 h 1201102"/>
              <a:gd name="connsiteX656" fmla="*/ 1013855 w 1244359"/>
              <a:gd name="connsiteY656" fmla="*/ 1054418 h 1201102"/>
              <a:gd name="connsiteX657" fmla="*/ 1016712 w 1244359"/>
              <a:gd name="connsiteY657" fmla="*/ 1048703 h 1201102"/>
              <a:gd name="connsiteX658" fmla="*/ 1026237 w 1244359"/>
              <a:gd name="connsiteY658" fmla="*/ 1044893 h 1201102"/>
              <a:gd name="connsiteX659" fmla="*/ 1032905 w 1244359"/>
              <a:gd name="connsiteY659" fmla="*/ 1041083 h 1201102"/>
              <a:gd name="connsiteX660" fmla="*/ 1039572 w 1244359"/>
              <a:gd name="connsiteY660" fmla="*/ 1029653 h 1201102"/>
              <a:gd name="connsiteX661" fmla="*/ 1041477 w 1244359"/>
              <a:gd name="connsiteY661" fmla="*/ 1031558 h 1201102"/>
              <a:gd name="connsiteX662" fmla="*/ 1050050 w 1244359"/>
              <a:gd name="connsiteY662" fmla="*/ 1024890 h 1201102"/>
              <a:gd name="connsiteX663" fmla="*/ 1051955 w 1244359"/>
              <a:gd name="connsiteY663" fmla="*/ 1018223 h 1201102"/>
              <a:gd name="connsiteX664" fmla="*/ 1054812 w 1244359"/>
              <a:gd name="connsiteY664" fmla="*/ 1019175 h 1201102"/>
              <a:gd name="connsiteX665" fmla="*/ 1071957 w 1244359"/>
              <a:gd name="connsiteY665" fmla="*/ 991553 h 1201102"/>
              <a:gd name="connsiteX666" fmla="*/ 1080530 w 1244359"/>
              <a:gd name="connsiteY666" fmla="*/ 980123 h 1201102"/>
              <a:gd name="connsiteX667" fmla="*/ 1077672 w 1244359"/>
              <a:gd name="connsiteY667" fmla="*/ 978218 h 1201102"/>
              <a:gd name="connsiteX668" fmla="*/ 1087197 w 1244359"/>
              <a:gd name="connsiteY668" fmla="*/ 967740 h 1201102"/>
              <a:gd name="connsiteX669" fmla="*/ 1088150 w 1244359"/>
              <a:gd name="connsiteY669" fmla="*/ 972503 h 1201102"/>
              <a:gd name="connsiteX670" fmla="*/ 1092912 w 1244359"/>
              <a:gd name="connsiteY670" fmla="*/ 964883 h 1201102"/>
              <a:gd name="connsiteX671" fmla="*/ 1088150 w 1244359"/>
              <a:gd name="connsiteY671" fmla="*/ 966788 h 1201102"/>
              <a:gd name="connsiteX672" fmla="*/ 1092912 w 1244359"/>
              <a:gd name="connsiteY672" fmla="*/ 959168 h 1201102"/>
              <a:gd name="connsiteX673" fmla="*/ 1094817 w 1244359"/>
              <a:gd name="connsiteY673" fmla="*/ 961073 h 1201102"/>
              <a:gd name="connsiteX674" fmla="*/ 1113867 w 1244359"/>
              <a:gd name="connsiteY674" fmla="*/ 928688 h 1201102"/>
              <a:gd name="connsiteX675" fmla="*/ 1119582 w 1244359"/>
              <a:gd name="connsiteY675" fmla="*/ 924878 h 1201102"/>
              <a:gd name="connsiteX676" fmla="*/ 1116725 w 1244359"/>
              <a:gd name="connsiteY676" fmla="*/ 924878 h 1201102"/>
              <a:gd name="connsiteX677" fmla="*/ 1123392 w 1244359"/>
              <a:gd name="connsiteY677" fmla="*/ 914400 h 1201102"/>
              <a:gd name="connsiteX678" fmla="*/ 1131965 w 1244359"/>
              <a:gd name="connsiteY678" fmla="*/ 902970 h 1201102"/>
              <a:gd name="connsiteX679" fmla="*/ 1130060 w 1244359"/>
              <a:gd name="connsiteY679" fmla="*/ 902018 h 1201102"/>
              <a:gd name="connsiteX680" fmla="*/ 1133870 w 1244359"/>
              <a:gd name="connsiteY680" fmla="*/ 900113 h 1201102"/>
              <a:gd name="connsiteX681" fmla="*/ 1135775 w 1244359"/>
              <a:gd name="connsiteY681" fmla="*/ 892493 h 1201102"/>
              <a:gd name="connsiteX682" fmla="*/ 1141490 w 1244359"/>
              <a:gd name="connsiteY682" fmla="*/ 884873 h 1201102"/>
              <a:gd name="connsiteX683" fmla="*/ 1139585 w 1244359"/>
              <a:gd name="connsiteY683" fmla="*/ 886778 h 1201102"/>
              <a:gd name="connsiteX684" fmla="*/ 1146252 w 1244359"/>
              <a:gd name="connsiteY684" fmla="*/ 874395 h 1201102"/>
              <a:gd name="connsiteX685" fmla="*/ 1144347 w 1244359"/>
              <a:gd name="connsiteY685" fmla="*/ 880110 h 1201102"/>
              <a:gd name="connsiteX686" fmla="*/ 1149110 w 1244359"/>
              <a:gd name="connsiteY686" fmla="*/ 868680 h 1201102"/>
              <a:gd name="connsiteX687" fmla="*/ 1158635 w 1244359"/>
              <a:gd name="connsiteY687" fmla="*/ 854393 h 1201102"/>
              <a:gd name="connsiteX688" fmla="*/ 1152920 w 1244359"/>
              <a:gd name="connsiteY688" fmla="*/ 869633 h 1201102"/>
              <a:gd name="connsiteX689" fmla="*/ 1146252 w 1244359"/>
              <a:gd name="connsiteY689" fmla="*/ 880110 h 1201102"/>
              <a:gd name="connsiteX690" fmla="*/ 1142442 w 1244359"/>
              <a:gd name="connsiteY690" fmla="*/ 892493 h 1201102"/>
              <a:gd name="connsiteX691" fmla="*/ 1143395 w 1244359"/>
              <a:gd name="connsiteY691" fmla="*/ 896303 h 1201102"/>
              <a:gd name="connsiteX692" fmla="*/ 1145300 w 1244359"/>
              <a:gd name="connsiteY692" fmla="*/ 889635 h 1201102"/>
              <a:gd name="connsiteX693" fmla="*/ 1150062 w 1244359"/>
              <a:gd name="connsiteY693" fmla="*/ 886778 h 1201102"/>
              <a:gd name="connsiteX694" fmla="*/ 1148157 w 1244359"/>
              <a:gd name="connsiteY694" fmla="*/ 891540 h 1201102"/>
              <a:gd name="connsiteX695" fmla="*/ 1155777 w 1244359"/>
              <a:gd name="connsiteY695" fmla="*/ 882968 h 1201102"/>
              <a:gd name="connsiteX696" fmla="*/ 1161492 w 1244359"/>
              <a:gd name="connsiteY696" fmla="*/ 871538 h 1201102"/>
              <a:gd name="connsiteX697" fmla="*/ 1170065 w 1244359"/>
              <a:gd name="connsiteY697" fmla="*/ 854393 h 1201102"/>
              <a:gd name="connsiteX698" fmla="*/ 1168160 w 1244359"/>
              <a:gd name="connsiteY698" fmla="*/ 850583 h 1201102"/>
              <a:gd name="connsiteX699" fmla="*/ 1189115 w 1244359"/>
              <a:gd name="connsiteY699" fmla="*/ 799148 h 1201102"/>
              <a:gd name="connsiteX700" fmla="*/ 1186257 w 1244359"/>
              <a:gd name="connsiteY700" fmla="*/ 793433 h 1201102"/>
              <a:gd name="connsiteX701" fmla="*/ 1191020 w 1244359"/>
              <a:gd name="connsiteY701" fmla="*/ 793433 h 1201102"/>
              <a:gd name="connsiteX702" fmla="*/ 1205307 w 1244359"/>
              <a:gd name="connsiteY702" fmla="*/ 756285 h 1201102"/>
              <a:gd name="connsiteX703" fmla="*/ 1209117 w 1244359"/>
              <a:gd name="connsiteY703" fmla="*/ 718185 h 1201102"/>
              <a:gd name="connsiteX704" fmla="*/ 1202450 w 1244359"/>
              <a:gd name="connsiteY704" fmla="*/ 737235 h 1201102"/>
              <a:gd name="connsiteX705" fmla="*/ 1209117 w 1244359"/>
              <a:gd name="connsiteY705" fmla="*/ 716280 h 1201102"/>
              <a:gd name="connsiteX706" fmla="*/ 1211975 w 1244359"/>
              <a:gd name="connsiteY706" fmla="*/ 697230 h 1201102"/>
              <a:gd name="connsiteX707" fmla="*/ 1220547 w 1244359"/>
              <a:gd name="connsiteY707" fmla="*/ 668655 h 1201102"/>
              <a:gd name="connsiteX708" fmla="*/ 1222452 w 1244359"/>
              <a:gd name="connsiteY708" fmla="*/ 662940 h 1201102"/>
              <a:gd name="connsiteX709" fmla="*/ 1226262 w 1244359"/>
              <a:gd name="connsiteY709" fmla="*/ 629603 h 1201102"/>
              <a:gd name="connsiteX710" fmla="*/ 1226262 w 1244359"/>
              <a:gd name="connsiteY710" fmla="*/ 603885 h 1201102"/>
              <a:gd name="connsiteX711" fmla="*/ 1229120 w 1244359"/>
              <a:gd name="connsiteY711" fmla="*/ 603885 h 1201102"/>
              <a:gd name="connsiteX712" fmla="*/ 1227215 w 1244359"/>
              <a:gd name="connsiteY712" fmla="*/ 575310 h 1201102"/>
              <a:gd name="connsiteX713" fmla="*/ 1228167 w 1244359"/>
              <a:gd name="connsiteY713" fmla="*/ 575310 h 1201102"/>
              <a:gd name="connsiteX714" fmla="*/ 1226262 w 1244359"/>
              <a:gd name="connsiteY714" fmla="*/ 564833 h 1201102"/>
              <a:gd name="connsiteX715" fmla="*/ 1225310 w 1244359"/>
              <a:gd name="connsiteY715" fmla="*/ 555308 h 1201102"/>
              <a:gd name="connsiteX716" fmla="*/ 1228167 w 1244359"/>
              <a:gd name="connsiteY716" fmla="*/ 540068 h 1201102"/>
              <a:gd name="connsiteX717" fmla="*/ 1230072 w 1244359"/>
              <a:gd name="connsiteY717" fmla="*/ 545783 h 1201102"/>
              <a:gd name="connsiteX718" fmla="*/ 1231977 w 1244359"/>
              <a:gd name="connsiteY718" fmla="*/ 565785 h 1201102"/>
              <a:gd name="connsiteX719" fmla="*/ 1229120 w 1244359"/>
              <a:gd name="connsiteY719" fmla="*/ 567690 h 1201102"/>
              <a:gd name="connsiteX720" fmla="*/ 1231977 w 1244359"/>
              <a:gd name="connsiteY720" fmla="*/ 616268 h 1201102"/>
              <a:gd name="connsiteX721" fmla="*/ 1231977 w 1244359"/>
              <a:gd name="connsiteY721" fmla="*/ 627698 h 1201102"/>
              <a:gd name="connsiteX722" fmla="*/ 1226262 w 1244359"/>
              <a:gd name="connsiteY722" fmla="*/ 664845 h 1201102"/>
              <a:gd name="connsiteX723" fmla="*/ 1225310 w 1244359"/>
              <a:gd name="connsiteY723" fmla="*/ 684848 h 1201102"/>
              <a:gd name="connsiteX724" fmla="*/ 1225310 w 1244359"/>
              <a:gd name="connsiteY724" fmla="*/ 694373 h 1201102"/>
              <a:gd name="connsiteX725" fmla="*/ 1225310 w 1244359"/>
              <a:gd name="connsiteY725" fmla="*/ 701993 h 1201102"/>
              <a:gd name="connsiteX726" fmla="*/ 1229120 w 1244359"/>
              <a:gd name="connsiteY726" fmla="*/ 673418 h 1201102"/>
              <a:gd name="connsiteX727" fmla="*/ 1229120 w 1244359"/>
              <a:gd name="connsiteY727" fmla="*/ 665798 h 1201102"/>
              <a:gd name="connsiteX728" fmla="*/ 1231977 w 1244359"/>
              <a:gd name="connsiteY728" fmla="*/ 665798 h 1201102"/>
              <a:gd name="connsiteX729" fmla="*/ 1244360 w 1244359"/>
              <a:gd name="connsiteY729" fmla="*/ 573405 h 1201102"/>
              <a:gd name="connsiteX730" fmla="*/ 1015760 w 1244359"/>
              <a:gd name="connsiteY730" fmla="*/ 133350 h 1201102"/>
              <a:gd name="connsiteX731" fmla="*/ 1021475 w 1244359"/>
              <a:gd name="connsiteY731" fmla="*/ 138113 h 1201102"/>
              <a:gd name="connsiteX732" fmla="*/ 1015760 w 1244359"/>
              <a:gd name="connsiteY732" fmla="*/ 133350 h 1201102"/>
              <a:gd name="connsiteX733" fmla="*/ 348057 w 1244359"/>
              <a:gd name="connsiteY733" fmla="*/ 1113473 h 1201102"/>
              <a:gd name="connsiteX734" fmla="*/ 355677 w 1244359"/>
              <a:gd name="connsiteY734" fmla="*/ 1114425 h 1201102"/>
              <a:gd name="connsiteX735" fmla="*/ 348057 w 1244359"/>
              <a:gd name="connsiteY735" fmla="*/ 1113473 h 1201102"/>
              <a:gd name="connsiteX736" fmla="*/ 393777 w 1244359"/>
              <a:gd name="connsiteY736" fmla="*/ 1141095 h 1201102"/>
              <a:gd name="connsiteX737" fmla="*/ 403302 w 1244359"/>
              <a:gd name="connsiteY737" fmla="*/ 1143953 h 1201102"/>
              <a:gd name="connsiteX738" fmla="*/ 393777 w 1244359"/>
              <a:gd name="connsiteY738" fmla="*/ 1141095 h 1201102"/>
              <a:gd name="connsiteX739" fmla="*/ 406160 w 1244359"/>
              <a:gd name="connsiteY739" fmla="*/ 1128713 h 1201102"/>
              <a:gd name="connsiteX740" fmla="*/ 414732 w 1244359"/>
              <a:gd name="connsiteY740" fmla="*/ 1130618 h 1201102"/>
              <a:gd name="connsiteX741" fmla="*/ 406160 w 1244359"/>
              <a:gd name="connsiteY741" fmla="*/ 1128713 h 1201102"/>
              <a:gd name="connsiteX742" fmla="*/ 505220 w 1244359"/>
              <a:gd name="connsiteY742" fmla="*/ 1169670 h 1201102"/>
              <a:gd name="connsiteX743" fmla="*/ 510935 w 1244359"/>
              <a:gd name="connsiteY743" fmla="*/ 1169670 h 1201102"/>
              <a:gd name="connsiteX744" fmla="*/ 511887 w 1244359"/>
              <a:gd name="connsiteY744" fmla="*/ 1172528 h 1201102"/>
              <a:gd name="connsiteX745" fmla="*/ 505220 w 1244359"/>
              <a:gd name="connsiteY745" fmla="*/ 1169670 h 1201102"/>
              <a:gd name="connsiteX746" fmla="*/ 551892 w 1244359"/>
              <a:gd name="connsiteY746" fmla="*/ 1178243 h 1201102"/>
              <a:gd name="connsiteX747" fmla="*/ 554750 w 1244359"/>
              <a:gd name="connsiteY747" fmla="*/ 1175385 h 1201102"/>
              <a:gd name="connsiteX748" fmla="*/ 527127 w 1244359"/>
              <a:gd name="connsiteY748" fmla="*/ 1167765 h 1201102"/>
              <a:gd name="connsiteX749" fmla="*/ 549035 w 1244359"/>
              <a:gd name="connsiteY749" fmla="*/ 1166813 h 1201102"/>
              <a:gd name="connsiteX750" fmla="*/ 554750 w 1244359"/>
              <a:gd name="connsiteY750" fmla="*/ 1169670 h 1201102"/>
              <a:gd name="connsiteX751" fmla="*/ 547130 w 1244359"/>
              <a:gd name="connsiteY751" fmla="*/ 1169670 h 1201102"/>
              <a:gd name="connsiteX752" fmla="*/ 558560 w 1244359"/>
              <a:gd name="connsiteY752" fmla="*/ 1175385 h 1201102"/>
              <a:gd name="connsiteX753" fmla="*/ 551892 w 1244359"/>
              <a:gd name="connsiteY753" fmla="*/ 1178243 h 1201102"/>
              <a:gd name="connsiteX754" fmla="*/ 1183400 w 1244359"/>
              <a:gd name="connsiteY754" fmla="*/ 731520 h 1201102"/>
              <a:gd name="connsiteX755" fmla="*/ 1182447 w 1244359"/>
              <a:gd name="connsiteY755" fmla="*/ 739140 h 1201102"/>
              <a:gd name="connsiteX756" fmla="*/ 1181495 w 1244359"/>
              <a:gd name="connsiteY756" fmla="*/ 736283 h 1201102"/>
              <a:gd name="connsiteX757" fmla="*/ 1183400 w 1244359"/>
              <a:gd name="connsiteY757" fmla="*/ 731520 h 1201102"/>
              <a:gd name="connsiteX758" fmla="*/ 1183400 w 1244359"/>
              <a:gd name="connsiteY758" fmla="*/ 731520 h 1201102"/>
              <a:gd name="connsiteX759" fmla="*/ 1170065 w 1244359"/>
              <a:gd name="connsiteY759" fmla="*/ 835343 h 1201102"/>
              <a:gd name="connsiteX760" fmla="*/ 1165302 w 1244359"/>
              <a:gd name="connsiteY760" fmla="*/ 846773 h 1201102"/>
              <a:gd name="connsiteX761" fmla="*/ 1163397 w 1244359"/>
              <a:gd name="connsiteY761" fmla="*/ 841058 h 1201102"/>
              <a:gd name="connsiteX762" fmla="*/ 1170065 w 1244359"/>
              <a:gd name="connsiteY762" fmla="*/ 835343 h 1201102"/>
              <a:gd name="connsiteX763" fmla="*/ 779540 w 1244359"/>
              <a:gd name="connsiteY763" fmla="*/ 1134428 h 1201102"/>
              <a:gd name="connsiteX764" fmla="*/ 769062 w 1244359"/>
              <a:gd name="connsiteY764" fmla="*/ 1139190 h 1201102"/>
              <a:gd name="connsiteX765" fmla="*/ 779540 w 1244359"/>
              <a:gd name="connsiteY765" fmla="*/ 1134428 h 1201102"/>
              <a:gd name="connsiteX766" fmla="*/ 703340 w 1244359"/>
              <a:gd name="connsiteY766" fmla="*/ 1168718 h 1201102"/>
              <a:gd name="connsiteX767" fmla="*/ 682385 w 1244359"/>
              <a:gd name="connsiteY767" fmla="*/ 1167765 h 1201102"/>
              <a:gd name="connsiteX768" fmla="*/ 703340 w 1244359"/>
              <a:gd name="connsiteY768" fmla="*/ 1163003 h 1201102"/>
              <a:gd name="connsiteX769" fmla="*/ 703340 w 1244359"/>
              <a:gd name="connsiteY769" fmla="*/ 1168718 h 1201102"/>
              <a:gd name="connsiteX770" fmla="*/ 658572 w 1244359"/>
              <a:gd name="connsiteY770" fmla="*/ 1168718 h 1201102"/>
              <a:gd name="connsiteX771" fmla="*/ 652857 w 1244359"/>
              <a:gd name="connsiteY771" fmla="*/ 1168718 h 1201102"/>
              <a:gd name="connsiteX772" fmla="*/ 656667 w 1244359"/>
              <a:gd name="connsiteY772" fmla="*/ 1165860 h 1201102"/>
              <a:gd name="connsiteX773" fmla="*/ 658572 w 1244359"/>
              <a:gd name="connsiteY773" fmla="*/ 1168718 h 1201102"/>
              <a:gd name="connsiteX774" fmla="*/ 676670 w 1244359"/>
              <a:gd name="connsiteY774" fmla="*/ 1167765 h 1201102"/>
              <a:gd name="connsiteX775" fmla="*/ 671907 w 1244359"/>
              <a:gd name="connsiteY775" fmla="*/ 1172528 h 1201102"/>
              <a:gd name="connsiteX776" fmla="*/ 658572 w 1244359"/>
              <a:gd name="connsiteY776" fmla="*/ 1171575 h 1201102"/>
              <a:gd name="connsiteX777" fmla="*/ 676670 w 1244359"/>
              <a:gd name="connsiteY777" fmla="*/ 1167765 h 1201102"/>
              <a:gd name="connsiteX778" fmla="*/ 666192 w 1244359"/>
              <a:gd name="connsiteY778" fmla="*/ 1156335 h 1201102"/>
              <a:gd name="connsiteX779" fmla="*/ 650000 w 1244359"/>
              <a:gd name="connsiteY779" fmla="*/ 1160145 h 1201102"/>
              <a:gd name="connsiteX780" fmla="*/ 661430 w 1244359"/>
              <a:gd name="connsiteY780" fmla="*/ 1152525 h 1201102"/>
              <a:gd name="connsiteX781" fmla="*/ 684290 w 1244359"/>
              <a:gd name="connsiteY781" fmla="*/ 1147763 h 1201102"/>
              <a:gd name="connsiteX782" fmla="*/ 684290 w 1244359"/>
              <a:gd name="connsiteY782" fmla="*/ 1154430 h 1201102"/>
              <a:gd name="connsiteX783" fmla="*/ 685242 w 1244359"/>
              <a:gd name="connsiteY783" fmla="*/ 1152525 h 1201102"/>
              <a:gd name="connsiteX784" fmla="*/ 666192 w 1244359"/>
              <a:gd name="connsiteY784" fmla="*/ 1156335 h 1201102"/>
              <a:gd name="connsiteX785" fmla="*/ 651905 w 1244359"/>
              <a:gd name="connsiteY785" fmla="*/ 1169670 h 1201102"/>
              <a:gd name="connsiteX786" fmla="*/ 622377 w 1244359"/>
              <a:gd name="connsiteY786" fmla="*/ 1168718 h 1201102"/>
              <a:gd name="connsiteX787" fmla="*/ 651905 w 1244359"/>
              <a:gd name="connsiteY787" fmla="*/ 1169670 h 1201102"/>
              <a:gd name="connsiteX788" fmla="*/ 690957 w 1244359"/>
              <a:gd name="connsiteY788" fmla="*/ 1150620 h 1201102"/>
              <a:gd name="connsiteX789" fmla="*/ 695720 w 1244359"/>
              <a:gd name="connsiteY789" fmla="*/ 1147763 h 1201102"/>
              <a:gd name="connsiteX790" fmla="*/ 690957 w 1244359"/>
              <a:gd name="connsiteY790" fmla="*/ 1150620 h 1201102"/>
              <a:gd name="connsiteX791" fmla="*/ 702387 w 1244359"/>
              <a:gd name="connsiteY791" fmla="*/ 1126808 h 1201102"/>
              <a:gd name="connsiteX792" fmla="*/ 674765 w 1244359"/>
              <a:gd name="connsiteY792" fmla="*/ 1130618 h 1201102"/>
              <a:gd name="connsiteX793" fmla="*/ 679527 w 1244359"/>
              <a:gd name="connsiteY793" fmla="*/ 1133475 h 1201102"/>
              <a:gd name="connsiteX794" fmla="*/ 670955 w 1244359"/>
              <a:gd name="connsiteY794" fmla="*/ 1134428 h 1201102"/>
              <a:gd name="connsiteX795" fmla="*/ 671907 w 1244359"/>
              <a:gd name="connsiteY795" fmla="*/ 1130618 h 1201102"/>
              <a:gd name="connsiteX796" fmla="*/ 662382 w 1244359"/>
              <a:gd name="connsiteY796" fmla="*/ 1131570 h 1201102"/>
              <a:gd name="connsiteX797" fmla="*/ 690957 w 1244359"/>
              <a:gd name="connsiteY797" fmla="*/ 1122998 h 1201102"/>
              <a:gd name="connsiteX798" fmla="*/ 708102 w 1244359"/>
              <a:gd name="connsiteY798" fmla="*/ 1121093 h 1201102"/>
              <a:gd name="connsiteX799" fmla="*/ 727152 w 1244359"/>
              <a:gd name="connsiteY799" fmla="*/ 1116330 h 1201102"/>
              <a:gd name="connsiteX800" fmla="*/ 729057 w 1244359"/>
              <a:gd name="connsiteY800" fmla="*/ 1118235 h 1201102"/>
              <a:gd name="connsiteX801" fmla="*/ 716675 w 1244359"/>
              <a:gd name="connsiteY801" fmla="*/ 1122998 h 1201102"/>
              <a:gd name="connsiteX802" fmla="*/ 710007 w 1244359"/>
              <a:gd name="connsiteY802" fmla="*/ 1124903 h 1201102"/>
              <a:gd name="connsiteX803" fmla="*/ 702387 w 1244359"/>
              <a:gd name="connsiteY803" fmla="*/ 1126808 h 1201102"/>
              <a:gd name="connsiteX804" fmla="*/ 378537 w 1244359"/>
              <a:gd name="connsiteY804" fmla="*/ 1030605 h 1201102"/>
              <a:gd name="connsiteX805" fmla="*/ 380442 w 1244359"/>
              <a:gd name="connsiteY805" fmla="*/ 1030605 h 1201102"/>
              <a:gd name="connsiteX806" fmla="*/ 380442 w 1244359"/>
              <a:gd name="connsiteY806" fmla="*/ 1030605 h 1201102"/>
              <a:gd name="connsiteX807" fmla="*/ 380442 w 1244359"/>
              <a:gd name="connsiteY807" fmla="*/ 1031558 h 1201102"/>
              <a:gd name="connsiteX808" fmla="*/ 377585 w 1244359"/>
              <a:gd name="connsiteY808" fmla="*/ 1030605 h 1201102"/>
              <a:gd name="connsiteX809" fmla="*/ 378537 w 1244359"/>
              <a:gd name="connsiteY809" fmla="*/ 1030605 h 1201102"/>
              <a:gd name="connsiteX810" fmla="*/ 301385 w 1244359"/>
              <a:gd name="connsiteY810" fmla="*/ 998220 h 1201102"/>
              <a:gd name="connsiteX811" fmla="*/ 300432 w 1244359"/>
              <a:gd name="connsiteY811" fmla="*/ 999173 h 1201102"/>
              <a:gd name="connsiteX812" fmla="*/ 299480 w 1244359"/>
              <a:gd name="connsiteY812" fmla="*/ 998220 h 1201102"/>
              <a:gd name="connsiteX813" fmla="*/ 300432 w 1244359"/>
              <a:gd name="connsiteY813" fmla="*/ 997268 h 1201102"/>
              <a:gd name="connsiteX814" fmla="*/ 301385 w 1244359"/>
              <a:gd name="connsiteY814" fmla="*/ 996315 h 1201102"/>
              <a:gd name="connsiteX815" fmla="*/ 301385 w 1244359"/>
              <a:gd name="connsiteY815" fmla="*/ 996315 h 1201102"/>
              <a:gd name="connsiteX816" fmla="*/ 301385 w 1244359"/>
              <a:gd name="connsiteY816" fmla="*/ 996315 h 1201102"/>
              <a:gd name="connsiteX817" fmla="*/ 301385 w 1244359"/>
              <a:gd name="connsiteY817" fmla="*/ 998220 h 1201102"/>
              <a:gd name="connsiteX818" fmla="*/ 545225 w 1244359"/>
              <a:gd name="connsiteY818" fmla="*/ 107633 h 1201102"/>
              <a:gd name="connsiteX819" fmla="*/ 540462 w 1244359"/>
              <a:gd name="connsiteY819" fmla="*/ 109538 h 1201102"/>
              <a:gd name="connsiteX820" fmla="*/ 539510 w 1244359"/>
              <a:gd name="connsiteY820" fmla="*/ 109538 h 1201102"/>
              <a:gd name="connsiteX821" fmla="*/ 534747 w 1244359"/>
              <a:gd name="connsiteY821" fmla="*/ 109538 h 1201102"/>
              <a:gd name="connsiteX822" fmla="*/ 545225 w 1244359"/>
              <a:gd name="connsiteY822" fmla="*/ 107633 h 1201102"/>
              <a:gd name="connsiteX823" fmla="*/ 1209117 w 1244359"/>
              <a:gd name="connsiteY823" fmla="*/ 426720 h 1201102"/>
              <a:gd name="connsiteX824" fmla="*/ 1208165 w 1244359"/>
              <a:gd name="connsiteY824" fmla="*/ 433388 h 1201102"/>
              <a:gd name="connsiteX825" fmla="*/ 1205307 w 1244359"/>
              <a:gd name="connsiteY825" fmla="*/ 420053 h 1201102"/>
              <a:gd name="connsiteX826" fmla="*/ 1205307 w 1244359"/>
              <a:gd name="connsiteY826" fmla="*/ 418148 h 1201102"/>
              <a:gd name="connsiteX827" fmla="*/ 1209117 w 1244359"/>
              <a:gd name="connsiteY827" fmla="*/ 426720 h 1201102"/>
              <a:gd name="connsiteX828" fmla="*/ 1211022 w 1244359"/>
              <a:gd name="connsiteY828" fmla="*/ 434340 h 1201102"/>
              <a:gd name="connsiteX829" fmla="*/ 1211975 w 1244359"/>
              <a:gd name="connsiteY829" fmla="*/ 441008 h 1201102"/>
              <a:gd name="connsiteX830" fmla="*/ 1211022 w 1244359"/>
              <a:gd name="connsiteY830" fmla="*/ 441008 h 1201102"/>
              <a:gd name="connsiteX831" fmla="*/ 1209117 w 1244359"/>
              <a:gd name="connsiteY831" fmla="*/ 439103 h 1201102"/>
              <a:gd name="connsiteX832" fmla="*/ 1211022 w 1244359"/>
              <a:gd name="connsiteY832" fmla="*/ 434340 h 1201102"/>
              <a:gd name="connsiteX833" fmla="*/ 1206260 w 1244359"/>
              <a:gd name="connsiteY833" fmla="*/ 636270 h 1201102"/>
              <a:gd name="connsiteX834" fmla="*/ 1205307 w 1244359"/>
              <a:gd name="connsiteY834" fmla="*/ 632460 h 1201102"/>
              <a:gd name="connsiteX835" fmla="*/ 1207212 w 1244359"/>
              <a:gd name="connsiteY835" fmla="*/ 622935 h 1201102"/>
              <a:gd name="connsiteX836" fmla="*/ 1209117 w 1244359"/>
              <a:gd name="connsiteY836" fmla="*/ 625793 h 1201102"/>
              <a:gd name="connsiteX837" fmla="*/ 1208165 w 1244359"/>
              <a:gd name="connsiteY837" fmla="*/ 620078 h 1201102"/>
              <a:gd name="connsiteX838" fmla="*/ 1208165 w 1244359"/>
              <a:gd name="connsiteY838" fmla="*/ 619125 h 1201102"/>
              <a:gd name="connsiteX839" fmla="*/ 1208165 w 1244359"/>
              <a:gd name="connsiteY839" fmla="*/ 618173 h 1201102"/>
              <a:gd name="connsiteX840" fmla="*/ 1209117 w 1244359"/>
              <a:gd name="connsiteY840" fmla="*/ 616268 h 1201102"/>
              <a:gd name="connsiteX841" fmla="*/ 1210070 w 1244359"/>
              <a:gd name="connsiteY841" fmla="*/ 623888 h 1201102"/>
              <a:gd name="connsiteX842" fmla="*/ 1206260 w 1244359"/>
              <a:gd name="connsiteY842" fmla="*/ 636270 h 1201102"/>
              <a:gd name="connsiteX843" fmla="*/ 705245 w 1244359"/>
              <a:gd name="connsiteY843" fmla="*/ 116205 h 1201102"/>
              <a:gd name="connsiteX844" fmla="*/ 703340 w 1244359"/>
              <a:gd name="connsiteY844" fmla="*/ 116205 h 1201102"/>
              <a:gd name="connsiteX845" fmla="*/ 705245 w 1244359"/>
              <a:gd name="connsiteY845" fmla="*/ 116205 h 1201102"/>
              <a:gd name="connsiteX846" fmla="*/ 705245 w 1244359"/>
              <a:gd name="connsiteY846" fmla="*/ 116205 h 1201102"/>
              <a:gd name="connsiteX847" fmla="*/ 1093865 w 1244359"/>
              <a:gd name="connsiteY847" fmla="*/ 270510 h 1201102"/>
              <a:gd name="connsiteX848" fmla="*/ 1089102 w 1244359"/>
              <a:gd name="connsiteY848" fmla="*/ 266700 h 1201102"/>
              <a:gd name="connsiteX849" fmla="*/ 1089102 w 1244359"/>
              <a:gd name="connsiteY849" fmla="*/ 266700 h 1201102"/>
              <a:gd name="connsiteX850" fmla="*/ 1093865 w 1244359"/>
              <a:gd name="connsiteY850" fmla="*/ 270510 h 1201102"/>
              <a:gd name="connsiteX851" fmla="*/ 1204355 w 1244359"/>
              <a:gd name="connsiteY851" fmla="*/ 589598 h 1201102"/>
              <a:gd name="connsiteX852" fmla="*/ 1203402 w 1244359"/>
              <a:gd name="connsiteY852" fmla="*/ 581978 h 1201102"/>
              <a:gd name="connsiteX853" fmla="*/ 1203402 w 1244359"/>
              <a:gd name="connsiteY853" fmla="*/ 581025 h 1201102"/>
              <a:gd name="connsiteX854" fmla="*/ 1207212 w 1244359"/>
              <a:gd name="connsiteY854" fmla="*/ 576263 h 1201102"/>
              <a:gd name="connsiteX855" fmla="*/ 1207212 w 1244359"/>
              <a:gd name="connsiteY855" fmla="*/ 583883 h 1201102"/>
              <a:gd name="connsiteX856" fmla="*/ 1208165 w 1244359"/>
              <a:gd name="connsiteY856" fmla="*/ 600075 h 1201102"/>
              <a:gd name="connsiteX857" fmla="*/ 1205307 w 1244359"/>
              <a:gd name="connsiteY857" fmla="*/ 602933 h 1201102"/>
              <a:gd name="connsiteX858" fmla="*/ 1208165 w 1244359"/>
              <a:gd name="connsiteY858" fmla="*/ 604838 h 1201102"/>
              <a:gd name="connsiteX859" fmla="*/ 1205307 w 1244359"/>
              <a:gd name="connsiteY859" fmla="*/ 616268 h 1201102"/>
              <a:gd name="connsiteX860" fmla="*/ 1204355 w 1244359"/>
              <a:gd name="connsiteY860" fmla="*/ 589598 h 1201102"/>
              <a:gd name="connsiteX861" fmla="*/ 1207212 w 1244359"/>
              <a:gd name="connsiteY861" fmla="*/ 568643 h 1201102"/>
              <a:gd name="connsiteX862" fmla="*/ 1207212 w 1244359"/>
              <a:gd name="connsiteY862" fmla="*/ 569595 h 1201102"/>
              <a:gd name="connsiteX863" fmla="*/ 1207212 w 1244359"/>
              <a:gd name="connsiteY863" fmla="*/ 568643 h 1201102"/>
              <a:gd name="connsiteX864" fmla="*/ 1128155 w 1244359"/>
              <a:gd name="connsiteY864" fmla="*/ 307658 h 1201102"/>
              <a:gd name="connsiteX865" fmla="*/ 1129107 w 1244359"/>
              <a:gd name="connsiteY865" fmla="*/ 300990 h 1201102"/>
              <a:gd name="connsiteX866" fmla="*/ 1130060 w 1244359"/>
              <a:gd name="connsiteY866" fmla="*/ 300990 h 1201102"/>
              <a:gd name="connsiteX867" fmla="*/ 1137680 w 1244359"/>
              <a:gd name="connsiteY867" fmla="*/ 312420 h 1201102"/>
              <a:gd name="connsiteX868" fmla="*/ 1128155 w 1244359"/>
              <a:gd name="connsiteY868" fmla="*/ 307658 h 1201102"/>
              <a:gd name="connsiteX869" fmla="*/ 1126250 w 1244359"/>
              <a:gd name="connsiteY869" fmla="*/ 296228 h 1201102"/>
              <a:gd name="connsiteX870" fmla="*/ 1120535 w 1244359"/>
              <a:gd name="connsiteY870" fmla="*/ 290513 h 1201102"/>
              <a:gd name="connsiteX871" fmla="*/ 1126250 w 1244359"/>
              <a:gd name="connsiteY871" fmla="*/ 296228 h 1201102"/>
              <a:gd name="connsiteX872" fmla="*/ 1205307 w 1244359"/>
              <a:gd name="connsiteY872" fmla="*/ 633413 h 1201102"/>
              <a:gd name="connsiteX873" fmla="*/ 1205307 w 1244359"/>
              <a:gd name="connsiteY873" fmla="*/ 639128 h 1201102"/>
              <a:gd name="connsiteX874" fmla="*/ 1205307 w 1244359"/>
              <a:gd name="connsiteY874" fmla="*/ 633413 h 1201102"/>
              <a:gd name="connsiteX875" fmla="*/ 1223405 w 1244359"/>
              <a:gd name="connsiteY875" fmla="*/ 493395 h 1201102"/>
              <a:gd name="connsiteX876" fmla="*/ 1225310 w 1244359"/>
              <a:gd name="connsiteY876" fmla="*/ 489585 h 1201102"/>
              <a:gd name="connsiteX877" fmla="*/ 1224357 w 1244359"/>
              <a:gd name="connsiteY877" fmla="*/ 495300 h 1201102"/>
              <a:gd name="connsiteX878" fmla="*/ 1223405 w 1244359"/>
              <a:gd name="connsiteY878" fmla="*/ 493395 h 1201102"/>
              <a:gd name="connsiteX879" fmla="*/ 1221500 w 1244359"/>
              <a:gd name="connsiteY879" fmla="*/ 478155 h 1201102"/>
              <a:gd name="connsiteX880" fmla="*/ 1221500 w 1244359"/>
              <a:gd name="connsiteY880" fmla="*/ 476250 h 1201102"/>
              <a:gd name="connsiteX881" fmla="*/ 1223405 w 1244359"/>
              <a:gd name="connsiteY881" fmla="*/ 479108 h 1201102"/>
              <a:gd name="connsiteX882" fmla="*/ 1221500 w 1244359"/>
              <a:gd name="connsiteY882" fmla="*/ 478155 h 1201102"/>
              <a:gd name="connsiteX883" fmla="*/ 1216737 w 1244359"/>
              <a:gd name="connsiteY883" fmla="*/ 461963 h 1201102"/>
              <a:gd name="connsiteX884" fmla="*/ 1218642 w 1244359"/>
              <a:gd name="connsiteY884" fmla="*/ 470535 h 1201102"/>
              <a:gd name="connsiteX885" fmla="*/ 1217690 w 1244359"/>
              <a:gd name="connsiteY885" fmla="*/ 473393 h 1201102"/>
              <a:gd name="connsiteX886" fmla="*/ 1215785 w 1244359"/>
              <a:gd name="connsiteY886" fmla="*/ 470535 h 1201102"/>
              <a:gd name="connsiteX887" fmla="*/ 1215785 w 1244359"/>
              <a:gd name="connsiteY887" fmla="*/ 468630 h 1201102"/>
              <a:gd name="connsiteX888" fmla="*/ 1212927 w 1244359"/>
              <a:gd name="connsiteY888" fmla="*/ 465773 h 1201102"/>
              <a:gd name="connsiteX889" fmla="*/ 1211975 w 1244359"/>
              <a:gd name="connsiteY889" fmla="*/ 463868 h 1201102"/>
              <a:gd name="connsiteX890" fmla="*/ 1214832 w 1244359"/>
              <a:gd name="connsiteY890" fmla="*/ 460058 h 1201102"/>
              <a:gd name="connsiteX891" fmla="*/ 1216737 w 1244359"/>
              <a:gd name="connsiteY891" fmla="*/ 461963 h 1201102"/>
              <a:gd name="connsiteX892" fmla="*/ 1216737 w 1244359"/>
              <a:gd name="connsiteY892" fmla="*/ 461963 h 1201102"/>
              <a:gd name="connsiteX893" fmla="*/ 1205307 w 1244359"/>
              <a:gd name="connsiteY893" fmla="*/ 418148 h 1201102"/>
              <a:gd name="connsiteX894" fmla="*/ 1205307 w 1244359"/>
              <a:gd name="connsiteY894" fmla="*/ 418148 h 1201102"/>
              <a:gd name="connsiteX895" fmla="*/ 1205307 w 1244359"/>
              <a:gd name="connsiteY895" fmla="*/ 416243 h 1201102"/>
              <a:gd name="connsiteX896" fmla="*/ 1205307 w 1244359"/>
              <a:gd name="connsiteY896" fmla="*/ 418148 h 1201102"/>
              <a:gd name="connsiteX897" fmla="*/ 554750 w 1244359"/>
              <a:gd name="connsiteY897" fmla="*/ 109538 h 1201102"/>
              <a:gd name="connsiteX898" fmla="*/ 551892 w 1244359"/>
              <a:gd name="connsiteY898" fmla="*/ 108585 h 1201102"/>
              <a:gd name="connsiteX899" fmla="*/ 554750 w 1244359"/>
              <a:gd name="connsiteY899" fmla="*/ 109538 h 1201102"/>
              <a:gd name="connsiteX900" fmla="*/ 748107 w 1244359"/>
              <a:gd name="connsiteY900" fmla="*/ 1136333 h 1201102"/>
              <a:gd name="connsiteX901" fmla="*/ 740487 w 1244359"/>
              <a:gd name="connsiteY901" fmla="*/ 1139190 h 1201102"/>
              <a:gd name="connsiteX902" fmla="*/ 748107 w 1244359"/>
              <a:gd name="connsiteY902" fmla="*/ 1136333 h 1201102"/>
              <a:gd name="connsiteX903" fmla="*/ 1060527 w 1244359"/>
              <a:gd name="connsiteY903" fmla="*/ 986790 h 1201102"/>
              <a:gd name="connsiteX904" fmla="*/ 1052907 w 1244359"/>
              <a:gd name="connsiteY904" fmla="*/ 996315 h 1201102"/>
              <a:gd name="connsiteX905" fmla="*/ 1049097 w 1244359"/>
              <a:gd name="connsiteY905" fmla="*/ 995363 h 1201102"/>
              <a:gd name="connsiteX906" fmla="*/ 1060527 w 1244359"/>
              <a:gd name="connsiteY906" fmla="*/ 986790 h 1201102"/>
              <a:gd name="connsiteX907" fmla="*/ 1067195 w 1244359"/>
              <a:gd name="connsiteY907" fmla="*/ 977265 h 1201102"/>
              <a:gd name="connsiteX908" fmla="*/ 1070052 w 1244359"/>
              <a:gd name="connsiteY908" fmla="*/ 977265 h 1201102"/>
              <a:gd name="connsiteX909" fmla="*/ 1063385 w 1244359"/>
              <a:gd name="connsiteY909" fmla="*/ 985838 h 1201102"/>
              <a:gd name="connsiteX910" fmla="*/ 1067195 w 1244359"/>
              <a:gd name="connsiteY910" fmla="*/ 977265 h 1201102"/>
              <a:gd name="connsiteX911" fmla="*/ 1185305 w 1244359"/>
              <a:gd name="connsiteY911" fmla="*/ 723900 h 1201102"/>
              <a:gd name="connsiteX912" fmla="*/ 1185305 w 1244359"/>
              <a:gd name="connsiteY912" fmla="*/ 723900 h 1201102"/>
              <a:gd name="connsiteX913" fmla="*/ 1184352 w 1244359"/>
              <a:gd name="connsiteY913" fmla="*/ 726758 h 1201102"/>
              <a:gd name="connsiteX914" fmla="*/ 1185305 w 1244359"/>
              <a:gd name="connsiteY914" fmla="*/ 723900 h 1201102"/>
              <a:gd name="connsiteX915" fmla="*/ 1203402 w 1244359"/>
              <a:gd name="connsiteY915" fmla="*/ 662940 h 1201102"/>
              <a:gd name="connsiteX916" fmla="*/ 1203402 w 1244359"/>
              <a:gd name="connsiteY916" fmla="*/ 659130 h 1201102"/>
              <a:gd name="connsiteX917" fmla="*/ 1205307 w 1244359"/>
              <a:gd name="connsiteY917" fmla="*/ 658178 h 1201102"/>
              <a:gd name="connsiteX918" fmla="*/ 1203402 w 1244359"/>
              <a:gd name="connsiteY918" fmla="*/ 662940 h 1201102"/>
              <a:gd name="connsiteX919" fmla="*/ 1206260 w 1244359"/>
              <a:gd name="connsiteY919" fmla="*/ 653415 h 1201102"/>
              <a:gd name="connsiteX920" fmla="*/ 1205307 w 1244359"/>
              <a:gd name="connsiteY920" fmla="*/ 646748 h 1201102"/>
              <a:gd name="connsiteX921" fmla="*/ 1207212 w 1244359"/>
              <a:gd name="connsiteY921" fmla="*/ 640080 h 1201102"/>
              <a:gd name="connsiteX922" fmla="*/ 1206260 w 1244359"/>
              <a:gd name="connsiteY922" fmla="*/ 653415 h 1201102"/>
              <a:gd name="connsiteX923" fmla="*/ 1206260 w 1244359"/>
              <a:gd name="connsiteY923" fmla="*/ 653415 h 1201102"/>
              <a:gd name="connsiteX924" fmla="*/ 1225310 w 1244359"/>
              <a:gd name="connsiteY924" fmla="*/ 521018 h 1201102"/>
              <a:gd name="connsiteX925" fmla="*/ 1225310 w 1244359"/>
              <a:gd name="connsiteY925" fmla="*/ 508635 h 1201102"/>
              <a:gd name="connsiteX926" fmla="*/ 1225310 w 1244359"/>
              <a:gd name="connsiteY926" fmla="*/ 524828 h 1201102"/>
              <a:gd name="connsiteX927" fmla="*/ 1225310 w 1244359"/>
              <a:gd name="connsiteY927" fmla="*/ 521018 h 1201102"/>
              <a:gd name="connsiteX928" fmla="*/ 1224357 w 1244359"/>
              <a:gd name="connsiteY928" fmla="*/ 498158 h 1201102"/>
              <a:gd name="connsiteX929" fmla="*/ 1227215 w 1244359"/>
              <a:gd name="connsiteY929" fmla="*/ 506730 h 1201102"/>
              <a:gd name="connsiteX930" fmla="*/ 1224357 w 1244359"/>
              <a:gd name="connsiteY930" fmla="*/ 498158 h 1201102"/>
              <a:gd name="connsiteX931" fmla="*/ 1212927 w 1244359"/>
              <a:gd name="connsiteY931" fmla="*/ 422910 h 1201102"/>
              <a:gd name="connsiteX932" fmla="*/ 1210070 w 1244359"/>
              <a:gd name="connsiteY932" fmla="*/ 423863 h 1201102"/>
              <a:gd name="connsiteX933" fmla="*/ 1208165 w 1244359"/>
              <a:gd name="connsiteY933" fmla="*/ 416243 h 1201102"/>
              <a:gd name="connsiteX934" fmla="*/ 1211022 w 1244359"/>
              <a:gd name="connsiteY934" fmla="*/ 417195 h 1201102"/>
              <a:gd name="connsiteX935" fmla="*/ 1209117 w 1244359"/>
              <a:gd name="connsiteY935" fmla="*/ 412433 h 1201102"/>
              <a:gd name="connsiteX936" fmla="*/ 1211022 w 1244359"/>
              <a:gd name="connsiteY936" fmla="*/ 410528 h 1201102"/>
              <a:gd name="connsiteX937" fmla="*/ 1212927 w 1244359"/>
              <a:gd name="connsiteY937" fmla="*/ 422910 h 1201102"/>
              <a:gd name="connsiteX938" fmla="*/ 1206260 w 1244359"/>
              <a:gd name="connsiteY938" fmla="*/ 397193 h 1201102"/>
              <a:gd name="connsiteX939" fmla="*/ 1204355 w 1244359"/>
              <a:gd name="connsiteY939" fmla="*/ 392430 h 1201102"/>
              <a:gd name="connsiteX940" fmla="*/ 1204355 w 1244359"/>
              <a:gd name="connsiteY940" fmla="*/ 392430 h 1201102"/>
              <a:gd name="connsiteX941" fmla="*/ 1206260 w 1244359"/>
              <a:gd name="connsiteY941" fmla="*/ 391478 h 1201102"/>
              <a:gd name="connsiteX942" fmla="*/ 1206260 w 1244359"/>
              <a:gd name="connsiteY942" fmla="*/ 397193 h 1201102"/>
              <a:gd name="connsiteX943" fmla="*/ 1192925 w 1244359"/>
              <a:gd name="connsiteY943" fmla="*/ 381953 h 1201102"/>
              <a:gd name="connsiteX944" fmla="*/ 1193877 w 1244359"/>
              <a:gd name="connsiteY944" fmla="*/ 381953 h 1201102"/>
              <a:gd name="connsiteX945" fmla="*/ 1199592 w 1244359"/>
              <a:gd name="connsiteY945" fmla="*/ 389573 h 1201102"/>
              <a:gd name="connsiteX946" fmla="*/ 1202450 w 1244359"/>
              <a:gd name="connsiteY946" fmla="*/ 391478 h 1201102"/>
              <a:gd name="connsiteX947" fmla="*/ 1203402 w 1244359"/>
              <a:gd name="connsiteY947" fmla="*/ 395288 h 1201102"/>
              <a:gd name="connsiteX948" fmla="*/ 1202450 w 1244359"/>
              <a:gd name="connsiteY948" fmla="*/ 397193 h 1201102"/>
              <a:gd name="connsiteX949" fmla="*/ 1201497 w 1244359"/>
              <a:gd name="connsiteY949" fmla="*/ 396240 h 1201102"/>
              <a:gd name="connsiteX950" fmla="*/ 1202450 w 1244359"/>
              <a:gd name="connsiteY950" fmla="*/ 399098 h 1201102"/>
              <a:gd name="connsiteX951" fmla="*/ 1194830 w 1244359"/>
              <a:gd name="connsiteY951" fmla="*/ 399098 h 1201102"/>
              <a:gd name="connsiteX952" fmla="*/ 1192925 w 1244359"/>
              <a:gd name="connsiteY952" fmla="*/ 396240 h 1201102"/>
              <a:gd name="connsiteX953" fmla="*/ 1194830 w 1244359"/>
              <a:gd name="connsiteY953" fmla="*/ 389573 h 1201102"/>
              <a:gd name="connsiteX954" fmla="*/ 1191972 w 1244359"/>
              <a:gd name="connsiteY954" fmla="*/ 382905 h 1201102"/>
              <a:gd name="connsiteX955" fmla="*/ 1192925 w 1244359"/>
              <a:gd name="connsiteY955" fmla="*/ 381953 h 1201102"/>
              <a:gd name="connsiteX956" fmla="*/ 1166255 w 1244359"/>
              <a:gd name="connsiteY956" fmla="*/ 331470 h 1201102"/>
              <a:gd name="connsiteX957" fmla="*/ 1163397 w 1244359"/>
              <a:gd name="connsiteY957" fmla="*/ 331470 h 1201102"/>
              <a:gd name="connsiteX958" fmla="*/ 1161492 w 1244359"/>
              <a:gd name="connsiteY958" fmla="*/ 327660 h 1201102"/>
              <a:gd name="connsiteX959" fmla="*/ 1161492 w 1244359"/>
              <a:gd name="connsiteY959" fmla="*/ 324803 h 1201102"/>
              <a:gd name="connsiteX960" fmla="*/ 1166255 w 1244359"/>
              <a:gd name="connsiteY960" fmla="*/ 331470 h 1201102"/>
              <a:gd name="connsiteX961" fmla="*/ 1062432 w 1244359"/>
              <a:gd name="connsiteY961" fmla="*/ 189548 h 1201102"/>
              <a:gd name="connsiteX962" fmla="*/ 1064337 w 1244359"/>
              <a:gd name="connsiteY962" fmla="*/ 191453 h 1201102"/>
              <a:gd name="connsiteX963" fmla="*/ 1064337 w 1244359"/>
              <a:gd name="connsiteY963" fmla="*/ 192405 h 1201102"/>
              <a:gd name="connsiteX964" fmla="*/ 1057670 w 1244359"/>
              <a:gd name="connsiteY964" fmla="*/ 182880 h 1201102"/>
              <a:gd name="connsiteX965" fmla="*/ 1062432 w 1244359"/>
              <a:gd name="connsiteY965" fmla="*/ 189548 h 1201102"/>
              <a:gd name="connsiteX966" fmla="*/ 1007187 w 1244359"/>
              <a:gd name="connsiteY966" fmla="*/ 171450 h 1201102"/>
              <a:gd name="connsiteX967" fmla="*/ 1007187 w 1244359"/>
              <a:gd name="connsiteY967" fmla="*/ 171450 h 1201102"/>
              <a:gd name="connsiteX968" fmla="*/ 1006235 w 1244359"/>
              <a:gd name="connsiteY968" fmla="*/ 171450 h 1201102"/>
              <a:gd name="connsiteX969" fmla="*/ 1007187 w 1244359"/>
              <a:gd name="connsiteY969" fmla="*/ 171450 h 1201102"/>
              <a:gd name="connsiteX970" fmla="*/ 523317 w 1244359"/>
              <a:gd name="connsiteY970" fmla="*/ 111443 h 1201102"/>
              <a:gd name="connsiteX971" fmla="*/ 523317 w 1244359"/>
              <a:gd name="connsiteY971" fmla="*/ 113348 h 1201102"/>
              <a:gd name="connsiteX972" fmla="*/ 526175 w 1244359"/>
              <a:gd name="connsiteY972" fmla="*/ 111443 h 1201102"/>
              <a:gd name="connsiteX973" fmla="*/ 533795 w 1244359"/>
              <a:gd name="connsiteY973" fmla="*/ 111443 h 1201102"/>
              <a:gd name="connsiteX974" fmla="*/ 529032 w 1244359"/>
              <a:gd name="connsiteY974" fmla="*/ 116205 h 1201102"/>
              <a:gd name="connsiteX975" fmla="*/ 522365 w 1244359"/>
              <a:gd name="connsiteY975" fmla="*/ 113348 h 1201102"/>
              <a:gd name="connsiteX976" fmla="*/ 519507 w 1244359"/>
              <a:gd name="connsiteY976" fmla="*/ 114300 h 1201102"/>
              <a:gd name="connsiteX977" fmla="*/ 509982 w 1244359"/>
              <a:gd name="connsiteY977" fmla="*/ 113348 h 1201102"/>
              <a:gd name="connsiteX978" fmla="*/ 509982 w 1244359"/>
              <a:gd name="connsiteY978" fmla="*/ 113348 h 1201102"/>
              <a:gd name="connsiteX979" fmla="*/ 523317 w 1244359"/>
              <a:gd name="connsiteY979" fmla="*/ 111443 h 1201102"/>
              <a:gd name="connsiteX980" fmla="*/ 486170 w 1244359"/>
              <a:gd name="connsiteY980" fmla="*/ 117158 h 1201102"/>
              <a:gd name="connsiteX981" fmla="*/ 498552 w 1244359"/>
              <a:gd name="connsiteY981" fmla="*/ 116205 h 1201102"/>
              <a:gd name="connsiteX982" fmla="*/ 494742 w 1244359"/>
              <a:gd name="connsiteY982" fmla="*/ 117158 h 1201102"/>
              <a:gd name="connsiteX983" fmla="*/ 490932 w 1244359"/>
              <a:gd name="connsiteY983" fmla="*/ 118110 h 1201102"/>
              <a:gd name="connsiteX984" fmla="*/ 474740 w 1244359"/>
              <a:gd name="connsiteY984" fmla="*/ 122873 h 1201102"/>
              <a:gd name="connsiteX985" fmla="*/ 468072 w 1244359"/>
              <a:gd name="connsiteY985" fmla="*/ 121920 h 1201102"/>
              <a:gd name="connsiteX986" fmla="*/ 486170 w 1244359"/>
              <a:gd name="connsiteY986" fmla="*/ 117158 h 1201102"/>
              <a:gd name="connsiteX987" fmla="*/ 169940 w 1244359"/>
              <a:gd name="connsiteY987" fmla="*/ 883920 h 1201102"/>
              <a:gd name="connsiteX988" fmla="*/ 168987 w 1244359"/>
              <a:gd name="connsiteY988" fmla="*/ 881063 h 1201102"/>
              <a:gd name="connsiteX989" fmla="*/ 169940 w 1244359"/>
              <a:gd name="connsiteY989" fmla="*/ 880110 h 1201102"/>
              <a:gd name="connsiteX990" fmla="*/ 170892 w 1244359"/>
              <a:gd name="connsiteY990" fmla="*/ 879158 h 1201102"/>
              <a:gd name="connsiteX991" fmla="*/ 170892 w 1244359"/>
              <a:gd name="connsiteY991" fmla="*/ 879158 h 1201102"/>
              <a:gd name="connsiteX992" fmla="*/ 170892 w 1244359"/>
              <a:gd name="connsiteY992" fmla="*/ 879158 h 1201102"/>
              <a:gd name="connsiteX993" fmla="*/ 171845 w 1244359"/>
              <a:gd name="connsiteY993" fmla="*/ 882015 h 1201102"/>
              <a:gd name="connsiteX994" fmla="*/ 169940 w 1244359"/>
              <a:gd name="connsiteY994" fmla="*/ 883920 h 1201102"/>
              <a:gd name="connsiteX995" fmla="*/ 187085 w 1244359"/>
              <a:gd name="connsiteY995" fmla="*/ 931545 h 1201102"/>
              <a:gd name="connsiteX996" fmla="*/ 185180 w 1244359"/>
              <a:gd name="connsiteY996" fmla="*/ 933450 h 1201102"/>
              <a:gd name="connsiteX997" fmla="*/ 184227 w 1244359"/>
              <a:gd name="connsiteY997" fmla="*/ 932498 h 1201102"/>
              <a:gd name="connsiteX998" fmla="*/ 184227 w 1244359"/>
              <a:gd name="connsiteY998" fmla="*/ 927735 h 1201102"/>
              <a:gd name="connsiteX999" fmla="*/ 184227 w 1244359"/>
              <a:gd name="connsiteY999" fmla="*/ 927735 h 1201102"/>
              <a:gd name="connsiteX1000" fmla="*/ 184227 w 1244359"/>
              <a:gd name="connsiteY1000" fmla="*/ 927735 h 1201102"/>
              <a:gd name="connsiteX1001" fmla="*/ 181370 w 1244359"/>
              <a:gd name="connsiteY1001" fmla="*/ 926783 h 1201102"/>
              <a:gd name="connsiteX1002" fmla="*/ 181370 w 1244359"/>
              <a:gd name="connsiteY1002" fmla="*/ 925830 h 1201102"/>
              <a:gd name="connsiteX1003" fmla="*/ 183275 w 1244359"/>
              <a:gd name="connsiteY1003" fmla="*/ 928688 h 1201102"/>
              <a:gd name="connsiteX1004" fmla="*/ 183275 w 1244359"/>
              <a:gd name="connsiteY1004" fmla="*/ 928688 h 1201102"/>
              <a:gd name="connsiteX1005" fmla="*/ 183275 w 1244359"/>
              <a:gd name="connsiteY1005" fmla="*/ 928688 h 1201102"/>
              <a:gd name="connsiteX1006" fmla="*/ 187085 w 1244359"/>
              <a:gd name="connsiteY1006" fmla="*/ 931545 h 1201102"/>
              <a:gd name="connsiteX1007" fmla="*/ 198515 w 1244359"/>
              <a:gd name="connsiteY1007" fmla="*/ 942023 h 1201102"/>
              <a:gd name="connsiteX1008" fmla="*/ 198515 w 1244359"/>
              <a:gd name="connsiteY1008" fmla="*/ 942023 h 1201102"/>
              <a:gd name="connsiteX1009" fmla="*/ 198515 w 1244359"/>
              <a:gd name="connsiteY1009" fmla="*/ 942023 h 1201102"/>
              <a:gd name="connsiteX1010" fmla="*/ 195657 w 1244359"/>
              <a:gd name="connsiteY1010" fmla="*/ 940118 h 1201102"/>
              <a:gd name="connsiteX1011" fmla="*/ 198515 w 1244359"/>
              <a:gd name="connsiteY1011" fmla="*/ 938213 h 1201102"/>
              <a:gd name="connsiteX1012" fmla="*/ 201372 w 1244359"/>
              <a:gd name="connsiteY1012" fmla="*/ 940118 h 1201102"/>
              <a:gd name="connsiteX1013" fmla="*/ 198515 w 1244359"/>
              <a:gd name="connsiteY1013" fmla="*/ 942023 h 1201102"/>
              <a:gd name="connsiteX1014" fmla="*/ 206135 w 1244359"/>
              <a:gd name="connsiteY1014" fmla="*/ 950595 h 1201102"/>
              <a:gd name="connsiteX1015" fmla="*/ 204230 w 1244359"/>
              <a:gd name="connsiteY1015" fmla="*/ 953453 h 1201102"/>
              <a:gd name="connsiteX1016" fmla="*/ 204230 w 1244359"/>
              <a:gd name="connsiteY1016" fmla="*/ 952500 h 1201102"/>
              <a:gd name="connsiteX1017" fmla="*/ 206135 w 1244359"/>
              <a:gd name="connsiteY1017" fmla="*/ 950595 h 1201102"/>
              <a:gd name="connsiteX1018" fmla="*/ 206135 w 1244359"/>
              <a:gd name="connsiteY1018" fmla="*/ 950595 h 1201102"/>
              <a:gd name="connsiteX1019" fmla="*/ 206135 w 1244359"/>
              <a:gd name="connsiteY1019" fmla="*/ 950595 h 1201102"/>
              <a:gd name="connsiteX1020" fmla="*/ 208040 w 1244359"/>
              <a:gd name="connsiteY1020" fmla="*/ 943928 h 1201102"/>
              <a:gd name="connsiteX1021" fmla="*/ 212802 w 1244359"/>
              <a:gd name="connsiteY1021" fmla="*/ 943928 h 1201102"/>
              <a:gd name="connsiteX1022" fmla="*/ 211850 w 1244359"/>
              <a:gd name="connsiteY1022" fmla="*/ 946785 h 1201102"/>
              <a:gd name="connsiteX1023" fmla="*/ 206135 w 1244359"/>
              <a:gd name="connsiteY1023" fmla="*/ 950595 h 1201102"/>
              <a:gd name="connsiteX1024" fmla="*/ 206135 w 1244359"/>
              <a:gd name="connsiteY1024" fmla="*/ 950595 h 1201102"/>
              <a:gd name="connsiteX1025" fmla="*/ 206135 w 1244359"/>
              <a:gd name="connsiteY1025" fmla="*/ 950595 h 1201102"/>
              <a:gd name="connsiteX1026" fmla="*/ 221375 w 1244359"/>
              <a:gd name="connsiteY1026" fmla="*/ 954405 h 1201102"/>
              <a:gd name="connsiteX1027" fmla="*/ 212802 w 1244359"/>
              <a:gd name="connsiteY1027" fmla="*/ 972503 h 1201102"/>
              <a:gd name="connsiteX1028" fmla="*/ 209945 w 1244359"/>
              <a:gd name="connsiteY1028" fmla="*/ 973455 h 1201102"/>
              <a:gd name="connsiteX1029" fmla="*/ 208040 w 1244359"/>
              <a:gd name="connsiteY1029" fmla="*/ 971550 h 1201102"/>
              <a:gd name="connsiteX1030" fmla="*/ 217565 w 1244359"/>
              <a:gd name="connsiteY1030" fmla="*/ 951548 h 1201102"/>
              <a:gd name="connsiteX1031" fmla="*/ 221375 w 1244359"/>
              <a:gd name="connsiteY1031" fmla="*/ 951548 h 1201102"/>
              <a:gd name="connsiteX1032" fmla="*/ 221375 w 1244359"/>
              <a:gd name="connsiteY1032" fmla="*/ 951548 h 1201102"/>
              <a:gd name="connsiteX1033" fmla="*/ 222327 w 1244359"/>
              <a:gd name="connsiteY1033" fmla="*/ 952500 h 1201102"/>
              <a:gd name="connsiteX1034" fmla="*/ 222327 w 1244359"/>
              <a:gd name="connsiteY1034" fmla="*/ 952500 h 1201102"/>
              <a:gd name="connsiteX1035" fmla="*/ 221375 w 1244359"/>
              <a:gd name="connsiteY1035" fmla="*/ 954405 h 1201102"/>
              <a:gd name="connsiteX1036" fmla="*/ 278525 w 1244359"/>
              <a:gd name="connsiteY1036" fmla="*/ 1001078 h 1201102"/>
              <a:gd name="connsiteX1037" fmla="*/ 275667 w 1244359"/>
              <a:gd name="connsiteY1037" fmla="*/ 1002983 h 1201102"/>
              <a:gd name="connsiteX1038" fmla="*/ 278525 w 1244359"/>
              <a:gd name="connsiteY1038" fmla="*/ 1000125 h 1201102"/>
              <a:gd name="connsiteX1039" fmla="*/ 283287 w 1244359"/>
              <a:gd name="connsiteY1039" fmla="*/ 1004888 h 1201102"/>
              <a:gd name="connsiteX1040" fmla="*/ 283287 w 1244359"/>
              <a:gd name="connsiteY1040" fmla="*/ 1005840 h 1201102"/>
              <a:gd name="connsiteX1041" fmla="*/ 278525 w 1244359"/>
              <a:gd name="connsiteY1041" fmla="*/ 1001078 h 1201102"/>
              <a:gd name="connsiteX1042" fmla="*/ 302337 w 1244359"/>
              <a:gd name="connsiteY1042" fmla="*/ 1006793 h 1201102"/>
              <a:gd name="connsiteX1043" fmla="*/ 302337 w 1244359"/>
              <a:gd name="connsiteY1043" fmla="*/ 1006793 h 1201102"/>
              <a:gd name="connsiteX1044" fmla="*/ 302337 w 1244359"/>
              <a:gd name="connsiteY1044" fmla="*/ 1006793 h 1201102"/>
              <a:gd name="connsiteX1045" fmla="*/ 302337 w 1244359"/>
              <a:gd name="connsiteY1045" fmla="*/ 1006793 h 1201102"/>
              <a:gd name="connsiteX1046" fmla="*/ 302337 w 1244359"/>
              <a:gd name="connsiteY1046" fmla="*/ 1006793 h 1201102"/>
              <a:gd name="connsiteX1047" fmla="*/ 303290 w 1244359"/>
              <a:gd name="connsiteY1047" fmla="*/ 1006793 h 1201102"/>
              <a:gd name="connsiteX1048" fmla="*/ 302337 w 1244359"/>
              <a:gd name="connsiteY1048" fmla="*/ 1006793 h 1201102"/>
              <a:gd name="connsiteX1049" fmla="*/ 430925 w 1244359"/>
              <a:gd name="connsiteY1049" fmla="*/ 1107758 h 1201102"/>
              <a:gd name="connsiteX1050" fmla="*/ 393777 w 1244359"/>
              <a:gd name="connsiteY1050" fmla="*/ 1094423 h 1201102"/>
              <a:gd name="connsiteX1051" fmla="*/ 379490 w 1244359"/>
              <a:gd name="connsiteY1051" fmla="*/ 1085850 h 1201102"/>
              <a:gd name="connsiteX1052" fmla="*/ 377585 w 1244359"/>
              <a:gd name="connsiteY1052" fmla="*/ 1084898 h 1201102"/>
              <a:gd name="connsiteX1053" fmla="*/ 384252 w 1244359"/>
              <a:gd name="connsiteY1053" fmla="*/ 1085850 h 1201102"/>
              <a:gd name="connsiteX1054" fmla="*/ 399492 w 1244359"/>
              <a:gd name="connsiteY1054" fmla="*/ 1089660 h 1201102"/>
              <a:gd name="connsiteX1055" fmla="*/ 415685 w 1244359"/>
              <a:gd name="connsiteY1055" fmla="*/ 1095375 h 1201102"/>
              <a:gd name="connsiteX1056" fmla="*/ 448070 w 1244359"/>
              <a:gd name="connsiteY1056" fmla="*/ 1106805 h 1201102"/>
              <a:gd name="connsiteX1057" fmla="*/ 469025 w 1244359"/>
              <a:gd name="connsiteY1057" fmla="*/ 1106805 h 1201102"/>
              <a:gd name="connsiteX1058" fmla="*/ 469025 w 1244359"/>
              <a:gd name="connsiteY1058" fmla="*/ 1117283 h 1201102"/>
              <a:gd name="connsiteX1059" fmla="*/ 430925 w 1244359"/>
              <a:gd name="connsiteY1059" fmla="*/ 1107758 h 1201102"/>
              <a:gd name="connsiteX1060" fmla="*/ 609042 w 1244359"/>
              <a:gd name="connsiteY1060" fmla="*/ 1137285 h 1201102"/>
              <a:gd name="connsiteX1061" fmla="*/ 618567 w 1244359"/>
              <a:gd name="connsiteY1061" fmla="*/ 1138238 h 1201102"/>
              <a:gd name="connsiteX1062" fmla="*/ 615710 w 1244359"/>
              <a:gd name="connsiteY1062" fmla="*/ 1137285 h 1201102"/>
              <a:gd name="connsiteX1063" fmla="*/ 619520 w 1244359"/>
              <a:gd name="connsiteY1063" fmla="*/ 1135380 h 1201102"/>
              <a:gd name="connsiteX1064" fmla="*/ 607137 w 1244359"/>
              <a:gd name="connsiteY1064" fmla="*/ 1135380 h 1201102"/>
              <a:gd name="connsiteX1065" fmla="*/ 630950 w 1244359"/>
              <a:gd name="connsiteY1065" fmla="*/ 1128713 h 1201102"/>
              <a:gd name="connsiteX1066" fmla="*/ 630950 w 1244359"/>
              <a:gd name="connsiteY1066" fmla="*/ 1133475 h 1201102"/>
              <a:gd name="connsiteX1067" fmla="*/ 636665 w 1244359"/>
              <a:gd name="connsiteY1067" fmla="*/ 1134428 h 1201102"/>
              <a:gd name="connsiteX1068" fmla="*/ 633807 w 1244359"/>
              <a:gd name="connsiteY1068" fmla="*/ 1130618 h 1201102"/>
              <a:gd name="connsiteX1069" fmla="*/ 650952 w 1244359"/>
              <a:gd name="connsiteY1069" fmla="*/ 1127760 h 1201102"/>
              <a:gd name="connsiteX1070" fmla="*/ 659525 w 1244359"/>
              <a:gd name="connsiteY1070" fmla="*/ 1127760 h 1201102"/>
              <a:gd name="connsiteX1071" fmla="*/ 648095 w 1244359"/>
              <a:gd name="connsiteY1071" fmla="*/ 1132523 h 1201102"/>
              <a:gd name="connsiteX1072" fmla="*/ 666192 w 1244359"/>
              <a:gd name="connsiteY1072" fmla="*/ 1132523 h 1201102"/>
              <a:gd name="connsiteX1073" fmla="*/ 652857 w 1244359"/>
              <a:gd name="connsiteY1073" fmla="*/ 1134428 h 1201102"/>
              <a:gd name="connsiteX1074" fmla="*/ 638570 w 1244359"/>
              <a:gd name="connsiteY1074" fmla="*/ 1136333 h 1201102"/>
              <a:gd name="connsiteX1075" fmla="*/ 609042 w 1244359"/>
              <a:gd name="connsiteY1075" fmla="*/ 1137285 h 1201102"/>
              <a:gd name="connsiteX1076" fmla="*/ 611900 w 1244359"/>
              <a:gd name="connsiteY1076" fmla="*/ 1170623 h 1201102"/>
              <a:gd name="connsiteX1077" fmla="*/ 617615 w 1244359"/>
              <a:gd name="connsiteY1077" fmla="*/ 1171575 h 1201102"/>
              <a:gd name="connsiteX1078" fmla="*/ 596660 w 1244359"/>
              <a:gd name="connsiteY1078" fmla="*/ 1173480 h 1201102"/>
              <a:gd name="connsiteX1079" fmla="*/ 569990 w 1244359"/>
              <a:gd name="connsiteY1079" fmla="*/ 1173480 h 1201102"/>
              <a:gd name="connsiteX1080" fmla="*/ 611900 w 1244359"/>
              <a:gd name="connsiteY1080" fmla="*/ 1170623 h 1201102"/>
              <a:gd name="connsiteX1081" fmla="*/ 565227 w 1244359"/>
              <a:gd name="connsiteY1081" fmla="*/ 1175385 h 1201102"/>
              <a:gd name="connsiteX1082" fmla="*/ 584277 w 1244359"/>
              <a:gd name="connsiteY1082" fmla="*/ 1177290 h 1201102"/>
              <a:gd name="connsiteX1083" fmla="*/ 605232 w 1244359"/>
              <a:gd name="connsiteY1083" fmla="*/ 1177290 h 1201102"/>
              <a:gd name="connsiteX1084" fmla="*/ 582372 w 1244359"/>
              <a:gd name="connsiteY1084" fmla="*/ 1178243 h 1201102"/>
              <a:gd name="connsiteX1085" fmla="*/ 562370 w 1244359"/>
              <a:gd name="connsiteY1085" fmla="*/ 1179195 h 1201102"/>
              <a:gd name="connsiteX1086" fmla="*/ 565227 w 1244359"/>
              <a:gd name="connsiteY1086" fmla="*/ 1175385 h 1201102"/>
              <a:gd name="connsiteX1087" fmla="*/ 561417 w 1244359"/>
              <a:gd name="connsiteY1087" fmla="*/ 1183005 h 1201102"/>
              <a:gd name="connsiteX1088" fmla="*/ 569037 w 1244359"/>
              <a:gd name="connsiteY1088" fmla="*/ 1183005 h 1201102"/>
              <a:gd name="connsiteX1089" fmla="*/ 561417 w 1244359"/>
              <a:gd name="connsiteY1089" fmla="*/ 1183005 h 1201102"/>
              <a:gd name="connsiteX1090" fmla="*/ 661430 w 1244359"/>
              <a:gd name="connsiteY1090" fmla="*/ 1187768 h 1201102"/>
              <a:gd name="connsiteX1091" fmla="*/ 661430 w 1244359"/>
              <a:gd name="connsiteY1091" fmla="*/ 1184910 h 1201102"/>
              <a:gd name="connsiteX1092" fmla="*/ 659525 w 1244359"/>
              <a:gd name="connsiteY1092" fmla="*/ 1185863 h 1201102"/>
              <a:gd name="connsiteX1093" fmla="*/ 649047 w 1244359"/>
              <a:gd name="connsiteY1093" fmla="*/ 1187768 h 1201102"/>
              <a:gd name="connsiteX1094" fmla="*/ 627140 w 1244359"/>
              <a:gd name="connsiteY1094" fmla="*/ 1189673 h 1201102"/>
              <a:gd name="connsiteX1095" fmla="*/ 581420 w 1244359"/>
              <a:gd name="connsiteY1095" fmla="*/ 1188720 h 1201102"/>
              <a:gd name="connsiteX1096" fmla="*/ 578562 w 1244359"/>
              <a:gd name="connsiteY1096" fmla="*/ 1190625 h 1201102"/>
              <a:gd name="connsiteX1097" fmla="*/ 569990 w 1244359"/>
              <a:gd name="connsiteY1097" fmla="*/ 1188720 h 1201102"/>
              <a:gd name="connsiteX1098" fmla="*/ 582372 w 1244359"/>
              <a:gd name="connsiteY1098" fmla="*/ 1187768 h 1201102"/>
              <a:gd name="connsiteX1099" fmla="*/ 580467 w 1244359"/>
              <a:gd name="connsiteY1099" fmla="*/ 1184910 h 1201102"/>
              <a:gd name="connsiteX1100" fmla="*/ 642380 w 1244359"/>
              <a:gd name="connsiteY1100" fmla="*/ 1179195 h 1201102"/>
              <a:gd name="connsiteX1101" fmla="*/ 654762 w 1244359"/>
              <a:gd name="connsiteY1101" fmla="*/ 1182053 h 1201102"/>
              <a:gd name="connsiteX1102" fmla="*/ 653810 w 1244359"/>
              <a:gd name="connsiteY1102" fmla="*/ 1178243 h 1201102"/>
              <a:gd name="connsiteX1103" fmla="*/ 662382 w 1244359"/>
              <a:gd name="connsiteY1103" fmla="*/ 1178243 h 1201102"/>
              <a:gd name="connsiteX1104" fmla="*/ 664287 w 1244359"/>
              <a:gd name="connsiteY1104" fmla="*/ 1181100 h 1201102"/>
              <a:gd name="connsiteX1105" fmla="*/ 681432 w 1244359"/>
              <a:gd name="connsiteY1105" fmla="*/ 1176338 h 1201102"/>
              <a:gd name="connsiteX1106" fmla="*/ 673812 w 1244359"/>
              <a:gd name="connsiteY1106" fmla="*/ 1176338 h 1201102"/>
              <a:gd name="connsiteX1107" fmla="*/ 692862 w 1244359"/>
              <a:gd name="connsiteY1107" fmla="*/ 1173480 h 1201102"/>
              <a:gd name="connsiteX1108" fmla="*/ 695720 w 1244359"/>
              <a:gd name="connsiteY1108" fmla="*/ 1179195 h 1201102"/>
              <a:gd name="connsiteX1109" fmla="*/ 669050 w 1244359"/>
              <a:gd name="connsiteY1109" fmla="*/ 1183958 h 1201102"/>
              <a:gd name="connsiteX1110" fmla="*/ 707150 w 1244359"/>
              <a:gd name="connsiteY1110" fmla="*/ 1182053 h 1201102"/>
              <a:gd name="connsiteX1111" fmla="*/ 661430 w 1244359"/>
              <a:gd name="connsiteY1111" fmla="*/ 1187768 h 1201102"/>
              <a:gd name="connsiteX1112" fmla="*/ 730010 w 1244359"/>
              <a:gd name="connsiteY1112" fmla="*/ 1167765 h 1201102"/>
              <a:gd name="connsiteX1113" fmla="*/ 728105 w 1244359"/>
              <a:gd name="connsiteY1113" fmla="*/ 1164908 h 1201102"/>
              <a:gd name="connsiteX1114" fmla="*/ 738582 w 1244359"/>
              <a:gd name="connsiteY1114" fmla="*/ 1163955 h 1201102"/>
              <a:gd name="connsiteX1115" fmla="*/ 730010 w 1244359"/>
              <a:gd name="connsiteY1115" fmla="*/ 1167765 h 1201102"/>
              <a:gd name="connsiteX1116" fmla="*/ 769062 w 1244359"/>
              <a:gd name="connsiteY1116" fmla="*/ 1153478 h 1201102"/>
              <a:gd name="connsiteX1117" fmla="*/ 718580 w 1244359"/>
              <a:gd name="connsiteY1117" fmla="*/ 1163955 h 1201102"/>
              <a:gd name="connsiteX1118" fmla="*/ 724295 w 1244359"/>
              <a:gd name="connsiteY1118" fmla="*/ 1163955 h 1201102"/>
              <a:gd name="connsiteX1119" fmla="*/ 715722 w 1244359"/>
              <a:gd name="connsiteY1119" fmla="*/ 1164908 h 1201102"/>
              <a:gd name="connsiteX1120" fmla="*/ 713817 w 1244359"/>
              <a:gd name="connsiteY1120" fmla="*/ 1170623 h 1201102"/>
              <a:gd name="connsiteX1121" fmla="*/ 708102 w 1244359"/>
              <a:gd name="connsiteY1121" fmla="*/ 1164908 h 1201102"/>
              <a:gd name="connsiteX1122" fmla="*/ 725247 w 1244359"/>
              <a:gd name="connsiteY1122" fmla="*/ 1160145 h 1201102"/>
              <a:gd name="connsiteX1123" fmla="*/ 717627 w 1244359"/>
              <a:gd name="connsiteY1123" fmla="*/ 1160145 h 1201102"/>
              <a:gd name="connsiteX1124" fmla="*/ 724295 w 1244359"/>
              <a:gd name="connsiteY1124" fmla="*/ 1156335 h 1201102"/>
              <a:gd name="connsiteX1125" fmla="*/ 726200 w 1244359"/>
              <a:gd name="connsiteY1125" fmla="*/ 1159193 h 1201102"/>
              <a:gd name="connsiteX1126" fmla="*/ 755727 w 1244359"/>
              <a:gd name="connsiteY1126" fmla="*/ 1149668 h 1201102"/>
              <a:gd name="connsiteX1127" fmla="*/ 766205 w 1244359"/>
              <a:gd name="connsiteY1127" fmla="*/ 1149668 h 1201102"/>
              <a:gd name="connsiteX1128" fmla="*/ 765252 w 1244359"/>
              <a:gd name="connsiteY1128" fmla="*/ 1146810 h 1201102"/>
              <a:gd name="connsiteX1129" fmla="*/ 785255 w 1244359"/>
              <a:gd name="connsiteY1129" fmla="*/ 1142048 h 1201102"/>
              <a:gd name="connsiteX1130" fmla="*/ 777635 w 1244359"/>
              <a:gd name="connsiteY1130" fmla="*/ 1142048 h 1201102"/>
              <a:gd name="connsiteX1131" fmla="*/ 793827 w 1244359"/>
              <a:gd name="connsiteY1131" fmla="*/ 1135380 h 1201102"/>
              <a:gd name="connsiteX1132" fmla="*/ 793827 w 1244359"/>
              <a:gd name="connsiteY1132" fmla="*/ 1139190 h 1201102"/>
              <a:gd name="connsiteX1133" fmla="*/ 796685 w 1244359"/>
              <a:gd name="connsiteY1133" fmla="*/ 1134428 h 1201102"/>
              <a:gd name="connsiteX1134" fmla="*/ 809067 w 1244359"/>
              <a:gd name="connsiteY1134" fmla="*/ 1133475 h 1201102"/>
              <a:gd name="connsiteX1135" fmla="*/ 769062 w 1244359"/>
              <a:gd name="connsiteY1135" fmla="*/ 1153478 h 1201102"/>
              <a:gd name="connsiteX1136" fmla="*/ 901460 w 1244359"/>
              <a:gd name="connsiteY1136" fmla="*/ 1118235 h 1201102"/>
              <a:gd name="connsiteX1137" fmla="*/ 910985 w 1244359"/>
              <a:gd name="connsiteY1137" fmla="*/ 1109663 h 1201102"/>
              <a:gd name="connsiteX1138" fmla="*/ 901460 w 1244359"/>
              <a:gd name="connsiteY1138" fmla="*/ 1118235 h 1201102"/>
              <a:gd name="connsiteX1139" fmla="*/ 943370 w 1244359"/>
              <a:gd name="connsiteY1139" fmla="*/ 1108710 h 1201102"/>
              <a:gd name="connsiteX1140" fmla="*/ 936702 w 1244359"/>
              <a:gd name="connsiteY1140" fmla="*/ 1110615 h 1201102"/>
              <a:gd name="connsiteX1141" fmla="*/ 941465 w 1244359"/>
              <a:gd name="connsiteY1141" fmla="*/ 1106805 h 1201102"/>
              <a:gd name="connsiteX1142" fmla="*/ 944322 w 1244359"/>
              <a:gd name="connsiteY1142" fmla="*/ 1107758 h 1201102"/>
              <a:gd name="connsiteX1143" fmla="*/ 943370 w 1244359"/>
              <a:gd name="connsiteY1143" fmla="*/ 1108710 h 1201102"/>
              <a:gd name="connsiteX1144" fmla="*/ 938607 w 1244359"/>
              <a:gd name="connsiteY1144" fmla="*/ 1096328 h 1201102"/>
              <a:gd name="connsiteX1145" fmla="*/ 943370 w 1244359"/>
              <a:gd name="connsiteY1145" fmla="*/ 1093470 h 1201102"/>
              <a:gd name="connsiteX1146" fmla="*/ 944322 w 1244359"/>
              <a:gd name="connsiteY1146" fmla="*/ 1095375 h 1201102"/>
              <a:gd name="connsiteX1147" fmla="*/ 938607 w 1244359"/>
              <a:gd name="connsiteY1147" fmla="*/ 1096328 h 1201102"/>
              <a:gd name="connsiteX1148" fmla="*/ 944322 w 1244359"/>
              <a:gd name="connsiteY1148" fmla="*/ 1091565 h 1201102"/>
              <a:gd name="connsiteX1149" fmla="*/ 950990 w 1244359"/>
              <a:gd name="connsiteY1149" fmla="*/ 1084898 h 1201102"/>
              <a:gd name="connsiteX1150" fmla="*/ 952895 w 1244359"/>
              <a:gd name="connsiteY1150" fmla="*/ 1086803 h 1201102"/>
              <a:gd name="connsiteX1151" fmla="*/ 944322 w 1244359"/>
              <a:gd name="connsiteY1151" fmla="*/ 1091565 h 1201102"/>
              <a:gd name="connsiteX1152" fmla="*/ 942417 w 1244359"/>
              <a:gd name="connsiteY1152" fmla="*/ 1087755 h 1201102"/>
              <a:gd name="connsiteX1153" fmla="*/ 922415 w 1244359"/>
              <a:gd name="connsiteY1153" fmla="*/ 1102043 h 1201102"/>
              <a:gd name="connsiteX1154" fmla="*/ 937655 w 1244359"/>
              <a:gd name="connsiteY1154" fmla="*/ 1087755 h 1201102"/>
              <a:gd name="connsiteX1155" fmla="*/ 960515 w 1244359"/>
              <a:gd name="connsiteY1155" fmla="*/ 1070610 h 1201102"/>
              <a:gd name="connsiteX1156" fmla="*/ 942417 w 1244359"/>
              <a:gd name="connsiteY1156" fmla="*/ 1087755 h 1201102"/>
              <a:gd name="connsiteX1157" fmla="*/ 998615 w 1244359"/>
              <a:gd name="connsiteY1157" fmla="*/ 1076325 h 1201102"/>
              <a:gd name="connsiteX1158" fmla="*/ 995757 w 1244359"/>
              <a:gd name="connsiteY1158" fmla="*/ 1070610 h 1201102"/>
              <a:gd name="connsiteX1159" fmla="*/ 998615 w 1244359"/>
              <a:gd name="connsiteY1159" fmla="*/ 1076325 h 1201102"/>
              <a:gd name="connsiteX1160" fmla="*/ 1003377 w 1244359"/>
              <a:gd name="connsiteY1160" fmla="*/ 1069658 h 1201102"/>
              <a:gd name="connsiteX1161" fmla="*/ 999567 w 1244359"/>
              <a:gd name="connsiteY1161" fmla="*/ 1069658 h 1201102"/>
              <a:gd name="connsiteX1162" fmla="*/ 1002425 w 1244359"/>
              <a:gd name="connsiteY1162" fmla="*/ 1067753 h 1201102"/>
              <a:gd name="connsiteX1163" fmla="*/ 1006235 w 1244359"/>
              <a:gd name="connsiteY1163" fmla="*/ 1066800 h 1201102"/>
              <a:gd name="connsiteX1164" fmla="*/ 1006235 w 1244359"/>
              <a:gd name="connsiteY1164" fmla="*/ 1069658 h 1201102"/>
              <a:gd name="connsiteX1165" fmla="*/ 1003377 w 1244359"/>
              <a:gd name="connsiteY1165" fmla="*/ 1069658 h 1201102"/>
              <a:gd name="connsiteX1166" fmla="*/ 1025285 w 1244359"/>
              <a:gd name="connsiteY1166" fmla="*/ 1058228 h 1201102"/>
              <a:gd name="connsiteX1167" fmla="*/ 1029095 w 1244359"/>
              <a:gd name="connsiteY1167" fmla="*/ 1053465 h 1201102"/>
              <a:gd name="connsiteX1168" fmla="*/ 1025285 w 1244359"/>
              <a:gd name="connsiteY1168" fmla="*/ 1056323 h 1201102"/>
              <a:gd name="connsiteX1169" fmla="*/ 1023380 w 1244359"/>
              <a:gd name="connsiteY1169" fmla="*/ 1054418 h 1201102"/>
              <a:gd name="connsiteX1170" fmla="*/ 1031952 w 1244359"/>
              <a:gd name="connsiteY1170" fmla="*/ 1051560 h 1201102"/>
              <a:gd name="connsiteX1171" fmla="*/ 1025285 w 1244359"/>
              <a:gd name="connsiteY1171" fmla="*/ 1058228 h 1201102"/>
              <a:gd name="connsiteX1172" fmla="*/ 1052907 w 1244359"/>
              <a:gd name="connsiteY1172" fmla="*/ 1010603 h 1201102"/>
              <a:gd name="connsiteX1173" fmla="*/ 1054812 w 1244359"/>
              <a:gd name="connsiteY1173" fmla="*/ 1012508 h 1201102"/>
              <a:gd name="connsiteX1174" fmla="*/ 1050050 w 1244359"/>
              <a:gd name="connsiteY1174" fmla="*/ 1018223 h 1201102"/>
              <a:gd name="connsiteX1175" fmla="*/ 1052907 w 1244359"/>
              <a:gd name="connsiteY1175" fmla="*/ 1010603 h 1201102"/>
              <a:gd name="connsiteX1176" fmla="*/ 1061480 w 1244359"/>
              <a:gd name="connsiteY1176" fmla="*/ 1021080 h 1201102"/>
              <a:gd name="connsiteX1177" fmla="*/ 1056717 w 1244359"/>
              <a:gd name="connsiteY1177" fmla="*/ 1023938 h 1201102"/>
              <a:gd name="connsiteX1178" fmla="*/ 1067195 w 1244359"/>
              <a:gd name="connsiteY1178" fmla="*/ 1014413 h 1201102"/>
              <a:gd name="connsiteX1179" fmla="*/ 1061480 w 1244359"/>
              <a:gd name="connsiteY1179" fmla="*/ 1021080 h 1201102"/>
              <a:gd name="connsiteX1180" fmla="*/ 1066242 w 1244359"/>
              <a:gd name="connsiteY1180" fmla="*/ 1000125 h 1201102"/>
              <a:gd name="connsiteX1181" fmla="*/ 1052907 w 1244359"/>
              <a:gd name="connsiteY1181" fmla="*/ 1019175 h 1201102"/>
              <a:gd name="connsiteX1182" fmla="*/ 1060527 w 1244359"/>
              <a:gd name="connsiteY1182" fmla="*/ 1002983 h 1201102"/>
              <a:gd name="connsiteX1183" fmla="*/ 1081482 w 1244359"/>
              <a:gd name="connsiteY1183" fmla="*/ 982028 h 1201102"/>
              <a:gd name="connsiteX1184" fmla="*/ 1066242 w 1244359"/>
              <a:gd name="connsiteY1184" fmla="*/ 1000125 h 1201102"/>
              <a:gd name="connsiteX1185" fmla="*/ 1093865 w 1244359"/>
              <a:gd name="connsiteY1185" fmla="*/ 967740 h 1201102"/>
              <a:gd name="connsiteX1186" fmla="*/ 1083387 w 1244359"/>
              <a:gd name="connsiteY1186" fmla="*/ 981075 h 1201102"/>
              <a:gd name="connsiteX1187" fmla="*/ 1080530 w 1244359"/>
              <a:gd name="connsiteY1187" fmla="*/ 978218 h 1201102"/>
              <a:gd name="connsiteX1188" fmla="*/ 1098627 w 1244359"/>
              <a:gd name="connsiteY1188" fmla="*/ 955358 h 1201102"/>
              <a:gd name="connsiteX1189" fmla="*/ 1093865 w 1244359"/>
              <a:gd name="connsiteY1189" fmla="*/ 967740 h 1201102"/>
              <a:gd name="connsiteX1190" fmla="*/ 1156730 w 1244359"/>
              <a:gd name="connsiteY1190" fmla="*/ 868680 h 1201102"/>
              <a:gd name="connsiteX1191" fmla="*/ 1152920 w 1244359"/>
              <a:gd name="connsiteY1191" fmla="*/ 864870 h 1201102"/>
              <a:gd name="connsiteX1192" fmla="*/ 1159587 w 1244359"/>
              <a:gd name="connsiteY1192" fmla="*/ 858203 h 1201102"/>
              <a:gd name="connsiteX1193" fmla="*/ 1166255 w 1244359"/>
              <a:gd name="connsiteY1193" fmla="*/ 843915 h 1201102"/>
              <a:gd name="connsiteX1194" fmla="*/ 1156730 w 1244359"/>
              <a:gd name="connsiteY1194" fmla="*/ 868680 h 1201102"/>
              <a:gd name="connsiteX1195" fmla="*/ 1157682 w 1244359"/>
              <a:gd name="connsiteY1195" fmla="*/ 895350 h 1201102"/>
              <a:gd name="connsiteX1196" fmla="*/ 1153872 w 1244359"/>
              <a:gd name="connsiteY1196" fmla="*/ 897255 h 1201102"/>
              <a:gd name="connsiteX1197" fmla="*/ 1156730 w 1244359"/>
              <a:gd name="connsiteY1197" fmla="*/ 889635 h 1201102"/>
              <a:gd name="connsiteX1198" fmla="*/ 1158635 w 1244359"/>
              <a:gd name="connsiteY1198" fmla="*/ 892493 h 1201102"/>
              <a:gd name="connsiteX1199" fmla="*/ 1164350 w 1244359"/>
              <a:gd name="connsiteY1199" fmla="*/ 886778 h 1201102"/>
              <a:gd name="connsiteX1200" fmla="*/ 1157682 w 1244359"/>
              <a:gd name="connsiteY1200" fmla="*/ 895350 h 1201102"/>
              <a:gd name="connsiteX1201" fmla="*/ 1166255 w 1244359"/>
              <a:gd name="connsiteY1201" fmla="*/ 878205 h 1201102"/>
              <a:gd name="connsiteX1202" fmla="*/ 1171017 w 1244359"/>
              <a:gd name="connsiteY1202" fmla="*/ 868680 h 1201102"/>
              <a:gd name="connsiteX1203" fmla="*/ 1166255 w 1244359"/>
              <a:gd name="connsiteY1203" fmla="*/ 878205 h 1201102"/>
              <a:gd name="connsiteX1204" fmla="*/ 1171970 w 1244359"/>
              <a:gd name="connsiteY1204" fmla="*/ 821055 h 1201102"/>
              <a:gd name="connsiteX1205" fmla="*/ 1172922 w 1244359"/>
              <a:gd name="connsiteY1205" fmla="*/ 813435 h 1201102"/>
              <a:gd name="connsiteX1206" fmla="*/ 1171970 w 1244359"/>
              <a:gd name="connsiteY1206" fmla="*/ 821055 h 1201102"/>
              <a:gd name="connsiteX1207" fmla="*/ 1171017 w 1244359"/>
              <a:gd name="connsiteY1207" fmla="*/ 800100 h 1201102"/>
              <a:gd name="connsiteX1208" fmla="*/ 1174827 w 1244359"/>
              <a:gd name="connsiteY1208" fmla="*/ 788670 h 1201102"/>
              <a:gd name="connsiteX1209" fmla="*/ 1171017 w 1244359"/>
              <a:gd name="connsiteY1209" fmla="*/ 800100 h 1201102"/>
              <a:gd name="connsiteX1210" fmla="*/ 1178637 w 1244359"/>
              <a:gd name="connsiteY1210" fmla="*/ 767715 h 1201102"/>
              <a:gd name="connsiteX1211" fmla="*/ 1176732 w 1244359"/>
              <a:gd name="connsiteY1211" fmla="*/ 778193 h 1201102"/>
              <a:gd name="connsiteX1212" fmla="*/ 1178637 w 1244359"/>
              <a:gd name="connsiteY1212" fmla="*/ 767715 h 1201102"/>
              <a:gd name="connsiteX1213" fmla="*/ 1178637 w 1244359"/>
              <a:gd name="connsiteY1213" fmla="*/ 792480 h 1201102"/>
              <a:gd name="connsiteX1214" fmla="*/ 1180542 w 1244359"/>
              <a:gd name="connsiteY1214" fmla="*/ 775335 h 1201102"/>
              <a:gd name="connsiteX1215" fmla="*/ 1183400 w 1244359"/>
              <a:gd name="connsiteY1215" fmla="*/ 778193 h 1201102"/>
              <a:gd name="connsiteX1216" fmla="*/ 1178637 w 1244359"/>
              <a:gd name="connsiteY1216" fmla="*/ 792480 h 1201102"/>
              <a:gd name="connsiteX1217" fmla="*/ 1190067 w 1244359"/>
              <a:gd name="connsiteY1217" fmla="*/ 726758 h 1201102"/>
              <a:gd name="connsiteX1218" fmla="*/ 1188162 w 1244359"/>
              <a:gd name="connsiteY1218" fmla="*/ 754380 h 1201102"/>
              <a:gd name="connsiteX1219" fmla="*/ 1184352 w 1244359"/>
              <a:gd name="connsiteY1219" fmla="*/ 758190 h 1201102"/>
              <a:gd name="connsiteX1220" fmla="*/ 1183400 w 1244359"/>
              <a:gd name="connsiteY1220" fmla="*/ 775335 h 1201102"/>
              <a:gd name="connsiteX1221" fmla="*/ 1179590 w 1244359"/>
              <a:gd name="connsiteY1221" fmla="*/ 772478 h 1201102"/>
              <a:gd name="connsiteX1222" fmla="*/ 1181495 w 1244359"/>
              <a:gd name="connsiteY1222" fmla="*/ 763905 h 1201102"/>
              <a:gd name="connsiteX1223" fmla="*/ 1178637 w 1244359"/>
              <a:gd name="connsiteY1223" fmla="*/ 758190 h 1201102"/>
              <a:gd name="connsiteX1224" fmla="*/ 1181495 w 1244359"/>
              <a:gd name="connsiteY1224" fmla="*/ 757238 h 1201102"/>
              <a:gd name="connsiteX1225" fmla="*/ 1189115 w 1244359"/>
              <a:gd name="connsiteY1225" fmla="*/ 721995 h 1201102"/>
              <a:gd name="connsiteX1226" fmla="*/ 1191020 w 1244359"/>
              <a:gd name="connsiteY1226" fmla="*/ 722948 h 1201102"/>
              <a:gd name="connsiteX1227" fmla="*/ 1190067 w 1244359"/>
              <a:gd name="connsiteY1227" fmla="*/ 718185 h 1201102"/>
              <a:gd name="connsiteX1228" fmla="*/ 1188162 w 1244359"/>
              <a:gd name="connsiteY1228" fmla="*/ 718185 h 1201102"/>
              <a:gd name="connsiteX1229" fmla="*/ 1191020 w 1244359"/>
              <a:gd name="connsiteY1229" fmla="*/ 707708 h 1201102"/>
              <a:gd name="connsiteX1230" fmla="*/ 1191972 w 1244359"/>
              <a:gd name="connsiteY1230" fmla="*/ 714375 h 1201102"/>
              <a:gd name="connsiteX1231" fmla="*/ 1195782 w 1244359"/>
              <a:gd name="connsiteY1231" fmla="*/ 695325 h 1201102"/>
              <a:gd name="connsiteX1232" fmla="*/ 1191020 w 1244359"/>
              <a:gd name="connsiteY1232" fmla="*/ 707708 h 1201102"/>
              <a:gd name="connsiteX1233" fmla="*/ 1191020 w 1244359"/>
              <a:gd name="connsiteY1233" fmla="*/ 706755 h 1201102"/>
              <a:gd name="connsiteX1234" fmla="*/ 1193877 w 1244359"/>
              <a:gd name="connsiteY1234" fmla="*/ 688658 h 1201102"/>
              <a:gd name="connsiteX1235" fmla="*/ 1196735 w 1244359"/>
              <a:gd name="connsiteY1235" fmla="*/ 687705 h 1201102"/>
              <a:gd name="connsiteX1236" fmla="*/ 1196735 w 1244359"/>
              <a:gd name="connsiteY1236" fmla="*/ 687705 h 1201102"/>
              <a:gd name="connsiteX1237" fmla="*/ 1197687 w 1244359"/>
              <a:gd name="connsiteY1237" fmla="*/ 699135 h 1201102"/>
              <a:gd name="connsiteX1238" fmla="*/ 1195782 w 1244359"/>
              <a:gd name="connsiteY1238" fmla="*/ 711518 h 1201102"/>
              <a:gd name="connsiteX1239" fmla="*/ 1191972 w 1244359"/>
              <a:gd name="connsiteY1239" fmla="*/ 715328 h 1201102"/>
              <a:gd name="connsiteX1240" fmla="*/ 1190067 w 1244359"/>
              <a:gd name="connsiteY1240" fmla="*/ 735330 h 1201102"/>
              <a:gd name="connsiteX1241" fmla="*/ 1190067 w 1244359"/>
              <a:gd name="connsiteY1241" fmla="*/ 726758 h 1201102"/>
              <a:gd name="connsiteX1242" fmla="*/ 1190067 w 1244359"/>
              <a:gd name="connsiteY1242" fmla="*/ 801053 h 1201102"/>
              <a:gd name="connsiteX1243" fmla="*/ 1193877 w 1244359"/>
              <a:gd name="connsiteY1243" fmla="*/ 790575 h 1201102"/>
              <a:gd name="connsiteX1244" fmla="*/ 1190067 w 1244359"/>
              <a:gd name="connsiteY1244" fmla="*/ 801053 h 1201102"/>
              <a:gd name="connsiteX1245" fmla="*/ 1193877 w 1244359"/>
              <a:gd name="connsiteY1245" fmla="*/ 787718 h 1201102"/>
              <a:gd name="connsiteX1246" fmla="*/ 1203402 w 1244359"/>
              <a:gd name="connsiteY1246" fmla="*/ 779145 h 1201102"/>
              <a:gd name="connsiteX1247" fmla="*/ 1193877 w 1244359"/>
              <a:gd name="connsiteY1247" fmla="*/ 787718 h 1201102"/>
              <a:gd name="connsiteX1248" fmla="*/ 1226262 w 1244359"/>
              <a:gd name="connsiteY1248" fmla="*/ 529590 h 1201102"/>
              <a:gd name="connsiteX1249" fmla="*/ 1226262 w 1244359"/>
              <a:gd name="connsiteY1249" fmla="*/ 529590 h 1201102"/>
              <a:gd name="connsiteX1250" fmla="*/ 1226262 w 1244359"/>
              <a:gd name="connsiteY1250" fmla="*/ 529590 h 1201102"/>
              <a:gd name="connsiteX1251" fmla="*/ 1226262 w 1244359"/>
              <a:gd name="connsiteY1251" fmla="*/ 529590 h 1201102"/>
              <a:gd name="connsiteX1252" fmla="*/ 1230072 w 1244359"/>
              <a:gd name="connsiteY1252" fmla="*/ 522923 h 1201102"/>
              <a:gd name="connsiteX1253" fmla="*/ 1231977 w 1244359"/>
              <a:gd name="connsiteY1253" fmla="*/ 535305 h 1201102"/>
              <a:gd name="connsiteX1254" fmla="*/ 1230072 w 1244359"/>
              <a:gd name="connsiteY1254" fmla="*/ 522923 h 1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Lst>
            <a:rect l="l" t="t" r="r" b="b"/>
            <a:pathLst>
              <a:path w="1244359" h="1201102">
                <a:moveTo>
                  <a:pt x="1244360" y="573405"/>
                </a:moveTo>
                <a:cubicBezTo>
                  <a:pt x="1243407" y="556260"/>
                  <a:pt x="1242455" y="539115"/>
                  <a:pt x="1241502" y="522923"/>
                </a:cubicBezTo>
                <a:cubicBezTo>
                  <a:pt x="1241502" y="519113"/>
                  <a:pt x="1240550" y="514350"/>
                  <a:pt x="1240550" y="510540"/>
                </a:cubicBezTo>
                <a:cubicBezTo>
                  <a:pt x="1239597" y="506730"/>
                  <a:pt x="1239597" y="502920"/>
                  <a:pt x="1238645" y="499110"/>
                </a:cubicBezTo>
                <a:cubicBezTo>
                  <a:pt x="1237692" y="491490"/>
                  <a:pt x="1236740" y="483870"/>
                  <a:pt x="1235787" y="476250"/>
                </a:cubicBezTo>
                <a:cubicBezTo>
                  <a:pt x="1231977" y="470535"/>
                  <a:pt x="1232930" y="447675"/>
                  <a:pt x="1225310" y="442913"/>
                </a:cubicBezTo>
                <a:cubicBezTo>
                  <a:pt x="1225310" y="434340"/>
                  <a:pt x="1224357" y="430530"/>
                  <a:pt x="1220547" y="422910"/>
                </a:cubicBezTo>
                <a:cubicBezTo>
                  <a:pt x="1226262" y="424815"/>
                  <a:pt x="1218642" y="413385"/>
                  <a:pt x="1222452" y="414338"/>
                </a:cubicBezTo>
                <a:cubicBezTo>
                  <a:pt x="1218642" y="407670"/>
                  <a:pt x="1220547" y="398145"/>
                  <a:pt x="1216737" y="396240"/>
                </a:cubicBezTo>
                <a:cubicBezTo>
                  <a:pt x="1218642" y="405765"/>
                  <a:pt x="1222452" y="411480"/>
                  <a:pt x="1219595" y="415290"/>
                </a:cubicBezTo>
                <a:cubicBezTo>
                  <a:pt x="1217690" y="405765"/>
                  <a:pt x="1213880" y="397193"/>
                  <a:pt x="1214832" y="390525"/>
                </a:cubicBezTo>
                <a:cubicBezTo>
                  <a:pt x="1211975" y="383858"/>
                  <a:pt x="1204355" y="371475"/>
                  <a:pt x="1205307" y="365760"/>
                </a:cubicBezTo>
                <a:cubicBezTo>
                  <a:pt x="1201497" y="366713"/>
                  <a:pt x="1203402" y="357188"/>
                  <a:pt x="1199592" y="354330"/>
                </a:cubicBezTo>
                <a:cubicBezTo>
                  <a:pt x="1197687" y="354330"/>
                  <a:pt x="1198640" y="357188"/>
                  <a:pt x="1197687" y="355283"/>
                </a:cubicBezTo>
                <a:cubicBezTo>
                  <a:pt x="1193877" y="350520"/>
                  <a:pt x="1194830" y="341948"/>
                  <a:pt x="1191020" y="337185"/>
                </a:cubicBezTo>
                <a:cubicBezTo>
                  <a:pt x="1191972" y="339090"/>
                  <a:pt x="1191972" y="340995"/>
                  <a:pt x="1191020" y="340995"/>
                </a:cubicBezTo>
                <a:cubicBezTo>
                  <a:pt x="1189115" y="337185"/>
                  <a:pt x="1191020" y="336233"/>
                  <a:pt x="1188162" y="331470"/>
                </a:cubicBezTo>
                <a:cubicBezTo>
                  <a:pt x="1185305" y="332423"/>
                  <a:pt x="1189115" y="338138"/>
                  <a:pt x="1189115" y="340995"/>
                </a:cubicBezTo>
                <a:cubicBezTo>
                  <a:pt x="1192925" y="342900"/>
                  <a:pt x="1199592" y="360045"/>
                  <a:pt x="1198640" y="362903"/>
                </a:cubicBezTo>
                <a:cubicBezTo>
                  <a:pt x="1195782" y="358140"/>
                  <a:pt x="1192925" y="357188"/>
                  <a:pt x="1193877" y="351473"/>
                </a:cubicBezTo>
                <a:cubicBezTo>
                  <a:pt x="1191020" y="351473"/>
                  <a:pt x="1193877" y="355283"/>
                  <a:pt x="1191972" y="355283"/>
                </a:cubicBezTo>
                <a:cubicBezTo>
                  <a:pt x="1193877" y="360045"/>
                  <a:pt x="1196735" y="359093"/>
                  <a:pt x="1197687" y="364808"/>
                </a:cubicBezTo>
                <a:cubicBezTo>
                  <a:pt x="1195782" y="364808"/>
                  <a:pt x="1192925" y="361950"/>
                  <a:pt x="1191020" y="360998"/>
                </a:cubicBezTo>
                <a:cubicBezTo>
                  <a:pt x="1192925" y="366713"/>
                  <a:pt x="1195782" y="363855"/>
                  <a:pt x="1197687" y="368618"/>
                </a:cubicBezTo>
                <a:cubicBezTo>
                  <a:pt x="1196735" y="370523"/>
                  <a:pt x="1193877" y="364808"/>
                  <a:pt x="1194830" y="369570"/>
                </a:cubicBezTo>
                <a:cubicBezTo>
                  <a:pt x="1195782" y="369570"/>
                  <a:pt x="1195782" y="370523"/>
                  <a:pt x="1196735" y="371475"/>
                </a:cubicBezTo>
                <a:cubicBezTo>
                  <a:pt x="1195782" y="371475"/>
                  <a:pt x="1195782" y="371475"/>
                  <a:pt x="1194830" y="371475"/>
                </a:cubicBezTo>
                <a:cubicBezTo>
                  <a:pt x="1193877" y="372428"/>
                  <a:pt x="1192925" y="372428"/>
                  <a:pt x="1191972" y="373380"/>
                </a:cubicBezTo>
                <a:cubicBezTo>
                  <a:pt x="1191972" y="372428"/>
                  <a:pt x="1192925" y="372428"/>
                  <a:pt x="1192925" y="372428"/>
                </a:cubicBezTo>
                <a:cubicBezTo>
                  <a:pt x="1190067" y="368618"/>
                  <a:pt x="1191020" y="367665"/>
                  <a:pt x="1190067" y="363855"/>
                </a:cubicBezTo>
                <a:cubicBezTo>
                  <a:pt x="1188162" y="364808"/>
                  <a:pt x="1190067" y="371475"/>
                  <a:pt x="1191020" y="374333"/>
                </a:cubicBezTo>
                <a:cubicBezTo>
                  <a:pt x="1189115" y="375285"/>
                  <a:pt x="1187210" y="376238"/>
                  <a:pt x="1184352" y="377190"/>
                </a:cubicBezTo>
                <a:cubicBezTo>
                  <a:pt x="1184352" y="377190"/>
                  <a:pt x="1183400" y="377190"/>
                  <a:pt x="1183400" y="376238"/>
                </a:cubicBezTo>
                <a:cubicBezTo>
                  <a:pt x="1183400" y="375285"/>
                  <a:pt x="1182447" y="373380"/>
                  <a:pt x="1182447" y="372428"/>
                </a:cubicBezTo>
                <a:cubicBezTo>
                  <a:pt x="1182447" y="370523"/>
                  <a:pt x="1182447" y="369570"/>
                  <a:pt x="1180542" y="367665"/>
                </a:cubicBezTo>
                <a:cubicBezTo>
                  <a:pt x="1178637" y="362903"/>
                  <a:pt x="1177685" y="359093"/>
                  <a:pt x="1179590" y="356235"/>
                </a:cubicBezTo>
                <a:cubicBezTo>
                  <a:pt x="1174827" y="353378"/>
                  <a:pt x="1169112" y="334328"/>
                  <a:pt x="1169112" y="328613"/>
                </a:cubicBezTo>
                <a:cubicBezTo>
                  <a:pt x="1167207" y="328613"/>
                  <a:pt x="1165302" y="326708"/>
                  <a:pt x="1163397" y="322898"/>
                </a:cubicBezTo>
                <a:cubicBezTo>
                  <a:pt x="1163397" y="321945"/>
                  <a:pt x="1163397" y="320993"/>
                  <a:pt x="1163397" y="319088"/>
                </a:cubicBezTo>
                <a:cubicBezTo>
                  <a:pt x="1163397" y="317183"/>
                  <a:pt x="1162445" y="317183"/>
                  <a:pt x="1160540" y="317183"/>
                </a:cubicBezTo>
                <a:cubicBezTo>
                  <a:pt x="1159587" y="314325"/>
                  <a:pt x="1158635" y="312420"/>
                  <a:pt x="1159587" y="311468"/>
                </a:cubicBezTo>
                <a:cubicBezTo>
                  <a:pt x="1157682" y="309563"/>
                  <a:pt x="1154825" y="306705"/>
                  <a:pt x="1152920" y="304800"/>
                </a:cubicBezTo>
                <a:cubicBezTo>
                  <a:pt x="1151967" y="302895"/>
                  <a:pt x="1151015" y="300990"/>
                  <a:pt x="1151015" y="299085"/>
                </a:cubicBezTo>
                <a:cubicBezTo>
                  <a:pt x="1151015" y="299085"/>
                  <a:pt x="1151015" y="299085"/>
                  <a:pt x="1151967" y="299085"/>
                </a:cubicBezTo>
                <a:cubicBezTo>
                  <a:pt x="1149110" y="292418"/>
                  <a:pt x="1146252" y="286703"/>
                  <a:pt x="1142442" y="280988"/>
                </a:cubicBezTo>
                <a:cubicBezTo>
                  <a:pt x="1142442" y="280988"/>
                  <a:pt x="1142442" y="280988"/>
                  <a:pt x="1142442" y="280988"/>
                </a:cubicBezTo>
                <a:cubicBezTo>
                  <a:pt x="1135775" y="267653"/>
                  <a:pt x="1127202" y="255270"/>
                  <a:pt x="1118630" y="243840"/>
                </a:cubicBezTo>
                <a:cubicBezTo>
                  <a:pt x="1115772" y="238125"/>
                  <a:pt x="1111962" y="233363"/>
                  <a:pt x="1109105" y="226695"/>
                </a:cubicBezTo>
                <a:cubicBezTo>
                  <a:pt x="1108152" y="227648"/>
                  <a:pt x="1107200" y="226695"/>
                  <a:pt x="1105295" y="225743"/>
                </a:cubicBezTo>
                <a:cubicBezTo>
                  <a:pt x="1104342" y="220028"/>
                  <a:pt x="1098627" y="213360"/>
                  <a:pt x="1092912" y="207645"/>
                </a:cubicBezTo>
                <a:cubicBezTo>
                  <a:pt x="1091960" y="203835"/>
                  <a:pt x="1090055" y="199073"/>
                  <a:pt x="1087197" y="195263"/>
                </a:cubicBezTo>
                <a:cubicBezTo>
                  <a:pt x="1087197" y="195263"/>
                  <a:pt x="1087197" y="194310"/>
                  <a:pt x="1088150" y="194310"/>
                </a:cubicBezTo>
                <a:cubicBezTo>
                  <a:pt x="1086245" y="192405"/>
                  <a:pt x="1085292" y="191453"/>
                  <a:pt x="1085292" y="191453"/>
                </a:cubicBezTo>
                <a:cubicBezTo>
                  <a:pt x="1084340" y="190500"/>
                  <a:pt x="1083387" y="189548"/>
                  <a:pt x="1082435" y="188595"/>
                </a:cubicBezTo>
                <a:cubicBezTo>
                  <a:pt x="1078625" y="184785"/>
                  <a:pt x="1074815" y="180023"/>
                  <a:pt x="1071957" y="176213"/>
                </a:cubicBezTo>
                <a:cubicBezTo>
                  <a:pt x="1068147" y="172403"/>
                  <a:pt x="1064337" y="168593"/>
                  <a:pt x="1062432" y="163830"/>
                </a:cubicBezTo>
                <a:cubicBezTo>
                  <a:pt x="1053860" y="150495"/>
                  <a:pt x="1045287" y="136208"/>
                  <a:pt x="1035762" y="123825"/>
                </a:cubicBezTo>
                <a:cubicBezTo>
                  <a:pt x="1025285" y="111443"/>
                  <a:pt x="1014807" y="99060"/>
                  <a:pt x="999567" y="91440"/>
                </a:cubicBezTo>
                <a:cubicBezTo>
                  <a:pt x="996710" y="88583"/>
                  <a:pt x="996710" y="93345"/>
                  <a:pt x="993852" y="91440"/>
                </a:cubicBezTo>
                <a:cubicBezTo>
                  <a:pt x="985280" y="82868"/>
                  <a:pt x="973850" y="76200"/>
                  <a:pt x="961467" y="67628"/>
                </a:cubicBezTo>
                <a:cubicBezTo>
                  <a:pt x="949085" y="60008"/>
                  <a:pt x="936702" y="52388"/>
                  <a:pt x="925272" y="45720"/>
                </a:cubicBezTo>
                <a:cubicBezTo>
                  <a:pt x="909080" y="35243"/>
                  <a:pt x="894792" y="22860"/>
                  <a:pt x="876695" y="16193"/>
                </a:cubicBezTo>
                <a:cubicBezTo>
                  <a:pt x="866217" y="12383"/>
                  <a:pt x="856692" y="10478"/>
                  <a:pt x="847167" y="9525"/>
                </a:cubicBezTo>
                <a:cubicBezTo>
                  <a:pt x="837642" y="8573"/>
                  <a:pt x="830022" y="9525"/>
                  <a:pt x="821450" y="12383"/>
                </a:cubicBezTo>
                <a:cubicBezTo>
                  <a:pt x="805257" y="5715"/>
                  <a:pt x="783350" y="13335"/>
                  <a:pt x="769062" y="1905"/>
                </a:cubicBezTo>
                <a:cubicBezTo>
                  <a:pt x="765252" y="1905"/>
                  <a:pt x="765252" y="5715"/>
                  <a:pt x="759537" y="3810"/>
                </a:cubicBezTo>
                <a:cubicBezTo>
                  <a:pt x="755727" y="2858"/>
                  <a:pt x="755727" y="953"/>
                  <a:pt x="753822" y="0"/>
                </a:cubicBezTo>
                <a:cubicBezTo>
                  <a:pt x="752870" y="4763"/>
                  <a:pt x="755727" y="3810"/>
                  <a:pt x="751917" y="6668"/>
                </a:cubicBezTo>
                <a:cubicBezTo>
                  <a:pt x="764300" y="7620"/>
                  <a:pt x="769062" y="9525"/>
                  <a:pt x="780492" y="8573"/>
                </a:cubicBezTo>
                <a:cubicBezTo>
                  <a:pt x="783350" y="9525"/>
                  <a:pt x="784302" y="11430"/>
                  <a:pt x="788112" y="12383"/>
                </a:cubicBezTo>
                <a:cubicBezTo>
                  <a:pt x="812877" y="12383"/>
                  <a:pt x="842405" y="15240"/>
                  <a:pt x="873837" y="25718"/>
                </a:cubicBezTo>
                <a:cubicBezTo>
                  <a:pt x="903365" y="36195"/>
                  <a:pt x="929082" y="58103"/>
                  <a:pt x="950990" y="63818"/>
                </a:cubicBezTo>
                <a:cubicBezTo>
                  <a:pt x="954800" y="66675"/>
                  <a:pt x="950990" y="69533"/>
                  <a:pt x="952895" y="72390"/>
                </a:cubicBezTo>
                <a:cubicBezTo>
                  <a:pt x="965277" y="75248"/>
                  <a:pt x="970040" y="86678"/>
                  <a:pt x="981470" y="93345"/>
                </a:cubicBezTo>
                <a:cubicBezTo>
                  <a:pt x="990042" y="99060"/>
                  <a:pt x="999567" y="100013"/>
                  <a:pt x="1009092" y="106680"/>
                </a:cubicBezTo>
                <a:cubicBezTo>
                  <a:pt x="1017665" y="114300"/>
                  <a:pt x="1024332" y="120968"/>
                  <a:pt x="1030047" y="128588"/>
                </a:cubicBezTo>
                <a:cubicBezTo>
                  <a:pt x="1035762" y="136208"/>
                  <a:pt x="1042430" y="144780"/>
                  <a:pt x="1051002" y="154305"/>
                </a:cubicBezTo>
                <a:cubicBezTo>
                  <a:pt x="1051002" y="155258"/>
                  <a:pt x="1051002" y="155258"/>
                  <a:pt x="1051002" y="156210"/>
                </a:cubicBezTo>
                <a:cubicBezTo>
                  <a:pt x="1046240" y="152400"/>
                  <a:pt x="1043382" y="149543"/>
                  <a:pt x="1036715" y="143828"/>
                </a:cubicBezTo>
                <a:cubicBezTo>
                  <a:pt x="1037667" y="141923"/>
                  <a:pt x="1040525" y="146685"/>
                  <a:pt x="1041477" y="145733"/>
                </a:cubicBezTo>
                <a:cubicBezTo>
                  <a:pt x="1036715" y="140970"/>
                  <a:pt x="1031952" y="137160"/>
                  <a:pt x="1028142" y="134303"/>
                </a:cubicBezTo>
                <a:cubicBezTo>
                  <a:pt x="1024332" y="130493"/>
                  <a:pt x="1021475" y="127635"/>
                  <a:pt x="1018617" y="121920"/>
                </a:cubicBezTo>
                <a:cubicBezTo>
                  <a:pt x="1016712" y="124778"/>
                  <a:pt x="1010997" y="119063"/>
                  <a:pt x="1008140" y="120015"/>
                </a:cubicBezTo>
                <a:cubicBezTo>
                  <a:pt x="1013855" y="125730"/>
                  <a:pt x="1021475" y="132398"/>
                  <a:pt x="1021475" y="139065"/>
                </a:cubicBezTo>
                <a:cubicBezTo>
                  <a:pt x="1015760" y="136208"/>
                  <a:pt x="1016712" y="130493"/>
                  <a:pt x="1012902" y="130493"/>
                </a:cubicBezTo>
                <a:cubicBezTo>
                  <a:pt x="1016712" y="137160"/>
                  <a:pt x="1020522" y="140970"/>
                  <a:pt x="1026237" y="144780"/>
                </a:cubicBezTo>
                <a:cubicBezTo>
                  <a:pt x="1031000" y="148590"/>
                  <a:pt x="1036715" y="152400"/>
                  <a:pt x="1042430" y="159068"/>
                </a:cubicBezTo>
                <a:cubicBezTo>
                  <a:pt x="1041477" y="160020"/>
                  <a:pt x="1040525" y="160020"/>
                  <a:pt x="1039572" y="160020"/>
                </a:cubicBezTo>
                <a:cubicBezTo>
                  <a:pt x="1042430" y="165735"/>
                  <a:pt x="1048145" y="168593"/>
                  <a:pt x="1052907" y="172403"/>
                </a:cubicBezTo>
                <a:cubicBezTo>
                  <a:pt x="1053860" y="174308"/>
                  <a:pt x="1054812" y="175260"/>
                  <a:pt x="1055765" y="177165"/>
                </a:cubicBezTo>
                <a:cubicBezTo>
                  <a:pt x="1054812" y="177165"/>
                  <a:pt x="1053860" y="176213"/>
                  <a:pt x="1052907" y="176213"/>
                </a:cubicBezTo>
                <a:cubicBezTo>
                  <a:pt x="1053860" y="178118"/>
                  <a:pt x="1054812" y="180023"/>
                  <a:pt x="1055765" y="181928"/>
                </a:cubicBezTo>
                <a:cubicBezTo>
                  <a:pt x="1054812" y="180975"/>
                  <a:pt x="1053860" y="180975"/>
                  <a:pt x="1053860" y="180975"/>
                </a:cubicBezTo>
                <a:cubicBezTo>
                  <a:pt x="1054812" y="181928"/>
                  <a:pt x="1055765" y="182880"/>
                  <a:pt x="1056717" y="183833"/>
                </a:cubicBezTo>
                <a:cubicBezTo>
                  <a:pt x="1056717" y="184785"/>
                  <a:pt x="1056717" y="185738"/>
                  <a:pt x="1056717" y="186690"/>
                </a:cubicBezTo>
                <a:cubicBezTo>
                  <a:pt x="1049097" y="182880"/>
                  <a:pt x="1042430" y="180975"/>
                  <a:pt x="1034810" y="179070"/>
                </a:cubicBezTo>
                <a:cubicBezTo>
                  <a:pt x="1033857" y="177165"/>
                  <a:pt x="1032905" y="176213"/>
                  <a:pt x="1032905" y="174308"/>
                </a:cubicBezTo>
                <a:lnTo>
                  <a:pt x="1031000" y="176213"/>
                </a:lnTo>
                <a:cubicBezTo>
                  <a:pt x="1031952" y="177165"/>
                  <a:pt x="1032905" y="178118"/>
                  <a:pt x="1032905" y="178118"/>
                </a:cubicBezTo>
                <a:cubicBezTo>
                  <a:pt x="1031952" y="178118"/>
                  <a:pt x="1031000" y="178118"/>
                  <a:pt x="1030047" y="177165"/>
                </a:cubicBezTo>
                <a:cubicBezTo>
                  <a:pt x="1030047" y="177165"/>
                  <a:pt x="1029095" y="176213"/>
                  <a:pt x="1029095" y="175260"/>
                </a:cubicBezTo>
                <a:cubicBezTo>
                  <a:pt x="1030047" y="174308"/>
                  <a:pt x="1028142" y="170498"/>
                  <a:pt x="1027190" y="173355"/>
                </a:cubicBezTo>
                <a:cubicBezTo>
                  <a:pt x="1028142" y="174308"/>
                  <a:pt x="1029095" y="175260"/>
                  <a:pt x="1028142" y="176213"/>
                </a:cubicBezTo>
                <a:cubicBezTo>
                  <a:pt x="1028142" y="176213"/>
                  <a:pt x="1028142" y="176213"/>
                  <a:pt x="1028142" y="176213"/>
                </a:cubicBezTo>
                <a:cubicBezTo>
                  <a:pt x="1026237" y="175260"/>
                  <a:pt x="1023380" y="174308"/>
                  <a:pt x="1021475" y="172403"/>
                </a:cubicBezTo>
                <a:cubicBezTo>
                  <a:pt x="1019570" y="170498"/>
                  <a:pt x="1018617" y="166688"/>
                  <a:pt x="1016712" y="164783"/>
                </a:cubicBezTo>
                <a:cubicBezTo>
                  <a:pt x="1013855" y="161925"/>
                  <a:pt x="1007187" y="161925"/>
                  <a:pt x="1005282" y="164783"/>
                </a:cubicBezTo>
                <a:cubicBezTo>
                  <a:pt x="1004330" y="165735"/>
                  <a:pt x="1004330" y="166688"/>
                  <a:pt x="1003377" y="168593"/>
                </a:cubicBezTo>
                <a:cubicBezTo>
                  <a:pt x="1001472" y="167640"/>
                  <a:pt x="998615" y="165735"/>
                  <a:pt x="996710" y="164783"/>
                </a:cubicBezTo>
                <a:cubicBezTo>
                  <a:pt x="997662" y="160973"/>
                  <a:pt x="996710" y="156210"/>
                  <a:pt x="994805" y="152400"/>
                </a:cubicBezTo>
                <a:cubicBezTo>
                  <a:pt x="994805" y="151448"/>
                  <a:pt x="992900" y="151448"/>
                  <a:pt x="991947" y="151448"/>
                </a:cubicBezTo>
                <a:cubicBezTo>
                  <a:pt x="991947" y="151448"/>
                  <a:pt x="990995" y="152400"/>
                  <a:pt x="990995" y="152400"/>
                </a:cubicBezTo>
                <a:cubicBezTo>
                  <a:pt x="990995" y="152400"/>
                  <a:pt x="990995" y="152400"/>
                  <a:pt x="990995" y="153353"/>
                </a:cubicBezTo>
                <a:cubicBezTo>
                  <a:pt x="988137" y="152400"/>
                  <a:pt x="984327" y="149543"/>
                  <a:pt x="983375" y="145733"/>
                </a:cubicBezTo>
                <a:cubicBezTo>
                  <a:pt x="982422" y="146685"/>
                  <a:pt x="982422" y="147638"/>
                  <a:pt x="982422" y="149543"/>
                </a:cubicBezTo>
                <a:cubicBezTo>
                  <a:pt x="985280" y="151448"/>
                  <a:pt x="987185" y="152400"/>
                  <a:pt x="990042" y="155258"/>
                </a:cubicBezTo>
                <a:cubicBezTo>
                  <a:pt x="990042" y="155258"/>
                  <a:pt x="990042" y="156210"/>
                  <a:pt x="990042" y="156210"/>
                </a:cubicBezTo>
                <a:cubicBezTo>
                  <a:pt x="990995" y="158115"/>
                  <a:pt x="991947" y="159068"/>
                  <a:pt x="992900" y="160973"/>
                </a:cubicBezTo>
                <a:cubicBezTo>
                  <a:pt x="986232" y="154305"/>
                  <a:pt x="979565" y="149543"/>
                  <a:pt x="973850" y="144780"/>
                </a:cubicBezTo>
                <a:cubicBezTo>
                  <a:pt x="971945" y="143828"/>
                  <a:pt x="970992" y="142875"/>
                  <a:pt x="970040" y="141923"/>
                </a:cubicBezTo>
                <a:cubicBezTo>
                  <a:pt x="970040" y="141923"/>
                  <a:pt x="970040" y="141923"/>
                  <a:pt x="970992" y="140970"/>
                </a:cubicBezTo>
                <a:cubicBezTo>
                  <a:pt x="970992" y="140018"/>
                  <a:pt x="970040" y="140018"/>
                  <a:pt x="970040" y="139065"/>
                </a:cubicBezTo>
                <a:cubicBezTo>
                  <a:pt x="970040" y="139065"/>
                  <a:pt x="969087" y="140018"/>
                  <a:pt x="969087" y="140018"/>
                </a:cubicBezTo>
                <a:cubicBezTo>
                  <a:pt x="964325" y="137160"/>
                  <a:pt x="960515" y="135255"/>
                  <a:pt x="955752" y="133350"/>
                </a:cubicBezTo>
                <a:cubicBezTo>
                  <a:pt x="953847" y="131445"/>
                  <a:pt x="952895" y="130493"/>
                  <a:pt x="951942" y="128588"/>
                </a:cubicBezTo>
                <a:cubicBezTo>
                  <a:pt x="950037" y="127635"/>
                  <a:pt x="949085" y="126683"/>
                  <a:pt x="947180" y="125730"/>
                </a:cubicBezTo>
                <a:cubicBezTo>
                  <a:pt x="922415" y="102870"/>
                  <a:pt x="889077" y="80963"/>
                  <a:pt x="852882" y="63818"/>
                </a:cubicBezTo>
                <a:cubicBezTo>
                  <a:pt x="813830" y="45720"/>
                  <a:pt x="770967" y="34290"/>
                  <a:pt x="735725" y="30480"/>
                </a:cubicBezTo>
                <a:cubicBezTo>
                  <a:pt x="728105" y="26670"/>
                  <a:pt x="720485" y="23813"/>
                  <a:pt x="711912" y="21908"/>
                </a:cubicBezTo>
                <a:cubicBezTo>
                  <a:pt x="703340" y="20003"/>
                  <a:pt x="694767" y="19050"/>
                  <a:pt x="684290" y="19050"/>
                </a:cubicBezTo>
                <a:cubicBezTo>
                  <a:pt x="672860" y="9525"/>
                  <a:pt x="651905" y="7620"/>
                  <a:pt x="630950" y="8573"/>
                </a:cubicBezTo>
                <a:cubicBezTo>
                  <a:pt x="626187" y="8573"/>
                  <a:pt x="620472" y="9525"/>
                  <a:pt x="615710" y="9525"/>
                </a:cubicBezTo>
                <a:cubicBezTo>
                  <a:pt x="610947" y="9525"/>
                  <a:pt x="606185" y="10478"/>
                  <a:pt x="601422" y="10478"/>
                </a:cubicBezTo>
                <a:cubicBezTo>
                  <a:pt x="591897" y="10478"/>
                  <a:pt x="584277" y="10478"/>
                  <a:pt x="578562" y="8573"/>
                </a:cubicBezTo>
                <a:cubicBezTo>
                  <a:pt x="568085" y="20955"/>
                  <a:pt x="534747" y="18098"/>
                  <a:pt x="523317" y="14288"/>
                </a:cubicBezTo>
                <a:cubicBezTo>
                  <a:pt x="521412" y="19050"/>
                  <a:pt x="516650" y="20955"/>
                  <a:pt x="510935" y="21908"/>
                </a:cubicBezTo>
                <a:cubicBezTo>
                  <a:pt x="505220" y="22860"/>
                  <a:pt x="498552" y="22860"/>
                  <a:pt x="492837" y="21908"/>
                </a:cubicBezTo>
                <a:cubicBezTo>
                  <a:pt x="492837" y="20003"/>
                  <a:pt x="500457" y="16193"/>
                  <a:pt x="491885" y="18098"/>
                </a:cubicBezTo>
                <a:cubicBezTo>
                  <a:pt x="488075" y="18098"/>
                  <a:pt x="488075" y="20955"/>
                  <a:pt x="486170" y="21908"/>
                </a:cubicBezTo>
                <a:cubicBezTo>
                  <a:pt x="482360" y="20003"/>
                  <a:pt x="476645" y="19050"/>
                  <a:pt x="473787" y="16193"/>
                </a:cubicBezTo>
                <a:cubicBezTo>
                  <a:pt x="466167" y="17145"/>
                  <a:pt x="465215" y="20003"/>
                  <a:pt x="457595" y="20955"/>
                </a:cubicBezTo>
                <a:cubicBezTo>
                  <a:pt x="459500" y="18098"/>
                  <a:pt x="459500" y="15240"/>
                  <a:pt x="464262" y="13335"/>
                </a:cubicBezTo>
                <a:cubicBezTo>
                  <a:pt x="474740" y="8573"/>
                  <a:pt x="477597" y="12383"/>
                  <a:pt x="483312" y="12383"/>
                </a:cubicBezTo>
                <a:cubicBezTo>
                  <a:pt x="482360" y="9525"/>
                  <a:pt x="478550" y="9525"/>
                  <a:pt x="484265" y="7620"/>
                </a:cubicBezTo>
                <a:cubicBezTo>
                  <a:pt x="488075" y="14288"/>
                  <a:pt x="497600" y="2858"/>
                  <a:pt x="504267" y="8573"/>
                </a:cubicBezTo>
                <a:cubicBezTo>
                  <a:pt x="500457" y="9525"/>
                  <a:pt x="497600" y="10478"/>
                  <a:pt x="496647" y="12383"/>
                </a:cubicBezTo>
                <a:cubicBezTo>
                  <a:pt x="504267" y="9525"/>
                  <a:pt x="513792" y="6668"/>
                  <a:pt x="520460" y="4763"/>
                </a:cubicBezTo>
                <a:cubicBezTo>
                  <a:pt x="518555" y="4763"/>
                  <a:pt x="514745" y="4763"/>
                  <a:pt x="518555" y="3810"/>
                </a:cubicBezTo>
                <a:cubicBezTo>
                  <a:pt x="480455" y="1905"/>
                  <a:pt x="445212" y="9525"/>
                  <a:pt x="411875" y="20955"/>
                </a:cubicBezTo>
                <a:cubicBezTo>
                  <a:pt x="378537" y="32385"/>
                  <a:pt x="347105" y="49530"/>
                  <a:pt x="315672" y="68580"/>
                </a:cubicBezTo>
                <a:cubicBezTo>
                  <a:pt x="310910" y="67628"/>
                  <a:pt x="303290" y="71438"/>
                  <a:pt x="296622" y="74295"/>
                </a:cubicBezTo>
                <a:cubicBezTo>
                  <a:pt x="280430" y="88583"/>
                  <a:pt x="267095" y="97155"/>
                  <a:pt x="269952" y="110490"/>
                </a:cubicBezTo>
                <a:cubicBezTo>
                  <a:pt x="289955" y="96203"/>
                  <a:pt x="305195" y="81915"/>
                  <a:pt x="342342" y="63818"/>
                </a:cubicBezTo>
                <a:cubicBezTo>
                  <a:pt x="350915" y="62865"/>
                  <a:pt x="359487" y="63818"/>
                  <a:pt x="363297" y="69533"/>
                </a:cubicBezTo>
                <a:cubicBezTo>
                  <a:pt x="336627" y="86678"/>
                  <a:pt x="303290" y="97155"/>
                  <a:pt x="280430" y="118110"/>
                </a:cubicBezTo>
                <a:cubicBezTo>
                  <a:pt x="277572" y="120968"/>
                  <a:pt x="276620" y="123825"/>
                  <a:pt x="273762" y="125730"/>
                </a:cubicBezTo>
                <a:cubicBezTo>
                  <a:pt x="253760" y="140970"/>
                  <a:pt x="242330" y="147638"/>
                  <a:pt x="228995" y="158115"/>
                </a:cubicBezTo>
                <a:cubicBezTo>
                  <a:pt x="202325" y="178118"/>
                  <a:pt x="179465" y="206693"/>
                  <a:pt x="157557" y="231458"/>
                </a:cubicBezTo>
                <a:cubicBezTo>
                  <a:pt x="152795" y="237173"/>
                  <a:pt x="143270" y="239078"/>
                  <a:pt x="143270" y="248603"/>
                </a:cubicBezTo>
                <a:cubicBezTo>
                  <a:pt x="149937" y="241935"/>
                  <a:pt x="156605" y="235268"/>
                  <a:pt x="162320" y="228600"/>
                </a:cubicBezTo>
                <a:cubicBezTo>
                  <a:pt x="168035" y="221933"/>
                  <a:pt x="173750" y="215265"/>
                  <a:pt x="176607" y="209550"/>
                </a:cubicBezTo>
                <a:cubicBezTo>
                  <a:pt x="184227" y="203835"/>
                  <a:pt x="193752" y="195263"/>
                  <a:pt x="203277" y="186690"/>
                </a:cubicBezTo>
                <a:cubicBezTo>
                  <a:pt x="213755" y="178118"/>
                  <a:pt x="223280" y="168593"/>
                  <a:pt x="231852" y="161925"/>
                </a:cubicBezTo>
                <a:cubicBezTo>
                  <a:pt x="236615" y="159068"/>
                  <a:pt x="241377" y="156210"/>
                  <a:pt x="246140" y="153353"/>
                </a:cubicBezTo>
                <a:cubicBezTo>
                  <a:pt x="250902" y="150495"/>
                  <a:pt x="254712" y="147638"/>
                  <a:pt x="259475" y="144780"/>
                </a:cubicBezTo>
                <a:cubicBezTo>
                  <a:pt x="268047" y="139065"/>
                  <a:pt x="275667" y="133350"/>
                  <a:pt x="284240" y="127635"/>
                </a:cubicBezTo>
                <a:cubicBezTo>
                  <a:pt x="300432" y="115253"/>
                  <a:pt x="318530" y="102870"/>
                  <a:pt x="343295" y="92393"/>
                </a:cubicBezTo>
                <a:cubicBezTo>
                  <a:pt x="349010" y="97155"/>
                  <a:pt x="353772" y="92393"/>
                  <a:pt x="362345" y="89535"/>
                </a:cubicBezTo>
                <a:cubicBezTo>
                  <a:pt x="365202" y="96203"/>
                  <a:pt x="371870" y="96203"/>
                  <a:pt x="381395" y="92393"/>
                </a:cubicBezTo>
                <a:cubicBezTo>
                  <a:pt x="385205" y="88583"/>
                  <a:pt x="376632" y="89535"/>
                  <a:pt x="380442" y="85725"/>
                </a:cubicBezTo>
                <a:cubicBezTo>
                  <a:pt x="386157" y="85725"/>
                  <a:pt x="391872" y="85725"/>
                  <a:pt x="394730" y="89535"/>
                </a:cubicBezTo>
                <a:cubicBezTo>
                  <a:pt x="389967" y="91440"/>
                  <a:pt x="385205" y="94298"/>
                  <a:pt x="382347" y="94298"/>
                </a:cubicBezTo>
                <a:cubicBezTo>
                  <a:pt x="386157" y="99060"/>
                  <a:pt x="396635" y="93345"/>
                  <a:pt x="399492" y="100013"/>
                </a:cubicBezTo>
                <a:cubicBezTo>
                  <a:pt x="390920" y="104775"/>
                  <a:pt x="383300" y="109538"/>
                  <a:pt x="375680" y="114300"/>
                </a:cubicBezTo>
                <a:cubicBezTo>
                  <a:pt x="368060" y="120015"/>
                  <a:pt x="361392" y="124778"/>
                  <a:pt x="354725" y="130493"/>
                </a:cubicBezTo>
                <a:cubicBezTo>
                  <a:pt x="341390" y="141923"/>
                  <a:pt x="328055" y="152400"/>
                  <a:pt x="311862" y="160973"/>
                </a:cubicBezTo>
                <a:cubicBezTo>
                  <a:pt x="306147" y="160973"/>
                  <a:pt x="301385" y="158115"/>
                  <a:pt x="294717" y="160020"/>
                </a:cubicBezTo>
                <a:cubicBezTo>
                  <a:pt x="294717" y="166688"/>
                  <a:pt x="307100" y="160973"/>
                  <a:pt x="311862" y="163830"/>
                </a:cubicBezTo>
                <a:cubicBezTo>
                  <a:pt x="309005" y="168593"/>
                  <a:pt x="303290" y="173355"/>
                  <a:pt x="298527" y="178118"/>
                </a:cubicBezTo>
                <a:cubicBezTo>
                  <a:pt x="297575" y="180023"/>
                  <a:pt x="295670" y="180975"/>
                  <a:pt x="294717" y="182880"/>
                </a:cubicBezTo>
                <a:cubicBezTo>
                  <a:pt x="294717" y="182880"/>
                  <a:pt x="293765" y="182880"/>
                  <a:pt x="293765" y="182880"/>
                </a:cubicBezTo>
                <a:cubicBezTo>
                  <a:pt x="288050" y="183833"/>
                  <a:pt x="281382" y="186690"/>
                  <a:pt x="278525" y="192405"/>
                </a:cubicBezTo>
                <a:cubicBezTo>
                  <a:pt x="278525" y="193358"/>
                  <a:pt x="277572" y="194310"/>
                  <a:pt x="276620" y="195263"/>
                </a:cubicBezTo>
                <a:cubicBezTo>
                  <a:pt x="271857" y="199073"/>
                  <a:pt x="268047" y="201930"/>
                  <a:pt x="264237" y="205740"/>
                </a:cubicBezTo>
                <a:cubicBezTo>
                  <a:pt x="264237" y="205740"/>
                  <a:pt x="264237" y="205740"/>
                  <a:pt x="263285" y="205740"/>
                </a:cubicBezTo>
                <a:cubicBezTo>
                  <a:pt x="263285" y="206693"/>
                  <a:pt x="262332" y="206693"/>
                  <a:pt x="262332" y="207645"/>
                </a:cubicBezTo>
                <a:cubicBezTo>
                  <a:pt x="261380" y="208598"/>
                  <a:pt x="260427" y="208598"/>
                  <a:pt x="260427" y="209550"/>
                </a:cubicBezTo>
                <a:cubicBezTo>
                  <a:pt x="255665" y="213360"/>
                  <a:pt x="249950" y="213360"/>
                  <a:pt x="243282" y="213360"/>
                </a:cubicBezTo>
                <a:cubicBezTo>
                  <a:pt x="241377" y="213360"/>
                  <a:pt x="240425" y="214313"/>
                  <a:pt x="239472" y="216218"/>
                </a:cubicBezTo>
                <a:cubicBezTo>
                  <a:pt x="239472" y="217170"/>
                  <a:pt x="238520" y="219075"/>
                  <a:pt x="237567" y="219075"/>
                </a:cubicBezTo>
                <a:cubicBezTo>
                  <a:pt x="235662" y="220980"/>
                  <a:pt x="233757" y="224790"/>
                  <a:pt x="229947" y="220980"/>
                </a:cubicBezTo>
                <a:cubicBezTo>
                  <a:pt x="226137" y="221933"/>
                  <a:pt x="225185" y="223838"/>
                  <a:pt x="223280" y="226695"/>
                </a:cubicBezTo>
                <a:cubicBezTo>
                  <a:pt x="221375" y="231458"/>
                  <a:pt x="218517" y="235268"/>
                  <a:pt x="211850" y="235268"/>
                </a:cubicBezTo>
                <a:cubicBezTo>
                  <a:pt x="210897" y="235268"/>
                  <a:pt x="208992" y="235268"/>
                  <a:pt x="208040" y="236220"/>
                </a:cubicBezTo>
                <a:cubicBezTo>
                  <a:pt x="204230" y="240983"/>
                  <a:pt x="197562" y="243840"/>
                  <a:pt x="195657" y="250508"/>
                </a:cubicBezTo>
                <a:cubicBezTo>
                  <a:pt x="194705" y="254318"/>
                  <a:pt x="190895" y="253365"/>
                  <a:pt x="188037" y="254318"/>
                </a:cubicBezTo>
                <a:cubicBezTo>
                  <a:pt x="188037" y="255270"/>
                  <a:pt x="187085" y="257175"/>
                  <a:pt x="186132" y="257175"/>
                </a:cubicBezTo>
                <a:cubicBezTo>
                  <a:pt x="176607" y="260033"/>
                  <a:pt x="169940" y="265748"/>
                  <a:pt x="163272" y="272415"/>
                </a:cubicBezTo>
                <a:cubicBezTo>
                  <a:pt x="159462" y="276225"/>
                  <a:pt x="156605" y="279083"/>
                  <a:pt x="151842" y="281940"/>
                </a:cubicBezTo>
                <a:cubicBezTo>
                  <a:pt x="145175" y="284798"/>
                  <a:pt x="137555" y="287655"/>
                  <a:pt x="138507" y="297180"/>
                </a:cubicBezTo>
                <a:cubicBezTo>
                  <a:pt x="138507" y="298133"/>
                  <a:pt x="136602" y="300038"/>
                  <a:pt x="134697" y="301943"/>
                </a:cubicBezTo>
                <a:cubicBezTo>
                  <a:pt x="132792" y="303848"/>
                  <a:pt x="129935" y="306705"/>
                  <a:pt x="128030" y="308610"/>
                </a:cubicBezTo>
                <a:cubicBezTo>
                  <a:pt x="127077" y="309563"/>
                  <a:pt x="126125" y="312420"/>
                  <a:pt x="123267" y="309563"/>
                </a:cubicBezTo>
                <a:cubicBezTo>
                  <a:pt x="122315" y="307658"/>
                  <a:pt x="118505" y="306705"/>
                  <a:pt x="121362" y="303848"/>
                </a:cubicBezTo>
                <a:cubicBezTo>
                  <a:pt x="122315" y="302895"/>
                  <a:pt x="122315" y="301943"/>
                  <a:pt x="122315" y="300038"/>
                </a:cubicBezTo>
                <a:cubicBezTo>
                  <a:pt x="122315" y="299085"/>
                  <a:pt x="121362" y="298133"/>
                  <a:pt x="121362" y="296228"/>
                </a:cubicBezTo>
                <a:cubicBezTo>
                  <a:pt x="120410" y="296228"/>
                  <a:pt x="120410" y="297180"/>
                  <a:pt x="119457" y="297180"/>
                </a:cubicBezTo>
                <a:cubicBezTo>
                  <a:pt x="115647" y="300038"/>
                  <a:pt x="112790" y="304800"/>
                  <a:pt x="112790" y="309563"/>
                </a:cubicBezTo>
                <a:cubicBezTo>
                  <a:pt x="112790" y="312420"/>
                  <a:pt x="113742" y="313373"/>
                  <a:pt x="111837" y="315278"/>
                </a:cubicBezTo>
                <a:cubicBezTo>
                  <a:pt x="108980" y="318135"/>
                  <a:pt x="106122" y="321945"/>
                  <a:pt x="100407" y="321945"/>
                </a:cubicBezTo>
                <a:cubicBezTo>
                  <a:pt x="94692" y="321945"/>
                  <a:pt x="98502" y="325755"/>
                  <a:pt x="98502" y="327660"/>
                </a:cubicBezTo>
                <a:cubicBezTo>
                  <a:pt x="97550" y="331470"/>
                  <a:pt x="95645" y="337185"/>
                  <a:pt x="91835" y="338138"/>
                </a:cubicBezTo>
                <a:cubicBezTo>
                  <a:pt x="88025" y="340043"/>
                  <a:pt x="86120" y="341948"/>
                  <a:pt x="84215" y="344805"/>
                </a:cubicBezTo>
                <a:cubicBezTo>
                  <a:pt x="85167" y="340995"/>
                  <a:pt x="86120" y="337185"/>
                  <a:pt x="87072" y="334328"/>
                </a:cubicBezTo>
                <a:cubicBezTo>
                  <a:pt x="94692" y="312420"/>
                  <a:pt x="113742" y="289560"/>
                  <a:pt x="121362" y="268605"/>
                </a:cubicBezTo>
                <a:cubicBezTo>
                  <a:pt x="130887" y="265748"/>
                  <a:pt x="123267" y="261938"/>
                  <a:pt x="133745" y="254318"/>
                </a:cubicBezTo>
                <a:cubicBezTo>
                  <a:pt x="132792" y="251460"/>
                  <a:pt x="130887" y="246698"/>
                  <a:pt x="128030" y="247650"/>
                </a:cubicBezTo>
                <a:cubicBezTo>
                  <a:pt x="127077" y="247650"/>
                  <a:pt x="125172" y="248603"/>
                  <a:pt x="123267" y="249555"/>
                </a:cubicBezTo>
                <a:cubicBezTo>
                  <a:pt x="118505" y="261938"/>
                  <a:pt x="111837" y="268605"/>
                  <a:pt x="108027" y="280035"/>
                </a:cubicBezTo>
                <a:cubicBezTo>
                  <a:pt x="85167" y="302895"/>
                  <a:pt x="72785" y="330518"/>
                  <a:pt x="63260" y="360045"/>
                </a:cubicBezTo>
                <a:cubicBezTo>
                  <a:pt x="62307" y="360045"/>
                  <a:pt x="61355" y="360045"/>
                  <a:pt x="60402" y="360045"/>
                </a:cubicBezTo>
                <a:cubicBezTo>
                  <a:pt x="60402" y="360998"/>
                  <a:pt x="61355" y="361950"/>
                  <a:pt x="62307" y="362903"/>
                </a:cubicBezTo>
                <a:cubicBezTo>
                  <a:pt x="62307" y="363855"/>
                  <a:pt x="62307" y="363855"/>
                  <a:pt x="61355" y="364808"/>
                </a:cubicBezTo>
                <a:cubicBezTo>
                  <a:pt x="60402" y="367665"/>
                  <a:pt x="59450" y="370523"/>
                  <a:pt x="58497" y="373380"/>
                </a:cubicBezTo>
                <a:cubicBezTo>
                  <a:pt x="56592" y="374333"/>
                  <a:pt x="55640" y="375285"/>
                  <a:pt x="53735" y="376238"/>
                </a:cubicBezTo>
                <a:cubicBezTo>
                  <a:pt x="50877" y="378143"/>
                  <a:pt x="48020" y="381000"/>
                  <a:pt x="48020" y="384810"/>
                </a:cubicBezTo>
                <a:cubicBezTo>
                  <a:pt x="48020" y="397193"/>
                  <a:pt x="48020" y="397193"/>
                  <a:pt x="35637" y="404813"/>
                </a:cubicBezTo>
                <a:cubicBezTo>
                  <a:pt x="34685" y="405765"/>
                  <a:pt x="33732" y="405765"/>
                  <a:pt x="32780" y="405765"/>
                </a:cubicBezTo>
                <a:cubicBezTo>
                  <a:pt x="32780" y="407670"/>
                  <a:pt x="30875" y="409575"/>
                  <a:pt x="28970" y="409575"/>
                </a:cubicBezTo>
                <a:cubicBezTo>
                  <a:pt x="28970" y="412433"/>
                  <a:pt x="33732" y="415290"/>
                  <a:pt x="28970" y="419100"/>
                </a:cubicBezTo>
                <a:cubicBezTo>
                  <a:pt x="26112" y="421005"/>
                  <a:pt x="24207" y="422910"/>
                  <a:pt x="22302" y="425768"/>
                </a:cubicBezTo>
                <a:cubicBezTo>
                  <a:pt x="21350" y="426720"/>
                  <a:pt x="21350" y="427673"/>
                  <a:pt x="20397" y="428625"/>
                </a:cubicBezTo>
                <a:cubicBezTo>
                  <a:pt x="20397" y="428625"/>
                  <a:pt x="20397" y="427673"/>
                  <a:pt x="20397" y="427673"/>
                </a:cubicBezTo>
                <a:cubicBezTo>
                  <a:pt x="20397" y="428625"/>
                  <a:pt x="19445" y="429578"/>
                  <a:pt x="19445" y="430530"/>
                </a:cubicBezTo>
                <a:cubicBezTo>
                  <a:pt x="18492" y="431483"/>
                  <a:pt x="17540" y="432435"/>
                  <a:pt x="15635" y="433388"/>
                </a:cubicBezTo>
                <a:cubicBezTo>
                  <a:pt x="11825" y="435293"/>
                  <a:pt x="15635" y="439103"/>
                  <a:pt x="16587" y="441008"/>
                </a:cubicBezTo>
                <a:cubicBezTo>
                  <a:pt x="10872" y="448628"/>
                  <a:pt x="16587" y="459105"/>
                  <a:pt x="9920" y="465773"/>
                </a:cubicBezTo>
                <a:cubicBezTo>
                  <a:pt x="9920" y="470535"/>
                  <a:pt x="10872" y="476250"/>
                  <a:pt x="9920" y="481013"/>
                </a:cubicBezTo>
                <a:cubicBezTo>
                  <a:pt x="8967" y="486728"/>
                  <a:pt x="6110" y="491490"/>
                  <a:pt x="7062" y="497205"/>
                </a:cubicBezTo>
                <a:cubicBezTo>
                  <a:pt x="8015" y="501968"/>
                  <a:pt x="5157" y="503873"/>
                  <a:pt x="1347" y="505778"/>
                </a:cubicBezTo>
                <a:cubicBezTo>
                  <a:pt x="395" y="505778"/>
                  <a:pt x="-558" y="508635"/>
                  <a:pt x="395" y="508635"/>
                </a:cubicBezTo>
                <a:cubicBezTo>
                  <a:pt x="3252" y="512445"/>
                  <a:pt x="1347" y="516255"/>
                  <a:pt x="395" y="520065"/>
                </a:cubicBezTo>
                <a:cubicBezTo>
                  <a:pt x="5157" y="525780"/>
                  <a:pt x="4205" y="533400"/>
                  <a:pt x="4205" y="540068"/>
                </a:cubicBezTo>
                <a:cubicBezTo>
                  <a:pt x="4205" y="546735"/>
                  <a:pt x="6110" y="554355"/>
                  <a:pt x="395" y="560070"/>
                </a:cubicBezTo>
                <a:cubicBezTo>
                  <a:pt x="-558" y="561023"/>
                  <a:pt x="395" y="563880"/>
                  <a:pt x="2300" y="564833"/>
                </a:cubicBezTo>
                <a:cubicBezTo>
                  <a:pt x="5157" y="565785"/>
                  <a:pt x="7062" y="566738"/>
                  <a:pt x="7062" y="569595"/>
                </a:cubicBezTo>
                <a:cubicBezTo>
                  <a:pt x="7062" y="572453"/>
                  <a:pt x="7062" y="574358"/>
                  <a:pt x="7062" y="577215"/>
                </a:cubicBezTo>
                <a:cubicBezTo>
                  <a:pt x="8015" y="587693"/>
                  <a:pt x="5157" y="598170"/>
                  <a:pt x="10872" y="608648"/>
                </a:cubicBezTo>
                <a:cubicBezTo>
                  <a:pt x="11825" y="609600"/>
                  <a:pt x="10872" y="612458"/>
                  <a:pt x="9920" y="614363"/>
                </a:cubicBezTo>
                <a:cubicBezTo>
                  <a:pt x="8967" y="616268"/>
                  <a:pt x="7062" y="617220"/>
                  <a:pt x="8967" y="619125"/>
                </a:cubicBezTo>
                <a:cubicBezTo>
                  <a:pt x="11825" y="621983"/>
                  <a:pt x="10872" y="625793"/>
                  <a:pt x="10872" y="629603"/>
                </a:cubicBezTo>
                <a:cubicBezTo>
                  <a:pt x="9920" y="637223"/>
                  <a:pt x="9920" y="641033"/>
                  <a:pt x="11825" y="644843"/>
                </a:cubicBezTo>
                <a:cubicBezTo>
                  <a:pt x="14682" y="649605"/>
                  <a:pt x="16587" y="655320"/>
                  <a:pt x="21350" y="659130"/>
                </a:cubicBezTo>
                <a:cubicBezTo>
                  <a:pt x="23255" y="661035"/>
                  <a:pt x="25160" y="662940"/>
                  <a:pt x="25160" y="664845"/>
                </a:cubicBezTo>
                <a:cubicBezTo>
                  <a:pt x="25160" y="670560"/>
                  <a:pt x="27065" y="676275"/>
                  <a:pt x="28970" y="681038"/>
                </a:cubicBezTo>
                <a:cubicBezTo>
                  <a:pt x="28017" y="690563"/>
                  <a:pt x="32780" y="699135"/>
                  <a:pt x="36590" y="707708"/>
                </a:cubicBezTo>
                <a:cubicBezTo>
                  <a:pt x="37542" y="708660"/>
                  <a:pt x="38495" y="710565"/>
                  <a:pt x="38495" y="710565"/>
                </a:cubicBezTo>
                <a:cubicBezTo>
                  <a:pt x="46115" y="708660"/>
                  <a:pt x="47067" y="716280"/>
                  <a:pt x="51830" y="718185"/>
                </a:cubicBezTo>
                <a:cubicBezTo>
                  <a:pt x="56592" y="721043"/>
                  <a:pt x="61355" y="722948"/>
                  <a:pt x="65165" y="724853"/>
                </a:cubicBezTo>
                <a:cubicBezTo>
                  <a:pt x="66117" y="726758"/>
                  <a:pt x="67070" y="728663"/>
                  <a:pt x="68022" y="731520"/>
                </a:cubicBezTo>
                <a:cubicBezTo>
                  <a:pt x="68022" y="732473"/>
                  <a:pt x="68022" y="732473"/>
                  <a:pt x="68975" y="733425"/>
                </a:cubicBezTo>
                <a:cubicBezTo>
                  <a:pt x="69927" y="735330"/>
                  <a:pt x="70880" y="738188"/>
                  <a:pt x="70880" y="740093"/>
                </a:cubicBezTo>
                <a:cubicBezTo>
                  <a:pt x="68022" y="742950"/>
                  <a:pt x="66117" y="745808"/>
                  <a:pt x="68975" y="750570"/>
                </a:cubicBezTo>
                <a:cubicBezTo>
                  <a:pt x="71832" y="755333"/>
                  <a:pt x="72785" y="762000"/>
                  <a:pt x="74690" y="767715"/>
                </a:cubicBezTo>
                <a:cubicBezTo>
                  <a:pt x="75642" y="769620"/>
                  <a:pt x="75642" y="771525"/>
                  <a:pt x="77547" y="772478"/>
                </a:cubicBezTo>
                <a:cubicBezTo>
                  <a:pt x="80405" y="773430"/>
                  <a:pt x="81357" y="774383"/>
                  <a:pt x="80405" y="777240"/>
                </a:cubicBezTo>
                <a:cubicBezTo>
                  <a:pt x="79452" y="780098"/>
                  <a:pt x="79452" y="783908"/>
                  <a:pt x="77547" y="785813"/>
                </a:cubicBezTo>
                <a:cubicBezTo>
                  <a:pt x="72785" y="790575"/>
                  <a:pt x="79452" y="793433"/>
                  <a:pt x="79452" y="797243"/>
                </a:cubicBezTo>
                <a:cubicBezTo>
                  <a:pt x="79452" y="799148"/>
                  <a:pt x="83262" y="799148"/>
                  <a:pt x="84215" y="798195"/>
                </a:cubicBezTo>
                <a:cubicBezTo>
                  <a:pt x="88025" y="795338"/>
                  <a:pt x="90882" y="792480"/>
                  <a:pt x="93740" y="789623"/>
                </a:cubicBezTo>
                <a:cubicBezTo>
                  <a:pt x="96597" y="786765"/>
                  <a:pt x="95645" y="784860"/>
                  <a:pt x="93740" y="782003"/>
                </a:cubicBezTo>
                <a:cubicBezTo>
                  <a:pt x="91835" y="776288"/>
                  <a:pt x="92787" y="769620"/>
                  <a:pt x="93740" y="762953"/>
                </a:cubicBezTo>
                <a:cubicBezTo>
                  <a:pt x="93740" y="762000"/>
                  <a:pt x="94692" y="762000"/>
                  <a:pt x="94692" y="762000"/>
                </a:cubicBezTo>
                <a:cubicBezTo>
                  <a:pt x="94692" y="762000"/>
                  <a:pt x="95645" y="762953"/>
                  <a:pt x="95645" y="762953"/>
                </a:cubicBezTo>
                <a:cubicBezTo>
                  <a:pt x="95645" y="767715"/>
                  <a:pt x="100407" y="769620"/>
                  <a:pt x="103265" y="773430"/>
                </a:cubicBezTo>
                <a:cubicBezTo>
                  <a:pt x="104217" y="775335"/>
                  <a:pt x="99455" y="778193"/>
                  <a:pt x="103265" y="779145"/>
                </a:cubicBezTo>
                <a:cubicBezTo>
                  <a:pt x="108980" y="781050"/>
                  <a:pt x="110885" y="784860"/>
                  <a:pt x="112790" y="789623"/>
                </a:cubicBezTo>
                <a:cubicBezTo>
                  <a:pt x="114695" y="795338"/>
                  <a:pt x="117552" y="801053"/>
                  <a:pt x="119457" y="806768"/>
                </a:cubicBezTo>
                <a:cubicBezTo>
                  <a:pt x="122315" y="813435"/>
                  <a:pt x="125172" y="819150"/>
                  <a:pt x="128982" y="824865"/>
                </a:cubicBezTo>
                <a:cubicBezTo>
                  <a:pt x="129935" y="826770"/>
                  <a:pt x="130887" y="828675"/>
                  <a:pt x="130887" y="829628"/>
                </a:cubicBezTo>
                <a:cubicBezTo>
                  <a:pt x="129935" y="836295"/>
                  <a:pt x="132792" y="841058"/>
                  <a:pt x="137555" y="843915"/>
                </a:cubicBezTo>
                <a:cubicBezTo>
                  <a:pt x="142317" y="847725"/>
                  <a:pt x="142317" y="852488"/>
                  <a:pt x="142317" y="857250"/>
                </a:cubicBezTo>
                <a:cubicBezTo>
                  <a:pt x="142317" y="860108"/>
                  <a:pt x="141365" y="863918"/>
                  <a:pt x="144222" y="865823"/>
                </a:cubicBezTo>
                <a:cubicBezTo>
                  <a:pt x="149937" y="870585"/>
                  <a:pt x="150890" y="877253"/>
                  <a:pt x="154700" y="882968"/>
                </a:cubicBezTo>
                <a:cubicBezTo>
                  <a:pt x="156605" y="885825"/>
                  <a:pt x="156605" y="882015"/>
                  <a:pt x="157557" y="881063"/>
                </a:cubicBezTo>
                <a:cubicBezTo>
                  <a:pt x="158510" y="880110"/>
                  <a:pt x="158510" y="879158"/>
                  <a:pt x="159462" y="878205"/>
                </a:cubicBezTo>
                <a:cubicBezTo>
                  <a:pt x="159462" y="879158"/>
                  <a:pt x="160415" y="879158"/>
                  <a:pt x="160415" y="880110"/>
                </a:cubicBezTo>
                <a:cubicBezTo>
                  <a:pt x="160415" y="887730"/>
                  <a:pt x="162320" y="894398"/>
                  <a:pt x="158510" y="902018"/>
                </a:cubicBezTo>
                <a:cubicBezTo>
                  <a:pt x="155652" y="906780"/>
                  <a:pt x="157557" y="912495"/>
                  <a:pt x="160415" y="918210"/>
                </a:cubicBezTo>
                <a:cubicBezTo>
                  <a:pt x="166130" y="926783"/>
                  <a:pt x="166130" y="928688"/>
                  <a:pt x="174702" y="931545"/>
                </a:cubicBezTo>
                <a:cubicBezTo>
                  <a:pt x="181370" y="934403"/>
                  <a:pt x="183275" y="935355"/>
                  <a:pt x="183275" y="942023"/>
                </a:cubicBezTo>
                <a:cubicBezTo>
                  <a:pt x="183275" y="947738"/>
                  <a:pt x="183275" y="953453"/>
                  <a:pt x="188037" y="957263"/>
                </a:cubicBezTo>
                <a:cubicBezTo>
                  <a:pt x="188990" y="958215"/>
                  <a:pt x="189942" y="959168"/>
                  <a:pt x="189942" y="960120"/>
                </a:cubicBezTo>
                <a:cubicBezTo>
                  <a:pt x="189942" y="968693"/>
                  <a:pt x="196610" y="973455"/>
                  <a:pt x="201372" y="978218"/>
                </a:cubicBezTo>
                <a:cubicBezTo>
                  <a:pt x="205182" y="982028"/>
                  <a:pt x="208992" y="986790"/>
                  <a:pt x="214707" y="988695"/>
                </a:cubicBezTo>
                <a:cubicBezTo>
                  <a:pt x="217565" y="994410"/>
                  <a:pt x="222327" y="998220"/>
                  <a:pt x="226137" y="1002983"/>
                </a:cubicBezTo>
                <a:cubicBezTo>
                  <a:pt x="229947" y="1008698"/>
                  <a:pt x="238520" y="1008698"/>
                  <a:pt x="240425" y="1016318"/>
                </a:cubicBezTo>
                <a:cubicBezTo>
                  <a:pt x="240425" y="1017270"/>
                  <a:pt x="242330" y="1017270"/>
                  <a:pt x="243282" y="1015365"/>
                </a:cubicBezTo>
                <a:cubicBezTo>
                  <a:pt x="244235" y="1014413"/>
                  <a:pt x="243282" y="1012508"/>
                  <a:pt x="244235" y="1011555"/>
                </a:cubicBezTo>
                <a:cubicBezTo>
                  <a:pt x="244235" y="1011555"/>
                  <a:pt x="244235" y="1010603"/>
                  <a:pt x="245187" y="1010603"/>
                </a:cubicBezTo>
                <a:cubicBezTo>
                  <a:pt x="248045" y="1012508"/>
                  <a:pt x="251855" y="1015365"/>
                  <a:pt x="254712" y="1017270"/>
                </a:cubicBezTo>
                <a:cubicBezTo>
                  <a:pt x="252807" y="1015365"/>
                  <a:pt x="249950" y="1010603"/>
                  <a:pt x="247092" y="1007745"/>
                </a:cubicBezTo>
                <a:cubicBezTo>
                  <a:pt x="247092" y="1007745"/>
                  <a:pt x="247092" y="1006793"/>
                  <a:pt x="247092" y="1006793"/>
                </a:cubicBezTo>
                <a:cubicBezTo>
                  <a:pt x="248045" y="1003935"/>
                  <a:pt x="245187" y="1002983"/>
                  <a:pt x="242330" y="1002030"/>
                </a:cubicBezTo>
                <a:cubicBezTo>
                  <a:pt x="240425" y="1002030"/>
                  <a:pt x="238520" y="1000125"/>
                  <a:pt x="238520" y="998220"/>
                </a:cubicBezTo>
                <a:cubicBezTo>
                  <a:pt x="238520" y="997268"/>
                  <a:pt x="237567" y="996315"/>
                  <a:pt x="236615" y="995363"/>
                </a:cubicBezTo>
                <a:cubicBezTo>
                  <a:pt x="236615" y="995363"/>
                  <a:pt x="237567" y="995363"/>
                  <a:pt x="237567" y="995363"/>
                </a:cubicBezTo>
                <a:cubicBezTo>
                  <a:pt x="236615" y="994410"/>
                  <a:pt x="236615" y="994410"/>
                  <a:pt x="235662" y="993458"/>
                </a:cubicBezTo>
                <a:cubicBezTo>
                  <a:pt x="232805" y="988695"/>
                  <a:pt x="227090" y="984885"/>
                  <a:pt x="224232" y="980123"/>
                </a:cubicBezTo>
                <a:cubicBezTo>
                  <a:pt x="222327" y="976313"/>
                  <a:pt x="217565" y="972503"/>
                  <a:pt x="217565" y="968693"/>
                </a:cubicBezTo>
                <a:cubicBezTo>
                  <a:pt x="217565" y="963930"/>
                  <a:pt x="220422" y="959168"/>
                  <a:pt x="222327" y="955358"/>
                </a:cubicBezTo>
                <a:cubicBezTo>
                  <a:pt x="223280" y="953453"/>
                  <a:pt x="223280" y="951548"/>
                  <a:pt x="224232" y="950595"/>
                </a:cubicBezTo>
                <a:cubicBezTo>
                  <a:pt x="224232" y="949643"/>
                  <a:pt x="225185" y="949643"/>
                  <a:pt x="225185" y="949643"/>
                </a:cubicBezTo>
                <a:cubicBezTo>
                  <a:pt x="227090" y="948690"/>
                  <a:pt x="226137" y="948690"/>
                  <a:pt x="226137" y="951548"/>
                </a:cubicBezTo>
                <a:cubicBezTo>
                  <a:pt x="227090" y="956310"/>
                  <a:pt x="229947" y="957263"/>
                  <a:pt x="233757" y="957263"/>
                </a:cubicBezTo>
                <a:cubicBezTo>
                  <a:pt x="237567" y="957263"/>
                  <a:pt x="236615" y="959168"/>
                  <a:pt x="235662" y="962025"/>
                </a:cubicBezTo>
                <a:cubicBezTo>
                  <a:pt x="233757" y="965835"/>
                  <a:pt x="238520" y="963930"/>
                  <a:pt x="240425" y="965835"/>
                </a:cubicBezTo>
                <a:cubicBezTo>
                  <a:pt x="241377" y="966788"/>
                  <a:pt x="242330" y="968693"/>
                  <a:pt x="240425" y="968693"/>
                </a:cubicBezTo>
                <a:cubicBezTo>
                  <a:pt x="234710" y="968693"/>
                  <a:pt x="235662" y="972503"/>
                  <a:pt x="237567" y="975360"/>
                </a:cubicBezTo>
                <a:cubicBezTo>
                  <a:pt x="234710" y="978218"/>
                  <a:pt x="234710" y="982028"/>
                  <a:pt x="235662" y="985838"/>
                </a:cubicBezTo>
                <a:cubicBezTo>
                  <a:pt x="235662" y="986790"/>
                  <a:pt x="236615" y="986790"/>
                  <a:pt x="236615" y="987743"/>
                </a:cubicBezTo>
                <a:cubicBezTo>
                  <a:pt x="236615" y="987743"/>
                  <a:pt x="237567" y="987743"/>
                  <a:pt x="238520" y="986790"/>
                </a:cubicBezTo>
                <a:cubicBezTo>
                  <a:pt x="239472" y="985838"/>
                  <a:pt x="241377" y="983933"/>
                  <a:pt x="242330" y="982980"/>
                </a:cubicBezTo>
                <a:cubicBezTo>
                  <a:pt x="244235" y="975360"/>
                  <a:pt x="248045" y="972503"/>
                  <a:pt x="255665" y="972503"/>
                </a:cubicBezTo>
                <a:cubicBezTo>
                  <a:pt x="258522" y="974408"/>
                  <a:pt x="261380" y="974408"/>
                  <a:pt x="263285" y="974408"/>
                </a:cubicBezTo>
                <a:cubicBezTo>
                  <a:pt x="262332" y="976313"/>
                  <a:pt x="262332" y="978218"/>
                  <a:pt x="262332" y="979170"/>
                </a:cubicBezTo>
                <a:cubicBezTo>
                  <a:pt x="262332" y="979170"/>
                  <a:pt x="261380" y="978218"/>
                  <a:pt x="261380" y="978218"/>
                </a:cubicBezTo>
                <a:cubicBezTo>
                  <a:pt x="261380" y="978218"/>
                  <a:pt x="262332" y="979170"/>
                  <a:pt x="262332" y="979170"/>
                </a:cubicBezTo>
                <a:cubicBezTo>
                  <a:pt x="262332" y="980123"/>
                  <a:pt x="263285" y="981075"/>
                  <a:pt x="264237" y="982028"/>
                </a:cubicBezTo>
                <a:cubicBezTo>
                  <a:pt x="265190" y="982980"/>
                  <a:pt x="265190" y="984885"/>
                  <a:pt x="264237" y="986790"/>
                </a:cubicBezTo>
                <a:cubicBezTo>
                  <a:pt x="263285" y="985838"/>
                  <a:pt x="262332" y="985838"/>
                  <a:pt x="261380" y="984885"/>
                </a:cubicBezTo>
                <a:cubicBezTo>
                  <a:pt x="263285" y="982028"/>
                  <a:pt x="256617" y="975360"/>
                  <a:pt x="255665" y="979170"/>
                </a:cubicBezTo>
                <a:cubicBezTo>
                  <a:pt x="262332" y="980123"/>
                  <a:pt x="255665" y="982980"/>
                  <a:pt x="256617" y="983933"/>
                </a:cubicBezTo>
                <a:cubicBezTo>
                  <a:pt x="258522" y="984885"/>
                  <a:pt x="260427" y="987743"/>
                  <a:pt x="262332" y="989648"/>
                </a:cubicBezTo>
                <a:cubicBezTo>
                  <a:pt x="260427" y="993458"/>
                  <a:pt x="258522" y="997268"/>
                  <a:pt x="257570" y="1001078"/>
                </a:cubicBezTo>
                <a:cubicBezTo>
                  <a:pt x="255665" y="1007745"/>
                  <a:pt x="255665" y="1013460"/>
                  <a:pt x="261380" y="1018223"/>
                </a:cubicBezTo>
                <a:cubicBezTo>
                  <a:pt x="267095" y="1022033"/>
                  <a:pt x="269000" y="1027748"/>
                  <a:pt x="268047" y="1034415"/>
                </a:cubicBezTo>
                <a:cubicBezTo>
                  <a:pt x="268047" y="1036320"/>
                  <a:pt x="268047" y="1038225"/>
                  <a:pt x="268047" y="1040130"/>
                </a:cubicBezTo>
                <a:cubicBezTo>
                  <a:pt x="268047" y="1041083"/>
                  <a:pt x="268047" y="1042035"/>
                  <a:pt x="268047" y="1042988"/>
                </a:cubicBezTo>
                <a:cubicBezTo>
                  <a:pt x="267095" y="1042988"/>
                  <a:pt x="266142" y="1042988"/>
                  <a:pt x="265190" y="1042035"/>
                </a:cubicBezTo>
                <a:cubicBezTo>
                  <a:pt x="266142" y="1042988"/>
                  <a:pt x="267095" y="1043940"/>
                  <a:pt x="269000" y="1044893"/>
                </a:cubicBezTo>
                <a:cubicBezTo>
                  <a:pt x="269000" y="1045845"/>
                  <a:pt x="269000" y="1045845"/>
                  <a:pt x="269000" y="1046798"/>
                </a:cubicBezTo>
                <a:cubicBezTo>
                  <a:pt x="261380" y="1042988"/>
                  <a:pt x="253760" y="1037273"/>
                  <a:pt x="246140" y="1030605"/>
                </a:cubicBezTo>
                <a:cubicBezTo>
                  <a:pt x="240425" y="1024890"/>
                  <a:pt x="233757" y="1020128"/>
                  <a:pt x="228042" y="1014413"/>
                </a:cubicBezTo>
                <a:cubicBezTo>
                  <a:pt x="222327" y="1008698"/>
                  <a:pt x="217565" y="1003935"/>
                  <a:pt x="211850" y="1000125"/>
                </a:cubicBezTo>
                <a:cubicBezTo>
                  <a:pt x="213755" y="1002030"/>
                  <a:pt x="206135" y="998220"/>
                  <a:pt x="204230" y="994410"/>
                </a:cubicBezTo>
                <a:cubicBezTo>
                  <a:pt x="204230" y="1001078"/>
                  <a:pt x="215660" y="1012508"/>
                  <a:pt x="216612" y="1022033"/>
                </a:cubicBezTo>
                <a:cubicBezTo>
                  <a:pt x="221375" y="1025843"/>
                  <a:pt x="224232" y="1029653"/>
                  <a:pt x="224232" y="1033463"/>
                </a:cubicBezTo>
                <a:cubicBezTo>
                  <a:pt x="226137" y="1035368"/>
                  <a:pt x="228042" y="1036320"/>
                  <a:pt x="228995" y="1036320"/>
                </a:cubicBezTo>
                <a:cubicBezTo>
                  <a:pt x="227090" y="1042988"/>
                  <a:pt x="254712" y="1061085"/>
                  <a:pt x="248997" y="1062990"/>
                </a:cubicBezTo>
                <a:cubicBezTo>
                  <a:pt x="253760" y="1064895"/>
                  <a:pt x="258522" y="1065848"/>
                  <a:pt x="265190" y="1069658"/>
                </a:cubicBezTo>
                <a:cubicBezTo>
                  <a:pt x="267095" y="1068705"/>
                  <a:pt x="264237" y="1066800"/>
                  <a:pt x="266142" y="1065848"/>
                </a:cubicBezTo>
                <a:cubicBezTo>
                  <a:pt x="269952" y="1067753"/>
                  <a:pt x="272810" y="1069658"/>
                  <a:pt x="274715" y="1068705"/>
                </a:cubicBezTo>
                <a:cubicBezTo>
                  <a:pt x="267095" y="1063943"/>
                  <a:pt x="264237" y="1066800"/>
                  <a:pt x="257570" y="1062990"/>
                </a:cubicBezTo>
                <a:cubicBezTo>
                  <a:pt x="260427" y="1061085"/>
                  <a:pt x="257570" y="1058228"/>
                  <a:pt x="253760" y="1057275"/>
                </a:cubicBezTo>
                <a:cubicBezTo>
                  <a:pt x="249950" y="1058228"/>
                  <a:pt x="257570" y="1060133"/>
                  <a:pt x="255665" y="1062038"/>
                </a:cubicBezTo>
                <a:cubicBezTo>
                  <a:pt x="253760" y="1061085"/>
                  <a:pt x="253760" y="1062990"/>
                  <a:pt x="250902" y="1061085"/>
                </a:cubicBezTo>
                <a:cubicBezTo>
                  <a:pt x="255665" y="1059180"/>
                  <a:pt x="240425" y="1054418"/>
                  <a:pt x="239472" y="1048703"/>
                </a:cubicBezTo>
                <a:cubicBezTo>
                  <a:pt x="240425" y="1047750"/>
                  <a:pt x="241377" y="1046798"/>
                  <a:pt x="243282" y="1047750"/>
                </a:cubicBezTo>
                <a:cubicBezTo>
                  <a:pt x="250902" y="1055370"/>
                  <a:pt x="248997" y="1049655"/>
                  <a:pt x="252807" y="1050608"/>
                </a:cubicBezTo>
                <a:cubicBezTo>
                  <a:pt x="256617" y="1052513"/>
                  <a:pt x="254712" y="1054418"/>
                  <a:pt x="257570" y="1057275"/>
                </a:cubicBezTo>
                <a:cubicBezTo>
                  <a:pt x="260427" y="1054418"/>
                  <a:pt x="267095" y="1058228"/>
                  <a:pt x="271857" y="1062038"/>
                </a:cubicBezTo>
                <a:cubicBezTo>
                  <a:pt x="278525" y="1063943"/>
                  <a:pt x="285192" y="1064895"/>
                  <a:pt x="291860" y="1065848"/>
                </a:cubicBezTo>
                <a:cubicBezTo>
                  <a:pt x="291860" y="1065848"/>
                  <a:pt x="292812" y="1066800"/>
                  <a:pt x="292812" y="1066800"/>
                </a:cubicBezTo>
                <a:cubicBezTo>
                  <a:pt x="296622" y="1069658"/>
                  <a:pt x="300432" y="1072515"/>
                  <a:pt x="305195" y="1075373"/>
                </a:cubicBezTo>
                <a:cubicBezTo>
                  <a:pt x="306147" y="1076325"/>
                  <a:pt x="307100" y="1075373"/>
                  <a:pt x="308052" y="1073468"/>
                </a:cubicBezTo>
                <a:cubicBezTo>
                  <a:pt x="308052" y="1069658"/>
                  <a:pt x="309957" y="1065848"/>
                  <a:pt x="307100" y="1062038"/>
                </a:cubicBezTo>
                <a:cubicBezTo>
                  <a:pt x="303290" y="1058228"/>
                  <a:pt x="300432" y="1052513"/>
                  <a:pt x="293765" y="1052513"/>
                </a:cubicBezTo>
                <a:cubicBezTo>
                  <a:pt x="291860" y="1052513"/>
                  <a:pt x="289955" y="1051560"/>
                  <a:pt x="289002" y="1050608"/>
                </a:cubicBezTo>
                <a:cubicBezTo>
                  <a:pt x="288050" y="1048703"/>
                  <a:pt x="286145" y="1046798"/>
                  <a:pt x="285192" y="1044893"/>
                </a:cubicBezTo>
                <a:cubicBezTo>
                  <a:pt x="285192" y="1044893"/>
                  <a:pt x="286145" y="1044893"/>
                  <a:pt x="286145" y="1044893"/>
                </a:cubicBezTo>
                <a:cubicBezTo>
                  <a:pt x="285192" y="1044893"/>
                  <a:pt x="284240" y="1043940"/>
                  <a:pt x="283287" y="1042988"/>
                </a:cubicBezTo>
                <a:cubicBezTo>
                  <a:pt x="281382" y="1040130"/>
                  <a:pt x="279477" y="1036320"/>
                  <a:pt x="277572" y="1033463"/>
                </a:cubicBezTo>
                <a:cubicBezTo>
                  <a:pt x="279477" y="1028700"/>
                  <a:pt x="281382" y="1022985"/>
                  <a:pt x="283287" y="1018223"/>
                </a:cubicBezTo>
                <a:cubicBezTo>
                  <a:pt x="284240" y="1016318"/>
                  <a:pt x="284240" y="1014413"/>
                  <a:pt x="284240" y="1013460"/>
                </a:cubicBezTo>
                <a:cubicBezTo>
                  <a:pt x="284240" y="1012508"/>
                  <a:pt x="283287" y="1012508"/>
                  <a:pt x="283287" y="1012508"/>
                </a:cubicBezTo>
                <a:cubicBezTo>
                  <a:pt x="276620" y="1018223"/>
                  <a:pt x="275667" y="1009650"/>
                  <a:pt x="271857" y="1007745"/>
                </a:cubicBezTo>
                <a:cubicBezTo>
                  <a:pt x="269000" y="1005840"/>
                  <a:pt x="269000" y="1002983"/>
                  <a:pt x="269000" y="1000125"/>
                </a:cubicBezTo>
                <a:cubicBezTo>
                  <a:pt x="272810" y="999173"/>
                  <a:pt x="274715" y="1006793"/>
                  <a:pt x="279477" y="1004888"/>
                </a:cubicBezTo>
                <a:cubicBezTo>
                  <a:pt x="279477" y="1004888"/>
                  <a:pt x="280430" y="1005840"/>
                  <a:pt x="280430" y="1005840"/>
                </a:cubicBezTo>
                <a:cubicBezTo>
                  <a:pt x="283287" y="1009650"/>
                  <a:pt x="287097" y="1014413"/>
                  <a:pt x="292812" y="1017270"/>
                </a:cubicBezTo>
                <a:cubicBezTo>
                  <a:pt x="297575" y="1021080"/>
                  <a:pt x="303290" y="1023938"/>
                  <a:pt x="305195" y="1026795"/>
                </a:cubicBezTo>
                <a:cubicBezTo>
                  <a:pt x="305195" y="1025843"/>
                  <a:pt x="307100" y="1024890"/>
                  <a:pt x="308052" y="1024890"/>
                </a:cubicBezTo>
                <a:cubicBezTo>
                  <a:pt x="310910" y="1028700"/>
                  <a:pt x="324245" y="1030605"/>
                  <a:pt x="317577" y="1031558"/>
                </a:cubicBezTo>
                <a:cubicBezTo>
                  <a:pt x="321387" y="1034415"/>
                  <a:pt x="323292" y="1033463"/>
                  <a:pt x="326150" y="1032510"/>
                </a:cubicBezTo>
                <a:cubicBezTo>
                  <a:pt x="315672" y="1028700"/>
                  <a:pt x="308052" y="1022033"/>
                  <a:pt x="300432" y="1021080"/>
                </a:cubicBezTo>
                <a:cubicBezTo>
                  <a:pt x="299480" y="1016318"/>
                  <a:pt x="292812" y="1013460"/>
                  <a:pt x="288050" y="1010603"/>
                </a:cubicBezTo>
                <a:cubicBezTo>
                  <a:pt x="286145" y="1009650"/>
                  <a:pt x="284240" y="1008698"/>
                  <a:pt x="283287" y="1006793"/>
                </a:cubicBezTo>
                <a:cubicBezTo>
                  <a:pt x="284240" y="1006793"/>
                  <a:pt x="285192" y="1005840"/>
                  <a:pt x="286145" y="1005840"/>
                </a:cubicBezTo>
                <a:cubicBezTo>
                  <a:pt x="286145" y="1005840"/>
                  <a:pt x="286145" y="1004888"/>
                  <a:pt x="286145" y="1004888"/>
                </a:cubicBezTo>
                <a:cubicBezTo>
                  <a:pt x="285192" y="1003935"/>
                  <a:pt x="284240" y="1002983"/>
                  <a:pt x="284240" y="1002030"/>
                </a:cubicBezTo>
                <a:cubicBezTo>
                  <a:pt x="283287" y="1000125"/>
                  <a:pt x="283287" y="998220"/>
                  <a:pt x="285192" y="997268"/>
                </a:cubicBezTo>
                <a:cubicBezTo>
                  <a:pt x="287097" y="996315"/>
                  <a:pt x="289002" y="996315"/>
                  <a:pt x="289955" y="997268"/>
                </a:cubicBezTo>
                <a:cubicBezTo>
                  <a:pt x="290907" y="998220"/>
                  <a:pt x="292812" y="999173"/>
                  <a:pt x="294717" y="1000125"/>
                </a:cubicBezTo>
                <a:cubicBezTo>
                  <a:pt x="294717" y="1002030"/>
                  <a:pt x="294717" y="1003935"/>
                  <a:pt x="295670" y="1005840"/>
                </a:cubicBezTo>
                <a:cubicBezTo>
                  <a:pt x="296622" y="1006793"/>
                  <a:pt x="298527" y="1007745"/>
                  <a:pt x="300432" y="1007745"/>
                </a:cubicBezTo>
                <a:cubicBezTo>
                  <a:pt x="303290" y="1007745"/>
                  <a:pt x="305195" y="1007745"/>
                  <a:pt x="308052" y="1008698"/>
                </a:cubicBezTo>
                <a:cubicBezTo>
                  <a:pt x="307100" y="1008698"/>
                  <a:pt x="305195" y="1008698"/>
                  <a:pt x="309005" y="1010603"/>
                </a:cubicBezTo>
                <a:cubicBezTo>
                  <a:pt x="309957" y="1010603"/>
                  <a:pt x="311862" y="1010603"/>
                  <a:pt x="312815" y="1011555"/>
                </a:cubicBezTo>
                <a:cubicBezTo>
                  <a:pt x="313767" y="1011555"/>
                  <a:pt x="313767" y="1011555"/>
                  <a:pt x="313767" y="1011555"/>
                </a:cubicBezTo>
                <a:cubicBezTo>
                  <a:pt x="321387" y="1014413"/>
                  <a:pt x="329007" y="1020128"/>
                  <a:pt x="334722" y="1021080"/>
                </a:cubicBezTo>
                <a:cubicBezTo>
                  <a:pt x="330912" y="1019175"/>
                  <a:pt x="328055" y="1017270"/>
                  <a:pt x="325197" y="1014413"/>
                </a:cubicBezTo>
                <a:cubicBezTo>
                  <a:pt x="327102" y="1014413"/>
                  <a:pt x="329007" y="1014413"/>
                  <a:pt x="330912" y="1014413"/>
                </a:cubicBezTo>
                <a:cubicBezTo>
                  <a:pt x="330912" y="1014413"/>
                  <a:pt x="331865" y="1013460"/>
                  <a:pt x="331865" y="1013460"/>
                </a:cubicBezTo>
                <a:cubicBezTo>
                  <a:pt x="331865" y="1013460"/>
                  <a:pt x="331865" y="1012508"/>
                  <a:pt x="330912" y="1012508"/>
                </a:cubicBezTo>
                <a:cubicBezTo>
                  <a:pt x="328055" y="1010603"/>
                  <a:pt x="325197" y="1010603"/>
                  <a:pt x="323292" y="1012508"/>
                </a:cubicBezTo>
                <a:cubicBezTo>
                  <a:pt x="323292" y="1012508"/>
                  <a:pt x="323292" y="1013460"/>
                  <a:pt x="322340" y="1013460"/>
                </a:cubicBezTo>
                <a:cubicBezTo>
                  <a:pt x="320435" y="1012508"/>
                  <a:pt x="318530" y="1011555"/>
                  <a:pt x="316625" y="1009650"/>
                </a:cubicBezTo>
                <a:cubicBezTo>
                  <a:pt x="318530" y="1008698"/>
                  <a:pt x="320435" y="1006793"/>
                  <a:pt x="322340" y="1007745"/>
                </a:cubicBezTo>
                <a:cubicBezTo>
                  <a:pt x="324245" y="1007745"/>
                  <a:pt x="327102" y="1007745"/>
                  <a:pt x="329007" y="1007745"/>
                </a:cubicBezTo>
                <a:cubicBezTo>
                  <a:pt x="330912" y="1009650"/>
                  <a:pt x="332817" y="1011555"/>
                  <a:pt x="335675" y="1012508"/>
                </a:cubicBezTo>
                <a:cubicBezTo>
                  <a:pt x="336627" y="1010603"/>
                  <a:pt x="340437" y="1014413"/>
                  <a:pt x="340437" y="1011555"/>
                </a:cubicBezTo>
                <a:cubicBezTo>
                  <a:pt x="340437" y="1010603"/>
                  <a:pt x="340437" y="1010603"/>
                  <a:pt x="340437" y="1009650"/>
                </a:cubicBezTo>
                <a:cubicBezTo>
                  <a:pt x="344247" y="1011555"/>
                  <a:pt x="348057" y="1011555"/>
                  <a:pt x="351867" y="1011555"/>
                </a:cubicBezTo>
                <a:cubicBezTo>
                  <a:pt x="355677" y="1011555"/>
                  <a:pt x="358535" y="1012508"/>
                  <a:pt x="360440" y="1017270"/>
                </a:cubicBezTo>
                <a:cubicBezTo>
                  <a:pt x="361392" y="1020128"/>
                  <a:pt x="363297" y="1022033"/>
                  <a:pt x="365202" y="1022985"/>
                </a:cubicBezTo>
                <a:cubicBezTo>
                  <a:pt x="365202" y="1024890"/>
                  <a:pt x="366155" y="1025843"/>
                  <a:pt x="368060" y="1027748"/>
                </a:cubicBezTo>
                <a:cubicBezTo>
                  <a:pt x="364250" y="1027748"/>
                  <a:pt x="362345" y="1031558"/>
                  <a:pt x="357582" y="1029653"/>
                </a:cubicBezTo>
                <a:cubicBezTo>
                  <a:pt x="359487" y="1030605"/>
                  <a:pt x="361392" y="1031558"/>
                  <a:pt x="361392" y="1033463"/>
                </a:cubicBezTo>
                <a:cubicBezTo>
                  <a:pt x="359487" y="1034415"/>
                  <a:pt x="356630" y="1032510"/>
                  <a:pt x="354725" y="1035368"/>
                </a:cubicBezTo>
                <a:cubicBezTo>
                  <a:pt x="359487" y="1036320"/>
                  <a:pt x="364250" y="1039178"/>
                  <a:pt x="369012" y="1043940"/>
                </a:cubicBezTo>
                <a:cubicBezTo>
                  <a:pt x="370917" y="1040130"/>
                  <a:pt x="377585" y="1044893"/>
                  <a:pt x="379490" y="1045845"/>
                </a:cubicBezTo>
                <a:cubicBezTo>
                  <a:pt x="377585" y="1046798"/>
                  <a:pt x="373775" y="1045845"/>
                  <a:pt x="370917" y="1043940"/>
                </a:cubicBezTo>
                <a:cubicBezTo>
                  <a:pt x="371870" y="1048703"/>
                  <a:pt x="366155" y="1042988"/>
                  <a:pt x="366155" y="1045845"/>
                </a:cubicBezTo>
                <a:cubicBezTo>
                  <a:pt x="370917" y="1048703"/>
                  <a:pt x="387110" y="1045845"/>
                  <a:pt x="389967" y="1054418"/>
                </a:cubicBezTo>
                <a:cubicBezTo>
                  <a:pt x="379490" y="1049655"/>
                  <a:pt x="376632" y="1051560"/>
                  <a:pt x="369012" y="1050608"/>
                </a:cubicBezTo>
                <a:cubicBezTo>
                  <a:pt x="365202" y="1054418"/>
                  <a:pt x="366155" y="1057275"/>
                  <a:pt x="369965" y="1059180"/>
                </a:cubicBezTo>
                <a:lnTo>
                  <a:pt x="370917" y="1057275"/>
                </a:lnTo>
                <a:cubicBezTo>
                  <a:pt x="373775" y="1058228"/>
                  <a:pt x="373775" y="1059180"/>
                  <a:pt x="375680" y="1060133"/>
                </a:cubicBezTo>
                <a:cubicBezTo>
                  <a:pt x="374727" y="1060133"/>
                  <a:pt x="373775" y="1061085"/>
                  <a:pt x="374727" y="1062038"/>
                </a:cubicBezTo>
                <a:cubicBezTo>
                  <a:pt x="373775" y="1063943"/>
                  <a:pt x="372822" y="1060133"/>
                  <a:pt x="369965" y="1060133"/>
                </a:cubicBezTo>
                <a:cubicBezTo>
                  <a:pt x="373775" y="1062990"/>
                  <a:pt x="379490" y="1065848"/>
                  <a:pt x="383300" y="1069658"/>
                </a:cubicBezTo>
                <a:cubicBezTo>
                  <a:pt x="394730" y="1072515"/>
                  <a:pt x="409017" y="1082993"/>
                  <a:pt x="418542" y="1082993"/>
                </a:cubicBezTo>
                <a:cubicBezTo>
                  <a:pt x="414732" y="1081088"/>
                  <a:pt x="406160" y="1079183"/>
                  <a:pt x="406160" y="1074420"/>
                </a:cubicBezTo>
                <a:cubicBezTo>
                  <a:pt x="409970" y="1071563"/>
                  <a:pt x="412827" y="1079183"/>
                  <a:pt x="415685" y="1076325"/>
                </a:cubicBezTo>
                <a:cubicBezTo>
                  <a:pt x="410922" y="1073468"/>
                  <a:pt x="408065" y="1074420"/>
                  <a:pt x="406160" y="1070610"/>
                </a:cubicBezTo>
                <a:cubicBezTo>
                  <a:pt x="408065" y="1071563"/>
                  <a:pt x="408065" y="1069658"/>
                  <a:pt x="409017" y="1069658"/>
                </a:cubicBezTo>
                <a:cubicBezTo>
                  <a:pt x="413780" y="1072515"/>
                  <a:pt x="418542" y="1076325"/>
                  <a:pt x="417590" y="1078230"/>
                </a:cubicBezTo>
                <a:cubicBezTo>
                  <a:pt x="417590" y="1075373"/>
                  <a:pt x="420447" y="1081088"/>
                  <a:pt x="421400" y="1079183"/>
                </a:cubicBezTo>
                <a:cubicBezTo>
                  <a:pt x="419495" y="1078230"/>
                  <a:pt x="420447" y="1076325"/>
                  <a:pt x="420447" y="1074420"/>
                </a:cubicBezTo>
                <a:cubicBezTo>
                  <a:pt x="414732" y="1072515"/>
                  <a:pt x="410922" y="1069658"/>
                  <a:pt x="410922" y="1066800"/>
                </a:cubicBezTo>
                <a:cubicBezTo>
                  <a:pt x="418542" y="1065848"/>
                  <a:pt x="424257" y="1070610"/>
                  <a:pt x="429972" y="1070610"/>
                </a:cubicBezTo>
                <a:cubicBezTo>
                  <a:pt x="430925" y="1072515"/>
                  <a:pt x="432830" y="1075373"/>
                  <a:pt x="434735" y="1076325"/>
                </a:cubicBezTo>
                <a:cubicBezTo>
                  <a:pt x="436640" y="1078230"/>
                  <a:pt x="438545" y="1077278"/>
                  <a:pt x="439497" y="1077278"/>
                </a:cubicBezTo>
                <a:cubicBezTo>
                  <a:pt x="441402" y="1076325"/>
                  <a:pt x="441402" y="1074420"/>
                  <a:pt x="444260" y="1075373"/>
                </a:cubicBezTo>
                <a:cubicBezTo>
                  <a:pt x="447117" y="1077278"/>
                  <a:pt x="450927" y="1078230"/>
                  <a:pt x="453785" y="1081088"/>
                </a:cubicBezTo>
                <a:cubicBezTo>
                  <a:pt x="459500" y="1086803"/>
                  <a:pt x="466167" y="1090613"/>
                  <a:pt x="473787" y="1093470"/>
                </a:cubicBezTo>
                <a:cubicBezTo>
                  <a:pt x="473787" y="1093470"/>
                  <a:pt x="473787" y="1093470"/>
                  <a:pt x="473787" y="1093470"/>
                </a:cubicBezTo>
                <a:cubicBezTo>
                  <a:pt x="473787" y="1093470"/>
                  <a:pt x="472835" y="1094423"/>
                  <a:pt x="472835" y="1094423"/>
                </a:cubicBezTo>
                <a:cubicBezTo>
                  <a:pt x="465215" y="1093470"/>
                  <a:pt x="460452" y="1095375"/>
                  <a:pt x="452832" y="1091565"/>
                </a:cubicBezTo>
                <a:cubicBezTo>
                  <a:pt x="452832" y="1092518"/>
                  <a:pt x="453785" y="1092518"/>
                  <a:pt x="453785" y="1092518"/>
                </a:cubicBezTo>
                <a:cubicBezTo>
                  <a:pt x="449022" y="1091565"/>
                  <a:pt x="444260" y="1090613"/>
                  <a:pt x="439497" y="1089660"/>
                </a:cubicBezTo>
                <a:cubicBezTo>
                  <a:pt x="436640" y="1094423"/>
                  <a:pt x="445212" y="1089660"/>
                  <a:pt x="444260" y="1093470"/>
                </a:cubicBezTo>
                <a:cubicBezTo>
                  <a:pt x="441402" y="1094423"/>
                  <a:pt x="430925" y="1091565"/>
                  <a:pt x="430925" y="1088708"/>
                </a:cubicBezTo>
                <a:cubicBezTo>
                  <a:pt x="432830" y="1089660"/>
                  <a:pt x="435687" y="1090613"/>
                  <a:pt x="437592" y="1091565"/>
                </a:cubicBezTo>
                <a:cubicBezTo>
                  <a:pt x="436640" y="1089660"/>
                  <a:pt x="433782" y="1088708"/>
                  <a:pt x="430925" y="1087755"/>
                </a:cubicBezTo>
                <a:cubicBezTo>
                  <a:pt x="430925" y="1087755"/>
                  <a:pt x="430925" y="1087755"/>
                  <a:pt x="430925" y="1087755"/>
                </a:cubicBezTo>
                <a:cubicBezTo>
                  <a:pt x="430925" y="1087755"/>
                  <a:pt x="430925" y="1087755"/>
                  <a:pt x="430925" y="1087755"/>
                </a:cubicBezTo>
                <a:cubicBezTo>
                  <a:pt x="429020" y="1086803"/>
                  <a:pt x="428067" y="1085850"/>
                  <a:pt x="427115" y="1084898"/>
                </a:cubicBezTo>
                <a:cubicBezTo>
                  <a:pt x="426162" y="1084898"/>
                  <a:pt x="419495" y="1084898"/>
                  <a:pt x="422352" y="1085850"/>
                </a:cubicBezTo>
                <a:cubicBezTo>
                  <a:pt x="422352" y="1085850"/>
                  <a:pt x="422352" y="1085850"/>
                  <a:pt x="423305" y="1085850"/>
                </a:cubicBezTo>
                <a:cubicBezTo>
                  <a:pt x="413780" y="1083945"/>
                  <a:pt x="405207" y="1080135"/>
                  <a:pt x="396635" y="1078230"/>
                </a:cubicBezTo>
                <a:cubicBezTo>
                  <a:pt x="386157" y="1074420"/>
                  <a:pt x="375680" y="1071563"/>
                  <a:pt x="365202" y="1071563"/>
                </a:cubicBezTo>
                <a:cubicBezTo>
                  <a:pt x="363297" y="1066800"/>
                  <a:pt x="358535" y="1065848"/>
                  <a:pt x="354725" y="1064895"/>
                </a:cubicBezTo>
                <a:cubicBezTo>
                  <a:pt x="343295" y="1061085"/>
                  <a:pt x="334722" y="1054418"/>
                  <a:pt x="329007" y="1048703"/>
                </a:cubicBezTo>
                <a:cubicBezTo>
                  <a:pt x="325197" y="1053465"/>
                  <a:pt x="320435" y="1041083"/>
                  <a:pt x="314720" y="1041083"/>
                </a:cubicBezTo>
                <a:cubicBezTo>
                  <a:pt x="314720" y="1040130"/>
                  <a:pt x="313767" y="1039178"/>
                  <a:pt x="315672" y="1039178"/>
                </a:cubicBezTo>
                <a:cubicBezTo>
                  <a:pt x="304242" y="1038225"/>
                  <a:pt x="303290" y="1025843"/>
                  <a:pt x="291860" y="1022033"/>
                </a:cubicBezTo>
                <a:cubicBezTo>
                  <a:pt x="296622" y="1025843"/>
                  <a:pt x="285192" y="1022985"/>
                  <a:pt x="294717" y="1028700"/>
                </a:cubicBezTo>
                <a:cubicBezTo>
                  <a:pt x="297575" y="1027748"/>
                  <a:pt x="293765" y="1023938"/>
                  <a:pt x="296622" y="1025843"/>
                </a:cubicBezTo>
                <a:cubicBezTo>
                  <a:pt x="293765" y="1029653"/>
                  <a:pt x="304242" y="1034415"/>
                  <a:pt x="305195" y="1040130"/>
                </a:cubicBezTo>
                <a:cubicBezTo>
                  <a:pt x="313767" y="1040130"/>
                  <a:pt x="318530" y="1047750"/>
                  <a:pt x="327102" y="1053465"/>
                </a:cubicBezTo>
                <a:cubicBezTo>
                  <a:pt x="327102" y="1055370"/>
                  <a:pt x="327102" y="1061085"/>
                  <a:pt x="331865" y="1060133"/>
                </a:cubicBezTo>
                <a:cubicBezTo>
                  <a:pt x="327102" y="1058228"/>
                  <a:pt x="333770" y="1058228"/>
                  <a:pt x="334722" y="1057275"/>
                </a:cubicBezTo>
                <a:cubicBezTo>
                  <a:pt x="339485" y="1059180"/>
                  <a:pt x="343295" y="1062990"/>
                  <a:pt x="348057" y="1065848"/>
                </a:cubicBezTo>
                <a:cubicBezTo>
                  <a:pt x="345200" y="1066800"/>
                  <a:pt x="342342" y="1067753"/>
                  <a:pt x="341390" y="1067753"/>
                </a:cubicBezTo>
                <a:cubicBezTo>
                  <a:pt x="342342" y="1068705"/>
                  <a:pt x="343295" y="1068705"/>
                  <a:pt x="344247" y="1068705"/>
                </a:cubicBezTo>
                <a:cubicBezTo>
                  <a:pt x="344247" y="1069658"/>
                  <a:pt x="344247" y="1069658"/>
                  <a:pt x="342342" y="1071563"/>
                </a:cubicBezTo>
                <a:cubicBezTo>
                  <a:pt x="348057" y="1075373"/>
                  <a:pt x="349010" y="1073468"/>
                  <a:pt x="351867" y="1073468"/>
                </a:cubicBezTo>
                <a:cubicBezTo>
                  <a:pt x="348057" y="1077278"/>
                  <a:pt x="365202" y="1082040"/>
                  <a:pt x="369012" y="1086803"/>
                </a:cubicBezTo>
                <a:cubicBezTo>
                  <a:pt x="369012" y="1084898"/>
                  <a:pt x="370917" y="1084898"/>
                  <a:pt x="373775" y="1085850"/>
                </a:cubicBezTo>
                <a:cubicBezTo>
                  <a:pt x="372822" y="1086803"/>
                  <a:pt x="371870" y="1086803"/>
                  <a:pt x="372822" y="1087755"/>
                </a:cubicBezTo>
                <a:cubicBezTo>
                  <a:pt x="397587" y="1096328"/>
                  <a:pt x="421400" y="1102995"/>
                  <a:pt x="444260" y="1109663"/>
                </a:cubicBezTo>
                <a:cubicBezTo>
                  <a:pt x="452832" y="1108710"/>
                  <a:pt x="475692" y="1112520"/>
                  <a:pt x="472835" y="1120140"/>
                </a:cubicBezTo>
                <a:cubicBezTo>
                  <a:pt x="500457" y="1128713"/>
                  <a:pt x="530937" y="1130618"/>
                  <a:pt x="562370" y="1133475"/>
                </a:cubicBezTo>
                <a:cubicBezTo>
                  <a:pt x="572847" y="1129665"/>
                  <a:pt x="586182" y="1131570"/>
                  <a:pt x="595707" y="1132523"/>
                </a:cubicBezTo>
                <a:cubicBezTo>
                  <a:pt x="594755" y="1132523"/>
                  <a:pt x="598565" y="1130618"/>
                  <a:pt x="601422" y="1131570"/>
                </a:cubicBezTo>
                <a:cubicBezTo>
                  <a:pt x="610947" y="1134428"/>
                  <a:pt x="594755" y="1138238"/>
                  <a:pt x="586182" y="1137285"/>
                </a:cubicBezTo>
                <a:cubicBezTo>
                  <a:pt x="593802" y="1137285"/>
                  <a:pt x="586182" y="1143000"/>
                  <a:pt x="585230" y="1144905"/>
                </a:cubicBezTo>
                <a:cubicBezTo>
                  <a:pt x="569037" y="1146810"/>
                  <a:pt x="556655" y="1145858"/>
                  <a:pt x="542367" y="1146810"/>
                </a:cubicBezTo>
                <a:cubicBezTo>
                  <a:pt x="538557" y="1145858"/>
                  <a:pt x="538557" y="1143953"/>
                  <a:pt x="533795" y="1143953"/>
                </a:cubicBezTo>
                <a:cubicBezTo>
                  <a:pt x="527127" y="1146810"/>
                  <a:pt x="521412" y="1141095"/>
                  <a:pt x="513792" y="1141095"/>
                </a:cubicBezTo>
                <a:cubicBezTo>
                  <a:pt x="509982" y="1141095"/>
                  <a:pt x="506172" y="1143953"/>
                  <a:pt x="502362" y="1143953"/>
                </a:cubicBezTo>
                <a:cubicBezTo>
                  <a:pt x="497600" y="1143000"/>
                  <a:pt x="493790" y="1139190"/>
                  <a:pt x="489980" y="1139190"/>
                </a:cubicBezTo>
                <a:cubicBezTo>
                  <a:pt x="488075" y="1139190"/>
                  <a:pt x="483312" y="1139190"/>
                  <a:pt x="481407" y="1139190"/>
                </a:cubicBezTo>
                <a:cubicBezTo>
                  <a:pt x="481407" y="1139190"/>
                  <a:pt x="482360" y="1137285"/>
                  <a:pt x="483312" y="1138238"/>
                </a:cubicBezTo>
                <a:cubicBezTo>
                  <a:pt x="479502" y="1137285"/>
                  <a:pt x="476645" y="1139190"/>
                  <a:pt x="472835" y="1139190"/>
                </a:cubicBezTo>
                <a:cubicBezTo>
                  <a:pt x="471882" y="1139190"/>
                  <a:pt x="471882" y="1136333"/>
                  <a:pt x="471882" y="1136333"/>
                </a:cubicBezTo>
                <a:cubicBezTo>
                  <a:pt x="467120" y="1133475"/>
                  <a:pt x="460452" y="1136333"/>
                  <a:pt x="454737" y="1135380"/>
                </a:cubicBezTo>
                <a:cubicBezTo>
                  <a:pt x="450927" y="1132523"/>
                  <a:pt x="460452" y="1132523"/>
                  <a:pt x="453785" y="1131570"/>
                </a:cubicBezTo>
                <a:cubicBezTo>
                  <a:pt x="452832" y="1134428"/>
                  <a:pt x="447117" y="1132523"/>
                  <a:pt x="444260" y="1133475"/>
                </a:cubicBezTo>
                <a:cubicBezTo>
                  <a:pt x="441402" y="1127760"/>
                  <a:pt x="428067" y="1129665"/>
                  <a:pt x="430925" y="1125855"/>
                </a:cubicBezTo>
                <a:cubicBezTo>
                  <a:pt x="426162" y="1124903"/>
                  <a:pt x="419495" y="1124903"/>
                  <a:pt x="412827" y="1122998"/>
                </a:cubicBezTo>
                <a:cubicBezTo>
                  <a:pt x="406160" y="1121093"/>
                  <a:pt x="400445" y="1120140"/>
                  <a:pt x="395682" y="1118235"/>
                </a:cubicBezTo>
                <a:cubicBezTo>
                  <a:pt x="397587" y="1119188"/>
                  <a:pt x="396635" y="1120140"/>
                  <a:pt x="396635" y="1121093"/>
                </a:cubicBezTo>
                <a:cubicBezTo>
                  <a:pt x="386157" y="1117283"/>
                  <a:pt x="383300" y="1116330"/>
                  <a:pt x="377585" y="1115378"/>
                </a:cubicBezTo>
                <a:cubicBezTo>
                  <a:pt x="377585" y="1114425"/>
                  <a:pt x="378537" y="1114425"/>
                  <a:pt x="379490" y="1114425"/>
                </a:cubicBezTo>
                <a:cubicBezTo>
                  <a:pt x="371870" y="1111568"/>
                  <a:pt x="364250" y="1109663"/>
                  <a:pt x="358535" y="1106805"/>
                </a:cubicBezTo>
                <a:cubicBezTo>
                  <a:pt x="352820" y="1103948"/>
                  <a:pt x="347105" y="1101090"/>
                  <a:pt x="342342" y="1099185"/>
                </a:cubicBezTo>
                <a:cubicBezTo>
                  <a:pt x="340437" y="1099185"/>
                  <a:pt x="339485" y="1100138"/>
                  <a:pt x="337580" y="1100138"/>
                </a:cubicBezTo>
                <a:cubicBezTo>
                  <a:pt x="334722" y="1096328"/>
                  <a:pt x="333770" y="1097280"/>
                  <a:pt x="330912" y="1098233"/>
                </a:cubicBezTo>
                <a:cubicBezTo>
                  <a:pt x="329007" y="1095375"/>
                  <a:pt x="330912" y="1093470"/>
                  <a:pt x="327102" y="1092518"/>
                </a:cubicBezTo>
                <a:cubicBezTo>
                  <a:pt x="330912" y="1096328"/>
                  <a:pt x="320435" y="1092518"/>
                  <a:pt x="317577" y="1091565"/>
                </a:cubicBezTo>
                <a:cubicBezTo>
                  <a:pt x="318530" y="1089660"/>
                  <a:pt x="314720" y="1088708"/>
                  <a:pt x="316625" y="1087755"/>
                </a:cubicBezTo>
                <a:cubicBezTo>
                  <a:pt x="316625" y="1085850"/>
                  <a:pt x="320435" y="1088708"/>
                  <a:pt x="321387" y="1087755"/>
                </a:cubicBezTo>
                <a:cubicBezTo>
                  <a:pt x="312815" y="1083945"/>
                  <a:pt x="311862" y="1085850"/>
                  <a:pt x="309005" y="1088708"/>
                </a:cubicBezTo>
                <a:cubicBezTo>
                  <a:pt x="311862" y="1091565"/>
                  <a:pt x="316625" y="1093470"/>
                  <a:pt x="319482" y="1096328"/>
                </a:cubicBezTo>
                <a:cubicBezTo>
                  <a:pt x="324245" y="1093470"/>
                  <a:pt x="336627" y="1102995"/>
                  <a:pt x="339485" y="1105853"/>
                </a:cubicBezTo>
                <a:cubicBezTo>
                  <a:pt x="337580" y="1104900"/>
                  <a:pt x="337580" y="1106805"/>
                  <a:pt x="336627" y="1105853"/>
                </a:cubicBezTo>
                <a:cubicBezTo>
                  <a:pt x="336627" y="1104900"/>
                  <a:pt x="337580" y="1103948"/>
                  <a:pt x="336627" y="1102995"/>
                </a:cubicBezTo>
                <a:cubicBezTo>
                  <a:pt x="327102" y="1103948"/>
                  <a:pt x="319482" y="1097280"/>
                  <a:pt x="309957" y="1091565"/>
                </a:cubicBezTo>
                <a:cubicBezTo>
                  <a:pt x="311862" y="1096328"/>
                  <a:pt x="306147" y="1092518"/>
                  <a:pt x="305195" y="1095375"/>
                </a:cubicBezTo>
                <a:cubicBezTo>
                  <a:pt x="315672" y="1100138"/>
                  <a:pt x="326150" y="1104900"/>
                  <a:pt x="335675" y="1109663"/>
                </a:cubicBezTo>
                <a:cubicBezTo>
                  <a:pt x="331865" y="1105853"/>
                  <a:pt x="340437" y="1109663"/>
                  <a:pt x="342342" y="1108710"/>
                </a:cubicBezTo>
                <a:cubicBezTo>
                  <a:pt x="344247" y="1110615"/>
                  <a:pt x="350915" y="1116330"/>
                  <a:pt x="353772" y="1116330"/>
                </a:cubicBezTo>
                <a:cubicBezTo>
                  <a:pt x="351867" y="1115378"/>
                  <a:pt x="352820" y="1114425"/>
                  <a:pt x="353772" y="1113473"/>
                </a:cubicBezTo>
                <a:cubicBezTo>
                  <a:pt x="357582" y="1119188"/>
                  <a:pt x="367107" y="1121093"/>
                  <a:pt x="374727" y="1124903"/>
                </a:cubicBezTo>
                <a:cubicBezTo>
                  <a:pt x="366155" y="1121093"/>
                  <a:pt x="369965" y="1124903"/>
                  <a:pt x="362345" y="1122998"/>
                </a:cubicBezTo>
                <a:cubicBezTo>
                  <a:pt x="368060" y="1125855"/>
                  <a:pt x="370917" y="1128713"/>
                  <a:pt x="376632" y="1127760"/>
                </a:cubicBezTo>
                <a:lnTo>
                  <a:pt x="375680" y="1129665"/>
                </a:lnTo>
                <a:cubicBezTo>
                  <a:pt x="382347" y="1130618"/>
                  <a:pt x="390920" y="1134428"/>
                  <a:pt x="399492" y="1138238"/>
                </a:cubicBezTo>
                <a:cubicBezTo>
                  <a:pt x="404255" y="1140143"/>
                  <a:pt x="408065" y="1142048"/>
                  <a:pt x="412827" y="1143953"/>
                </a:cubicBezTo>
                <a:cubicBezTo>
                  <a:pt x="417590" y="1144905"/>
                  <a:pt x="422352" y="1145858"/>
                  <a:pt x="426162" y="1146810"/>
                </a:cubicBezTo>
                <a:cubicBezTo>
                  <a:pt x="426162" y="1147763"/>
                  <a:pt x="425210" y="1148715"/>
                  <a:pt x="427115" y="1149668"/>
                </a:cubicBezTo>
                <a:cubicBezTo>
                  <a:pt x="443307" y="1150620"/>
                  <a:pt x="464262" y="1161098"/>
                  <a:pt x="471882" y="1159193"/>
                </a:cubicBezTo>
                <a:cubicBezTo>
                  <a:pt x="471882" y="1162050"/>
                  <a:pt x="464262" y="1162050"/>
                  <a:pt x="461405" y="1159193"/>
                </a:cubicBezTo>
                <a:cubicBezTo>
                  <a:pt x="461405" y="1164908"/>
                  <a:pt x="470930" y="1163003"/>
                  <a:pt x="474740" y="1163003"/>
                </a:cubicBezTo>
                <a:cubicBezTo>
                  <a:pt x="474740" y="1163003"/>
                  <a:pt x="474740" y="1164908"/>
                  <a:pt x="474740" y="1164908"/>
                </a:cubicBezTo>
                <a:cubicBezTo>
                  <a:pt x="480455" y="1164908"/>
                  <a:pt x="484265" y="1162050"/>
                  <a:pt x="489980" y="1162050"/>
                </a:cubicBezTo>
                <a:cubicBezTo>
                  <a:pt x="497600" y="1163003"/>
                  <a:pt x="499505" y="1166813"/>
                  <a:pt x="509982" y="1167765"/>
                </a:cubicBezTo>
                <a:cubicBezTo>
                  <a:pt x="507125" y="1163955"/>
                  <a:pt x="520460" y="1168718"/>
                  <a:pt x="525222" y="1167765"/>
                </a:cubicBezTo>
                <a:cubicBezTo>
                  <a:pt x="517602" y="1166813"/>
                  <a:pt x="521412" y="1165860"/>
                  <a:pt x="528080" y="1166813"/>
                </a:cubicBezTo>
                <a:cubicBezTo>
                  <a:pt x="534747" y="1166813"/>
                  <a:pt x="542367" y="1167765"/>
                  <a:pt x="542367" y="1170623"/>
                </a:cubicBezTo>
                <a:cubicBezTo>
                  <a:pt x="537605" y="1169670"/>
                  <a:pt x="536652" y="1172528"/>
                  <a:pt x="533795" y="1172528"/>
                </a:cubicBezTo>
                <a:cubicBezTo>
                  <a:pt x="542367" y="1172528"/>
                  <a:pt x="537605" y="1173480"/>
                  <a:pt x="539510" y="1177290"/>
                </a:cubicBezTo>
                <a:cubicBezTo>
                  <a:pt x="546177" y="1176338"/>
                  <a:pt x="547130" y="1179195"/>
                  <a:pt x="550940" y="1179195"/>
                </a:cubicBezTo>
                <a:cubicBezTo>
                  <a:pt x="549987" y="1176338"/>
                  <a:pt x="544272" y="1176338"/>
                  <a:pt x="542367" y="1174433"/>
                </a:cubicBezTo>
                <a:cubicBezTo>
                  <a:pt x="544272" y="1174433"/>
                  <a:pt x="545225" y="1174433"/>
                  <a:pt x="547130" y="1173480"/>
                </a:cubicBezTo>
                <a:cubicBezTo>
                  <a:pt x="550940" y="1174433"/>
                  <a:pt x="552845" y="1179195"/>
                  <a:pt x="555702" y="1175385"/>
                </a:cubicBezTo>
                <a:cubicBezTo>
                  <a:pt x="555702" y="1176338"/>
                  <a:pt x="555702" y="1178243"/>
                  <a:pt x="556655" y="1178243"/>
                </a:cubicBezTo>
                <a:cubicBezTo>
                  <a:pt x="544272" y="1178243"/>
                  <a:pt x="536652" y="1179195"/>
                  <a:pt x="528080" y="1178243"/>
                </a:cubicBezTo>
                <a:cubicBezTo>
                  <a:pt x="520460" y="1177290"/>
                  <a:pt x="511887" y="1175385"/>
                  <a:pt x="501410" y="1172528"/>
                </a:cubicBezTo>
                <a:cubicBezTo>
                  <a:pt x="494742" y="1172528"/>
                  <a:pt x="488075" y="1170623"/>
                  <a:pt x="480455" y="1169670"/>
                </a:cubicBezTo>
                <a:cubicBezTo>
                  <a:pt x="473787" y="1167765"/>
                  <a:pt x="466167" y="1166813"/>
                  <a:pt x="459500" y="1167765"/>
                </a:cubicBezTo>
                <a:cubicBezTo>
                  <a:pt x="459500" y="1165860"/>
                  <a:pt x="454737" y="1165860"/>
                  <a:pt x="455690" y="1163955"/>
                </a:cubicBezTo>
                <a:cubicBezTo>
                  <a:pt x="436640" y="1162050"/>
                  <a:pt x="419495" y="1148715"/>
                  <a:pt x="403302" y="1150620"/>
                </a:cubicBezTo>
                <a:cubicBezTo>
                  <a:pt x="407112" y="1152525"/>
                  <a:pt x="413780" y="1153478"/>
                  <a:pt x="412827" y="1155383"/>
                </a:cubicBezTo>
                <a:cubicBezTo>
                  <a:pt x="408065" y="1154430"/>
                  <a:pt x="387110" y="1149668"/>
                  <a:pt x="393777" y="1145858"/>
                </a:cubicBezTo>
                <a:cubicBezTo>
                  <a:pt x="389967" y="1144905"/>
                  <a:pt x="387110" y="1144905"/>
                  <a:pt x="382347" y="1143000"/>
                </a:cubicBezTo>
                <a:cubicBezTo>
                  <a:pt x="379490" y="1145858"/>
                  <a:pt x="389967" y="1145858"/>
                  <a:pt x="389015" y="1147763"/>
                </a:cubicBezTo>
                <a:cubicBezTo>
                  <a:pt x="382347" y="1145858"/>
                  <a:pt x="367107" y="1142048"/>
                  <a:pt x="364250" y="1136333"/>
                </a:cubicBezTo>
                <a:cubicBezTo>
                  <a:pt x="350915" y="1131570"/>
                  <a:pt x="340437" y="1126808"/>
                  <a:pt x="330912" y="1122045"/>
                </a:cubicBezTo>
                <a:cubicBezTo>
                  <a:pt x="321387" y="1117283"/>
                  <a:pt x="312815" y="1112520"/>
                  <a:pt x="306147" y="1105853"/>
                </a:cubicBezTo>
                <a:cubicBezTo>
                  <a:pt x="303290" y="1108710"/>
                  <a:pt x="304242" y="1102995"/>
                  <a:pt x="301385" y="1102043"/>
                </a:cubicBezTo>
                <a:cubicBezTo>
                  <a:pt x="297575" y="1101090"/>
                  <a:pt x="300432" y="1105853"/>
                  <a:pt x="298527" y="1104900"/>
                </a:cubicBezTo>
                <a:cubicBezTo>
                  <a:pt x="297575" y="1103948"/>
                  <a:pt x="296622" y="1104900"/>
                  <a:pt x="295670" y="1103948"/>
                </a:cubicBezTo>
                <a:cubicBezTo>
                  <a:pt x="289955" y="1102043"/>
                  <a:pt x="291860" y="1099185"/>
                  <a:pt x="289002" y="1097280"/>
                </a:cubicBezTo>
                <a:cubicBezTo>
                  <a:pt x="286145" y="1098233"/>
                  <a:pt x="280430" y="1093470"/>
                  <a:pt x="275667" y="1090613"/>
                </a:cubicBezTo>
                <a:cubicBezTo>
                  <a:pt x="277572" y="1084898"/>
                  <a:pt x="266142" y="1082993"/>
                  <a:pt x="261380" y="1079183"/>
                </a:cubicBezTo>
                <a:cubicBezTo>
                  <a:pt x="250902" y="1072515"/>
                  <a:pt x="240425" y="1062990"/>
                  <a:pt x="229947" y="1054418"/>
                </a:cubicBezTo>
                <a:cubicBezTo>
                  <a:pt x="219470" y="1045845"/>
                  <a:pt x="208992" y="1038225"/>
                  <a:pt x="202325" y="1031558"/>
                </a:cubicBezTo>
                <a:cubicBezTo>
                  <a:pt x="212802" y="1042988"/>
                  <a:pt x="218517" y="1043940"/>
                  <a:pt x="226137" y="1054418"/>
                </a:cubicBezTo>
                <a:cubicBezTo>
                  <a:pt x="234710" y="1058228"/>
                  <a:pt x="242330" y="1064895"/>
                  <a:pt x="249950" y="1071563"/>
                </a:cubicBezTo>
                <a:cubicBezTo>
                  <a:pt x="258522" y="1078230"/>
                  <a:pt x="267095" y="1083945"/>
                  <a:pt x="275667" y="1088708"/>
                </a:cubicBezTo>
                <a:cubicBezTo>
                  <a:pt x="274715" y="1090613"/>
                  <a:pt x="276620" y="1092518"/>
                  <a:pt x="276620" y="1093470"/>
                </a:cubicBezTo>
                <a:cubicBezTo>
                  <a:pt x="274715" y="1093470"/>
                  <a:pt x="270905" y="1091565"/>
                  <a:pt x="269000" y="1091565"/>
                </a:cubicBezTo>
                <a:cubicBezTo>
                  <a:pt x="272810" y="1096328"/>
                  <a:pt x="289002" y="1100138"/>
                  <a:pt x="295670" y="1109663"/>
                </a:cubicBezTo>
                <a:cubicBezTo>
                  <a:pt x="297575" y="1107758"/>
                  <a:pt x="301385" y="1111568"/>
                  <a:pt x="304242" y="1113473"/>
                </a:cubicBezTo>
                <a:cubicBezTo>
                  <a:pt x="310910" y="1110615"/>
                  <a:pt x="331865" y="1121093"/>
                  <a:pt x="338532" y="1125855"/>
                </a:cubicBezTo>
                <a:cubicBezTo>
                  <a:pt x="337580" y="1126808"/>
                  <a:pt x="326150" y="1120140"/>
                  <a:pt x="329960" y="1123950"/>
                </a:cubicBezTo>
                <a:cubicBezTo>
                  <a:pt x="333770" y="1125855"/>
                  <a:pt x="338532" y="1127760"/>
                  <a:pt x="337580" y="1129665"/>
                </a:cubicBezTo>
                <a:cubicBezTo>
                  <a:pt x="334722" y="1128713"/>
                  <a:pt x="329960" y="1124903"/>
                  <a:pt x="329007" y="1126808"/>
                </a:cubicBezTo>
                <a:cubicBezTo>
                  <a:pt x="332817" y="1129665"/>
                  <a:pt x="342342" y="1132523"/>
                  <a:pt x="338532" y="1136333"/>
                </a:cubicBezTo>
                <a:cubicBezTo>
                  <a:pt x="344247" y="1139190"/>
                  <a:pt x="337580" y="1132523"/>
                  <a:pt x="344247" y="1135380"/>
                </a:cubicBezTo>
                <a:cubicBezTo>
                  <a:pt x="344247" y="1136333"/>
                  <a:pt x="345200" y="1136333"/>
                  <a:pt x="347105" y="1137285"/>
                </a:cubicBezTo>
                <a:cubicBezTo>
                  <a:pt x="347105" y="1141095"/>
                  <a:pt x="343295" y="1140143"/>
                  <a:pt x="340437" y="1140143"/>
                </a:cubicBezTo>
                <a:cubicBezTo>
                  <a:pt x="346152" y="1144905"/>
                  <a:pt x="347105" y="1142048"/>
                  <a:pt x="348057" y="1141095"/>
                </a:cubicBezTo>
                <a:cubicBezTo>
                  <a:pt x="351867" y="1144905"/>
                  <a:pt x="343295" y="1142048"/>
                  <a:pt x="346152" y="1145858"/>
                </a:cubicBezTo>
                <a:cubicBezTo>
                  <a:pt x="351867" y="1149668"/>
                  <a:pt x="358535" y="1152525"/>
                  <a:pt x="361392" y="1153478"/>
                </a:cubicBezTo>
                <a:cubicBezTo>
                  <a:pt x="359487" y="1152525"/>
                  <a:pt x="359487" y="1151573"/>
                  <a:pt x="359487" y="1150620"/>
                </a:cubicBezTo>
                <a:cubicBezTo>
                  <a:pt x="362345" y="1151573"/>
                  <a:pt x="366155" y="1150620"/>
                  <a:pt x="367107" y="1153478"/>
                </a:cubicBezTo>
                <a:cubicBezTo>
                  <a:pt x="365202" y="1152525"/>
                  <a:pt x="363297" y="1151573"/>
                  <a:pt x="362345" y="1152525"/>
                </a:cubicBezTo>
                <a:cubicBezTo>
                  <a:pt x="369965" y="1157288"/>
                  <a:pt x="383300" y="1160145"/>
                  <a:pt x="387110" y="1165860"/>
                </a:cubicBezTo>
                <a:cubicBezTo>
                  <a:pt x="390920" y="1165860"/>
                  <a:pt x="385205" y="1163003"/>
                  <a:pt x="389967" y="1163003"/>
                </a:cubicBezTo>
                <a:cubicBezTo>
                  <a:pt x="398540" y="1164908"/>
                  <a:pt x="396635" y="1168718"/>
                  <a:pt x="402350" y="1170623"/>
                </a:cubicBezTo>
                <a:cubicBezTo>
                  <a:pt x="403302" y="1169670"/>
                  <a:pt x="401397" y="1165860"/>
                  <a:pt x="405207" y="1166813"/>
                </a:cubicBezTo>
                <a:cubicBezTo>
                  <a:pt x="409970" y="1168718"/>
                  <a:pt x="419495" y="1169670"/>
                  <a:pt x="417590" y="1172528"/>
                </a:cubicBezTo>
                <a:cubicBezTo>
                  <a:pt x="415685" y="1172528"/>
                  <a:pt x="406160" y="1170623"/>
                  <a:pt x="409970" y="1172528"/>
                </a:cubicBezTo>
                <a:cubicBezTo>
                  <a:pt x="418542" y="1173480"/>
                  <a:pt x="424257" y="1176338"/>
                  <a:pt x="429020" y="1174433"/>
                </a:cubicBezTo>
                <a:cubicBezTo>
                  <a:pt x="434735" y="1177290"/>
                  <a:pt x="427115" y="1178243"/>
                  <a:pt x="432830" y="1180148"/>
                </a:cubicBezTo>
                <a:cubicBezTo>
                  <a:pt x="434735" y="1180148"/>
                  <a:pt x="433782" y="1177290"/>
                  <a:pt x="436640" y="1177290"/>
                </a:cubicBezTo>
                <a:cubicBezTo>
                  <a:pt x="438545" y="1179195"/>
                  <a:pt x="453785" y="1186815"/>
                  <a:pt x="447117" y="1181100"/>
                </a:cubicBezTo>
                <a:cubicBezTo>
                  <a:pt x="453785" y="1183005"/>
                  <a:pt x="454737" y="1183958"/>
                  <a:pt x="463310" y="1185863"/>
                </a:cubicBezTo>
                <a:cubicBezTo>
                  <a:pt x="463310" y="1184910"/>
                  <a:pt x="463310" y="1183005"/>
                  <a:pt x="465215" y="1183005"/>
                </a:cubicBezTo>
                <a:cubicBezTo>
                  <a:pt x="477597" y="1186815"/>
                  <a:pt x="489980" y="1188720"/>
                  <a:pt x="501410" y="1189673"/>
                </a:cubicBezTo>
                <a:cubicBezTo>
                  <a:pt x="512840" y="1190625"/>
                  <a:pt x="524270" y="1192530"/>
                  <a:pt x="535700" y="1194435"/>
                </a:cubicBezTo>
                <a:cubicBezTo>
                  <a:pt x="536652" y="1193483"/>
                  <a:pt x="533795" y="1192530"/>
                  <a:pt x="535700" y="1191578"/>
                </a:cubicBezTo>
                <a:cubicBezTo>
                  <a:pt x="544272" y="1193483"/>
                  <a:pt x="550940" y="1194435"/>
                  <a:pt x="557607" y="1191578"/>
                </a:cubicBezTo>
                <a:cubicBezTo>
                  <a:pt x="557607" y="1192530"/>
                  <a:pt x="556655" y="1193483"/>
                  <a:pt x="555702" y="1193483"/>
                </a:cubicBezTo>
                <a:cubicBezTo>
                  <a:pt x="562370" y="1192530"/>
                  <a:pt x="569990" y="1194435"/>
                  <a:pt x="575705" y="1196340"/>
                </a:cubicBezTo>
                <a:cubicBezTo>
                  <a:pt x="570942" y="1199198"/>
                  <a:pt x="563322" y="1196340"/>
                  <a:pt x="561417" y="1201103"/>
                </a:cubicBezTo>
                <a:cubicBezTo>
                  <a:pt x="571895" y="1201103"/>
                  <a:pt x="576657" y="1194435"/>
                  <a:pt x="589040" y="1196340"/>
                </a:cubicBezTo>
                <a:cubicBezTo>
                  <a:pt x="590945" y="1194435"/>
                  <a:pt x="585230" y="1193483"/>
                  <a:pt x="589040" y="1193483"/>
                </a:cubicBezTo>
                <a:cubicBezTo>
                  <a:pt x="593802" y="1194435"/>
                  <a:pt x="594755" y="1194435"/>
                  <a:pt x="598565" y="1192530"/>
                </a:cubicBezTo>
                <a:cubicBezTo>
                  <a:pt x="598565" y="1195388"/>
                  <a:pt x="603327" y="1195388"/>
                  <a:pt x="606185" y="1196340"/>
                </a:cubicBezTo>
                <a:cubicBezTo>
                  <a:pt x="618567" y="1192530"/>
                  <a:pt x="630950" y="1197293"/>
                  <a:pt x="641427" y="1191578"/>
                </a:cubicBezTo>
                <a:cubicBezTo>
                  <a:pt x="647142" y="1191578"/>
                  <a:pt x="654762" y="1191578"/>
                  <a:pt x="661430" y="1191578"/>
                </a:cubicBezTo>
                <a:cubicBezTo>
                  <a:pt x="668097" y="1190625"/>
                  <a:pt x="675717" y="1189673"/>
                  <a:pt x="683337" y="1188720"/>
                </a:cubicBezTo>
                <a:cubicBezTo>
                  <a:pt x="697625" y="1185863"/>
                  <a:pt x="710960" y="1183005"/>
                  <a:pt x="720485" y="1179195"/>
                </a:cubicBezTo>
                <a:cubicBezTo>
                  <a:pt x="722390" y="1181100"/>
                  <a:pt x="729057" y="1178243"/>
                  <a:pt x="729057" y="1181100"/>
                </a:cubicBezTo>
                <a:cubicBezTo>
                  <a:pt x="736677" y="1176338"/>
                  <a:pt x="743345" y="1179195"/>
                  <a:pt x="748107" y="1174433"/>
                </a:cubicBezTo>
                <a:cubicBezTo>
                  <a:pt x="746202" y="1174433"/>
                  <a:pt x="744297" y="1175385"/>
                  <a:pt x="744297" y="1173480"/>
                </a:cubicBezTo>
                <a:cubicBezTo>
                  <a:pt x="748107" y="1171575"/>
                  <a:pt x="748107" y="1171575"/>
                  <a:pt x="754775" y="1169670"/>
                </a:cubicBezTo>
                <a:cubicBezTo>
                  <a:pt x="755727" y="1170623"/>
                  <a:pt x="755727" y="1172528"/>
                  <a:pt x="758585" y="1171575"/>
                </a:cubicBezTo>
                <a:cubicBezTo>
                  <a:pt x="761442" y="1164908"/>
                  <a:pt x="775730" y="1166813"/>
                  <a:pt x="782397" y="1165860"/>
                </a:cubicBezTo>
                <a:cubicBezTo>
                  <a:pt x="782397" y="1163955"/>
                  <a:pt x="779540" y="1164908"/>
                  <a:pt x="778587" y="1163955"/>
                </a:cubicBezTo>
                <a:cubicBezTo>
                  <a:pt x="784302" y="1162050"/>
                  <a:pt x="794780" y="1157288"/>
                  <a:pt x="797637" y="1161098"/>
                </a:cubicBezTo>
                <a:cubicBezTo>
                  <a:pt x="793827" y="1163003"/>
                  <a:pt x="790970" y="1160145"/>
                  <a:pt x="790017" y="1163003"/>
                </a:cubicBezTo>
                <a:cubicBezTo>
                  <a:pt x="791922" y="1162050"/>
                  <a:pt x="791922" y="1163955"/>
                  <a:pt x="793827" y="1163955"/>
                </a:cubicBezTo>
                <a:cubicBezTo>
                  <a:pt x="808115" y="1153478"/>
                  <a:pt x="830022" y="1146810"/>
                  <a:pt x="840500" y="1143953"/>
                </a:cubicBezTo>
                <a:cubicBezTo>
                  <a:pt x="844310" y="1142048"/>
                  <a:pt x="845262" y="1139190"/>
                  <a:pt x="846215" y="1138238"/>
                </a:cubicBezTo>
                <a:cubicBezTo>
                  <a:pt x="850977" y="1136333"/>
                  <a:pt x="855740" y="1138238"/>
                  <a:pt x="862407" y="1133475"/>
                </a:cubicBezTo>
                <a:cubicBezTo>
                  <a:pt x="861455" y="1134428"/>
                  <a:pt x="864312" y="1132523"/>
                  <a:pt x="868122" y="1130618"/>
                </a:cubicBezTo>
                <a:cubicBezTo>
                  <a:pt x="869075" y="1129665"/>
                  <a:pt x="883362" y="1121093"/>
                  <a:pt x="888125" y="1122045"/>
                </a:cubicBezTo>
                <a:cubicBezTo>
                  <a:pt x="890030" y="1123950"/>
                  <a:pt x="877647" y="1128713"/>
                  <a:pt x="882410" y="1127760"/>
                </a:cubicBezTo>
                <a:cubicBezTo>
                  <a:pt x="887172" y="1124903"/>
                  <a:pt x="888125" y="1122998"/>
                  <a:pt x="893840" y="1122045"/>
                </a:cubicBezTo>
                <a:cubicBezTo>
                  <a:pt x="891935" y="1120140"/>
                  <a:pt x="893840" y="1119188"/>
                  <a:pt x="895745" y="1117283"/>
                </a:cubicBezTo>
                <a:cubicBezTo>
                  <a:pt x="897650" y="1116330"/>
                  <a:pt x="900507" y="1115378"/>
                  <a:pt x="902412" y="1115378"/>
                </a:cubicBezTo>
                <a:cubicBezTo>
                  <a:pt x="898602" y="1119188"/>
                  <a:pt x="892887" y="1122045"/>
                  <a:pt x="891935" y="1125855"/>
                </a:cubicBezTo>
                <a:cubicBezTo>
                  <a:pt x="900507" y="1121093"/>
                  <a:pt x="912890" y="1107758"/>
                  <a:pt x="915747" y="1114425"/>
                </a:cubicBezTo>
                <a:cubicBezTo>
                  <a:pt x="915747" y="1113473"/>
                  <a:pt x="917652" y="1112520"/>
                  <a:pt x="918605" y="1112520"/>
                </a:cubicBezTo>
                <a:cubicBezTo>
                  <a:pt x="913842" y="1117283"/>
                  <a:pt x="917652" y="1117283"/>
                  <a:pt x="913842" y="1122045"/>
                </a:cubicBezTo>
                <a:cubicBezTo>
                  <a:pt x="920510" y="1113473"/>
                  <a:pt x="929082" y="1109663"/>
                  <a:pt x="936702" y="1105853"/>
                </a:cubicBezTo>
                <a:cubicBezTo>
                  <a:pt x="944322" y="1101090"/>
                  <a:pt x="952895" y="1097280"/>
                  <a:pt x="956705" y="1087755"/>
                </a:cubicBezTo>
                <a:cubicBezTo>
                  <a:pt x="957657" y="1088708"/>
                  <a:pt x="956705" y="1090613"/>
                  <a:pt x="957657" y="1091565"/>
                </a:cubicBezTo>
                <a:cubicBezTo>
                  <a:pt x="961467" y="1088708"/>
                  <a:pt x="959562" y="1086803"/>
                  <a:pt x="965277" y="1083945"/>
                </a:cubicBezTo>
                <a:cubicBezTo>
                  <a:pt x="966230" y="1084898"/>
                  <a:pt x="968135" y="1083945"/>
                  <a:pt x="968135" y="1085850"/>
                </a:cubicBezTo>
                <a:cubicBezTo>
                  <a:pt x="970992" y="1082993"/>
                  <a:pt x="974802" y="1080135"/>
                  <a:pt x="975755" y="1078230"/>
                </a:cubicBezTo>
                <a:cubicBezTo>
                  <a:pt x="970040" y="1082993"/>
                  <a:pt x="967182" y="1082993"/>
                  <a:pt x="964325" y="1082040"/>
                </a:cubicBezTo>
                <a:cubicBezTo>
                  <a:pt x="973850" y="1076325"/>
                  <a:pt x="974802" y="1070610"/>
                  <a:pt x="985280" y="1067753"/>
                </a:cubicBezTo>
                <a:cubicBezTo>
                  <a:pt x="979565" y="1070610"/>
                  <a:pt x="983375" y="1072515"/>
                  <a:pt x="977660" y="1075373"/>
                </a:cubicBezTo>
                <a:cubicBezTo>
                  <a:pt x="980517" y="1076325"/>
                  <a:pt x="981470" y="1079183"/>
                  <a:pt x="985280" y="1075373"/>
                </a:cubicBezTo>
                <a:cubicBezTo>
                  <a:pt x="984327" y="1074420"/>
                  <a:pt x="983375" y="1073468"/>
                  <a:pt x="984327" y="1071563"/>
                </a:cubicBezTo>
                <a:cubicBezTo>
                  <a:pt x="985280" y="1075373"/>
                  <a:pt x="1003377" y="1063943"/>
                  <a:pt x="1010045" y="1057275"/>
                </a:cubicBezTo>
                <a:cubicBezTo>
                  <a:pt x="1009092" y="1053465"/>
                  <a:pt x="1005282" y="1058228"/>
                  <a:pt x="1004330" y="1055370"/>
                </a:cubicBezTo>
                <a:cubicBezTo>
                  <a:pt x="1006235" y="1054418"/>
                  <a:pt x="1009092" y="1052513"/>
                  <a:pt x="1011950" y="1049655"/>
                </a:cubicBezTo>
                <a:cubicBezTo>
                  <a:pt x="1010997" y="1053465"/>
                  <a:pt x="1010997" y="1052513"/>
                  <a:pt x="1013855" y="1054418"/>
                </a:cubicBezTo>
                <a:cubicBezTo>
                  <a:pt x="1017665" y="1051560"/>
                  <a:pt x="1013855" y="1050608"/>
                  <a:pt x="1016712" y="1048703"/>
                </a:cubicBezTo>
                <a:cubicBezTo>
                  <a:pt x="1018617" y="1051560"/>
                  <a:pt x="1024332" y="1043940"/>
                  <a:pt x="1026237" y="1044893"/>
                </a:cubicBezTo>
                <a:cubicBezTo>
                  <a:pt x="1029095" y="1038225"/>
                  <a:pt x="1032905" y="1038225"/>
                  <a:pt x="1032905" y="1041083"/>
                </a:cubicBezTo>
                <a:cubicBezTo>
                  <a:pt x="1035762" y="1035368"/>
                  <a:pt x="1037667" y="1034415"/>
                  <a:pt x="1039572" y="1029653"/>
                </a:cubicBezTo>
                <a:cubicBezTo>
                  <a:pt x="1042430" y="1028700"/>
                  <a:pt x="1040525" y="1030605"/>
                  <a:pt x="1041477" y="1031558"/>
                </a:cubicBezTo>
                <a:cubicBezTo>
                  <a:pt x="1046240" y="1025843"/>
                  <a:pt x="1045287" y="1026795"/>
                  <a:pt x="1050050" y="1024890"/>
                </a:cubicBezTo>
                <a:cubicBezTo>
                  <a:pt x="1051002" y="1022985"/>
                  <a:pt x="1051002" y="1020128"/>
                  <a:pt x="1051955" y="1018223"/>
                </a:cubicBezTo>
                <a:cubicBezTo>
                  <a:pt x="1054812" y="1017270"/>
                  <a:pt x="1056717" y="1013460"/>
                  <a:pt x="1054812" y="1019175"/>
                </a:cubicBezTo>
                <a:cubicBezTo>
                  <a:pt x="1068147" y="1007745"/>
                  <a:pt x="1064337" y="997268"/>
                  <a:pt x="1071957" y="991553"/>
                </a:cubicBezTo>
                <a:cubicBezTo>
                  <a:pt x="1068147" y="986790"/>
                  <a:pt x="1074815" y="982980"/>
                  <a:pt x="1080530" y="980123"/>
                </a:cubicBezTo>
                <a:cubicBezTo>
                  <a:pt x="1080530" y="977265"/>
                  <a:pt x="1075767" y="981075"/>
                  <a:pt x="1077672" y="978218"/>
                </a:cubicBezTo>
                <a:cubicBezTo>
                  <a:pt x="1081482" y="976313"/>
                  <a:pt x="1084340" y="973455"/>
                  <a:pt x="1087197" y="967740"/>
                </a:cubicBezTo>
                <a:cubicBezTo>
                  <a:pt x="1090055" y="968693"/>
                  <a:pt x="1088150" y="971550"/>
                  <a:pt x="1088150" y="972503"/>
                </a:cubicBezTo>
                <a:cubicBezTo>
                  <a:pt x="1089102" y="968693"/>
                  <a:pt x="1093865" y="965835"/>
                  <a:pt x="1092912" y="964883"/>
                </a:cubicBezTo>
                <a:cubicBezTo>
                  <a:pt x="1091007" y="966788"/>
                  <a:pt x="1090055" y="966788"/>
                  <a:pt x="1088150" y="966788"/>
                </a:cubicBezTo>
                <a:cubicBezTo>
                  <a:pt x="1090055" y="963930"/>
                  <a:pt x="1090055" y="962025"/>
                  <a:pt x="1092912" y="959168"/>
                </a:cubicBezTo>
                <a:lnTo>
                  <a:pt x="1094817" y="961073"/>
                </a:lnTo>
                <a:cubicBezTo>
                  <a:pt x="1099580" y="947738"/>
                  <a:pt x="1113867" y="935355"/>
                  <a:pt x="1113867" y="928688"/>
                </a:cubicBezTo>
                <a:cubicBezTo>
                  <a:pt x="1115772" y="923925"/>
                  <a:pt x="1117677" y="926783"/>
                  <a:pt x="1119582" y="924878"/>
                </a:cubicBezTo>
                <a:cubicBezTo>
                  <a:pt x="1118630" y="923925"/>
                  <a:pt x="1117677" y="924878"/>
                  <a:pt x="1116725" y="924878"/>
                </a:cubicBezTo>
                <a:cubicBezTo>
                  <a:pt x="1117677" y="921068"/>
                  <a:pt x="1131965" y="908685"/>
                  <a:pt x="1123392" y="914400"/>
                </a:cubicBezTo>
                <a:cubicBezTo>
                  <a:pt x="1127202" y="908685"/>
                  <a:pt x="1131012" y="907733"/>
                  <a:pt x="1131965" y="902970"/>
                </a:cubicBezTo>
                <a:cubicBezTo>
                  <a:pt x="1130060" y="905828"/>
                  <a:pt x="1128155" y="904875"/>
                  <a:pt x="1130060" y="902018"/>
                </a:cubicBezTo>
                <a:cubicBezTo>
                  <a:pt x="1130060" y="904875"/>
                  <a:pt x="1131965" y="903923"/>
                  <a:pt x="1133870" y="900113"/>
                </a:cubicBezTo>
                <a:cubicBezTo>
                  <a:pt x="1133870" y="898208"/>
                  <a:pt x="1134822" y="895350"/>
                  <a:pt x="1135775" y="892493"/>
                </a:cubicBezTo>
                <a:cubicBezTo>
                  <a:pt x="1135775" y="897255"/>
                  <a:pt x="1140537" y="886778"/>
                  <a:pt x="1141490" y="884873"/>
                </a:cubicBezTo>
                <a:cubicBezTo>
                  <a:pt x="1140537" y="885825"/>
                  <a:pt x="1139585" y="887730"/>
                  <a:pt x="1139585" y="886778"/>
                </a:cubicBezTo>
                <a:cubicBezTo>
                  <a:pt x="1140537" y="883920"/>
                  <a:pt x="1143395" y="876300"/>
                  <a:pt x="1146252" y="874395"/>
                </a:cubicBezTo>
                <a:cubicBezTo>
                  <a:pt x="1147205" y="875348"/>
                  <a:pt x="1143395" y="880110"/>
                  <a:pt x="1144347" y="880110"/>
                </a:cubicBezTo>
                <a:cubicBezTo>
                  <a:pt x="1148157" y="876300"/>
                  <a:pt x="1147205" y="873443"/>
                  <a:pt x="1149110" y="868680"/>
                </a:cubicBezTo>
                <a:cubicBezTo>
                  <a:pt x="1154825" y="868680"/>
                  <a:pt x="1152920" y="853440"/>
                  <a:pt x="1158635" y="854393"/>
                </a:cubicBezTo>
                <a:cubicBezTo>
                  <a:pt x="1154825" y="859155"/>
                  <a:pt x="1153872" y="864870"/>
                  <a:pt x="1152920" y="869633"/>
                </a:cubicBezTo>
                <a:cubicBezTo>
                  <a:pt x="1151967" y="874395"/>
                  <a:pt x="1151015" y="878205"/>
                  <a:pt x="1146252" y="880110"/>
                </a:cubicBezTo>
                <a:cubicBezTo>
                  <a:pt x="1150062" y="882968"/>
                  <a:pt x="1145300" y="885825"/>
                  <a:pt x="1142442" y="892493"/>
                </a:cubicBezTo>
                <a:cubicBezTo>
                  <a:pt x="1145300" y="892493"/>
                  <a:pt x="1142442" y="895350"/>
                  <a:pt x="1143395" y="896303"/>
                </a:cubicBezTo>
                <a:cubicBezTo>
                  <a:pt x="1148157" y="890588"/>
                  <a:pt x="1145300" y="891540"/>
                  <a:pt x="1145300" y="889635"/>
                </a:cubicBezTo>
                <a:cubicBezTo>
                  <a:pt x="1147205" y="888683"/>
                  <a:pt x="1148157" y="884873"/>
                  <a:pt x="1150062" y="886778"/>
                </a:cubicBezTo>
                <a:cubicBezTo>
                  <a:pt x="1149110" y="888683"/>
                  <a:pt x="1147205" y="890588"/>
                  <a:pt x="1148157" y="891540"/>
                </a:cubicBezTo>
                <a:cubicBezTo>
                  <a:pt x="1151015" y="885825"/>
                  <a:pt x="1153872" y="882968"/>
                  <a:pt x="1155777" y="882968"/>
                </a:cubicBezTo>
                <a:cubicBezTo>
                  <a:pt x="1156730" y="879158"/>
                  <a:pt x="1158635" y="876300"/>
                  <a:pt x="1161492" y="871538"/>
                </a:cubicBezTo>
                <a:cubicBezTo>
                  <a:pt x="1163397" y="867728"/>
                  <a:pt x="1166255" y="862013"/>
                  <a:pt x="1170065" y="854393"/>
                </a:cubicBezTo>
                <a:cubicBezTo>
                  <a:pt x="1170065" y="851535"/>
                  <a:pt x="1167207" y="855345"/>
                  <a:pt x="1168160" y="850583"/>
                </a:cubicBezTo>
                <a:cubicBezTo>
                  <a:pt x="1180542" y="833438"/>
                  <a:pt x="1182447" y="813435"/>
                  <a:pt x="1189115" y="799148"/>
                </a:cubicBezTo>
                <a:cubicBezTo>
                  <a:pt x="1188162" y="795338"/>
                  <a:pt x="1183400" y="800100"/>
                  <a:pt x="1186257" y="793433"/>
                </a:cubicBezTo>
                <a:cubicBezTo>
                  <a:pt x="1189115" y="790575"/>
                  <a:pt x="1190067" y="791528"/>
                  <a:pt x="1191020" y="793433"/>
                </a:cubicBezTo>
                <a:cubicBezTo>
                  <a:pt x="1192925" y="779145"/>
                  <a:pt x="1200545" y="771525"/>
                  <a:pt x="1205307" y="756285"/>
                </a:cubicBezTo>
                <a:cubicBezTo>
                  <a:pt x="1200545" y="748665"/>
                  <a:pt x="1211975" y="728663"/>
                  <a:pt x="1209117" y="718185"/>
                </a:cubicBezTo>
                <a:cubicBezTo>
                  <a:pt x="1208165" y="725805"/>
                  <a:pt x="1206260" y="734378"/>
                  <a:pt x="1202450" y="737235"/>
                </a:cubicBezTo>
                <a:cubicBezTo>
                  <a:pt x="1201497" y="730568"/>
                  <a:pt x="1204355" y="713423"/>
                  <a:pt x="1209117" y="716280"/>
                </a:cubicBezTo>
                <a:cubicBezTo>
                  <a:pt x="1208165" y="707708"/>
                  <a:pt x="1215785" y="701040"/>
                  <a:pt x="1211975" y="697230"/>
                </a:cubicBezTo>
                <a:cubicBezTo>
                  <a:pt x="1217690" y="696278"/>
                  <a:pt x="1220547" y="679133"/>
                  <a:pt x="1220547" y="668655"/>
                </a:cubicBezTo>
                <a:cubicBezTo>
                  <a:pt x="1220547" y="670560"/>
                  <a:pt x="1221500" y="666750"/>
                  <a:pt x="1222452" y="662940"/>
                </a:cubicBezTo>
                <a:cubicBezTo>
                  <a:pt x="1223405" y="652463"/>
                  <a:pt x="1225310" y="641033"/>
                  <a:pt x="1226262" y="629603"/>
                </a:cubicBezTo>
                <a:cubicBezTo>
                  <a:pt x="1226262" y="621030"/>
                  <a:pt x="1226262" y="611505"/>
                  <a:pt x="1226262" y="603885"/>
                </a:cubicBezTo>
                <a:cubicBezTo>
                  <a:pt x="1227215" y="603885"/>
                  <a:pt x="1228167" y="603885"/>
                  <a:pt x="1229120" y="603885"/>
                </a:cubicBezTo>
                <a:cubicBezTo>
                  <a:pt x="1228167" y="594360"/>
                  <a:pt x="1228167" y="584835"/>
                  <a:pt x="1227215" y="575310"/>
                </a:cubicBezTo>
                <a:cubicBezTo>
                  <a:pt x="1227215" y="575310"/>
                  <a:pt x="1227215" y="575310"/>
                  <a:pt x="1228167" y="575310"/>
                </a:cubicBezTo>
                <a:cubicBezTo>
                  <a:pt x="1227215" y="570548"/>
                  <a:pt x="1227215" y="568643"/>
                  <a:pt x="1226262" y="564833"/>
                </a:cubicBezTo>
                <a:cubicBezTo>
                  <a:pt x="1226262" y="561975"/>
                  <a:pt x="1225310" y="558165"/>
                  <a:pt x="1225310" y="555308"/>
                </a:cubicBezTo>
                <a:cubicBezTo>
                  <a:pt x="1227215" y="551498"/>
                  <a:pt x="1228167" y="543878"/>
                  <a:pt x="1228167" y="540068"/>
                </a:cubicBezTo>
                <a:cubicBezTo>
                  <a:pt x="1228167" y="542925"/>
                  <a:pt x="1230072" y="541973"/>
                  <a:pt x="1230072" y="545783"/>
                </a:cubicBezTo>
                <a:cubicBezTo>
                  <a:pt x="1229120" y="552450"/>
                  <a:pt x="1229120" y="561023"/>
                  <a:pt x="1231977" y="565785"/>
                </a:cubicBezTo>
                <a:cubicBezTo>
                  <a:pt x="1231025" y="568643"/>
                  <a:pt x="1231025" y="568643"/>
                  <a:pt x="1229120" y="567690"/>
                </a:cubicBezTo>
                <a:cubicBezTo>
                  <a:pt x="1231025" y="585788"/>
                  <a:pt x="1228167" y="600075"/>
                  <a:pt x="1231977" y="616268"/>
                </a:cubicBezTo>
                <a:cubicBezTo>
                  <a:pt x="1229120" y="612458"/>
                  <a:pt x="1229120" y="631508"/>
                  <a:pt x="1231977" y="627698"/>
                </a:cubicBezTo>
                <a:cubicBezTo>
                  <a:pt x="1230072" y="638175"/>
                  <a:pt x="1227215" y="651510"/>
                  <a:pt x="1226262" y="664845"/>
                </a:cubicBezTo>
                <a:cubicBezTo>
                  <a:pt x="1225310" y="671513"/>
                  <a:pt x="1225310" y="678180"/>
                  <a:pt x="1225310" y="684848"/>
                </a:cubicBezTo>
                <a:cubicBezTo>
                  <a:pt x="1225310" y="687705"/>
                  <a:pt x="1225310" y="690563"/>
                  <a:pt x="1225310" y="694373"/>
                </a:cubicBezTo>
                <a:cubicBezTo>
                  <a:pt x="1225310" y="697230"/>
                  <a:pt x="1225310" y="700088"/>
                  <a:pt x="1225310" y="701993"/>
                </a:cubicBezTo>
                <a:cubicBezTo>
                  <a:pt x="1226262" y="694373"/>
                  <a:pt x="1231025" y="680085"/>
                  <a:pt x="1229120" y="673418"/>
                </a:cubicBezTo>
                <a:cubicBezTo>
                  <a:pt x="1231977" y="677228"/>
                  <a:pt x="1231025" y="666750"/>
                  <a:pt x="1229120" y="665798"/>
                </a:cubicBezTo>
                <a:lnTo>
                  <a:pt x="1231977" y="665798"/>
                </a:lnTo>
                <a:cubicBezTo>
                  <a:pt x="1243407" y="643890"/>
                  <a:pt x="1243407" y="608648"/>
                  <a:pt x="1244360" y="573405"/>
                </a:cubicBezTo>
                <a:close/>
                <a:moveTo>
                  <a:pt x="1015760" y="133350"/>
                </a:moveTo>
                <a:cubicBezTo>
                  <a:pt x="1018617" y="132398"/>
                  <a:pt x="1020522" y="136208"/>
                  <a:pt x="1021475" y="138113"/>
                </a:cubicBezTo>
                <a:cubicBezTo>
                  <a:pt x="1020522" y="139065"/>
                  <a:pt x="1016712" y="134303"/>
                  <a:pt x="1015760" y="133350"/>
                </a:cubicBezTo>
                <a:close/>
                <a:moveTo>
                  <a:pt x="348057" y="1113473"/>
                </a:moveTo>
                <a:cubicBezTo>
                  <a:pt x="348057" y="1109663"/>
                  <a:pt x="354725" y="1115378"/>
                  <a:pt x="355677" y="1114425"/>
                </a:cubicBezTo>
                <a:cubicBezTo>
                  <a:pt x="358535" y="1117283"/>
                  <a:pt x="351867" y="1115378"/>
                  <a:pt x="348057" y="1113473"/>
                </a:cubicBezTo>
                <a:close/>
                <a:moveTo>
                  <a:pt x="393777" y="1141095"/>
                </a:moveTo>
                <a:cubicBezTo>
                  <a:pt x="395682" y="1137285"/>
                  <a:pt x="398540" y="1142048"/>
                  <a:pt x="403302" y="1143953"/>
                </a:cubicBezTo>
                <a:cubicBezTo>
                  <a:pt x="403302" y="1144905"/>
                  <a:pt x="397587" y="1141095"/>
                  <a:pt x="393777" y="1141095"/>
                </a:cubicBezTo>
                <a:close/>
                <a:moveTo>
                  <a:pt x="406160" y="1128713"/>
                </a:moveTo>
                <a:cubicBezTo>
                  <a:pt x="407112" y="1126808"/>
                  <a:pt x="412827" y="1128713"/>
                  <a:pt x="414732" y="1130618"/>
                </a:cubicBezTo>
                <a:cubicBezTo>
                  <a:pt x="413780" y="1132523"/>
                  <a:pt x="408065" y="1128713"/>
                  <a:pt x="406160" y="1128713"/>
                </a:cubicBezTo>
                <a:close/>
                <a:moveTo>
                  <a:pt x="505220" y="1169670"/>
                </a:moveTo>
                <a:cubicBezTo>
                  <a:pt x="506172" y="1169670"/>
                  <a:pt x="509030" y="1169670"/>
                  <a:pt x="510935" y="1169670"/>
                </a:cubicBezTo>
                <a:cubicBezTo>
                  <a:pt x="510935" y="1170623"/>
                  <a:pt x="509982" y="1171575"/>
                  <a:pt x="511887" y="1172528"/>
                </a:cubicBezTo>
                <a:cubicBezTo>
                  <a:pt x="510935" y="1173480"/>
                  <a:pt x="503315" y="1171575"/>
                  <a:pt x="505220" y="1169670"/>
                </a:cubicBezTo>
                <a:close/>
                <a:moveTo>
                  <a:pt x="551892" y="1178243"/>
                </a:moveTo>
                <a:cubicBezTo>
                  <a:pt x="550940" y="1176338"/>
                  <a:pt x="554750" y="1176338"/>
                  <a:pt x="554750" y="1175385"/>
                </a:cubicBezTo>
                <a:cubicBezTo>
                  <a:pt x="543320" y="1172528"/>
                  <a:pt x="530937" y="1174433"/>
                  <a:pt x="527127" y="1167765"/>
                </a:cubicBezTo>
                <a:cubicBezTo>
                  <a:pt x="537605" y="1170623"/>
                  <a:pt x="541415" y="1168718"/>
                  <a:pt x="549035" y="1166813"/>
                </a:cubicBezTo>
                <a:cubicBezTo>
                  <a:pt x="550940" y="1167765"/>
                  <a:pt x="551892" y="1168718"/>
                  <a:pt x="554750" y="1169670"/>
                </a:cubicBezTo>
                <a:cubicBezTo>
                  <a:pt x="552845" y="1171575"/>
                  <a:pt x="550940" y="1170623"/>
                  <a:pt x="547130" y="1169670"/>
                </a:cubicBezTo>
                <a:cubicBezTo>
                  <a:pt x="548082" y="1172528"/>
                  <a:pt x="551892" y="1174433"/>
                  <a:pt x="558560" y="1175385"/>
                </a:cubicBezTo>
                <a:cubicBezTo>
                  <a:pt x="560465" y="1178243"/>
                  <a:pt x="557607" y="1179195"/>
                  <a:pt x="551892" y="1178243"/>
                </a:cubicBezTo>
                <a:close/>
                <a:moveTo>
                  <a:pt x="1183400" y="731520"/>
                </a:moveTo>
                <a:cubicBezTo>
                  <a:pt x="1185305" y="731520"/>
                  <a:pt x="1182447" y="736283"/>
                  <a:pt x="1182447" y="739140"/>
                </a:cubicBezTo>
                <a:cubicBezTo>
                  <a:pt x="1181495" y="738188"/>
                  <a:pt x="1181495" y="737235"/>
                  <a:pt x="1181495" y="736283"/>
                </a:cubicBezTo>
                <a:cubicBezTo>
                  <a:pt x="1181495" y="734378"/>
                  <a:pt x="1181495" y="733425"/>
                  <a:pt x="1183400" y="731520"/>
                </a:cubicBezTo>
                <a:cubicBezTo>
                  <a:pt x="1182447" y="731520"/>
                  <a:pt x="1182447" y="731520"/>
                  <a:pt x="1183400" y="731520"/>
                </a:cubicBezTo>
                <a:close/>
                <a:moveTo>
                  <a:pt x="1170065" y="835343"/>
                </a:moveTo>
                <a:cubicBezTo>
                  <a:pt x="1167207" y="841058"/>
                  <a:pt x="1168160" y="840105"/>
                  <a:pt x="1165302" y="846773"/>
                </a:cubicBezTo>
                <a:cubicBezTo>
                  <a:pt x="1163397" y="848678"/>
                  <a:pt x="1160540" y="845820"/>
                  <a:pt x="1163397" y="841058"/>
                </a:cubicBezTo>
                <a:cubicBezTo>
                  <a:pt x="1165302" y="846773"/>
                  <a:pt x="1165302" y="834390"/>
                  <a:pt x="1170065" y="835343"/>
                </a:cubicBezTo>
                <a:close/>
                <a:moveTo>
                  <a:pt x="779540" y="1134428"/>
                </a:moveTo>
                <a:cubicBezTo>
                  <a:pt x="779540" y="1136333"/>
                  <a:pt x="771920" y="1137285"/>
                  <a:pt x="769062" y="1139190"/>
                </a:cubicBezTo>
                <a:cubicBezTo>
                  <a:pt x="770015" y="1134428"/>
                  <a:pt x="773825" y="1136333"/>
                  <a:pt x="779540" y="1134428"/>
                </a:cubicBezTo>
                <a:close/>
                <a:moveTo>
                  <a:pt x="703340" y="1168718"/>
                </a:moveTo>
                <a:cubicBezTo>
                  <a:pt x="694767" y="1169670"/>
                  <a:pt x="690957" y="1168718"/>
                  <a:pt x="682385" y="1167765"/>
                </a:cubicBezTo>
                <a:cubicBezTo>
                  <a:pt x="686195" y="1163955"/>
                  <a:pt x="694767" y="1165860"/>
                  <a:pt x="703340" y="1163003"/>
                </a:cubicBezTo>
                <a:cubicBezTo>
                  <a:pt x="704292" y="1164908"/>
                  <a:pt x="702387" y="1165860"/>
                  <a:pt x="703340" y="1168718"/>
                </a:cubicBezTo>
                <a:close/>
                <a:moveTo>
                  <a:pt x="658572" y="1168718"/>
                </a:moveTo>
                <a:cubicBezTo>
                  <a:pt x="657620" y="1171575"/>
                  <a:pt x="653810" y="1168718"/>
                  <a:pt x="652857" y="1168718"/>
                </a:cubicBezTo>
                <a:cubicBezTo>
                  <a:pt x="651905" y="1166813"/>
                  <a:pt x="656667" y="1167765"/>
                  <a:pt x="656667" y="1165860"/>
                </a:cubicBezTo>
                <a:cubicBezTo>
                  <a:pt x="662382" y="1165860"/>
                  <a:pt x="653810" y="1169670"/>
                  <a:pt x="658572" y="1168718"/>
                </a:cubicBezTo>
                <a:close/>
                <a:moveTo>
                  <a:pt x="676670" y="1167765"/>
                </a:moveTo>
                <a:cubicBezTo>
                  <a:pt x="675717" y="1169670"/>
                  <a:pt x="671907" y="1170623"/>
                  <a:pt x="671907" y="1172528"/>
                </a:cubicBezTo>
                <a:cubicBezTo>
                  <a:pt x="670002" y="1170623"/>
                  <a:pt x="659525" y="1174433"/>
                  <a:pt x="658572" y="1171575"/>
                </a:cubicBezTo>
                <a:cubicBezTo>
                  <a:pt x="664287" y="1173480"/>
                  <a:pt x="669050" y="1167765"/>
                  <a:pt x="676670" y="1167765"/>
                </a:cubicBezTo>
                <a:close/>
                <a:moveTo>
                  <a:pt x="666192" y="1156335"/>
                </a:moveTo>
                <a:cubicBezTo>
                  <a:pt x="661430" y="1157288"/>
                  <a:pt x="657620" y="1159193"/>
                  <a:pt x="650000" y="1160145"/>
                </a:cubicBezTo>
                <a:cubicBezTo>
                  <a:pt x="646190" y="1156335"/>
                  <a:pt x="653810" y="1154430"/>
                  <a:pt x="661430" y="1152525"/>
                </a:cubicBezTo>
                <a:cubicBezTo>
                  <a:pt x="670002" y="1150620"/>
                  <a:pt x="680480" y="1149668"/>
                  <a:pt x="684290" y="1147763"/>
                </a:cubicBezTo>
                <a:cubicBezTo>
                  <a:pt x="690957" y="1148715"/>
                  <a:pt x="691910" y="1151573"/>
                  <a:pt x="684290" y="1154430"/>
                </a:cubicBezTo>
                <a:cubicBezTo>
                  <a:pt x="684290" y="1153478"/>
                  <a:pt x="685242" y="1153478"/>
                  <a:pt x="685242" y="1152525"/>
                </a:cubicBezTo>
                <a:cubicBezTo>
                  <a:pt x="675717" y="1154430"/>
                  <a:pt x="670002" y="1155383"/>
                  <a:pt x="666192" y="1156335"/>
                </a:cubicBezTo>
                <a:close/>
                <a:moveTo>
                  <a:pt x="651905" y="1169670"/>
                </a:moveTo>
                <a:cubicBezTo>
                  <a:pt x="641427" y="1172528"/>
                  <a:pt x="616662" y="1172528"/>
                  <a:pt x="622377" y="1168718"/>
                </a:cubicBezTo>
                <a:cubicBezTo>
                  <a:pt x="629997" y="1171575"/>
                  <a:pt x="639522" y="1166813"/>
                  <a:pt x="651905" y="1169670"/>
                </a:cubicBezTo>
                <a:close/>
                <a:moveTo>
                  <a:pt x="690957" y="1150620"/>
                </a:moveTo>
                <a:cubicBezTo>
                  <a:pt x="690005" y="1148715"/>
                  <a:pt x="693815" y="1147763"/>
                  <a:pt x="695720" y="1147763"/>
                </a:cubicBezTo>
                <a:cubicBezTo>
                  <a:pt x="696672" y="1149668"/>
                  <a:pt x="693815" y="1151573"/>
                  <a:pt x="690957" y="1150620"/>
                </a:cubicBezTo>
                <a:close/>
                <a:moveTo>
                  <a:pt x="702387" y="1126808"/>
                </a:moveTo>
                <a:cubicBezTo>
                  <a:pt x="692862" y="1128713"/>
                  <a:pt x="682385" y="1129665"/>
                  <a:pt x="674765" y="1130618"/>
                </a:cubicBezTo>
                <a:cubicBezTo>
                  <a:pt x="671907" y="1131570"/>
                  <a:pt x="676670" y="1134428"/>
                  <a:pt x="679527" y="1133475"/>
                </a:cubicBezTo>
                <a:cubicBezTo>
                  <a:pt x="678575" y="1136333"/>
                  <a:pt x="673812" y="1134428"/>
                  <a:pt x="670955" y="1134428"/>
                </a:cubicBezTo>
                <a:cubicBezTo>
                  <a:pt x="670955" y="1133475"/>
                  <a:pt x="671907" y="1132523"/>
                  <a:pt x="671907" y="1130618"/>
                </a:cubicBezTo>
                <a:cubicBezTo>
                  <a:pt x="670955" y="1128713"/>
                  <a:pt x="665240" y="1131570"/>
                  <a:pt x="662382" y="1131570"/>
                </a:cubicBezTo>
                <a:cubicBezTo>
                  <a:pt x="670955" y="1125855"/>
                  <a:pt x="680480" y="1123950"/>
                  <a:pt x="690957" y="1122998"/>
                </a:cubicBezTo>
                <a:cubicBezTo>
                  <a:pt x="696672" y="1122045"/>
                  <a:pt x="701435" y="1122045"/>
                  <a:pt x="708102" y="1121093"/>
                </a:cubicBezTo>
                <a:cubicBezTo>
                  <a:pt x="713817" y="1120140"/>
                  <a:pt x="720485" y="1118235"/>
                  <a:pt x="727152" y="1116330"/>
                </a:cubicBezTo>
                <a:cubicBezTo>
                  <a:pt x="727152" y="1117283"/>
                  <a:pt x="727152" y="1118235"/>
                  <a:pt x="729057" y="1118235"/>
                </a:cubicBezTo>
                <a:cubicBezTo>
                  <a:pt x="725247" y="1120140"/>
                  <a:pt x="721437" y="1122045"/>
                  <a:pt x="716675" y="1122998"/>
                </a:cubicBezTo>
                <a:cubicBezTo>
                  <a:pt x="714770" y="1123950"/>
                  <a:pt x="711912" y="1123950"/>
                  <a:pt x="710007" y="1124903"/>
                </a:cubicBezTo>
                <a:cubicBezTo>
                  <a:pt x="707150" y="1125855"/>
                  <a:pt x="704292" y="1125855"/>
                  <a:pt x="702387" y="1126808"/>
                </a:cubicBezTo>
                <a:close/>
                <a:moveTo>
                  <a:pt x="378537" y="1030605"/>
                </a:moveTo>
                <a:cubicBezTo>
                  <a:pt x="379490" y="1030605"/>
                  <a:pt x="379490" y="1030605"/>
                  <a:pt x="380442" y="1030605"/>
                </a:cubicBezTo>
                <a:cubicBezTo>
                  <a:pt x="380442" y="1030605"/>
                  <a:pt x="380442" y="1030605"/>
                  <a:pt x="380442" y="1030605"/>
                </a:cubicBezTo>
                <a:cubicBezTo>
                  <a:pt x="380442" y="1030605"/>
                  <a:pt x="380442" y="1030605"/>
                  <a:pt x="380442" y="1031558"/>
                </a:cubicBezTo>
                <a:cubicBezTo>
                  <a:pt x="378537" y="1031558"/>
                  <a:pt x="377585" y="1030605"/>
                  <a:pt x="377585" y="1030605"/>
                </a:cubicBezTo>
                <a:cubicBezTo>
                  <a:pt x="377585" y="1030605"/>
                  <a:pt x="377585" y="1030605"/>
                  <a:pt x="378537" y="1030605"/>
                </a:cubicBezTo>
                <a:close/>
                <a:moveTo>
                  <a:pt x="301385" y="998220"/>
                </a:moveTo>
                <a:cubicBezTo>
                  <a:pt x="301385" y="998220"/>
                  <a:pt x="300432" y="999173"/>
                  <a:pt x="300432" y="999173"/>
                </a:cubicBezTo>
                <a:cubicBezTo>
                  <a:pt x="300432" y="999173"/>
                  <a:pt x="299480" y="999173"/>
                  <a:pt x="299480" y="998220"/>
                </a:cubicBezTo>
                <a:cubicBezTo>
                  <a:pt x="299480" y="998220"/>
                  <a:pt x="299480" y="997268"/>
                  <a:pt x="300432" y="997268"/>
                </a:cubicBezTo>
                <a:cubicBezTo>
                  <a:pt x="300432" y="997268"/>
                  <a:pt x="300432" y="996315"/>
                  <a:pt x="301385" y="996315"/>
                </a:cubicBezTo>
                <a:lnTo>
                  <a:pt x="301385" y="996315"/>
                </a:lnTo>
                <a:lnTo>
                  <a:pt x="301385" y="996315"/>
                </a:lnTo>
                <a:cubicBezTo>
                  <a:pt x="300432" y="997268"/>
                  <a:pt x="301385" y="997268"/>
                  <a:pt x="301385" y="998220"/>
                </a:cubicBezTo>
                <a:close/>
                <a:moveTo>
                  <a:pt x="545225" y="107633"/>
                </a:moveTo>
                <a:cubicBezTo>
                  <a:pt x="544272" y="108585"/>
                  <a:pt x="542367" y="109538"/>
                  <a:pt x="540462" y="109538"/>
                </a:cubicBezTo>
                <a:cubicBezTo>
                  <a:pt x="540462" y="109538"/>
                  <a:pt x="539510" y="109538"/>
                  <a:pt x="539510" y="109538"/>
                </a:cubicBezTo>
                <a:cubicBezTo>
                  <a:pt x="538557" y="109538"/>
                  <a:pt x="536652" y="109538"/>
                  <a:pt x="534747" y="109538"/>
                </a:cubicBezTo>
                <a:cubicBezTo>
                  <a:pt x="538557" y="108585"/>
                  <a:pt x="541415" y="107633"/>
                  <a:pt x="545225" y="107633"/>
                </a:cubicBezTo>
                <a:close/>
                <a:moveTo>
                  <a:pt x="1209117" y="426720"/>
                </a:moveTo>
                <a:cubicBezTo>
                  <a:pt x="1210070" y="430530"/>
                  <a:pt x="1209117" y="431483"/>
                  <a:pt x="1208165" y="433388"/>
                </a:cubicBezTo>
                <a:cubicBezTo>
                  <a:pt x="1207212" y="429578"/>
                  <a:pt x="1206260" y="424815"/>
                  <a:pt x="1205307" y="420053"/>
                </a:cubicBezTo>
                <a:cubicBezTo>
                  <a:pt x="1205307" y="419100"/>
                  <a:pt x="1205307" y="418148"/>
                  <a:pt x="1205307" y="418148"/>
                </a:cubicBezTo>
                <a:cubicBezTo>
                  <a:pt x="1209117" y="427673"/>
                  <a:pt x="1205307" y="426720"/>
                  <a:pt x="1209117" y="426720"/>
                </a:cubicBezTo>
                <a:close/>
                <a:moveTo>
                  <a:pt x="1211022" y="434340"/>
                </a:moveTo>
                <a:cubicBezTo>
                  <a:pt x="1211975" y="437198"/>
                  <a:pt x="1211975" y="439103"/>
                  <a:pt x="1211975" y="441008"/>
                </a:cubicBezTo>
                <a:cubicBezTo>
                  <a:pt x="1211975" y="441008"/>
                  <a:pt x="1211975" y="441008"/>
                  <a:pt x="1211022" y="441008"/>
                </a:cubicBezTo>
                <a:cubicBezTo>
                  <a:pt x="1210070" y="440055"/>
                  <a:pt x="1210070" y="439103"/>
                  <a:pt x="1209117" y="439103"/>
                </a:cubicBezTo>
                <a:cubicBezTo>
                  <a:pt x="1210070" y="436245"/>
                  <a:pt x="1209117" y="434340"/>
                  <a:pt x="1211022" y="434340"/>
                </a:cubicBezTo>
                <a:close/>
                <a:moveTo>
                  <a:pt x="1206260" y="636270"/>
                </a:moveTo>
                <a:cubicBezTo>
                  <a:pt x="1206260" y="634365"/>
                  <a:pt x="1206260" y="632460"/>
                  <a:pt x="1205307" y="632460"/>
                </a:cubicBezTo>
                <a:cubicBezTo>
                  <a:pt x="1205307" y="628650"/>
                  <a:pt x="1206260" y="625793"/>
                  <a:pt x="1207212" y="622935"/>
                </a:cubicBezTo>
                <a:cubicBezTo>
                  <a:pt x="1208165" y="623888"/>
                  <a:pt x="1208165" y="624840"/>
                  <a:pt x="1209117" y="625793"/>
                </a:cubicBezTo>
                <a:cubicBezTo>
                  <a:pt x="1209117" y="623888"/>
                  <a:pt x="1209117" y="621983"/>
                  <a:pt x="1208165" y="620078"/>
                </a:cubicBezTo>
                <a:cubicBezTo>
                  <a:pt x="1208165" y="620078"/>
                  <a:pt x="1208165" y="619125"/>
                  <a:pt x="1208165" y="619125"/>
                </a:cubicBezTo>
                <a:cubicBezTo>
                  <a:pt x="1208165" y="619125"/>
                  <a:pt x="1208165" y="618173"/>
                  <a:pt x="1208165" y="618173"/>
                </a:cubicBezTo>
                <a:cubicBezTo>
                  <a:pt x="1208165" y="617220"/>
                  <a:pt x="1208165" y="617220"/>
                  <a:pt x="1209117" y="616268"/>
                </a:cubicBezTo>
                <a:cubicBezTo>
                  <a:pt x="1209117" y="619125"/>
                  <a:pt x="1211022" y="619125"/>
                  <a:pt x="1210070" y="623888"/>
                </a:cubicBezTo>
                <a:cubicBezTo>
                  <a:pt x="1204355" y="630555"/>
                  <a:pt x="1208165" y="626745"/>
                  <a:pt x="1206260" y="636270"/>
                </a:cubicBezTo>
                <a:close/>
                <a:moveTo>
                  <a:pt x="705245" y="116205"/>
                </a:moveTo>
                <a:cubicBezTo>
                  <a:pt x="704292" y="116205"/>
                  <a:pt x="703340" y="116205"/>
                  <a:pt x="703340" y="116205"/>
                </a:cubicBezTo>
                <a:cubicBezTo>
                  <a:pt x="704292" y="115253"/>
                  <a:pt x="705245" y="115253"/>
                  <a:pt x="705245" y="116205"/>
                </a:cubicBezTo>
                <a:cubicBezTo>
                  <a:pt x="706197" y="115253"/>
                  <a:pt x="706197" y="116205"/>
                  <a:pt x="705245" y="116205"/>
                </a:cubicBezTo>
                <a:close/>
                <a:moveTo>
                  <a:pt x="1093865" y="270510"/>
                </a:moveTo>
                <a:cubicBezTo>
                  <a:pt x="1091007" y="270510"/>
                  <a:pt x="1089102" y="269558"/>
                  <a:pt x="1089102" y="266700"/>
                </a:cubicBezTo>
                <a:cubicBezTo>
                  <a:pt x="1089102" y="266700"/>
                  <a:pt x="1089102" y="266700"/>
                  <a:pt x="1089102" y="266700"/>
                </a:cubicBezTo>
                <a:cubicBezTo>
                  <a:pt x="1091007" y="267653"/>
                  <a:pt x="1092912" y="268605"/>
                  <a:pt x="1093865" y="270510"/>
                </a:cubicBezTo>
                <a:close/>
                <a:moveTo>
                  <a:pt x="1204355" y="589598"/>
                </a:moveTo>
                <a:cubicBezTo>
                  <a:pt x="1204355" y="586740"/>
                  <a:pt x="1204355" y="584835"/>
                  <a:pt x="1203402" y="581978"/>
                </a:cubicBezTo>
                <a:cubicBezTo>
                  <a:pt x="1203402" y="581978"/>
                  <a:pt x="1203402" y="581978"/>
                  <a:pt x="1203402" y="581025"/>
                </a:cubicBezTo>
                <a:cubicBezTo>
                  <a:pt x="1204355" y="579120"/>
                  <a:pt x="1205307" y="577215"/>
                  <a:pt x="1207212" y="576263"/>
                </a:cubicBezTo>
                <a:cubicBezTo>
                  <a:pt x="1207212" y="579120"/>
                  <a:pt x="1207212" y="581025"/>
                  <a:pt x="1207212" y="583883"/>
                </a:cubicBezTo>
                <a:cubicBezTo>
                  <a:pt x="1207212" y="589598"/>
                  <a:pt x="1208165" y="594360"/>
                  <a:pt x="1208165" y="600075"/>
                </a:cubicBezTo>
                <a:cubicBezTo>
                  <a:pt x="1207212" y="600075"/>
                  <a:pt x="1205307" y="600075"/>
                  <a:pt x="1205307" y="602933"/>
                </a:cubicBezTo>
                <a:cubicBezTo>
                  <a:pt x="1206260" y="602933"/>
                  <a:pt x="1208165" y="601980"/>
                  <a:pt x="1208165" y="604838"/>
                </a:cubicBezTo>
                <a:cubicBezTo>
                  <a:pt x="1207212" y="609600"/>
                  <a:pt x="1206260" y="613410"/>
                  <a:pt x="1205307" y="616268"/>
                </a:cubicBezTo>
                <a:cubicBezTo>
                  <a:pt x="1205307" y="608648"/>
                  <a:pt x="1205307" y="599123"/>
                  <a:pt x="1204355" y="589598"/>
                </a:cubicBezTo>
                <a:close/>
                <a:moveTo>
                  <a:pt x="1207212" y="568643"/>
                </a:moveTo>
                <a:cubicBezTo>
                  <a:pt x="1207212" y="568643"/>
                  <a:pt x="1207212" y="569595"/>
                  <a:pt x="1207212" y="569595"/>
                </a:cubicBezTo>
                <a:cubicBezTo>
                  <a:pt x="1207212" y="569595"/>
                  <a:pt x="1207212" y="568643"/>
                  <a:pt x="1207212" y="568643"/>
                </a:cubicBezTo>
                <a:close/>
                <a:moveTo>
                  <a:pt x="1128155" y="307658"/>
                </a:moveTo>
                <a:cubicBezTo>
                  <a:pt x="1126250" y="305753"/>
                  <a:pt x="1126250" y="302895"/>
                  <a:pt x="1129107" y="300990"/>
                </a:cubicBezTo>
                <a:cubicBezTo>
                  <a:pt x="1129107" y="300990"/>
                  <a:pt x="1129107" y="300990"/>
                  <a:pt x="1130060" y="300990"/>
                </a:cubicBezTo>
                <a:cubicBezTo>
                  <a:pt x="1132917" y="303848"/>
                  <a:pt x="1134822" y="307658"/>
                  <a:pt x="1137680" y="312420"/>
                </a:cubicBezTo>
                <a:cubicBezTo>
                  <a:pt x="1133870" y="313373"/>
                  <a:pt x="1131965" y="311468"/>
                  <a:pt x="1128155" y="307658"/>
                </a:cubicBezTo>
                <a:close/>
                <a:moveTo>
                  <a:pt x="1126250" y="296228"/>
                </a:moveTo>
                <a:cubicBezTo>
                  <a:pt x="1123392" y="295275"/>
                  <a:pt x="1121487" y="293370"/>
                  <a:pt x="1120535" y="290513"/>
                </a:cubicBezTo>
                <a:cubicBezTo>
                  <a:pt x="1122440" y="292418"/>
                  <a:pt x="1124345" y="294323"/>
                  <a:pt x="1126250" y="296228"/>
                </a:cubicBezTo>
                <a:close/>
                <a:moveTo>
                  <a:pt x="1205307" y="633413"/>
                </a:moveTo>
                <a:cubicBezTo>
                  <a:pt x="1205307" y="635318"/>
                  <a:pt x="1205307" y="637223"/>
                  <a:pt x="1205307" y="639128"/>
                </a:cubicBezTo>
                <a:cubicBezTo>
                  <a:pt x="1205307" y="637223"/>
                  <a:pt x="1205307" y="635318"/>
                  <a:pt x="1205307" y="633413"/>
                </a:cubicBezTo>
                <a:close/>
                <a:moveTo>
                  <a:pt x="1223405" y="493395"/>
                </a:moveTo>
                <a:cubicBezTo>
                  <a:pt x="1223405" y="492443"/>
                  <a:pt x="1224357" y="491490"/>
                  <a:pt x="1225310" y="489585"/>
                </a:cubicBezTo>
                <a:cubicBezTo>
                  <a:pt x="1225310" y="492443"/>
                  <a:pt x="1225310" y="494348"/>
                  <a:pt x="1224357" y="495300"/>
                </a:cubicBezTo>
                <a:cubicBezTo>
                  <a:pt x="1223405" y="494348"/>
                  <a:pt x="1223405" y="494348"/>
                  <a:pt x="1223405" y="493395"/>
                </a:cubicBezTo>
                <a:close/>
                <a:moveTo>
                  <a:pt x="1221500" y="478155"/>
                </a:moveTo>
                <a:cubicBezTo>
                  <a:pt x="1221500" y="477203"/>
                  <a:pt x="1221500" y="477203"/>
                  <a:pt x="1221500" y="476250"/>
                </a:cubicBezTo>
                <a:cubicBezTo>
                  <a:pt x="1222452" y="477203"/>
                  <a:pt x="1222452" y="478155"/>
                  <a:pt x="1223405" y="479108"/>
                </a:cubicBezTo>
                <a:cubicBezTo>
                  <a:pt x="1222452" y="479108"/>
                  <a:pt x="1222452" y="479108"/>
                  <a:pt x="1221500" y="478155"/>
                </a:cubicBezTo>
                <a:close/>
                <a:moveTo>
                  <a:pt x="1216737" y="461963"/>
                </a:moveTo>
                <a:cubicBezTo>
                  <a:pt x="1214832" y="466725"/>
                  <a:pt x="1217690" y="471488"/>
                  <a:pt x="1218642" y="470535"/>
                </a:cubicBezTo>
                <a:cubicBezTo>
                  <a:pt x="1218642" y="472440"/>
                  <a:pt x="1217690" y="473393"/>
                  <a:pt x="1217690" y="473393"/>
                </a:cubicBezTo>
                <a:cubicBezTo>
                  <a:pt x="1216737" y="472440"/>
                  <a:pt x="1216737" y="471488"/>
                  <a:pt x="1215785" y="470535"/>
                </a:cubicBezTo>
                <a:cubicBezTo>
                  <a:pt x="1215785" y="469583"/>
                  <a:pt x="1215785" y="469583"/>
                  <a:pt x="1215785" y="468630"/>
                </a:cubicBezTo>
                <a:cubicBezTo>
                  <a:pt x="1214832" y="467678"/>
                  <a:pt x="1213880" y="466725"/>
                  <a:pt x="1212927" y="465773"/>
                </a:cubicBezTo>
                <a:cubicBezTo>
                  <a:pt x="1211975" y="464820"/>
                  <a:pt x="1211975" y="463868"/>
                  <a:pt x="1211975" y="463868"/>
                </a:cubicBezTo>
                <a:cubicBezTo>
                  <a:pt x="1211022" y="461963"/>
                  <a:pt x="1212927" y="460058"/>
                  <a:pt x="1214832" y="460058"/>
                </a:cubicBezTo>
                <a:cubicBezTo>
                  <a:pt x="1214832" y="461010"/>
                  <a:pt x="1215785" y="461963"/>
                  <a:pt x="1216737" y="461963"/>
                </a:cubicBezTo>
                <a:cubicBezTo>
                  <a:pt x="1216737" y="461963"/>
                  <a:pt x="1216737" y="461963"/>
                  <a:pt x="1216737" y="461963"/>
                </a:cubicBezTo>
                <a:close/>
                <a:moveTo>
                  <a:pt x="1205307" y="418148"/>
                </a:moveTo>
                <a:cubicBezTo>
                  <a:pt x="1205307" y="418148"/>
                  <a:pt x="1205307" y="418148"/>
                  <a:pt x="1205307" y="418148"/>
                </a:cubicBezTo>
                <a:cubicBezTo>
                  <a:pt x="1205307" y="417195"/>
                  <a:pt x="1205307" y="416243"/>
                  <a:pt x="1205307" y="416243"/>
                </a:cubicBezTo>
                <a:cubicBezTo>
                  <a:pt x="1205307" y="417195"/>
                  <a:pt x="1205307" y="418148"/>
                  <a:pt x="1205307" y="418148"/>
                </a:cubicBezTo>
                <a:close/>
                <a:moveTo>
                  <a:pt x="554750" y="109538"/>
                </a:moveTo>
                <a:cubicBezTo>
                  <a:pt x="553797" y="109538"/>
                  <a:pt x="552845" y="109538"/>
                  <a:pt x="551892" y="108585"/>
                </a:cubicBezTo>
                <a:cubicBezTo>
                  <a:pt x="552845" y="109538"/>
                  <a:pt x="553797" y="109538"/>
                  <a:pt x="554750" y="109538"/>
                </a:cubicBezTo>
                <a:close/>
                <a:moveTo>
                  <a:pt x="748107" y="1136333"/>
                </a:moveTo>
                <a:cubicBezTo>
                  <a:pt x="749060" y="1140143"/>
                  <a:pt x="744297" y="1137285"/>
                  <a:pt x="740487" y="1139190"/>
                </a:cubicBezTo>
                <a:cubicBezTo>
                  <a:pt x="741440" y="1137285"/>
                  <a:pt x="744297" y="1136333"/>
                  <a:pt x="748107" y="1136333"/>
                </a:cubicBezTo>
                <a:close/>
                <a:moveTo>
                  <a:pt x="1060527" y="986790"/>
                </a:moveTo>
                <a:cubicBezTo>
                  <a:pt x="1062432" y="989648"/>
                  <a:pt x="1056717" y="991553"/>
                  <a:pt x="1052907" y="996315"/>
                </a:cubicBezTo>
                <a:cubicBezTo>
                  <a:pt x="1051955" y="995363"/>
                  <a:pt x="1050050" y="996315"/>
                  <a:pt x="1049097" y="995363"/>
                </a:cubicBezTo>
                <a:cubicBezTo>
                  <a:pt x="1052907" y="992505"/>
                  <a:pt x="1056717" y="988695"/>
                  <a:pt x="1060527" y="986790"/>
                </a:cubicBezTo>
                <a:close/>
                <a:moveTo>
                  <a:pt x="1067195" y="977265"/>
                </a:moveTo>
                <a:cubicBezTo>
                  <a:pt x="1068147" y="978218"/>
                  <a:pt x="1069100" y="979170"/>
                  <a:pt x="1070052" y="977265"/>
                </a:cubicBezTo>
                <a:cubicBezTo>
                  <a:pt x="1071957" y="979170"/>
                  <a:pt x="1066242" y="984885"/>
                  <a:pt x="1063385" y="985838"/>
                </a:cubicBezTo>
                <a:cubicBezTo>
                  <a:pt x="1063385" y="983933"/>
                  <a:pt x="1064337" y="981075"/>
                  <a:pt x="1067195" y="977265"/>
                </a:cubicBezTo>
                <a:close/>
                <a:moveTo>
                  <a:pt x="1185305" y="723900"/>
                </a:moveTo>
                <a:cubicBezTo>
                  <a:pt x="1186257" y="723900"/>
                  <a:pt x="1186257" y="723900"/>
                  <a:pt x="1185305" y="723900"/>
                </a:cubicBezTo>
                <a:cubicBezTo>
                  <a:pt x="1185305" y="726758"/>
                  <a:pt x="1185305" y="726758"/>
                  <a:pt x="1184352" y="726758"/>
                </a:cubicBezTo>
                <a:cubicBezTo>
                  <a:pt x="1185305" y="725805"/>
                  <a:pt x="1185305" y="724853"/>
                  <a:pt x="1185305" y="723900"/>
                </a:cubicBezTo>
                <a:close/>
                <a:moveTo>
                  <a:pt x="1203402" y="662940"/>
                </a:moveTo>
                <a:cubicBezTo>
                  <a:pt x="1203402" y="661988"/>
                  <a:pt x="1203402" y="660083"/>
                  <a:pt x="1203402" y="659130"/>
                </a:cubicBezTo>
                <a:cubicBezTo>
                  <a:pt x="1203402" y="659130"/>
                  <a:pt x="1204355" y="658178"/>
                  <a:pt x="1205307" y="658178"/>
                </a:cubicBezTo>
                <a:cubicBezTo>
                  <a:pt x="1204355" y="660083"/>
                  <a:pt x="1203402" y="661988"/>
                  <a:pt x="1203402" y="662940"/>
                </a:cubicBezTo>
                <a:close/>
                <a:moveTo>
                  <a:pt x="1206260" y="653415"/>
                </a:moveTo>
                <a:cubicBezTo>
                  <a:pt x="1206260" y="651510"/>
                  <a:pt x="1205307" y="648653"/>
                  <a:pt x="1205307" y="646748"/>
                </a:cubicBezTo>
                <a:cubicBezTo>
                  <a:pt x="1206260" y="644843"/>
                  <a:pt x="1206260" y="642938"/>
                  <a:pt x="1207212" y="640080"/>
                </a:cubicBezTo>
                <a:cubicBezTo>
                  <a:pt x="1207212" y="645795"/>
                  <a:pt x="1206260" y="648653"/>
                  <a:pt x="1206260" y="653415"/>
                </a:cubicBezTo>
                <a:cubicBezTo>
                  <a:pt x="1206260" y="653415"/>
                  <a:pt x="1206260" y="653415"/>
                  <a:pt x="1206260" y="653415"/>
                </a:cubicBezTo>
                <a:close/>
                <a:moveTo>
                  <a:pt x="1225310" y="521018"/>
                </a:moveTo>
                <a:cubicBezTo>
                  <a:pt x="1226262" y="517208"/>
                  <a:pt x="1226262" y="513398"/>
                  <a:pt x="1225310" y="508635"/>
                </a:cubicBezTo>
                <a:cubicBezTo>
                  <a:pt x="1230072" y="510540"/>
                  <a:pt x="1228167" y="521018"/>
                  <a:pt x="1225310" y="524828"/>
                </a:cubicBezTo>
                <a:cubicBezTo>
                  <a:pt x="1225310" y="523875"/>
                  <a:pt x="1225310" y="522923"/>
                  <a:pt x="1225310" y="521018"/>
                </a:cubicBezTo>
                <a:close/>
                <a:moveTo>
                  <a:pt x="1224357" y="498158"/>
                </a:moveTo>
                <a:cubicBezTo>
                  <a:pt x="1225310" y="500063"/>
                  <a:pt x="1226262" y="502920"/>
                  <a:pt x="1227215" y="506730"/>
                </a:cubicBezTo>
                <a:cubicBezTo>
                  <a:pt x="1224357" y="509588"/>
                  <a:pt x="1223405" y="501015"/>
                  <a:pt x="1224357" y="498158"/>
                </a:cubicBezTo>
                <a:close/>
                <a:moveTo>
                  <a:pt x="1212927" y="422910"/>
                </a:moveTo>
                <a:lnTo>
                  <a:pt x="1210070" y="423863"/>
                </a:lnTo>
                <a:cubicBezTo>
                  <a:pt x="1209117" y="421005"/>
                  <a:pt x="1211022" y="417195"/>
                  <a:pt x="1208165" y="416243"/>
                </a:cubicBezTo>
                <a:cubicBezTo>
                  <a:pt x="1207212" y="411480"/>
                  <a:pt x="1210070" y="417195"/>
                  <a:pt x="1211022" y="417195"/>
                </a:cubicBezTo>
                <a:cubicBezTo>
                  <a:pt x="1211022" y="415290"/>
                  <a:pt x="1210070" y="414338"/>
                  <a:pt x="1209117" y="412433"/>
                </a:cubicBezTo>
                <a:cubicBezTo>
                  <a:pt x="1210070" y="412433"/>
                  <a:pt x="1210070" y="411480"/>
                  <a:pt x="1211022" y="410528"/>
                </a:cubicBezTo>
                <a:cubicBezTo>
                  <a:pt x="1211975" y="414338"/>
                  <a:pt x="1212927" y="418148"/>
                  <a:pt x="1212927" y="422910"/>
                </a:cubicBezTo>
                <a:close/>
                <a:moveTo>
                  <a:pt x="1206260" y="397193"/>
                </a:moveTo>
                <a:cubicBezTo>
                  <a:pt x="1205307" y="397193"/>
                  <a:pt x="1204355" y="394335"/>
                  <a:pt x="1204355" y="392430"/>
                </a:cubicBezTo>
                <a:cubicBezTo>
                  <a:pt x="1204355" y="392430"/>
                  <a:pt x="1204355" y="392430"/>
                  <a:pt x="1204355" y="392430"/>
                </a:cubicBezTo>
                <a:cubicBezTo>
                  <a:pt x="1205307" y="392430"/>
                  <a:pt x="1205307" y="391478"/>
                  <a:pt x="1206260" y="391478"/>
                </a:cubicBezTo>
                <a:cubicBezTo>
                  <a:pt x="1208165" y="395288"/>
                  <a:pt x="1206260" y="394335"/>
                  <a:pt x="1206260" y="397193"/>
                </a:cubicBezTo>
                <a:close/>
                <a:moveTo>
                  <a:pt x="1192925" y="381953"/>
                </a:moveTo>
                <a:cubicBezTo>
                  <a:pt x="1192925" y="381953"/>
                  <a:pt x="1193877" y="381953"/>
                  <a:pt x="1193877" y="381953"/>
                </a:cubicBezTo>
                <a:cubicBezTo>
                  <a:pt x="1196735" y="383858"/>
                  <a:pt x="1198640" y="385763"/>
                  <a:pt x="1199592" y="389573"/>
                </a:cubicBezTo>
                <a:cubicBezTo>
                  <a:pt x="1199592" y="391478"/>
                  <a:pt x="1201497" y="391478"/>
                  <a:pt x="1202450" y="391478"/>
                </a:cubicBezTo>
                <a:cubicBezTo>
                  <a:pt x="1202450" y="392430"/>
                  <a:pt x="1203402" y="394335"/>
                  <a:pt x="1203402" y="395288"/>
                </a:cubicBezTo>
                <a:cubicBezTo>
                  <a:pt x="1202450" y="395288"/>
                  <a:pt x="1202450" y="397193"/>
                  <a:pt x="1202450" y="397193"/>
                </a:cubicBezTo>
                <a:cubicBezTo>
                  <a:pt x="1200545" y="390525"/>
                  <a:pt x="1196735" y="392430"/>
                  <a:pt x="1201497" y="396240"/>
                </a:cubicBezTo>
                <a:cubicBezTo>
                  <a:pt x="1201497" y="397193"/>
                  <a:pt x="1201497" y="398145"/>
                  <a:pt x="1202450" y="399098"/>
                </a:cubicBezTo>
                <a:cubicBezTo>
                  <a:pt x="1199592" y="399098"/>
                  <a:pt x="1197687" y="399098"/>
                  <a:pt x="1194830" y="399098"/>
                </a:cubicBezTo>
                <a:cubicBezTo>
                  <a:pt x="1193877" y="399098"/>
                  <a:pt x="1192925" y="397193"/>
                  <a:pt x="1192925" y="396240"/>
                </a:cubicBezTo>
                <a:cubicBezTo>
                  <a:pt x="1193877" y="394335"/>
                  <a:pt x="1195782" y="391478"/>
                  <a:pt x="1194830" y="389573"/>
                </a:cubicBezTo>
                <a:cubicBezTo>
                  <a:pt x="1194830" y="387668"/>
                  <a:pt x="1191972" y="385763"/>
                  <a:pt x="1191972" y="382905"/>
                </a:cubicBezTo>
                <a:cubicBezTo>
                  <a:pt x="1191972" y="382905"/>
                  <a:pt x="1192925" y="381953"/>
                  <a:pt x="1192925" y="381953"/>
                </a:cubicBezTo>
                <a:close/>
                <a:moveTo>
                  <a:pt x="1166255" y="331470"/>
                </a:moveTo>
                <a:cubicBezTo>
                  <a:pt x="1165302" y="331470"/>
                  <a:pt x="1164350" y="330518"/>
                  <a:pt x="1163397" y="331470"/>
                </a:cubicBezTo>
                <a:cubicBezTo>
                  <a:pt x="1162445" y="330518"/>
                  <a:pt x="1162445" y="328613"/>
                  <a:pt x="1161492" y="327660"/>
                </a:cubicBezTo>
                <a:cubicBezTo>
                  <a:pt x="1161492" y="326708"/>
                  <a:pt x="1161492" y="325755"/>
                  <a:pt x="1161492" y="324803"/>
                </a:cubicBezTo>
                <a:cubicBezTo>
                  <a:pt x="1162445" y="326708"/>
                  <a:pt x="1164350" y="329565"/>
                  <a:pt x="1166255" y="331470"/>
                </a:cubicBezTo>
                <a:close/>
                <a:moveTo>
                  <a:pt x="1062432" y="189548"/>
                </a:moveTo>
                <a:cubicBezTo>
                  <a:pt x="1063385" y="190500"/>
                  <a:pt x="1063385" y="190500"/>
                  <a:pt x="1064337" y="191453"/>
                </a:cubicBezTo>
                <a:cubicBezTo>
                  <a:pt x="1064337" y="191453"/>
                  <a:pt x="1064337" y="191453"/>
                  <a:pt x="1064337" y="192405"/>
                </a:cubicBezTo>
                <a:cubicBezTo>
                  <a:pt x="1060527" y="191453"/>
                  <a:pt x="1059575" y="187643"/>
                  <a:pt x="1057670" y="182880"/>
                </a:cubicBezTo>
                <a:cubicBezTo>
                  <a:pt x="1058622" y="185738"/>
                  <a:pt x="1060527" y="187643"/>
                  <a:pt x="1062432" y="189548"/>
                </a:cubicBezTo>
                <a:close/>
                <a:moveTo>
                  <a:pt x="1007187" y="171450"/>
                </a:moveTo>
                <a:cubicBezTo>
                  <a:pt x="1007187" y="172403"/>
                  <a:pt x="1008140" y="172403"/>
                  <a:pt x="1007187" y="171450"/>
                </a:cubicBezTo>
                <a:cubicBezTo>
                  <a:pt x="1007187" y="172403"/>
                  <a:pt x="1006235" y="171450"/>
                  <a:pt x="1006235" y="171450"/>
                </a:cubicBezTo>
                <a:cubicBezTo>
                  <a:pt x="1006235" y="171450"/>
                  <a:pt x="1006235" y="171450"/>
                  <a:pt x="1007187" y="171450"/>
                </a:cubicBezTo>
                <a:close/>
                <a:moveTo>
                  <a:pt x="523317" y="111443"/>
                </a:moveTo>
                <a:cubicBezTo>
                  <a:pt x="523317" y="112395"/>
                  <a:pt x="523317" y="112395"/>
                  <a:pt x="523317" y="113348"/>
                </a:cubicBezTo>
                <a:cubicBezTo>
                  <a:pt x="525222" y="113348"/>
                  <a:pt x="526175" y="112395"/>
                  <a:pt x="526175" y="111443"/>
                </a:cubicBezTo>
                <a:cubicBezTo>
                  <a:pt x="529032" y="111443"/>
                  <a:pt x="530937" y="111443"/>
                  <a:pt x="533795" y="111443"/>
                </a:cubicBezTo>
                <a:cubicBezTo>
                  <a:pt x="532842" y="113348"/>
                  <a:pt x="530937" y="115253"/>
                  <a:pt x="529032" y="116205"/>
                </a:cubicBezTo>
                <a:cubicBezTo>
                  <a:pt x="526175" y="118110"/>
                  <a:pt x="524270" y="117158"/>
                  <a:pt x="522365" y="113348"/>
                </a:cubicBezTo>
                <a:cubicBezTo>
                  <a:pt x="521412" y="113348"/>
                  <a:pt x="520460" y="114300"/>
                  <a:pt x="519507" y="114300"/>
                </a:cubicBezTo>
                <a:cubicBezTo>
                  <a:pt x="514745" y="117158"/>
                  <a:pt x="512840" y="117158"/>
                  <a:pt x="509982" y="113348"/>
                </a:cubicBezTo>
                <a:cubicBezTo>
                  <a:pt x="509982" y="113348"/>
                  <a:pt x="509982" y="113348"/>
                  <a:pt x="509982" y="113348"/>
                </a:cubicBezTo>
                <a:cubicBezTo>
                  <a:pt x="514745" y="112395"/>
                  <a:pt x="519507" y="111443"/>
                  <a:pt x="523317" y="111443"/>
                </a:cubicBezTo>
                <a:close/>
                <a:moveTo>
                  <a:pt x="486170" y="117158"/>
                </a:moveTo>
                <a:cubicBezTo>
                  <a:pt x="490932" y="116205"/>
                  <a:pt x="494742" y="116205"/>
                  <a:pt x="498552" y="116205"/>
                </a:cubicBezTo>
                <a:cubicBezTo>
                  <a:pt x="497600" y="117158"/>
                  <a:pt x="496647" y="117158"/>
                  <a:pt x="494742" y="117158"/>
                </a:cubicBezTo>
                <a:cubicBezTo>
                  <a:pt x="493790" y="117158"/>
                  <a:pt x="491885" y="117158"/>
                  <a:pt x="490932" y="118110"/>
                </a:cubicBezTo>
                <a:cubicBezTo>
                  <a:pt x="487122" y="123825"/>
                  <a:pt x="479502" y="119063"/>
                  <a:pt x="474740" y="122873"/>
                </a:cubicBezTo>
                <a:cubicBezTo>
                  <a:pt x="471882" y="125730"/>
                  <a:pt x="469977" y="123825"/>
                  <a:pt x="468072" y="121920"/>
                </a:cubicBezTo>
                <a:cubicBezTo>
                  <a:pt x="474740" y="120015"/>
                  <a:pt x="480455" y="118110"/>
                  <a:pt x="486170" y="117158"/>
                </a:cubicBezTo>
                <a:close/>
                <a:moveTo>
                  <a:pt x="169940" y="883920"/>
                </a:moveTo>
                <a:cubicBezTo>
                  <a:pt x="168987" y="883920"/>
                  <a:pt x="168987" y="882015"/>
                  <a:pt x="168987" y="881063"/>
                </a:cubicBezTo>
                <a:cubicBezTo>
                  <a:pt x="168987" y="880110"/>
                  <a:pt x="168987" y="880110"/>
                  <a:pt x="169940" y="880110"/>
                </a:cubicBezTo>
                <a:cubicBezTo>
                  <a:pt x="169940" y="880110"/>
                  <a:pt x="170892" y="879158"/>
                  <a:pt x="170892" y="879158"/>
                </a:cubicBezTo>
                <a:cubicBezTo>
                  <a:pt x="170892" y="879158"/>
                  <a:pt x="170892" y="879158"/>
                  <a:pt x="170892" y="879158"/>
                </a:cubicBezTo>
                <a:cubicBezTo>
                  <a:pt x="170892" y="879158"/>
                  <a:pt x="170892" y="879158"/>
                  <a:pt x="170892" y="879158"/>
                </a:cubicBezTo>
                <a:cubicBezTo>
                  <a:pt x="171845" y="880110"/>
                  <a:pt x="171845" y="881063"/>
                  <a:pt x="171845" y="882015"/>
                </a:cubicBezTo>
                <a:cubicBezTo>
                  <a:pt x="171845" y="882968"/>
                  <a:pt x="171845" y="883920"/>
                  <a:pt x="169940" y="883920"/>
                </a:cubicBezTo>
                <a:close/>
                <a:moveTo>
                  <a:pt x="187085" y="931545"/>
                </a:moveTo>
                <a:cubicBezTo>
                  <a:pt x="187085" y="932498"/>
                  <a:pt x="186132" y="933450"/>
                  <a:pt x="185180" y="933450"/>
                </a:cubicBezTo>
                <a:cubicBezTo>
                  <a:pt x="185180" y="933450"/>
                  <a:pt x="184227" y="932498"/>
                  <a:pt x="184227" y="932498"/>
                </a:cubicBezTo>
                <a:cubicBezTo>
                  <a:pt x="184227" y="930593"/>
                  <a:pt x="184227" y="928688"/>
                  <a:pt x="184227" y="927735"/>
                </a:cubicBezTo>
                <a:cubicBezTo>
                  <a:pt x="184227" y="927735"/>
                  <a:pt x="184227" y="927735"/>
                  <a:pt x="184227" y="927735"/>
                </a:cubicBezTo>
                <a:cubicBezTo>
                  <a:pt x="184227" y="927735"/>
                  <a:pt x="184227" y="927735"/>
                  <a:pt x="184227" y="927735"/>
                </a:cubicBezTo>
                <a:cubicBezTo>
                  <a:pt x="183275" y="927735"/>
                  <a:pt x="182322" y="926783"/>
                  <a:pt x="181370" y="926783"/>
                </a:cubicBezTo>
                <a:cubicBezTo>
                  <a:pt x="181370" y="926783"/>
                  <a:pt x="181370" y="925830"/>
                  <a:pt x="181370" y="925830"/>
                </a:cubicBezTo>
                <a:cubicBezTo>
                  <a:pt x="183275" y="925830"/>
                  <a:pt x="183275" y="926783"/>
                  <a:pt x="183275" y="928688"/>
                </a:cubicBezTo>
                <a:cubicBezTo>
                  <a:pt x="183275" y="928688"/>
                  <a:pt x="183275" y="928688"/>
                  <a:pt x="183275" y="928688"/>
                </a:cubicBezTo>
                <a:cubicBezTo>
                  <a:pt x="183275" y="928688"/>
                  <a:pt x="183275" y="928688"/>
                  <a:pt x="183275" y="928688"/>
                </a:cubicBezTo>
                <a:cubicBezTo>
                  <a:pt x="186132" y="927735"/>
                  <a:pt x="188037" y="928688"/>
                  <a:pt x="187085" y="931545"/>
                </a:cubicBezTo>
                <a:close/>
                <a:moveTo>
                  <a:pt x="198515" y="942023"/>
                </a:moveTo>
                <a:cubicBezTo>
                  <a:pt x="198515" y="942023"/>
                  <a:pt x="198515" y="942023"/>
                  <a:pt x="198515" y="942023"/>
                </a:cubicBezTo>
                <a:lnTo>
                  <a:pt x="198515" y="942023"/>
                </a:lnTo>
                <a:cubicBezTo>
                  <a:pt x="197562" y="941070"/>
                  <a:pt x="196610" y="941070"/>
                  <a:pt x="195657" y="940118"/>
                </a:cubicBezTo>
                <a:cubicBezTo>
                  <a:pt x="196610" y="939165"/>
                  <a:pt x="197562" y="938213"/>
                  <a:pt x="198515" y="938213"/>
                </a:cubicBezTo>
                <a:cubicBezTo>
                  <a:pt x="199467" y="938213"/>
                  <a:pt x="200420" y="939165"/>
                  <a:pt x="201372" y="940118"/>
                </a:cubicBezTo>
                <a:cubicBezTo>
                  <a:pt x="200420" y="941070"/>
                  <a:pt x="199467" y="942023"/>
                  <a:pt x="198515" y="942023"/>
                </a:cubicBezTo>
                <a:close/>
                <a:moveTo>
                  <a:pt x="206135" y="950595"/>
                </a:moveTo>
                <a:cubicBezTo>
                  <a:pt x="206135" y="951548"/>
                  <a:pt x="206135" y="953453"/>
                  <a:pt x="204230" y="953453"/>
                </a:cubicBezTo>
                <a:cubicBezTo>
                  <a:pt x="204230" y="953453"/>
                  <a:pt x="204230" y="952500"/>
                  <a:pt x="204230" y="952500"/>
                </a:cubicBezTo>
                <a:cubicBezTo>
                  <a:pt x="204230" y="951548"/>
                  <a:pt x="205182" y="950595"/>
                  <a:pt x="206135" y="950595"/>
                </a:cubicBezTo>
                <a:cubicBezTo>
                  <a:pt x="206135" y="950595"/>
                  <a:pt x="206135" y="950595"/>
                  <a:pt x="206135" y="950595"/>
                </a:cubicBezTo>
                <a:cubicBezTo>
                  <a:pt x="206135" y="949643"/>
                  <a:pt x="206135" y="949643"/>
                  <a:pt x="206135" y="950595"/>
                </a:cubicBezTo>
                <a:cubicBezTo>
                  <a:pt x="206135" y="947738"/>
                  <a:pt x="206135" y="945833"/>
                  <a:pt x="208040" y="943928"/>
                </a:cubicBezTo>
                <a:cubicBezTo>
                  <a:pt x="208992" y="942975"/>
                  <a:pt x="212802" y="942975"/>
                  <a:pt x="212802" y="943928"/>
                </a:cubicBezTo>
                <a:cubicBezTo>
                  <a:pt x="212802" y="944880"/>
                  <a:pt x="212802" y="945833"/>
                  <a:pt x="211850" y="946785"/>
                </a:cubicBezTo>
                <a:cubicBezTo>
                  <a:pt x="210897" y="947738"/>
                  <a:pt x="208992" y="950595"/>
                  <a:pt x="206135" y="950595"/>
                </a:cubicBezTo>
                <a:cubicBezTo>
                  <a:pt x="207087" y="949643"/>
                  <a:pt x="207087" y="950595"/>
                  <a:pt x="206135" y="950595"/>
                </a:cubicBezTo>
                <a:cubicBezTo>
                  <a:pt x="206135" y="950595"/>
                  <a:pt x="206135" y="950595"/>
                  <a:pt x="206135" y="950595"/>
                </a:cubicBezTo>
                <a:close/>
                <a:moveTo>
                  <a:pt x="221375" y="954405"/>
                </a:moveTo>
                <a:cubicBezTo>
                  <a:pt x="218517" y="960120"/>
                  <a:pt x="212802" y="964883"/>
                  <a:pt x="212802" y="972503"/>
                </a:cubicBezTo>
                <a:cubicBezTo>
                  <a:pt x="212802" y="972503"/>
                  <a:pt x="210897" y="973455"/>
                  <a:pt x="209945" y="973455"/>
                </a:cubicBezTo>
                <a:cubicBezTo>
                  <a:pt x="208992" y="973455"/>
                  <a:pt x="207087" y="971550"/>
                  <a:pt x="208040" y="971550"/>
                </a:cubicBezTo>
                <a:cubicBezTo>
                  <a:pt x="209945" y="963930"/>
                  <a:pt x="212802" y="958215"/>
                  <a:pt x="217565" y="951548"/>
                </a:cubicBezTo>
                <a:cubicBezTo>
                  <a:pt x="217565" y="950595"/>
                  <a:pt x="219470" y="951548"/>
                  <a:pt x="221375" y="951548"/>
                </a:cubicBezTo>
                <a:cubicBezTo>
                  <a:pt x="221375" y="951548"/>
                  <a:pt x="221375" y="951548"/>
                  <a:pt x="221375" y="951548"/>
                </a:cubicBezTo>
                <a:cubicBezTo>
                  <a:pt x="221375" y="951548"/>
                  <a:pt x="222327" y="952500"/>
                  <a:pt x="222327" y="952500"/>
                </a:cubicBezTo>
                <a:cubicBezTo>
                  <a:pt x="222327" y="952500"/>
                  <a:pt x="222327" y="952500"/>
                  <a:pt x="222327" y="952500"/>
                </a:cubicBezTo>
                <a:cubicBezTo>
                  <a:pt x="221375" y="952500"/>
                  <a:pt x="221375" y="953453"/>
                  <a:pt x="221375" y="954405"/>
                </a:cubicBezTo>
                <a:close/>
                <a:moveTo>
                  <a:pt x="278525" y="1001078"/>
                </a:moveTo>
                <a:cubicBezTo>
                  <a:pt x="277572" y="1002030"/>
                  <a:pt x="276620" y="1002983"/>
                  <a:pt x="275667" y="1002983"/>
                </a:cubicBezTo>
                <a:cubicBezTo>
                  <a:pt x="275667" y="1002030"/>
                  <a:pt x="276620" y="1001078"/>
                  <a:pt x="278525" y="1000125"/>
                </a:cubicBezTo>
                <a:cubicBezTo>
                  <a:pt x="281382" y="999173"/>
                  <a:pt x="283287" y="1002030"/>
                  <a:pt x="283287" y="1004888"/>
                </a:cubicBezTo>
                <a:cubicBezTo>
                  <a:pt x="283287" y="1004888"/>
                  <a:pt x="283287" y="1005840"/>
                  <a:pt x="283287" y="1005840"/>
                </a:cubicBezTo>
                <a:cubicBezTo>
                  <a:pt x="281382" y="1003935"/>
                  <a:pt x="280430" y="1002983"/>
                  <a:pt x="278525" y="1001078"/>
                </a:cubicBezTo>
                <a:close/>
                <a:moveTo>
                  <a:pt x="302337" y="1006793"/>
                </a:moveTo>
                <a:cubicBezTo>
                  <a:pt x="302337" y="1007745"/>
                  <a:pt x="302337" y="1007745"/>
                  <a:pt x="302337" y="1006793"/>
                </a:cubicBezTo>
                <a:lnTo>
                  <a:pt x="302337" y="1006793"/>
                </a:lnTo>
                <a:cubicBezTo>
                  <a:pt x="302337" y="1007745"/>
                  <a:pt x="302337" y="1006793"/>
                  <a:pt x="302337" y="1006793"/>
                </a:cubicBezTo>
                <a:cubicBezTo>
                  <a:pt x="302337" y="1006793"/>
                  <a:pt x="302337" y="1006793"/>
                  <a:pt x="302337" y="1006793"/>
                </a:cubicBezTo>
                <a:cubicBezTo>
                  <a:pt x="303290" y="1005840"/>
                  <a:pt x="303290" y="1005840"/>
                  <a:pt x="303290" y="1006793"/>
                </a:cubicBezTo>
                <a:cubicBezTo>
                  <a:pt x="303290" y="1006793"/>
                  <a:pt x="302337" y="1006793"/>
                  <a:pt x="302337" y="1006793"/>
                </a:cubicBezTo>
                <a:close/>
                <a:moveTo>
                  <a:pt x="430925" y="1107758"/>
                </a:moveTo>
                <a:cubicBezTo>
                  <a:pt x="419495" y="1102043"/>
                  <a:pt x="407112" y="1097280"/>
                  <a:pt x="393777" y="1094423"/>
                </a:cubicBezTo>
                <a:cubicBezTo>
                  <a:pt x="389015" y="1092518"/>
                  <a:pt x="385205" y="1089660"/>
                  <a:pt x="379490" y="1085850"/>
                </a:cubicBezTo>
                <a:cubicBezTo>
                  <a:pt x="378537" y="1085850"/>
                  <a:pt x="378537" y="1084898"/>
                  <a:pt x="377585" y="1084898"/>
                </a:cubicBezTo>
                <a:cubicBezTo>
                  <a:pt x="379490" y="1085850"/>
                  <a:pt x="382347" y="1085850"/>
                  <a:pt x="384252" y="1085850"/>
                </a:cubicBezTo>
                <a:cubicBezTo>
                  <a:pt x="389967" y="1086803"/>
                  <a:pt x="394730" y="1087755"/>
                  <a:pt x="399492" y="1089660"/>
                </a:cubicBezTo>
                <a:cubicBezTo>
                  <a:pt x="404255" y="1090613"/>
                  <a:pt x="409970" y="1092518"/>
                  <a:pt x="415685" y="1095375"/>
                </a:cubicBezTo>
                <a:cubicBezTo>
                  <a:pt x="425210" y="1090613"/>
                  <a:pt x="438545" y="1107758"/>
                  <a:pt x="448070" y="1106805"/>
                </a:cubicBezTo>
                <a:cubicBezTo>
                  <a:pt x="444260" y="1101090"/>
                  <a:pt x="459500" y="1105853"/>
                  <a:pt x="469025" y="1106805"/>
                </a:cubicBezTo>
                <a:cubicBezTo>
                  <a:pt x="468072" y="1109663"/>
                  <a:pt x="469025" y="1112520"/>
                  <a:pt x="469025" y="1117283"/>
                </a:cubicBezTo>
                <a:cubicBezTo>
                  <a:pt x="455690" y="1116330"/>
                  <a:pt x="443307" y="1112520"/>
                  <a:pt x="430925" y="1107758"/>
                </a:cubicBezTo>
                <a:close/>
                <a:moveTo>
                  <a:pt x="609042" y="1137285"/>
                </a:moveTo>
                <a:cubicBezTo>
                  <a:pt x="611900" y="1135380"/>
                  <a:pt x="613805" y="1139190"/>
                  <a:pt x="618567" y="1138238"/>
                </a:cubicBezTo>
                <a:cubicBezTo>
                  <a:pt x="618567" y="1137285"/>
                  <a:pt x="616662" y="1137285"/>
                  <a:pt x="615710" y="1137285"/>
                </a:cubicBezTo>
                <a:cubicBezTo>
                  <a:pt x="615710" y="1136333"/>
                  <a:pt x="619520" y="1136333"/>
                  <a:pt x="619520" y="1135380"/>
                </a:cubicBezTo>
                <a:cubicBezTo>
                  <a:pt x="617615" y="1133475"/>
                  <a:pt x="610947" y="1135380"/>
                  <a:pt x="607137" y="1135380"/>
                </a:cubicBezTo>
                <a:cubicBezTo>
                  <a:pt x="612852" y="1131570"/>
                  <a:pt x="627140" y="1131570"/>
                  <a:pt x="630950" y="1128713"/>
                </a:cubicBezTo>
                <a:cubicBezTo>
                  <a:pt x="632855" y="1130618"/>
                  <a:pt x="631902" y="1133475"/>
                  <a:pt x="630950" y="1133475"/>
                </a:cubicBezTo>
                <a:cubicBezTo>
                  <a:pt x="632855" y="1136333"/>
                  <a:pt x="633807" y="1133475"/>
                  <a:pt x="636665" y="1134428"/>
                </a:cubicBezTo>
                <a:cubicBezTo>
                  <a:pt x="640475" y="1133475"/>
                  <a:pt x="631902" y="1133475"/>
                  <a:pt x="633807" y="1130618"/>
                </a:cubicBezTo>
                <a:cubicBezTo>
                  <a:pt x="644285" y="1129665"/>
                  <a:pt x="647142" y="1130618"/>
                  <a:pt x="650952" y="1127760"/>
                </a:cubicBezTo>
                <a:cubicBezTo>
                  <a:pt x="655715" y="1128713"/>
                  <a:pt x="650952" y="1128713"/>
                  <a:pt x="659525" y="1127760"/>
                </a:cubicBezTo>
                <a:cubicBezTo>
                  <a:pt x="661430" y="1133475"/>
                  <a:pt x="650952" y="1130618"/>
                  <a:pt x="648095" y="1132523"/>
                </a:cubicBezTo>
                <a:cubicBezTo>
                  <a:pt x="652857" y="1136333"/>
                  <a:pt x="665240" y="1126808"/>
                  <a:pt x="666192" y="1132523"/>
                </a:cubicBezTo>
                <a:cubicBezTo>
                  <a:pt x="661430" y="1132523"/>
                  <a:pt x="657620" y="1133475"/>
                  <a:pt x="652857" y="1134428"/>
                </a:cubicBezTo>
                <a:cubicBezTo>
                  <a:pt x="648095" y="1135380"/>
                  <a:pt x="643332" y="1135380"/>
                  <a:pt x="638570" y="1136333"/>
                </a:cubicBezTo>
                <a:cubicBezTo>
                  <a:pt x="629045" y="1139190"/>
                  <a:pt x="618567" y="1140143"/>
                  <a:pt x="609042" y="1137285"/>
                </a:cubicBezTo>
                <a:close/>
                <a:moveTo>
                  <a:pt x="611900" y="1170623"/>
                </a:moveTo>
                <a:cubicBezTo>
                  <a:pt x="610947" y="1173480"/>
                  <a:pt x="614757" y="1171575"/>
                  <a:pt x="617615" y="1171575"/>
                </a:cubicBezTo>
                <a:cubicBezTo>
                  <a:pt x="612852" y="1172528"/>
                  <a:pt x="605232" y="1173480"/>
                  <a:pt x="596660" y="1173480"/>
                </a:cubicBezTo>
                <a:cubicBezTo>
                  <a:pt x="588087" y="1173480"/>
                  <a:pt x="578562" y="1172528"/>
                  <a:pt x="569990" y="1173480"/>
                </a:cubicBezTo>
                <a:cubicBezTo>
                  <a:pt x="580467" y="1167765"/>
                  <a:pt x="596660" y="1173480"/>
                  <a:pt x="611900" y="1170623"/>
                </a:cubicBezTo>
                <a:close/>
                <a:moveTo>
                  <a:pt x="565227" y="1175385"/>
                </a:moveTo>
                <a:cubicBezTo>
                  <a:pt x="573800" y="1176338"/>
                  <a:pt x="575705" y="1176338"/>
                  <a:pt x="584277" y="1177290"/>
                </a:cubicBezTo>
                <a:cubicBezTo>
                  <a:pt x="575705" y="1173480"/>
                  <a:pt x="602375" y="1175385"/>
                  <a:pt x="605232" y="1177290"/>
                </a:cubicBezTo>
                <a:cubicBezTo>
                  <a:pt x="598565" y="1179195"/>
                  <a:pt x="589992" y="1179195"/>
                  <a:pt x="582372" y="1178243"/>
                </a:cubicBezTo>
                <a:cubicBezTo>
                  <a:pt x="574752" y="1178243"/>
                  <a:pt x="567132" y="1177290"/>
                  <a:pt x="562370" y="1179195"/>
                </a:cubicBezTo>
                <a:cubicBezTo>
                  <a:pt x="561417" y="1177290"/>
                  <a:pt x="565227" y="1177290"/>
                  <a:pt x="565227" y="1175385"/>
                </a:cubicBezTo>
                <a:close/>
                <a:moveTo>
                  <a:pt x="561417" y="1183005"/>
                </a:moveTo>
                <a:cubicBezTo>
                  <a:pt x="562370" y="1180148"/>
                  <a:pt x="566180" y="1182053"/>
                  <a:pt x="569037" y="1183005"/>
                </a:cubicBezTo>
                <a:cubicBezTo>
                  <a:pt x="568085" y="1184910"/>
                  <a:pt x="561417" y="1183005"/>
                  <a:pt x="561417" y="1183005"/>
                </a:cubicBezTo>
                <a:close/>
                <a:moveTo>
                  <a:pt x="661430" y="1187768"/>
                </a:moveTo>
                <a:lnTo>
                  <a:pt x="661430" y="1184910"/>
                </a:lnTo>
                <a:cubicBezTo>
                  <a:pt x="660477" y="1184910"/>
                  <a:pt x="660477" y="1184910"/>
                  <a:pt x="659525" y="1185863"/>
                </a:cubicBezTo>
                <a:cubicBezTo>
                  <a:pt x="656667" y="1186815"/>
                  <a:pt x="652857" y="1186815"/>
                  <a:pt x="649047" y="1187768"/>
                </a:cubicBezTo>
                <a:cubicBezTo>
                  <a:pt x="642380" y="1188720"/>
                  <a:pt x="634760" y="1189673"/>
                  <a:pt x="627140" y="1189673"/>
                </a:cubicBezTo>
                <a:cubicBezTo>
                  <a:pt x="611900" y="1190625"/>
                  <a:pt x="596660" y="1191578"/>
                  <a:pt x="581420" y="1188720"/>
                </a:cubicBezTo>
                <a:cubicBezTo>
                  <a:pt x="579515" y="1188720"/>
                  <a:pt x="580467" y="1190625"/>
                  <a:pt x="578562" y="1190625"/>
                </a:cubicBezTo>
                <a:cubicBezTo>
                  <a:pt x="574752" y="1190625"/>
                  <a:pt x="571895" y="1189673"/>
                  <a:pt x="569990" y="1188720"/>
                </a:cubicBezTo>
                <a:cubicBezTo>
                  <a:pt x="569990" y="1185863"/>
                  <a:pt x="577610" y="1187768"/>
                  <a:pt x="582372" y="1187768"/>
                </a:cubicBezTo>
                <a:cubicBezTo>
                  <a:pt x="582372" y="1186815"/>
                  <a:pt x="582372" y="1185863"/>
                  <a:pt x="580467" y="1184910"/>
                </a:cubicBezTo>
                <a:cubicBezTo>
                  <a:pt x="594755" y="1184910"/>
                  <a:pt x="621425" y="1184910"/>
                  <a:pt x="642380" y="1179195"/>
                </a:cubicBezTo>
                <a:cubicBezTo>
                  <a:pt x="647142" y="1180148"/>
                  <a:pt x="651905" y="1180148"/>
                  <a:pt x="654762" y="1182053"/>
                </a:cubicBezTo>
                <a:cubicBezTo>
                  <a:pt x="658572" y="1181100"/>
                  <a:pt x="653810" y="1179195"/>
                  <a:pt x="653810" y="1178243"/>
                </a:cubicBezTo>
                <a:cubicBezTo>
                  <a:pt x="657620" y="1177290"/>
                  <a:pt x="661430" y="1181100"/>
                  <a:pt x="662382" y="1178243"/>
                </a:cubicBezTo>
                <a:cubicBezTo>
                  <a:pt x="667145" y="1178243"/>
                  <a:pt x="664287" y="1179195"/>
                  <a:pt x="664287" y="1181100"/>
                </a:cubicBezTo>
                <a:cubicBezTo>
                  <a:pt x="671907" y="1179195"/>
                  <a:pt x="676670" y="1177290"/>
                  <a:pt x="681432" y="1176338"/>
                </a:cubicBezTo>
                <a:cubicBezTo>
                  <a:pt x="682385" y="1173480"/>
                  <a:pt x="676670" y="1175385"/>
                  <a:pt x="673812" y="1176338"/>
                </a:cubicBezTo>
                <a:cubicBezTo>
                  <a:pt x="677622" y="1172528"/>
                  <a:pt x="688100" y="1172528"/>
                  <a:pt x="692862" y="1173480"/>
                </a:cubicBezTo>
                <a:cubicBezTo>
                  <a:pt x="694767" y="1176338"/>
                  <a:pt x="687147" y="1180148"/>
                  <a:pt x="695720" y="1179195"/>
                </a:cubicBezTo>
                <a:cubicBezTo>
                  <a:pt x="690005" y="1183005"/>
                  <a:pt x="671907" y="1180148"/>
                  <a:pt x="669050" y="1183958"/>
                </a:cubicBezTo>
                <a:cubicBezTo>
                  <a:pt x="680480" y="1183958"/>
                  <a:pt x="700482" y="1178243"/>
                  <a:pt x="707150" y="1182053"/>
                </a:cubicBezTo>
                <a:cubicBezTo>
                  <a:pt x="692862" y="1185863"/>
                  <a:pt x="678575" y="1183958"/>
                  <a:pt x="661430" y="1187768"/>
                </a:cubicBezTo>
                <a:close/>
                <a:moveTo>
                  <a:pt x="730010" y="1167765"/>
                </a:moveTo>
                <a:cubicBezTo>
                  <a:pt x="730010" y="1165860"/>
                  <a:pt x="728105" y="1166813"/>
                  <a:pt x="728105" y="1164908"/>
                </a:cubicBezTo>
                <a:cubicBezTo>
                  <a:pt x="733820" y="1163003"/>
                  <a:pt x="732867" y="1165860"/>
                  <a:pt x="738582" y="1163955"/>
                </a:cubicBezTo>
                <a:cubicBezTo>
                  <a:pt x="736677" y="1165860"/>
                  <a:pt x="731915" y="1166813"/>
                  <a:pt x="730010" y="1167765"/>
                </a:cubicBezTo>
                <a:close/>
                <a:moveTo>
                  <a:pt x="769062" y="1153478"/>
                </a:moveTo>
                <a:cubicBezTo>
                  <a:pt x="750965" y="1156335"/>
                  <a:pt x="736677" y="1161098"/>
                  <a:pt x="718580" y="1163955"/>
                </a:cubicBezTo>
                <a:cubicBezTo>
                  <a:pt x="719532" y="1164908"/>
                  <a:pt x="723342" y="1163003"/>
                  <a:pt x="724295" y="1163955"/>
                </a:cubicBezTo>
                <a:cubicBezTo>
                  <a:pt x="724295" y="1166813"/>
                  <a:pt x="715722" y="1167765"/>
                  <a:pt x="715722" y="1164908"/>
                </a:cubicBezTo>
                <a:cubicBezTo>
                  <a:pt x="711912" y="1166813"/>
                  <a:pt x="711912" y="1167765"/>
                  <a:pt x="713817" y="1170623"/>
                </a:cubicBezTo>
                <a:cubicBezTo>
                  <a:pt x="707150" y="1168718"/>
                  <a:pt x="706197" y="1166813"/>
                  <a:pt x="708102" y="1164908"/>
                </a:cubicBezTo>
                <a:cubicBezTo>
                  <a:pt x="710007" y="1163003"/>
                  <a:pt x="716675" y="1162050"/>
                  <a:pt x="725247" y="1160145"/>
                </a:cubicBezTo>
                <a:cubicBezTo>
                  <a:pt x="723342" y="1159193"/>
                  <a:pt x="720485" y="1160145"/>
                  <a:pt x="717627" y="1160145"/>
                </a:cubicBezTo>
                <a:cubicBezTo>
                  <a:pt x="716675" y="1158240"/>
                  <a:pt x="724295" y="1158240"/>
                  <a:pt x="724295" y="1156335"/>
                </a:cubicBezTo>
                <a:cubicBezTo>
                  <a:pt x="726200" y="1156335"/>
                  <a:pt x="726200" y="1158240"/>
                  <a:pt x="726200" y="1159193"/>
                </a:cubicBezTo>
                <a:cubicBezTo>
                  <a:pt x="739535" y="1154430"/>
                  <a:pt x="740487" y="1154430"/>
                  <a:pt x="755727" y="1149668"/>
                </a:cubicBezTo>
                <a:cubicBezTo>
                  <a:pt x="758585" y="1152525"/>
                  <a:pt x="763347" y="1147763"/>
                  <a:pt x="766205" y="1149668"/>
                </a:cubicBezTo>
                <a:cubicBezTo>
                  <a:pt x="770015" y="1147763"/>
                  <a:pt x="761442" y="1148715"/>
                  <a:pt x="765252" y="1146810"/>
                </a:cubicBezTo>
                <a:cubicBezTo>
                  <a:pt x="775730" y="1144905"/>
                  <a:pt x="774777" y="1146810"/>
                  <a:pt x="785255" y="1142048"/>
                </a:cubicBezTo>
                <a:cubicBezTo>
                  <a:pt x="784302" y="1140143"/>
                  <a:pt x="776682" y="1145858"/>
                  <a:pt x="777635" y="1142048"/>
                </a:cubicBezTo>
                <a:cubicBezTo>
                  <a:pt x="784302" y="1141095"/>
                  <a:pt x="789065" y="1138238"/>
                  <a:pt x="793827" y="1135380"/>
                </a:cubicBezTo>
                <a:cubicBezTo>
                  <a:pt x="794780" y="1137285"/>
                  <a:pt x="794780" y="1138238"/>
                  <a:pt x="793827" y="1139190"/>
                </a:cubicBezTo>
                <a:cubicBezTo>
                  <a:pt x="797637" y="1138238"/>
                  <a:pt x="797637" y="1136333"/>
                  <a:pt x="796685" y="1134428"/>
                </a:cubicBezTo>
                <a:cubicBezTo>
                  <a:pt x="803352" y="1130618"/>
                  <a:pt x="805257" y="1132523"/>
                  <a:pt x="809067" y="1133475"/>
                </a:cubicBezTo>
                <a:cubicBezTo>
                  <a:pt x="804305" y="1143000"/>
                  <a:pt x="776682" y="1146810"/>
                  <a:pt x="769062" y="1153478"/>
                </a:cubicBezTo>
                <a:close/>
                <a:moveTo>
                  <a:pt x="901460" y="1118235"/>
                </a:moveTo>
                <a:cubicBezTo>
                  <a:pt x="901460" y="1114425"/>
                  <a:pt x="907175" y="1113473"/>
                  <a:pt x="910985" y="1109663"/>
                </a:cubicBezTo>
                <a:cubicBezTo>
                  <a:pt x="910985" y="1111568"/>
                  <a:pt x="903365" y="1115378"/>
                  <a:pt x="901460" y="1118235"/>
                </a:cubicBezTo>
                <a:close/>
                <a:moveTo>
                  <a:pt x="943370" y="1108710"/>
                </a:moveTo>
                <a:cubicBezTo>
                  <a:pt x="940512" y="1114425"/>
                  <a:pt x="941465" y="1107758"/>
                  <a:pt x="936702" y="1110615"/>
                </a:cubicBezTo>
                <a:cubicBezTo>
                  <a:pt x="936702" y="1109663"/>
                  <a:pt x="939560" y="1107758"/>
                  <a:pt x="941465" y="1106805"/>
                </a:cubicBezTo>
                <a:cubicBezTo>
                  <a:pt x="942417" y="1107758"/>
                  <a:pt x="942417" y="1108710"/>
                  <a:pt x="944322" y="1107758"/>
                </a:cubicBezTo>
                <a:cubicBezTo>
                  <a:pt x="944322" y="1108710"/>
                  <a:pt x="943370" y="1109663"/>
                  <a:pt x="943370" y="1108710"/>
                </a:cubicBezTo>
                <a:close/>
                <a:moveTo>
                  <a:pt x="938607" y="1096328"/>
                </a:moveTo>
                <a:lnTo>
                  <a:pt x="943370" y="1093470"/>
                </a:lnTo>
                <a:lnTo>
                  <a:pt x="944322" y="1095375"/>
                </a:lnTo>
                <a:cubicBezTo>
                  <a:pt x="942417" y="1096328"/>
                  <a:pt x="939560" y="1098233"/>
                  <a:pt x="938607" y="1096328"/>
                </a:cubicBezTo>
                <a:close/>
                <a:moveTo>
                  <a:pt x="944322" y="1091565"/>
                </a:moveTo>
                <a:cubicBezTo>
                  <a:pt x="943370" y="1089660"/>
                  <a:pt x="947180" y="1086803"/>
                  <a:pt x="950990" y="1084898"/>
                </a:cubicBezTo>
                <a:lnTo>
                  <a:pt x="952895" y="1086803"/>
                </a:lnTo>
                <a:cubicBezTo>
                  <a:pt x="949085" y="1089660"/>
                  <a:pt x="946227" y="1091565"/>
                  <a:pt x="944322" y="1091565"/>
                </a:cubicBezTo>
                <a:close/>
                <a:moveTo>
                  <a:pt x="942417" y="1087755"/>
                </a:moveTo>
                <a:cubicBezTo>
                  <a:pt x="934797" y="1093470"/>
                  <a:pt x="926225" y="1098233"/>
                  <a:pt x="922415" y="1102043"/>
                </a:cubicBezTo>
                <a:cubicBezTo>
                  <a:pt x="923367" y="1099185"/>
                  <a:pt x="930035" y="1093470"/>
                  <a:pt x="937655" y="1087755"/>
                </a:cubicBezTo>
                <a:cubicBezTo>
                  <a:pt x="946227" y="1082040"/>
                  <a:pt x="954800" y="1075373"/>
                  <a:pt x="960515" y="1070610"/>
                </a:cubicBezTo>
                <a:cubicBezTo>
                  <a:pt x="957657" y="1075373"/>
                  <a:pt x="950037" y="1082040"/>
                  <a:pt x="942417" y="1087755"/>
                </a:cubicBezTo>
                <a:close/>
                <a:moveTo>
                  <a:pt x="998615" y="1076325"/>
                </a:moveTo>
                <a:cubicBezTo>
                  <a:pt x="995757" y="1074420"/>
                  <a:pt x="995757" y="1074420"/>
                  <a:pt x="995757" y="1070610"/>
                </a:cubicBezTo>
                <a:cubicBezTo>
                  <a:pt x="999567" y="1070610"/>
                  <a:pt x="1004330" y="1071563"/>
                  <a:pt x="998615" y="1076325"/>
                </a:cubicBezTo>
                <a:close/>
                <a:moveTo>
                  <a:pt x="1003377" y="1069658"/>
                </a:moveTo>
                <a:cubicBezTo>
                  <a:pt x="1002425" y="1069658"/>
                  <a:pt x="999567" y="1071563"/>
                  <a:pt x="999567" y="1069658"/>
                </a:cubicBezTo>
                <a:cubicBezTo>
                  <a:pt x="1001472" y="1068705"/>
                  <a:pt x="1002425" y="1068705"/>
                  <a:pt x="1002425" y="1067753"/>
                </a:cubicBezTo>
                <a:cubicBezTo>
                  <a:pt x="1003377" y="1066800"/>
                  <a:pt x="1004330" y="1068705"/>
                  <a:pt x="1006235" y="1066800"/>
                </a:cubicBezTo>
                <a:cubicBezTo>
                  <a:pt x="1006235" y="1067753"/>
                  <a:pt x="1006235" y="1068705"/>
                  <a:pt x="1006235" y="1069658"/>
                </a:cubicBezTo>
                <a:cubicBezTo>
                  <a:pt x="1004330" y="1070610"/>
                  <a:pt x="1001472" y="1070610"/>
                  <a:pt x="1003377" y="1069658"/>
                </a:cubicBezTo>
                <a:close/>
                <a:moveTo>
                  <a:pt x="1025285" y="1058228"/>
                </a:moveTo>
                <a:cubicBezTo>
                  <a:pt x="1025285" y="1057275"/>
                  <a:pt x="1028142" y="1055370"/>
                  <a:pt x="1029095" y="1053465"/>
                </a:cubicBezTo>
                <a:cubicBezTo>
                  <a:pt x="1028142" y="1052513"/>
                  <a:pt x="1026237" y="1055370"/>
                  <a:pt x="1025285" y="1056323"/>
                </a:cubicBezTo>
                <a:cubicBezTo>
                  <a:pt x="1023380" y="1056323"/>
                  <a:pt x="1027190" y="1051560"/>
                  <a:pt x="1023380" y="1054418"/>
                </a:cubicBezTo>
                <a:cubicBezTo>
                  <a:pt x="1023380" y="1052513"/>
                  <a:pt x="1030047" y="1051560"/>
                  <a:pt x="1031952" y="1051560"/>
                </a:cubicBezTo>
                <a:cubicBezTo>
                  <a:pt x="1028142" y="1055370"/>
                  <a:pt x="1030047" y="1055370"/>
                  <a:pt x="1025285" y="1058228"/>
                </a:cubicBezTo>
                <a:close/>
                <a:moveTo>
                  <a:pt x="1052907" y="1010603"/>
                </a:moveTo>
                <a:lnTo>
                  <a:pt x="1054812" y="1012508"/>
                </a:lnTo>
                <a:lnTo>
                  <a:pt x="1050050" y="1018223"/>
                </a:lnTo>
                <a:cubicBezTo>
                  <a:pt x="1047192" y="1017270"/>
                  <a:pt x="1051955" y="1013460"/>
                  <a:pt x="1052907" y="1010603"/>
                </a:cubicBezTo>
                <a:close/>
                <a:moveTo>
                  <a:pt x="1061480" y="1021080"/>
                </a:moveTo>
                <a:cubicBezTo>
                  <a:pt x="1062432" y="1017270"/>
                  <a:pt x="1059575" y="1020128"/>
                  <a:pt x="1056717" y="1023938"/>
                </a:cubicBezTo>
                <a:cubicBezTo>
                  <a:pt x="1055765" y="1020128"/>
                  <a:pt x="1063385" y="1017270"/>
                  <a:pt x="1067195" y="1014413"/>
                </a:cubicBezTo>
                <a:cubicBezTo>
                  <a:pt x="1068147" y="1014413"/>
                  <a:pt x="1062432" y="1018223"/>
                  <a:pt x="1061480" y="1021080"/>
                </a:cubicBezTo>
                <a:close/>
                <a:moveTo>
                  <a:pt x="1066242" y="1000125"/>
                </a:moveTo>
                <a:cubicBezTo>
                  <a:pt x="1065290" y="1006793"/>
                  <a:pt x="1063385" y="1013460"/>
                  <a:pt x="1052907" y="1019175"/>
                </a:cubicBezTo>
                <a:cubicBezTo>
                  <a:pt x="1053860" y="1014413"/>
                  <a:pt x="1063385" y="1008698"/>
                  <a:pt x="1060527" y="1002983"/>
                </a:cubicBezTo>
                <a:cubicBezTo>
                  <a:pt x="1070052" y="994410"/>
                  <a:pt x="1075767" y="985838"/>
                  <a:pt x="1081482" y="982028"/>
                </a:cubicBezTo>
                <a:cubicBezTo>
                  <a:pt x="1080530" y="987743"/>
                  <a:pt x="1071957" y="997268"/>
                  <a:pt x="1066242" y="1000125"/>
                </a:cubicBezTo>
                <a:close/>
                <a:moveTo>
                  <a:pt x="1093865" y="967740"/>
                </a:moveTo>
                <a:cubicBezTo>
                  <a:pt x="1088150" y="973455"/>
                  <a:pt x="1085292" y="975360"/>
                  <a:pt x="1083387" y="981075"/>
                </a:cubicBezTo>
                <a:lnTo>
                  <a:pt x="1080530" y="978218"/>
                </a:lnTo>
                <a:cubicBezTo>
                  <a:pt x="1087197" y="972503"/>
                  <a:pt x="1091960" y="962025"/>
                  <a:pt x="1098627" y="955358"/>
                </a:cubicBezTo>
                <a:cubicBezTo>
                  <a:pt x="1098627" y="961073"/>
                  <a:pt x="1091960" y="963930"/>
                  <a:pt x="1093865" y="967740"/>
                </a:cubicBezTo>
                <a:close/>
                <a:moveTo>
                  <a:pt x="1156730" y="868680"/>
                </a:moveTo>
                <a:cubicBezTo>
                  <a:pt x="1153872" y="868680"/>
                  <a:pt x="1155777" y="864870"/>
                  <a:pt x="1152920" y="864870"/>
                </a:cubicBezTo>
                <a:cubicBezTo>
                  <a:pt x="1154825" y="862965"/>
                  <a:pt x="1157682" y="855345"/>
                  <a:pt x="1159587" y="858203"/>
                </a:cubicBezTo>
                <a:cubicBezTo>
                  <a:pt x="1157682" y="855345"/>
                  <a:pt x="1163397" y="848678"/>
                  <a:pt x="1166255" y="843915"/>
                </a:cubicBezTo>
                <a:cubicBezTo>
                  <a:pt x="1161492" y="853440"/>
                  <a:pt x="1161492" y="862013"/>
                  <a:pt x="1156730" y="868680"/>
                </a:cubicBezTo>
                <a:close/>
                <a:moveTo>
                  <a:pt x="1157682" y="895350"/>
                </a:moveTo>
                <a:cubicBezTo>
                  <a:pt x="1156730" y="894398"/>
                  <a:pt x="1154825" y="895350"/>
                  <a:pt x="1153872" y="897255"/>
                </a:cubicBezTo>
                <a:cubicBezTo>
                  <a:pt x="1151967" y="896303"/>
                  <a:pt x="1153872" y="893445"/>
                  <a:pt x="1156730" y="889635"/>
                </a:cubicBezTo>
                <a:cubicBezTo>
                  <a:pt x="1156730" y="892493"/>
                  <a:pt x="1158635" y="889635"/>
                  <a:pt x="1158635" y="892493"/>
                </a:cubicBezTo>
                <a:cubicBezTo>
                  <a:pt x="1160540" y="889635"/>
                  <a:pt x="1162445" y="883920"/>
                  <a:pt x="1164350" y="886778"/>
                </a:cubicBezTo>
                <a:cubicBezTo>
                  <a:pt x="1162445" y="887730"/>
                  <a:pt x="1160540" y="892493"/>
                  <a:pt x="1157682" y="895350"/>
                </a:cubicBezTo>
                <a:close/>
                <a:moveTo>
                  <a:pt x="1166255" y="878205"/>
                </a:moveTo>
                <a:cubicBezTo>
                  <a:pt x="1166255" y="873443"/>
                  <a:pt x="1168160" y="872490"/>
                  <a:pt x="1171017" y="868680"/>
                </a:cubicBezTo>
                <a:cubicBezTo>
                  <a:pt x="1171970" y="873443"/>
                  <a:pt x="1169112" y="874395"/>
                  <a:pt x="1166255" y="878205"/>
                </a:cubicBezTo>
                <a:close/>
                <a:moveTo>
                  <a:pt x="1171970" y="821055"/>
                </a:moveTo>
                <a:cubicBezTo>
                  <a:pt x="1171017" y="819150"/>
                  <a:pt x="1171970" y="817245"/>
                  <a:pt x="1172922" y="813435"/>
                </a:cubicBezTo>
                <a:cubicBezTo>
                  <a:pt x="1175780" y="814388"/>
                  <a:pt x="1173875" y="820103"/>
                  <a:pt x="1171970" y="821055"/>
                </a:cubicBezTo>
                <a:close/>
                <a:moveTo>
                  <a:pt x="1171017" y="800100"/>
                </a:moveTo>
                <a:cubicBezTo>
                  <a:pt x="1171017" y="796290"/>
                  <a:pt x="1172922" y="794385"/>
                  <a:pt x="1174827" y="788670"/>
                </a:cubicBezTo>
                <a:cubicBezTo>
                  <a:pt x="1176732" y="788670"/>
                  <a:pt x="1172922" y="798195"/>
                  <a:pt x="1171017" y="800100"/>
                </a:cubicBezTo>
                <a:close/>
                <a:moveTo>
                  <a:pt x="1178637" y="767715"/>
                </a:moveTo>
                <a:cubicBezTo>
                  <a:pt x="1180542" y="769620"/>
                  <a:pt x="1176732" y="773430"/>
                  <a:pt x="1176732" y="778193"/>
                </a:cubicBezTo>
                <a:cubicBezTo>
                  <a:pt x="1173875" y="778193"/>
                  <a:pt x="1178637" y="770573"/>
                  <a:pt x="1178637" y="767715"/>
                </a:cubicBezTo>
                <a:close/>
                <a:moveTo>
                  <a:pt x="1178637" y="792480"/>
                </a:moveTo>
                <a:cubicBezTo>
                  <a:pt x="1177685" y="786765"/>
                  <a:pt x="1178637" y="783908"/>
                  <a:pt x="1180542" y="775335"/>
                </a:cubicBezTo>
                <a:cubicBezTo>
                  <a:pt x="1181495" y="778193"/>
                  <a:pt x="1179590" y="785813"/>
                  <a:pt x="1183400" y="778193"/>
                </a:cubicBezTo>
                <a:cubicBezTo>
                  <a:pt x="1185305" y="781050"/>
                  <a:pt x="1179590" y="787718"/>
                  <a:pt x="1178637" y="792480"/>
                </a:cubicBezTo>
                <a:close/>
                <a:moveTo>
                  <a:pt x="1190067" y="726758"/>
                </a:moveTo>
                <a:cubicBezTo>
                  <a:pt x="1187210" y="741998"/>
                  <a:pt x="1188162" y="746760"/>
                  <a:pt x="1188162" y="754380"/>
                </a:cubicBezTo>
                <a:cubicBezTo>
                  <a:pt x="1187210" y="758190"/>
                  <a:pt x="1185305" y="755333"/>
                  <a:pt x="1184352" y="758190"/>
                </a:cubicBezTo>
                <a:cubicBezTo>
                  <a:pt x="1188162" y="757238"/>
                  <a:pt x="1185305" y="767715"/>
                  <a:pt x="1183400" y="775335"/>
                </a:cubicBezTo>
                <a:cubicBezTo>
                  <a:pt x="1180542" y="774383"/>
                  <a:pt x="1179590" y="774383"/>
                  <a:pt x="1179590" y="772478"/>
                </a:cubicBezTo>
                <a:cubicBezTo>
                  <a:pt x="1180542" y="771525"/>
                  <a:pt x="1182447" y="765810"/>
                  <a:pt x="1181495" y="763905"/>
                </a:cubicBezTo>
                <a:cubicBezTo>
                  <a:pt x="1178637" y="767715"/>
                  <a:pt x="1180542" y="759143"/>
                  <a:pt x="1178637" y="758190"/>
                </a:cubicBezTo>
                <a:cubicBezTo>
                  <a:pt x="1179590" y="755333"/>
                  <a:pt x="1180542" y="755333"/>
                  <a:pt x="1181495" y="757238"/>
                </a:cubicBezTo>
                <a:cubicBezTo>
                  <a:pt x="1182447" y="745808"/>
                  <a:pt x="1188162" y="733425"/>
                  <a:pt x="1189115" y="721995"/>
                </a:cubicBezTo>
                <a:cubicBezTo>
                  <a:pt x="1190067" y="721995"/>
                  <a:pt x="1190067" y="724853"/>
                  <a:pt x="1191020" y="722948"/>
                </a:cubicBezTo>
                <a:cubicBezTo>
                  <a:pt x="1187210" y="724853"/>
                  <a:pt x="1191972" y="718185"/>
                  <a:pt x="1190067" y="718185"/>
                </a:cubicBezTo>
                <a:cubicBezTo>
                  <a:pt x="1189115" y="720090"/>
                  <a:pt x="1188162" y="719138"/>
                  <a:pt x="1188162" y="718185"/>
                </a:cubicBezTo>
                <a:cubicBezTo>
                  <a:pt x="1189115" y="714375"/>
                  <a:pt x="1190067" y="711518"/>
                  <a:pt x="1191020" y="707708"/>
                </a:cubicBezTo>
                <a:cubicBezTo>
                  <a:pt x="1193877" y="706755"/>
                  <a:pt x="1189115" y="714375"/>
                  <a:pt x="1191972" y="714375"/>
                </a:cubicBezTo>
                <a:cubicBezTo>
                  <a:pt x="1192925" y="707708"/>
                  <a:pt x="1198640" y="698183"/>
                  <a:pt x="1195782" y="695325"/>
                </a:cubicBezTo>
                <a:cubicBezTo>
                  <a:pt x="1193877" y="701993"/>
                  <a:pt x="1193877" y="704850"/>
                  <a:pt x="1191020" y="707708"/>
                </a:cubicBezTo>
                <a:cubicBezTo>
                  <a:pt x="1191020" y="707708"/>
                  <a:pt x="1191020" y="707708"/>
                  <a:pt x="1191020" y="706755"/>
                </a:cubicBezTo>
                <a:cubicBezTo>
                  <a:pt x="1191972" y="701040"/>
                  <a:pt x="1193877" y="695325"/>
                  <a:pt x="1193877" y="688658"/>
                </a:cubicBezTo>
                <a:cubicBezTo>
                  <a:pt x="1194830" y="688658"/>
                  <a:pt x="1195782" y="687705"/>
                  <a:pt x="1196735" y="687705"/>
                </a:cubicBezTo>
                <a:cubicBezTo>
                  <a:pt x="1196735" y="687705"/>
                  <a:pt x="1196735" y="687705"/>
                  <a:pt x="1196735" y="687705"/>
                </a:cubicBezTo>
                <a:cubicBezTo>
                  <a:pt x="1198640" y="690563"/>
                  <a:pt x="1198640" y="695325"/>
                  <a:pt x="1197687" y="699135"/>
                </a:cubicBezTo>
                <a:cubicBezTo>
                  <a:pt x="1196735" y="702945"/>
                  <a:pt x="1194830" y="707708"/>
                  <a:pt x="1195782" y="711518"/>
                </a:cubicBezTo>
                <a:cubicBezTo>
                  <a:pt x="1193877" y="715328"/>
                  <a:pt x="1192925" y="714375"/>
                  <a:pt x="1191972" y="715328"/>
                </a:cubicBezTo>
                <a:cubicBezTo>
                  <a:pt x="1193877" y="718185"/>
                  <a:pt x="1191020" y="732473"/>
                  <a:pt x="1190067" y="735330"/>
                </a:cubicBezTo>
                <a:cubicBezTo>
                  <a:pt x="1188162" y="734378"/>
                  <a:pt x="1191972" y="727710"/>
                  <a:pt x="1190067" y="726758"/>
                </a:cubicBezTo>
                <a:close/>
                <a:moveTo>
                  <a:pt x="1190067" y="801053"/>
                </a:moveTo>
                <a:cubicBezTo>
                  <a:pt x="1192925" y="796290"/>
                  <a:pt x="1191020" y="793433"/>
                  <a:pt x="1193877" y="790575"/>
                </a:cubicBezTo>
                <a:cubicBezTo>
                  <a:pt x="1197687" y="790575"/>
                  <a:pt x="1192925" y="803910"/>
                  <a:pt x="1190067" y="801053"/>
                </a:cubicBezTo>
                <a:close/>
                <a:moveTo>
                  <a:pt x="1193877" y="787718"/>
                </a:moveTo>
                <a:cubicBezTo>
                  <a:pt x="1197687" y="785813"/>
                  <a:pt x="1199592" y="779145"/>
                  <a:pt x="1203402" y="779145"/>
                </a:cubicBezTo>
                <a:cubicBezTo>
                  <a:pt x="1200545" y="784860"/>
                  <a:pt x="1197687" y="790575"/>
                  <a:pt x="1193877" y="787718"/>
                </a:cubicBezTo>
                <a:close/>
                <a:moveTo>
                  <a:pt x="1226262" y="529590"/>
                </a:moveTo>
                <a:cubicBezTo>
                  <a:pt x="1226262" y="529590"/>
                  <a:pt x="1226262" y="529590"/>
                  <a:pt x="1226262" y="529590"/>
                </a:cubicBezTo>
                <a:cubicBezTo>
                  <a:pt x="1226262" y="529590"/>
                  <a:pt x="1226262" y="529590"/>
                  <a:pt x="1226262" y="529590"/>
                </a:cubicBezTo>
                <a:cubicBezTo>
                  <a:pt x="1226262" y="529590"/>
                  <a:pt x="1226262" y="529590"/>
                  <a:pt x="1226262" y="529590"/>
                </a:cubicBezTo>
                <a:close/>
                <a:moveTo>
                  <a:pt x="1230072" y="522923"/>
                </a:moveTo>
                <a:cubicBezTo>
                  <a:pt x="1231025" y="521018"/>
                  <a:pt x="1231025" y="529590"/>
                  <a:pt x="1231977" y="535305"/>
                </a:cubicBezTo>
                <a:cubicBezTo>
                  <a:pt x="1228167" y="533400"/>
                  <a:pt x="1229120" y="526733"/>
                  <a:pt x="1230072" y="52292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1036" name="任意多边形: 形状 1035">
            <a:extLst>
              <a:ext uri="{FF2B5EF4-FFF2-40B4-BE49-F238E27FC236}">
                <a16:creationId xmlns:a16="http://schemas.microsoft.com/office/drawing/2014/main" id="{47A1AAF0-0A4B-4DB6-AEBB-B735F1549524}"/>
              </a:ext>
            </a:extLst>
          </p:cNvPr>
          <p:cNvSpPr/>
          <p:nvPr/>
        </p:nvSpPr>
        <p:spPr>
          <a:xfrm>
            <a:off x="6862124" y="4056018"/>
            <a:ext cx="827398" cy="798638"/>
          </a:xfrm>
          <a:custGeom>
            <a:avLst/>
            <a:gdLst>
              <a:gd name="connsiteX0" fmla="*/ 1244360 w 1244359"/>
              <a:gd name="connsiteY0" fmla="*/ 573405 h 1201102"/>
              <a:gd name="connsiteX1" fmla="*/ 1241502 w 1244359"/>
              <a:gd name="connsiteY1" fmla="*/ 522923 h 1201102"/>
              <a:gd name="connsiteX2" fmla="*/ 1240550 w 1244359"/>
              <a:gd name="connsiteY2" fmla="*/ 510540 h 1201102"/>
              <a:gd name="connsiteX3" fmla="*/ 1238645 w 1244359"/>
              <a:gd name="connsiteY3" fmla="*/ 499110 h 1201102"/>
              <a:gd name="connsiteX4" fmla="*/ 1235787 w 1244359"/>
              <a:gd name="connsiteY4" fmla="*/ 476250 h 1201102"/>
              <a:gd name="connsiteX5" fmla="*/ 1225310 w 1244359"/>
              <a:gd name="connsiteY5" fmla="*/ 442913 h 1201102"/>
              <a:gd name="connsiteX6" fmla="*/ 1220547 w 1244359"/>
              <a:gd name="connsiteY6" fmla="*/ 422910 h 1201102"/>
              <a:gd name="connsiteX7" fmla="*/ 1222452 w 1244359"/>
              <a:gd name="connsiteY7" fmla="*/ 414338 h 1201102"/>
              <a:gd name="connsiteX8" fmla="*/ 1216737 w 1244359"/>
              <a:gd name="connsiteY8" fmla="*/ 396240 h 1201102"/>
              <a:gd name="connsiteX9" fmla="*/ 1219595 w 1244359"/>
              <a:gd name="connsiteY9" fmla="*/ 415290 h 1201102"/>
              <a:gd name="connsiteX10" fmla="*/ 1214832 w 1244359"/>
              <a:gd name="connsiteY10" fmla="*/ 390525 h 1201102"/>
              <a:gd name="connsiteX11" fmla="*/ 1205307 w 1244359"/>
              <a:gd name="connsiteY11" fmla="*/ 365760 h 1201102"/>
              <a:gd name="connsiteX12" fmla="*/ 1199592 w 1244359"/>
              <a:gd name="connsiteY12" fmla="*/ 354330 h 1201102"/>
              <a:gd name="connsiteX13" fmla="*/ 1197687 w 1244359"/>
              <a:gd name="connsiteY13" fmla="*/ 355283 h 1201102"/>
              <a:gd name="connsiteX14" fmla="*/ 1191020 w 1244359"/>
              <a:gd name="connsiteY14" fmla="*/ 337185 h 1201102"/>
              <a:gd name="connsiteX15" fmla="*/ 1191020 w 1244359"/>
              <a:gd name="connsiteY15" fmla="*/ 340995 h 1201102"/>
              <a:gd name="connsiteX16" fmla="*/ 1188162 w 1244359"/>
              <a:gd name="connsiteY16" fmla="*/ 331470 h 1201102"/>
              <a:gd name="connsiteX17" fmla="*/ 1189115 w 1244359"/>
              <a:gd name="connsiteY17" fmla="*/ 340995 h 1201102"/>
              <a:gd name="connsiteX18" fmla="*/ 1198640 w 1244359"/>
              <a:gd name="connsiteY18" fmla="*/ 362903 h 1201102"/>
              <a:gd name="connsiteX19" fmla="*/ 1193877 w 1244359"/>
              <a:gd name="connsiteY19" fmla="*/ 351473 h 1201102"/>
              <a:gd name="connsiteX20" fmla="*/ 1191972 w 1244359"/>
              <a:gd name="connsiteY20" fmla="*/ 355283 h 1201102"/>
              <a:gd name="connsiteX21" fmla="*/ 1197687 w 1244359"/>
              <a:gd name="connsiteY21" fmla="*/ 364808 h 1201102"/>
              <a:gd name="connsiteX22" fmla="*/ 1191020 w 1244359"/>
              <a:gd name="connsiteY22" fmla="*/ 360998 h 1201102"/>
              <a:gd name="connsiteX23" fmla="*/ 1197687 w 1244359"/>
              <a:gd name="connsiteY23" fmla="*/ 368618 h 1201102"/>
              <a:gd name="connsiteX24" fmla="*/ 1194830 w 1244359"/>
              <a:gd name="connsiteY24" fmla="*/ 369570 h 1201102"/>
              <a:gd name="connsiteX25" fmla="*/ 1196735 w 1244359"/>
              <a:gd name="connsiteY25" fmla="*/ 371475 h 1201102"/>
              <a:gd name="connsiteX26" fmla="*/ 1194830 w 1244359"/>
              <a:gd name="connsiteY26" fmla="*/ 371475 h 1201102"/>
              <a:gd name="connsiteX27" fmla="*/ 1191972 w 1244359"/>
              <a:gd name="connsiteY27" fmla="*/ 373380 h 1201102"/>
              <a:gd name="connsiteX28" fmla="*/ 1192925 w 1244359"/>
              <a:gd name="connsiteY28" fmla="*/ 372428 h 1201102"/>
              <a:gd name="connsiteX29" fmla="*/ 1190067 w 1244359"/>
              <a:gd name="connsiteY29" fmla="*/ 363855 h 1201102"/>
              <a:gd name="connsiteX30" fmla="*/ 1191020 w 1244359"/>
              <a:gd name="connsiteY30" fmla="*/ 374333 h 1201102"/>
              <a:gd name="connsiteX31" fmla="*/ 1184352 w 1244359"/>
              <a:gd name="connsiteY31" fmla="*/ 377190 h 1201102"/>
              <a:gd name="connsiteX32" fmla="*/ 1183400 w 1244359"/>
              <a:gd name="connsiteY32" fmla="*/ 376238 h 1201102"/>
              <a:gd name="connsiteX33" fmla="*/ 1182447 w 1244359"/>
              <a:gd name="connsiteY33" fmla="*/ 372428 h 1201102"/>
              <a:gd name="connsiteX34" fmla="*/ 1180542 w 1244359"/>
              <a:gd name="connsiteY34" fmla="*/ 367665 h 1201102"/>
              <a:gd name="connsiteX35" fmla="*/ 1179590 w 1244359"/>
              <a:gd name="connsiteY35" fmla="*/ 356235 h 1201102"/>
              <a:gd name="connsiteX36" fmla="*/ 1169112 w 1244359"/>
              <a:gd name="connsiteY36" fmla="*/ 328613 h 1201102"/>
              <a:gd name="connsiteX37" fmla="*/ 1163397 w 1244359"/>
              <a:gd name="connsiteY37" fmla="*/ 322898 h 1201102"/>
              <a:gd name="connsiteX38" fmla="*/ 1163397 w 1244359"/>
              <a:gd name="connsiteY38" fmla="*/ 319088 h 1201102"/>
              <a:gd name="connsiteX39" fmla="*/ 1160540 w 1244359"/>
              <a:gd name="connsiteY39" fmla="*/ 317183 h 1201102"/>
              <a:gd name="connsiteX40" fmla="*/ 1159587 w 1244359"/>
              <a:gd name="connsiteY40" fmla="*/ 311468 h 1201102"/>
              <a:gd name="connsiteX41" fmla="*/ 1152920 w 1244359"/>
              <a:gd name="connsiteY41" fmla="*/ 304800 h 1201102"/>
              <a:gd name="connsiteX42" fmla="*/ 1151015 w 1244359"/>
              <a:gd name="connsiteY42" fmla="*/ 299085 h 1201102"/>
              <a:gd name="connsiteX43" fmla="*/ 1151967 w 1244359"/>
              <a:gd name="connsiteY43" fmla="*/ 299085 h 1201102"/>
              <a:gd name="connsiteX44" fmla="*/ 1142442 w 1244359"/>
              <a:gd name="connsiteY44" fmla="*/ 280988 h 1201102"/>
              <a:gd name="connsiteX45" fmla="*/ 1142442 w 1244359"/>
              <a:gd name="connsiteY45" fmla="*/ 280988 h 1201102"/>
              <a:gd name="connsiteX46" fmla="*/ 1118630 w 1244359"/>
              <a:gd name="connsiteY46" fmla="*/ 243840 h 1201102"/>
              <a:gd name="connsiteX47" fmla="*/ 1109105 w 1244359"/>
              <a:gd name="connsiteY47" fmla="*/ 226695 h 1201102"/>
              <a:gd name="connsiteX48" fmla="*/ 1105295 w 1244359"/>
              <a:gd name="connsiteY48" fmla="*/ 225743 h 1201102"/>
              <a:gd name="connsiteX49" fmla="*/ 1092912 w 1244359"/>
              <a:gd name="connsiteY49" fmla="*/ 207645 h 1201102"/>
              <a:gd name="connsiteX50" fmla="*/ 1087197 w 1244359"/>
              <a:gd name="connsiteY50" fmla="*/ 195263 h 1201102"/>
              <a:gd name="connsiteX51" fmla="*/ 1088150 w 1244359"/>
              <a:gd name="connsiteY51" fmla="*/ 194310 h 1201102"/>
              <a:gd name="connsiteX52" fmla="*/ 1085292 w 1244359"/>
              <a:gd name="connsiteY52" fmla="*/ 191453 h 1201102"/>
              <a:gd name="connsiteX53" fmla="*/ 1082435 w 1244359"/>
              <a:gd name="connsiteY53" fmla="*/ 188595 h 1201102"/>
              <a:gd name="connsiteX54" fmla="*/ 1071957 w 1244359"/>
              <a:gd name="connsiteY54" fmla="*/ 176213 h 1201102"/>
              <a:gd name="connsiteX55" fmla="*/ 1062432 w 1244359"/>
              <a:gd name="connsiteY55" fmla="*/ 163830 h 1201102"/>
              <a:gd name="connsiteX56" fmla="*/ 1035762 w 1244359"/>
              <a:gd name="connsiteY56" fmla="*/ 123825 h 1201102"/>
              <a:gd name="connsiteX57" fmla="*/ 999567 w 1244359"/>
              <a:gd name="connsiteY57" fmla="*/ 91440 h 1201102"/>
              <a:gd name="connsiteX58" fmla="*/ 993852 w 1244359"/>
              <a:gd name="connsiteY58" fmla="*/ 91440 h 1201102"/>
              <a:gd name="connsiteX59" fmla="*/ 961467 w 1244359"/>
              <a:gd name="connsiteY59" fmla="*/ 67628 h 1201102"/>
              <a:gd name="connsiteX60" fmla="*/ 925272 w 1244359"/>
              <a:gd name="connsiteY60" fmla="*/ 45720 h 1201102"/>
              <a:gd name="connsiteX61" fmla="*/ 876695 w 1244359"/>
              <a:gd name="connsiteY61" fmla="*/ 16193 h 1201102"/>
              <a:gd name="connsiteX62" fmla="*/ 847167 w 1244359"/>
              <a:gd name="connsiteY62" fmla="*/ 9525 h 1201102"/>
              <a:gd name="connsiteX63" fmla="*/ 821450 w 1244359"/>
              <a:gd name="connsiteY63" fmla="*/ 12383 h 1201102"/>
              <a:gd name="connsiteX64" fmla="*/ 769062 w 1244359"/>
              <a:gd name="connsiteY64" fmla="*/ 1905 h 1201102"/>
              <a:gd name="connsiteX65" fmla="*/ 759537 w 1244359"/>
              <a:gd name="connsiteY65" fmla="*/ 3810 h 1201102"/>
              <a:gd name="connsiteX66" fmla="*/ 753822 w 1244359"/>
              <a:gd name="connsiteY66" fmla="*/ 0 h 1201102"/>
              <a:gd name="connsiteX67" fmla="*/ 751917 w 1244359"/>
              <a:gd name="connsiteY67" fmla="*/ 6668 h 1201102"/>
              <a:gd name="connsiteX68" fmla="*/ 780492 w 1244359"/>
              <a:gd name="connsiteY68" fmla="*/ 8573 h 1201102"/>
              <a:gd name="connsiteX69" fmla="*/ 788112 w 1244359"/>
              <a:gd name="connsiteY69" fmla="*/ 12383 h 1201102"/>
              <a:gd name="connsiteX70" fmla="*/ 873837 w 1244359"/>
              <a:gd name="connsiteY70" fmla="*/ 25718 h 1201102"/>
              <a:gd name="connsiteX71" fmla="*/ 950990 w 1244359"/>
              <a:gd name="connsiteY71" fmla="*/ 63818 h 1201102"/>
              <a:gd name="connsiteX72" fmla="*/ 952895 w 1244359"/>
              <a:gd name="connsiteY72" fmla="*/ 72390 h 1201102"/>
              <a:gd name="connsiteX73" fmla="*/ 981470 w 1244359"/>
              <a:gd name="connsiteY73" fmla="*/ 93345 h 1201102"/>
              <a:gd name="connsiteX74" fmla="*/ 1009092 w 1244359"/>
              <a:gd name="connsiteY74" fmla="*/ 106680 h 1201102"/>
              <a:gd name="connsiteX75" fmla="*/ 1030047 w 1244359"/>
              <a:gd name="connsiteY75" fmla="*/ 128588 h 1201102"/>
              <a:gd name="connsiteX76" fmla="*/ 1051002 w 1244359"/>
              <a:gd name="connsiteY76" fmla="*/ 154305 h 1201102"/>
              <a:gd name="connsiteX77" fmla="*/ 1051002 w 1244359"/>
              <a:gd name="connsiteY77" fmla="*/ 156210 h 1201102"/>
              <a:gd name="connsiteX78" fmla="*/ 1036715 w 1244359"/>
              <a:gd name="connsiteY78" fmla="*/ 143828 h 1201102"/>
              <a:gd name="connsiteX79" fmla="*/ 1041477 w 1244359"/>
              <a:gd name="connsiteY79" fmla="*/ 145733 h 1201102"/>
              <a:gd name="connsiteX80" fmla="*/ 1028142 w 1244359"/>
              <a:gd name="connsiteY80" fmla="*/ 134303 h 1201102"/>
              <a:gd name="connsiteX81" fmla="*/ 1018617 w 1244359"/>
              <a:gd name="connsiteY81" fmla="*/ 121920 h 1201102"/>
              <a:gd name="connsiteX82" fmla="*/ 1008140 w 1244359"/>
              <a:gd name="connsiteY82" fmla="*/ 120015 h 1201102"/>
              <a:gd name="connsiteX83" fmla="*/ 1021475 w 1244359"/>
              <a:gd name="connsiteY83" fmla="*/ 139065 h 1201102"/>
              <a:gd name="connsiteX84" fmla="*/ 1012902 w 1244359"/>
              <a:gd name="connsiteY84" fmla="*/ 130493 h 1201102"/>
              <a:gd name="connsiteX85" fmla="*/ 1026237 w 1244359"/>
              <a:gd name="connsiteY85" fmla="*/ 144780 h 1201102"/>
              <a:gd name="connsiteX86" fmla="*/ 1042430 w 1244359"/>
              <a:gd name="connsiteY86" fmla="*/ 159068 h 1201102"/>
              <a:gd name="connsiteX87" fmla="*/ 1039572 w 1244359"/>
              <a:gd name="connsiteY87" fmla="*/ 160020 h 1201102"/>
              <a:gd name="connsiteX88" fmla="*/ 1052907 w 1244359"/>
              <a:gd name="connsiteY88" fmla="*/ 172403 h 1201102"/>
              <a:gd name="connsiteX89" fmla="*/ 1055765 w 1244359"/>
              <a:gd name="connsiteY89" fmla="*/ 177165 h 1201102"/>
              <a:gd name="connsiteX90" fmla="*/ 1052907 w 1244359"/>
              <a:gd name="connsiteY90" fmla="*/ 176213 h 1201102"/>
              <a:gd name="connsiteX91" fmla="*/ 1055765 w 1244359"/>
              <a:gd name="connsiteY91" fmla="*/ 181928 h 1201102"/>
              <a:gd name="connsiteX92" fmla="*/ 1053860 w 1244359"/>
              <a:gd name="connsiteY92" fmla="*/ 180975 h 1201102"/>
              <a:gd name="connsiteX93" fmla="*/ 1056717 w 1244359"/>
              <a:gd name="connsiteY93" fmla="*/ 183833 h 1201102"/>
              <a:gd name="connsiteX94" fmla="*/ 1056717 w 1244359"/>
              <a:gd name="connsiteY94" fmla="*/ 186690 h 1201102"/>
              <a:gd name="connsiteX95" fmla="*/ 1034810 w 1244359"/>
              <a:gd name="connsiteY95" fmla="*/ 179070 h 1201102"/>
              <a:gd name="connsiteX96" fmla="*/ 1032905 w 1244359"/>
              <a:gd name="connsiteY96" fmla="*/ 174308 h 1201102"/>
              <a:gd name="connsiteX97" fmla="*/ 1031000 w 1244359"/>
              <a:gd name="connsiteY97" fmla="*/ 176213 h 1201102"/>
              <a:gd name="connsiteX98" fmla="*/ 1032905 w 1244359"/>
              <a:gd name="connsiteY98" fmla="*/ 178118 h 1201102"/>
              <a:gd name="connsiteX99" fmla="*/ 1030047 w 1244359"/>
              <a:gd name="connsiteY99" fmla="*/ 177165 h 1201102"/>
              <a:gd name="connsiteX100" fmla="*/ 1029095 w 1244359"/>
              <a:gd name="connsiteY100" fmla="*/ 175260 h 1201102"/>
              <a:gd name="connsiteX101" fmla="*/ 1027190 w 1244359"/>
              <a:gd name="connsiteY101" fmla="*/ 173355 h 1201102"/>
              <a:gd name="connsiteX102" fmla="*/ 1028142 w 1244359"/>
              <a:gd name="connsiteY102" fmla="*/ 176213 h 1201102"/>
              <a:gd name="connsiteX103" fmla="*/ 1028142 w 1244359"/>
              <a:gd name="connsiteY103" fmla="*/ 176213 h 1201102"/>
              <a:gd name="connsiteX104" fmla="*/ 1021475 w 1244359"/>
              <a:gd name="connsiteY104" fmla="*/ 172403 h 1201102"/>
              <a:gd name="connsiteX105" fmla="*/ 1016712 w 1244359"/>
              <a:gd name="connsiteY105" fmla="*/ 164783 h 1201102"/>
              <a:gd name="connsiteX106" fmla="*/ 1005282 w 1244359"/>
              <a:gd name="connsiteY106" fmla="*/ 164783 h 1201102"/>
              <a:gd name="connsiteX107" fmla="*/ 1003377 w 1244359"/>
              <a:gd name="connsiteY107" fmla="*/ 168593 h 1201102"/>
              <a:gd name="connsiteX108" fmla="*/ 996710 w 1244359"/>
              <a:gd name="connsiteY108" fmla="*/ 164783 h 1201102"/>
              <a:gd name="connsiteX109" fmla="*/ 994805 w 1244359"/>
              <a:gd name="connsiteY109" fmla="*/ 152400 h 1201102"/>
              <a:gd name="connsiteX110" fmla="*/ 991947 w 1244359"/>
              <a:gd name="connsiteY110" fmla="*/ 151448 h 1201102"/>
              <a:gd name="connsiteX111" fmla="*/ 990995 w 1244359"/>
              <a:gd name="connsiteY111" fmla="*/ 152400 h 1201102"/>
              <a:gd name="connsiteX112" fmla="*/ 990995 w 1244359"/>
              <a:gd name="connsiteY112" fmla="*/ 153353 h 1201102"/>
              <a:gd name="connsiteX113" fmla="*/ 983375 w 1244359"/>
              <a:gd name="connsiteY113" fmla="*/ 145733 h 1201102"/>
              <a:gd name="connsiteX114" fmla="*/ 982422 w 1244359"/>
              <a:gd name="connsiteY114" fmla="*/ 149543 h 1201102"/>
              <a:gd name="connsiteX115" fmla="*/ 990042 w 1244359"/>
              <a:gd name="connsiteY115" fmla="*/ 155258 h 1201102"/>
              <a:gd name="connsiteX116" fmla="*/ 990042 w 1244359"/>
              <a:gd name="connsiteY116" fmla="*/ 156210 h 1201102"/>
              <a:gd name="connsiteX117" fmla="*/ 992900 w 1244359"/>
              <a:gd name="connsiteY117" fmla="*/ 160973 h 1201102"/>
              <a:gd name="connsiteX118" fmla="*/ 973850 w 1244359"/>
              <a:gd name="connsiteY118" fmla="*/ 144780 h 1201102"/>
              <a:gd name="connsiteX119" fmla="*/ 970040 w 1244359"/>
              <a:gd name="connsiteY119" fmla="*/ 141923 h 1201102"/>
              <a:gd name="connsiteX120" fmla="*/ 970992 w 1244359"/>
              <a:gd name="connsiteY120" fmla="*/ 140970 h 1201102"/>
              <a:gd name="connsiteX121" fmla="*/ 970040 w 1244359"/>
              <a:gd name="connsiteY121" fmla="*/ 139065 h 1201102"/>
              <a:gd name="connsiteX122" fmla="*/ 969087 w 1244359"/>
              <a:gd name="connsiteY122" fmla="*/ 140018 h 1201102"/>
              <a:gd name="connsiteX123" fmla="*/ 955752 w 1244359"/>
              <a:gd name="connsiteY123" fmla="*/ 133350 h 1201102"/>
              <a:gd name="connsiteX124" fmla="*/ 951942 w 1244359"/>
              <a:gd name="connsiteY124" fmla="*/ 128588 h 1201102"/>
              <a:gd name="connsiteX125" fmla="*/ 947180 w 1244359"/>
              <a:gd name="connsiteY125" fmla="*/ 125730 h 1201102"/>
              <a:gd name="connsiteX126" fmla="*/ 852882 w 1244359"/>
              <a:gd name="connsiteY126" fmla="*/ 63818 h 1201102"/>
              <a:gd name="connsiteX127" fmla="*/ 735725 w 1244359"/>
              <a:gd name="connsiteY127" fmla="*/ 30480 h 1201102"/>
              <a:gd name="connsiteX128" fmla="*/ 711912 w 1244359"/>
              <a:gd name="connsiteY128" fmla="*/ 21908 h 1201102"/>
              <a:gd name="connsiteX129" fmla="*/ 684290 w 1244359"/>
              <a:gd name="connsiteY129" fmla="*/ 19050 h 1201102"/>
              <a:gd name="connsiteX130" fmla="*/ 630950 w 1244359"/>
              <a:gd name="connsiteY130" fmla="*/ 8573 h 1201102"/>
              <a:gd name="connsiteX131" fmla="*/ 615710 w 1244359"/>
              <a:gd name="connsiteY131" fmla="*/ 9525 h 1201102"/>
              <a:gd name="connsiteX132" fmla="*/ 601422 w 1244359"/>
              <a:gd name="connsiteY132" fmla="*/ 10478 h 1201102"/>
              <a:gd name="connsiteX133" fmla="*/ 578562 w 1244359"/>
              <a:gd name="connsiteY133" fmla="*/ 8573 h 1201102"/>
              <a:gd name="connsiteX134" fmla="*/ 523317 w 1244359"/>
              <a:gd name="connsiteY134" fmla="*/ 14288 h 1201102"/>
              <a:gd name="connsiteX135" fmla="*/ 510935 w 1244359"/>
              <a:gd name="connsiteY135" fmla="*/ 21908 h 1201102"/>
              <a:gd name="connsiteX136" fmla="*/ 492837 w 1244359"/>
              <a:gd name="connsiteY136" fmla="*/ 21908 h 1201102"/>
              <a:gd name="connsiteX137" fmla="*/ 491885 w 1244359"/>
              <a:gd name="connsiteY137" fmla="*/ 18098 h 1201102"/>
              <a:gd name="connsiteX138" fmla="*/ 486170 w 1244359"/>
              <a:gd name="connsiteY138" fmla="*/ 21908 h 1201102"/>
              <a:gd name="connsiteX139" fmla="*/ 473787 w 1244359"/>
              <a:gd name="connsiteY139" fmla="*/ 16193 h 1201102"/>
              <a:gd name="connsiteX140" fmla="*/ 457595 w 1244359"/>
              <a:gd name="connsiteY140" fmla="*/ 20955 h 1201102"/>
              <a:gd name="connsiteX141" fmla="*/ 464262 w 1244359"/>
              <a:gd name="connsiteY141" fmla="*/ 13335 h 1201102"/>
              <a:gd name="connsiteX142" fmla="*/ 483312 w 1244359"/>
              <a:gd name="connsiteY142" fmla="*/ 12383 h 1201102"/>
              <a:gd name="connsiteX143" fmla="*/ 484265 w 1244359"/>
              <a:gd name="connsiteY143" fmla="*/ 7620 h 1201102"/>
              <a:gd name="connsiteX144" fmla="*/ 504267 w 1244359"/>
              <a:gd name="connsiteY144" fmla="*/ 8573 h 1201102"/>
              <a:gd name="connsiteX145" fmla="*/ 496647 w 1244359"/>
              <a:gd name="connsiteY145" fmla="*/ 12383 h 1201102"/>
              <a:gd name="connsiteX146" fmla="*/ 520460 w 1244359"/>
              <a:gd name="connsiteY146" fmla="*/ 4763 h 1201102"/>
              <a:gd name="connsiteX147" fmla="*/ 518555 w 1244359"/>
              <a:gd name="connsiteY147" fmla="*/ 3810 h 1201102"/>
              <a:gd name="connsiteX148" fmla="*/ 411875 w 1244359"/>
              <a:gd name="connsiteY148" fmla="*/ 20955 h 1201102"/>
              <a:gd name="connsiteX149" fmla="*/ 315672 w 1244359"/>
              <a:gd name="connsiteY149" fmla="*/ 68580 h 1201102"/>
              <a:gd name="connsiteX150" fmla="*/ 296622 w 1244359"/>
              <a:gd name="connsiteY150" fmla="*/ 74295 h 1201102"/>
              <a:gd name="connsiteX151" fmla="*/ 269952 w 1244359"/>
              <a:gd name="connsiteY151" fmla="*/ 110490 h 1201102"/>
              <a:gd name="connsiteX152" fmla="*/ 342342 w 1244359"/>
              <a:gd name="connsiteY152" fmla="*/ 63818 h 1201102"/>
              <a:gd name="connsiteX153" fmla="*/ 363297 w 1244359"/>
              <a:gd name="connsiteY153" fmla="*/ 69533 h 1201102"/>
              <a:gd name="connsiteX154" fmla="*/ 280430 w 1244359"/>
              <a:gd name="connsiteY154" fmla="*/ 118110 h 1201102"/>
              <a:gd name="connsiteX155" fmla="*/ 273762 w 1244359"/>
              <a:gd name="connsiteY155" fmla="*/ 125730 h 1201102"/>
              <a:gd name="connsiteX156" fmla="*/ 228995 w 1244359"/>
              <a:gd name="connsiteY156" fmla="*/ 158115 h 1201102"/>
              <a:gd name="connsiteX157" fmla="*/ 157557 w 1244359"/>
              <a:gd name="connsiteY157" fmla="*/ 231458 h 1201102"/>
              <a:gd name="connsiteX158" fmla="*/ 143270 w 1244359"/>
              <a:gd name="connsiteY158" fmla="*/ 248603 h 1201102"/>
              <a:gd name="connsiteX159" fmla="*/ 162320 w 1244359"/>
              <a:gd name="connsiteY159" fmla="*/ 228600 h 1201102"/>
              <a:gd name="connsiteX160" fmla="*/ 176607 w 1244359"/>
              <a:gd name="connsiteY160" fmla="*/ 209550 h 1201102"/>
              <a:gd name="connsiteX161" fmla="*/ 203277 w 1244359"/>
              <a:gd name="connsiteY161" fmla="*/ 186690 h 1201102"/>
              <a:gd name="connsiteX162" fmla="*/ 231852 w 1244359"/>
              <a:gd name="connsiteY162" fmla="*/ 161925 h 1201102"/>
              <a:gd name="connsiteX163" fmla="*/ 246140 w 1244359"/>
              <a:gd name="connsiteY163" fmla="*/ 153353 h 1201102"/>
              <a:gd name="connsiteX164" fmla="*/ 259475 w 1244359"/>
              <a:gd name="connsiteY164" fmla="*/ 144780 h 1201102"/>
              <a:gd name="connsiteX165" fmla="*/ 284240 w 1244359"/>
              <a:gd name="connsiteY165" fmla="*/ 127635 h 1201102"/>
              <a:gd name="connsiteX166" fmla="*/ 343295 w 1244359"/>
              <a:gd name="connsiteY166" fmla="*/ 92393 h 1201102"/>
              <a:gd name="connsiteX167" fmla="*/ 362345 w 1244359"/>
              <a:gd name="connsiteY167" fmla="*/ 89535 h 1201102"/>
              <a:gd name="connsiteX168" fmla="*/ 381395 w 1244359"/>
              <a:gd name="connsiteY168" fmla="*/ 92393 h 1201102"/>
              <a:gd name="connsiteX169" fmla="*/ 380442 w 1244359"/>
              <a:gd name="connsiteY169" fmla="*/ 85725 h 1201102"/>
              <a:gd name="connsiteX170" fmla="*/ 394730 w 1244359"/>
              <a:gd name="connsiteY170" fmla="*/ 89535 h 1201102"/>
              <a:gd name="connsiteX171" fmla="*/ 382347 w 1244359"/>
              <a:gd name="connsiteY171" fmla="*/ 94298 h 1201102"/>
              <a:gd name="connsiteX172" fmla="*/ 399492 w 1244359"/>
              <a:gd name="connsiteY172" fmla="*/ 100013 h 1201102"/>
              <a:gd name="connsiteX173" fmla="*/ 375680 w 1244359"/>
              <a:gd name="connsiteY173" fmla="*/ 114300 h 1201102"/>
              <a:gd name="connsiteX174" fmla="*/ 354725 w 1244359"/>
              <a:gd name="connsiteY174" fmla="*/ 130493 h 1201102"/>
              <a:gd name="connsiteX175" fmla="*/ 311862 w 1244359"/>
              <a:gd name="connsiteY175" fmla="*/ 160973 h 1201102"/>
              <a:gd name="connsiteX176" fmla="*/ 294717 w 1244359"/>
              <a:gd name="connsiteY176" fmla="*/ 160020 h 1201102"/>
              <a:gd name="connsiteX177" fmla="*/ 311862 w 1244359"/>
              <a:gd name="connsiteY177" fmla="*/ 163830 h 1201102"/>
              <a:gd name="connsiteX178" fmla="*/ 298527 w 1244359"/>
              <a:gd name="connsiteY178" fmla="*/ 178118 h 1201102"/>
              <a:gd name="connsiteX179" fmla="*/ 294717 w 1244359"/>
              <a:gd name="connsiteY179" fmla="*/ 182880 h 1201102"/>
              <a:gd name="connsiteX180" fmla="*/ 293765 w 1244359"/>
              <a:gd name="connsiteY180" fmla="*/ 182880 h 1201102"/>
              <a:gd name="connsiteX181" fmla="*/ 278525 w 1244359"/>
              <a:gd name="connsiteY181" fmla="*/ 192405 h 1201102"/>
              <a:gd name="connsiteX182" fmla="*/ 276620 w 1244359"/>
              <a:gd name="connsiteY182" fmla="*/ 195263 h 1201102"/>
              <a:gd name="connsiteX183" fmla="*/ 264237 w 1244359"/>
              <a:gd name="connsiteY183" fmla="*/ 205740 h 1201102"/>
              <a:gd name="connsiteX184" fmla="*/ 263285 w 1244359"/>
              <a:gd name="connsiteY184" fmla="*/ 205740 h 1201102"/>
              <a:gd name="connsiteX185" fmla="*/ 262332 w 1244359"/>
              <a:gd name="connsiteY185" fmla="*/ 207645 h 1201102"/>
              <a:gd name="connsiteX186" fmla="*/ 260427 w 1244359"/>
              <a:gd name="connsiteY186" fmla="*/ 209550 h 1201102"/>
              <a:gd name="connsiteX187" fmla="*/ 243282 w 1244359"/>
              <a:gd name="connsiteY187" fmla="*/ 213360 h 1201102"/>
              <a:gd name="connsiteX188" fmla="*/ 239472 w 1244359"/>
              <a:gd name="connsiteY188" fmla="*/ 216218 h 1201102"/>
              <a:gd name="connsiteX189" fmla="*/ 237567 w 1244359"/>
              <a:gd name="connsiteY189" fmla="*/ 219075 h 1201102"/>
              <a:gd name="connsiteX190" fmla="*/ 229947 w 1244359"/>
              <a:gd name="connsiteY190" fmla="*/ 220980 h 1201102"/>
              <a:gd name="connsiteX191" fmla="*/ 223280 w 1244359"/>
              <a:gd name="connsiteY191" fmla="*/ 226695 h 1201102"/>
              <a:gd name="connsiteX192" fmla="*/ 211850 w 1244359"/>
              <a:gd name="connsiteY192" fmla="*/ 235268 h 1201102"/>
              <a:gd name="connsiteX193" fmla="*/ 208040 w 1244359"/>
              <a:gd name="connsiteY193" fmla="*/ 236220 h 1201102"/>
              <a:gd name="connsiteX194" fmla="*/ 195657 w 1244359"/>
              <a:gd name="connsiteY194" fmla="*/ 250508 h 1201102"/>
              <a:gd name="connsiteX195" fmla="*/ 188037 w 1244359"/>
              <a:gd name="connsiteY195" fmla="*/ 254318 h 1201102"/>
              <a:gd name="connsiteX196" fmla="*/ 186132 w 1244359"/>
              <a:gd name="connsiteY196" fmla="*/ 257175 h 1201102"/>
              <a:gd name="connsiteX197" fmla="*/ 163272 w 1244359"/>
              <a:gd name="connsiteY197" fmla="*/ 272415 h 1201102"/>
              <a:gd name="connsiteX198" fmla="*/ 151842 w 1244359"/>
              <a:gd name="connsiteY198" fmla="*/ 281940 h 1201102"/>
              <a:gd name="connsiteX199" fmla="*/ 138507 w 1244359"/>
              <a:gd name="connsiteY199" fmla="*/ 297180 h 1201102"/>
              <a:gd name="connsiteX200" fmla="*/ 134697 w 1244359"/>
              <a:gd name="connsiteY200" fmla="*/ 301943 h 1201102"/>
              <a:gd name="connsiteX201" fmla="*/ 128030 w 1244359"/>
              <a:gd name="connsiteY201" fmla="*/ 308610 h 1201102"/>
              <a:gd name="connsiteX202" fmla="*/ 123267 w 1244359"/>
              <a:gd name="connsiteY202" fmla="*/ 309563 h 1201102"/>
              <a:gd name="connsiteX203" fmla="*/ 121362 w 1244359"/>
              <a:gd name="connsiteY203" fmla="*/ 303848 h 1201102"/>
              <a:gd name="connsiteX204" fmla="*/ 122315 w 1244359"/>
              <a:gd name="connsiteY204" fmla="*/ 300038 h 1201102"/>
              <a:gd name="connsiteX205" fmla="*/ 121362 w 1244359"/>
              <a:gd name="connsiteY205" fmla="*/ 296228 h 1201102"/>
              <a:gd name="connsiteX206" fmla="*/ 119457 w 1244359"/>
              <a:gd name="connsiteY206" fmla="*/ 297180 h 1201102"/>
              <a:gd name="connsiteX207" fmla="*/ 112790 w 1244359"/>
              <a:gd name="connsiteY207" fmla="*/ 309563 h 1201102"/>
              <a:gd name="connsiteX208" fmla="*/ 111837 w 1244359"/>
              <a:gd name="connsiteY208" fmla="*/ 315278 h 1201102"/>
              <a:gd name="connsiteX209" fmla="*/ 100407 w 1244359"/>
              <a:gd name="connsiteY209" fmla="*/ 321945 h 1201102"/>
              <a:gd name="connsiteX210" fmla="*/ 98502 w 1244359"/>
              <a:gd name="connsiteY210" fmla="*/ 327660 h 1201102"/>
              <a:gd name="connsiteX211" fmla="*/ 91835 w 1244359"/>
              <a:gd name="connsiteY211" fmla="*/ 338138 h 1201102"/>
              <a:gd name="connsiteX212" fmla="*/ 84215 w 1244359"/>
              <a:gd name="connsiteY212" fmla="*/ 344805 h 1201102"/>
              <a:gd name="connsiteX213" fmla="*/ 87072 w 1244359"/>
              <a:gd name="connsiteY213" fmla="*/ 334328 h 1201102"/>
              <a:gd name="connsiteX214" fmla="*/ 121362 w 1244359"/>
              <a:gd name="connsiteY214" fmla="*/ 268605 h 1201102"/>
              <a:gd name="connsiteX215" fmla="*/ 133745 w 1244359"/>
              <a:gd name="connsiteY215" fmla="*/ 254318 h 1201102"/>
              <a:gd name="connsiteX216" fmla="*/ 128030 w 1244359"/>
              <a:gd name="connsiteY216" fmla="*/ 247650 h 1201102"/>
              <a:gd name="connsiteX217" fmla="*/ 123267 w 1244359"/>
              <a:gd name="connsiteY217" fmla="*/ 249555 h 1201102"/>
              <a:gd name="connsiteX218" fmla="*/ 108027 w 1244359"/>
              <a:gd name="connsiteY218" fmla="*/ 280035 h 1201102"/>
              <a:gd name="connsiteX219" fmla="*/ 63260 w 1244359"/>
              <a:gd name="connsiteY219" fmla="*/ 360045 h 1201102"/>
              <a:gd name="connsiteX220" fmla="*/ 60402 w 1244359"/>
              <a:gd name="connsiteY220" fmla="*/ 360045 h 1201102"/>
              <a:gd name="connsiteX221" fmla="*/ 62307 w 1244359"/>
              <a:gd name="connsiteY221" fmla="*/ 362903 h 1201102"/>
              <a:gd name="connsiteX222" fmla="*/ 61355 w 1244359"/>
              <a:gd name="connsiteY222" fmla="*/ 364808 h 1201102"/>
              <a:gd name="connsiteX223" fmla="*/ 58497 w 1244359"/>
              <a:gd name="connsiteY223" fmla="*/ 373380 h 1201102"/>
              <a:gd name="connsiteX224" fmla="*/ 53735 w 1244359"/>
              <a:gd name="connsiteY224" fmla="*/ 376238 h 1201102"/>
              <a:gd name="connsiteX225" fmla="*/ 48020 w 1244359"/>
              <a:gd name="connsiteY225" fmla="*/ 384810 h 1201102"/>
              <a:gd name="connsiteX226" fmla="*/ 35637 w 1244359"/>
              <a:gd name="connsiteY226" fmla="*/ 404813 h 1201102"/>
              <a:gd name="connsiteX227" fmla="*/ 32780 w 1244359"/>
              <a:gd name="connsiteY227" fmla="*/ 405765 h 1201102"/>
              <a:gd name="connsiteX228" fmla="*/ 28970 w 1244359"/>
              <a:gd name="connsiteY228" fmla="*/ 409575 h 1201102"/>
              <a:gd name="connsiteX229" fmla="*/ 28970 w 1244359"/>
              <a:gd name="connsiteY229" fmla="*/ 419100 h 1201102"/>
              <a:gd name="connsiteX230" fmla="*/ 22302 w 1244359"/>
              <a:gd name="connsiteY230" fmla="*/ 425768 h 1201102"/>
              <a:gd name="connsiteX231" fmla="*/ 20397 w 1244359"/>
              <a:gd name="connsiteY231" fmla="*/ 428625 h 1201102"/>
              <a:gd name="connsiteX232" fmla="*/ 20397 w 1244359"/>
              <a:gd name="connsiteY232" fmla="*/ 427673 h 1201102"/>
              <a:gd name="connsiteX233" fmla="*/ 19445 w 1244359"/>
              <a:gd name="connsiteY233" fmla="*/ 430530 h 1201102"/>
              <a:gd name="connsiteX234" fmla="*/ 15635 w 1244359"/>
              <a:gd name="connsiteY234" fmla="*/ 433388 h 1201102"/>
              <a:gd name="connsiteX235" fmla="*/ 16587 w 1244359"/>
              <a:gd name="connsiteY235" fmla="*/ 441008 h 1201102"/>
              <a:gd name="connsiteX236" fmla="*/ 9920 w 1244359"/>
              <a:gd name="connsiteY236" fmla="*/ 465773 h 1201102"/>
              <a:gd name="connsiteX237" fmla="*/ 9920 w 1244359"/>
              <a:gd name="connsiteY237" fmla="*/ 481013 h 1201102"/>
              <a:gd name="connsiteX238" fmla="*/ 7062 w 1244359"/>
              <a:gd name="connsiteY238" fmla="*/ 497205 h 1201102"/>
              <a:gd name="connsiteX239" fmla="*/ 1347 w 1244359"/>
              <a:gd name="connsiteY239" fmla="*/ 505778 h 1201102"/>
              <a:gd name="connsiteX240" fmla="*/ 395 w 1244359"/>
              <a:gd name="connsiteY240" fmla="*/ 508635 h 1201102"/>
              <a:gd name="connsiteX241" fmla="*/ 395 w 1244359"/>
              <a:gd name="connsiteY241" fmla="*/ 520065 h 1201102"/>
              <a:gd name="connsiteX242" fmla="*/ 4205 w 1244359"/>
              <a:gd name="connsiteY242" fmla="*/ 540068 h 1201102"/>
              <a:gd name="connsiteX243" fmla="*/ 395 w 1244359"/>
              <a:gd name="connsiteY243" fmla="*/ 560070 h 1201102"/>
              <a:gd name="connsiteX244" fmla="*/ 2300 w 1244359"/>
              <a:gd name="connsiteY244" fmla="*/ 564833 h 1201102"/>
              <a:gd name="connsiteX245" fmla="*/ 7062 w 1244359"/>
              <a:gd name="connsiteY245" fmla="*/ 569595 h 1201102"/>
              <a:gd name="connsiteX246" fmla="*/ 7062 w 1244359"/>
              <a:gd name="connsiteY246" fmla="*/ 577215 h 1201102"/>
              <a:gd name="connsiteX247" fmla="*/ 10872 w 1244359"/>
              <a:gd name="connsiteY247" fmla="*/ 608648 h 1201102"/>
              <a:gd name="connsiteX248" fmla="*/ 9920 w 1244359"/>
              <a:gd name="connsiteY248" fmla="*/ 614363 h 1201102"/>
              <a:gd name="connsiteX249" fmla="*/ 8967 w 1244359"/>
              <a:gd name="connsiteY249" fmla="*/ 619125 h 1201102"/>
              <a:gd name="connsiteX250" fmla="*/ 10872 w 1244359"/>
              <a:gd name="connsiteY250" fmla="*/ 629603 h 1201102"/>
              <a:gd name="connsiteX251" fmla="*/ 11825 w 1244359"/>
              <a:gd name="connsiteY251" fmla="*/ 644843 h 1201102"/>
              <a:gd name="connsiteX252" fmla="*/ 21350 w 1244359"/>
              <a:gd name="connsiteY252" fmla="*/ 659130 h 1201102"/>
              <a:gd name="connsiteX253" fmla="*/ 25160 w 1244359"/>
              <a:gd name="connsiteY253" fmla="*/ 664845 h 1201102"/>
              <a:gd name="connsiteX254" fmla="*/ 28970 w 1244359"/>
              <a:gd name="connsiteY254" fmla="*/ 681038 h 1201102"/>
              <a:gd name="connsiteX255" fmla="*/ 36590 w 1244359"/>
              <a:gd name="connsiteY255" fmla="*/ 707708 h 1201102"/>
              <a:gd name="connsiteX256" fmla="*/ 38495 w 1244359"/>
              <a:gd name="connsiteY256" fmla="*/ 710565 h 1201102"/>
              <a:gd name="connsiteX257" fmla="*/ 51830 w 1244359"/>
              <a:gd name="connsiteY257" fmla="*/ 718185 h 1201102"/>
              <a:gd name="connsiteX258" fmla="*/ 65165 w 1244359"/>
              <a:gd name="connsiteY258" fmla="*/ 724853 h 1201102"/>
              <a:gd name="connsiteX259" fmla="*/ 68022 w 1244359"/>
              <a:gd name="connsiteY259" fmla="*/ 731520 h 1201102"/>
              <a:gd name="connsiteX260" fmla="*/ 68975 w 1244359"/>
              <a:gd name="connsiteY260" fmla="*/ 733425 h 1201102"/>
              <a:gd name="connsiteX261" fmla="*/ 70880 w 1244359"/>
              <a:gd name="connsiteY261" fmla="*/ 740093 h 1201102"/>
              <a:gd name="connsiteX262" fmla="*/ 68975 w 1244359"/>
              <a:gd name="connsiteY262" fmla="*/ 750570 h 1201102"/>
              <a:gd name="connsiteX263" fmla="*/ 74690 w 1244359"/>
              <a:gd name="connsiteY263" fmla="*/ 767715 h 1201102"/>
              <a:gd name="connsiteX264" fmla="*/ 77547 w 1244359"/>
              <a:gd name="connsiteY264" fmla="*/ 772478 h 1201102"/>
              <a:gd name="connsiteX265" fmla="*/ 80405 w 1244359"/>
              <a:gd name="connsiteY265" fmla="*/ 777240 h 1201102"/>
              <a:gd name="connsiteX266" fmla="*/ 77547 w 1244359"/>
              <a:gd name="connsiteY266" fmla="*/ 785813 h 1201102"/>
              <a:gd name="connsiteX267" fmla="*/ 79452 w 1244359"/>
              <a:gd name="connsiteY267" fmla="*/ 797243 h 1201102"/>
              <a:gd name="connsiteX268" fmla="*/ 84215 w 1244359"/>
              <a:gd name="connsiteY268" fmla="*/ 798195 h 1201102"/>
              <a:gd name="connsiteX269" fmla="*/ 93740 w 1244359"/>
              <a:gd name="connsiteY269" fmla="*/ 789623 h 1201102"/>
              <a:gd name="connsiteX270" fmla="*/ 93740 w 1244359"/>
              <a:gd name="connsiteY270" fmla="*/ 782003 h 1201102"/>
              <a:gd name="connsiteX271" fmla="*/ 93740 w 1244359"/>
              <a:gd name="connsiteY271" fmla="*/ 762953 h 1201102"/>
              <a:gd name="connsiteX272" fmla="*/ 94692 w 1244359"/>
              <a:gd name="connsiteY272" fmla="*/ 762000 h 1201102"/>
              <a:gd name="connsiteX273" fmla="*/ 95645 w 1244359"/>
              <a:gd name="connsiteY273" fmla="*/ 762953 h 1201102"/>
              <a:gd name="connsiteX274" fmla="*/ 103265 w 1244359"/>
              <a:gd name="connsiteY274" fmla="*/ 773430 h 1201102"/>
              <a:gd name="connsiteX275" fmla="*/ 103265 w 1244359"/>
              <a:gd name="connsiteY275" fmla="*/ 779145 h 1201102"/>
              <a:gd name="connsiteX276" fmla="*/ 112790 w 1244359"/>
              <a:gd name="connsiteY276" fmla="*/ 789623 h 1201102"/>
              <a:gd name="connsiteX277" fmla="*/ 119457 w 1244359"/>
              <a:gd name="connsiteY277" fmla="*/ 806768 h 1201102"/>
              <a:gd name="connsiteX278" fmla="*/ 128982 w 1244359"/>
              <a:gd name="connsiteY278" fmla="*/ 824865 h 1201102"/>
              <a:gd name="connsiteX279" fmla="*/ 130887 w 1244359"/>
              <a:gd name="connsiteY279" fmla="*/ 829628 h 1201102"/>
              <a:gd name="connsiteX280" fmla="*/ 137555 w 1244359"/>
              <a:gd name="connsiteY280" fmla="*/ 843915 h 1201102"/>
              <a:gd name="connsiteX281" fmla="*/ 142317 w 1244359"/>
              <a:gd name="connsiteY281" fmla="*/ 857250 h 1201102"/>
              <a:gd name="connsiteX282" fmla="*/ 144222 w 1244359"/>
              <a:gd name="connsiteY282" fmla="*/ 865823 h 1201102"/>
              <a:gd name="connsiteX283" fmla="*/ 154700 w 1244359"/>
              <a:gd name="connsiteY283" fmla="*/ 882968 h 1201102"/>
              <a:gd name="connsiteX284" fmla="*/ 157557 w 1244359"/>
              <a:gd name="connsiteY284" fmla="*/ 881063 h 1201102"/>
              <a:gd name="connsiteX285" fmla="*/ 159462 w 1244359"/>
              <a:gd name="connsiteY285" fmla="*/ 878205 h 1201102"/>
              <a:gd name="connsiteX286" fmla="*/ 160415 w 1244359"/>
              <a:gd name="connsiteY286" fmla="*/ 880110 h 1201102"/>
              <a:gd name="connsiteX287" fmla="*/ 158510 w 1244359"/>
              <a:gd name="connsiteY287" fmla="*/ 902018 h 1201102"/>
              <a:gd name="connsiteX288" fmla="*/ 160415 w 1244359"/>
              <a:gd name="connsiteY288" fmla="*/ 918210 h 1201102"/>
              <a:gd name="connsiteX289" fmla="*/ 174702 w 1244359"/>
              <a:gd name="connsiteY289" fmla="*/ 931545 h 1201102"/>
              <a:gd name="connsiteX290" fmla="*/ 183275 w 1244359"/>
              <a:gd name="connsiteY290" fmla="*/ 942023 h 1201102"/>
              <a:gd name="connsiteX291" fmla="*/ 188037 w 1244359"/>
              <a:gd name="connsiteY291" fmla="*/ 957263 h 1201102"/>
              <a:gd name="connsiteX292" fmla="*/ 189942 w 1244359"/>
              <a:gd name="connsiteY292" fmla="*/ 960120 h 1201102"/>
              <a:gd name="connsiteX293" fmla="*/ 201372 w 1244359"/>
              <a:gd name="connsiteY293" fmla="*/ 978218 h 1201102"/>
              <a:gd name="connsiteX294" fmla="*/ 214707 w 1244359"/>
              <a:gd name="connsiteY294" fmla="*/ 988695 h 1201102"/>
              <a:gd name="connsiteX295" fmla="*/ 226137 w 1244359"/>
              <a:gd name="connsiteY295" fmla="*/ 1002983 h 1201102"/>
              <a:gd name="connsiteX296" fmla="*/ 240425 w 1244359"/>
              <a:gd name="connsiteY296" fmla="*/ 1016318 h 1201102"/>
              <a:gd name="connsiteX297" fmla="*/ 243282 w 1244359"/>
              <a:gd name="connsiteY297" fmla="*/ 1015365 h 1201102"/>
              <a:gd name="connsiteX298" fmla="*/ 244235 w 1244359"/>
              <a:gd name="connsiteY298" fmla="*/ 1011555 h 1201102"/>
              <a:gd name="connsiteX299" fmla="*/ 245187 w 1244359"/>
              <a:gd name="connsiteY299" fmla="*/ 1010603 h 1201102"/>
              <a:gd name="connsiteX300" fmla="*/ 254712 w 1244359"/>
              <a:gd name="connsiteY300" fmla="*/ 1017270 h 1201102"/>
              <a:gd name="connsiteX301" fmla="*/ 247092 w 1244359"/>
              <a:gd name="connsiteY301" fmla="*/ 1007745 h 1201102"/>
              <a:gd name="connsiteX302" fmla="*/ 247092 w 1244359"/>
              <a:gd name="connsiteY302" fmla="*/ 1006793 h 1201102"/>
              <a:gd name="connsiteX303" fmla="*/ 242330 w 1244359"/>
              <a:gd name="connsiteY303" fmla="*/ 1002030 h 1201102"/>
              <a:gd name="connsiteX304" fmla="*/ 238520 w 1244359"/>
              <a:gd name="connsiteY304" fmla="*/ 998220 h 1201102"/>
              <a:gd name="connsiteX305" fmla="*/ 236615 w 1244359"/>
              <a:gd name="connsiteY305" fmla="*/ 995363 h 1201102"/>
              <a:gd name="connsiteX306" fmla="*/ 237567 w 1244359"/>
              <a:gd name="connsiteY306" fmla="*/ 995363 h 1201102"/>
              <a:gd name="connsiteX307" fmla="*/ 235662 w 1244359"/>
              <a:gd name="connsiteY307" fmla="*/ 993458 h 1201102"/>
              <a:gd name="connsiteX308" fmla="*/ 224232 w 1244359"/>
              <a:gd name="connsiteY308" fmla="*/ 980123 h 1201102"/>
              <a:gd name="connsiteX309" fmla="*/ 217565 w 1244359"/>
              <a:gd name="connsiteY309" fmla="*/ 968693 h 1201102"/>
              <a:gd name="connsiteX310" fmla="*/ 222327 w 1244359"/>
              <a:gd name="connsiteY310" fmla="*/ 955358 h 1201102"/>
              <a:gd name="connsiteX311" fmla="*/ 224232 w 1244359"/>
              <a:gd name="connsiteY311" fmla="*/ 950595 h 1201102"/>
              <a:gd name="connsiteX312" fmla="*/ 225185 w 1244359"/>
              <a:gd name="connsiteY312" fmla="*/ 949643 h 1201102"/>
              <a:gd name="connsiteX313" fmla="*/ 226137 w 1244359"/>
              <a:gd name="connsiteY313" fmla="*/ 951548 h 1201102"/>
              <a:gd name="connsiteX314" fmla="*/ 233757 w 1244359"/>
              <a:gd name="connsiteY314" fmla="*/ 957263 h 1201102"/>
              <a:gd name="connsiteX315" fmla="*/ 235662 w 1244359"/>
              <a:gd name="connsiteY315" fmla="*/ 962025 h 1201102"/>
              <a:gd name="connsiteX316" fmla="*/ 240425 w 1244359"/>
              <a:gd name="connsiteY316" fmla="*/ 965835 h 1201102"/>
              <a:gd name="connsiteX317" fmla="*/ 240425 w 1244359"/>
              <a:gd name="connsiteY317" fmla="*/ 968693 h 1201102"/>
              <a:gd name="connsiteX318" fmla="*/ 237567 w 1244359"/>
              <a:gd name="connsiteY318" fmla="*/ 975360 h 1201102"/>
              <a:gd name="connsiteX319" fmla="*/ 235662 w 1244359"/>
              <a:gd name="connsiteY319" fmla="*/ 985838 h 1201102"/>
              <a:gd name="connsiteX320" fmla="*/ 236615 w 1244359"/>
              <a:gd name="connsiteY320" fmla="*/ 987743 h 1201102"/>
              <a:gd name="connsiteX321" fmla="*/ 238520 w 1244359"/>
              <a:gd name="connsiteY321" fmla="*/ 986790 h 1201102"/>
              <a:gd name="connsiteX322" fmla="*/ 242330 w 1244359"/>
              <a:gd name="connsiteY322" fmla="*/ 982980 h 1201102"/>
              <a:gd name="connsiteX323" fmla="*/ 255665 w 1244359"/>
              <a:gd name="connsiteY323" fmla="*/ 972503 h 1201102"/>
              <a:gd name="connsiteX324" fmla="*/ 263285 w 1244359"/>
              <a:gd name="connsiteY324" fmla="*/ 974408 h 1201102"/>
              <a:gd name="connsiteX325" fmla="*/ 262332 w 1244359"/>
              <a:gd name="connsiteY325" fmla="*/ 979170 h 1201102"/>
              <a:gd name="connsiteX326" fmla="*/ 261380 w 1244359"/>
              <a:gd name="connsiteY326" fmla="*/ 978218 h 1201102"/>
              <a:gd name="connsiteX327" fmla="*/ 262332 w 1244359"/>
              <a:gd name="connsiteY327" fmla="*/ 979170 h 1201102"/>
              <a:gd name="connsiteX328" fmla="*/ 264237 w 1244359"/>
              <a:gd name="connsiteY328" fmla="*/ 982028 h 1201102"/>
              <a:gd name="connsiteX329" fmla="*/ 264237 w 1244359"/>
              <a:gd name="connsiteY329" fmla="*/ 986790 h 1201102"/>
              <a:gd name="connsiteX330" fmla="*/ 261380 w 1244359"/>
              <a:gd name="connsiteY330" fmla="*/ 984885 h 1201102"/>
              <a:gd name="connsiteX331" fmla="*/ 255665 w 1244359"/>
              <a:gd name="connsiteY331" fmla="*/ 979170 h 1201102"/>
              <a:gd name="connsiteX332" fmla="*/ 256617 w 1244359"/>
              <a:gd name="connsiteY332" fmla="*/ 983933 h 1201102"/>
              <a:gd name="connsiteX333" fmla="*/ 262332 w 1244359"/>
              <a:gd name="connsiteY333" fmla="*/ 989648 h 1201102"/>
              <a:gd name="connsiteX334" fmla="*/ 257570 w 1244359"/>
              <a:gd name="connsiteY334" fmla="*/ 1001078 h 1201102"/>
              <a:gd name="connsiteX335" fmla="*/ 261380 w 1244359"/>
              <a:gd name="connsiteY335" fmla="*/ 1018223 h 1201102"/>
              <a:gd name="connsiteX336" fmla="*/ 268047 w 1244359"/>
              <a:gd name="connsiteY336" fmla="*/ 1034415 h 1201102"/>
              <a:gd name="connsiteX337" fmla="*/ 268047 w 1244359"/>
              <a:gd name="connsiteY337" fmla="*/ 1040130 h 1201102"/>
              <a:gd name="connsiteX338" fmla="*/ 268047 w 1244359"/>
              <a:gd name="connsiteY338" fmla="*/ 1042988 h 1201102"/>
              <a:gd name="connsiteX339" fmla="*/ 265190 w 1244359"/>
              <a:gd name="connsiteY339" fmla="*/ 1042035 h 1201102"/>
              <a:gd name="connsiteX340" fmla="*/ 269000 w 1244359"/>
              <a:gd name="connsiteY340" fmla="*/ 1044893 h 1201102"/>
              <a:gd name="connsiteX341" fmla="*/ 269000 w 1244359"/>
              <a:gd name="connsiteY341" fmla="*/ 1046798 h 1201102"/>
              <a:gd name="connsiteX342" fmla="*/ 246140 w 1244359"/>
              <a:gd name="connsiteY342" fmla="*/ 1030605 h 1201102"/>
              <a:gd name="connsiteX343" fmla="*/ 228042 w 1244359"/>
              <a:gd name="connsiteY343" fmla="*/ 1014413 h 1201102"/>
              <a:gd name="connsiteX344" fmla="*/ 211850 w 1244359"/>
              <a:gd name="connsiteY344" fmla="*/ 1000125 h 1201102"/>
              <a:gd name="connsiteX345" fmla="*/ 204230 w 1244359"/>
              <a:gd name="connsiteY345" fmla="*/ 994410 h 1201102"/>
              <a:gd name="connsiteX346" fmla="*/ 216612 w 1244359"/>
              <a:gd name="connsiteY346" fmla="*/ 1022033 h 1201102"/>
              <a:gd name="connsiteX347" fmla="*/ 224232 w 1244359"/>
              <a:gd name="connsiteY347" fmla="*/ 1033463 h 1201102"/>
              <a:gd name="connsiteX348" fmla="*/ 228995 w 1244359"/>
              <a:gd name="connsiteY348" fmla="*/ 1036320 h 1201102"/>
              <a:gd name="connsiteX349" fmla="*/ 248997 w 1244359"/>
              <a:gd name="connsiteY349" fmla="*/ 1062990 h 1201102"/>
              <a:gd name="connsiteX350" fmla="*/ 265190 w 1244359"/>
              <a:gd name="connsiteY350" fmla="*/ 1069658 h 1201102"/>
              <a:gd name="connsiteX351" fmla="*/ 266142 w 1244359"/>
              <a:gd name="connsiteY351" fmla="*/ 1065848 h 1201102"/>
              <a:gd name="connsiteX352" fmla="*/ 274715 w 1244359"/>
              <a:gd name="connsiteY352" fmla="*/ 1068705 h 1201102"/>
              <a:gd name="connsiteX353" fmla="*/ 257570 w 1244359"/>
              <a:gd name="connsiteY353" fmla="*/ 1062990 h 1201102"/>
              <a:gd name="connsiteX354" fmla="*/ 253760 w 1244359"/>
              <a:gd name="connsiteY354" fmla="*/ 1057275 h 1201102"/>
              <a:gd name="connsiteX355" fmla="*/ 255665 w 1244359"/>
              <a:gd name="connsiteY355" fmla="*/ 1062038 h 1201102"/>
              <a:gd name="connsiteX356" fmla="*/ 250902 w 1244359"/>
              <a:gd name="connsiteY356" fmla="*/ 1061085 h 1201102"/>
              <a:gd name="connsiteX357" fmla="*/ 239472 w 1244359"/>
              <a:gd name="connsiteY357" fmla="*/ 1048703 h 1201102"/>
              <a:gd name="connsiteX358" fmla="*/ 243282 w 1244359"/>
              <a:gd name="connsiteY358" fmla="*/ 1047750 h 1201102"/>
              <a:gd name="connsiteX359" fmla="*/ 252807 w 1244359"/>
              <a:gd name="connsiteY359" fmla="*/ 1050608 h 1201102"/>
              <a:gd name="connsiteX360" fmla="*/ 257570 w 1244359"/>
              <a:gd name="connsiteY360" fmla="*/ 1057275 h 1201102"/>
              <a:gd name="connsiteX361" fmla="*/ 271857 w 1244359"/>
              <a:gd name="connsiteY361" fmla="*/ 1062038 h 1201102"/>
              <a:gd name="connsiteX362" fmla="*/ 291860 w 1244359"/>
              <a:gd name="connsiteY362" fmla="*/ 1065848 h 1201102"/>
              <a:gd name="connsiteX363" fmla="*/ 292812 w 1244359"/>
              <a:gd name="connsiteY363" fmla="*/ 1066800 h 1201102"/>
              <a:gd name="connsiteX364" fmla="*/ 305195 w 1244359"/>
              <a:gd name="connsiteY364" fmla="*/ 1075373 h 1201102"/>
              <a:gd name="connsiteX365" fmla="*/ 308052 w 1244359"/>
              <a:gd name="connsiteY365" fmla="*/ 1073468 h 1201102"/>
              <a:gd name="connsiteX366" fmla="*/ 307100 w 1244359"/>
              <a:gd name="connsiteY366" fmla="*/ 1062038 h 1201102"/>
              <a:gd name="connsiteX367" fmla="*/ 293765 w 1244359"/>
              <a:gd name="connsiteY367" fmla="*/ 1052513 h 1201102"/>
              <a:gd name="connsiteX368" fmla="*/ 289002 w 1244359"/>
              <a:gd name="connsiteY368" fmla="*/ 1050608 h 1201102"/>
              <a:gd name="connsiteX369" fmla="*/ 285192 w 1244359"/>
              <a:gd name="connsiteY369" fmla="*/ 1044893 h 1201102"/>
              <a:gd name="connsiteX370" fmla="*/ 286145 w 1244359"/>
              <a:gd name="connsiteY370" fmla="*/ 1044893 h 1201102"/>
              <a:gd name="connsiteX371" fmla="*/ 283287 w 1244359"/>
              <a:gd name="connsiteY371" fmla="*/ 1042988 h 1201102"/>
              <a:gd name="connsiteX372" fmla="*/ 277572 w 1244359"/>
              <a:gd name="connsiteY372" fmla="*/ 1033463 h 1201102"/>
              <a:gd name="connsiteX373" fmla="*/ 283287 w 1244359"/>
              <a:gd name="connsiteY373" fmla="*/ 1018223 h 1201102"/>
              <a:gd name="connsiteX374" fmla="*/ 284240 w 1244359"/>
              <a:gd name="connsiteY374" fmla="*/ 1013460 h 1201102"/>
              <a:gd name="connsiteX375" fmla="*/ 283287 w 1244359"/>
              <a:gd name="connsiteY375" fmla="*/ 1012508 h 1201102"/>
              <a:gd name="connsiteX376" fmla="*/ 271857 w 1244359"/>
              <a:gd name="connsiteY376" fmla="*/ 1007745 h 1201102"/>
              <a:gd name="connsiteX377" fmla="*/ 269000 w 1244359"/>
              <a:gd name="connsiteY377" fmla="*/ 1000125 h 1201102"/>
              <a:gd name="connsiteX378" fmla="*/ 279477 w 1244359"/>
              <a:gd name="connsiteY378" fmla="*/ 1004888 h 1201102"/>
              <a:gd name="connsiteX379" fmla="*/ 280430 w 1244359"/>
              <a:gd name="connsiteY379" fmla="*/ 1005840 h 1201102"/>
              <a:gd name="connsiteX380" fmla="*/ 292812 w 1244359"/>
              <a:gd name="connsiteY380" fmla="*/ 1017270 h 1201102"/>
              <a:gd name="connsiteX381" fmla="*/ 305195 w 1244359"/>
              <a:gd name="connsiteY381" fmla="*/ 1026795 h 1201102"/>
              <a:gd name="connsiteX382" fmla="*/ 308052 w 1244359"/>
              <a:gd name="connsiteY382" fmla="*/ 1024890 h 1201102"/>
              <a:gd name="connsiteX383" fmla="*/ 317577 w 1244359"/>
              <a:gd name="connsiteY383" fmla="*/ 1031558 h 1201102"/>
              <a:gd name="connsiteX384" fmla="*/ 326150 w 1244359"/>
              <a:gd name="connsiteY384" fmla="*/ 1032510 h 1201102"/>
              <a:gd name="connsiteX385" fmla="*/ 300432 w 1244359"/>
              <a:gd name="connsiteY385" fmla="*/ 1021080 h 1201102"/>
              <a:gd name="connsiteX386" fmla="*/ 288050 w 1244359"/>
              <a:gd name="connsiteY386" fmla="*/ 1010603 h 1201102"/>
              <a:gd name="connsiteX387" fmla="*/ 283287 w 1244359"/>
              <a:gd name="connsiteY387" fmla="*/ 1006793 h 1201102"/>
              <a:gd name="connsiteX388" fmla="*/ 286145 w 1244359"/>
              <a:gd name="connsiteY388" fmla="*/ 1005840 h 1201102"/>
              <a:gd name="connsiteX389" fmla="*/ 286145 w 1244359"/>
              <a:gd name="connsiteY389" fmla="*/ 1004888 h 1201102"/>
              <a:gd name="connsiteX390" fmla="*/ 284240 w 1244359"/>
              <a:gd name="connsiteY390" fmla="*/ 1002030 h 1201102"/>
              <a:gd name="connsiteX391" fmla="*/ 285192 w 1244359"/>
              <a:gd name="connsiteY391" fmla="*/ 997268 h 1201102"/>
              <a:gd name="connsiteX392" fmla="*/ 289955 w 1244359"/>
              <a:gd name="connsiteY392" fmla="*/ 997268 h 1201102"/>
              <a:gd name="connsiteX393" fmla="*/ 294717 w 1244359"/>
              <a:gd name="connsiteY393" fmla="*/ 1000125 h 1201102"/>
              <a:gd name="connsiteX394" fmla="*/ 295670 w 1244359"/>
              <a:gd name="connsiteY394" fmla="*/ 1005840 h 1201102"/>
              <a:gd name="connsiteX395" fmla="*/ 300432 w 1244359"/>
              <a:gd name="connsiteY395" fmla="*/ 1007745 h 1201102"/>
              <a:gd name="connsiteX396" fmla="*/ 308052 w 1244359"/>
              <a:gd name="connsiteY396" fmla="*/ 1008698 h 1201102"/>
              <a:gd name="connsiteX397" fmla="*/ 309005 w 1244359"/>
              <a:gd name="connsiteY397" fmla="*/ 1010603 h 1201102"/>
              <a:gd name="connsiteX398" fmla="*/ 312815 w 1244359"/>
              <a:gd name="connsiteY398" fmla="*/ 1011555 h 1201102"/>
              <a:gd name="connsiteX399" fmla="*/ 313767 w 1244359"/>
              <a:gd name="connsiteY399" fmla="*/ 1011555 h 1201102"/>
              <a:gd name="connsiteX400" fmla="*/ 334722 w 1244359"/>
              <a:gd name="connsiteY400" fmla="*/ 1021080 h 1201102"/>
              <a:gd name="connsiteX401" fmla="*/ 325197 w 1244359"/>
              <a:gd name="connsiteY401" fmla="*/ 1014413 h 1201102"/>
              <a:gd name="connsiteX402" fmla="*/ 330912 w 1244359"/>
              <a:gd name="connsiteY402" fmla="*/ 1014413 h 1201102"/>
              <a:gd name="connsiteX403" fmla="*/ 331865 w 1244359"/>
              <a:gd name="connsiteY403" fmla="*/ 1013460 h 1201102"/>
              <a:gd name="connsiteX404" fmla="*/ 330912 w 1244359"/>
              <a:gd name="connsiteY404" fmla="*/ 1012508 h 1201102"/>
              <a:gd name="connsiteX405" fmla="*/ 323292 w 1244359"/>
              <a:gd name="connsiteY405" fmla="*/ 1012508 h 1201102"/>
              <a:gd name="connsiteX406" fmla="*/ 322340 w 1244359"/>
              <a:gd name="connsiteY406" fmla="*/ 1013460 h 1201102"/>
              <a:gd name="connsiteX407" fmla="*/ 316625 w 1244359"/>
              <a:gd name="connsiteY407" fmla="*/ 1009650 h 1201102"/>
              <a:gd name="connsiteX408" fmla="*/ 322340 w 1244359"/>
              <a:gd name="connsiteY408" fmla="*/ 1007745 h 1201102"/>
              <a:gd name="connsiteX409" fmla="*/ 329007 w 1244359"/>
              <a:gd name="connsiteY409" fmla="*/ 1007745 h 1201102"/>
              <a:gd name="connsiteX410" fmla="*/ 335675 w 1244359"/>
              <a:gd name="connsiteY410" fmla="*/ 1012508 h 1201102"/>
              <a:gd name="connsiteX411" fmla="*/ 340437 w 1244359"/>
              <a:gd name="connsiteY411" fmla="*/ 1011555 h 1201102"/>
              <a:gd name="connsiteX412" fmla="*/ 340437 w 1244359"/>
              <a:gd name="connsiteY412" fmla="*/ 1009650 h 1201102"/>
              <a:gd name="connsiteX413" fmla="*/ 351867 w 1244359"/>
              <a:gd name="connsiteY413" fmla="*/ 1011555 h 1201102"/>
              <a:gd name="connsiteX414" fmla="*/ 360440 w 1244359"/>
              <a:gd name="connsiteY414" fmla="*/ 1017270 h 1201102"/>
              <a:gd name="connsiteX415" fmla="*/ 365202 w 1244359"/>
              <a:gd name="connsiteY415" fmla="*/ 1022985 h 1201102"/>
              <a:gd name="connsiteX416" fmla="*/ 368060 w 1244359"/>
              <a:gd name="connsiteY416" fmla="*/ 1027748 h 1201102"/>
              <a:gd name="connsiteX417" fmla="*/ 357582 w 1244359"/>
              <a:gd name="connsiteY417" fmla="*/ 1029653 h 1201102"/>
              <a:gd name="connsiteX418" fmla="*/ 361392 w 1244359"/>
              <a:gd name="connsiteY418" fmla="*/ 1033463 h 1201102"/>
              <a:gd name="connsiteX419" fmla="*/ 354725 w 1244359"/>
              <a:gd name="connsiteY419" fmla="*/ 1035368 h 1201102"/>
              <a:gd name="connsiteX420" fmla="*/ 369012 w 1244359"/>
              <a:gd name="connsiteY420" fmla="*/ 1043940 h 1201102"/>
              <a:gd name="connsiteX421" fmla="*/ 379490 w 1244359"/>
              <a:gd name="connsiteY421" fmla="*/ 1045845 h 1201102"/>
              <a:gd name="connsiteX422" fmla="*/ 370917 w 1244359"/>
              <a:gd name="connsiteY422" fmla="*/ 1043940 h 1201102"/>
              <a:gd name="connsiteX423" fmla="*/ 366155 w 1244359"/>
              <a:gd name="connsiteY423" fmla="*/ 1045845 h 1201102"/>
              <a:gd name="connsiteX424" fmla="*/ 389967 w 1244359"/>
              <a:gd name="connsiteY424" fmla="*/ 1054418 h 1201102"/>
              <a:gd name="connsiteX425" fmla="*/ 369012 w 1244359"/>
              <a:gd name="connsiteY425" fmla="*/ 1050608 h 1201102"/>
              <a:gd name="connsiteX426" fmla="*/ 369965 w 1244359"/>
              <a:gd name="connsiteY426" fmla="*/ 1059180 h 1201102"/>
              <a:gd name="connsiteX427" fmla="*/ 370917 w 1244359"/>
              <a:gd name="connsiteY427" fmla="*/ 1057275 h 1201102"/>
              <a:gd name="connsiteX428" fmla="*/ 375680 w 1244359"/>
              <a:gd name="connsiteY428" fmla="*/ 1060133 h 1201102"/>
              <a:gd name="connsiteX429" fmla="*/ 374727 w 1244359"/>
              <a:gd name="connsiteY429" fmla="*/ 1062038 h 1201102"/>
              <a:gd name="connsiteX430" fmla="*/ 369965 w 1244359"/>
              <a:gd name="connsiteY430" fmla="*/ 1060133 h 1201102"/>
              <a:gd name="connsiteX431" fmla="*/ 383300 w 1244359"/>
              <a:gd name="connsiteY431" fmla="*/ 1069658 h 1201102"/>
              <a:gd name="connsiteX432" fmla="*/ 418542 w 1244359"/>
              <a:gd name="connsiteY432" fmla="*/ 1082993 h 1201102"/>
              <a:gd name="connsiteX433" fmla="*/ 406160 w 1244359"/>
              <a:gd name="connsiteY433" fmla="*/ 1074420 h 1201102"/>
              <a:gd name="connsiteX434" fmla="*/ 415685 w 1244359"/>
              <a:gd name="connsiteY434" fmla="*/ 1076325 h 1201102"/>
              <a:gd name="connsiteX435" fmla="*/ 406160 w 1244359"/>
              <a:gd name="connsiteY435" fmla="*/ 1070610 h 1201102"/>
              <a:gd name="connsiteX436" fmla="*/ 409017 w 1244359"/>
              <a:gd name="connsiteY436" fmla="*/ 1069658 h 1201102"/>
              <a:gd name="connsiteX437" fmla="*/ 417590 w 1244359"/>
              <a:gd name="connsiteY437" fmla="*/ 1078230 h 1201102"/>
              <a:gd name="connsiteX438" fmla="*/ 421400 w 1244359"/>
              <a:gd name="connsiteY438" fmla="*/ 1079183 h 1201102"/>
              <a:gd name="connsiteX439" fmla="*/ 420447 w 1244359"/>
              <a:gd name="connsiteY439" fmla="*/ 1074420 h 1201102"/>
              <a:gd name="connsiteX440" fmla="*/ 410922 w 1244359"/>
              <a:gd name="connsiteY440" fmla="*/ 1066800 h 1201102"/>
              <a:gd name="connsiteX441" fmla="*/ 429972 w 1244359"/>
              <a:gd name="connsiteY441" fmla="*/ 1070610 h 1201102"/>
              <a:gd name="connsiteX442" fmla="*/ 434735 w 1244359"/>
              <a:gd name="connsiteY442" fmla="*/ 1076325 h 1201102"/>
              <a:gd name="connsiteX443" fmla="*/ 439497 w 1244359"/>
              <a:gd name="connsiteY443" fmla="*/ 1077278 h 1201102"/>
              <a:gd name="connsiteX444" fmla="*/ 444260 w 1244359"/>
              <a:gd name="connsiteY444" fmla="*/ 1075373 h 1201102"/>
              <a:gd name="connsiteX445" fmla="*/ 453785 w 1244359"/>
              <a:gd name="connsiteY445" fmla="*/ 1081088 h 1201102"/>
              <a:gd name="connsiteX446" fmla="*/ 473787 w 1244359"/>
              <a:gd name="connsiteY446" fmla="*/ 1093470 h 1201102"/>
              <a:gd name="connsiteX447" fmla="*/ 473787 w 1244359"/>
              <a:gd name="connsiteY447" fmla="*/ 1093470 h 1201102"/>
              <a:gd name="connsiteX448" fmla="*/ 472835 w 1244359"/>
              <a:gd name="connsiteY448" fmla="*/ 1094423 h 1201102"/>
              <a:gd name="connsiteX449" fmla="*/ 452832 w 1244359"/>
              <a:gd name="connsiteY449" fmla="*/ 1091565 h 1201102"/>
              <a:gd name="connsiteX450" fmla="*/ 453785 w 1244359"/>
              <a:gd name="connsiteY450" fmla="*/ 1092518 h 1201102"/>
              <a:gd name="connsiteX451" fmla="*/ 439497 w 1244359"/>
              <a:gd name="connsiteY451" fmla="*/ 1089660 h 1201102"/>
              <a:gd name="connsiteX452" fmla="*/ 444260 w 1244359"/>
              <a:gd name="connsiteY452" fmla="*/ 1093470 h 1201102"/>
              <a:gd name="connsiteX453" fmla="*/ 430925 w 1244359"/>
              <a:gd name="connsiteY453" fmla="*/ 1088708 h 1201102"/>
              <a:gd name="connsiteX454" fmla="*/ 437592 w 1244359"/>
              <a:gd name="connsiteY454" fmla="*/ 1091565 h 1201102"/>
              <a:gd name="connsiteX455" fmla="*/ 430925 w 1244359"/>
              <a:gd name="connsiteY455" fmla="*/ 1087755 h 1201102"/>
              <a:gd name="connsiteX456" fmla="*/ 430925 w 1244359"/>
              <a:gd name="connsiteY456" fmla="*/ 1087755 h 1201102"/>
              <a:gd name="connsiteX457" fmla="*/ 430925 w 1244359"/>
              <a:gd name="connsiteY457" fmla="*/ 1087755 h 1201102"/>
              <a:gd name="connsiteX458" fmla="*/ 427115 w 1244359"/>
              <a:gd name="connsiteY458" fmla="*/ 1084898 h 1201102"/>
              <a:gd name="connsiteX459" fmla="*/ 422352 w 1244359"/>
              <a:gd name="connsiteY459" fmla="*/ 1085850 h 1201102"/>
              <a:gd name="connsiteX460" fmla="*/ 423305 w 1244359"/>
              <a:gd name="connsiteY460" fmla="*/ 1085850 h 1201102"/>
              <a:gd name="connsiteX461" fmla="*/ 396635 w 1244359"/>
              <a:gd name="connsiteY461" fmla="*/ 1078230 h 1201102"/>
              <a:gd name="connsiteX462" fmla="*/ 365202 w 1244359"/>
              <a:gd name="connsiteY462" fmla="*/ 1071563 h 1201102"/>
              <a:gd name="connsiteX463" fmla="*/ 354725 w 1244359"/>
              <a:gd name="connsiteY463" fmla="*/ 1064895 h 1201102"/>
              <a:gd name="connsiteX464" fmla="*/ 329007 w 1244359"/>
              <a:gd name="connsiteY464" fmla="*/ 1048703 h 1201102"/>
              <a:gd name="connsiteX465" fmla="*/ 314720 w 1244359"/>
              <a:gd name="connsiteY465" fmla="*/ 1041083 h 1201102"/>
              <a:gd name="connsiteX466" fmla="*/ 315672 w 1244359"/>
              <a:gd name="connsiteY466" fmla="*/ 1039178 h 1201102"/>
              <a:gd name="connsiteX467" fmla="*/ 291860 w 1244359"/>
              <a:gd name="connsiteY467" fmla="*/ 1022033 h 1201102"/>
              <a:gd name="connsiteX468" fmla="*/ 294717 w 1244359"/>
              <a:gd name="connsiteY468" fmla="*/ 1028700 h 1201102"/>
              <a:gd name="connsiteX469" fmla="*/ 296622 w 1244359"/>
              <a:gd name="connsiteY469" fmla="*/ 1025843 h 1201102"/>
              <a:gd name="connsiteX470" fmla="*/ 305195 w 1244359"/>
              <a:gd name="connsiteY470" fmla="*/ 1040130 h 1201102"/>
              <a:gd name="connsiteX471" fmla="*/ 327102 w 1244359"/>
              <a:gd name="connsiteY471" fmla="*/ 1053465 h 1201102"/>
              <a:gd name="connsiteX472" fmla="*/ 331865 w 1244359"/>
              <a:gd name="connsiteY472" fmla="*/ 1060133 h 1201102"/>
              <a:gd name="connsiteX473" fmla="*/ 334722 w 1244359"/>
              <a:gd name="connsiteY473" fmla="*/ 1057275 h 1201102"/>
              <a:gd name="connsiteX474" fmla="*/ 348057 w 1244359"/>
              <a:gd name="connsiteY474" fmla="*/ 1065848 h 1201102"/>
              <a:gd name="connsiteX475" fmla="*/ 341390 w 1244359"/>
              <a:gd name="connsiteY475" fmla="*/ 1067753 h 1201102"/>
              <a:gd name="connsiteX476" fmla="*/ 344247 w 1244359"/>
              <a:gd name="connsiteY476" fmla="*/ 1068705 h 1201102"/>
              <a:gd name="connsiteX477" fmla="*/ 342342 w 1244359"/>
              <a:gd name="connsiteY477" fmla="*/ 1071563 h 1201102"/>
              <a:gd name="connsiteX478" fmla="*/ 351867 w 1244359"/>
              <a:gd name="connsiteY478" fmla="*/ 1073468 h 1201102"/>
              <a:gd name="connsiteX479" fmla="*/ 369012 w 1244359"/>
              <a:gd name="connsiteY479" fmla="*/ 1086803 h 1201102"/>
              <a:gd name="connsiteX480" fmla="*/ 373775 w 1244359"/>
              <a:gd name="connsiteY480" fmla="*/ 1085850 h 1201102"/>
              <a:gd name="connsiteX481" fmla="*/ 372822 w 1244359"/>
              <a:gd name="connsiteY481" fmla="*/ 1087755 h 1201102"/>
              <a:gd name="connsiteX482" fmla="*/ 444260 w 1244359"/>
              <a:gd name="connsiteY482" fmla="*/ 1109663 h 1201102"/>
              <a:gd name="connsiteX483" fmla="*/ 472835 w 1244359"/>
              <a:gd name="connsiteY483" fmla="*/ 1120140 h 1201102"/>
              <a:gd name="connsiteX484" fmla="*/ 562370 w 1244359"/>
              <a:gd name="connsiteY484" fmla="*/ 1133475 h 1201102"/>
              <a:gd name="connsiteX485" fmla="*/ 595707 w 1244359"/>
              <a:gd name="connsiteY485" fmla="*/ 1132523 h 1201102"/>
              <a:gd name="connsiteX486" fmla="*/ 601422 w 1244359"/>
              <a:gd name="connsiteY486" fmla="*/ 1131570 h 1201102"/>
              <a:gd name="connsiteX487" fmla="*/ 586182 w 1244359"/>
              <a:gd name="connsiteY487" fmla="*/ 1137285 h 1201102"/>
              <a:gd name="connsiteX488" fmla="*/ 585230 w 1244359"/>
              <a:gd name="connsiteY488" fmla="*/ 1144905 h 1201102"/>
              <a:gd name="connsiteX489" fmla="*/ 542367 w 1244359"/>
              <a:gd name="connsiteY489" fmla="*/ 1146810 h 1201102"/>
              <a:gd name="connsiteX490" fmla="*/ 533795 w 1244359"/>
              <a:gd name="connsiteY490" fmla="*/ 1143953 h 1201102"/>
              <a:gd name="connsiteX491" fmla="*/ 513792 w 1244359"/>
              <a:gd name="connsiteY491" fmla="*/ 1141095 h 1201102"/>
              <a:gd name="connsiteX492" fmla="*/ 502362 w 1244359"/>
              <a:gd name="connsiteY492" fmla="*/ 1143953 h 1201102"/>
              <a:gd name="connsiteX493" fmla="*/ 489980 w 1244359"/>
              <a:gd name="connsiteY493" fmla="*/ 1139190 h 1201102"/>
              <a:gd name="connsiteX494" fmla="*/ 481407 w 1244359"/>
              <a:gd name="connsiteY494" fmla="*/ 1139190 h 1201102"/>
              <a:gd name="connsiteX495" fmla="*/ 483312 w 1244359"/>
              <a:gd name="connsiteY495" fmla="*/ 1138238 h 1201102"/>
              <a:gd name="connsiteX496" fmla="*/ 472835 w 1244359"/>
              <a:gd name="connsiteY496" fmla="*/ 1139190 h 1201102"/>
              <a:gd name="connsiteX497" fmla="*/ 471882 w 1244359"/>
              <a:gd name="connsiteY497" fmla="*/ 1136333 h 1201102"/>
              <a:gd name="connsiteX498" fmla="*/ 454737 w 1244359"/>
              <a:gd name="connsiteY498" fmla="*/ 1135380 h 1201102"/>
              <a:gd name="connsiteX499" fmla="*/ 453785 w 1244359"/>
              <a:gd name="connsiteY499" fmla="*/ 1131570 h 1201102"/>
              <a:gd name="connsiteX500" fmla="*/ 444260 w 1244359"/>
              <a:gd name="connsiteY500" fmla="*/ 1133475 h 1201102"/>
              <a:gd name="connsiteX501" fmla="*/ 430925 w 1244359"/>
              <a:gd name="connsiteY501" fmla="*/ 1125855 h 1201102"/>
              <a:gd name="connsiteX502" fmla="*/ 412827 w 1244359"/>
              <a:gd name="connsiteY502" fmla="*/ 1122998 h 1201102"/>
              <a:gd name="connsiteX503" fmla="*/ 395682 w 1244359"/>
              <a:gd name="connsiteY503" fmla="*/ 1118235 h 1201102"/>
              <a:gd name="connsiteX504" fmla="*/ 396635 w 1244359"/>
              <a:gd name="connsiteY504" fmla="*/ 1121093 h 1201102"/>
              <a:gd name="connsiteX505" fmla="*/ 377585 w 1244359"/>
              <a:gd name="connsiteY505" fmla="*/ 1115378 h 1201102"/>
              <a:gd name="connsiteX506" fmla="*/ 379490 w 1244359"/>
              <a:gd name="connsiteY506" fmla="*/ 1114425 h 1201102"/>
              <a:gd name="connsiteX507" fmla="*/ 358535 w 1244359"/>
              <a:gd name="connsiteY507" fmla="*/ 1106805 h 1201102"/>
              <a:gd name="connsiteX508" fmla="*/ 342342 w 1244359"/>
              <a:gd name="connsiteY508" fmla="*/ 1099185 h 1201102"/>
              <a:gd name="connsiteX509" fmla="*/ 337580 w 1244359"/>
              <a:gd name="connsiteY509" fmla="*/ 1100138 h 1201102"/>
              <a:gd name="connsiteX510" fmla="*/ 330912 w 1244359"/>
              <a:gd name="connsiteY510" fmla="*/ 1098233 h 1201102"/>
              <a:gd name="connsiteX511" fmla="*/ 327102 w 1244359"/>
              <a:gd name="connsiteY511" fmla="*/ 1092518 h 1201102"/>
              <a:gd name="connsiteX512" fmla="*/ 317577 w 1244359"/>
              <a:gd name="connsiteY512" fmla="*/ 1091565 h 1201102"/>
              <a:gd name="connsiteX513" fmla="*/ 316625 w 1244359"/>
              <a:gd name="connsiteY513" fmla="*/ 1087755 h 1201102"/>
              <a:gd name="connsiteX514" fmla="*/ 321387 w 1244359"/>
              <a:gd name="connsiteY514" fmla="*/ 1087755 h 1201102"/>
              <a:gd name="connsiteX515" fmla="*/ 309005 w 1244359"/>
              <a:gd name="connsiteY515" fmla="*/ 1088708 h 1201102"/>
              <a:gd name="connsiteX516" fmla="*/ 319482 w 1244359"/>
              <a:gd name="connsiteY516" fmla="*/ 1096328 h 1201102"/>
              <a:gd name="connsiteX517" fmla="*/ 339485 w 1244359"/>
              <a:gd name="connsiteY517" fmla="*/ 1105853 h 1201102"/>
              <a:gd name="connsiteX518" fmla="*/ 336627 w 1244359"/>
              <a:gd name="connsiteY518" fmla="*/ 1105853 h 1201102"/>
              <a:gd name="connsiteX519" fmla="*/ 336627 w 1244359"/>
              <a:gd name="connsiteY519" fmla="*/ 1102995 h 1201102"/>
              <a:gd name="connsiteX520" fmla="*/ 309957 w 1244359"/>
              <a:gd name="connsiteY520" fmla="*/ 1091565 h 1201102"/>
              <a:gd name="connsiteX521" fmla="*/ 305195 w 1244359"/>
              <a:gd name="connsiteY521" fmla="*/ 1095375 h 1201102"/>
              <a:gd name="connsiteX522" fmla="*/ 335675 w 1244359"/>
              <a:gd name="connsiteY522" fmla="*/ 1109663 h 1201102"/>
              <a:gd name="connsiteX523" fmla="*/ 342342 w 1244359"/>
              <a:gd name="connsiteY523" fmla="*/ 1108710 h 1201102"/>
              <a:gd name="connsiteX524" fmla="*/ 353772 w 1244359"/>
              <a:gd name="connsiteY524" fmla="*/ 1116330 h 1201102"/>
              <a:gd name="connsiteX525" fmla="*/ 353772 w 1244359"/>
              <a:gd name="connsiteY525" fmla="*/ 1113473 h 1201102"/>
              <a:gd name="connsiteX526" fmla="*/ 374727 w 1244359"/>
              <a:gd name="connsiteY526" fmla="*/ 1124903 h 1201102"/>
              <a:gd name="connsiteX527" fmla="*/ 362345 w 1244359"/>
              <a:gd name="connsiteY527" fmla="*/ 1122998 h 1201102"/>
              <a:gd name="connsiteX528" fmla="*/ 376632 w 1244359"/>
              <a:gd name="connsiteY528" fmla="*/ 1127760 h 1201102"/>
              <a:gd name="connsiteX529" fmla="*/ 375680 w 1244359"/>
              <a:gd name="connsiteY529" fmla="*/ 1129665 h 1201102"/>
              <a:gd name="connsiteX530" fmla="*/ 399492 w 1244359"/>
              <a:gd name="connsiteY530" fmla="*/ 1138238 h 1201102"/>
              <a:gd name="connsiteX531" fmla="*/ 412827 w 1244359"/>
              <a:gd name="connsiteY531" fmla="*/ 1143953 h 1201102"/>
              <a:gd name="connsiteX532" fmla="*/ 426162 w 1244359"/>
              <a:gd name="connsiteY532" fmla="*/ 1146810 h 1201102"/>
              <a:gd name="connsiteX533" fmla="*/ 427115 w 1244359"/>
              <a:gd name="connsiteY533" fmla="*/ 1149668 h 1201102"/>
              <a:gd name="connsiteX534" fmla="*/ 471882 w 1244359"/>
              <a:gd name="connsiteY534" fmla="*/ 1159193 h 1201102"/>
              <a:gd name="connsiteX535" fmla="*/ 461405 w 1244359"/>
              <a:gd name="connsiteY535" fmla="*/ 1159193 h 1201102"/>
              <a:gd name="connsiteX536" fmla="*/ 474740 w 1244359"/>
              <a:gd name="connsiteY536" fmla="*/ 1163003 h 1201102"/>
              <a:gd name="connsiteX537" fmla="*/ 474740 w 1244359"/>
              <a:gd name="connsiteY537" fmla="*/ 1164908 h 1201102"/>
              <a:gd name="connsiteX538" fmla="*/ 489980 w 1244359"/>
              <a:gd name="connsiteY538" fmla="*/ 1162050 h 1201102"/>
              <a:gd name="connsiteX539" fmla="*/ 509982 w 1244359"/>
              <a:gd name="connsiteY539" fmla="*/ 1167765 h 1201102"/>
              <a:gd name="connsiteX540" fmla="*/ 525222 w 1244359"/>
              <a:gd name="connsiteY540" fmla="*/ 1167765 h 1201102"/>
              <a:gd name="connsiteX541" fmla="*/ 528080 w 1244359"/>
              <a:gd name="connsiteY541" fmla="*/ 1166813 h 1201102"/>
              <a:gd name="connsiteX542" fmla="*/ 542367 w 1244359"/>
              <a:gd name="connsiteY542" fmla="*/ 1170623 h 1201102"/>
              <a:gd name="connsiteX543" fmla="*/ 533795 w 1244359"/>
              <a:gd name="connsiteY543" fmla="*/ 1172528 h 1201102"/>
              <a:gd name="connsiteX544" fmla="*/ 539510 w 1244359"/>
              <a:gd name="connsiteY544" fmla="*/ 1177290 h 1201102"/>
              <a:gd name="connsiteX545" fmla="*/ 550940 w 1244359"/>
              <a:gd name="connsiteY545" fmla="*/ 1179195 h 1201102"/>
              <a:gd name="connsiteX546" fmla="*/ 542367 w 1244359"/>
              <a:gd name="connsiteY546" fmla="*/ 1174433 h 1201102"/>
              <a:gd name="connsiteX547" fmla="*/ 547130 w 1244359"/>
              <a:gd name="connsiteY547" fmla="*/ 1173480 h 1201102"/>
              <a:gd name="connsiteX548" fmla="*/ 555702 w 1244359"/>
              <a:gd name="connsiteY548" fmla="*/ 1175385 h 1201102"/>
              <a:gd name="connsiteX549" fmla="*/ 556655 w 1244359"/>
              <a:gd name="connsiteY549" fmla="*/ 1178243 h 1201102"/>
              <a:gd name="connsiteX550" fmla="*/ 528080 w 1244359"/>
              <a:gd name="connsiteY550" fmla="*/ 1178243 h 1201102"/>
              <a:gd name="connsiteX551" fmla="*/ 501410 w 1244359"/>
              <a:gd name="connsiteY551" fmla="*/ 1172528 h 1201102"/>
              <a:gd name="connsiteX552" fmla="*/ 480455 w 1244359"/>
              <a:gd name="connsiteY552" fmla="*/ 1169670 h 1201102"/>
              <a:gd name="connsiteX553" fmla="*/ 459500 w 1244359"/>
              <a:gd name="connsiteY553" fmla="*/ 1167765 h 1201102"/>
              <a:gd name="connsiteX554" fmla="*/ 455690 w 1244359"/>
              <a:gd name="connsiteY554" fmla="*/ 1163955 h 1201102"/>
              <a:gd name="connsiteX555" fmla="*/ 403302 w 1244359"/>
              <a:gd name="connsiteY555" fmla="*/ 1150620 h 1201102"/>
              <a:gd name="connsiteX556" fmla="*/ 412827 w 1244359"/>
              <a:gd name="connsiteY556" fmla="*/ 1155383 h 1201102"/>
              <a:gd name="connsiteX557" fmla="*/ 393777 w 1244359"/>
              <a:gd name="connsiteY557" fmla="*/ 1145858 h 1201102"/>
              <a:gd name="connsiteX558" fmla="*/ 382347 w 1244359"/>
              <a:gd name="connsiteY558" fmla="*/ 1143000 h 1201102"/>
              <a:gd name="connsiteX559" fmla="*/ 389015 w 1244359"/>
              <a:gd name="connsiteY559" fmla="*/ 1147763 h 1201102"/>
              <a:gd name="connsiteX560" fmla="*/ 364250 w 1244359"/>
              <a:gd name="connsiteY560" fmla="*/ 1136333 h 1201102"/>
              <a:gd name="connsiteX561" fmla="*/ 330912 w 1244359"/>
              <a:gd name="connsiteY561" fmla="*/ 1122045 h 1201102"/>
              <a:gd name="connsiteX562" fmla="*/ 306147 w 1244359"/>
              <a:gd name="connsiteY562" fmla="*/ 1105853 h 1201102"/>
              <a:gd name="connsiteX563" fmla="*/ 301385 w 1244359"/>
              <a:gd name="connsiteY563" fmla="*/ 1102043 h 1201102"/>
              <a:gd name="connsiteX564" fmla="*/ 298527 w 1244359"/>
              <a:gd name="connsiteY564" fmla="*/ 1104900 h 1201102"/>
              <a:gd name="connsiteX565" fmla="*/ 295670 w 1244359"/>
              <a:gd name="connsiteY565" fmla="*/ 1103948 h 1201102"/>
              <a:gd name="connsiteX566" fmla="*/ 289002 w 1244359"/>
              <a:gd name="connsiteY566" fmla="*/ 1097280 h 1201102"/>
              <a:gd name="connsiteX567" fmla="*/ 275667 w 1244359"/>
              <a:gd name="connsiteY567" fmla="*/ 1090613 h 1201102"/>
              <a:gd name="connsiteX568" fmla="*/ 261380 w 1244359"/>
              <a:gd name="connsiteY568" fmla="*/ 1079183 h 1201102"/>
              <a:gd name="connsiteX569" fmla="*/ 229947 w 1244359"/>
              <a:gd name="connsiteY569" fmla="*/ 1054418 h 1201102"/>
              <a:gd name="connsiteX570" fmla="*/ 202325 w 1244359"/>
              <a:gd name="connsiteY570" fmla="*/ 1031558 h 1201102"/>
              <a:gd name="connsiteX571" fmla="*/ 226137 w 1244359"/>
              <a:gd name="connsiteY571" fmla="*/ 1054418 h 1201102"/>
              <a:gd name="connsiteX572" fmla="*/ 249950 w 1244359"/>
              <a:gd name="connsiteY572" fmla="*/ 1071563 h 1201102"/>
              <a:gd name="connsiteX573" fmla="*/ 275667 w 1244359"/>
              <a:gd name="connsiteY573" fmla="*/ 1088708 h 1201102"/>
              <a:gd name="connsiteX574" fmla="*/ 276620 w 1244359"/>
              <a:gd name="connsiteY574" fmla="*/ 1093470 h 1201102"/>
              <a:gd name="connsiteX575" fmla="*/ 269000 w 1244359"/>
              <a:gd name="connsiteY575" fmla="*/ 1091565 h 1201102"/>
              <a:gd name="connsiteX576" fmla="*/ 295670 w 1244359"/>
              <a:gd name="connsiteY576" fmla="*/ 1109663 h 1201102"/>
              <a:gd name="connsiteX577" fmla="*/ 304242 w 1244359"/>
              <a:gd name="connsiteY577" fmla="*/ 1113473 h 1201102"/>
              <a:gd name="connsiteX578" fmla="*/ 338532 w 1244359"/>
              <a:gd name="connsiteY578" fmla="*/ 1125855 h 1201102"/>
              <a:gd name="connsiteX579" fmla="*/ 329960 w 1244359"/>
              <a:gd name="connsiteY579" fmla="*/ 1123950 h 1201102"/>
              <a:gd name="connsiteX580" fmla="*/ 337580 w 1244359"/>
              <a:gd name="connsiteY580" fmla="*/ 1129665 h 1201102"/>
              <a:gd name="connsiteX581" fmla="*/ 329007 w 1244359"/>
              <a:gd name="connsiteY581" fmla="*/ 1126808 h 1201102"/>
              <a:gd name="connsiteX582" fmla="*/ 338532 w 1244359"/>
              <a:gd name="connsiteY582" fmla="*/ 1136333 h 1201102"/>
              <a:gd name="connsiteX583" fmla="*/ 344247 w 1244359"/>
              <a:gd name="connsiteY583" fmla="*/ 1135380 h 1201102"/>
              <a:gd name="connsiteX584" fmla="*/ 347105 w 1244359"/>
              <a:gd name="connsiteY584" fmla="*/ 1137285 h 1201102"/>
              <a:gd name="connsiteX585" fmla="*/ 340437 w 1244359"/>
              <a:gd name="connsiteY585" fmla="*/ 1140143 h 1201102"/>
              <a:gd name="connsiteX586" fmla="*/ 348057 w 1244359"/>
              <a:gd name="connsiteY586" fmla="*/ 1141095 h 1201102"/>
              <a:gd name="connsiteX587" fmla="*/ 346152 w 1244359"/>
              <a:gd name="connsiteY587" fmla="*/ 1145858 h 1201102"/>
              <a:gd name="connsiteX588" fmla="*/ 361392 w 1244359"/>
              <a:gd name="connsiteY588" fmla="*/ 1153478 h 1201102"/>
              <a:gd name="connsiteX589" fmla="*/ 359487 w 1244359"/>
              <a:gd name="connsiteY589" fmla="*/ 1150620 h 1201102"/>
              <a:gd name="connsiteX590" fmla="*/ 367107 w 1244359"/>
              <a:gd name="connsiteY590" fmla="*/ 1153478 h 1201102"/>
              <a:gd name="connsiteX591" fmla="*/ 362345 w 1244359"/>
              <a:gd name="connsiteY591" fmla="*/ 1152525 h 1201102"/>
              <a:gd name="connsiteX592" fmla="*/ 387110 w 1244359"/>
              <a:gd name="connsiteY592" fmla="*/ 1165860 h 1201102"/>
              <a:gd name="connsiteX593" fmla="*/ 389967 w 1244359"/>
              <a:gd name="connsiteY593" fmla="*/ 1163003 h 1201102"/>
              <a:gd name="connsiteX594" fmla="*/ 402350 w 1244359"/>
              <a:gd name="connsiteY594" fmla="*/ 1170623 h 1201102"/>
              <a:gd name="connsiteX595" fmla="*/ 405207 w 1244359"/>
              <a:gd name="connsiteY595" fmla="*/ 1166813 h 1201102"/>
              <a:gd name="connsiteX596" fmla="*/ 417590 w 1244359"/>
              <a:gd name="connsiteY596" fmla="*/ 1172528 h 1201102"/>
              <a:gd name="connsiteX597" fmla="*/ 409970 w 1244359"/>
              <a:gd name="connsiteY597" fmla="*/ 1172528 h 1201102"/>
              <a:gd name="connsiteX598" fmla="*/ 429020 w 1244359"/>
              <a:gd name="connsiteY598" fmla="*/ 1174433 h 1201102"/>
              <a:gd name="connsiteX599" fmla="*/ 432830 w 1244359"/>
              <a:gd name="connsiteY599" fmla="*/ 1180148 h 1201102"/>
              <a:gd name="connsiteX600" fmla="*/ 436640 w 1244359"/>
              <a:gd name="connsiteY600" fmla="*/ 1177290 h 1201102"/>
              <a:gd name="connsiteX601" fmla="*/ 447117 w 1244359"/>
              <a:gd name="connsiteY601" fmla="*/ 1181100 h 1201102"/>
              <a:gd name="connsiteX602" fmla="*/ 463310 w 1244359"/>
              <a:gd name="connsiteY602" fmla="*/ 1185863 h 1201102"/>
              <a:gd name="connsiteX603" fmla="*/ 465215 w 1244359"/>
              <a:gd name="connsiteY603" fmla="*/ 1183005 h 1201102"/>
              <a:gd name="connsiteX604" fmla="*/ 501410 w 1244359"/>
              <a:gd name="connsiteY604" fmla="*/ 1189673 h 1201102"/>
              <a:gd name="connsiteX605" fmla="*/ 535700 w 1244359"/>
              <a:gd name="connsiteY605" fmla="*/ 1194435 h 1201102"/>
              <a:gd name="connsiteX606" fmla="*/ 535700 w 1244359"/>
              <a:gd name="connsiteY606" fmla="*/ 1191578 h 1201102"/>
              <a:gd name="connsiteX607" fmla="*/ 557607 w 1244359"/>
              <a:gd name="connsiteY607" fmla="*/ 1191578 h 1201102"/>
              <a:gd name="connsiteX608" fmla="*/ 555702 w 1244359"/>
              <a:gd name="connsiteY608" fmla="*/ 1193483 h 1201102"/>
              <a:gd name="connsiteX609" fmla="*/ 575705 w 1244359"/>
              <a:gd name="connsiteY609" fmla="*/ 1196340 h 1201102"/>
              <a:gd name="connsiteX610" fmla="*/ 561417 w 1244359"/>
              <a:gd name="connsiteY610" fmla="*/ 1201103 h 1201102"/>
              <a:gd name="connsiteX611" fmla="*/ 589040 w 1244359"/>
              <a:gd name="connsiteY611" fmla="*/ 1196340 h 1201102"/>
              <a:gd name="connsiteX612" fmla="*/ 589040 w 1244359"/>
              <a:gd name="connsiteY612" fmla="*/ 1193483 h 1201102"/>
              <a:gd name="connsiteX613" fmla="*/ 598565 w 1244359"/>
              <a:gd name="connsiteY613" fmla="*/ 1192530 h 1201102"/>
              <a:gd name="connsiteX614" fmla="*/ 606185 w 1244359"/>
              <a:gd name="connsiteY614" fmla="*/ 1196340 h 1201102"/>
              <a:gd name="connsiteX615" fmla="*/ 641427 w 1244359"/>
              <a:gd name="connsiteY615" fmla="*/ 1191578 h 1201102"/>
              <a:gd name="connsiteX616" fmla="*/ 661430 w 1244359"/>
              <a:gd name="connsiteY616" fmla="*/ 1191578 h 1201102"/>
              <a:gd name="connsiteX617" fmla="*/ 683337 w 1244359"/>
              <a:gd name="connsiteY617" fmla="*/ 1188720 h 1201102"/>
              <a:gd name="connsiteX618" fmla="*/ 720485 w 1244359"/>
              <a:gd name="connsiteY618" fmla="*/ 1179195 h 1201102"/>
              <a:gd name="connsiteX619" fmla="*/ 729057 w 1244359"/>
              <a:gd name="connsiteY619" fmla="*/ 1181100 h 1201102"/>
              <a:gd name="connsiteX620" fmla="*/ 748107 w 1244359"/>
              <a:gd name="connsiteY620" fmla="*/ 1174433 h 1201102"/>
              <a:gd name="connsiteX621" fmla="*/ 744297 w 1244359"/>
              <a:gd name="connsiteY621" fmla="*/ 1173480 h 1201102"/>
              <a:gd name="connsiteX622" fmla="*/ 754775 w 1244359"/>
              <a:gd name="connsiteY622" fmla="*/ 1169670 h 1201102"/>
              <a:gd name="connsiteX623" fmla="*/ 758585 w 1244359"/>
              <a:gd name="connsiteY623" fmla="*/ 1171575 h 1201102"/>
              <a:gd name="connsiteX624" fmla="*/ 782397 w 1244359"/>
              <a:gd name="connsiteY624" fmla="*/ 1165860 h 1201102"/>
              <a:gd name="connsiteX625" fmla="*/ 778587 w 1244359"/>
              <a:gd name="connsiteY625" fmla="*/ 1163955 h 1201102"/>
              <a:gd name="connsiteX626" fmla="*/ 797637 w 1244359"/>
              <a:gd name="connsiteY626" fmla="*/ 1161098 h 1201102"/>
              <a:gd name="connsiteX627" fmla="*/ 790017 w 1244359"/>
              <a:gd name="connsiteY627" fmla="*/ 1163003 h 1201102"/>
              <a:gd name="connsiteX628" fmla="*/ 793827 w 1244359"/>
              <a:gd name="connsiteY628" fmla="*/ 1163955 h 1201102"/>
              <a:gd name="connsiteX629" fmla="*/ 840500 w 1244359"/>
              <a:gd name="connsiteY629" fmla="*/ 1143953 h 1201102"/>
              <a:gd name="connsiteX630" fmla="*/ 846215 w 1244359"/>
              <a:gd name="connsiteY630" fmla="*/ 1138238 h 1201102"/>
              <a:gd name="connsiteX631" fmla="*/ 862407 w 1244359"/>
              <a:gd name="connsiteY631" fmla="*/ 1133475 h 1201102"/>
              <a:gd name="connsiteX632" fmla="*/ 868122 w 1244359"/>
              <a:gd name="connsiteY632" fmla="*/ 1130618 h 1201102"/>
              <a:gd name="connsiteX633" fmla="*/ 888125 w 1244359"/>
              <a:gd name="connsiteY633" fmla="*/ 1122045 h 1201102"/>
              <a:gd name="connsiteX634" fmla="*/ 882410 w 1244359"/>
              <a:gd name="connsiteY634" fmla="*/ 1127760 h 1201102"/>
              <a:gd name="connsiteX635" fmla="*/ 893840 w 1244359"/>
              <a:gd name="connsiteY635" fmla="*/ 1122045 h 1201102"/>
              <a:gd name="connsiteX636" fmla="*/ 895745 w 1244359"/>
              <a:gd name="connsiteY636" fmla="*/ 1117283 h 1201102"/>
              <a:gd name="connsiteX637" fmla="*/ 902412 w 1244359"/>
              <a:gd name="connsiteY637" fmla="*/ 1115378 h 1201102"/>
              <a:gd name="connsiteX638" fmla="*/ 891935 w 1244359"/>
              <a:gd name="connsiteY638" fmla="*/ 1125855 h 1201102"/>
              <a:gd name="connsiteX639" fmla="*/ 915747 w 1244359"/>
              <a:gd name="connsiteY639" fmla="*/ 1114425 h 1201102"/>
              <a:gd name="connsiteX640" fmla="*/ 918605 w 1244359"/>
              <a:gd name="connsiteY640" fmla="*/ 1112520 h 1201102"/>
              <a:gd name="connsiteX641" fmla="*/ 913842 w 1244359"/>
              <a:gd name="connsiteY641" fmla="*/ 1122045 h 1201102"/>
              <a:gd name="connsiteX642" fmla="*/ 936702 w 1244359"/>
              <a:gd name="connsiteY642" fmla="*/ 1105853 h 1201102"/>
              <a:gd name="connsiteX643" fmla="*/ 956705 w 1244359"/>
              <a:gd name="connsiteY643" fmla="*/ 1087755 h 1201102"/>
              <a:gd name="connsiteX644" fmla="*/ 957657 w 1244359"/>
              <a:gd name="connsiteY644" fmla="*/ 1091565 h 1201102"/>
              <a:gd name="connsiteX645" fmla="*/ 965277 w 1244359"/>
              <a:gd name="connsiteY645" fmla="*/ 1083945 h 1201102"/>
              <a:gd name="connsiteX646" fmla="*/ 968135 w 1244359"/>
              <a:gd name="connsiteY646" fmla="*/ 1085850 h 1201102"/>
              <a:gd name="connsiteX647" fmla="*/ 975755 w 1244359"/>
              <a:gd name="connsiteY647" fmla="*/ 1078230 h 1201102"/>
              <a:gd name="connsiteX648" fmla="*/ 964325 w 1244359"/>
              <a:gd name="connsiteY648" fmla="*/ 1082040 h 1201102"/>
              <a:gd name="connsiteX649" fmla="*/ 985280 w 1244359"/>
              <a:gd name="connsiteY649" fmla="*/ 1067753 h 1201102"/>
              <a:gd name="connsiteX650" fmla="*/ 977660 w 1244359"/>
              <a:gd name="connsiteY650" fmla="*/ 1075373 h 1201102"/>
              <a:gd name="connsiteX651" fmla="*/ 985280 w 1244359"/>
              <a:gd name="connsiteY651" fmla="*/ 1075373 h 1201102"/>
              <a:gd name="connsiteX652" fmla="*/ 984327 w 1244359"/>
              <a:gd name="connsiteY652" fmla="*/ 1071563 h 1201102"/>
              <a:gd name="connsiteX653" fmla="*/ 1010045 w 1244359"/>
              <a:gd name="connsiteY653" fmla="*/ 1057275 h 1201102"/>
              <a:gd name="connsiteX654" fmla="*/ 1004330 w 1244359"/>
              <a:gd name="connsiteY654" fmla="*/ 1055370 h 1201102"/>
              <a:gd name="connsiteX655" fmla="*/ 1011950 w 1244359"/>
              <a:gd name="connsiteY655" fmla="*/ 1049655 h 1201102"/>
              <a:gd name="connsiteX656" fmla="*/ 1013855 w 1244359"/>
              <a:gd name="connsiteY656" fmla="*/ 1054418 h 1201102"/>
              <a:gd name="connsiteX657" fmla="*/ 1016712 w 1244359"/>
              <a:gd name="connsiteY657" fmla="*/ 1048703 h 1201102"/>
              <a:gd name="connsiteX658" fmla="*/ 1026237 w 1244359"/>
              <a:gd name="connsiteY658" fmla="*/ 1044893 h 1201102"/>
              <a:gd name="connsiteX659" fmla="*/ 1032905 w 1244359"/>
              <a:gd name="connsiteY659" fmla="*/ 1041083 h 1201102"/>
              <a:gd name="connsiteX660" fmla="*/ 1039572 w 1244359"/>
              <a:gd name="connsiteY660" fmla="*/ 1029653 h 1201102"/>
              <a:gd name="connsiteX661" fmla="*/ 1041477 w 1244359"/>
              <a:gd name="connsiteY661" fmla="*/ 1031558 h 1201102"/>
              <a:gd name="connsiteX662" fmla="*/ 1050050 w 1244359"/>
              <a:gd name="connsiteY662" fmla="*/ 1024890 h 1201102"/>
              <a:gd name="connsiteX663" fmla="*/ 1051955 w 1244359"/>
              <a:gd name="connsiteY663" fmla="*/ 1018223 h 1201102"/>
              <a:gd name="connsiteX664" fmla="*/ 1054812 w 1244359"/>
              <a:gd name="connsiteY664" fmla="*/ 1019175 h 1201102"/>
              <a:gd name="connsiteX665" fmla="*/ 1071957 w 1244359"/>
              <a:gd name="connsiteY665" fmla="*/ 991553 h 1201102"/>
              <a:gd name="connsiteX666" fmla="*/ 1080530 w 1244359"/>
              <a:gd name="connsiteY666" fmla="*/ 980123 h 1201102"/>
              <a:gd name="connsiteX667" fmla="*/ 1077672 w 1244359"/>
              <a:gd name="connsiteY667" fmla="*/ 978218 h 1201102"/>
              <a:gd name="connsiteX668" fmla="*/ 1087197 w 1244359"/>
              <a:gd name="connsiteY668" fmla="*/ 967740 h 1201102"/>
              <a:gd name="connsiteX669" fmla="*/ 1088150 w 1244359"/>
              <a:gd name="connsiteY669" fmla="*/ 972503 h 1201102"/>
              <a:gd name="connsiteX670" fmla="*/ 1092912 w 1244359"/>
              <a:gd name="connsiteY670" fmla="*/ 964883 h 1201102"/>
              <a:gd name="connsiteX671" fmla="*/ 1088150 w 1244359"/>
              <a:gd name="connsiteY671" fmla="*/ 966788 h 1201102"/>
              <a:gd name="connsiteX672" fmla="*/ 1092912 w 1244359"/>
              <a:gd name="connsiteY672" fmla="*/ 959168 h 1201102"/>
              <a:gd name="connsiteX673" fmla="*/ 1094817 w 1244359"/>
              <a:gd name="connsiteY673" fmla="*/ 961073 h 1201102"/>
              <a:gd name="connsiteX674" fmla="*/ 1113867 w 1244359"/>
              <a:gd name="connsiteY674" fmla="*/ 928688 h 1201102"/>
              <a:gd name="connsiteX675" fmla="*/ 1119582 w 1244359"/>
              <a:gd name="connsiteY675" fmla="*/ 924878 h 1201102"/>
              <a:gd name="connsiteX676" fmla="*/ 1116725 w 1244359"/>
              <a:gd name="connsiteY676" fmla="*/ 924878 h 1201102"/>
              <a:gd name="connsiteX677" fmla="*/ 1123392 w 1244359"/>
              <a:gd name="connsiteY677" fmla="*/ 914400 h 1201102"/>
              <a:gd name="connsiteX678" fmla="*/ 1131965 w 1244359"/>
              <a:gd name="connsiteY678" fmla="*/ 902970 h 1201102"/>
              <a:gd name="connsiteX679" fmla="*/ 1130060 w 1244359"/>
              <a:gd name="connsiteY679" fmla="*/ 902018 h 1201102"/>
              <a:gd name="connsiteX680" fmla="*/ 1133870 w 1244359"/>
              <a:gd name="connsiteY680" fmla="*/ 900113 h 1201102"/>
              <a:gd name="connsiteX681" fmla="*/ 1135775 w 1244359"/>
              <a:gd name="connsiteY681" fmla="*/ 892493 h 1201102"/>
              <a:gd name="connsiteX682" fmla="*/ 1141490 w 1244359"/>
              <a:gd name="connsiteY682" fmla="*/ 884873 h 1201102"/>
              <a:gd name="connsiteX683" fmla="*/ 1139585 w 1244359"/>
              <a:gd name="connsiteY683" fmla="*/ 886778 h 1201102"/>
              <a:gd name="connsiteX684" fmla="*/ 1146252 w 1244359"/>
              <a:gd name="connsiteY684" fmla="*/ 874395 h 1201102"/>
              <a:gd name="connsiteX685" fmla="*/ 1144347 w 1244359"/>
              <a:gd name="connsiteY685" fmla="*/ 880110 h 1201102"/>
              <a:gd name="connsiteX686" fmla="*/ 1149110 w 1244359"/>
              <a:gd name="connsiteY686" fmla="*/ 868680 h 1201102"/>
              <a:gd name="connsiteX687" fmla="*/ 1158635 w 1244359"/>
              <a:gd name="connsiteY687" fmla="*/ 854393 h 1201102"/>
              <a:gd name="connsiteX688" fmla="*/ 1152920 w 1244359"/>
              <a:gd name="connsiteY688" fmla="*/ 869633 h 1201102"/>
              <a:gd name="connsiteX689" fmla="*/ 1146252 w 1244359"/>
              <a:gd name="connsiteY689" fmla="*/ 880110 h 1201102"/>
              <a:gd name="connsiteX690" fmla="*/ 1142442 w 1244359"/>
              <a:gd name="connsiteY690" fmla="*/ 892493 h 1201102"/>
              <a:gd name="connsiteX691" fmla="*/ 1143395 w 1244359"/>
              <a:gd name="connsiteY691" fmla="*/ 896303 h 1201102"/>
              <a:gd name="connsiteX692" fmla="*/ 1145300 w 1244359"/>
              <a:gd name="connsiteY692" fmla="*/ 889635 h 1201102"/>
              <a:gd name="connsiteX693" fmla="*/ 1150062 w 1244359"/>
              <a:gd name="connsiteY693" fmla="*/ 886778 h 1201102"/>
              <a:gd name="connsiteX694" fmla="*/ 1148157 w 1244359"/>
              <a:gd name="connsiteY694" fmla="*/ 891540 h 1201102"/>
              <a:gd name="connsiteX695" fmla="*/ 1155777 w 1244359"/>
              <a:gd name="connsiteY695" fmla="*/ 882968 h 1201102"/>
              <a:gd name="connsiteX696" fmla="*/ 1161492 w 1244359"/>
              <a:gd name="connsiteY696" fmla="*/ 871538 h 1201102"/>
              <a:gd name="connsiteX697" fmla="*/ 1170065 w 1244359"/>
              <a:gd name="connsiteY697" fmla="*/ 854393 h 1201102"/>
              <a:gd name="connsiteX698" fmla="*/ 1168160 w 1244359"/>
              <a:gd name="connsiteY698" fmla="*/ 850583 h 1201102"/>
              <a:gd name="connsiteX699" fmla="*/ 1189115 w 1244359"/>
              <a:gd name="connsiteY699" fmla="*/ 799148 h 1201102"/>
              <a:gd name="connsiteX700" fmla="*/ 1186257 w 1244359"/>
              <a:gd name="connsiteY700" fmla="*/ 793433 h 1201102"/>
              <a:gd name="connsiteX701" fmla="*/ 1191020 w 1244359"/>
              <a:gd name="connsiteY701" fmla="*/ 793433 h 1201102"/>
              <a:gd name="connsiteX702" fmla="*/ 1205307 w 1244359"/>
              <a:gd name="connsiteY702" fmla="*/ 756285 h 1201102"/>
              <a:gd name="connsiteX703" fmla="*/ 1209117 w 1244359"/>
              <a:gd name="connsiteY703" fmla="*/ 718185 h 1201102"/>
              <a:gd name="connsiteX704" fmla="*/ 1202450 w 1244359"/>
              <a:gd name="connsiteY704" fmla="*/ 737235 h 1201102"/>
              <a:gd name="connsiteX705" fmla="*/ 1209117 w 1244359"/>
              <a:gd name="connsiteY705" fmla="*/ 716280 h 1201102"/>
              <a:gd name="connsiteX706" fmla="*/ 1211975 w 1244359"/>
              <a:gd name="connsiteY706" fmla="*/ 697230 h 1201102"/>
              <a:gd name="connsiteX707" fmla="*/ 1220547 w 1244359"/>
              <a:gd name="connsiteY707" fmla="*/ 668655 h 1201102"/>
              <a:gd name="connsiteX708" fmla="*/ 1222452 w 1244359"/>
              <a:gd name="connsiteY708" fmla="*/ 662940 h 1201102"/>
              <a:gd name="connsiteX709" fmla="*/ 1226262 w 1244359"/>
              <a:gd name="connsiteY709" fmla="*/ 629603 h 1201102"/>
              <a:gd name="connsiteX710" fmla="*/ 1226262 w 1244359"/>
              <a:gd name="connsiteY710" fmla="*/ 603885 h 1201102"/>
              <a:gd name="connsiteX711" fmla="*/ 1229120 w 1244359"/>
              <a:gd name="connsiteY711" fmla="*/ 603885 h 1201102"/>
              <a:gd name="connsiteX712" fmla="*/ 1227215 w 1244359"/>
              <a:gd name="connsiteY712" fmla="*/ 575310 h 1201102"/>
              <a:gd name="connsiteX713" fmla="*/ 1228167 w 1244359"/>
              <a:gd name="connsiteY713" fmla="*/ 575310 h 1201102"/>
              <a:gd name="connsiteX714" fmla="*/ 1226262 w 1244359"/>
              <a:gd name="connsiteY714" fmla="*/ 564833 h 1201102"/>
              <a:gd name="connsiteX715" fmla="*/ 1225310 w 1244359"/>
              <a:gd name="connsiteY715" fmla="*/ 555308 h 1201102"/>
              <a:gd name="connsiteX716" fmla="*/ 1228167 w 1244359"/>
              <a:gd name="connsiteY716" fmla="*/ 540068 h 1201102"/>
              <a:gd name="connsiteX717" fmla="*/ 1230072 w 1244359"/>
              <a:gd name="connsiteY717" fmla="*/ 545783 h 1201102"/>
              <a:gd name="connsiteX718" fmla="*/ 1231977 w 1244359"/>
              <a:gd name="connsiteY718" fmla="*/ 565785 h 1201102"/>
              <a:gd name="connsiteX719" fmla="*/ 1229120 w 1244359"/>
              <a:gd name="connsiteY719" fmla="*/ 567690 h 1201102"/>
              <a:gd name="connsiteX720" fmla="*/ 1231977 w 1244359"/>
              <a:gd name="connsiteY720" fmla="*/ 616268 h 1201102"/>
              <a:gd name="connsiteX721" fmla="*/ 1231977 w 1244359"/>
              <a:gd name="connsiteY721" fmla="*/ 627698 h 1201102"/>
              <a:gd name="connsiteX722" fmla="*/ 1226262 w 1244359"/>
              <a:gd name="connsiteY722" fmla="*/ 664845 h 1201102"/>
              <a:gd name="connsiteX723" fmla="*/ 1225310 w 1244359"/>
              <a:gd name="connsiteY723" fmla="*/ 684848 h 1201102"/>
              <a:gd name="connsiteX724" fmla="*/ 1225310 w 1244359"/>
              <a:gd name="connsiteY724" fmla="*/ 694373 h 1201102"/>
              <a:gd name="connsiteX725" fmla="*/ 1225310 w 1244359"/>
              <a:gd name="connsiteY725" fmla="*/ 701993 h 1201102"/>
              <a:gd name="connsiteX726" fmla="*/ 1229120 w 1244359"/>
              <a:gd name="connsiteY726" fmla="*/ 673418 h 1201102"/>
              <a:gd name="connsiteX727" fmla="*/ 1229120 w 1244359"/>
              <a:gd name="connsiteY727" fmla="*/ 665798 h 1201102"/>
              <a:gd name="connsiteX728" fmla="*/ 1231977 w 1244359"/>
              <a:gd name="connsiteY728" fmla="*/ 665798 h 1201102"/>
              <a:gd name="connsiteX729" fmla="*/ 1244360 w 1244359"/>
              <a:gd name="connsiteY729" fmla="*/ 573405 h 1201102"/>
              <a:gd name="connsiteX730" fmla="*/ 1015760 w 1244359"/>
              <a:gd name="connsiteY730" fmla="*/ 133350 h 1201102"/>
              <a:gd name="connsiteX731" fmla="*/ 1021475 w 1244359"/>
              <a:gd name="connsiteY731" fmla="*/ 138113 h 1201102"/>
              <a:gd name="connsiteX732" fmla="*/ 1015760 w 1244359"/>
              <a:gd name="connsiteY732" fmla="*/ 133350 h 1201102"/>
              <a:gd name="connsiteX733" fmla="*/ 348057 w 1244359"/>
              <a:gd name="connsiteY733" fmla="*/ 1113473 h 1201102"/>
              <a:gd name="connsiteX734" fmla="*/ 355677 w 1244359"/>
              <a:gd name="connsiteY734" fmla="*/ 1114425 h 1201102"/>
              <a:gd name="connsiteX735" fmla="*/ 348057 w 1244359"/>
              <a:gd name="connsiteY735" fmla="*/ 1113473 h 1201102"/>
              <a:gd name="connsiteX736" fmla="*/ 393777 w 1244359"/>
              <a:gd name="connsiteY736" fmla="*/ 1141095 h 1201102"/>
              <a:gd name="connsiteX737" fmla="*/ 403302 w 1244359"/>
              <a:gd name="connsiteY737" fmla="*/ 1143953 h 1201102"/>
              <a:gd name="connsiteX738" fmla="*/ 393777 w 1244359"/>
              <a:gd name="connsiteY738" fmla="*/ 1141095 h 1201102"/>
              <a:gd name="connsiteX739" fmla="*/ 406160 w 1244359"/>
              <a:gd name="connsiteY739" fmla="*/ 1128713 h 1201102"/>
              <a:gd name="connsiteX740" fmla="*/ 414732 w 1244359"/>
              <a:gd name="connsiteY740" fmla="*/ 1130618 h 1201102"/>
              <a:gd name="connsiteX741" fmla="*/ 406160 w 1244359"/>
              <a:gd name="connsiteY741" fmla="*/ 1128713 h 1201102"/>
              <a:gd name="connsiteX742" fmla="*/ 505220 w 1244359"/>
              <a:gd name="connsiteY742" fmla="*/ 1169670 h 1201102"/>
              <a:gd name="connsiteX743" fmla="*/ 510935 w 1244359"/>
              <a:gd name="connsiteY743" fmla="*/ 1169670 h 1201102"/>
              <a:gd name="connsiteX744" fmla="*/ 511887 w 1244359"/>
              <a:gd name="connsiteY744" fmla="*/ 1172528 h 1201102"/>
              <a:gd name="connsiteX745" fmla="*/ 505220 w 1244359"/>
              <a:gd name="connsiteY745" fmla="*/ 1169670 h 1201102"/>
              <a:gd name="connsiteX746" fmla="*/ 551892 w 1244359"/>
              <a:gd name="connsiteY746" fmla="*/ 1178243 h 1201102"/>
              <a:gd name="connsiteX747" fmla="*/ 554750 w 1244359"/>
              <a:gd name="connsiteY747" fmla="*/ 1175385 h 1201102"/>
              <a:gd name="connsiteX748" fmla="*/ 527127 w 1244359"/>
              <a:gd name="connsiteY748" fmla="*/ 1167765 h 1201102"/>
              <a:gd name="connsiteX749" fmla="*/ 549035 w 1244359"/>
              <a:gd name="connsiteY749" fmla="*/ 1166813 h 1201102"/>
              <a:gd name="connsiteX750" fmla="*/ 554750 w 1244359"/>
              <a:gd name="connsiteY750" fmla="*/ 1169670 h 1201102"/>
              <a:gd name="connsiteX751" fmla="*/ 547130 w 1244359"/>
              <a:gd name="connsiteY751" fmla="*/ 1169670 h 1201102"/>
              <a:gd name="connsiteX752" fmla="*/ 558560 w 1244359"/>
              <a:gd name="connsiteY752" fmla="*/ 1175385 h 1201102"/>
              <a:gd name="connsiteX753" fmla="*/ 551892 w 1244359"/>
              <a:gd name="connsiteY753" fmla="*/ 1178243 h 1201102"/>
              <a:gd name="connsiteX754" fmla="*/ 1183400 w 1244359"/>
              <a:gd name="connsiteY754" fmla="*/ 731520 h 1201102"/>
              <a:gd name="connsiteX755" fmla="*/ 1182447 w 1244359"/>
              <a:gd name="connsiteY755" fmla="*/ 739140 h 1201102"/>
              <a:gd name="connsiteX756" fmla="*/ 1181495 w 1244359"/>
              <a:gd name="connsiteY756" fmla="*/ 736283 h 1201102"/>
              <a:gd name="connsiteX757" fmla="*/ 1183400 w 1244359"/>
              <a:gd name="connsiteY757" fmla="*/ 731520 h 1201102"/>
              <a:gd name="connsiteX758" fmla="*/ 1183400 w 1244359"/>
              <a:gd name="connsiteY758" fmla="*/ 731520 h 1201102"/>
              <a:gd name="connsiteX759" fmla="*/ 1170065 w 1244359"/>
              <a:gd name="connsiteY759" fmla="*/ 835343 h 1201102"/>
              <a:gd name="connsiteX760" fmla="*/ 1165302 w 1244359"/>
              <a:gd name="connsiteY760" fmla="*/ 846773 h 1201102"/>
              <a:gd name="connsiteX761" fmla="*/ 1163397 w 1244359"/>
              <a:gd name="connsiteY761" fmla="*/ 841058 h 1201102"/>
              <a:gd name="connsiteX762" fmla="*/ 1170065 w 1244359"/>
              <a:gd name="connsiteY762" fmla="*/ 835343 h 1201102"/>
              <a:gd name="connsiteX763" fmla="*/ 779540 w 1244359"/>
              <a:gd name="connsiteY763" fmla="*/ 1134428 h 1201102"/>
              <a:gd name="connsiteX764" fmla="*/ 769062 w 1244359"/>
              <a:gd name="connsiteY764" fmla="*/ 1139190 h 1201102"/>
              <a:gd name="connsiteX765" fmla="*/ 779540 w 1244359"/>
              <a:gd name="connsiteY765" fmla="*/ 1134428 h 1201102"/>
              <a:gd name="connsiteX766" fmla="*/ 703340 w 1244359"/>
              <a:gd name="connsiteY766" fmla="*/ 1168718 h 1201102"/>
              <a:gd name="connsiteX767" fmla="*/ 682385 w 1244359"/>
              <a:gd name="connsiteY767" fmla="*/ 1167765 h 1201102"/>
              <a:gd name="connsiteX768" fmla="*/ 703340 w 1244359"/>
              <a:gd name="connsiteY768" fmla="*/ 1163003 h 1201102"/>
              <a:gd name="connsiteX769" fmla="*/ 703340 w 1244359"/>
              <a:gd name="connsiteY769" fmla="*/ 1168718 h 1201102"/>
              <a:gd name="connsiteX770" fmla="*/ 658572 w 1244359"/>
              <a:gd name="connsiteY770" fmla="*/ 1168718 h 1201102"/>
              <a:gd name="connsiteX771" fmla="*/ 652857 w 1244359"/>
              <a:gd name="connsiteY771" fmla="*/ 1168718 h 1201102"/>
              <a:gd name="connsiteX772" fmla="*/ 656667 w 1244359"/>
              <a:gd name="connsiteY772" fmla="*/ 1165860 h 1201102"/>
              <a:gd name="connsiteX773" fmla="*/ 658572 w 1244359"/>
              <a:gd name="connsiteY773" fmla="*/ 1168718 h 1201102"/>
              <a:gd name="connsiteX774" fmla="*/ 676670 w 1244359"/>
              <a:gd name="connsiteY774" fmla="*/ 1167765 h 1201102"/>
              <a:gd name="connsiteX775" fmla="*/ 671907 w 1244359"/>
              <a:gd name="connsiteY775" fmla="*/ 1172528 h 1201102"/>
              <a:gd name="connsiteX776" fmla="*/ 658572 w 1244359"/>
              <a:gd name="connsiteY776" fmla="*/ 1171575 h 1201102"/>
              <a:gd name="connsiteX777" fmla="*/ 676670 w 1244359"/>
              <a:gd name="connsiteY777" fmla="*/ 1167765 h 1201102"/>
              <a:gd name="connsiteX778" fmla="*/ 666192 w 1244359"/>
              <a:gd name="connsiteY778" fmla="*/ 1156335 h 1201102"/>
              <a:gd name="connsiteX779" fmla="*/ 650000 w 1244359"/>
              <a:gd name="connsiteY779" fmla="*/ 1160145 h 1201102"/>
              <a:gd name="connsiteX780" fmla="*/ 661430 w 1244359"/>
              <a:gd name="connsiteY780" fmla="*/ 1152525 h 1201102"/>
              <a:gd name="connsiteX781" fmla="*/ 684290 w 1244359"/>
              <a:gd name="connsiteY781" fmla="*/ 1147763 h 1201102"/>
              <a:gd name="connsiteX782" fmla="*/ 684290 w 1244359"/>
              <a:gd name="connsiteY782" fmla="*/ 1154430 h 1201102"/>
              <a:gd name="connsiteX783" fmla="*/ 685242 w 1244359"/>
              <a:gd name="connsiteY783" fmla="*/ 1152525 h 1201102"/>
              <a:gd name="connsiteX784" fmla="*/ 666192 w 1244359"/>
              <a:gd name="connsiteY784" fmla="*/ 1156335 h 1201102"/>
              <a:gd name="connsiteX785" fmla="*/ 651905 w 1244359"/>
              <a:gd name="connsiteY785" fmla="*/ 1169670 h 1201102"/>
              <a:gd name="connsiteX786" fmla="*/ 622377 w 1244359"/>
              <a:gd name="connsiteY786" fmla="*/ 1168718 h 1201102"/>
              <a:gd name="connsiteX787" fmla="*/ 651905 w 1244359"/>
              <a:gd name="connsiteY787" fmla="*/ 1169670 h 1201102"/>
              <a:gd name="connsiteX788" fmla="*/ 690957 w 1244359"/>
              <a:gd name="connsiteY788" fmla="*/ 1150620 h 1201102"/>
              <a:gd name="connsiteX789" fmla="*/ 695720 w 1244359"/>
              <a:gd name="connsiteY789" fmla="*/ 1147763 h 1201102"/>
              <a:gd name="connsiteX790" fmla="*/ 690957 w 1244359"/>
              <a:gd name="connsiteY790" fmla="*/ 1150620 h 1201102"/>
              <a:gd name="connsiteX791" fmla="*/ 702387 w 1244359"/>
              <a:gd name="connsiteY791" fmla="*/ 1126808 h 1201102"/>
              <a:gd name="connsiteX792" fmla="*/ 674765 w 1244359"/>
              <a:gd name="connsiteY792" fmla="*/ 1130618 h 1201102"/>
              <a:gd name="connsiteX793" fmla="*/ 679527 w 1244359"/>
              <a:gd name="connsiteY793" fmla="*/ 1133475 h 1201102"/>
              <a:gd name="connsiteX794" fmla="*/ 670955 w 1244359"/>
              <a:gd name="connsiteY794" fmla="*/ 1134428 h 1201102"/>
              <a:gd name="connsiteX795" fmla="*/ 671907 w 1244359"/>
              <a:gd name="connsiteY795" fmla="*/ 1130618 h 1201102"/>
              <a:gd name="connsiteX796" fmla="*/ 662382 w 1244359"/>
              <a:gd name="connsiteY796" fmla="*/ 1131570 h 1201102"/>
              <a:gd name="connsiteX797" fmla="*/ 690957 w 1244359"/>
              <a:gd name="connsiteY797" fmla="*/ 1122998 h 1201102"/>
              <a:gd name="connsiteX798" fmla="*/ 708102 w 1244359"/>
              <a:gd name="connsiteY798" fmla="*/ 1121093 h 1201102"/>
              <a:gd name="connsiteX799" fmla="*/ 727152 w 1244359"/>
              <a:gd name="connsiteY799" fmla="*/ 1116330 h 1201102"/>
              <a:gd name="connsiteX800" fmla="*/ 729057 w 1244359"/>
              <a:gd name="connsiteY800" fmla="*/ 1118235 h 1201102"/>
              <a:gd name="connsiteX801" fmla="*/ 716675 w 1244359"/>
              <a:gd name="connsiteY801" fmla="*/ 1122998 h 1201102"/>
              <a:gd name="connsiteX802" fmla="*/ 710007 w 1244359"/>
              <a:gd name="connsiteY802" fmla="*/ 1124903 h 1201102"/>
              <a:gd name="connsiteX803" fmla="*/ 702387 w 1244359"/>
              <a:gd name="connsiteY803" fmla="*/ 1126808 h 1201102"/>
              <a:gd name="connsiteX804" fmla="*/ 378537 w 1244359"/>
              <a:gd name="connsiteY804" fmla="*/ 1030605 h 1201102"/>
              <a:gd name="connsiteX805" fmla="*/ 380442 w 1244359"/>
              <a:gd name="connsiteY805" fmla="*/ 1030605 h 1201102"/>
              <a:gd name="connsiteX806" fmla="*/ 380442 w 1244359"/>
              <a:gd name="connsiteY806" fmla="*/ 1030605 h 1201102"/>
              <a:gd name="connsiteX807" fmla="*/ 380442 w 1244359"/>
              <a:gd name="connsiteY807" fmla="*/ 1031558 h 1201102"/>
              <a:gd name="connsiteX808" fmla="*/ 377585 w 1244359"/>
              <a:gd name="connsiteY808" fmla="*/ 1030605 h 1201102"/>
              <a:gd name="connsiteX809" fmla="*/ 378537 w 1244359"/>
              <a:gd name="connsiteY809" fmla="*/ 1030605 h 1201102"/>
              <a:gd name="connsiteX810" fmla="*/ 301385 w 1244359"/>
              <a:gd name="connsiteY810" fmla="*/ 998220 h 1201102"/>
              <a:gd name="connsiteX811" fmla="*/ 300432 w 1244359"/>
              <a:gd name="connsiteY811" fmla="*/ 999173 h 1201102"/>
              <a:gd name="connsiteX812" fmla="*/ 299480 w 1244359"/>
              <a:gd name="connsiteY812" fmla="*/ 998220 h 1201102"/>
              <a:gd name="connsiteX813" fmla="*/ 300432 w 1244359"/>
              <a:gd name="connsiteY813" fmla="*/ 997268 h 1201102"/>
              <a:gd name="connsiteX814" fmla="*/ 301385 w 1244359"/>
              <a:gd name="connsiteY814" fmla="*/ 996315 h 1201102"/>
              <a:gd name="connsiteX815" fmla="*/ 301385 w 1244359"/>
              <a:gd name="connsiteY815" fmla="*/ 996315 h 1201102"/>
              <a:gd name="connsiteX816" fmla="*/ 301385 w 1244359"/>
              <a:gd name="connsiteY816" fmla="*/ 996315 h 1201102"/>
              <a:gd name="connsiteX817" fmla="*/ 301385 w 1244359"/>
              <a:gd name="connsiteY817" fmla="*/ 998220 h 1201102"/>
              <a:gd name="connsiteX818" fmla="*/ 545225 w 1244359"/>
              <a:gd name="connsiteY818" fmla="*/ 107633 h 1201102"/>
              <a:gd name="connsiteX819" fmla="*/ 540462 w 1244359"/>
              <a:gd name="connsiteY819" fmla="*/ 109538 h 1201102"/>
              <a:gd name="connsiteX820" fmla="*/ 539510 w 1244359"/>
              <a:gd name="connsiteY820" fmla="*/ 109538 h 1201102"/>
              <a:gd name="connsiteX821" fmla="*/ 534747 w 1244359"/>
              <a:gd name="connsiteY821" fmla="*/ 109538 h 1201102"/>
              <a:gd name="connsiteX822" fmla="*/ 545225 w 1244359"/>
              <a:gd name="connsiteY822" fmla="*/ 107633 h 1201102"/>
              <a:gd name="connsiteX823" fmla="*/ 1209117 w 1244359"/>
              <a:gd name="connsiteY823" fmla="*/ 426720 h 1201102"/>
              <a:gd name="connsiteX824" fmla="*/ 1208165 w 1244359"/>
              <a:gd name="connsiteY824" fmla="*/ 433388 h 1201102"/>
              <a:gd name="connsiteX825" fmla="*/ 1205307 w 1244359"/>
              <a:gd name="connsiteY825" fmla="*/ 420053 h 1201102"/>
              <a:gd name="connsiteX826" fmla="*/ 1205307 w 1244359"/>
              <a:gd name="connsiteY826" fmla="*/ 418148 h 1201102"/>
              <a:gd name="connsiteX827" fmla="*/ 1209117 w 1244359"/>
              <a:gd name="connsiteY827" fmla="*/ 426720 h 1201102"/>
              <a:gd name="connsiteX828" fmla="*/ 1211022 w 1244359"/>
              <a:gd name="connsiteY828" fmla="*/ 434340 h 1201102"/>
              <a:gd name="connsiteX829" fmla="*/ 1211975 w 1244359"/>
              <a:gd name="connsiteY829" fmla="*/ 441008 h 1201102"/>
              <a:gd name="connsiteX830" fmla="*/ 1211022 w 1244359"/>
              <a:gd name="connsiteY830" fmla="*/ 441008 h 1201102"/>
              <a:gd name="connsiteX831" fmla="*/ 1209117 w 1244359"/>
              <a:gd name="connsiteY831" fmla="*/ 439103 h 1201102"/>
              <a:gd name="connsiteX832" fmla="*/ 1211022 w 1244359"/>
              <a:gd name="connsiteY832" fmla="*/ 434340 h 1201102"/>
              <a:gd name="connsiteX833" fmla="*/ 1206260 w 1244359"/>
              <a:gd name="connsiteY833" fmla="*/ 636270 h 1201102"/>
              <a:gd name="connsiteX834" fmla="*/ 1205307 w 1244359"/>
              <a:gd name="connsiteY834" fmla="*/ 632460 h 1201102"/>
              <a:gd name="connsiteX835" fmla="*/ 1207212 w 1244359"/>
              <a:gd name="connsiteY835" fmla="*/ 622935 h 1201102"/>
              <a:gd name="connsiteX836" fmla="*/ 1209117 w 1244359"/>
              <a:gd name="connsiteY836" fmla="*/ 625793 h 1201102"/>
              <a:gd name="connsiteX837" fmla="*/ 1208165 w 1244359"/>
              <a:gd name="connsiteY837" fmla="*/ 620078 h 1201102"/>
              <a:gd name="connsiteX838" fmla="*/ 1208165 w 1244359"/>
              <a:gd name="connsiteY838" fmla="*/ 619125 h 1201102"/>
              <a:gd name="connsiteX839" fmla="*/ 1208165 w 1244359"/>
              <a:gd name="connsiteY839" fmla="*/ 618173 h 1201102"/>
              <a:gd name="connsiteX840" fmla="*/ 1209117 w 1244359"/>
              <a:gd name="connsiteY840" fmla="*/ 616268 h 1201102"/>
              <a:gd name="connsiteX841" fmla="*/ 1210070 w 1244359"/>
              <a:gd name="connsiteY841" fmla="*/ 623888 h 1201102"/>
              <a:gd name="connsiteX842" fmla="*/ 1206260 w 1244359"/>
              <a:gd name="connsiteY842" fmla="*/ 636270 h 1201102"/>
              <a:gd name="connsiteX843" fmla="*/ 705245 w 1244359"/>
              <a:gd name="connsiteY843" fmla="*/ 116205 h 1201102"/>
              <a:gd name="connsiteX844" fmla="*/ 703340 w 1244359"/>
              <a:gd name="connsiteY844" fmla="*/ 116205 h 1201102"/>
              <a:gd name="connsiteX845" fmla="*/ 705245 w 1244359"/>
              <a:gd name="connsiteY845" fmla="*/ 116205 h 1201102"/>
              <a:gd name="connsiteX846" fmla="*/ 705245 w 1244359"/>
              <a:gd name="connsiteY846" fmla="*/ 116205 h 1201102"/>
              <a:gd name="connsiteX847" fmla="*/ 1093865 w 1244359"/>
              <a:gd name="connsiteY847" fmla="*/ 270510 h 1201102"/>
              <a:gd name="connsiteX848" fmla="*/ 1089102 w 1244359"/>
              <a:gd name="connsiteY848" fmla="*/ 266700 h 1201102"/>
              <a:gd name="connsiteX849" fmla="*/ 1089102 w 1244359"/>
              <a:gd name="connsiteY849" fmla="*/ 266700 h 1201102"/>
              <a:gd name="connsiteX850" fmla="*/ 1093865 w 1244359"/>
              <a:gd name="connsiteY850" fmla="*/ 270510 h 1201102"/>
              <a:gd name="connsiteX851" fmla="*/ 1204355 w 1244359"/>
              <a:gd name="connsiteY851" fmla="*/ 589598 h 1201102"/>
              <a:gd name="connsiteX852" fmla="*/ 1203402 w 1244359"/>
              <a:gd name="connsiteY852" fmla="*/ 581978 h 1201102"/>
              <a:gd name="connsiteX853" fmla="*/ 1203402 w 1244359"/>
              <a:gd name="connsiteY853" fmla="*/ 581025 h 1201102"/>
              <a:gd name="connsiteX854" fmla="*/ 1207212 w 1244359"/>
              <a:gd name="connsiteY854" fmla="*/ 576263 h 1201102"/>
              <a:gd name="connsiteX855" fmla="*/ 1207212 w 1244359"/>
              <a:gd name="connsiteY855" fmla="*/ 583883 h 1201102"/>
              <a:gd name="connsiteX856" fmla="*/ 1208165 w 1244359"/>
              <a:gd name="connsiteY856" fmla="*/ 600075 h 1201102"/>
              <a:gd name="connsiteX857" fmla="*/ 1205307 w 1244359"/>
              <a:gd name="connsiteY857" fmla="*/ 602933 h 1201102"/>
              <a:gd name="connsiteX858" fmla="*/ 1208165 w 1244359"/>
              <a:gd name="connsiteY858" fmla="*/ 604838 h 1201102"/>
              <a:gd name="connsiteX859" fmla="*/ 1205307 w 1244359"/>
              <a:gd name="connsiteY859" fmla="*/ 616268 h 1201102"/>
              <a:gd name="connsiteX860" fmla="*/ 1204355 w 1244359"/>
              <a:gd name="connsiteY860" fmla="*/ 589598 h 1201102"/>
              <a:gd name="connsiteX861" fmla="*/ 1207212 w 1244359"/>
              <a:gd name="connsiteY861" fmla="*/ 568643 h 1201102"/>
              <a:gd name="connsiteX862" fmla="*/ 1207212 w 1244359"/>
              <a:gd name="connsiteY862" fmla="*/ 569595 h 1201102"/>
              <a:gd name="connsiteX863" fmla="*/ 1207212 w 1244359"/>
              <a:gd name="connsiteY863" fmla="*/ 568643 h 1201102"/>
              <a:gd name="connsiteX864" fmla="*/ 1128155 w 1244359"/>
              <a:gd name="connsiteY864" fmla="*/ 307658 h 1201102"/>
              <a:gd name="connsiteX865" fmla="*/ 1129107 w 1244359"/>
              <a:gd name="connsiteY865" fmla="*/ 300990 h 1201102"/>
              <a:gd name="connsiteX866" fmla="*/ 1130060 w 1244359"/>
              <a:gd name="connsiteY866" fmla="*/ 300990 h 1201102"/>
              <a:gd name="connsiteX867" fmla="*/ 1137680 w 1244359"/>
              <a:gd name="connsiteY867" fmla="*/ 312420 h 1201102"/>
              <a:gd name="connsiteX868" fmla="*/ 1128155 w 1244359"/>
              <a:gd name="connsiteY868" fmla="*/ 307658 h 1201102"/>
              <a:gd name="connsiteX869" fmla="*/ 1126250 w 1244359"/>
              <a:gd name="connsiteY869" fmla="*/ 296228 h 1201102"/>
              <a:gd name="connsiteX870" fmla="*/ 1120535 w 1244359"/>
              <a:gd name="connsiteY870" fmla="*/ 290513 h 1201102"/>
              <a:gd name="connsiteX871" fmla="*/ 1126250 w 1244359"/>
              <a:gd name="connsiteY871" fmla="*/ 296228 h 1201102"/>
              <a:gd name="connsiteX872" fmla="*/ 1205307 w 1244359"/>
              <a:gd name="connsiteY872" fmla="*/ 633413 h 1201102"/>
              <a:gd name="connsiteX873" fmla="*/ 1205307 w 1244359"/>
              <a:gd name="connsiteY873" fmla="*/ 639128 h 1201102"/>
              <a:gd name="connsiteX874" fmla="*/ 1205307 w 1244359"/>
              <a:gd name="connsiteY874" fmla="*/ 633413 h 1201102"/>
              <a:gd name="connsiteX875" fmla="*/ 1223405 w 1244359"/>
              <a:gd name="connsiteY875" fmla="*/ 493395 h 1201102"/>
              <a:gd name="connsiteX876" fmla="*/ 1225310 w 1244359"/>
              <a:gd name="connsiteY876" fmla="*/ 489585 h 1201102"/>
              <a:gd name="connsiteX877" fmla="*/ 1224357 w 1244359"/>
              <a:gd name="connsiteY877" fmla="*/ 495300 h 1201102"/>
              <a:gd name="connsiteX878" fmla="*/ 1223405 w 1244359"/>
              <a:gd name="connsiteY878" fmla="*/ 493395 h 1201102"/>
              <a:gd name="connsiteX879" fmla="*/ 1221500 w 1244359"/>
              <a:gd name="connsiteY879" fmla="*/ 478155 h 1201102"/>
              <a:gd name="connsiteX880" fmla="*/ 1221500 w 1244359"/>
              <a:gd name="connsiteY880" fmla="*/ 476250 h 1201102"/>
              <a:gd name="connsiteX881" fmla="*/ 1223405 w 1244359"/>
              <a:gd name="connsiteY881" fmla="*/ 479108 h 1201102"/>
              <a:gd name="connsiteX882" fmla="*/ 1221500 w 1244359"/>
              <a:gd name="connsiteY882" fmla="*/ 478155 h 1201102"/>
              <a:gd name="connsiteX883" fmla="*/ 1216737 w 1244359"/>
              <a:gd name="connsiteY883" fmla="*/ 461963 h 1201102"/>
              <a:gd name="connsiteX884" fmla="*/ 1218642 w 1244359"/>
              <a:gd name="connsiteY884" fmla="*/ 470535 h 1201102"/>
              <a:gd name="connsiteX885" fmla="*/ 1217690 w 1244359"/>
              <a:gd name="connsiteY885" fmla="*/ 473393 h 1201102"/>
              <a:gd name="connsiteX886" fmla="*/ 1215785 w 1244359"/>
              <a:gd name="connsiteY886" fmla="*/ 470535 h 1201102"/>
              <a:gd name="connsiteX887" fmla="*/ 1215785 w 1244359"/>
              <a:gd name="connsiteY887" fmla="*/ 468630 h 1201102"/>
              <a:gd name="connsiteX888" fmla="*/ 1212927 w 1244359"/>
              <a:gd name="connsiteY888" fmla="*/ 465773 h 1201102"/>
              <a:gd name="connsiteX889" fmla="*/ 1211975 w 1244359"/>
              <a:gd name="connsiteY889" fmla="*/ 463868 h 1201102"/>
              <a:gd name="connsiteX890" fmla="*/ 1214832 w 1244359"/>
              <a:gd name="connsiteY890" fmla="*/ 460058 h 1201102"/>
              <a:gd name="connsiteX891" fmla="*/ 1216737 w 1244359"/>
              <a:gd name="connsiteY891" fmla="*/ 461963 h 1201102"/>
              <a:gd name="connsiteX892" fmla="*/ 1216737 w 1244359"/>
              <a:gd name="connsiteY892" fmla="*/ 461963 h 1201102"/>
              <a:gd name="connsiteX893" fmla="*/ 1205307 w 1244359"/>
              <a:gd name="connsiteY893" fmla="*/ 418148 h 1201102"/>
              <a:gd name="connsiteX894" fmla="*/ 1205307 w 1244359"/>
              <a:gd name="connsiteY894" fmla="*/ 418148 h 1201102"/>
              <a:gd name="connsiteX895" fmla="*/ 1205307 w 1244359"/>
              <a:gd name="connsiteY895" fmla="*/ 416243 h 1201102"/>
              <a:gd name="connsiteX896" fmla="*/ 1205307 w 1244359"/>
              <a:gd name="connsiteY896" fmla="*/ 418148 h 1201102"/>
              <a:gd name="connsiteX897" fmla="*/ 554750 w 1244359"/>
              <a:gd name="connsiteY897" fmla="*/ 109538 h 1201102"/>
              <a:gd name="connsiteX898" fmla="*/ 551892 w 1244359"/>
              <a:gd name="connsiteY898" fmla="*/ 108585 h 1201102"/>
              <a:gd name="connsiteX899" fmla="*/ 554750 w 1244359"/>
              <a:gd name="connsiteY899" fmla="*/ 109538 h 1201102"/>
              <a:gd name="connsiteX900" fmla="*/ 748107 w 1244359"/>
              <a:gd name="connsiteY900" fmla="*/ 1136333 h 1201102"/>
              <a:gd name="connsiteX901" fmla="*/ 740487 w 1244359"/>
              <a:gd name="connsiteY901" fmla="*/ 1139190 h 1201102"/>
              <a:gd name="connsiteX902" fmla="*/ 748107 w 1244359"/>
              <a:gd name="connsiteY902" fmla="*/ 1136333 h 1201102"/>
              <a:gd name="connsiteX903" fmla="*/ 1060527 w 1244359"/>
              <a:gd name="connsiteY903" fmla="*/ 986790 h 1201102"/>
              <a:gd name="connsiteX904" fmla="*/ 1052907 w 1244359"/>
              <a:gd name="connsiteY904" fmla="*/ 996315 h 1201102"/>
              <a:gd name="connsiteX905" fmla="*/ 1049097 w 1244359"/>
              <a:gd name="connsiteY905" fmla="*/ 995363 h 1201102"/>
              <a:gd name="connsiteX906" fmla="*/ 1060527 w 1244359"/>
              <a:gd name="connsiteY906" fmla="*/ 986790 h 1201102"/>
              <a:gd name="connsiteX907" fmla="*/ 1067195 w 1244359"/>
              <a:gd name="connsiteY907" fmla="*/ 977265 h 1201102"/>
              <a:gd name="connsiteX908" fmla="*/ 1070052 w 1244359"/>
              <a:gd name="connsiteY908" fmla="*/ 977265 h 1201102"/>
              <a:gd name="connsiteX909" fmla="*/ 1063385 w 1244359"/>
              <a:gd name="connsiteY909" fmla="*/ 985838 h 1201102"/>
              <a:gd name="connsiteX910" fmla="*/ 1067195 w 1244359"/>
              <a:gd name="connsiteY910" fmla="*/ 977265 h 1201102"/>
              <a:gd name="connsiteX911" fmla="*/ 1185305 w 1244359"/>
              <a:gd name="connsiteY911" fmla="*/ 723900 h 1201102"/>
              <a:gd name="connsiteX912" fmla="*/ 1185305 w 1244359"/>
              <a:gd name="connsiteY912" fmla="*/ 723900 h 1201102"/>
              <a:gd name="connsiteX913" fmla="*/ 1184352 w 1244359"/>
              <a:gd name="connsiteY913" fmla="*/ 726758 h 1201102"/>
              <a:gd name="connsiteX914" fmla="*/ 1185305 w 1244359"/>
              <a:gd name="connsiteY914" fmla="*/ 723900 h 1201102"/>
              <a:gd name="connsiteX915" fmla="*/ 1203402 w 1244359"/>
              <a:gd name="connsiteY915" fmla="*/ 662940 h 1201102"/>
              <a:gd name="connsiteX916" fmla="*/ 1203402 w 1244359"/>
              <a:gd name="connsiteY916" fmla="*/ 659130 h 1201102"/>
              <a:gd name="connsiteX917" fmla="*/ 1205307 w 1244359"/>
              <a:gd name="connsiteY917" fmla="*/ 658178 h 1201102"/>
              <a:gd name="connsiteX918" fmla="*/ 1203402 w 1244359"/>
              <a:gd name="connsiteY918" fmla="*/ 662940 h 1201102"/>
              <a:gd name="connsiteX919" fmla="*/ 1206260 w 1244359"/>
              <a:gd name="connsiteY919" fmla="*/ 653415 h 1201102"/>
              <a:gd name="connsiteX920" fmla="*/ 1205307 w 1244359"/>
              <a:gd name="connsiteY920" fmla="*/ 646748 h 1201102"/>
              <a:gd name="connsiteX921" fmla="*/ 1207212 w 1244359"/>
              <a:gd name="connsiteY921" fmla="*/ 640080 h 1201102"/>
              <a:gd name="connsiteX922" fmla="*/ 1206260 w 1244359"/>
              <a:gd name="connsiteY922" fmla="*/ 653415 h 1201102"/>
              <a:gd name="connsiteX923" fmla="*/ 1206260 w 1244359"/>
              <a:gd name="connsiteY923" fmla="*/ 653415 h 1201102"/>
              <a:gd name="connsiteX924" fmla="*/ 1225310 w 1244359"/>
              <a:gd name="connsiteY924" fmla="*/ 521018 h 1201102"/>
              <a:gd name="connsiteX925" fmla="*/ 1225310 w 1244359"/>
              <a:gd name="connsiteY925" fmla="*/ 508635 h 1201102"/>
              <a:gd name="connsiteX926" fmla="*/ 1225310 w 1244359"/>
              <a:gd name="connsiteY926" fmla="*/ 524828 h 1201102"/>
              <a:gd name="connsiteX927" fmla="*/ 1225310 w 1244359"/>
              <a:gd name="connsiteY927" fmla="*/ 521018 h 1201102"/>
              <a:gd name="connsiteX928" fmla="*/ 1224357 w 1244359"/>
              <a:gd name="connsiteY928" fmla="*/ 498158 h 1201102"/>
              <a:gd name="connsiteX929" fmla="*/ 1227215 w 1244359"/>
              <a:gd name="connsiteY929" fmla="*/ 506730 h 1201102"/>
              <a:gd name="connsiteX930" fmla="*/ 1224357 w 1244359"/>
              <a:gd name="connsiteY930" fmla="*/ 498158 h 1201102"/>
              <a:gd name="connsiteX931" fmla="*/ 1212927 w 1244359"/>
              <a:gd name="connsiteY931" fmla="*/ 422910 h 1201102"/>
              <a:gd name="connsiteX932" fmla="*/ 1210070 w 1244359"/>
              <a:gd name="connsiteY932" fmla="*/ 423863 h 1201102"/>
              <a:gd name="connsiteX933" fmla="*/ 1208165 w 1244359"/>
              <a:gd name="connsiteY933" fmla="*/ 416243 h 1201102"/>
              <a:gd name="connsiteX934" fmla="*/ 1211022 w 1244359"/>
              <a:gd name="connsiteY934" fmla="*/ 417195 h 1201102"/>
              <a:gd name="connsiteX935" fmla="*/ 1209117 w 1244359"/>
              <a:gd name="connsiteY935" fmla="*/ 412433 h 1201102"/>
              <a:gd name="connsiteX936" fmla="*/ 1211022 w 1244359"/>
              <a:gd name="connsiteY936" fmla="*/ 410528 h 1201102"/>
              <a:gd name="connsiteX937" fmla="*/ 1212927 w 1244359"/>
              <a:gd name="connsiteY937" fmla="*/ 422910 h 1201102"/>
              <a:gd name="connsiteX938" fmla="*/ 1206260 w 1244359"/>
              <a:gd name="connsiteY938" fmla="*/ 397193 h 1201102"/>
              <a:gd name="connsiteX939" fmla="*/ 1204355 w 1244359"/>
              <a:gd name="connsiteY939" fmla="*/ 392430 h 1201102"/>
              <a:gd name="connsiteX940" fmla="*/ 1204355 w 1244359"/>
              <a:gd name="connsiteY940" fmla="*/ 392430 h 1201102"/>
              <a:gd name="connsiteX941" fmla="*/ 1206260 w 1244359"/>
              <a:gd name="connsiteY941" fmla="*/ 391478 h 1201102"/>
              <a:gd name="connsiteX942" fmla="*/ 1206260 w 1244359"/>
              <a:gd name="connsiteY942" fmla="*/ 397193 h 1201102"/>
              <a:gd name="connsiteX943" fmla="*/ 1192925 w 1244359"/>
              <a:gd name="connsiteY943" fmla="*/ 381953 h 1201102"/>
              <a:gd name="connsiteX944" fmla="*/ 1193877 w 1244359"/>
              <a:gd name="connsiteY944" fmla="*/ 381953 h 1201102"/>
              <a:gd name="connsiteX945" fmla="*/ 1199592 w 1244359"/>
              <a:gd name="connsiteY945" fmla="*/ 389573 h 1201102"/>
              <a:gd name="connsiteX946" fmla="*/ 1202450 w 1244359"/>
              <a:gd name="connsiteY946" fmla="*/ 391478 h 1201102"/>
              <a:gd name="connsiteX947" fmla="*/ 1203402 w 1244359"/>
              <a:gd name="connsiteY947" fmla="*/ 395288 h 1201102"/>
              <a:gd name="connsiteX948" fmla="*/ 1202450 w 1244359"/>
              <a:gd name="connsiteY948" fmla="*/ 397193 h 1201102"/>
              <a:gd name="connsiteX949" fmla="*/ 1201497 w 1244359"/>
              <a:gd name="connsiteY949" fmla="*/ 396240 h 1201102"/>
              <a:gd name="connsiteX950" fmla="*/ 1202450 w 1244359"/>
              <a:gd name="connsiteY950" fmla="*/ 399098 h 1201102"/>
              <a:gd name="connsiteX951" fmla="*/ 1194830 w 1244359"/>
              <a:gd name="connsiteY951" fmla="*/ 399098 h 1201102"/>
              <a:gd name="connsiteX952" fmla="*/ 1192925 w 1244359"/>
              <a:gd name="connsiteY952" fmla="*/ 396240 h 1201102"/>
              <a:gd name="connsiteX953" fmla="*/ 1194830 w 1244359"/>
              <a:gd name="connsiteY953" fmla="*/ 389573 h 1201102"/>
              <a:gd name="connsiteX954" fmla="*/ 1191972 w 1244359"/>
              <a:gd name="connsiteY954" fmla="*/ 382905 h 1201102"/>
              <a:gd name="connsiteX955" fmla="*/ 1192925 w 1244359"/>
              <a:gd name="connsiteY955" fmla="*/ 381953 h 1201102"/>
              <a:gd name="connsiteX956" fmla="*/ 1166255 w 1244359"/>
              <a:gd name="connsiteY956" fmla="*/ 331470 h 1201102"/>
              <a:gd name="connsiteX957" fmla="*/ 1163397 w 1244359"/>
              <a:gd name="connsiteY957" fmla="*/ 331470 h 1201102"/>
              <a:gd name="connsiteX958" fmla="*/ 1161492 w 1244359"/>
              <a:gd name="connsiteY958" fmla="*/ 327660 h 1201102"/>
              <a:gd name="connsiteX959" fmla="*/ 1161492 w 1244359"/>
              <a:gd name="connsiteY959" fmla="*/ 324803 h 1201102"/>
              <a:gd name="connsiteX960" fmla="*/ 1166255 w 1244359"/>
              <a:gd name="connsiteY960" fmla="*/ 331470 h 1201102"/>
              <a:gd name="connsiteX961" fmla="*/ 1062432 w 1244359"/>
              <a:gd name="connsiteY961" fmla="*/ 189548 h 1201102"/>
              <a:gd name="connsiteX962" fmla="*/ 1064337 w 1244359"/>
              <a:gd name="connsiteY962" fmla="*/ 191453 h 1201102"/>
              <a:gd name="connsiteX963" fmla="*/ 1064337 w 1244359"/>
              <a:gd name="connsiteY963" fmla="*/ 192405 h 1201102"/>
              <a:gd name="connsiteX964" fmla="*/ 1057670 w 1244359"/>
              <a:gd name="connsiteY964" fmla="*/ 182880 h 1201102"/>
              <a:gd name="connsiteX965" fmla="*/ 1062432 w 1244359"/>
              <a:gd name="connsiteY965" fmla="*/ 189548 h 1201102"/>
              <a:gd name="connsiteX966" fmla="*/ 1007187 w 1244359"/>
              <a:gd name="connsiteY966" fmla="*/ 171450 h 1201102"/>
              <a:gd name="connsiteX967" fmla="*/ 1007187 w 1244359"/>
              <a:gd name="connsiteY967" fmla="*/ 171450 h 1201102"/>
              <a:gd name="connsiteX968" fmla="*/ 1006235 w 1244359"/>
              <a:gd name="connsiteY968" fmla="*/ 171450 h 1201102"/>
              <a:gd name="connsiteX969" fmla="*/ 1007187 w 1244359"/>
              <a:gd name="connsiteY969" fmla="*/ 171450 h 1201102"/>
              <a:gd name="connsiteX970" fmla="*/ 523317 w 1244359"/>
              <a:gd name="connsiteY970" fmla="*/ 111443 h 1201102"/>
              <a:gd name="connsiteX971" fmla="*/ 523317 w 1244359"/>
              <a:gd name="connsiteY971" fmla="*/ 113348 h 1201102"/>
              <a:gd name="connsiteX972" fmla="*/ 526175 w 1244359"/>
              <a:gd name="connsiteY972" fmla="*/ 111443 h 1201102"/>
              <a:gd name="connsiteX973" fmla="*/ 533795 w 1244359"/>
              <a:gd name="connsiteY973" fmla="*/ 111443 h 1201102"/>
              <a:gd name="connsiteX974" fmla="*/ 529032 w 1244359"/>
              <a:gd name="connsiteY974" fmla="*/ 116205 h 1201102"/>
              <a:gd name="connsiteX975" fmla="*/ 522365 w 1244359"/>
              <a:gd name="connsiteY975" fmla="*/ 113348 h 1201102"/>
              <a:gd name="connsiteX976" fmla="*/ 519507 w 1244359"/>
              <a:gd name="connsiteY976" fmla="*/ 114300 h 1201102"/>
              <a:gd name="connsiteX977" fmla="*/ 509982 w 1244359"/>
              <a:gd name="connsiteY977" fmla="*/ 113348 h 1201102"/>
              <a:gd name="connsiteX978" fmla="*/ 509982 w 1244359"/>
              <a:gd name="connsiteY978" fmla="*/ 113348 h 1201102"/>
              <a:gd name="connsiteX979" fmla="*/ 523317 w 1244359"/>
              <a:gd name="connsiteY979" fmla="*/ 111443 h 1201102"/>
              <a:gd name="connsiteX980" fmla="*/ 486170 w 1244359"/>
              <a:gd name="connsiteY980" fmla="*/ 117158 h 1201102"/>
              <a:gd name="connsiteX981" fmla="*/ 498552 w 1244359"/>
              <a:gd name="connsiteY981" fmla="*/ 116205 h 1201102"/>
              <a:gd name="connsiteX982" fmla="*/ 494742 w 1244359"/>
              <a:gd name="connsiteY982" fmla="*/ 117158 h 1201102"/>
              <a:gd name="connsiteX983" fmla="*/ 490932 w 1244359"/>
              <a:gd name="connsiteY983" fmla="*/ 118110 h 1201102"/>
              <a:gd name="connsiteX984" fmla="*/ 474740 w 1244359"/>
              <a:gd name="connsiteY984" fmla="*/ 122873 h 1201102"/>
              <a:gd name="connsiteX985" fmla="*/ 468072 w 1244359"/>
              <a:gd name="connsiteY985" fmla="*/ 121920 h 1201102"/>
              <a:gd name="connsiteX986" fmla="*/ 486170 w 1244359"/>
              <a:gd name="connsiteY986" fmla="*/ 117158 h 1201102"/>
              <a:gd name="connsiteX987" fmla="*/ 169940 w 1244359"/>
              <a:gd name="connsiteY987" fmla="*/ 883920 h 1201102"/>
              <a:gd name="connsiteX988" fmla="*/ 168987 w 1244359"/>
              <a:gd name="connsiteY988" fmla="*/ 881063 h 1201102"/>
              <a:gd name="connsiteX989" fmla="*/ 169940 w 1244359"/>
              <a:gd name="connsiteY989" fmla="*/ 880110 h 1201102"/>
              <a:gd name="connsiteX990" fmla="*/ 170892 w 1244359"/>
              <a:gd name="connsiteY990" fmla="*/ 879158 h 1201102"/>
              <a:gd name="connsiteX991" fmla="*/ 170892 w 1244359"/>
              <a:gd name="connsiteY991" fmla="*/ 879158 h 1201102"/>
              <a:gd name="connsiteX992" fmla="*/ 170892 w 1244359"/>
              <a:gd name="connsiteY992" fmla="*/ 879158 h 1201102"/>
              <a:gd name="connsiteX993" fmla="*/ 171845 w 1244359"/>
              <a:gd name="connsiteY993" fmla="*/ 882015 h 1201102"/>
              <a:gd name="connsiteX994" fmla="*/ 169940 w 1244359"/>
              <a:gd name="connsiteY994" fmla="*/ 883920 h 1201102"/>
              <a:gd name="connsiteX995" fmla="*/ 187085 w 1244359"/>
              <a:gd name="connsiteY995" fmla="*/ 931545 h 1201102"/>
              <a:gd name="connsiteX996" fmla="*/ 185180 w 1244359"/>
              <a:gd name="connsiteY996" fmla="*/ 933450 h 1201102"/>
              <a:gd name="connsiteX997" fmla="*/ 184227 w 1244359"/>
              <a:gd name="connsiteY997" fmla="*/ 932498 h 1201102"/>
              <a:gd name="connsiteX998" fmla="*/ 184227 w 1244359"/>
              <a:gd name="connsiteY998" fmla="*/ 927735 h 1201102"/>
              <a:gd name="connsiteX999" fmla="*/ 184227 w 1244359"/>
              <a:gd name="connsiteY999" fmla="*/ 927735 h 1201102"/>
              <a:gd name="connsiteX1000" fmla="*/ 184227 w 1244359"/>
              <a:gd name="connsiteY1000" fmla="*/ 927735 h 1201102"/>
              <a:gd name="connsiteX1001" fmla="*/ 181370 w 1244359"/>
              <a:gd name="connsiteY1001" fmla="*/ 926783 h 1201102"/>
              <a:gd name="connsiteX1002" fmla="*/ 181370 w 1244359"/>
              <a:gd name="connsiteY1002" fmla="*/ 925830 h 1201102"/>
              <a:gd name="connsiteX1003" fmla="*/ 183275 w 1244359"/>
              <a:gd name="connsiteY1003" fmla="*/ 928688 h 1201102"/>
              <a:gd name="connsiteX1004" fmla="*/ 183275 w 1244359"/>
              <a:gd name="connsiteY1004" fmla="*/ 928688 h 1201102"/>
              <a:gd name="connsiteX1005" fmla="*/ 183275 w 1244359"/>
              <a:gd name="connsiteY1005" fmla="*/ 928688 h 1201102"/>
              <a:gd name="connsiteX1006" fmla="*/ 187085 w 1244359"/>
              <a:gd name="connsiteY1006" fmla="*/ 931545 h 1201102"/>
              <a:gd name="connsiteX1007" fmla="*/ 198515 w 1244359"/>
              <a:gd name="connsiteY1007" fmla="*/ 942023 h 1201102"/>
              <a:gd name="connsiteX1008" fmla="*/ 198515 w 1244359"/>
              <a:gd name="connsiteY1008" fmla="*/ 942023 h 1201102"/>
              <a:gd name="connsiteX1009" fmla="*/ 198515 w 1244359"/>
              <a:gd name="connsiteY1009" fmla="*/ 942023 h 1201102"/>
              <a:gd name="connsiteX1010" fmla="*/ 195657 w 1244359"/>
              <a:gd name="connsiteY1010" fmla="*/ 940118 h 1201102"/>
              <a:gd name="connsiteX1011" fmla="*/ 198515 w 1244359"/>
              <a:gd name="connsiteY1011" fmla="*/ 938213 h 1201102"/>
              <a:gd name="connsiteX1012" fmla="*/ 201372 w 1244359"/>
              <a:gd name="connsiteY1012" fmla="*/ 940118 h 1201102"/>
              <a:gd name="connsiteX1013" fmla="*/ 198515 w 1244359"/>
              <a:gd name="connsiteY1013" fmla="*/ 942023 h 1201102"/>
              <a:gd name="connsiteX1014" fmla="*/ 206135 w 1244359"/>
              <a:gd name="connsiteY1014" fmla="*/ 950595 h 1201102"/>
              <a:gd name="connsiteX1015" fmla="*/ 204230 w 1244359"/>
              <a:gd name="connsiteY1015" fmla="*/ 953453 h 1201102"/>
              <a:gd name="connsiteX1016" fmla="*/ 204230 w 1244359"/>
              <a:gd name="connsiteY1016" fmla="*/ 952500 h 1201102"/>
              <a:gd name="connsiteX1017" fmla="*/ 206135 w 1244359"/>
              <a:gd name="connsiteY1017" fmla="*/ 950595 h 1201102"/>
              <a:gd name="connsiteX1018" fmla="*/ 206135 w 1244359"/>
              <a:gd name="connsiteY1018" fmla="*/ 950595 h 1201102"/>
              <a:gd name="connsiteX1019" fmla="*/ 206135 w 1244359"/>
              <a:gd name="connsiteY1019" fmla="*/ 950595 h 1201102"/>
              <a:gd name="connsiteX1020" fmla="*/ 208040 w 1244359"/>
              <a:gd name="connsiteY1020" fmla="*/ 943928 h 1201102"/>
              <a:gd name="connsiteX1021" fmla="*/ 212802 w 1244359"/>
              <a:gd name="connsiteY1021" fmla="*/ 943928 h 1201102"/>
              <a:gd name="connsiteX1022" fmla="*/ 211850 w 1244359"/>
              <a:gd name="connsiteY1022" fmla="*/ 946785 h 1201102"/>
              <a:gd name="connsiteX1023" fmla="*/ 206135 w 1244359"/>
              <a:gd name="connsiteY1023" fmla="*/ 950595 h 1201102"/>
              <a:gd name="connsiteX1024" fmla="*/ 206135 w 1244359"/>
              <a:gd name="connsiteY1024" fmla="*/ 950595 h 1201102"/>
              <a:gd name="connsiteX1025" fmla="*/ 206135 w 1244359"/>
              <a:gd name="connsiteY1025" fmla="*/ 950595 h 1201102"/>
              <a:gd name="connsiteX1026" fmla="*/ 221375 w 1244359"/>
              <a:gd name="connsiteY1026" fmla="*/ 954405 h 1201102"/>
              <a:gd name="connsiteX1027" fmla="*/ 212802 w 1244359"/>
              <a:gd name="connsiteY1027" fmla="*/ 972503 h 1201102"/>
              <a:gd name="connsiteX1028" fmla="*/ 209945 w 1244359"/>
              <a:gd name="connsiteY1028" fmla="*/ 973455 h 1201102"/>
              <a:gd name="connsiteX1029" fmla="*/ 208040 w 1244359"/>
              <a:gd name="connsiteY1029" fmla="*/ 971550 h 1201102"/>
              <a:gd name="connsiteX1030" fmla="*/ 217565 w 1244359"/>
              <a:gd name="connsiteY1030" fmla="*/ 951548 h 1201102"/>
              <a:gd name="connsiteX1031" fmla="*/ 221375 w 1244359"/>
              <a:gd name="connsiteY1031" fmla="*/ 951548 h 1201102"/>
              <a:gd name="connsiteX1032" fmla="*/ 221375 w 1244359"/>
              <a:gd name="connsiteY1032" fmla="*/ 951548 h 1201102"/>
              <a:gd name="connsiteX1033" fmla="*/ 222327 w 1244359"/>
              <a:gd name="connsiteY1033" fmla="*/ 952500 h 1201102"/>
              <a:gd name="connsiteX1034" fmla="*/ 222327 w 1244359"/>
              <a:gd name="connsiteY1034" fmla="*/ 952500 h 1201102"/>
              <a:gd name="connsiteX1035" fmla="*/ 221375 w 1244359"/>
              <a:gd name="connsiteY1035" fmla="*/ 954405 h 1201102"/>
              <a:gd name="connsiteX1036" fmla="*/ 278525 w 1244359"/>
              <a:gd name="connsiteY1036" fmla="*/ 1001078 h 1201102"/>
              <a:gd name="connsiteX1037" fmla="*/ 275667 w 1244359"/>
              <a:gd name="connsiteY1037" fmla="*/ 1002983 h 1201102"/>
              <a:gd name="connsiteX1038" fmla="*/ 278525 w 1244359"/>
              <a:gd name="connsiteY1038" fmla="*/ 1000125 h 1201102"/>
              <a:gd name="connsiteX1039" fmla="*/ 283287 w 1244359"/>
              <a:gd name="connsiteY1039" fmla="*/ 1004888 h 1201102"/>
              <a:gd name="connsiteX1040" fmla="*/ 283287 w 1244359"/>
              <a:gd name="connsiteY1040" fmla="*/ 1005840 h 1201102"/>
              <a:gd name="connsiteX1041" fmla="*/ 278525 w 1244359"/>
              <a:gd name="connsiteY1041" fmla="*/ 1001078 h 1201102"/>
              <a:gd name="connsiteX1042" fmla="*/ 302337 w 1244359"/>
              <a:gd name="connsiteY1042" fmla="*/ 1006793 h 1201102"/>
              <a:gd name="connsiteX1043" fmla="*/ 302337 w 1244359"/>
              <a:gd name="connsiteY1043" fmla="*/ 1006793 h 1201102"/>
              <a:gd name="connsiteX1044" fmla="*/ 302337 w 1244359"/>
              <a:gd name="connsiteY1044" fmla="*/ 1006793 h 1201102"/>
              <a:gd name="connsiteX1045" fmla="*/ 302337 w 1244359"/>
              <a:gd name="connsiteY1045" fmla="*/ 1006793 h 1201102"/>
              <a:gd name="connsiteX1046" fmla="*/ 302337 w 1244359"/>
              <a:gd name="connsiteY1046" fmla="*/ 1006793 h 1201102"/>
              <a:gd name="connsiteX1047" fmla="*/ 303290 w 1244359"/>
              <a:gd name="connsiteY1047" fmla="*/ 1006793 h 1201102"/>
              <a:gd name="connsiteX1048" fmla="*/ 302337 w 1244359"/>
              <a:gd name="connsiteY1048" fmla="*/ 1006793 h 1201102"/>
              <a:gd name="connsiteX1049" fmla="*/ 430925 w 1244359"/>
              <a:gd name="connsiteY1049" fmla="*/ 1107758 h 1201102"/>
              <a:gd name="connsiteX1050" fmla="*/ 393777 w 1244359"/>
              <a:gd name="connsiteY1050" fmla="*/ 1094423 h 1201102"/>
              <a:gd name="connsiteX1051" fmla="*/ 379490 w 1244359"/>
              <a:gd name="connsiteY1051" fmla="*/ 1085850 h 1201102"/>
              <a:gd name="connsiteX1052" fmla="*/ 377585 w 1244359"/>
              <a:gd name="connsiteY1052" fmla="*/ 1084898 h 1201102"/>
              <a:gd name="connsiteX1053" fmla="*/ 384252 w 1244359"/>
              <a:gd name="connsiteY1053" fmla="*/ 1085850 h 1201102"/>
              <a:gd name="connsiteX1054" fmla="*/ 399492 w 1244359"/>
              <a:gd name="connsiteY1054" fmla="*/ 1089660 h 1201102"/>
              <a:gd name="connsiteX1055" fmla="*/ 415685 w 1244359"/>
              <a:gd name="connsiteY1055" fmla="*/ 1095375 h 1201102"/>
              <a:gd name="connsiteX1056" fmla="*/ 448070 w 1244359"/>
              <a:gd name="connsiteY1056" fmla="*/ 1106805 h 1201102"/>
              <a:gd name="connsiteX1057" fmla="*/ 469025 w 1244359"/>
              <a:gd name="connsiteY1057" fmla="*/ 1106805 h 1201102"/>
              <a:gd name="connsiteX1058" fmla="*/ 469025 w 1244359"/>
              <a:gd name="connsiteY1058" fmla="*/ 1117283 h 1201102"/>
              <a:gd name="connsiteX1059" fmla="*/ 430925 w 1244359"/>
              <a:gd name="connsiteY1059" fmla="*/ 1107758 h 1201102"/>
              <a:gd name="connsiteX1060" fmla="*/ 609042 w 1244359"/>
              <a:gd name="connsiteY1060" fmla="*/ 1137285 h 1201102"/>
              <a:gd name="connsiteX1061" fmla="*/ 618567 w 1244359"/>
              <a:gd name="connsiteY1061" fmla="*/ 1138238 h 1201102"/>
              <a:gd name="connsiteX1062" fmla="*/ 615710 w 1244359"/>
              <a:gd name="connsiteY1062" fmla="*/ 1137285 h 1201102"/>
              <a:gd name="connsiteX1063" fmla="*/ 619520 w 1244359"/>
              <a:gd name="connsiteY1063" fmla="*/ 1135380 h 1201102"/>
              <a:gd name="connsiteX1064" fmla="*/ 607137 w 1244359"/>
              <a:gd name="connsiteY1064" fmla="*/ 1135380 h 1201102"/>
              <a:gd name="connsiteX1065" fmla="*/ 630950 w 1244359"/>
              <a:gd name="connsiteY1065" fmla="*/ 1128713 h 1201102"/>
              <a:gd name="connsiteX1066" fmla="*/ 630950 w 1244359"/>
              <a:gd name="connsiteY1066" fmla="*/ 1133475 h 1201102"/>
              <a:gd name="connsiteX1067" fmla="*/ 636665 w 1244359"/>
              <a:gd name="connsiteY1067" fmla="*/ 1134428 h 1201102"/>
              <a:gd name="connsiteX1068" fmla="*/ 633807 w 1244359"/>
              <a:gd name="connsiteY1068" fmla="*/ 1130618 h 1201102"/>
              <a:gd name="connsiteX1069" fmla="*/ 650952 w 1244359"/>
              <a:gd name="connsiteY1069" fmla="*/ 1127760 h 1201102"/>
              <a:gd name="connsiteX1070" fmla="*/ 659525 w 1244359"/>
              <a:gd name="connsiteY1070" fmla="*/ 1127760 h 1201102"/>
              <a:gd name="connsiteX1071" fmla="*/ 648095 w 1244359"/>
              <a:gd name="connsiteY1071" fmla="*/ 1132523 h 1201102"/>
              <a:gd name="connsiteX1072" fmla="*/ 666192 w 1244359"/>
              <a:gd name="connsiteY1072" fmla="*/ 1132523 h 1201102"/>
              <a:gd name="connsiteX1073" fmla="*/ 652857 w 1244359"/>
              <a:gd name="connsiteY1073" fmla="*/ 1134428 h 1201102"/>
              <a:gd name="connsiteX1074" fmla="*/ 638570 w 1244359"/>
              <a:gd name="connsiteY1074" fmla="*/ 1136333 h 1201102"/>
              <a:gd name="connsiteX1075" fmla="*/ 609042 w 1244359"/>
              <a:gd name="connsiteY1075" fmla="*/ 1137285 h 1201102"/>
              <a:gd name="connsiteX1076" fmla="*/ 611900 w 1244359"/>
              <a:gd name="connsiteY1076" fmla="*/ 1170623 h 1201102"/>
              <a:gd name="connsiteX1077" fmla="*/ 617615 w 1244359"/>
              <a:gd name="connsiteY1077" fmla="*/ 1171575 h 1201102"/>
              <a:gd name="connsiteX1078" fmla="*/ 596660 w 1244359"/>
              <a:gd name="connsiteY1078" fmla="*/ 1173480 h 1201102"/>
              <a:gd name="connsiteX1079" fmla="*/ 569990 w 1244359"/>
              <a:gd name="connsiteY1079" fmla="*/ 1173480 h 1201102"/>
              <a:gd name="connsiteX1080" fmla="*/ 611900 w 1244359"/>
              <a:gd name="connsiteY1080" fmla="*/ 1170623 h 1201102"/>
              <a:gd name="connsiteX1081" fmla="*/ 565227 w 1244359"/>
              <a:gd name="connsiteY1081" fmla="*/ 1175385 h 1201102"/>
              <a:gd name="connsiteX1082" fmla="*/ 584277 w 1244359"/>
              <a:gd name="connsiteY1082" fmla="*/ 1177290 h 1201102"/>
              <a:gd name="connsiteX1083" fmla="*/ 605232 w 1244359"/>
              <a:gd name="connsiteY1083" fmla="*/ 1177290 h 1201102"/>
              <a:gd name="connsiteX1084" fmla="*/ 582372 w 1244359"/>
              <a:gd name="connsiteY1084" fmla="*/ 1178243 h 1201102"/>
              <a:gd name="connsiteX1085" fmla="*/ 562370 w 1244359"/>
              <a:gd name="connsiteY1085" fmla="*/ 1179195 h 1201102"/>
              <a:gd name="connsiteX1086" fmla="*/ 565227 w 1244359"/>
              <a:gd name="connsiteY1086" fmla="*/ 1175385 h 1201102"/>
              <a:gd name="connsiteX1087" fmla="*/ 561417 w 1244359"/>
              <a:gd name="connsiteY1087" fmla="*/ 1183005 h 1201102"/>
              <a:gd name="connsiteX1088" fmla="*/ 569037 w 1244359"/>
              <a:gd name="connsiteY1088" fmla="*/ 1183005 h 1201102"/>
              <a:gd name="connsiteX1089" fmla="*/ 561417 w 1244359"/>
              <a:gd name="connsiteY1089" fmla="*/ 1183005 h 1201102"/>
              <a:gd name="connsiteX1090" fmla="*/ 661430 w 1244359"/>
              <a:gd name="connsiteY1090" fmla="*/ 1187768 h 1201102"/>
              <a:gd name="connsiteX1091" fmla="*/ 661430 w 1244359"/>
              <a:gd name="connsiteY1091" fmla="*/ 1184910 h 1201102"/>
              <a:gd name="connsiteX1092" fmla="*/ 659525 w 1244359"/>
              <a:gd name="connsiteY1092" fmla="*/ 1185863 h 1201102"/>
              <a:gd name="connsiteX1093" fmla="*/ 649047 w 1244359"/>
              <a:gd name="connsiteY1093" fmla="*/ 1187768 h 1201102"/>
              <a:gd name="connsiteX1094" fmla="*/ 627140 w 1244359"/>
              <a:gd name="connsiteY1094" fmla="*/ 1189673 h 1201102"/>
              <a:gd name="connsiteX1095" fmla="*/ 581420 w 1244359"/>
              <a:gd name="connsiteY1095" fmla="*/ 1188720 h 1201102"/>
              <a:gd name="connsiteX1096" fmla="*/ 578562 w 1244359"/>
              <a:gd name="connsiteY1096" fmla="*/ 1190625 h 1201102"/>
              <a:gd name="connsiteX1097" fmla="*/ 569990 w 1244359"/>
              <a:gd name="connsiteY1097" fmla="*/ 1188720 h 1201102"/>
              <a:gd name="connsiteX1098" fmla="*/ 582372 w 1244359"/>
              <a:gd name="connsiteY1098" fmla="*/ 1187768 h 1201102"/>
              <a:gd name="connsiteX1099" fmla="*/ 580467 w 1244359"/>
              <a:gd name="connsiteY1099" fmla="*/ 1184910 h 1201102"/>
              <a:gd name="connsiteX1100" fmla="*/ 642380 w 1244359"/>
              <a:gd name="connsiteY1100" fmla="*/ 1179195 h 1201102"/>
              <a:gd name="connsiteX1101" fmla="*/ 654762 w 1244359"/>
              <a:gd name="connsiteY1101" fmla="*/ 1182053 h 1201102"/>
              <a:gd name="connsiteX1102" fmla="*/ 653810 w 1244359"/>
              <a:gd name="connsiteY1102" fmla="*/ 1178243 h 1201102"/>
              <a:gd name="connsiteX1103" fmla="*/ 662382 w 1244359"/>
              <a:gd name="connsiteY1103" fmla="*/ 1178243 h 1201102"/>
              <a:gd name="connsiteX1104" fmla="*/ 664287 w 1244359"/>
              <a:gd name="connsiteY1104" fmla="*/ 1181100 h 1201102"/>
              <a:gd name="connsiteX1105" fmla="*/ 681432 w 1244359"/>
              <a:gd name="connsiteY1105" fmla="*/ 1176338 h 1201102"/>
              <a:gd name="connsiteX1106" fmla="*/ 673812 w 1244359"/>
              <a:gd name="connsiteY1106" fmla="*/ 1176338 h 1201102"/>
              <a:gd name="connsiteX1107" fmla="*/ 692862 w 1244359"/>
              <a:gd name="connsiteY1107" fmla="*/ 1173480 h 1201102"/>
              <a:gd name="connsiteX1108" fmla="*/ 695720 w 1244359"/>
              <a:gd name="connsiteY1108" fmla="*/ 1179195 h 1201102"/>
              <a:gd name="connsiteX1109" fmla="*/ 669050 w 1244359"/>
              <a:gd name="connsiteY1109" fmla="*/ 1183958 h 1201102"/>
              <a:gd name="connsiteX1110" fmla="*/ 707150 w 1244359"/>
              <a:gd name="connsiteY1110" fmla="*/ 1182053 h 1201102"/>
              <a:gd name="connsiteX1111" fmla="*/ 661430 w 1244359"/>
              <a:gd name="connsiteY1111" fmla="*/ 1187768 h 1201102"/>
              <a:gd name="connsiteX1112" fmla="*/ 730010 w 1244359"/>
              <a:gd name="connsiteY1112" fmla="*/ 1167765 h 1201102"/>
              <a:gd name="connsiteX1113" fmla="*/ 728105 w 1244359"/>
              <a:gd name="connsiteY1113" fmla="*/ 1164908 h 1201102"/>
              <a:gd name="connsiteX1114" fmla="*/ 738582 w 1244359"/>
              <a:gd name="connsiteY1114" fmla="*/ 1163955 h 1201102"/>
              <a:gd name="connsiteX1115" fmla="*/ 730010 w 1244359"/>
              <a:gd name="connsiteY1115" fmla="*/ 1167765 h 1201102"/>
              <a:gd name="connsiteX1116" fmla="*/ 769062 w 1244359"/>
              <a:gd name="connsiteY1116" fmla="*/ 1153478 h 1201102"/>
              <a:gd name="connsiteX1117" fmla="*/ 718580 w 1244359"/>
              <a:gd name="connsiteY1117" fmla="*/ 1163955 h 1201102"/>
              <a:gd name="connsiteX1118" fmla="*/ 724295 w 1244359"/>
              <a:gd name="connsiteY1118" fmla="*/ 1163955 h 1201102"/>
              <a:gd name="connsiteX1119" fmla="*/ 715722 w 1244359"/>
              <a:gd name="connsiteY1119" fmla="*/ 1164908 h 1201102"/>
              <a:gd name="connsiteX1120" fmla="*/ 713817 w 1244359"/>
              <a:gd name="connsiteY1120" fmla="*/ 1170623 h 1201102"/>
              <a:gd name="connsiteX1121" fmla="*/ 708102 w 1244359"/>
              <a:gd name="connsiteY1121" fmla="*/ 1164908 h 1201102"/>
              <a:gd name="connsiteX1122" fmla="*/ 725247 w 1244359"/>
              <a:gd name="connsiteY1122" fmla="*/ 1160145 h 1201102"/>
              <a:gd name="connsiteX1123" fmla="*/ 717627 w 1244359"/>
              <a:gd name="connsiteY1123" fmla="*/ 1160145 h 1201102"/>
              <a:gd name="connsiteX1124" fmla="*/ 724295 w 1244359"/>
              <a:gd name="connsiteY1124" fmla="*/ 1156335 h 1201102"/>
              <a:gd name="connsiteX1125" fmla="*/ 726200 w 1244359"/>
              <a:gd name="connsiteY1125" fmla="*/ 1159193 h 1201102"/>
              <a:gd name="connsiteX1126" fmla="*/ 755727 w 1244359"/>
              <a:gd name="connsiteY1126" fmla="*/ 1149668 h 1201102"/>
              <a:gd name="connsiteX1127" fmla="*/ 766205 w 1244359"/>
              <a:gd name="connsiteY1127" fmla="*/ 1149668 h 1201102"/>
              <a:gd name="connsiteX1128" fmla="*/ 765252 w 1244359"/>
              <a:gd name="connsiteY1128" fmla="*/ 1146810 h 1201102"/>
              <a:gd name="connsiteX1129" fmla="*/ 785255 w 1244359"/>
              <a:gd name="connsiteY1129" fmla="*/ 1142048 h 1201102"/>
              <a:gd name="connsiteX1130" fmla="*/ 777635 w 1244359"/>
              <a:gd name="connsiteY1130" fmla="*/ 1142048 h 1201102"/>
              <a:gd name="connsiteX1131" fmla="*/ 793827 w 1244359"/>
              <a:gd name="connsiteY1131" fmla="*/ 1135380 h 1201102"/>
              <a:gd name="connsiteX1132" fmla="*/ 793827 w 1244359"/>
              <a:gd name="connsiteY1132" fmla="*/ 1139190 h 1201102"/>
              <a:gd name="connsiteX1133" fmla="*/ 796685 w 1244359"/>
              <a:gd name="connsiteY1133" fmla="*/ 1134428 h 1201102"/>
              <a:gd name="connsiteX1134" fmla="*/ 809067 w 1244359"/>
              <a:gd name="connsiteY1134" fmla="*/ 1133475 h 1201102"/>
              <a:gd name="connsiteX1135" fmla="*/ 769062 w 1244359"/>
              <a:gd name="connsiteY1135" fmla="*/ 1153478 h 1201102"/>
              <a:gd name="connsiteX1136" fmla="*/ 901460 w 1244359"/>
              <a:gd name="connsiteY1136" fmla="*/ 1118235 h 1201102"/>
              <a:gd name="connsiteX1137" fmla="*/ 910985 w 1244359"/>
              <a:gd name="connsiteY1137" fmla="*/ 1109663 h 1201102"/>
              <a:gd name="connsiteX1138" fmla="*/ 901460 w 1244359"/>
              <a:gd name="connsiteY1138" fmla="*/ 1118235 h 1201102"/>
              <a:gd name="connsiteX1139" fmla="*/ 943370 w 1244359"/>
              <a:gd name="connsiteY1139" fmla="*/ 1108710 h 1201102"/>
              <a:gd name="connsiteX1140" fmla="*/ 936702 w 1244359"/>
              <a:gd name="connsiteY1140" fmla="*/ 1110615 h 1201102"/>
              <a:gd name="connsiteX1141" fmla="*/ 941465 w 1244359"/>
              <a:gd name="connsiteY1141" fmla="*/ 1106805 h 1201102"/>
              <a:gd name="connsiteX1142" fmla="*/ 944322 w 1244359"/>
              <a:gd name="connsiteY1142" fmla="*/ 1107758 h 1201102"/>
              <a:gd name="connsiteX1143" fmla="*/ 943370 w 1244359"/>
              <a:gd name="connsiteY1143" fmla="*/ 1108710 h 1201102"/>
              <a:gd name="connsiteX1144" fmla="*/ 938607 w 1244359"/>
              <a:gd name="connsiteY1144" fmla="*/ 1096328 h 1201102"/>
              <a:gd name="connsiteX1145" fmla="*/ 943370 w 1244359"/>
              <a:gd name="connsiteY1145" fmla="*/ 1093470 h 1201102"/>
              <a:gd name="connsiteX1146" fmla="*/ 944322 w 1244359"/>
              <a:gd name="connsiteY1146" fmla="*/ 1095375 h 1201102"/>
              <a:gd name="connsiteX1147" fmla="*/ 938607 w 1244359"/>
              <a:gd name="connsiteY1147" fmla="*/ 1096328 h 1201102"/>
              <a:gd name="connsiteX1148" fmla="*/ 944322 w 1244359"/>
              <a:gd name="connsiteY1148" fmla="*/ 1091565 h 1201102"/>
              <a:gd name="connsiteX1149" fmla="*/ 950990 w 1244359"/>
              <a:gd name="connsiteY1149" fmla="*/ 1084898 h 1201102"/>
              <a:gd name="connsiteX1150" fmla="*/ 952895 w 1244359"/>
              <a:gd name="connsiteY1150" fmla="*/ 1086803 h 1201102"/>
              <a:gd name="connsiteX1151" fmla="*/ 944322 w 1244359"/>
              <a:gd name="connsiteY1151" fmla="*/ 1091565 h 1201102"/>
              <a:gd name="connsiteX1152" fmla="*/ 942417 w 1244359"/>
              <a:gd name="connsiteY1152" fmla="*/ 1087755 h 1201102"/>
              <a:gd name="connsiteX1153" fmla="*/ 922415 w 1244359"/>
              <a:gd name="connsiteY1153" fmla="*/ 1102043 h 1201102"/>
              <a:gd name="connsiteX1154" fmla="*/ 937655 w 1244359"/>
              <a:gd name="connsiteY1154" fmla="*/ 1087755 h 1201102"/>
              <a:gd name="connsiteX1155" fmla="*/ 960515 w 1244359"/>
              <a:gd name="connsiteY1155" fmla="*/ 1070610 h 1201102"/>
              <a:gd name="connsiteX1156" fmla="*/ 942417 w 1244359"/>
              <a:gd name="connsiteY1156" fmla="*/ 1087755 h 1201102"/>
              <a:gd name="connsiteX1157" fmla="*/ 998615 w 1244359"/>
              <a:gd name="connsiteY1157" fmla="*/ 1076325 h 1201102"/>
              <a:gd name="connsiteX1158" fmla="*/ 995757 w 1244359"/>
              <a:gd name="connsiteY1158" fmla="*/ 1070610 h 1201102"/>
              <a:gd name="connsiteX1159" fmla="*/ 998615 w 1244359"/>
              <a:gd name="connsiteY1159" fmla="*/ 1076325 h 1201102"/>
              <a:gd name="connsiteX1160" fmla="*/ 1003377 w 1244359"/>
              <a:gd name="connsiteY1160" fmla="*/ 1069658 h 1201102"/>
              <a:gd name="connsiteX1161" fmla="*/ 999567 w 1244359"/>
              <a:gd name="connsiteY1161" fmla="*/ 1069658 h 1201102"/>
              <a:gd name="connsiteX1162" fmla="*/ 1002425 w 1244359"/>
              <a:gd name="connsiteY1162" fmla="*/ 1067753 h 1201102"/>
              <a:gd name="connsiteX1163" fmla="*/ 1006235 w 1244359"/>
              <a:gd name="connsiteY1163" fmla="*/ 1066800 h 1201102"/>
              <a:gd name="connsiteX1164" fmla="*/ 1006235 w 1244359"/>
              <a:gd name="connsiteY1164" fmla="*/ 1069658 h 1201102"/>
              <a:gd name="connsiteX1165" fmla="*/ 1003377 w 1244359"/>
              <a:gd name="connsiteY1165" fmla="*/ 1069658 h 1201102"/>
              <a:gd name="connsiteX1166" fmla="*/ 1025285 w 1244359"/>
              <a:gd name="connsiteY1166" fmla="*/ 1058228 h 1201102"/>
              <a:gd name="connsiteX1167" fmla="*/ 1029095 w 1244359"/>
              <a:gd name="connsiteY1167" fmla="*/ 1053465 h 1201102"/>
              <a:gd name="connsiteX1168" fmla="*/ 1025285 w 1244359"/>
              <a:gd name="connsiteY1168" fmla="*/ 1056323 h 1201102"/>
              <a:gd name="connsiteX1169" fmla="*/ 1023380 w 1244359"/>
              <a:gd name="connsiteY1169" fmla="*/ 1054418 h 1201102"/>
              <a:gd name="connsiteX1170" fmla="*/ 1031952 w 1244359"/>
              <a:gd name="connsiteY1170" fmla="*/ 1051560 h 1201102"/>
              <a:gd name="connsiteX1171" fmla="*/ 1025285 w 1244359"/>
              <a:gd name="connsiteY1171" fmla="*/ 1058228 h 1201102"/>
              <a:gd name="connsiteX1172" fmla="*/ 1052907 w 1244359"/>
              <a:gd name="connsiteY1172" fmla="*/ 1010603 h 1201102"/>
              <a:gd name="connsiteX1173" fmla="*/ 1054812 w 1244359"/>
              <a:gd name="connsiteY1173" fmla="*/ 1012508 h 1201102"/>
              <a:gd name="connsiteX1174" fmla="*/ 1050050 w 1244359"/>
              <a:gd name="connsiteY1174" fmla="*/ 1018223 h 1201102"/>
              <a:gd name="connsiteX1175" fmla="*/ 1052907 w 1244359"/>
              <a:gd name="connsiteY1175" fmla="*/ 1010603 h 1201102"/>
              <a:gd name="connsiteX1176" fmla="*/ 1061480 w 1244359"/>
              <a:gd name="connsiteY1176" fmla="*/ 1021080 h 1201102"/>
              <a:gd name="connsiteX1177" fmla="*/ 1056717 w 1244359"/>
              <a:gd name="connsiteY1177" fmla="*/ 1023938 h 1201102"/>
              <a:gd name="connsiteX1178" fmla="*/ 1067195 w 1244359"/>
              <a:gd name="connsiteY1178" fmla="*/ 1014413 h 1201102"/>
              <a:gd name="connsiteX1179" fmla="*/ 1061480 w 1244359"/>
              <a:gd name="connsiteY1179" fmla="*/ 1021080 h 1201102"/>
              <a:gd name="connsiteX1180" fmla="*/ 1066242 w 1244359"/>
              <a:gd name="connsiteY1180" fmla="*/ 1000125 h 1201102"/>
              <a:gd name="connsiteX1181" fmla="*/ 1052907 w 1244359"/>
              <a:gd name="connsiteY1181" fmla="*/ 1019175 h 1201102"/>
              <a:gd name="connsiteX1182" fmla="*/ 1060527 w 1244359"/>
              <a:gd name="connsiteY1182" fmla="*/ 1002983 h 1201102"/>
              <a:gd name="connsiteX1183" fmla="*/ 1081482 w 1244359"/>
              <a:gd name="connsiteY1183" fmla="*/ 982028 h 1201102"/>
              <a:gd name="connsiteX1184" fmla="*/ 1066242 w 1244359"/>
              <a:gd name="connsiteY1184" fmla="*/ 1000125 h 1201102"/>
              <a:gd name="connsiteX1185" fmla="*/ 1093865 w 1244359"/>
              <a:gd name="connsiteY1185" fmla="*/ 967740 h 1201102"/>
              <a:gd name="connsiteX1186" fmla="*/ 1083387 w 1244359"/>
              <a:gd name="connsiteY1186" fmla="*/ 981075 h 1201102"/>
              <a:gd name="connsiteX1187" fmla="*/ 1080530 w 1244359"/>
              <a:gd name="connsiteY1187" fmla="*/ 978218 h 1201102"/>
              <a:gd name="connsiteX1188" fmla="*/ 1098627 w 1244359"/>
              <a:gd name="connsiteY1188" fmla="*/ 955358 h 1201102"/>
              <a:gd name="connsiteX1189" fmla="*/ 1093865 w 1244359"/>
              <a:gd name="connsiteY1189" fmla="*/ 967740 h 1201102"/>
              <a:gd name="connsiteX1190" fmla="*/ 1156730 w 1244359"/>
              <a:gd name="connsiteY1190" fmla="*/ 868680 h 1201102"/>
              <a:gd name="connsiteX1191" fmla="*/ 1152920 w 1244359"/>
              <a:gd name="connsiteY1191" fmla="*/ 864870 h 1201102"/>
              <a:gd name="connsiteX1192" fmla="*/ 1159587 w 1244359"/>
              <a:gd name="connsiteY1192" fmla="*/ 858203 h 1201102"/>
              <a:gd name="connsiteX1193" fmla="*/ 1166255 w 1244359"/>
              <a:gd name="connsiteY1193" fmla="*/ 843915 h 1201102"/>
              <a:gd name="connsiteX1194" fmla="*/ 1156730 w 1244359"/>
              <a:gd name="connsiteY1194" fmla="*/ 868680 h 1201102"/>
              <a:gd name="connsiteX1195" fmla="*/ 1157682 w 1244359"/>
              <a:gd name="connsiteY1195" fmla="*/ 895350 h 1201102"/>
              <a:gd name="connsiteX1196" fmla="*/ 1153872 w 1244359"/>
              <a:gd name="connsiteY1196" fmla="*/ 897255 h 1201102"/>
              <a:gd name="connsiteX1197" fmla="*/ 1156730 w 1244359"/>
              <a:gd name="connsiteY1197" fmla="*/ 889635 h 1201102"/>
              <a:gd name="connsiteX1198" fmla="*/ 1158635 w 1244359"/>
              <a:gd name="connsiteY1198" fmla="*/ 892493 h 1201102"/>
              <a:gd name="connsiteX1199" fmla="*/ 1164350 w 1244359"/>
              <a:gd name="connsiteY1199" fmla="*/ 886778 h 1201102"/>
              <a:gd name="connsiteX1200" fmla="*/ 1157682 w 1244359"/>
              <a:gd name="connsiteY1200" fmla="*/ 895350 h 1201102"/>
              <a:gd name="connsiteX1201" fmla="*/ 1166255 w 1244359"/>
              <a:gd name="connsiteY1201" fmla="*/ 878205 h 1201102"/>
              <a:gd name="connsiteX1202" fmla="*/ 1171017 w 1244359"/>
              <a:gd name="connsiteY1202" fmla="*/ 868680 h 1201102"/>
              <a:gd name="connsiteX1203" fmla="*/ 1166255 w 1244359"/>
              <a:gd name="connsiteY1203" fmla="*/ 878205 h 1201102"/>
              <a:gd name="connsiteX1204" fmla="*/ 1171970 w 1244359"/>
              <a:gd name="connsiteY1204" fmla="*/ 821055 h 1201102"/>
              <a:gd name="connsiteX1205" fmla="*/ 1172922 w 1244359"/>
              <a:gd name="connsiteY1205" fmla="*/ 813435 h 1201102"/>
              <a:gd name="connsiteX1206" fmla="*/ 1171970 w 1244359"/>
              <a:gd name="connsiteY1206" fmla="*/ 821055 h 1201102"/>
              <a:gd name="connsiteX1207" fmla="*/ 1171017 w 1244359"/>
              <a:gd name="connsiteY1207" fmla="*/ 800100 h 1201102"/>
              <a:gd name="connsiteX1208" fmla="*/ 1174827 w 1244359"/>
              <a:gd name="connsiteY1208" fmla="*/ 788670 h 1201102"/>
              <a:gd name="connsiteX1209" fmla="*/ 1171017 w 1244359"/>
              <a:gd name="connsiteY1209" fmla="*/ 800100 h 1201102"/>
              <a:gd name="connsiteX1210" fmla="*/ 1178637 w 1244359"/>
              <a:gd name="connsiteY1210" fmla="*/ 767715 h 1201102"/>
              <a:gd name="connsiteX1211" fmla="*/ 1176732 w 1244359"/>
              <a:gd name="connsiteY1211" fmla="*/ 778193 h 1201102"/>
              <a:gd name="connsiteX1212" fmla="*/ 1178637 w 1244359"/>
              <a:gd name="connsiteY1212" fmla="*/ 767715 h 1201102"/>
              <a:gd name="connsiteX1213" fmla="*/ 1178637 w 1244359"/>
              <a:gd name="connsiteY1213" fmla="*/ 792480 h 1201102"/>
              <a:gd name="connsiteX1214" fmla="*/ 1180542 w 1244359"/>
              <a:gd name="connsiteY1214" fmla="*/ 775335 h 1201102"/>
              <a:gd name="connsiteX1215" fmla="*/ 1183400 w 1244359"/>
              <a:gd name="connsiteY1215" fmla="*/ 778193 h 1201102"/>
              <a:gd name="connsiteX1216" fmla="*/ 1178637 w 1244359"/>
              <a:gd name="connsiteY1216" fmla="*/ 792480 h 1201102"/>
              <a:gd name="connsiteX1217" fmla="*/ 1190067 w 1244359"/>
              <a:gd name="connsiteY1217" fmla="*/ 726758 h 1201102"/>
              <a:gd name="connsiteX1218" fmla="*/ 1188162 w 1244359"/>
              <a:gd name="connsiteY1218" fmla="*/ 754380 h 1201102"/>
              <a:gd name="connsiteX1219" fmla="*/ 1184352 w 1244359"/>
              <a:gd name="connsiteY1219" fmla="*/ 758190 h 1201102"/>
              <a:gd name="connsiteX1220" fmla="*/ 1183400 w 1244359"/>
              <a:gd name="connsiteY1220" fmla="*/ 775335 h 1201102"/>
              <a:gd name="connsiteX1221" fmla="*/ 1179590 w 1244359"/>
              <a:gd name="connsiteY1221" fmla="*/ 772478 h 1201102"/>
              <a:gd name="connsiteX1222" fmla="*/ 1181495 w 1244359"/>
              <a:gd name="connsiteY1222" fmla="*/ 763905 h 1201102"/>
              <a:gd name="connsiteX1223" fmla="*/ 1178637 w 1244359"/>
              <a:gd name="connsiteY1223" fmla="*/ 758190 h 1201102"/>
              <a:gd name="connsiteX1224" fmla="*/ 1181495 w 1244359"/>
              <a:gd name="connsiteY1224" fmla="*/ 757238 h 1201102"/>
              <a:gd name="connsiteX1225" fmla="*/ 1189115 w 1244359"/>
              <a:gd name="connsiteY1225" fmla="*/ 721995 h 1201102"/>
              <a:gd name="connsiteX1226" fmla="*/ 1191020 w 1244359"/>
              <a:gd name="connsiteY1226" fmla="*/ 722948 h 1201102"/>
              <a:gd name="connsiteX1227" fmla="*/ 1190067 w 1244359"/>
              <a:gd name="connsiteY1227" fmla="*/ 718185 h 1201102"/>
              <a:gd name="connsiteX1228" fmla="*/ 1188162 w 1244359"/>
              <a:gd name="connsiteY1228" fmla="*/ 718185 h 1201102"/>
              <a:gd name="connsiteX1229" fmla="*/ 1191020 w 1244359"/>
              <a:gd name="connsiteY1229" fmla="*/ 707708 h 1201102"/>
              <a:gd name="connsiteX1230" fmla="*/ 1191972 w 1244359"/>
              <a:gd name="connsiteY1230" fmla="*/ 714375 h 1201102"/>
              <a:gd name="connsiteX1231" fmla="*/ 1195782 w 1244359"/>
              <a:gd name="connsiteY1231" fmla="*/ 695325 h 1201102"/>
              <a:gd name="connsiteX1232" fmla="*/ 1191020 w 1244359"/>
              <a:gd name="connsiteY1232" fmla="*/ 707708 h 1201102"/>
              <a:gd name="connsiteX1233" fmla="*/ 1191020 w 1244359"/>
              <a:gd name="connsiteY1233" fmla="*/ 706755 h 1201102"/>
              <a:gd name="connsiteX1234" fmla="*/ 1193877 w 1244359"/>
              <a:gd name="connsiteY1234" fmla="*/ 688658 h 1201102"/>
              <a:gd name="connsiteX1235" fmla="*/ 1196735 w 1244359"/>
              <a:gd name="connsiteY1235" fmla="*/ 687705 h 1201102"/>
              <a:gd name="connsiteX1236" fmla="*/ 1196735 w 1244359"/>
              <a:gd name="connsiteY1236" fmla="*/ 687705 h 1201102"/>
              <a:gd name="connsiteX1237" fmla="*/ 1197687 w 1244359"/>
              <a:gd name="connsiteY1237" fmla="*/ 699135 h 1201102"/>
              <a:gd name="connsiteX1238" fmla="*/ 1195782 w 1244359"/>
              <a:gd name="connsiteY1238" fmla="*/ 711518 h 1201102"/>
              <a:gd name="connsiteX1239" fmla="*/ 1191972 w 1244359"/>
              <a:gd name="connsiteY1239" fmla="*/ 715328 h 1201102"/>
              <a:gd name="connsiteX1240" fmla="*/ 1190067 w 1244359"/>
              <a:gd name="connsiteY1240" fmla="*/ 735330 h 1201102"/>
              <a:gd name="connsiteX1241" fmla="*/ 1190067 w 1244359"/>
              <a:gd name="connsiteY1241" fmla="*/ 726758 h 1201102"/>
              <a:gd name="connsiteX1242" fmla="*/ 1190067 w 1244359"/>
              <a:gd name="connsiteY1242" fmla="*/ 801053 h 1201102"/>
              <a:gd name="connsiteX1243" fmla="*/ 1193877 w 1244359"/>
              <a:gd name="connsiteY1243" fmla="*/ 790575 h 1201102"/>
              <a:gd name="connsiteX1244" fmla="*/ 1190067 w 1244359"/>
              <a:gd name="connsiteY1244" fmla="*/ 801053 h 1201102"/>
              <a:gd name="connsiteX1245" fmla="*/ 1193877 w 1244359"/>
              <a:gd name="connsiteY1245" fmla="*/ 787718 h 1201102"/>
              <a:gd name="connsiteX1246" fmla="*/ 1203402 w 1244359"/>
              <a:gd name="connsiteY1246" fmla="*/ 779145 h 1201102"/>
              <a:gd name="connsiteX1247" fmla="*/ 1193877 w 1244359"/>
              <a:gd name="connsiteY1247" fmla="*/ 787718 h 1201102"/>
              <a:gd name="connsiteX1248" fmla="*/ 1226262 w 1244359"/>
              <a:gd name="connsiteY1248" fmla="*/ 529590 h 1201102"/>
              <a:gd name="connsiteX1249" fmla="*/ 1226262 w 1244359"/>
              <a:gd name="connsiteY1249" fmla="*/ 529590 h 1201102"/>
              <a:gd name="connsiteX1250" fmla="*/ 1226262 w 1244359"/>
              <a:gd name="connsiteY1250" fmla="*/ 529590 h 1201102"/>
              <a:gd name="connsiteX1251" fmla="*/ 1226262 w 1244359"/>
              <a:gd name="connsiteY1251" fmla="*/ 529590 h 1201102"/>
              <a:gd name="connsiteX1252" fmla="*/ 1230072 w 1244359"/>
              <a:gd name="connsiteY1252" fmla="*/ 522923 h 1201102"/>
              <a:gd name="connsiteX1253" fmla="*/ 1231977 w 1244359"/>
              <a:gd name="connsiteY1253" fmla="*/ 535305 h 1201102"/>
              <a:gd name="connsiteX1254" fmla="*/ 1230072 w 1244359"/>
              <a:gd name="connsiteY1254" fmla="*/ 522923 h 1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Lst>
            <a:rect l="l" t="t" r="r" b="b"/>
            <a:pathLst>
              <a:path w="1244359" h="1201102">
                <a:moveTo>
                  <a:pt x="1244360" y="573405"/>
                </a:moveTo>
                <a:cubicBezTo>
                  <a:pt x="1243407" y="556260"/>
                  <a:pt x="1242455" y="539115"/>
                  <a:pt x="1241502" y="522923"/>
                </a:cubicBezTo>
                <a:cubicBezTo>
                  <a:pt x="1241502" y="519113"/>
                  <a:pt x="1240550" y="514350"/>
                  <a:pt x="1240550" y="510540"/>
                </a:cubicBezTo>
                <a:cubicBezTo>
                  <a:pt x="1239597" y="506730"/>
                  <a:pt x="1239597" y="502920"/>
                  <a:pt x="1238645" y="499110"/>
                </a:cubicBezTo>
                <a:cubicBezTo>
                  <a:pt x="1237692" y="491490"/>
                  <a:pt x="1236740" y="483870"/>
                  <a:pt x="1235787" y="476250"/>
                </a:cubicBezTo>
                <a:cubicBezTo>
                  <a:pt x="1231977" y="470535"/>
                  <a:pt x="1232930" y="447675"/>
                  <a:pt x="1225310" y="442913"/>
                </a:cubicBezTo>
                <a:cubicBezTo>
                  <a:pt x="1225310" y="434340"/>
                  <a:pt x="1224357" y="430530"/>
                  <a:pt x="1220547" y="422910"/>
                </a:cubicBezTo>
                <a:cubicBezTo>
                  <a:pt x="1226262" y="424815"/>
                  <a:pt x="1218642" y="413385"/>
                  <a:pt x="1222452" y="414338"/>
                </a:cubicBezTo>
                <a:cubicBezTo>
                  <a:pt x="1218642" y="407670"/>
                  <a:pt x="1220547" y="398145"/>
                  <a:pt x="1216737" y="396240"/>
                </a:cubicBezTo>
                <a:cubicBezTo>
                  <a:pt x="1218642" y="405765"/>
                  <a:pt x="1222452" y="411480"/>
                  <a:pt x="1219595" y="415290"/>
                </a:cubicBezTo>
                <a:cubicBezTo>
                  <a:pt x="1217690" y="405765"/>
                  <a:pt x="1213880" y="397193"/>
                  <a:pt x="1214832" y="390525"/>
                </a:cubicBezTo>
                <a:cubicBezTo>
                  <a:pt x="1211975" y="383858"/>
                  <a:pt x="1204355" y="371475"/>
                  <a:pt x="1205307" y="365760"/>
                </a:cubicBezTo>
                <a:cubicBezTo>
                  <a:pt x="1201497" y="366713"/>
                  <a:pt x="1203402" y="357188"/>
                  <a:pt x="1199592" y="354330"/>
                </a:cubicBezTo>
                <a:cubicBezTo>
                  <a:pt x="1197687" y="354330"/>
                  <a:pt x="1198640" y="357188"/>
                  <a:pt x="1197687" y="355283"/>
                </a:cubicBezTo>
                <a:cubicBezTo>
                  <a:pt x="1193877" y="350520"/>
                  <a:pt x="1194830" y="341948"/>
                  <a:pt x="1191020" y="337185"/>
                </a:cubicBezTo>
                <a:cubicBezTo>
                  <a:pt x="1191972" y="339090"/>
                  <a:pt x="1191972" y="340995"/>
                  <a:pt x="1191020" y="340995"/>
                </a:cubicBezTo>
                <a:cubicBezTo>
                  <a:pt x="1189115" y="337185"/>
                  <a:pt x="1191020" y="336233"/>
                  <a:pt x="1188162" y="331470"/>
                </a:cubicBezTo>
                <a:cubicBezTo>
                  <a:pt x="1185305" y="332423"/>
                  <a:pt x="1189115" y="338138"/>
                  <a:pt x="1189115" y="340995"/>
                </a:cubicBezTo>
                <a:cubicBezTo>
                  <a:pt x="1192925" y="342900"/>
                  <a:pt x="1199592" y="360045"/>
                  <a:pt x="1198640" y="362903"/>
                </a:cubicBezTo>
                <a:cubicBezTo>
                  <a:pt x="1195782" y="358140"/>
                  <a:pt x="1192925" y="357188"/>
                  <a:pt x="1193877" y="351473"/>
                </a:cubicBezTo>
                <a:cubicBezTo>
                  <a:pt x="1191020" y="351473"/>
                  <a:pt x="1193877" y="355283"/>
                  <a:pt x="1191972" y="355283"/>
                </a:cubicBezTo>
                <a:cubicBezTo>
                  <a:pt x="1193877" y="360045"/>
                  <a:pt x="1196735" y="359093"/>
                  <a:pt x="1197687" y="364808"/>
                </a:cubicBezTo>
                <a:cubicBezTo>
                  <a:pt x="1195782" y="364808"/>
                  <a:pt x="1192925" y="361950"/>
                  <a:pt x="1191020" y="360998"/>
                </a:cubicBezTo>
                <a:cubicBezTo>
                  <a:pt x="1192925" y="366713"/>
                  <a:pt x="1195782" y="363855"/>
                  <a:pt x="1197687" y="368618"/>
                </a:cubicBezTo>
                <a:cubicBezTo>
                  <a:pt x="1196735" y="370523"/>
                  <a:pt x="1193877" y="364808"/>
                  <a:pt x="1194830" y="369570"/>
                </a:cubicBezTo>
                <a:cubicBezTo>
                  <a:pt x="1195782" y="369570"/>
                  <a:pt x="1195782" y="370523"/>
                  <a:pt x="1196735" y="371475"/>
                </a:cubicBezTo>
                <a:cubicBezTo>
                  <a:pt x="1195782" y="371475"/>
                  <a:pt x="1195782" y="371475"/>
                  <a:pt x="1194830" y="371475"/>
                </a:cubicBezTo>
                <a:cubicBezTo>
                  <a:pt x="1193877" y="372428"/>
                  <a:pt x="1192925" y="372428"/>
                  <a:pt x="1191972" y="373380"/>
                </a:cubicBezTo>
                <a:cubicBezTo>
                  <a:pt x="1191972" y="372428"/>
                  <a:pt x="1192925" y="372428"/>
                  <a:pt x="1192925" y="372428"/>
                </a:cubicBezTo>
                <a:cubicBezTo>
                  <a:pt x="1190067" y="368618"/>
                  <a:pt x="1191020" y="367665"/>
                  <a:pt x="1190067" y="363855"/>
                </a:cubicBezTo>
                <a:cubicBezTo>
                  <a:pt x="1188162" y="364808"/>
                  <a:pt x="1190067" y="371475"/>
                  <a:pt x="1191020" y="374333"/>
                </a:cubicBezTo>
                <a:cubicBezTo>
                  <a:pt x="1189115" y="375285"/>
                  <a:pt x="1187210" y="376238"/>
                  <a:pt x="1184352" y="377190"/>
                </a:cubicBezTo>
                <a:cubicBezTo>
                  <a:pt x="1184352" y="377190"/>
                  <a:pt x="1183400" y="377190"/>
                  <a:pt x="1183400" y="376238"/>
                </a:cubicBezTo>
                <a:cubicBezTo>
                  <a:pt x="1183400" y="375285"/>
                  <a:pt x="1182447" y="373380"/>
                  <a:pt x="1182447" y="372428"/>
                </a:cubicBezTo>
                <a:cubicBezTo>
                  <a:pt x="1182447" y="370523"/>
                  <a:pt x="1182447" y="369570"/>
                  <a:pt x="1180542" y="367665"/>
                </a:cubicBezTo>
                <a:cubicBezTo>
                  <a:pt x="1178637" y="362903"/>
                  <a:pt x="1177685" y="359093"/>
                  <a:pt x="1179590" y="356235"/>
                </a:cubicBezTo>
                <a:cubicBezTo>
                  <a:pt x="1174827" y="353378"/>
                  <a:pt x="1169112" y="334328"/>
                  <a:pt x="1169112" y="328613"/>
                </a:cubicBezTo>
                <a:cubicBezTo>
                  <a:pt x="1167207" y="328613"/>
                  <a:pt x="1165302" y="326708"/>
                  <a:pt x="1163397" y="322898"/>
                </a:cubicBezTo>
                <a:cubicBezTo>
                  <a:pt x="1163397" y="321945"/>
                  <a:pt x="1163397" y="320993"/>
                  <a:pt x="1163397" y="319088"/>
                </a:cubicBezTo>
                <a:cubicBezTo>
                  <a:pt x="1163397" y="317183"/>
                  <a:pt x="1162445" y="317183"/>
                  <a:pt x="1160540" y="317183"/>
                </a:cubicBezTo>
                <a:cubicBezTo>
                  <a:pt x="1159587" y="314325"/>
                  <a:pt x="1158635" y="312420"/>
                  <a:pt x="1159587" y="311468"/>
                </a:cubicBezTo>
                <a:cubicBezTo>
                  <a:pt x="1157682" y="309563"/>
                  <a:pt x="1154825" y="306705"/>
                  <a:pt x="1152920" y="304800"/>
                </a:cubicBezTo>
                <a:cubicBezTo>
                  <a:pt x="1151967" y="302895"/>
                  <a:pt x="1151015" y="300990"/>
                  <a:pt x="1151015" y="299085"/>
                </a:cubicBezTo>
                <a:cubicBezTo>
                  <a:pt x="1151015" y="299085"/>
                  <a:pt x="1151015" y="299085"/>
                  <a:pt x="1151967" y="299085"/>
                </a:cubicBezTo>
                <a:cubicBezTo>
                  <a:pt x="1149110" y="292418"/>
                  <a:pt x="1146252" y="286703"/>
                  <a:pt x="1142442" y="280988"/>
                </a:cubicBezTo>
                <a:cubicBezTo>
                  <a:pt x="1142442" y="280988"/>
                  <a:pt x="1142442" y="280988"/>
                  <a:pt x="1142442" y="280988"/>
                </a:cubicBezTo>
                <a:cubicBezTo>
                  <a:pt x="1135775" y="267653"/>
                  <a:pt x="1127202" y="255270"/>
                  <a:pt x="1118630" y="243840"/>
                </a:cubicBezTo>
                <a:cubicBezTo>
                  <a:pt x="1115772" y="238125"/>
                  <a:pt x="1111962" y="233363"/>
                  <a:pt x="1109105" y="226695"/>
                </a:cubicBezTo>
                <a:cubicBezTo>
                  <a:pt x="1108152" y="227648"/>
                  <a:pt x="1107200" y="226695"/>
                  <a:pt x="1105295" y="225743"/>
                </a:cubicBezTo>
                <a:cubicBezTo>
                  <a:pt x="1104342" y="220028"/>
                  <a:pt x="1098627" y="213360"/>
                  <a:pt x="1092912" y="207645"/>
                </a:cubicBezTo>
                <a:cubicBezTo>
                  <a:pt x="1091960" y="203835"/>
                  <a:pt x="1090055" y="199073"/>
                  <a:pt x="1087197" y="195263"/>
                </a:cubicBezTo>
                <a:cubicBezTo>
                  <a:pt x="1087197" y="195263"/>
                  <a:pt x="1087197" y="194310"/>
                  <a:pt x="1088150" y="194310"/>
                </a:cubicBezTo>
                <a:cubicBezTo>
                  <a:pt x="1086245" y="192405"/>
                  <a:pt x="1085292" y="191453"/>
                  <a:pt x="1085292" y="191453"/>
                </a:cubicBezTo>
                <a:cubicBezTo>
                  <a:pt x="1084340" y="190500"/>
                  <a:pt x="1083387" y="189548"/>
                  <a:pt x="1082435" y="188595"/>
                </a:cubicBezTo>
                <a:cubicBezTo>
                  <a:pt x="1078625" y="184785"/>
                  <a:pt x="1074815" y="180023"/>
                  <a:pt x="1071957" y="176213"/>
                </a:cubicBezTo>
                <a:cubicBezTo>
                  <a:pt x="1068147" y="172403"/>
                  <a:pt x="1064337" y="168593"/>
                  <a:pt x="1062432" y="163830"/>
                </a:cubicBezTo>
                <a:cubicBezTo>
                  <a:pt x="1053860" y="150495"/>
                  <a:pt x="1045287" y="136208"/>
                  <a:pt x="1035762" y="123825"/>
                </a:cubicBezTo>
                <a:cubicBezTo>
                  <a:pt x="1025285" y="111443"/>
                  <a:pt x="1014807" y="99060"/>
                  <a:pt x="999567" y="91440"/>
                </a:cubicBezTo>
                <a:cubicBezTo>
                  <a:pt x="996710" y="88583"/>
                  <a:pt x="996710" y="93345"/>
                  <a:pt x="993852" y="91440"/>
                </a:cubicBezTo>
                <a:cubicBezTo>
                  <a:pt x="985280" y="82868"/>
                  <a:pt x="973850" y="76200"/>
                  <a:pt x="961467" y="67628"/>
                </a:cubicBezTo>
                <a:cubicBezTo>
                  <a:pt x="949085" y="60008"/>
                  <a:pt x="936702" y="52388"/>
                  <a:pt x="925272" y="45720"/>
                </a:cubicBezTo>
                <a:cubicBezTo>
                  <a:pt x="909080" y="35243"/>
                  <a:pt x="894792" y="22860"/>
                  <a:pt x="876695" y="16193"/>
                </a:cubicBezTo>
                <a:cubicBezTo>
                  <a:pt x="866217" y="12383"/>
                  <a:pt x="856692" y="10478"/>
                  <a:pt x="847167" y="9525"/>
                </a:cubicBezTo>
                <a:cubicBezTo>
                  <a:pt x="837642" y="8573"/>
                  <a:pt x="830022" y="9525"/>
                  <a:pt x="821450" y="12383"/>
                </a:cubicBezTo>
                <a:cubicBezTo>
                  <a:pt x="805257" y="5715"/>
                  <a:pt x="783350" y="13335"/>
                  <a:pt x="769062" y="1905"/>
                </a:cubicBezTo>
                <a:cubicBezTo>
                  <a:pt x="765252" y="1905"/>
                  <a:pt x="765252" y="5715"/>
                  <a:pt x="759537" y="3810"/>
                </a:cubicBezTo>
                <a:cubicBezTo>
                  <a:pt x="755727" y="2858"/>
                  <a:pt x="755727" y="953"/>
                  <a:pt x="753822" y="0"/>
                </a:cubicBezTo>
                <a:cubicBezTo>
                  <a:pt x="752870" y="4763"/>
                  <a:pt x="755727" y="3810"/>
                  <a:pt x="751917" y="6668"/>
                </a:cubicBezTo>
                <a:cubicBezTo>
                  <a:pt x="764300" y="7620"/>
                  <a:pt x="769062" y="9525"/>
                  <a:pt x="780492" y="8573"/>
                </a:cubicBezTo>
                <a:cubicBezTo>
                  <a:pt x="783350" y="9525"/>
                  <a:pt x="784302" y="11430"/>
                  <a:pt x="788112" y="12383"/>
                </a:cubicBezTo>
                <a:cubicBezTo>
                  <a:pt x="812877" y="12383"/>
                  <a:pt x="842405" y="15240"/>
                  <a:pt x="873837" y="25718"/>
                </a:cubicBezTo>
                <a:cubicBezTo>
                  <a:pt x="903365" y="36195"/>
                  <a:pt x="929082" y="58103"/>
                  <a:pt x="950990" y="63818"/>
                </a:cubicBezTo>
                <a:cubicBezTo>
                  <a:pt x="954800" y="66675"/>
                  <a:pt x="950990" y="69533"/>
                  <a:pt x="952895" y="72390"/>
                </a:cubicBezTo>
                <a:cubicBezTo>
                  <a:pt x="965277" y="75248"/>
                  <a:pt x="970040" y="86678"/>
                  <a:pt x="981470" y="93345"/>
                </a:cubicBezTo>
                <a:cubicBezTo>
                  <a:pt x="990042" y="99060"/>
                  <a:pt x="999567" y="100013"/>
                  <a:pt x="1009092" y="106680"/>
                </a:cubicBezTo>
                <a:cubicBezTo>
                  <a:pt x="1017665" y="114300"/>
                  <a:pt x="1024332" y="120968"/>
                  <a:pt x="1030047" y="128588"/>
                </a:cubicBezTo>
                <a:cubicBezTo>
                  <a:pt x="1035762" y="136208"/>
                  <a:pt x="1042430" y="144780"/>
                  <a:pt x="1051002" y="154305"/>
                </a:cubicBezTo>
                <a:cubicBezTo>
                  <a:pt x="1051002" y="155258"/>
                  <a:pt x="1051002" y="155258"/>
                  <a:pt x="1051002" y="156210"/>
                </a:cubicBezTo>
                <a:cubicBezTo>
                  <a:pt x="1046240" y="152400"/>
                  <a:pt x="1043382" y="149543"/>
                  <a:pt x="1036715" y="143828"/>
                </a:cubicBezTo>
                <a:cubicBezTo>
                  <a:pt x="1037667" y="141923"/>
                  <a:pt x="1040525" y="146685"/>
                  <a:pt x="1041477" y="145733"/>
                </a:cubicBezTo>
                <a:cubicBezTo>
                  <a:pt x="1036715" y="140970"/>
                  <a:pt x="1031952" y="137160"/>
                  <a:pt x="1028142" y="134303"/>
                </a:cubicBezTo>
                <a:cubicBezTo>
                  <a:pt x="1024332" y="130493"/>
                  <a:pt x="1021475" y="127635"/>
                  <a:pt x="1018617" y="121920"/>
                </a:cubicBezTo>
                <a:cubicBezTo>
                  <a:pt x="1016712" y="124778"/>
                  <a:pt x="1010997" y="119063"/>
                  <a:pt x="1008140" y="120015"/>
                </a:cubicBezTo>
                <a:cubicBezTo>
                  <a:pt x="1013855" y="125730"/>
                  <a:pt x="1021475" y="132398"/>
                  <a:pt x="1021475" y="139065"/>
                </a:cubicBezTo>
                <a:cubicBezTo>
                  <a:pt x="1015760" y="136208"/>
                  <a:pt x="1016712" y="130493"/>
                  <a:pt x="1012902" y="130493"/>
                </a:cubicBezTo>
                <a:cubicBezTo>
                  <a:pt x="1016712" y="137160"/>
                  <a:pt x="1020522" y="140970"/>
                  <a:pt x="1026237" y="144780"/>
                </a:cubicBezTo>
                <a:cubicBezTo>
                  <a:pt x="1031000" y="148590"/>
                  <a:pt x="1036715" y="152400"/>
                  <a:pt x="1042430" y="159068"/>
                </a:cubicBezTo>
                <a:cubicBezTo>
                  <a:pt x="1041477" y="160020"/>
                  <a:pt x="1040525" y="160020"/>
                  <a:pt x="1039572" y="160020"/>
                </a:cubicBezTo>
                <a:cubicBezTo>
                  <a:pt x="1042430" y="165735"/>
                  <a:pt x="1048145" y="168593"/>
                  <a:pt x="1052907" y="172403"/>
                </a:cubicBezTo>
                <a:cubicBezTo>
                  <a:pt x="1053860" y="174308"/>
                  <a:pt x="1054812" y="175260"/>
                  <a:pt x="1055765" y="177165"/>
                </a:cubicBezTo>
                <a:cubicBezTo>
                  <a:pt x="1054812" y="177165"/>
                  <a:pt x="1053860" y="176213"/>
                  <a:pt x="1052907" y="176213"/>
                </a:cubicBezTo>
                <a:cubicBezTo>
                  <a:pt x="1053860" y="178118"/>
                  <a:pt x="1054812" y="180023"/>
                  <a:pt x="1055765" y="181928"/>
                </a:cubicBezTo>
                <a:cubicBezTo>
                  <a:pt x="1054812" y="180975"/>
                  <a:pt x="1053860" y="180975"/>
                  <a:pt x="1053860" y="180975"/>
                </a:cubicBezTo>
                <a:cubicBezTo>
                  <a:pt x="1054812" y="181928"/>
                  <a:pt x="1055765" y="182880"/>
                  <a:pt x="1056717" y="183833"/>
                </a:cubicBezTo>
                <a:cubicBezTo>
                  <a:pt x="1056717" y="184785"/>
                  <a:pt x="1056717" y="185738"/>
                  <a:pt x="1056717" y="186690"/>
                </a:cubicBezTo>
                <a:cubicBezTo>
                  <a:pt x="1049097" y="182880"/>
                  <a:pt x="1042430" y="180975"/>
                  <a:pt x="1034810" y="179070"/>
                </a:cubicBezTo>
                <a:cubicBezTo>
                  <a:pt x="1033857" y="177165"/>
                  <a:pt x="1032905" y="176213"/>
                  <a:pt x="1032905" y="174308"/>
                </a:cubicBezTo>
                <a:lnTo>
                  <a:pt x="1031000" y="176213"/>
                </a:lnTo>
                <a:cubicBezTo>
                  <a:pt x="1031952" y="177165"/>
                  <a:pt x="1032905" y="178118"/>
                  <a:pt x="1032905" y="178118"/>
                </a:cubicBezTo>
                <a:cubicBezTo>
                  <a:pt x="1031952" y="178118"/>
                  <a:pt x="1031000" y="178118"/>
                  <a:pt x="1030047" y="177165"/>
                </a:cubicBezTo>
                <a:cubicBezTo>
                  <a:pt x="1030047" y="177165"/>
                  <a:pt x="1029095" y="176213"/>
                  <a:pt x="1029095" y="175260"/>
                </a:cubicBezTo>
                <a:cubicBezTo>
                  <a:pt x="1030047" y="174308"/>
                  <a:pt x="1028142" y="170498"/>
                  <a:pt x="1027190" y="173355"/>
                </a:cubicBezTo>
                <a:cubicBezTo>
                  <a:pt x="1028142" y="174308"/>
                  <a:pt x="1029095" y="175260"/>
                  <a:pt x="1028142" y="176213"/>
                </a:cubicBezTo>
                <a:cubicBezTo>
                  <a:pt x="1028142" y="176213"/>
                  <a:pt x="1028142" y="176213"/>
                  <a:pt x="1028142" y="176213"/>
                </a:cubicBezTo>
                <a:cubicBezTo>
                  <a:pt x="1026237" y="175260"/>
                  <a:pt x="1023380" y="174308"/>
                  <a:pt x="1021475" y="172403"/>
                </a:cubicBezTo>
                <a:cubicBezTo>
                  <a:pt x="1019570" y="170498"/>
                  <a:pt x="1018617" y="166688"/>
                  <a:pt x="1016712" y="164783"/>
                </a:cubicBezTo>
                <a:cubicBezTo>
                  <a:pt x="1013855" y="161925"/>
                  <a:pt x="1007187" y="161925"/>
                  <a:pt x="1005282" y="164783"/>
                </a:cubicBezTo>
                <a:cubicBezTo>
                  <a:pt x="1004330" y="165735"/>
                  <a:pt x="1004330" y="166688"/>
                  <a:pt x="1003377" y="168593"/>
                </a:cubicBezTo>
                <a:cubicBezTo>
                  <a:pt x="1001472" y="167640"/>
                  <a:pt x="998615" y="165735"/>
                  <a:pt x="996710" y="164783"/>
                </a:cubicBezTo>
                <a:cubicBezTo>
                  <a:pt x="997662" y="160973"/>
                  <a:pt x="996710" y="156210"/>
                  <a:pt x="994805" y="152400"/>
                </a:cubicBezTo>
                <a:cubicBezTo>
                  <a:pt x="994805" y="151448"/>
                  <a:pt x="992900" y="151448"/>
                  <a:pt x="991947" y="151448"/>
                </a:cubicBezTo>
                <a:cubicBezTo>
                  <a:pt x="991947" y="151448"/>
                  <a:pt x="990995" y="152400"/>
                  <a:pt x="990995" y="152400"/>
                </a:cubicBezTo>
                <a:cubicBezTo>
                  <a:pt x="990995" y="152400"/>
                  <a:pt x="990995" y="152400"/>
                  <a:pt x="990995" y="153353"/>
                </a:cubicBezTo>
                <a:cubicBezTo>
                  <a:pt x="988137" y="152400"/>
                  <a:pt x="984327" y="149543"/>
                  <a:pt x="983375" y="145733"/>
                </a:cubicBezTo>
                <a:cubicBezTo>
                  <a:pt x="982422" y="146685"/>
                  <a:pt x="982422" y="147638"/>
                  <a:pt x="982422" y="149543"/>
                </a:cubicBezTo>
                <a:cubicBezTo>
                  <a:pt x="985280" y="151448"/>
                  <a:pt x="987185" y="152400"/>
                  <a:pt x="990042" y="155258"/>
                </a:cubicBezTo>
                <a:cubicBezTo>
                  <a:pt x="990042" y="155258"/>
                  <a:pt x="990042" y="156210"/>
                  <a:pt x="990042" y="156210"/>
                </a:cubicBezTo>
                <a:cubicBezTo>
                  <a:pt x="990995" y="158115"/>
                  <a:pt x="991947" y="159068"/>
                  <a:pt x="992900" y="160973"/>
                </a:cubicBezTo>
                <a:cubicBezTo>
                  <a:pt x="986232" y="154305"/>
                  <a:pt x="979565" y="149543"/>
                  <a:pt x="973850" y="144780"/>
                </a:cubicBezTo>
                <a:cubicBezTo>
                  <a:pt x="971945" y="143828"/>
                  <a:pt x="970992" y="142875"/>
                  <a:pt x="970040" y="141923"/>
                </a:cubicBezTo>
                <a:cubicBezTo>
                  <a:pt x="970040" y="141923"/>
                  <a:pt x="970040" y="141923"/>
                  <a:pt x="970992" y="140970"/>
                </a:cubicBezTo>
                <a:cubicBezTo>
                  <a:pt x="970992" y="140018"/>
                  <a:pt x="970040" y="140018"/>
                  <a:pt x="970040" y="139065"/>
                </a:cubicBezTo>
                <a:cubicBezTo>
                  <a:pt x="970040" y="139065"/>
                  <a:pt x="969087" y="140018"/>
                  <a:pt x="969087" y="140018"/>
                </a:cubicBezTo>
                <a:cubicBezTo>
                  <a:pt x="964325" y="137160"/>
                  <a:pt x="960515" y="135255"/>
                  <a:pt x="955752" y="133350"/>
                </a:cubicBezTo>
                <a:cubicBezTo>
                  <a:pt x="953847" y="131445"/>
                  <a:pt x="952895" y="130493"/>
                  <a:pt x="951942" y="128588"/>
                </a:cubicBezTo>
                <a:cubicBezTo>
                  <a:pt x="950037" y="127635"/>
                  <a:pt x="949085" y="126683"/>
                  <a:pt x="947180" y="125730"/>
                </a:cubicBezTo>
                <a:cubicBezTo>
                  <a:pt x="922415" y="102870"/>
                  <a:pt x="889077" y="80963"/>
                  <a:pt x="852882" y="63818"/>
                </a:cubicBezTo>
                <a:cubicBezTo>
                  <a:pt x="813830" y="45720"/>
                  <a:pt x="770967" y="34290"/>
                  <a:pt x="735725" y="30480"/>
                </a:cubicBezTo>
                <a:cubicBezTo>
                  <a:pt x="728105" y="26670"/>
                  <a:pt x="720485" y="23813"/>
                  <a:pt x="711912" y="21908"/>
                </a:cubicBezTo>
                <a:cubicBezTo>
                  <a:pt x="703340" y="20003"/>
                  <a:pt x="694767" y="19050"/>
                  <a:pt x="684290" y="19050"/>
                </a:cubicBezTo>
                <a:cubicBezTo>
                  <a:pt x="672860" y="9525"/>
                  <a:pt x="651905" y="7620"/>
                  <a:pt x="630950" y="8573"/>
                </a:cubicBezTo>
                <a:cubicBezTo>
                  <a:pt x="626187" y="8573"/>
                  <a:pt x="620472" y="9525"/>
                  <a:pt x="615710" y="9525"/>
                </a:cubicBezTo>
                <a:cubicBezTo>
                  <a:pt x="610947" y="9525"/>
                  <a:pt x="606185" y="10478"/>
                  <a:pt x="601422" y="10478"/>
                </a:cubicBezTo>
                <a:cubicBezTo>
                  <a:pt x="591897" y="10478"/>
                  <a:pt x="584277" y="10478"/>
                  <a:pt x="578562" y="8573"/>
                </a:cubicBezTo>
                <a:cubicBezTo>
                  <a:pt x="568085" y="20955"/>
                  <a:pt x="534747" y="18098"/>
                  <a:pt x="523317" y="14288"/>
                </a:cubicBezTo>
                <a:cubicBezTo>
                  <a:pt x="521412" y="19050"/>
                  <a:pt x="516650" y="20955"/>
                  <a:pt x="510935" y="21908"/>
                </a:cubicBezTo>
                <a:cubicBezTo>
                  <a:pt x="505220" y="22860"/>
                  <a:pt x="498552" y="22860"/>
                  <a:pt x="492837" y="21908"/>
                </a:cubicBezTo>
                <a:cubicBezTo>
                  <a:pt x="492837" y="20003"/>
                  <a:pt x="500457" y="16193"/>
                  <a:pt x="491885" y="18098"/>
                </a:cubicBezTo>
                <a:cubicBezTo>
                  <a:pt x="488075" y="18098"/>
                  <a:pt x="488075" y="20955"/>
                  <a:pt x="486170" y="21908"/>
                </a:cubicBezTo>
                <a:cubicBezTo>
                  <a:pt x="482360" y="20003"/>
                  <a:pt x="476645" y="19050"/>
                  <a:pt x="473787" y="16193"/>
                </a:cubicBezTo>
                <a:cubicBezTo>
                  <a:pt x="466167" y="17145"/>
                  <a:pt x="465215" y="20003"/>
                  <a:pt x="457595" y="20955"/>
                </a:cubicBezTo>
                <a:cubicBezTo>
                  <a:pt x="459500" y="18098"/>
                  <a:pt x="459500" y="15240"/>
                  <a:pt x="464262" y="13335"/>
                </a:cubicBezTo>
                <a:cubicBezTo>
                  <a:pt x="474740" y="8573"/>
                  <a:pt x="477597" y="12383"/>
                  <a:pt x="483312" y="12383"/>
                </a:cubicBezTo>
                <a:cubicBezTo>
                  <a:pt x="482360" y="9525"/>
                  <a:pt x="478550" y="9525"/>
                  <a:pt x="484265" y="7620"/>
                </a:cubicBezTo>
                <a:cubicBezTo>
                  <a:pt x="488075" y="14288"/>
                  <a:pt x="497600" y="2858"/>
                  <a:pt x="504267" y="8573"/>
                </a:cubicBezTo>
                <a:cubicBezTo>
                  <a:pt x="500457" y="9525"/>
                  <a:pt x="497600" y="10478"/>
                  <a:pt x="496647" y="12383"/>
                </a:cubicBezTo>
                <a:cubicBezTo>
                  <a:pt x="504267" y="9525"/>
                  <a:pt x="513792" y="6668"/>
                  <a:pt x="520460" y="4763"/>
                </a:cubicBezTo>
                <a:cubicBezTo>
                  <a:pt x="518555" y="4763"/>
                  <a:pt x="514745" y="4763"/>
                  <a:pt x="518555" y="3810"/>
                </a:cubicBezTo>
                <a:cubicBezTo>
                  <a:pt x="480455" y="1905"/>
                  <a:pt x="445212" y="9525"/>
                  <a:pt x="411875" y="20955"/>
                </a:cubicBezTo>
                <a:cubicBezTo>
                  <a:pt x="378537" y="32385"/>
                  <a:pt x="347105" y="49530"/>
                  <a:pt x="315672" y="68580"/>
                </a:cubicBezTo>
                <a:cubicBezTo>
                  <a:pt x="310910" y="67628"/>
                  <a:pt x="303290" y="71438"/>
                  <a:pt x="296622" y="74295"/>
                </a:cubicBezTo>
                <a:cubicBezTo>
                  <a:pt x="280430" y="88583"/>
                  <a:pt x="267095" y="97155"/>
                  <a:pt x="269952" y="110490"/>
                </a:cubicBezTo>
                <a:cubicBezTo>
                  <a:pt x="289955" y="96203"/>
                  <a:pt x="305195" y="81915"/>
                  <a:pt x="342342" y="63818"/>
                </a:cubicBezTo>
                <a:cubicBezTo>
                  <a:pt x="350915" y="62865"/>
                  <a:pt x="359487" y="63818"/>
                  <a:pt x="363297" y="69533"/>
                </a:cubicBezTo>
                <a:cubicBezTo>
                  <a:pt x="336627" y="86678"/>
                  <a:pt x="303290" y="97155"/>
                  <a:pt x="280430" y="118110"/>
                </a:cubicBezTo>
                <a:cubicBezTo>
                  <a:pt x="277572" y="120968"/>
                  <a:pt x="276620" y="123825"/>
                  <a:pt x="273762" y="125730"/>
                </a:cubicBezTo>
                <a:cubicBezTo>
                  <a:pt x="253760" y="140970"/>
                  <a:pt x="242330" y="147638"/>
                  <a:pt x="228995" y="158115"/>
                </a:cubicBezTo>
                <a:cubicBezTo>
                  <a:pt x="202325" y="178118"/>
                  <a:pt x="179465" y="206693"/>
                  <a:pt x="157557" y="231458"/>
                </a:cubicBezTo>
                <a:cubicBezTo>
                  <a:pt x="152795" y="237173"/>
                  <a:pt x="143270" y="239078"/>
                  <a:pt x="143270" y="248603"/>
                </a:cubicBezTo>
                <a:cubicBezTo>
                  <a:pt x="149937" y="241935"/>
                  <a:pt x="156605" y="235268"/>
                  <a:pt x="162320" y="228600"/>
                </a:cubicBezTo>
                <a:cubicBezTo>
                  <a:pt x="168035" y="221933"/>
                  <a:pt x="173750" y="215265"/>
                  <a:pt x="176607" y="209550"/>
                </a:cubicBezTo>
                <a:cubicBezTo>
                  <a:pt x="184227" y="203835"/>
                  <a:pt x="193752" y="195263"/>
                  <a:pt x="203277" y="186690"/>
                </a:cubicBezTo>
                <a:cubicBezTo>
                  <a:pt x="213755" y="178118"/>
                  <a:pt x="223280" y="168593"/>
                  <a:pt x="231852" y="161925"/>
                </a:cubicBezTo>
                <a:cubicBezTo>
                  <a:pt x="236615" y="159068"/>
                  <a:pt x="241377" y="156210"/>
                  <a:pt x="246140" y="153353"/>
                </a:cubicBezTo>
                <a:cubicBezTo>
                  <a:pt x="250902" y="150495"/>
                  <a:pt x="254712" y="147638"/>
                  <a:pt x="259475" y="144780"/>
                </a:cubicBezTo>
                <a:cubicBezTo>
                  <a:pt x="268047" y="139065"/>
                  <a:pt x="275667" y="133350"/>
                  <a:pt x="284240" y="127635"/>
                </a:cubicBezTo>
                <a:cubicBezTo>
                  <a:pt x="300432" y="115253"/>
                  <a:pt x="318530" y="102870"/>
                  <a:pt x="343295" y="92393"/>
                </a:cubicBezTo>
                <a:cubicBezTo>
                  <a:pt x="349010" y="97155"/>
                  <a:pt x="353772" y="92393"/>
                  <a:pt x="362345" y="89535"/>
                </a:cubicBezTo>
                <a:cubicBezTo>
                  <a:pt x="365202" y="96203"/>
                  <a:pt x="371870" y="96203"/>
                  <a:pt x="381395" y="92393"/>
                </a:cubicBezTo>
                <a:cubicBezTo>
                  <a:pt x="385205" y="88583"/>
                  <a:pt x="376632" y="89535"/>
                  <a:pt x="380442" y="85725"/>
                </a:cubicBezTo>
                <a:cubicBezTo>
                  <a:pt x="386157" y="85725"/>
                  <a:pt x="391872" y="85725"/>
                  <a:pt x="394730" y="89535"/>
                </a:cubicBezTo>
                <a:cubicBezTo>
                  <a:pt x="389967" y="91440"/>
                  <a:pt x="385205" y="94298"/>
                  <a:pt x="382347" y="94298"/>
                </a:cubicBezTo>
                <a:cubicBezTo>
                  <a:pt x="386157" y="99060"/>
                  <a:pt x="396635" y="93345"/>
                  <a:pt x="399492" y="100013"/>
                </a:cubicBezTo>
                <a:cubicBezTo>
                  <a:pt x="390920" y="104775"/>
                  <a:pt x="383300" y="109538"/>
                  <a:pt x="375680" y="114300"/>
                </a:cubicBezTo>
                <a:cubicBezTo>
                  <a:pt x="368060" y="120015"/>
                  <a:pt x="361392" y="124778"/>
                  <a:pt x="354725" y="130493"/>
                </a:cubicBezTo>
                <a:cubicBezTo>
                  <a:pt x="341390" y="141923"/>
                  <a:pt x="328055" y="152400"/>
                  <a:pt x="311862" y="160973"/>
                </a:cubicBezTo>
                <a:cubicBezTo>
                  <a:pt x="306147" y="160973"/>
                  <a:pt x="301385" y="158115"/>
                  <a:pt x="294717" y="160020"/>
                </a:cubicBezTo>
                <a:cubicBezTo>
                  <a:pt x="294717" y="166688"/>
                  <a:pt x="307100" y="160973"/>
                  <a:pt x="311862" y="163830"/>
                </a:cubicBezTo>
                <a:cubicBezTo>
                  <a:pt x="309005" y="168593"/>
                  <a:pt x="303290" y="173355"/>
                  <a:pt x="298527" y="178118"/>
                </a:cubicBezTo>
                <a:cubicBezTo>
                  <a:pt x="297575" y="180023"/>
                  <a:pt x="295670" y="180975"/>
                  <a:pt x="294717" y="182880"/>
                </a:cubicBezTo>
                <a:cubicBezTo>
                  <a:pt x="294717" y="182880"/>
                  <a:pt x="293765" y="182880"/>
                  <a:pt x="293765" y="182880"/>
                </a:cubicBezTo>
                <a:cubicBezTo>
                  <a:pt x="288050" y="183833"/>
                  <a:pt x="281382" y="186690"/>
                  <a:pt x="278525" y="192405"/>
                </a:cubicBezTo>
                <a:cubicBezTo>
                  <a:pt x="278525" y="193358"/>
                  <a:pt x="277572" y="194310"/>
                  <a:pt x="276620" y="195263"/>
                </a:cubicBezTo>
                <a:cubicBezTo>
                  <a:pt x="271857" y="199073"/>
                  <a:pt x="268047" y="201930"/>
                  <a:pt x="264237" y="205740"/>
                </a:cubicBezTo>
                <a:cubicBezTo>
                  <a:pt x="264237" y="205740"/>
                  <a:pt x="264237" y="205740"/>
                  <a:pt x="263285" y="205740"/>
                </a:cubicBezTo>
                <a:cubicBezTo>
                  <a:pt x="263285" y="206693"/>
                  <a:pt x="262332" y="206693"/>
                  <a:pt x="262332" y="207645"/>
                </a:cubicBezTo>
                <a:cubicBezTo>
                  <a:pt x="261380" y="208598"/>
                  <a:pt x="260427" y="208598"/>
                  <a:pt x="260427" y="209550"/>
                </a:cubicBezTo>
                <a:cubicBezTo>
                  <a:pt x="255665" y="213360"/>
                  <a:pt x="249950" y="213360"/>
                  <a:pt x="243282" y="213360"/>
                </a:cubicBezTo>
                <a:cubicBezTo>
                  <a:pt x="241377" y="213360"/>
                  <a:pt x="240425" y="214313"/>
                  <a:pt x="239472" y="216218"/>
                </a:cubicBezTo>
                <a:cubicBezTo>
                  <a:pt x="239472" y="217170"/>
                  <a:pt x="238520" y="219075"/>
                  <a:pt x="237567" y="219075"/>
                </a:cubicBezTo>
                <a:cubicBezTo>
                  <a:pt x="235662" y="220980"/>
                  <a:pt x="233757" y="224790"/>
                  <a:pt x="229947" y="220980"/>
                </a:cubicBezTo>
                <a:cubicBezTo>
                  <a:pt x="226137" y="221933"/>
                  <a:pt x="225185" y="223838"/>
                  <a:pt x="223280" y="226695"/>
                </a:cubicBezTo>
                <a:cubicBezTo>
                  <a:pt x="221375" y="231458"/>
                  <a:pt x="218517" y="235268"/>
                  <a:pt x="211850" y="235268"/>
                </a:cubicBezTo>
                <a:cubicBezTo>
                  <a:pt x="210897" y="235268"/>
                  <a:pt x="208992" y="235268"/>
                  <a:pt x="208040" y="236220"/>
                </a:cubicBezTo>
                <a:cubicBezTo>
                  <a:pt x="204230" y="240983"/>
                  <a:pt x="197562" y="243840"/>
                  <a:pt x="195657" y="250508"/>
                </a:cubicBezTo>
                <a:cubicBezTo>
                  <a:pt x="194705" y="254318"/>
                  <a:pt x="190895" y="253365"/>
                  <a:pt x="188037" y="254318"/>
                </a:cubicBezTo>
                <a:cubicBezTo>
                  <a:pt x="188037" y="255270"/>
                  <a:pt x="187085" y="257175"/>
                  <a:pt x="186132" y="257175"/>
                </a:cubicBezTo>
                <a:cubicBezTo>
                  <a:pt x="176607" y="260033"/>
                  <a:pt x="169940" y="265748"/>
                  <a:pt x="163272" y="272415"/>
                </a:cubicBezTo>
                <a:cubicBezTo>
                  <a:pt x="159462" y="276225"/>
                  <a:pt x="156605" y="279083"/>
                  <a:pt x="151842" y="281940"/>
                </a:cubicBezTo>
                <a:cubicBezTo>
                  <a:pt x="145175" y="284798"/>
                  <a:pt x="137555" y="287655"/>
                  <a:pt x="138507" y="297180"/>
                </a:cubicBezTo>
                <a:cubicBezTo>
                  <a:pt x="138507" y="298133"/>
                  <a:pt x="136602" y="300038"/>
                  <a:pt x="134697" y="301943"/>
                </a:cubicBezTo>
                <a:cubicBezTo>
                  <a:pt x="132792" y="303848"/>
                  <a:pt x="129935" y="306705"/>
                  <a:pt x="128030" y="308610"/>
                </a:cubicBezTo>
                <a:cubicBezTo>
                  <a:pt x="127077" y="309563"/>
                  <a:pt x="126125" y="312420"/>
                  <a:pt x="123267" y="309563"/>
                </a:cubicBezTo>
                <a:cubicBezTo>
                  <a:pt x="122315" y="307658"/>
                  <a:pt x="118505" y="306705"/>
                  <a:pt x="121362" y="303848"/>
                </a:cubicBezTo>
                <a:cubicBezTo>
                  <a:pt x="122315" y="302895"/>
                  <a:pt x="122315" y="301943"/>
                  <a:pt x="122315" y="300038"/>
                </a:cubicBezTo>
                <a:cubicBezTo>
                  <a:pt x="122315" y="299085"/>
                  <a:pt x="121362" y="298133"/>
                  <a:pt x="121362" y="296228"/>
                </a:cubicBezTo>
                <a:cubicBezTo>
                  <a:pt x="120410" y="296228"/>
                  <a:pt x="120410" y="297180"/>
                  <a:pt x="119457" y="297180"/>
                </a:cubicBezTo>
                <a:cubicBezTo>
                  <a:pt x="115647" y="300038"/>
                  <a:pt x="112790" y="304800"/>
                  <a:pt x="112790" y="309563"/>
                </a:cubicBezTo>
                <a:cubicBezTo>
                  <a:pt x="112790" y="312420"/>
                  <a:pt x="113742" y="313373"/>
                  <a:pt x="111837" y="315278"/>
                </a:cubicBezTo>
                <a:cubicBezTo>
                  <a:pt x="108980" y="318135"/>
                  <a:pt x="106122" y="321945"/>
                  <a:pt x="100407" y="321945"/>
                </a:cubicBezTo>
                <a:cubicBezTo>
                  <a:pt x="94692" y="321945"/>
                  <a:pt x="98502" y="325755"/>
                  <a:pt x="98502" y="327660"/>
                </a:cubicBezTo>
                <a:cubicBezTo>
                  <a:pt x="97550" y="331470"/>
                  <a:pt x="95645" y="337185"/>
                  <a:pt x="91835" y="338138"/>
                </a:cubicBezTo>
                <a:cubicBezTo>
                  <a:pt x="88025" y="340043"/>
                  <a:pt x="86120" y="341948"/>
                  <a:pt x="84215" y="344805"/>
                </a:cubicBezTo>
                <a:cubicBezTo>
                  <a:pt x="85167" y="340995"/>
                  <a:pt x="86120" y="337185"/>
                  <a:pt x="87072" y="334328"/>
                </a:cubicBezTo>
                <a:cubicBezTo>
                  <a:pt x="94692" y="312420"/>
                  <a:pt x="113742" y="289560"/>
                  <a:pt x="121362" y="268605"/>
                </a:cubicBezTo>
                <a:cubicBezTo>
                  <a:pt x="130887" y="265748"/>
                  <a:pt x="123267" y="261938"/>
                  <a:pt x="133745" y="254318"/>
                </a:cubicBezTo>
                <a:cubicBezTo>
                  <a:pt x="132792" y="251460"/>
                  <a:pt x="130887" y="246698"/>
                  <a:pt x="128030" y="247650"/>
                </a:cubicBezTo>
                <a:cubicBezTo>
                  <a:pt x="127077" y="247650"/>
                  <a:pt x="125172" y="248603"/>
                  <a:pt x="123267" y="249555"/>
                </a:cubicBezTo>
                <a:cubicBezTo>
                  <a:pt x="118505" y="261938"/>
                  <a:pt x="111837" y="268605"/>
                  <a:pt x="108027" y="280035"/>
                </a:cubicBezTo>
                <a:cubicBezTo>
                  <a:pt x="85167" y="302895"/>
                  <a:pt x="72785" y="330518"/>
                  <a:pt x="63260" y="360045"/>
                </a:cubicBezTo>
                <a:cubicBezTo>
                  <a:pt x="62307" y="360045"/>
                  <a:pt x="61355" y="360045"/>
                  <a:pt x="60402" y="360045"/>
                </a:cubicBezTo>
                <a:cubicBezTo>
                  <a:pt x="60402" y="360998"/>
                  <a:pt x="61355" y="361950"/>
                  <a:pt x="62307" y="362903"/>
                </a:cubicBezTo>
                <a:cubicBezTo>
                  <a:pt x="62307" y="363855"/>
                  <a:pt x="62307" y="363855"/>
                  <a:pt x="61355" y="364808"/>
                </a:cubicBezTo>
                <a:cubicBezTo>
                  <a:pt x="60402" y="367665"/>
                  <a:pt x="59450" y="370523"/>
                  <a:pt x="58497" y="373380"/>
                </a:cubicBezTo>
                <a:cubicBezTo>
                  <a:pt x="56592" y="374333"/>
                  <a:pt x="55640" y="375285"/>
                  <a:pt x="53735" y="376238"/>
                </a:cubicBezTo>
                <a:cubicBezTo>
                  <a:pt x="50877" y="378143"/>
                  <a:pt x="48020" y="381000"/>
                  <a:pt x="48020" y="384810"/>
                </a:cubicBezTo>
                <a:cubicBezTo>
                  <a:pt x="48020" y="397193"/>
                  <a:pt x="48020" y="397193"/>
                  <a:pt x="35637" y="404813"/>
                </a:cubicBezTo>
                <a:cubicBezTo>
                  <a:pt x="34685" y="405765"/>
                  <a:pt x="33732" y="405765"/>
                  <a:pt x="32780" y="405765"/>
                </a:cubicBezTo>
                <a:cubicBezTo>
                  <a:pt x="32780" y="407670"/>
                  <a:pt x="30875" y="409575"/>
                  <a:pt x="28970" y="409575"/>
                </a:cubicBezTo>
                <a:cubicBezTo>
                  <a:pt x="28970" y="412433"/>
                  <a:pt x="33732" y="415290"/>
                  <a:pt x="28970" y="419100"/>
                </a:cubicBezTo>
                <a:cubicBezTo>
                  <a:pt x="26112" y="421005"/>
                  <a:pt x="24207" y="422910"/>
                  <a:pt x="22302" y="425768"/>
                </a:cubicBezTo>
                <a:cubicBezTo>
                  <a:pt x="21350" y="426720"/>
                  <a:pt x="21350" y="427673"/>
                  <a:pt x="20397" y="428625"/>
                </a:cubicBezTo>
                <a:cubicBezTo>
                  <a:pt x="20397" y="428625"/>
                  <a:pt x="20397" y="427673"/>
                  <a:pt x="20397" y="427673"/>
                </a:cubicBezTo>
                <a:cubicBezTo>
                  <a:pt x="20397" y="428625"/>
                  <a:pt x="19445" y="429578"/>
                  <a:pt x="19445" y="430530"/>
                </a:cubicBezTo>
                <a:cubicBezTo>
                  <a:pt x="18492" y="431483"/>
                  <a:pt x="17540" y="432435"/>
                  <a:pt x="15635" y="433388"/>
                </a:cubicBezTo>
                <a:cubicBezTo>
                  <a:pt x="11825" y="435293"/>
                  <a:pt x="15635" y="439103"/>
                  <a:pt x="16587" y="441008"/>
                </a:cubicBezTo>
                <a:cubicBezTo>
                  <a:pt x="10872" y="448628"/>
                  <a:pt x="16587" y="459105"/>
                  <a:pt x="9920" y="465773"/>
                </a:cubicBezTo>
                <a:cubicBezTo>
                  <a:pt x="9920" y="470535"/>
                  <a:pt x="10872" y="476250"/>
                  <a:pt x="9920" y="481013"/>
                </a:cubicBezTo>
                <a:cubicBezTo>
                  <a:pt x="8967" y="486728"/>
                  <a:pt x="6110" y="491490"/>
                  <a:pt x="7062" y="497205"/>
                </a:cubicBezTo>
                <a:cubicBezTo>
                  <a:pt x="8015" y="501968"/>
                  <a:pt x="5157" y="503873"/>
                  <a:pt x="1347" y="505778"/>
                </a:cubicBezTo>
                <a:cubicBezTo>
                  <a:pt x="395" y="505778"/>
                  <a:pt x="-558" y="508635"/>
                  <a:pt x="395" y="508635"/>
                </a:cubicBezTo>
                <a:cubicBezTo>
                  <a:pt x="3252" y="512445"/>
                  <a:pt x="1347" y="516255"/>
                  <a:pt x="395" y="520065"/>
                </a:cubicBezTo>
                <a:cubicBezTo>
                  <a:pt x="5157" y="525780"/>
                  <a:pt x="4205" y="533400"/>
                  <a:pt x="4205" y="540068"/>
                </a:cubicBezTo>
                <a:cubicBezTo>
                  <a:pt x="4205" y="546735"/>
                  <a:pt x="6110" y="554355"/>
                  <a:pt x="395" y="560070"/>
                </a:cubicBezTo>
                <a:cubicBezTo>
                  <a:pt x="-558" y="561023"/>
                  <a:pt x="395" y="563880"/>
                  <a:pt x="2300" y="564833"/>
                </a:cubicBezTo>
                <a:cubicBezTo>
                  <a:pt x="5157" y="565785"/>
                  <a:pt x="7062" y="566738"/>
                  <a:pt x="7062" y="569595"/>
                </a:cubicBezTo>
                <a:cubicBezTo>
                  <a:pt x="7062" y="572453"/>
                  <a:pt x="7062" y="574358"/>
                  <a:pt x="7062" y="577215"/>
                </a:cubicBezTo>
                <a:cubicBezTo>
                  <a:pt x="8015" y="587693"/>
                  <a:pt x="5157" y="598170"/>
                  <a:pt x="10872" y="608648"/>
                </a:cubicBezTo>
                <a:cubicBezTo>
                  <a:pt x="11825" y="609600"/>
                  <a:pt x="10872" y="612458"/>
                  <a:pt x="9920" y="614363"/>
                </a:cubicBezTo>
                <a:cubicBezTo>
                  <a:pt x="8967" y="616268"/>
                  <a:pt x="7062" y="617220"/>
                  <a:pt x="8967" y="619125"/>
                </a:cubicBezTo>
                <a:cubicBezTo>
                  <a:pt x="11825" y="621983"/>
                  <a:pt x="10872" y="625793"/>
                  <a:pt x="10872" y="629603"/>
                </a:cubicBezTo>
                <a:cubicBezTo>
                  <a:pt x="9920" y="637223"/>
                  <a:pt x="9920" y="641033"/>
                  <a:pt x="11825" y="644843"/>
                </a:cubicBezTo>
                <a:cubicBezTo>
                  <a:pt x="14682" y="649605"/>
                  <a:pt x="16587" y="655320"/>
                  <a:pt x="21350" y="659130"/>
                </a:cubicBezTo>
                <a:cubicBezTo>
                  <a:pt x="23255" y="661035"/>
                  <a:pt x="25160" y="662940"/>
                  <a:pt x="25160" y="664845"/>
                </a:cubicBezTo>
                <a:cubicBezTo>
                  <a:pt x="25160" y="670560"/>
                  <a:pt x="27065" y="676275"/>
                  <a:pt x="28970" y="681038"/>
                </a:cubicBezTo>
                <a:cubicBezTo>
                  <a:pt x="28017" y="690563"/>
                  <a:pt x="32780" y="699135"/>
                  <a:pt x="36590" y="707708"/>
                </a:cubicBezTo>
                <a:cubicBezTo>
                  <a:pt x="37542" y="708660"/>
                  <a:pt x="38495" y="710565"/>
                  <a:pt x="38495" y="710565"/>
                </a:cubicBezTo>
                <a:cubicBezTo>
                  <a:pt x="46115" y="708660"/>
                  <a:pt x="47067" y="716280"/>
                  <a:pt x="51830" y="718185"/>
                </a:cubicBezTo>
                <a:cubicBezTo>
                  <a:pt x="56592" y="721043"/>
                  <a:pt x="61355" y="722948"/>
                  <a:pt x="65165" y="724853"/>
                </a:cubicBezTo>
                <a:cubicBezTo>
                  <a:pt x="66117" y="726758"/>
                  <a:pt x="67070" y="728663"/>
                  <a:pt x="68022" y="731520"/>
                </a:cubicBezTo>
                <a:cubicBezTo>
                  <a:pt x="68022" y="732473"/>
                  <a:pt x="68022" y="732473"/>
                  <a:pt x="68975" y="733425"/>
                </a:cubicBezTo>
                <a:cubicBezTo>
                  <a:pt x="69927" y="735330"/>
                  <a:pt x="70880" y="738188"/>
                  <a:pt x="70880" y="740093"/>
                </a:cubicBezTo>
                <a:cubicBezTo>
                  <a:pt x="68022" y="742950"/>
                  <a:pt x="66117" y="745808"/>
                  <a:pt x="68975" y="750570"/>
                </a:cubicBezTo>
                <a:cubicBezTo>
                  <a:pt x="71832" y="755333"/>
                  <a:pt x="72785" y="762000"/>
                  <a:pt x="74690" y="767715"/>
                </a:cubicBezTo>
                <a:cubicBezTo>
                  <a:pt x="75642" y="769620"/>
                  <a:pt x="75642" y="771525"/>
                  <a:pt x="77547" y="772478"/>
                </a:cubicBezTo>
                <a:cubicBezTo>
                  <a:pt x="80405" y="773430"/>
                  <a:pt x="81357" y="774383"/>
                  <a:pt x="80405" y="777240"/>
                </a:cubicBezTo>
                <a:cubicBezTo>
                  <a:pt x="79452" y="780098"/>
                  <a:pt x="79452" y="783908"/>
                  <a:pt x="77547" y="785813"/>
                </a:cubicBezTo>
                <a:cubicBezTo>
                  <a:pt x="72785" y="790575"/>
                  <a:pt x="79452" y="793433"/>
                  <a:pt x="79452" y="797243"/>
                </a:cubicBezTo>
                <a:cubicBezTo>
                  <a:pt x="79452" y="799148"/>
                  <a:pt x="83262" y="799148"/>
                  <a:pt x="84215" y="798195"/>
                </a:cubicBezTo>
                <a:cubicBezTo>
                  <a:pt x="88025" y="795338"/>
                  <a:pt x="90882" y="792480"/>
                  <a:pt x="93740" y="789623"/>
                </a:cubicBezTo>
                <a:cubicBezTo>
                  <a:pt x="96597" y="786765"/>
                  <a:pt x="95645" y="784860"/>
                  <a:pt x="93740" y="782003"/>
                </a:cubicBezTo>
                <a:cubicBezTo>
                  <a:pt x="91835" y="776288"/>
                  <a:pt x="92787" y="769620"/>
                  <a:pt x="93740" y="762953"/>
                </a:cubicBezTo>
                <a:cubicBezTo>
                  <a:pt x="93740" y="762000"/>
                  <a:pt x="94692" y="762000"/>
                  <a:pt x="94692" y="762000"/>
                </a:cubicBezTo>
                <a:cubicBezTo>
                  <a:pt x="94692" y="762000"/>
                  <a:pt x="95645" y="762953"/>
                  <a:pt x="95645" y="762953"/>
                </a:cubicBezTo>
                <a:cubicBezTo>
                  <a:pt x="95645" y="767715"/>
                  <a:pt x="100407" y="769620"/>
                  <a:pt x="103265" y="773430"/>
                </a:cubicBezTo>
                <a:cubicBezTo>
                  <a:pt x="104217" y="775335"/>
                  <a:pt x="99455" y="778193"/>
                  <a:pt x="103265" y="779145"/>
                </a:cubicBezTo>
                <a:cubicBezTo>
                  <a:pt x="108980" y="781050"/>
                  <a:pt x="110885" y="784860"/>
                  <a:pt x="112790" y="789623"/>
                </a:cubicBezTo>
                <a:cubicBezTo>
                  <a:pt x="114695" y="795338"/>
                  <a:pt x="117552" y="801053"/>
                  <a:pt x="119457" y="806768"/>
                </a:cubicBezTo>
                <a:cubicBezTo>
                  <a:pt x="122315" y="813435"/>
                  <a:pt x="125172" y="819150"/>
                  <a:pt x="128982" y="824865"/>
                </a:cubicBezTo>
                <a:cubicBezTo>
                  <a:pt x="129935" y="826770"/>
                  <a:pt x="130887" y="828675"/>
                  <a:pt x="130887" y="829628"/>
                </a:cubicBezTo>
                <a:cubicBezTo>
                  <a:pt x="129935" y="836295"/>
                  <a:pt x="132792" y="841058"/>
                  <a:pt x="137555" y="843915"/>
                </a:cubicBezTo>
                <a:cubicBezTo>
                  <a:pt x="142317" y="847725"/>
                  <a:pt x="142317" y="852488"/>
                  <a:pt x="142317" y="857250"/>
                </a:cubicBezTo>
                <a:cubicBezTo>
                  <a:pt x="142317" y="860108"/>
                  <a:pt x="141365" y="863918"/>
                  <a:pt x="144222" y="865823"/>
                </a:cubicBezTo>
                <a:cubicBezTo>
                  <a:pt x="149937" y="870585"/>
                  <a:pt x="150890" y="877253"/>
                  <a:pt x="154700" y="882968"/>
                </a:cubicBezTo>
                <a:cubicBezTo>
                  <a:pt x="156605" y="885825"/>
                  <a:pt x="156605" y="882015"/>
                  <a:pt x="157557" y="881063"/>
                </a:cubicBezTo>
                <a:cubicBezTo>
                  <a:pt x="158510" y="880110"/>
                  <a:pt x="158510" y="879158"/>
                  <a:pt x="159462" y="878205"/>
                </a:cubicBezTo>
                <a:cubicBezTo>
                  <a:pt x="159462" y="879158"/>
                  <a:pt x="160415" y="879158"/>
                  <a:pt x="160415" y="880110"/>
                </a:cubicBezTo>
                <a:cubicBezTo>
                  <a:pt x="160415" y="887730"/>
                  <a:pt x="162320" y="894398"/>
                  <a:pt x="158510" y="902018"/>
                </a:cubicBezTo>
                <a:cubicBezTo>
                  <a:pt x="155652" y="906780"/>
                  <a:pt x="157557" y="912495"/>
                  <a:pt x="160415" y="918210"/>
                </a:cubicBezTo>
                <a:cubicBezTo>
                  <a:pt x="166130" y="926783"/>
                  <a:pt x="166130" y="928688"/>
                  <a:pt x="174702" y="931545"/>
                </a:cubicBezTo>
                <a:cubicBezTo>
                  <a:pt x="181370" y="934403"/>
                  <a:pt x="183275" y="935355"/>
                  <a:pt x="183275" y="942023"/>
                </a:cubicBezTo>
                <a:cubicBezTo>
                  <a:pt x="183275" y="947738"/>
                  <a:pt x="183275" y="953453"/>
                  <a:pt x="188037" y="957263"/>
                </a:cubicBezTo>
                <a:cubicBezTo>
                  <a:pt x="188990" y="958215"/>
                  <a:pt x="189942" y="959168"/>
                  <a:pt x="189942" y="960120"/>
                </a:cubicBezTo>
                <a:cubicBezTo>
                  <a:pt x="189942" y="968693"/>
                  <a:pt x="196610" y="973455"/>
                  <a:pt x="201372" y="978218"/>
                </a:cubicBezTo>
                <a:cubicBezTo>
                  <a:pt x="205182" y="982028"/>
                  <a:pt x="208992" y="986790"/>
                  <a:pt x="214707" y="988695"/>
                </a:cubicBezTo>
                <a:cubicBezTo>
                  <a:pt x="217565" y="994410"/>
                  <a:pt x="222327" y="998220"/>
                  <a:pt x="226137" y="1002983"/>
                </a:cubicBezTo>
                <a:cubicBezTo>
                  <a:pt x="229947" y="1008698"/>
                  <a:pt x="238520" y="1008698"/>
                  <a:pt x="240425" y="1016318"/>
                </a:cubicBezTo>
                <a:cubicBezTo>
                  <a:pt x="240425" y="1017270"/>
                  <a:pt x="242330" y="1017270"/>
                  <a:pt x="243282" y="1015365"/>
                </a:cubicBezTo>
                <a:cubicBezTo>
                  <a:pt x="244235" y="1014413"/>
                  <a:pt x="243282" y="1012508"/>
                  <a:pt x="244235" y="1011555"/>
                </a:cubicBezTo>
                <a:cubicBezTo>
                  <a:pt x="244235" y="1011555"/>
                  <a:pt x="244235" y="1010603"/>
                  <a:pt x="245187" y="1010603"/>
                </a:cubicBezTo>
                <a:cubicBezTo>
                  <a:pt x="248045" y="1012508"/>
                  <a:pt x="251855" y="1015365"/>
                  <a:pt x="254712" y="1017270"/>
                </a:cubicBezTo>
                <a:cubicBezTo>
                  <a:pt x="252807" y="1015365"/>
                  <a:pt x="249950" y="1010603"/>
                  <a:pt x="247092" y="1007745"/>
                </a:cubicBezTo>
                <a:cubicBezTo>
                  <a:pt x="247092" y="1007745"/>
                  <a:pt x="247092" y="1006793"/>
                  <a:pt x="247092" y="1006793"/>
                </a:cubicBezTo>
                <a:cubicBezTo>
                  <a:pt x="248045" y="1003935"/>
                  <a:pt x="245187" y="1002983"/>
                  <a:pt x="242330" y="1002030"/>
                </a:cubicBezTo>
                <a:cubicBezTo>
                  <a:pt x="240425" y="1002030"/>
                  <a:pt x="238520" y="1000125"/>
                  <a:pt x="238520" y="998220"/>
                </a:cubicBezTo>
                <a:cubicBezTo>
                  <a:pt x="238520" y="997268"/>
                  <a:pt x="237567" y="996315"/>
                  <a:pt x="236615" y="995363"/>
                </a:cubicBezTo>
                <a:cubicBezTo>
                  <a:pt x="236615" y="995363"/>
                  <a:pt x="237567" y="995363"/>
                  <a:pt x="237567" y="995363"/>
                </a:cubicBezTo>
                <a:cubicBezTo>
                  <a:pt x="236615" y="994410"/>
                  <a:pt x="236615" y="994410"/>
                  <a:pt x="235662" y="993458"/>
                </a:cubicBezTo>
                <a:cubicBezTo>
                  <a:pt x="232805" y="988695"/>
                  <a:pt x="227090" y="984885"/>
                  <a:pt x="224232" y="980123"/>
                </a:cubicBezTo>
                <a:cubicBezTo>
                  <a:pt x="222327" y="976313"/>
                  <a:pt x="217565" y="972503"/>
                  <a:pt x="217565" y="968693"/>
                </a:cubicBezTo>
                <a:cubicBezTo>
                  <a:pt x="217565" y="963930"/>
                  <a:pt x="220422" y="959168"/>
                  <a:pt x="222327" y="955358"/>
                </a:cubicBezTo>
                <a:cubicBezTo>
                  <a:pt x="223280" y="953453"/>
                  <a:pt x="223280" y="951548"/>
                  <a:pt x="224232" y="950595"/>
                </a:cubicBezTo>
                <a:cubicBezTo>
                  <a:pt x="224232" y="949643"/>
                  <a:pt x="225185" y="949643"/>
                  <a:pt x="225185" y="949643"/>
                </a:cubicBezTo>
                <a:cubicBezTo>
                  <a:pt x="227090" y="948690"/>
                  <a:pt x="226137" y="948690"/>
                  <a:pt x="226137" y="951548"/>
                </a:cubicBezTo>
                <a:cubicBezTo>
                  <a:pt x="227090" y="956310"/>
                  <a:pt x="229947" y="957263"/>
                  <a:pt x="233757" y="957263"/>
                </a:cubicBezTo>
                <a:cubicBezTo>
                  <a:pt x="237567" y="957263"/>
                  <a:pt x="236615" y="959168"/>
                  <a:pt x="235662" y="962025"/>
                </a:cubicBezTo>
                <a:cubicBezTo>
                  <a:pt x="233757" y="965835"/>
                  <a:pt x="238520" y="963930"/>
                  <a:pt x="240425" y="965835"/>
                </a:cubicBezTo>
                <a:cubicBezTo>
                  <a:pt x="241377" y="966788"/>
                  <a:pt x="242330" y="968693"/>
                  <a:pt x="240425" y="968693"/>
                </a:cubicBezTo>
                <a:cubicBezTo>
                  <a:pt x="234710" y="968693"/>
                  <a:pt x="235662" y="972503"/>
                  <a:pt x="237567" y="975360"/>
                </a:cubicBezTo>
                <a:cubicBezTo>
                  <a:pt x="234710" y="978218"/>
                  <a:pt x="234710" y="982028"/>
                  <a:pt x="235662" y="985838"/>
                </a:cubicBezTo>
                <a:cubicBezTo>
                  <a:pt x="235662" y="986790"/>
                  <a:pt x="236615" y="986790"/>
                  <a:pt x="236615" y="987743"/>
                </a:cubicBezTo>
                <a:cubicBezTo>
                  <a:pt x="236615" y="987743"/>
                  <a:pt x="237567" y="987743"/>
                  <a:pt x="238520" y="986790"/>
                </a:cubicBezTo>
                <a:cubicBezTo>
                  <a:pt x="239472" y="985838"/>
                  <a:pt x="241377" y="983933"/>
                  <a:pt x="242330" y="982980"/>
                </a:cubicBezTo>
                <a:cubicBezTo>
                  <a:pt x="244235" y="975360"/>
                  <a:pt x="248045" y="972503"/>
                  <a:pt x="255665" y="972503"/>
                </a:cubicBezTo>
                <a:cubicBezTo>
                  <a:pt x="258522" y="974408"/>
                  <a:pt x="261380" y="974408"/>
                  <a:pt x="263285" y="974408"/>
                </a:cubicBezTo>
                <a:cubicBezTo>
                  <a:pt x="262332" y="976313"/>
                  <a:pt x="262332" y="978218"/>
                  <a:pt x="262332" y="979170"/>
                </a:cubicBezTo>
                <a:cubicBezTo>
                  <a:pt x="262332" y="979170"/>
                  <a:pt x="261380" y="978218"/>
                  <a:pt x="261380" y="978218"/>
                </a:cubicBezTo>
                <a:cubicBezTo>
                  <a:pt x="261380" y="978218"/>
                  <a:pt x="262332" y="979170"/>
                  <a:pt x="262332" y="979170"/>
                </a:cubicBezTo>
                <a:cubicBezTo>
                  <a:pt x="262332" y="980123"/>
                  <a:pt x="263285" y="981075"/>
                  <a:pt x="264237" y="982028"/>
                </a:cubicBezTo>
                <a:cubicBezTo>
                  <a:pt x="265190" y="982980"/>
                  <a:pt x="265190" y="984885"/>
                  <a:pt x="264237" y="986790"/>
                </a:cubicBezTo>
                <a:cubicBezTo>
                  <a:pt x="263285" y="985838"/>
                  <a:pt x="262332" y="985838"/>
                  <a:pt x="261380" y="984885"/>
                </a:cubicBezTo>
                <a:cubicBezTo>
                  <a:pt x="263285" y="982028"/>
                  <a:pt x="256617" y="975360"/>
                  <a:pt x="255665" y="979170"/>
                </a:cubicBezTo>
                <a:cubicBezTo>
                  <a:pt x="262332" y="980123"/>
                  <a:pt x="255665" y="982980"/>
                  <a:pt x="256617" y="983933"/>
                </a:cubicBezTo>
                <a:cubicBezTo>
                  <a:pt x="258522" y="984885"/>
                  <a:pt x="260427" y="987743"/>
                  <a:pt x="262332" y="989648"/>
                </a:cubicBezTo>
                <a:cubicBezTo>
                  <a:pt x="260427" y="993458"/>
                  <a:pt x="258522" y="997268"/>
                  <a:pt x="257570" y="1001078"/>
                </a:cubicBezTo>
                <a:cubicBezTo>
                  <a:pt x="255665" y="1007745"/>
                  <a:pt x="255665" y="1013460"/>
                  <a:pt x="261380" y="1018223"/>
                </a:cubicBezTo>
                <a:cubicBezTo>
                  <a:pt x="267095" y="1022033"/>
                  <a:pt x="269000" y="1027748"/>
                  <a:pt x="268047" y="1034415"/>
                </a:cubicBezTo>
                <a:cubicBezTo>
                  <a:pt x="268047" y="1036320"/>
                  <a:pt x="268047" y="1038225"/>
                  <a:pt x="268047" y="1040130"/>
                </a:cubicBezTo>
                <a:cubicBezTo>
                  <a:pt x="268047" y="1041083"/>
                  <a:pt x="268047" y="1042035"/>
                  <a:pt x="268047" y="1042988"/>
                </a:cubicBezTo>
                <a:cubicBezTo>
                  <a:pt x="267095" y="1042988"/>
                  <a:pt x="266142" y="1042988"/>
                  <a:pt x="265190" y="1042035"/>
                </a:cubicBezTo>
                <a:cubicBezTo>
                  <a:pt x="266142" y="1042988"/>
                  <a:pt x="267095" y="1043940"/>
                  <a:pt x="269000" y="1044893"/>
                </a:cubicBezTo>
                <a:cubicBezTo>
                  <a:pt x="269000" y="1045845"/>
                  <a:pt x="269000" y="1045845"/>
                  <a:pt x="269000" y="1046798"/>
                </a:cubicBezTo>
                <a:cubicBezTo>
                  <a:pt x="261380" y="1042988"/>
                  <a:pt x="253760" y="1037273"/>
                  <a:pt x="246140" y="1030605"/>
                </a:cubicBezTo>
                <a:cubicBezTo>
                  <a:pt x="240425" y="1024890"/>
                  <a:pt x="233757" y="1020128"/>
                  <a:pt x="228042" y="1014413"/>
                </a:cubicBezTo>
                <a:cubicBezTo>
                  <a:pt x="222327" y="1008698"/>
                  <a:pt x="217565" y="1003935"/>
                  <a:pt x="211850" y="1000125"/>
                </a:cubicBezTo>
                <a:cubicBezTo>
                  <a:pt x="213755" y="1002030"/>
                  <a:pt x="206135" y="998220"/>
                  <a:pt x="204230" y="994410"/>
                </a:cubicBezTo>
                <a:cubicBezTo>
                  <a:pt x="204230" y="1001078"/>
                  <a:pt x="215660" y="1012508"/>
                  <a:pt x="216612" y="1022033"/>
                </a:cubicBezTo>
                <a:cubicBezTo>
                  <a:pt x="221375" y="1025843"/>
                  <a:pt x="224232" y="1029653"/>
                  <a:pt x="224232" y="1033463"/>
                </a:cubicBezTo>
                <a:cubicBezTo>
                  <a:pt x="226137" y="1035368"/>
                  <a:pt x="228042" y="1036320"/>
                  <a:pt x="228995" y="1036320"/>
                </a:cubicBezTo>
                <a:cubicBezTo>
                  <a:pt x="227090" y="1042988"/>
                  <a:pt x="254712" y="1061085"/>
                  <a:pt x="248997" y="1062990"/>
                </a:cubicBezTo>
                <a:cubicBezTo>
                  <a:pt x="253760" y="1064895"/>
                  <a:pt x="258522" y="1065848"/>
                  <a:pt x="265190" y="1069658"/>
                </a:cubicBezTo>
                <a:cubicBezTo>
                  <a:pt x="267095" y="1068705"/>
                  <a:pt x="264237" y="1066800"/>
                  <a:pt x="266142" y="1065848"/>
                </a:cubicBezTo>
                <a:cubicBezTo>
                  <a:pt x="269952" y="1067753"/>
                  <a:pt x="272810" y="1069658"/>
                  <a:pt x="274715" y="1068705"/>
                </a:cubicBezTo>
                <a:cubicBezTo>
                  <a:pt x="267095" y="1063943"/>
                  <a:pt x="264237" y="1066800"/>
                  <a:pt x="257570" y="1062990"/>
                </a:cubicBezTo>
                <a:cubicBezTo>
                  <a:pt x="260427" y="1061085"/>
                  <a:pt x="257570" y="1058228"/>
                  <a:pt x="253760" y="1057275"/>
                </a:cubicBezTo>
                <a:cubicBezTo>
                  <a:pt x="249950" y="1058228"/>
                  <a:pt x="257570" y="1060133"/>
                  <a:pt x="255665" y="1062038"/>
                </a:cubicBezTo>
                <a:cubicBezTo>
                  <a:pt x="253760" y="1061085"/>
                  <a:pt x="253760" y="1062990"/>
                  <a:pt x="250902" y="1061085"/>
                </a:cubicBezTo>
                <a:cubicBezTo>
                  <a:pt x="255665" y="1059180"/>
                  <a:pt x="240425" y="1054418"/>
                  <a:pt x="239472" y="1048703"/>
                </a:cubicBezTo>
                <a:cubicBezTo>
                  <a:pt x="240425" y="1047750"/>
                  <a:pt x="241377" y="1046798"/>
                  <a:pt x="243282" y="1047750"/>
                </a:cubicBezTo>
                <a:cubicBezTo>
                  <a:pt x="250902" y="1055370"/>
                  <a:pt x="248997" y="1049655"/>
                  <a:pt x="252807" y="1050608"/>
                </a:cubicBezTo>
                <a:cubicBezTo>
                  <a:pt x="256617" y="1052513"/>
                  <a:pt x="254712" y="1054418"/>
                  <a:pt x="257570" y="1057275"/>
                </a:cubicBezTo>
                <a:cubicBezTo>
                  <a:pt x="260427" y="1054418"/>
                  <a:pt x="267095" y="1058228"/>
                  <a:pt x="271857" y="1062038"/>
                </a:cubicBezTo>
                <a:cubicBezTo>
                  <a:pt x="278525" y="1063943"/>
                  <a:pt x="285192" y="1064895"/>
                  <a:pt x="291860" y="1065848"/>
                </a:cubicBezTo>
                <a:cubicBezTo>
                  <a:pt x="291860" y="1065848"/>
                  <a:pt x="292812" y="1066800"/>
                  <a:pt x="292812" y="1066800"/>
                </a:cubicBezTo>
                <a:cubicBezTo>
                  <a:pt x="296622" y="1069658"/>
                  <a:pt x="300432" y="1072515"/>
                  <a:pt x="305195" y="1075373"/>
                </a:cubicBezTo>
                <a:cubicBezTo>
                  <a:pt x="306147" y="1076325"/>
                  <a:pt x="307100" y="1075373"/>
                  <a:pt x="308052" y="1073468"/>
                </a:cubicBezTo>
                <a:cubicBezTo>
                  <a:pt x="308052" y="1069658"/>
                  <a:pt x="309957" y="1065848"/>
                  <a:pt x="307100" y="1062038"/>
                </a:cubicBezTo>
                <a:cubicBezTo>
                  <a:pt x="303290" y="1058228"/>
                  <a:pt x="300432" y="1052513"/>
                  <a:pt x="293765" y="1052513"/>
                </a:cubicBezTo>
                <a:cubicBezTo>
                  <a:pt x="291860" y="1052513"/>
                  <a:pt x="289955" y="1051560"/>
                  <a:pt x="289002" y="1050608"/>
                </a:cubicBezTo>
                <a:cubicBezTo>
                  <a:pt x="288050" y="1048703"/>
                  <a:pt x="286145" y="1046798"/>
                  <a:pt x="285192" y="1044893"/>
                </a:cubicBezTo>
                <a:cubicBezTo>
                  <a:pt x="285192" y="1044893"/>
                  <a:pt x="286145" y="1044893"/>
                  <a:pt x="286145" y="1044893"/>
                </a:cubicBezTo>
                <a:cubicBezTo>
                  <a:pt x="285192" y="1044893"/>
                  <a:pt x="284240" y="1043940"/>
                  <a:pt x="283287" y="1042988"/>
                </a:cubicBezTo>
                <a:cubicBezTo>
                  <a:pt x="281382" y="1040130"/>
                  <a:pt x="279477" y="1036320"/>
                  <a:pt x="277572" y="1033463"/>
                </a:cubicBezTo>
                <a:cubicBezTo>
                  <a:pt x="279477" y="1028700"/>
                  <a:pt x="281382" y="1022985"/>
                  <a:pt x="283287" y="1018223"/>
                </a:cubicBezTo>
                <a:cubicBezTo>
                  <a:pt x="284240" y="1016318"/>
                  <a:pt x="284240" y="1014413"/>
                  <a:pt x="284240" y="1013460"/>
                </a:cubicBezTo>
                <a:cubicBezTo>
                  <a:pt x="284240" y="1012508"/>
                  <a:pt x="283287" y="1012508"/>
                  <a:pt x="283287" y="1012508"/>
                </a:cubicBezTo>
                <a:cubicBezTo>
                  <a:pt x="276620" y="1018223"/>
                  <a:pt x="275667" y="1009650"/>
                  <a:pt x="271857" y="1007745"/>
                </a:cubicBezTo>
                <a:cubicBezTo>
                  <a:pt x="269000" y="1005840"/>
                  <a:pt x="269000" y="1002983"/>
                  <a:pt x="269000" y="1000125"/>
                </a:cubicBezTo>
                <a:cubicBezTo>
                  <a:pt x="272810" y="999173"/>
                  <a:pt x="274715" y="1006793"/>
                  <a:pt x="279477" y="1004888"/>
                </a:cubicBezTo>
                <a:cubicBezTo>
                  <a:pt x="279477" y="1004888"/>
                  <a:pt x="280430" y="1005840"/>
                  <a:pt x="280430" y="1005840"/>
                </a:cubicBezTo>
                <a:cubicBezTo>
                  <a:pt x="283287" y="1009650"/>
                  <a:pt x="287097" y="1014413"/>
                  <a:pt x="292812" y="1017270"/>
                </a:cubicBezTo>
                <a:cubicBezTo>
                  <a:pt x="297575" y="1021080"/>
                  <a:pt x="303290" y="1023938"/>
                  <a:pt x="305195" y="1026795"/>
                </a:cubicBezTo>
                <a:cubicBezTo>
                  <a:pt x="305195" y="1025843"/>
                  <a:pt x="307100" y="1024890"/>
                  <a:pt x="308052" y="1024890"/>
                </a:cubicBezTo>
                <a:cubicBezTo>
                  <a:pt x="310910" y="1028700"/>
                  <a:pt x="324245" y="1030605"/>
                  <a:pt x="317577" y="1031558"/>
                </a:cubicBezTo>
                <a:cubicBezTo>
                  <a:pt x="321387" y="1034415"/>
                  <a:pt x="323292" y="1033463"/>
                  <a:pt x="326150" y="1032510"/>
                </a:cubicBezTo>
                <a:cubicBezTo>
                  <a:pt x="315672" y="1028700"/>
                  <a:pt x="308052" y="1022033"/>
                  <a:pt x="300432" y="1021080"/>
                </a:cubicBezTo>
                <a:cubicBezTo>
                  <a:pt x="299480" y="1016318"/>
                  <a:pt x="292812" y="1013460"/>
                  <a:pt x="288050" y="1010603"/>
                </a:cubicBezTo>
                <a:cubicBezTo>
                  <a:pt x="286145" y="1009650"/>
                  <a:pt x="284240" y="1008698"/>
                  <a:pt x="283287" y="1006793"/>
                </a:cubicBezTo>
                <a:cubicBezTo>
                  <a:pt x="284240" y="1006793"/>
                  <a:pt x="285192" y="1005840"/>
                  <a:pt x="286145" y="1005840"/>
                </a:cubicBezTo>
                <a:cubicBezTo>
                  <a:pt x="286145" y="1005840"/>
                  <a:pt x="286145" y="1004888"/>
                  <a:pt x="286145" y="1004888"/>
                </a:cubicBezTo>
                <a:cubicBezTo>
                  <a:pt x="285192" y="1003935"/>
                  <a:pt x="284240" y="1002983"/>
                  <a:pt x="284240" y="1002030"/>
                </a:cubicBezTo>
                <a:cubicBezTo>
                  <a:pt x="283287" y="1000125"/>
                  <a:pt x="283287" y="998220"/>
                  <a:pt x="285192" y="997268"/>
                </a:cubicBezTo>
                <a:cubicBezTo>
                  <a:pt x="287097" y="996315"/>
                  <a:pt x="289002" y="996315"/>
                  <a:pt x="289955" y="997268"/>
                </a:cubicBezTo>
                <a:cubicBezTo>
                  <a:pt x="290907" y="998220"/>
                  <a:pt x="292812" y="999173"/>
                  <a:pt x="294717" y="1000125"/>
                </a:cubicBezTo>
                <a:cubicBezTo>
                  <a:pt x="294717" y="1002030"/>
                  <a:pt x="294717" y="1003935"/>
                  <a:pt x="295670" y="1005840"/>
                </a:cubicBezTo>
                <a:cubicBezTo>
                  <a:pt x="296622" y="1006793"/>
                  <a:pt x="298527" y="1007745"/>
                  <a:pt x="300432" y="1007745"/>
                </a:cubicBezTo>
                <a:cubicBezTo>
                  <a:pt x="303290" y="1007745"/>
                  <a:pt x="305195" y="1007745"/>
                  <a:pt x="308052" y="1008698"/>
                </a:cubicBezTo>
                <a:cubicBezTo>
                  <a:pt x="307100" y="1008698"/>
                  <a:pt x="305195" y="1008698"/>
                  <a:pt x="309005" y="1010603"/>
                </a:cubicBezTo>
                <a:cubicBezTo>
                  <a:pt x="309957" y="1010603"/>
                  <a:pt x="311862" y="1010603"/>
                  <a:pt x="312815" y="1011555"/>
                </a:cubicBezTo>
                <a:cubicBezTo>
                  <a:pt x="313767" y="1011555"/>
                  <a:pt x="313767" y="1011555"/>
                  <a:pt x="313767" y="1011555"/>
                </a:cubicBezTo>
                <a:cubicBezTo>
                  <a:pt x="321387" y="1014413"/>
                  <a:pt x="329007" y="1020128"/>
                  <a:pt x="334722" y="1021080"/>
                </a:cubicBezTo>
                <a:cubicBezTo>
                  <a:pt x="330912" y="1019175"/>
                  <a:pt x="328055" y="1017270"/>
                  <a:pt x="325197" y="1014413"/>
                </a:cubicBezTo>
                <a:cubicBezTo>
                  <a:pt x="327102" y="1014413"/>
                  <a:pt x="329007" y="1014413"/>
                  <a:pt x="330912" y="1014413"/>
                </a:cubicBezTo>
                <a:cubicBezTo>
                  <a:pt x="330912" y="1014413"/>
                  <a:pt x="331865" y="1013460"/>
                  <a:pt x="331865" y="1013460"/>
                </a:cubicBezTo>
                <a:cubicBezTo>
                  <a:pt x="331865" y="1013460"/>
                  <a:pt x="331865" y="1012508"/>
                  <a:pt x="330912" y="1012508"/>
                </a:cubicBezTo>
                <a:cubicBezTo>
                  <a:pt x="328055" y="1010603"/>
                  <a:pt x="325197" y="1010603"/>
                  <a:pt x="323292" y="1012508"/>
                </a:cubicBezTo>
                <a:cubicBezTo>
                  <a:pt x="323292" y="1012508"/>
                  <a:pt x="323292" y="1013460"/>
                  <a:pt x="322340" y="1013460"/>
                </a:cubicBezTo>
                <a:cubicBezTo>
                  <a:pt x="320435" y="1012508"/>
                  <a:pt x="318530" y="1011555"/>
                  <a:pt x="316625" y="1009650"/>
                </a:cubicBezTo>
                <a:cubicBezTo>
                  <a:pt x="318530" y="1008698"/>
                  <a:pt x="320435" y="1006793"/>
                  <a:pt x="322340" y="1007745"/>
                </a:cubicBezTo>
                <a:cubicBezTo>
                  <a:pt x="324245" y="1007745"/>
                  <a:pt x="327102" y="1007745"/>
                  <a:pt x="329007" y="1007745"/>
                </a:cubicBezTo>
                <a:cubicBezTo>
                  <a:pt x="330912" y="1009650"/>
                  <a:pt x="332817" y="1011555"/>
                  <a:pt x="335675" y="1012508"/>
                </a:cubicBezTo>
                <a:cubicBezTo>
                  <a:pt x="336627" y="1010603"/>
                  <a:pt x="340437" y="1014413"/>
                  <a:pt x="340437" y="1011555"/>
                </a:cubicBezTo>
                <a:cubicBezTo>
                  <a:pt x="340437" y="1010603"/>
                  <a:pt x="340437" y="1010603"/>
                  <a:pt x="340437" y="1009650"/>
                </a:cubicBezTo>
                <a:cubicBezTo>
                  <a:pt x="344247" y="1011555"/>
                  <a:pt x="348057" y="1011555"/>
                  <a:pt x="351867" y="1011555"/>
                </a:cubicBezTo>
                <a:cubicBezTo>
                  <a:pt x="355677" y="1011555"/>
                  <a:pt x="358535" y="1012508"/>
                  <a:pt x="360440" y="1017270"/>
                </a:cubicBezTo>
                <a:cubicBezTo>
                  <a:pt x="361392" y="1020128"/>
                  <a:pt x="363297" y="1022033"/>
                  <a:pt x="365202" y="1022985"/>
                </a:cubicBezTo>
                <a:cubicBezTo>
                  <a:pt x="365202" y="1024890"/>
                  <a:pt x="366155" y="1025843"/>
                  <a:pt x="368060" y="1027748"/>
                </a:cubicBezTo>
                <a:cubicBezTo>
                  <a:pt x="364250" y="1027748"/>
                  <a:pt x="362345" y="1031558"/>
                  <a:pt x="357582" y="1029653"/>
                </a:cubicBezTo>
                <a:cubicBezTo>
                  <a:pt x="359487" y="1030605"/>
                  <a:pt x="361392" y="1031558"/>
                  <a:pt x="361392" y="1033463"/>
                </a:cubicBezTo>
                <a:cubicBezTo>
                  <a:pt x="359487" y="1034415"/>
                  <a:pt x="356630" y="1032510"/>
                  <a:pt x="354725" y="1035368"/>
                </a:cubicBezTo>
                <a:cubicBezTo>
                  <a:pt x="359487" y="1036320"/>
                  <a:pt x="364250" y="1039178"/>
                  <a:pt x="369012" y="1043940"/>
                </a:cubicBezTo>
                <a:cubicBezTo>
                  <a:pt x="370917" y="1040130"/>
                  <a:pt x="377585" y="1044893"/>
                  <a:pt x="379490" y="1045845"/>
                </a:cubicBezTo>
                <a:cubicBezTo>
                  <a:pt x="377585" y="1046798"/>
                  <a:pt x="373775" y="1045845"/>
                  <a:pt x="370917" y="1043940"/>
                </a:cubicBezTo>
                <a:cubicBezTo>
                  <a:pt x="371870" y="1048703"/>
                  <a:pt x="366155" y="1042988"/>
                  <a:pt x="366155" y="1045845"/>
                </a:cubicBezTo>
                <a:cubicBezTo>
                  <a:pt x="370917" y="1048703"/>
                  <a:pt x="387110" y="1045845"/>
                  <a:pt x="389967" y="1054418"/>
                </a:cubicBezTo>
                <a:cubicBezTo>
                  <a:pt x="379490" y="1049655"/>
                  <a:pt x="376632" y="1051560"/>
                  <a:pt x="369012" y="1050608"/>
                </a:cubicBezTo>
                <a:cubicBezTo>
                  <a:pt x="365202" y="1054418"/>
                  <a:pt x="366155" y="1057275"/>
                  <a:pt x="369965" y="1059180"/>
                </a:cubicBezTo>
                <a:lnTo>
                  <a:pt x="370917" y="1057275"/>
                </a:lnTo>
                <a:cubicBezTo>
                  <a:pt x="373775" y="1058228"/>
                  <a:pt x="373775" y="1059180"/>
                  <a:pt x="375680" y="1060133"/>
                </a:cubicBezTo>
                <a:cubicBezTo>
                  <a:pt x="374727" y="1060133"/>
                  <a:pt x="373775" y="1061085"/>
                  <a:pt x="374727" y="1062038"/>
                </a:cubicBezTo>
                <a:cubicBezTo>
                  <a:pt x="373775" y="1063943"/>
                  <a:pt x="372822" y="1060133"/>
                  <a:pt x="369965" y="1060133"/>
                </a:cubicBezTo>
                <a:cubicBezTo>
                  <a:pt x="373775" y="1062990"/>
                  <a:pt x="379490" y="1065848"/>
                  <a:pt x="383300" y="1069658"/>
                </a:cubicBezTo>
                <a:cubicBezTo>
                  <a:pt x="394730" y="1072515"/>
                  <a:pt x="409017" y="1082993"/>
                  <a:pt x="418542" y="1082993"/>
                </a:cubicBezTo>
                <a:cubicBezTo>
                  <a:pt x="414732" y="1081088"/>
                  <a:pt x="406160" y="1079183"/>
                  <a:pt x="406160" y="1074420"/>
                </a:cubicBezTo>
                <a:cubicBezTo>
                  <a:pt x="409970" y="1071563"/>
                  <a:pt x="412827" y="1079183"/>
                  <a:pt x="415685" y="1076325"/>
                </a:cubicBezTo>
                <a:cubicBezTo>
                  <a:pt x="410922" y="1073468"/>
                  <a:pt x="408065" y="1074420"/>
                  <a:pt x="406160" y="1070610"/>
                </a:cubicBezTo>
                <a:cubicBezTo>
                  <a:pt x="408065" y="1071563"/>
                  <a:pt x="408065" y="1069658"/>
                  <a:pt x="409017" y="1069658"/>
                </a:cubicBezTo>
                <a:cubicBezTo>
                  <a:pt x="413780" y="1072515"/>
                  <a:pt x="418542" y="1076325"/>
                  <a:pt x="417590" y="1078230"/>
                </a:cubicBezTo>
                <a:cubicBezTo>
                  <a:pt x="417590" y="1075373"/>
                  <a:pt x="420447" y="1081088"/>
                  <a:pt x="421400" y="1079183"/>
                </a:cubicBezTo>
                <a:cubicBezTo>
                  <a:pt x="419495" y="1078230"/>
                  <a:pt x="420447" y="1076325"/>
                  <a:pt x="420447" y="1074420"/>
                </a:cubicBezTo>
                <a:cubicBezTo>
                  <a:pt x="414732" y="1072515"/>
                  <a:pt x="410922" y="1069658"/>
                  <a:pt x="410922" y="1066800"/>
                </a:cubicBezTo>
                <a:cubicBezTo>
                  <a:pt x="418542" y="1065848"/>
                  <a:pt x="424257" y="1070610"/>
                  <a:pt x="429972" y="1070610"/>
                </a:cubicBezTo>
                <a:cubicBezTo>
                  <a:pt x="430925" y="1072515"/>
                  <a:pt x="432830" y="1075373"/>
                  <a:pt x="434735" y="1076325"/>
                </a:cubicBezTo>
                <a:cubicBezTo>
                  <a:pt x="436640" y="1078230"/>
                  <a:pt x="438545" y="1077278"/>
                  <a:pt x="439497" y="1077278"/>
                </a:cubicBezTo>
                <a:cubicBezTo>
                  <a:pt x="441402" y="1076325"/>
                  <a:pt x="441402" y="1074420"/>
                  <a:pt x="444260" y="1075373"/>
                </a:cubicBezTo>
                <a:cubicBezTo>
                  <a:pt x="447117" y="1077278"/>
                  <a:pt x="450927" y="1078230"/>
                  <a:pt x="453785" y="1081088"/>
                </a:cubicBezTo>
                <a:cubicBezTo>
                  <a:pt x="459500" y="1086803"/>
                  <a:pt x="466167" y="1090613"/>
                  <a:pt x="473787" y="1093470"/>
                </a:cubicBezTo>
                <a:cubicBezTo>
                  <a:pt x="473787" y="1093470"/>
                  <a:pt x="473787" y="1093470"/>
                  <a:pt x="473787" y="1093470"/>
                </a:cubicBezTo>
                <a:cubicBezTo>
                  <a:pt x="473787" y="1093470"/>
                  <a:pt x="472835" y="1094423"/>
                  <a:pt x="472835" y="1094423"/>
                </a:cubicBezTo>
                <a:cubicBezTo>
                  <a:pt x="465215" y="1093470"/>
                  <a:pt x="460452" y="1095375"/>
                  <a:pt x="452832" y="1091565"/>
                </a:cubicBezTo>
                <a:cubicBezTo>
                  <a:pt x="452832" y="1092518"/>
                  <a:pt x="453785" y="1092518"/>
                  <a:pt x="453785" y="1092518"/>
                </a:cubicBezTo>
                <a:cubicBezTo>
                  <a:pt x="449022" y="1091565"/>
                  <a:pt x="444260" y="1090613"/>
                  <a:pt x="439497" y="1089660"/>
                </a:cubicBezTo>
                <a:cubicBezTo>
                  <a:pt x="436640" y="1094423"/>
                  <a:pt x="445212" y="1089660"/>
                  <a:pt x="444260" y="1093470"/>
                </a:cubicBezTo>
                <a:cubicBezTo>
                  <a:pt x="441402" y="1094423"/>
                  <a:pt x="430925" y="1091565"/>
                  <a:pt x="430925" y="1088708"/>
                </a:cubicBezTo>
                <a:cubicBezTo>
                  <a:pt x="432830" y="1089660"/>
                  <a:pt x="435687" y="1090613"/>
                  <a:pt x="437592" y="1091565"/>
                </a:cubicBezTo>
                <a:cubicBezTo>
                  <a:pt x="436640" y="1089660"/>
                  <a:pt x="433782" y="1088708"/>
                  <a:pt x="430925" y="1087755"/>
                </a:cubicBezTo>
                <a:cubicBezTo>
                  <a:pt x="430925" y="1087755"/>
                  <a:pt x="430925" y="1087755"/>
                  <a:pt x="430925" y="1087755"/>
                </a:cubicBezTo>
                <a:cubicBezTo>
                  <a:pt x="430925" y="1087755"/>
                  <a:pt x="430925" y="1087755"/>
                  <a:pt x="430925" y="1087755"/>
                </a:cubicBezTo>
                <a:cubicBezTo>
                  <a:pt x="429020" y="1086803"/>
                  <a:pt x="428067" y="1085850"/>
                  <a:pt x="427115" y="1084898"/>
                </a:cubicBezTo>
                <a:cubicBezTo>
                  <a:pt x="426162" y="1084898"/>
                  <a:pt x="419495" y="1084898"/>
                  <a:pt x="422352" y="1085850"/>
                </a:cubicBezTo>
                <a:cubicBezTo>
                  <a:pt x="422352" y="1085850"/>
                  <a:pt x="422352" y="1085850"/>
                  <a:pt x="423305" y="1085850"/>
                </a:cubicBezTo>
                <a:cubicBezTo>
                  <a:pt x="413780" y="1083945"/>
                  <a:pt x="405207" y="1080135"/>
                  <a:pt x="396635" y="1078230"/>
                </a:cubicBezTo>
                <a:cubicBezTo>
                  <a:pt x="386157" y="1074420"/>
                  <a:pt x="375680" y="1071563"/>
                  <a:pt x="365202" y="1071563"/>
                </a:cubicBezTo>
                <a:cubicBezTo>
                  <a:pt x="363297" y="1066800"/>
                  <a:pt x="358535" y="1065848"/>
                  <a:pt x="354725" y="1064895"/>
                </a:cubicBezTo>
                <a:cubicBezTo>
                  <a:pt x="343295" y="1061085"/>
                  <a:pt x="334722" y="1054418"/>
                  <a:pt x="329007" y="1048703"/>
                </a:cubicBezTo>
                <a:cubicBezTo>
                  <a:pt x="325197" y="1053465"/>
                  <a:pt x="320435" y="1041083"/>
                  <a:pt x="314720" y="1041083"/>
                </a:cubicBezTo>
                <a:cubicBezTo>
                  <a:pt x="314720" y="1040130"/>
                  <a:pt x="313767" y="1039178"/>
                  <a:pt x="315672" y="1039178"/>
                </a:cubicBezTo>
                <a:cubicBezTo>
                  <a:pt x="304242" y="1038225"/>
                  <a:pt x="303290" y="1025843"/>
                  <a:pt x="291860" y="1022033"/>
                </a:cubicBezTo>
                <a:cubicBezTo>
                  <a:pt x="296622" y="1025843"/>
                  <a:pt x="285192" y="1022985"/>
                  <a:pt x="294717" y="1028700"/>
                </a:cubicBezTo>
                <a:cubicBezTo>
                  <a:pt x="297575" y="1027748"/>
                  <a:pt x="293765" y="1023938"/>
                  <a:pt x="296622" y="1025843"/>
                </a:cubicBezTo>
                <a:cubicBezTo>
                  <a:pt x="293765" y="1029653"/>
                  <a:pt x="304242" y="1034415"/>
                  <a:pt x="305195" y="1040130"/>
                </a:cubicBezTo>
                <a:cubicBezTo>
                  <a:pt x="313767" y="1040130"/>
                  <a:pt x="318530" y="1047750"/>
                  <a:pt x="327102" y="1053465"/>
                </a:cubicBezTo>
                <a:cubicBezTo>
                  <a:pt x="327102" y="1055370"/>
                  <a:pt x="327102" y="1061085"/>
                  <a:pt x="331865" y="1060133"/>
                </a:cubicBezTo>
                <a:cubicBezTo>
                  <a:pt x="327102" y="1058228"/>
                  <a:pt x="333770" y="1058228"/>
                  <a:pt x="334722" y="1057275"/>
                </a:cubicBezTo>
                <a:cubicBezTo>
                  <a:pt x="339485" y="1059180"/>
                  <a:pt x="343295" y="1062990"/>
                  <a:pt x="348057" y="1065848"/>
                </a:cubicBezTo>
                <a:cubicBezTo>
                  <a:pt x="345200" y="1066800"/>
                  <a:pt x="342342" y="1067753"/>
                  <a:pt x="341390" y="1067753"/>
                </a:cubicBezTo>
                <a:cubicBezTo>
                  <a:pt x="342342" y="1068705"/>
                  <a:pt x="343295" y="1068705"/>
                  <a:pt x="344247" y="1068705"/>
                </a:cubicBezTo>
                <a:cubicBezTo>
                  <a:pt x="344247" y="1069658"/>
                  <a:pt x="344247" y="1069658"/>
                  <a:pt x="342342" y="1071563"/>
                </a:cubicBezTo>
                <a:cubicBezTo>
                  <a:pt x="348057" y="1075373"/>
                  <a:pt x="349010" y="1073468"/>
                  <a:pt x="351867" y="1073468"/>
                </a:cubicBezTo>
                <a:cubicBezTo>
                  <a:pt x="348057" y="1077278"/>
                  <a:pt x="365202" y="1082040"/>
                  <a:pt x="369012" y="1086803"/>
                </a:cubicBezTo>
                <a:cubicBezTo>
                  <a:pt x="369012" y="1084898"/>
                  <a:pt x="370917" y="1084898"/>
                  <a:pt x="373775" y="1085850"/>
                </a:cubicBezTo>
                <a:cubicBezTo>
                  <a:pt x="372822" y="1086803"/>
                  <a:pt x="371870" y="1086803"/>
                  <a:pt x="372822" y="1087755"/>
                </a:cubicBezTo>
                <a:cubicBezTo>
                  <a:pt x="397587" y="1096328"/>
                  <a:pt x="421400" y="1102995"/>
                  <a:pt x="444260" y="1109663"/>
                </a:cubicBezTo>
                <a:cubicBezTo>
                  <a:pt x="452832" y="1108710"/>
                  <a:pt x="475692" y="1112520"/>
                  <a:pt x="472835" y="1120140"/>
                </a:cubicBezTo>
                <a:cubicBezTo>
                  <a:pt x="500457" y="1128713"/>
                  <a:pt x="530937" y="1130618"/>
                  <a:pt x="562370" y="1133475"/>
                </a:cubicBezTo>
                <a:cubicBezTo>
                  <a:pt x="572847" y="1129665"/>
                  <a:pt x="586182" y="1131570"/>
                  <a:pt x="595707" y="1132523"/>
                </a:cubicBezTo>
                <a:cubicBezTo>
                  <a:pt x="594755" y="1132523"/>
                  <a:pt x="598565" y="1130618"/>
                  <a:pt x="601422" y="1131570"/>
                </a:cubicBezTo>
                <a:cubicBezTo>
                  <a:pt x="610947" y="1134428"/>
                  <a:pt x="594755" y="1138238"/>
                  <a:pt x="586182" y="1137285"/>
                </a:cubicBezTo>
                <a:cubicBezTo>
                  <a:pt x="593802" y="1137285"/>
                  <a:pt x="586182" y="1143000"/>
                  <a:pt x="585230" y="1144905"/>
                </a:cubicBezTo>
                <a:cubicBezTo>
                  <a:pt x="569037" y="1146810"/>
                  <a:pt x="556655" y="1145858"/>
                  <a:pt x="542367" y="1146810"/>
                </a:cubicBezTo>
                <a:cubicBezTo>
                  <a:pt x="538557" y="1145858"/>
                  <a:pt x="538557" y="1143953"/>
                  <a:pt x="533795" y="1143953"/>
                </a:cubicBezTo>
                <a:cubicBezTo>
                  <a:pt x="527127" y="1146810"/>
                  <a:pt x="521412" y="1141095"/>
                  <a:pt x="513792" y="1141095"/>
                </a:cubicBezTo>
                <a:cubicBezTo>
                  <a:pt x="509982" y="1141095"/>
                  <a:pt x="506172" y="1143953"/>
                  <a:pt x="502362" y="1143953"/>
                </a:cubicBezTo>
                <a:cubicBezTo>
                  <a:pt x="497600" y="1143000"/>
                  <a:pt x="493790" y="1139190"/>
                  <a:pt x="489980" y="1139190"/>
                </a:cubicBezTo>
                <a:cubicBezTo>
                  <a:pt x="488075" y="1139190"/>
                  <a:pt x="483312" y="1139190"/>
                  <a:pt x="481407" y="1139190"/>
                </a:cubicBezTo>
                <a:cubicBezTo>
                  <a:pt x="481407" y="1139190"/>
                  <a:pt x="482360" y="1137285"/>
                  <a:pt x="483312" y="1138238"/>
                </a:cubicBezTo>
                <a:cubicBezTo>
                  <a:pt x="479502" y="1137285"/>
                  <a:pt x="476645" y="1139190"/>
                  <a:pt x="472835" y="1139190"/>
                </a:cubicBezTo>
                <a:cubicBezTo>
                  <a:pt x="471882" y="1139190"/>
                  <a:pt x="471882" y="1136333"/>
                  <a:pt x="471882" y="1136333"/>
                </a:cubicBezTo>
                <a:cubicBezTo>
                  <a:pt x="467120" y="1133475"/>
                  <a:pt x="460452" y="1136333"/>
                  <a:pt x="454737" y="1135380"/>
                </a:cubicBezTo>
                <a:cubicBezTo>
                  <a:pt x="450927" y="1132523"/>
                  <a:pt x="460452" y="1132523"/>
                  <a:pt x="453785" y="1131570"/>
                </a:cubicBezTo>
                <a:cubicBezTo>
                  <a:pt x="452832" y="1134428"/>
                  <a:pt x="447117" y="1132523"/>
                  <a:pt x="444260" y="1133475"/>
                </a:cubicBezTo>
                <a:cubicBezTo>
                  <a:pt x="441402" y="1127760"/>
                  <a:pt x="428067" y="1129665"/>
                  <a:pt x="430925" y="1125855"/>
                </a:cubicBezTo>
                <a:cubicBezTo>
                  <a:pt x="426162" y="1124903"/>
                  <a:pt x="419495" y="1124903"/>
                  <a:pt x="412827" y="1122998"/>
                </a:cubicBezTo>
                <a:cubicBezTo>
                  <a:pt x="406160" y="1121093"/>
                  <a:pt x="400445" y="1120140"/>
                  <a:pt x="395682" y="1118235"/>
                </a:cubicBezTo>
                <a:cubicBezTo>
                  <a:pt x="397587" y="1119188"/>
                  <a:pt x="396635" y="1120140"/>
                  <a:pt x="396635" y="1121093"/>
                </a:cubicBezTo>
                <a:cubicBezTo>
                  <a:pt x="386157" y="1117283"/>
                  <a:pt x="383300" y="1116330"/>
                  <a:pt x="377585" y="1115378"/>
                </a:cubicBezTo>
                <a:cubicBezTo>
                  <a:pt x="377585" y="1114425"/>
                  <a:pt x="378537" y="1114425"/>
                  <a:pt x="379490" y="1114425"/>
                </a:cubicBezTo>
                <a:cubicBezTo>
                  <a:pt x="371870" y="1111568"/>
                  <a:pt x="364250" y="1109663"/>
                  <a:pt x="358535" y="1106805"/>
                </a:cubicBezTo>
                <a:cubicBezTo>
                  <a:pt x="352820" y="1103948"/>
                  <a:pt x="347105" y="1101090"/>
                  <a:pt x="342342" y="1099185"/>
                </a:cubicBezTo>
                <a:cubicBezTo>
                  <a:pt x="340437" y="1099185"/>
                  <a:pt x="339485" y="1100138"/>
                  <a:pt x="337580" y="1100138"/>
                </a:cubicBezTo>
                <a:cubicBezTo>
                  <a:pt x="334722" y="1096328"/>
                  <a:pt x="333770" y="1097280"/>
                  <a:pt x="330912" y="1098233"/>
                </a:cubicBezTo>
                <a:cubicBezTo>
                  <a:pt x="329007" y="1095375"/>
                  <a:pt x="330912" y="1093470"/>
                  <a:pt x="327102" y="1092518"/>
                </a:cubicBezTo>
                <a:cubicBezTo>
                  <a:pt x="330912" y="1096328"/>
                  <a:pt x="320435" y="1092518"/>
                  <a:pt x="317577" y="1091565"/>
                </a:cubicBezTo>
                <a:cubicBezTo>
                  <a:pt x="318530" y="1089660"/>
                  <a:pt x="314720" y="1088708"/>
                  <a:pt x="316625" y="1087755"/>
                </a:cubicBezTo>
                <a:cubicBezTo>
                  <a:pt x="316625" y="1085850"/>
                  <a:pt x="320435" y="1088708"/>
                  <a:pt x="321387" y="1087755"/>
                </a:cubicBezTo>
                <a:cubicBezTo>
                  <a:pt x="312815" y="1083945"/>
                  <a:pt x="311862" y="1085850"/>
                  <a:pt x="309005" y="1088708"/>
                </a:cubicBezTo>
                <a:cubicBezTo>
                  <a:pt x="311862" y="1091565"/>
                  <a:pt x="316625" y="1093470"/>
                  <a:pt x="319482" y="1096328"/>
                </a:cubicBezTo>
                <a:cubicBezTo>
                  <a:pt x="324245" y="1093470"/>
                  <a:pt x="336627" y="1102995"/>
                  <a:pt x="339485" y="1105853"/>
                </a:cubicBezTo>
                <a:cubicBezTo>
                  <a:pt x="337580" y="1104900"/>
                  <a:pt x="337580" y="1106805"/>
                  <a:pt x="336627" y="1105853"/>
                </a:cubicBezTo>
                <a:cubicBezTo>
                  <a:pt x="336627" y="1104900"/>
                  <a:pt x="337580" y="1103948"/>
                  <a:pt x="336627" y="1102995"/>
                </a:cubicBezTo>
                <a:cubicBezTo>
                  <a:pt x="327102" y="1103948"/>
                  <a:pt x="319482" y="1097280"/>
                  <a:pt x="309957" y="1091565"/>
                </a:cubicBezTo>
                <a:cubicBezTo>
                  <a:pt x="311862" y="1096328"/>
                  <a:pt x="306147" y="1092518"/>
                  <a:pt x="305195" y="1095375"/>
                </a:cubicBezTo>
                <a:cubicBezTo>
                  <a:pt x="315672" y="1100138"/>
                  <a:pt x="326150" y="1104900"/>
                  <a:pt x="335675" y="1109663"/>
                </a:cubicBezTo>
                <a:cubicBezTo>
                  <a:pt x="331865" y="1105853"/>
                  <a:pt x="340437" y="1109663"/>
                  <a:pt x="342342" y="1108710"/>
                </a:cubicBezTo>
                <a:cubicBezTo>
                  <a:pt x="344247" y="1110615"/>
                  <a:pt x="350915" y="1116330"/>
                  <a:pt x="353772" y="1116330"/>
                </a:cubicBezTo>
                <a:cubicBezTo>
                  <a:pt x="351867" y="1115378"/>
                  <a:pt x="352820" y="1114425"/>
                  <a:pt x="353772" y="1113473"/>
                </a:cubicBezTo>
                <a:cubicBezTo>
                  <a:pt x="357582" y="1119188"/>
                  <a:pt x="367107" y="1121093"/>
                  <a:pt x="374727" y="1124903"/>
                </a:cubicBezTo>
                <a:cubicBezTo>
                  <a:pt x="366155" y="1121093"/>
                  <a:pt x="369965" y="1124903"/>
                  <a:pt x="362345" y="1122998"/>
                </a:cubicBezTo>
                <a:cubicBezTo>
                  <a:pt x="368060" y="1125855"/>
                  <a:pt x="370917" y="1128713"/>
                  <a:pt x="376632" y="1127760"/>
                </a:cubicBezTo>
                <a:lnTo>
                  <a:pt x="375680" y="1129665"/>
                </a:lnTo>
                <a:cubicBezTo>
                  <a:pt x="382347" y="1130618"/>
                  <a:pt x="390920" y="1134428"/>
                  <a:pt x="399492" y="1138238"/>
                </a:cubicBezTo>
                <a:cubicBezTo>
                  <a:pt x="404255" y="1140143"/>
                  <a:pt x="408065" y="1142048"/>
                  <a:pt x="412827" y="1143953"/>
                </a:cubicBezTo>
                <a:cubicBezTo>
                  <a:pt x="417590" y="1144905"/>
                  <a:pt x="422352" y="1145858"/>
                  <a:pt x="426162" y="1146810"/>
                </a:cubicBezTo>
                <a:cubicBezTo>
                  <a:pt x="426162" y="1147763"/>
                  <a:pt x="425210" y="1148715"/>
                  <a:pt x="427115" y="1149668"/>
                </a:cubicBezTo>
                <a:cubicBezTo>
                  <a:pt x="443307" y="1150620"/>
                  <a:pt x="464262" y="1161098"/>
                  <a:pt x="471882" y="1159193"/>
                </a:cubicBezTo>
                <a:cubicBezTo>
                  <a:pt x="471882" y="1162050"/>
                  <a:pt x="464262" y="1162050"/>
                  <a:pt x="461405" y="1159193"/>
                </a:cubicBezTo>
                <a:cubicBezTo>
                  <a:pt x="461405" y="1164908"/>
                  <a:pt x="470930" y="1163003"/>
                  <a:pt x="474740" y="1163003"/>
                </a:cubicBezTo>
                <a:cubicBezTo>
                  <a:pt x="474740" y="1163003"/>
                  <a:pt x="474740" y="1164908"/>
                  <a:pt x="474740" y="1164908"/>
                </a:cubicBezTo>
                <a:cubicBezTo>
                  <a:pt x="480455" y="1164908"/>
                  <a:pt x="484265" y="1162050"/>
                  <a:pt x="489980" y="1162050"/>
                </a:cubicBezTo>
                <a:cubicBezTo>
                  <a:pt x="497600" y="1163003"/>
                  <a:pt x="499505" y="1166813"/>
                  <a:pt x="509982" y="1167765"/>
                </a:cubicBezTo>
                <a:cubicBezTo>
                  <a:pt x="507125" y="1163955"/>
                  <a:pt x="520460" y="1168718"/>
                  <a:pt x="525222" y="1167765"/>
                </a:cubicBezTo>
                <a:cubicBezTo>
                  <a:pt x="517602" y="1166813"/>
                  <a:pt x="521412" y="1165860"/>
                  <a:pt x="528080" y="1166813"/>
                </a:cubicBezTo>
                <a:cubicBezTo>
                  <a:pt x="534747" y="1166813"/>
                  <a:pt x="542367" y="1167765"/>
                  <a:pt x="542367" y="1170623"/>
                </a:cubicBezTo>
                <a:cubicBezTo>
                  <a:pt x="537605" y="1169670"/>
                  <a:pt x="536652" y="1172528"/>
                  <a:pt x="533795" y="1172528"/>
                </a:cubicBezTo>
                <a:cubicBezTo>
                  <a:pt x="542367" y="1172528"/>
                  <a:pt x="537605" y="1173480"/>
                  <a:pt x="539510" y="1177290"/>
                </a:cubicBezTo>
                <a:cubicBezTo>
                  <a:pt x="546177" y="1176338"/>
                  <a:pt x="547130" y="1179195"/>
                  <a:pt x="550940" y="1179195"/>
                </a:cubicBezTo>
                <a:cubicBezTo>
                  <a:pt x="549987" y="1176338"/>
                  <a:pt x="544272" y="1176338"/>
                  <a:pt x="542367" y="1174433"/>
                </a:cubicBezTo>
                <a:cubicBezTo>
                  <a:pt x="544272" y="1174433"/>
                  <a:pt x="545225" y="1174433"/>
                  <a:pt x="547130" y="1173480"/>
                </a:cubicBezTo>
                <a:cubicBezTo>
                  <a:pt x="550940" y="1174433"/>
                  <a:pt x="552845" y="1179195"/>
                  <a:pt x="555702" y="1175385"/>
                </a:cubicBezTo>
                <a:cubicBezTo>
                  <a:pt x="555702" y="1176338"/>
                  <a:pt x="555702" y="1178243"/>
                  <a:pt x="556655" y="1178243"/>
                </a:cubicBezTo>
                <a:cubicBezTo>
                  <a:pt x="544272" y="1178243"/>
                  <a:pt x="536652" y="1179195"/>
                  <a:pt x="528080" y="1178243"/>
                </a:cubicBezTo>
                <a:cubicBezTo>
                  <a:pt x="520460" y="1177290"/>
                  <a:pt x="511887" y="1175385"/>
                  <a:pt x="501410" y="1172528"/>
                </a:cubicBezTo>
                <a:cubicBezTo>
                  <a:pt x="494742" y="1172528"/>
                  <a:pt x="488075" y="1170623"/>
                  <a:pt x="480455" y="1169670"/>
                </a:cubicBezTo>
                <a:cubicBezTo>
                  <a:pt x="473787" y="1167765"/>
                  <a:pt x="466167" y="1166813"/>
                  <a:pt x="459500" y="1167765"/>
                </a:cubicBezTo>
                <a:cubicBezTo>
                  <a:pt x="459500" y="1165860"/>
                  <a:pt x="454737" y="1165860"/>
                  <a:pt x="455690" y="1163955"/>
                </a:cubicBezTo>
                <a:cubicBezTo>
                  <a:pt x="436640" y="1162050"/>
                  <a:pt x="419495" y="1148715"/>
                  <a:pt x="403302" y="1150620"/>
                </a:cubicBezTo>
                <a:cubicBezTo>
                  <a:pt x="407112" y="1152525"/>
                  <a:pt x="413780" y="1153478"/>
                  <a:pt x="412827" y="1155383"/>
                </a:cubicBezTo>
                <a:cubicBezTo>
                  <a:pt x="408065" y="1154430"/>
                  <a:pt x="387110" y="1149668"/>
                  <a:pt x="393777" y="1145858"/>
                </a:cubicBezTo>
                <a:cubicBezTo>
                  <a:pt x="389967" y="1144905"/>
                  <a:pt x="387110" y="1144905"/>
                  <a:pt x="382347" y="1143000"/>
                </a:cubicBezTo>
                <a:cubicBezTo>
                  <a:pt x="379490" y="1145858"/>
                  <a:pt x="389967" y="1145858"/>
                  <a:pt x="389015" y="1147763"/>
                </a:cubicBezTo>
                <a:cubicBezTo>
                  <a:pt x="382347" y="1145858"/>
                  <a:pt x="367107" y="1142048"/>
                  <a:pt x="364250" y="1136333"/>
                </a:cubicBezTo>
                <a:cubicBezTo>
                  <a:pt x="350915" y="1131570"/>
                  <a:pt x="340437" y="1126808"/>
                  <a:pt x="330912" y="1122045"/>
                </a:cubicBezTo>
                <a:cubicBezTo>
                  <a:pt x="321387" y="1117283"/>
                  <a:pt x="312815" y="1112520"/>
                  <a:pt x="306147" y="1105853"/>
                </a:cubicBezTo>
                <a:cubicBezTo>
                  <a:pt x="303290" y="1108710"/>
                  <a:pt x="304242" y="1102995"/>
                  <a:pt x="301385" y="1102043"/>
                </a:cubicBezTo>
                <a:cubicBezTo>
                  <a:pt x="297575" y="1101090"/>
                  <a:pt x="300432" y="1105853"/>
                  <a:pt x="298527" y="1104900"/>
                </a:cubicBezTo>
                <a:cubicBezTo>
                  <a:pt x="297575" y="1103948"/>
                  <a:pt x="296622" y="1104900"/>
                  <a:pt x="295670" y="1103948"/>
                </a:cubicBezTo>
                <a:cubicBezTo>
                  <a:pt x="289955" y="1102043"/>
                  <a:pt x="291860" y="1099185"/>
                  <a:pt x="289002" y="1097280"/>
                </a:cubicBezTo>
                <a:cubicBezTo>
                  <a:pt x="286145" y="1098233"/>
                  <a:pt x="280430" y="1093470"/>
                  <a:pt x="275667" y="1090613"/>
                </a:cubicBezTo>
                <a:cubicBezTo>
                  <a:pt x="277572" y="1084898"/>
                  <a:pt x="266142" y="1082993"/>
                  <a:pt x="261380" y="1079183"/>
                </a:cubicBezTo>
                <a:cubicBezTo>
                  <a:pt x="250902" y="1072515"/>
                  <a:pt x="240425" y="1062990"/>
                  <a:pt x="229947" y="1054418"/>
                </a:cubicBezTo>
                <a:cubicBezTo>
                  <a:pt x="219470" y="1045845"/>
                  <a:pt x="208992" y="1038225"/>
                  <a:pt x="202325" y="1031558"/>
                </a:cubicBezTo>
                <a:cubicBezTo>
                  <a:pt x="212802" y="1042988"/>
                  <a:pt x="218517" y="1043940"/>
                  <a:pt x="226137" y="1054418"/>
                </a:cubicBezTo>
                <a:cubicBezTo>
                  <a:pt x="234710" y="1058228"/>
                  <a:pt x="242330" y="1064895"/>
                  <a:pt x="249950" y="1071563"/>
                </a:cubicBezTo>
                <a:cubicBezTo>
                  <a:pt x="258522" y="1078230"/>
                  <a:pt x="267095" y="1083945"/>
                  <a:pt x="275667" y="1088708"/>
                </a:cubicBezTo>
                <a:cubicBezTo>
                  <a:pt x="274715" y="1090613"/>
                  <a:pt x="276620" y="1092518"/>
                  <a:pt x="276620" y="1093470"/>
                </a:cubicBezTo>
                <a:cubicBezTo>
                  <a:pt x="274715" y="1093470"/>
                  <a:pt x="270905" y="1091565"/>
                  <a:pt x="269000" y="1091565"/>
                </a:cubicBezTo>
                <a:cubicBezTo>
                  <a:pt x="272810" y="1096328"/>
                  <a:pt x="289002" y="1100138"/>
                  <a:pt x="295670" y="1109663"/>
                </a:cubicBezTo>
                <a:cubicBezTo>
                  <a:pt x="297575" y="1107758"/>
                  <a:pt x="301385" y="1111568"/>
                  <a:pt x="304242" y="1113473"/>
                </a:cubicBezTo>
                <a:cubicBezTo>
                  <a:pt x="310910" y="1110615"/>
                  <a:pt x="331865" y="1121093"/>
                  <a:pt x="338532" y="1125855"/>
                </a:cubicBezTo>
                <a:cubicBezTo>
                  <a:pt x="337580" y="1126808"/>
                  <a:pt x="326150" y="1120140"/>
                  <a:pt x="329960" y="1123950"/>
                </a:cubicBezTo>
                <a:cubicBezTo>
                  <a:pt x="333770" y="1125855"/>
                  <a:pt x="338532" y="1127760"/>
                  <a:pt x="337580" y="1129665"/>
                </a:cubicBezTo>
                <a:cubicBezTo>
                  <a:pt x="334722" y="1128713"/>
                  <a:pt x="329960" y="1124903"/>
                  <a:pt x="329007" y="1126808"/>
                </a:cubicBezTo>
                <a:cubicBezTo>
                  <a:pt x="332817" y="1129665"/>
                  <a:pt x="342342" y="1132523"/>
                  <a:pt x="338532" y="1136333"/>
                </a:cubicBezTo>
                <a:cubicBezTo>
                  <a:pt x="344247" y="1139190"/>
                  <a:pt x="337580" y="1132523"/>
                  <a:pt x="344247" y="1135380"/>
                </a:cubicBezTo>
                <a:cubicBezTo>
                  <a:pt x="344247" y="1136333"/>
                  <a:pt x="345200" y="1136333"/>
                  <a:pt x="347105" y="1137285"/>
                </a:cubicBezTo>
                <a:cubicBezTo>
                  <a:pt x="347105" y="1141095"/>
                  <a:pt x="343295" y="1140143"/>
                  <a:pt x="340437" y="1140143"/>
                </a:cubicBezTo>
                <a:cubicBezTo>
                  <a:pt x="346152" y="1144905"/>
                  <a:pt x="347105" y="1142048"/>
                  <a:pt x="348057" y="1141095"/>
                </a:cubicBezTo>
                <a:cubicBezTo>
                  <a:pt x="351867" y="1144905"/>
                  <a:pt x="343295" y="1142048"/>
                  <a:pt x="346152" y="1145858"/>
                </a:cubicBezTo>
                <a:cubicBezTo>
                  <a:pt x="351867" y="1149668"/>
                  <a:pt x="358535" y="1152525"/>
                  <a:pt x="361392" y="1153478"/>
                </a:cubicBezTo>
                <a:cubicBezTo>
                  <a:pt x="359487" y="1152525"/>
                  <a:pt x="359487" y="1151573"/>
                  <a:pt x="359487" y="1150620"/>
                </a:cubicBezTo>
                <a:cubicBezTo>
                  <a:pt x="362345" y="1151573"/>
                  <a:pt x="366155" y="1150620"/>
                  <a:pt x="367107" y="1153478"/>
                </a:cubicBezTo>
                <a:cubicBezTo>
                  <a:pt x="365202" y="1152525"/>
                  <a:pt x="363297" y="1151573"/>
                  <a:pt x="362345" y="1152525"/>
                </a:cubicBezTo>
                <a:cubicBezTo>
                  <a:pt x="369965" y="1157288"/>
                  <a:pt x="383300" y="1160145"/>
                  <a:pt x="387110" y="1165860"/>
                </a:cubicBezTo>
                <a:cubicBezTo>
                  <a:pt x="390920" y="1165860"/>
                  <a:pt x="385205" y="1163003"/>
                  <a:pt x="389967" y="1163003"/>
                </a:cubicBezTo>
                <a:cubicBezTo>
                  <a:pt x="398540" y="1164908"/>
                  <a:pt x="396635" y="1168718"/>
                  <a:pt x="402350" y="1170623"/>
                </a:cubicBezTo>
                <a:cubicBezTo>
                  <a:pt x="403302" y="1169670"/>
                  <a:pt x="401397" y="1165860"/>
                  <a:pt x="405207" y="1166813"/>
                </a:cubicBezTo>
                <a:cubicBezTo>
                  <a:pt x="409970" y="1168718"/>
                  <a:pt x="419495" y="1169670"/>
                  <a:pt x="417590" y="1172528"/>
                </a:cubicBezTo>
                <a:cubicBezTo>
                  <a:pt x="415685" y="1172528"/>
                  <a:pt x="406160" y="1170623"/>
                  <a:pt x="409970" y="1172528"/>
                </a:cubicBezTo>
                <a:cubicBezTo>
                  <a:pt x="418542" y="1173480"/>
                  <a:pt x="424257" y="1176338"/>
                  <a:pt x="429020" y="1174433"/>
                </a:cubicBezTo>
                <a:cubicBezTo>
                  <a:pt x="434735" y="1177290"/>
                  <a:pt x="427115" y="1178243"/>
                  <a:pt x="432830" y="1180148"/>
                </a:cubicBezTo>
                <a:cubicBezTo>
                  <a:pt x="434735" y="1180148"/>
                  <a:pt x="433782" y="1177290"/>
                  <a:pt x="436640" y="1177290"/>
                </a:cubicBezTo>
                <a:cubicBezTo>
                  <a:pt x="438545" y="1179195"/>
                  <a:pt x="453785" y="1186815"/>
                  <a:pt x="447117" y="1181100"/>
                </a:cubicBezTo>
                <a:cubicBezTo>
                  <a:pt x="453785" y="1183005"/>
                  <a:pt x="454737" y="1183958"/>
                  <a:pt x="463310" y="1185863"/>
                </a:cubicBezTo>
                <a:cubicBezTo>
                  <a:pt x="463310" y="1184910"/>
                  <a:pt x="463310" y="1183005"/>
                  <a:pt x="465215" y="1183005"/>
                </a:cubicBezTo>
                <a:cubicBezTo>
                  <a:pt x="477597" y="1186815"/>
                  <a:pt x="489980" y="1188720"/>
                  <a:pt x="501410" y="1189673"/>
                </a:cubicBezTo>
                <a:cubicBezTo>
                  <a:pt x="512840" y="1190625"/>
                  <a:pt x="524270" y="1192530"/>
                  <a:pt x="535700" y="1194435"/>
                </a:cubicBezTo>
                <a:cubicBezTo>
                  <a:pt x="536652" y="1193483"/>
                  <a:pt x="533795" y="1192530"/>
                  <a:pt x="535700" y="1191578"/>
                </a:cubicBezTo>
                <a:cubicBezTo>
                  <a:pt x="544272" y="1193483"/>
                  <a:pt x="550940" y="1194435"/>
                  <a:pt x="557607" y="1191578"/>
                </a:cubicBezTo>
                <a:cubicBezTo>
                  <a:pt x="557607" y="1192530"/>
                  <a:pt x="556655" y="1193483"/>
                  <a:pt x="555702" y="1193483"/>
                </a:cubicBezTo>
                <a:cubicBezTo>
                  <a:pt x="562370" y="1192530"/>
                  <a:pt x="569990" y="1194435"/>
                  <a:pt x="575705" y="1196340"/>
                </a:cubicBezTo>
                <a:cubicBezTo>
                  <a:pt x="570942" y="1199198"/>
                  <a:pt x="563322" y="1196340"/>
                  <a:pt x="561417" y="1201103"/>
                </a:cubicBezTo>
                <a:cubicBezTo>
                  <a:pt x="571895" y="1201103"/>
                  <a:pt x="576657" y="1194435"/>
                  <a:pt x="589040" y="1196340"/>
                </a:cubicBezTo>
                <a:cubicBezTo>
                  <a:pt x="590945" y="1194435"/>
                  <a:pt x="585230" y="1193483"/>
                  <a:pt x="589040" y="1193483"/>
                </a:cubicBezTo>
                <a:cubicBezTo>
                  <a:pt x="593802" y="1194435"/>
                  <a:pt x="594755" y="1194435"/>
                  <a:pt x="598565" y="1192530"/>
                </a:cubicBezTo>
                <a:cubicBezTo>
                  <a:pt x="598565" y="1195388"/>
                  <a:pt x="603327" y="1195388"/>
                  <a:pt x="606185" y="1196340"/>
                </a:cubicBezTo>
                <a:cubicBezTo>
                  <a:pt x="618567" y="1192530"/>
                  <a:pt x="630950" y="1197293"/>
                  <a:pt x="641427" y="1191578"/>
                </a:cubicBezTo>
                <a:cubicBezTo>
                  <a:pt x="647142" y="1191578"/>
                  <a:pt x="654762" y="1191578"/>
                  <a:pt x="661430" y="1191578"/>
                </a:cubicBezTo>
                <a:cubicBezTo>
                  <a:pt x="668097" y="1190625"/>
                  <a:pt x="675717" y="1189673"/>
                  <a:pt x="683337" y="1188720"/>
                </a:cubicBezTo>
                <a:cubicBezTo>
                  <a:pt x="697625" y="1185863"/>
                  <a:pt x="710960" y="1183005"/>
                  <a:pt x="720485" y="1179195"/>
                </a:cubicBezTo>
                <a:cubicBezTo>
                  <a:pt x="722390" y="1181100"/>
                  <a:pt x="729057" y="1178243"/>
                  <a:pt x="729057" y="1181100"/>
                </a:cubicBezTo>
                <a:cubicBezTo>
                  <a:pt x="736677" y="1176338"/>
                  <a:pt x="743345" y="1179195"/>
                  <a:pt x="748107" y="1174433"/>
                </a:cubicBezTo>
                <a:cubicBezTo>
                  <a:pt x="746202" y="1174433"/>
                  <a:pt x="744297" y="1175385"/>
                  <a:pt x="744297" y="1173480"/>
                </a:cubicBezTo>
                <a:cubicBezTo>
                  <a:pt x="748107" y="1171575"/>
                  <a:pt x="748107" y="1171575"/>
                  <a:pt x="754775" y="1169670"/>
                </a:cubicBezTo>
                <a:cubicBezTo>
                  <a:pt x="755727" y="1170623"/>
                  <a:pt x="755727" y="1172528"/>
                  <a:pt x="758585" y="1171575"/>
                </a:cubicBezTo>
                <a:cubicBezTo>
                  <a:pt x="761442" y="1164908"/>
                  <a:pt x="775730" y="1166813"/>
                  <a:pt x="782397" y="1165860"/>
                </a:cubicBezTo>
                <a:cubicBezTo>
                  <a:pt x="782397" y="1163955"/>
                  <a:pt x="779540" y="1164908"/>
                  <a:pt x="778587" y="1163955"/>
                </a:cubicBezTo>
                <a:cubicBezTo>
                  <a:pt x="784302" y="1162050"/>
                  <a:pt x="794780" y="1157288"/>
                  <a:pt x="797637" y="1161098"/>
                </a:cubicBezTo>
                <a:cubicBezTo>
                  <a:pt x="793827" y="1163003"/>
                  <a:pt x="790970" y="1160145"/>
                  <a:pt x="790017" y="1163003"/>
                </a:cubicBezTo>
                <a:cubicBezTo>
                  <a:pt x="791922" y="1162050"/>
                  <a:pt x="791922" y="1163955"/>
                  <a:pt x="793827" y="1163955"/>
                </a:cubicBezTo>
                <a:cubicBezTo>
                  <a:pt x="808115" y="1153478"/>
                  <a:pt x="830022" y="1146810"/>
                  <a:pt x="840500" y="1143953"/>
                </a:cubicBezTo>
                <a:cubicBezTo>
                  <a:pt x="844310" y="1142048"/>
                  <a:pt x="845262" y="1139190"/>
                  <a:pt x="846215" y="1138238"/>
                </a:cubicBezTo>
                <a:cubicBezTo>
                  <a:pt x="850977" y="1136333"/>
                  <a:pt x="855740" y="1138238"/>
                  <a:pt x="862407" y="1133475"/>
                </a:cubicBezTo>
                <a:cubicBezTo>
                  <a:pt x="861455" y="1134428"/>
                  <a:pt x="864312" y="1132523"/>
                  <a:pt x="868122" y="1130618"/>
                </a:cubicBezTo>
                <a:cubicBezTo>
                  <a:pt x="869075" y="1129665"/>
                  <a:pt x="883362" y="1121093"/>
                  <a:pt x="888125" y="1122045"/>
                </a:cubicBezTo>
                <a:cubicBezTo>
                  <a:pt x="890030" y="1123950"/>
                  <a:pt x="877647" y="1128713"/>
                  <a:pt x="882410" y="1127760"/>
                </a:cubicBezTo>
                <a:cubicBezTo>
                  <a:pt x="887172" y="1124903"/>
                  <a:pt x="888125" y="1122998"/>
                  <a:pt x="893840" y="1122045"/>
                </a:cubicBezTo>
                <a:cubicBezTo>
                  <a:pt x="891935" y="1120140"/>
                  <a:pt x="893840" y="1119188"/>
                  <a:pt x="895745" y="1117283"/>
                </a:cubicBezTo>
                <a:cubicBezTo>
                  <a:pt x="897650" y="1116330"/>
                  <a:pt x="900507" y="1115378"/>
                  <a:pt x="902412" y="1115378"/>
                </a:cubicBezTo>
                <a:cubicBezTo>
                  <a:pt x="898602" y="1119188"/>
                  <a:pt x="892887" y="1122045"/>
                  <a:pt x="891935" y="1125855"/>
                </a:cubicBezTo>
                <a:cubicBezTo>
                  <a:pt x="900507" y="1121093"/>
                  <a:pt x="912890" y="1107758"/>
                  <a:pt x="915747" y="1114425"/>
                </a:cubicBezTo>
                <a:cubicBezTo>
                  <a:pt x="915747" y="1113473"/>
                  <a:pt x="917652" y="1112520"/>
                  <a:pt x="918605" y="1112520"/>
                </a:cubicBezTo>
                <a:cubicBezTo>
                  <a:pt x="913842" y="1117283"/>
                  <a:pt x="917652" y="1117283"/>
                  <a:pt x="913842" y="1122045"/>
                </a:cubicBezTo>
                <a:cubicBezTo>
                  <a:pt x="920510" y="1113473"/>
                  <a:pt x="929082" y="1109663"/>
                  <a:pt x="936702" y="1105853"/>
                </a:cubicBezTo>
                <a:cubicBezTo>
                  <a:pt x="944322" y="1101090"/>
                  <a:pt x="952895" y="1097280"/>
                  <a:pt x="956705" y="1087755"/>
                </a:cubicBezTo>
                <a:cubicBezTo>
                  <a:pt x="957657" y="1088708"/>
                  <a:pt x="956705" y="1090613"/>
                  <a:pt x="957657" y="1091565"/>
                </a:cubicBezTo>
                <a:cubicBezTo>
                  <a:pt x="961467" y="1088708"/>
                  <a:pt x="959562" y="1086803"/>
                  <a:pt x="965277" y="1083945"/>
                </a:cubicBezTo>
                <a:cubicBezTo>
                  <a:pt x="966230" y="1084898"/>
                  <a:pt x="968135" y="1083945"/>
                  <a:pt x="968135" y="1085850"/>
                </a:cubicBezTo>
                <a:cubicBezTo>
                  <a:pt x="970992" y="1082993"/>
                  <a:pt x="974802" y="1080135"/>
                  <a:pt x="975755" y="1078230"/>
                </a:cubicBezTo>
                <a:cubicBezTo>
                  <a:pt x="970040" y="1082993"/>
                  <a:pt x="967182" y="1082993"/>
                  <a:pt x="964325" y="1082040"/>
                </a:cubicBezTo>
                <a:cubicBezTo>
                  <a:pt x="973850" y="1076325"/>
                  <a:pt x="974802" y="1070610"/>
                  <a:pt x="985280" y="1067753"/>
                </a:cubicBezTo>
                <a:cubicBezTo>
                  <a:pt x="979565" y="1070610"/>
                  <a:pt x="983375" y="1072515"/>
                  <a:pt x="977660" y="1075373"/>
                </a:cubicBezTo>
                <a:cubicBezTo>
                  <a:pt x="980517" y="1076325"/>
                  <a:pt x="981470" y="1079183"/>
                  <a:pt x="985280" y="1075373"/>
                </a:cubicBezTo>
                <a:cubicBezTo>
                  <a:pt x="984327" y="1074420"/>
                  <a:pt x="983375" y="1073468"/>
                  <a:pt x="984327" y="1071563"/>
                </a:cubicBezTo>
                <a:cubicBezTo>
                  <a:pt x="985280" y="1075373"/>
                  <a:pt x="1003377" y="1063943"/>
                  <a:pt x="1010045" y="1057275"/>
                </a:cubicBezTo>
                <a:cubicBezTo>
                  <a:pt x="1009092" y="1053465"/>
                  <a:pt x="1005282" y="1058228"/>
                  <a:pt x="1004330" y="1055370"/>
                </a:cubicBezTo>
                <a:cubicBezTo>
                  <a:pt x="1006235" y="1054418"/>
                  <a:pt x="1009092" y="1052513"/>
                  <a:pt x="1011950" y="1049655"/>
                </a:cubicBezTo>
                <a:cubicBezTo>
                  <a:pt x="1010997" y="1053465"/>
                  <a:pt x="1010997" y="1052513"/>
                  <a:pt x="1013855" y="1054418"/>
                </a:cubicBezTo>
                <a:cubicBezTo>
                  <a:pt x="1017665" y="1051560"/>
                  <a:pt x="1013855" y="1050608"/>
                  <a:pt x="1016712" y="1048703"/>
                </a:cubicBezTo>
                <a:cubicBezTo>
                  <a:pt x="1018617" y="1051560"/>
                  <a:pt x="1024332" y="1043940"/>
                  <a:pt x="1026237" y="1044893"/>
                </a:cubicBezTo>
                <a:cubicBezTo>
                  <a:pt x="1029095" y="1038225"/>
                  <a:pt x="1032905" y="1038225"/>
                  <a:pt x="1032905" y="1041083"/>
                </a:cubicBezTo>
                <a:cubicBezTo>
                  <a:pt x="1035762" y="1035368"/>
                  <a:pt x="1037667" y="1034415"/>
                  <a:pt x="1039572" y="1029653"/>
                </a:cubicBezTo>
                <a:cubicBezTo>
                  <a:pt x="1042430" y="1028700"/>
                  <a:pt x="1040525" y="1030605"/>
                  <a:pt x="1041477" y="1031558"/>
                </a:cubicBezTo>
                <a:cubicBezTo>
                  <a:pt x="1046240" y="1025843"/>
                  <a:pt x="1045287" y="1026795"/>
                  <a:pt x="1050050" y="1024890"/>
                </a:cubicBezTo>
                <a:cubicBezTo>
                  <a:pt x="1051002" y="1022985"/>
                  <a:pt x="1051002" y="1020128"/>
                  <a:pt x="1051955" y="1018223"/>
                </a:cubicBezTo>
                <a:cubicBezTo>
                  <a:pt x="1054812" y="1017270"/>
                  <a:pt x="1056717" y="1013460"/>
                  <a:pt x="1054812" y="1019175"/>
                </a:cubicBezTo>
                <a:cubicBezTo>
                  <a:pt x="1068147" y="1007745"/>
                  <a:pt x="1064337" y="997268"/>
                  <a:pt x="1071957" y="991553"/>
                </a:cubicBezTo>
                <a:cubicBezTo>
                  <a:pt x="1068147" y="986790"/>
                  <a:pt x="1074815" y="982980"/>
                  <a:pt x="1080530" y="980123"/>
                </a:cubicBezTo>
                <a:cubicBezTo>
                  <a:pt x="1080530" y="977265"/>
                  <a:pt x="1075767" y="981075"/>
                  <a:pt x="1077672" y="978218"/>
                </a:cubicBezTo>
                <a:cubicBezTo>
                  <a:pt x="1081482" y="976313"/>
                  <a:pt x="1084340" y="973455"/>
                  <a:pt x="1087197" y="967740"/>
                </a:cubicBezTo>
                <a:cubicBezTo>
                  <a:pt x="1090055" y="968693"/>
                  <a:pt x="1088150" y="971550"/>
                  <a:pt x="1088150" y="972503"/>
                </a:cubicBezTo>
                <a:cubicBezTo>
                  <a:pt x="1089102" y="968693"/>
                  <a:pt x="1093865" y="965835"/>
                  <a:pt x="1092912" y="964883"/>
                </a:cubicBezTo>
                <a:cubicBezTo>
                  <a:pt x="1091007" y="966788"/>
                  <a:pt x="1090055" y="966788"/>
                  <a:pt x="1088150" y="966788"/>
                </a:cubicBezTo>
                <a:cubicBezTo>
                  <a:pt x="1090055" y="963930"/>
                  <a:pt x="1090055" y="962025"/>
                  <a:pt x="1092912" y="959168"/>
                </a:cubicBezTo>
                <a:lnTo>
                  <a:pt x="1094817" y="961073"/>
                </a:lnTo>
                <a:cubicBezTo>
                  <a:pt x="1099580" y="947738"/>
                  <a:pt x="1113867" y="935355"/>
                  <a:pt x="1113867" y="928688"/>
                </a:cubicBezTo>
                <a:cubicBezTo>
                  <a:pt x="1115772" y="923925"/>
                  <a:pt x="1117677" y="926783"/>
                  <a:pt x="1119582" y="924878"/>
                </a:cubicBezTo>
                <a:cubicBezTo>
                  <a:pt x="1118630" y="923925"/>
                  <a:pt x="1117677" y="924878"/>
                  <a:pt x="1116725" y="924878"/>
                </a:cubicBezTo>
                <a:cubicBezTo>
                  <a:pt x="1117677" y="921068"/>
                  <a:pt x="1131965" y="908685"/>
                  <a:pt x="1123392" y="914400"/>
                </a:cubicBezTo>
                <a:cubicBezTo>
                  <a:pt x="1127202" y="908685"/>
                  <a:pt x="1131012" y="907733"/>
                  <a:pt x="1131965" y="902970"/>
                </a:cubicBezTo>
                <a:cubicBezTo>
                  <a:pt x="1130060" y="905828"/>
                  <a:pt x="1128155" y="904875"/>
                  <a:pt x="1130060" y="902018"/>
                </a:cubicBezTo>
                <a:cubicBezTo>
                  <a:pt x="1130060" y="904875"/>
                  <a:pt x="1131965" y="903923"/>
                  <a:pt x="1133870" y="900113"/>
                </a:cubicBezTo>
                <a:cubicBezTo>
                  <a:pt x="1133870" y="898208"/>
                  <a:pt x="1134822" y="895350"/>
                  <a:pt x="1135775" y="892493"/>
                </a:cubicBezTo>
                <a:cubicBezTo>
                  <a:pt x="1135775" y="897255"/>
                  <a:pt x="1140537" y="886778"/>
                  <a:pt x="1141490" y="884873"/>
                </a:cubicBezTo>
                <a:cubicBezTo>
                  <a:pt x="1140537" y="885825"/>
                  <a:pt x="1139585" y="887730"/>
                  <a:pt x="1139585" y="886778"/>
                </a:cubicBezTo>
                <a:cubicBezTo>
                  <a:pt x="1140537" y="883920"/>
                  <a:pt x="1143395" y="876300"/>
                  <a:pt x="1146252" y="874395"/>
                </a:cubicBezTo>
                <a:cubicBezTo>
                  <a:pt x="1147205" y="875348"/>
                  <a:pt x="1143395" y="880110"/>
                  <a:pt x="1144347" y="880110"/>
                </a:cubicBezTo>
                <a:cubicBezTo>
                  <a:pt x="1148157" y="876300"/>
                  <a:pt x="1147205" y="873443"/>
                  <a:pt x="1149110" y="868680"/>
                </a:cubicBezTo>
                <a:cubicBezTo>
                  <a:pt x="1154825" y="868680"/>
                  <a:pt x="1152920" y="853440"/>
                  <a:pt x="1158635" y="854393"/>
                </a:cubicBezTo>
                <a:cubicBezTo>
                  <a:pt x="1154825" y="859155"/>
                  <a:pt x="1153872" y="864870"/>
                  <a:pt x="1152920" y="869633"/>
                </a:cubicBezTo>
                <a:cubicBezTo>
                  <a:pt x="1151967" y="874395"/>
                  <a:pt x="1151015" y="878205"/>
                  <a:pt x="1146252" y="880110"/>
                </a:cubicBezTo>
                <a:cubicBezTo>
                  <a:pt x="1150062" y="882968"/>
                  <a:pt x="1145300" y="885825"/>
                  <a:pt x="1142442" y="892493"/>
                </a:cubicBezTo>
                <a:cubicBezTo>
                  <a:pt x="1145300" y="892493"/>
                  <a:pt x="1142442" y="895350"/>
                  <a:pt x="1143395" y="896303"/>
                </a:cubicBezTo>
                <a:cubicBezTo>
                  <a:pt x="1148157" y="890588"/>
                  <a:pt x="1145300" y="891540"/>
                  <a:pt x="1145300" y="889635"/>
                </a:cubicBezTo>
                <a:cubicBezTo>
                  <a:pt x="1147205" y="888683"/>
                  <a:pt x="1148157" y="884873"/>
                  <a:pt x="1150062" y="886778"/>
                </a:cubicBezTo>
                <a:cubicBezTo>
                  <a:pt x="1149110" y="888683"/>
                  <a:pt x="1147205" y="890588"/>
                  <a:pt x="1148157" y="891540"/>
                </a:cubicBezTo>
                <a:cubicBezTo>
                  <a:pt x="1151015" y="885825"/>
                  <a:pt x="1153872" y="882968"/>
                  <a:pt x="1155777" y="882968"/>
                </a:cubicBezTo>
                <a:cubicBezTo>
                  <a:pt x="1156730" y="879158"/>
                  <a:pt x="1158635" y="876300"/>
                  <a:pt x="1161492" y="871538"/>
                </a:cubicBezTo>
                <a:cubicBezTo>
                  <a:pt x="1163397" y="867728"/>
                  <a:pt x="1166255" y="862013"/>
                  <a:pt x="1170065" y="854393"/>
                </a:cubicBezTo>
                <a:cubicBezTo>
                  <a:pt x="1170065" y="851535"/>
                  <a:pt x="1167207" y="855345"/>
                  <a:pt x="1168160" y="850583"/>
                </a:cubicBezTo>
                <a:cubicBezTo>
                  <a:pt x="1180542" y="833438"/>
                  <a:pt x="1182447" y="813435"/>
                  <a:pt x="1189115" y="799148"/>
                </a:cubicBezTo>
                <a:cubicBezTo>
                  <a:pt x="1188162" y="795338"/>
                  <a:pt x="1183400" y="800100"/>
                  <a:pt x="1186257" y="793433"/>
                </a:cubicBezTo>
                <a:cubicBezTo>
                  <a:pt x="1189115" y="790575"/>
                  <a:pt x="1190067" y="791528"/>
                  <a:pt x="1191020" y="793433"/>
                </a:cubicBezTo>
                <a:cubicBezTo>
                  <a:pt x="1192925" y="779145"/>
                  <a:pt x="1200545" y="771525"/>
                  <a:pt x="1205307" y="756285"/>
                </a:cubicBezTo>
                <a:cubicBezTo>
                  <a:pt x="1200545" y="748665"/>
                  <a:pt x="1211975" y="728663"/>
                  <a:pt x="1209117" y="718185"/>
                </a:cubicBezTo>
                <a:cubicBezTo>
                  <a:pt x="1208165" y="725805"/>
                  <a:pt x="1206260" y="734378"/>
                  <a:pt x="1202450" y="737235"/>
                </a:cubicBezTo>
                <a:cubicBezTo>
                  <a:pt x="1201497" y="730568"/>
                  <a:pt x="1204355" y="713423"/>
                  <a:pt x="1209117" y="716280"/>
                </a:cubicBezTo>
                <a:cubicBezTo>
                  <a:pt x="1208165" y="707708"/>
                  <a:pt x="1215785" y="701040"/>
                  <a:pt x="1211975" y="697230"/>
                </a:cubicBezTo>
                <a:cubicBezTo>
                  <a:pt x="1217690" y="696278"/>
                  <a:pt x="1220547" y="679133"/>
                  <a:pt x="1220547" y="668655"/>
                </a:cubicBezTo>
                <a:cubicBezTo>
                  <a:pt x="1220547" y="670560"/>
                  <a:pt x="1221500" y="666750"/>
                  <a:pt x="1222452" y="662940"/>
                </a:cubicBezTo>
                <a:cubicBezTo>
                  <a:pt x="1223405" y="652463"/>
                  <a:pt x="1225310" y="641033"/>
                  <a:pt x="1226262" y="629603"/>
                </a:cubicBezTo>
                <a:cubicBezTo>
                  <a:pt x="1226262" y="621030"/>
                  <a:pt x="1226262" y="611505"/>
                  <a:pt x="1226262" y="603885"/>
                </a:cubicBezTo>
                <a:cubicBezTo>
                  <a:pt x="1227215" y="603885"/>
                  <a:pt x="1228167" y="603885"/>
                  <a:pt x="1229120" y="603885"/>
                </a:cubicBezTo>
                <a:cubicBezTo>
                  <a:pt x="1228167" y="594360"/>
                  <a:pt x="1228167" y="584835"/>
                  <a:pt x="1227215" y="575310"/>
                </a:cubicBezTo>
                <a:cubicBezTo>
                  <a:pt x="1227215" y="575310"/>
                  <a:pt x="1227215" y="575310"/>
                  <a:pt x="1228167" y="575310"/>
                </a:cubicBezTo>
                <a:cubicBezTo>
                  <a:pt x="1227215" y="570548"/>
                  <a:pt x="1227215" y="568643"/>
                  <a:pt x="1226262" y="564833"/>
                </a:cubicBezTo>
                <a:cubicBezTo>
                  <a:pt x="1226262" y="561975"/>
                  <a:pt x="1225310" y="558165"/>
                  <a:pt x="1225310" y="555308"/>
                </a:cubicBezTo>
                <a:cubicBezTo>
                  <a:pt x="1227215" y="551498"/>
                  <a:pt x="1228167" y="543878"/>
                  <a:pt x="1228167" y="540068"/>
                </a:cubicBezTo>
                <a:cubicBezTo>
                  <a:pt x="1228167" y="542925"/>
                  <a:pt x="1230072" y="541973"/>
                  <a:pt x="1230072" y="545783"/>
                </a:cubicBezTo>
                <a:cubicBezTo>
                  <a:pt x="1229120" y="552450"/>
                  <a:pt x="1229120" y="561023"/>
                  <a:pt x="1231977" y="565785"/>
                </a:cubicBezTo>
                <a:cubicBezTo>
                  <a:pt x="1231025" y="568643"/>
                  <a:pt x="1231025" y="568643"/>
                  <a:pt x="1229120" y="567690"/>
                </a:cubicBezTo>
                <a:cubicBezTo>
                  <a:pt x="1231025" y="585788"/>
                  <a:pt x="1228167" y="600075"/>
                  <a:pt x="1231977" y="616268"/>
                </a:cubicBezTo>
                <a:cubicBezTo>
                  <a:pt x="1229120" y="612458"/>
                  <a:pt x="1229120" y="631508"/>
                  <a:pt x="1231977" y="627698"/>
                </a:cubicBezTo>
                <a:cubicBezTo>
                  <a:pt x="1230072" y="638175"/>
                  <a:pt x="1227215" y="651510"/>
                  <a:pt x="1226262" y="664845"/>
                </a:cubicBezTo>
                <a:cubicBezTo>
                  <a:pt x="1225310" y="671513"/>
                  <a:pt x="1225310" y="678180"/>
                  <a:pt x="1225310" y="684848"/>
                </a:cubicBezTo>
                <a:cubicBezTo>
                  <a:pt x="1225310" y="687705"/>
                  <a:pt x="1225310" y="690563"/>
                  <a:pt x="1225310" y="694373"/>
                </a:cubicBezTo>
                <a:cubicBezTo>
                  <a:pt x="1225310" y="697230"/>
                  <a:pt x="1225310" y="700088"/>
                  <a:pt x="1225310" y="701993"/>
                </a:cubicBezTo>
                <a:cubicBezTo>
                  <a:pt x="1226262" y="694373"/>
                  <a:pt x="1231025" y="680085"/>
                  <a:pt x="1229120" y="673418"/>
                </a:cubicBezTo>
                <a:cubicBezTo>
                  <a:pt x="1231977" y="677228"/>
                  <a:pt x="1231025" y="666750"/>
                  <a:pt x="1229120" y="665798"/>
                </a:cubicBezTo>
                <a:lnTo>
                  <a:pt x="1231977" y="665798"/>
                </a:lnTo>
                <a:cubicBezTo>
                  <a:pt x="1243407" y="643890"/>
                  <a:pt x="1243407" y="608648"/>
                  <a:pt x="1244360" y="573405"/>
                </a:cubicBezTo>
                <a:close/>
                <a:moveTo>
                  <a:pt x="1015760" y="133350"/>
                </a:moveTo>
                <a:cubicBezTo>
                  <a:pt x="1018617" y="132398"/>
                  <a:pt x="1020522" y="136208"/>
                  <a:pt x="1021475" y="138113"/>
                </a:cubicBezTo>
                <a:cubicBezTo>
                  <a:pt x="1020522" y="139065"/>
                  <a:pt x="1016712" y="134303"/>
                  <a:pt x="1015760" y="133350"/>
                </a:cubicBezTo>
                <a:close/>
                <a:moveTo>
                  <a:pt x="348057" y="1113473"/>
                </a:moveTo>
                <a:cubicBezTo>
                  <a:pt x="348057" y="1109663"/>
                  <a:pt x="354725" y="1115378"/>
                  <a:pt x="355677" y="1114425"/>
                </a:cubicBezTo>
                <a:cubicBezTo>
                  <a:pt x="358535" y="1117283"/>
                  <a:pt x="351867" y="1115378"/>
                  <a:pt x="348057" y="1113473"/>
                </a:cubicBezTo>
                <a:close/>
                <a:moveTo>
                  <a:pt x="393777" y="1141095"/>
                </a:moveTo>
                <a:cubicBezTo>
                  <a:pt x="395682" y="1137285"/>
                  <a:pt x="398540" y="1142048"/>
                  <a:pt x="403302" y="1143953"/>
                </a:cubicBezTo>
                <a:cubicBezTo>
                  <a:pt x="403302" y="1144905"/>
                  <a:pt x="397587" y="1141095"/>
                  <a:pt x="393777" y="1141095"/>
                </a:cubicBezTo>
                <a:close/>
                <a:moveTo>
                  <a:pt x="406160" y="1128713"/>
                </a:moveTo>
                <a:cubicBezTo>
                  <a:pt x="407112" y="1126808"/>
                  <a:pt x="412827" y="1128713"/>
                  <a:pt x="414732" y="1130618"/>
                </a:cubicBezTo>
                <a:cubicBezTo>
                  <a:pt x="413780" y="1132523"/>
                  <a:pt x="408065" y="1128713"/>
                  <a:pt x="406160" y="1128713"/>
                </a:cubicBezTo>
                <a:close/>
                <a:moveTo>
                  <a:pt x="505220" y="1169670"/>
                </a:moveTo>
                <a:cubicBezTo>
                  <a:pt x="506172" y="1169670"/>
                  <a:pt x="509030" y="1169670"/>
                  <a:pt x="510935" y="1169670"/>
                </a:cubicBezTo>
                <a:cubicBezTo>
                  <a:pt x="510935" y="1170623"/>
                  <a:pt x="509982" y="1171575"/>
                  <a:pt x="511887" y="1172528"/>
                </a:cubicBezTo>
                <a:cubicBezTo>
                  <a:pt x="510935" y="1173480"/>
                  <a:pt x="503315" y="1171575"/>
                  <a:pt x="505220" y="1169670"/>
                </a:cubicBezTo>
                <a:close/>
                <a:moveTo>
                  <a:pt x="551892" y="1178243"/>
                </a:moveTo>
                <a:cubicBezTo>
                  <a:pt x="550940" y="1176338"/>
                  <a:pt x="554750" y="1176338"/>
                  <a:pt x="554750" y="1175385"/>
                </a:cubicBezTo>
                <a:cubicBezTo>
                  <a:pt x="543320" y="1172528"/>
                  <a:pt x="530937" y="1174433"/>
                  <a:pt x="527127" y="1167765"/>
                </a:cubicBezTo>
                <a:cubicBezTo>
                  <a:pt x="537605" y="1170623"/>
                  <a:pt x="541415" y="1168718"/>
                  <a:pt x="549035" y="1166813"/>
                </a:cubicBezTo>
                <a:cubicBezTo>
                  <a:pt x="550940" y="1167765"/>
                  <a:pt x="551892" y="1168718"/>
                  <a:pt x="554750" y="1169670"/>
                </a:cubicBezTo>
                <a:cubicBezTo>
                  <a:pt x="552845" y="1171575"/>
                  <a:pt x="550940" y="1170623"/>
                  <a:pt x="547130" y="1169670"/>
                </a:cubicBezTo>
                <a:cubicBezTo>
                  <a:pt x="548082" y="1172528"/>
                  <a:pt x="551892" y="1174433"/>
                  <a:pt x="558560" y="1175385"/>
                </a:cubicBezTo>
                <a:cubicBezTo>
                  <a:pt x="560465" y="1178243"/>
                  <a:pt x="557607" y="1179195"/>
                  <a:pt x="551892" y="1178243"/>
                </a:cubicBezTo>
                <a:close/>
                <a:moveTo>
                  <a:pt x="1183400" y="731520"/>
                </a:moveTo>
                <a:cubicBezTo>
                  <a:pt x="1185305" y="731520"/>
                  <a:pt x="1182447" y="736283"/>
                  <a:pt x="1182447" y="739140"/>
                </a:cubicBezTo>
                <a:cubicBezTo>
                  <a:pt x="1181495" y="738188"/>
                  <a:pt x="1181495" y="737235"/>
                  <a:pt x="1181495" y="736283"/>
                </a:cubicBezTo>
                <a:cubicBezTo>
                  <a:pt x="1181495" y="734378"/>
                  <a:pt x="1181495" y="733425"/>
                  <a:pt x="1183400" y="731520"/>
                </a:cubicBezTo>
                <a:cubicBezTo>
                  <a:pt x="1182447" y="731520"/>
                  <a:pt x="1182447" y="731520"/>
                  <a:pt x="1183400" y="731520"/>
                </a:cubicBezTo>
                <a:close/>
                <a:moveTo>
                  <a:pt x="1170065" y="835343"/>
                </a:moveTo>
                <a:cubicBezTo>
                  <a:pt x="1167207" y="841058"/>
                  <a:pt x="1168160" y="840105"/>
                  <a:pt x="1165302" y="846773"/>
                </a:cubicBezTo>
                <a:cubicBezTo>
                  <a:pt x="1163397" y="848678"/>
                  <a:pt x="1160540" y="845820"/>
                  <a:pt x="1163397" y="841058"/>
                </a:cubicBezTo>
                <a:cubicBezTo>
                  <a:pt x="1165302" y="846773"/>
                  <a:pt x="1165302" y="834390"/>
                  <a:pt x="1170065" y="835343"/>
                </a:cubicBezTo>
                <a:close/>
                <a:moveTo>
                  <a:pt x="779540" y="1134428"/>
                </a:moveTo>
                <a:cubicBezTo>
                  <a:pt x="779540" y="1136333"/>
                  <a:pt x="771920" y="1137285"/>
                  <a:pt x="769062" y="1139190"/>
                </a:cubicBezTo>
                <a:cubicBezTo>
                  <a:pt x="770015" y="1134428"/>
                  <a:pt x="773825" y="1136333"/>
                  <a:pt x="779540" y="1134428"/>
                </a:cubicBezTo>
                <a:close/>
                <a:moveTo>
                  <a:pt x="703340" y="1168718"/>
                </a:moveTo>
                <a:cubicBezTo>
                  <a:pt x="694767" y="1169670"/>
                  <a:pt x="690957" y="1168718"/>
                  <a:pt x="682385" y="1167765"/>
                </a:cubicBezTo>
                <a:cubicBezTo>
                  <a:pt x="686195" y="1163955"/>
                  <a:pt x="694767" y="1165860"/>
                  <a:pt x="703340" y="1163003"/>
                </a:cubicBezTo>
                <a:cubicBezTo>
                  <a:pt x="704292" y="1164908"/>
                  <a:pt x="702387" y="1165860"/>
                  <a:pt x="703340" y="1168718"/>
                </a:cubicBezTo>
                <a:close/>
                <a:moveTo>
                  <a:pt x="658572" y="1168718"/>
                </a:moveTo>
                <a:cubicBezTo>
                  <a:pt x="657620" y="1171575"/>
                  <a:pt x="653810" y="1168718"/>
                  <a:pt x="652857" y="1168718"/>
                </a:cubicBezTo>
                <a:cubicBezTo>
                  <a:pt x="651905" y="1166813"/>
                  <a:pt x="656667" y="1167765"/>
                  <a:pt x="656667" y="1165860"/>
                </a:cubicBezTo>
                <a:cubicBezTo>
                  <a:pt x="662382" y="1165860"/>
                  <a:pt x="653810" y="1169670"/>
                  <a:pt x="658572" y="1168718"/>
                </a:cubicBezTo>
                <a:close/>
                <a:moveTo>
                  <a:pt x="676670" y="1167765"/>
                </a:moveTo>
                <a:cubicBezTo>
                  <a:pt x="675717" y="1169670"/>
                  <a:pt x="671907" y="1170623"/>
                  <a:pt x="671907" y="1172528"/>
                </a:cubicBezTo>
                <a:cubicBezTo>
                  <a:pt x="670002" y="1170623"/>
                  <a:pt x="659525" y="1174433"/>
                  <a:pt x="658572" y="1171575"/>
                </a:cubicBezTo>
                <a:cubicBezTo>
                  <a:pt x="664287" y="1173480"/>
                  <a:pt x="669050" y="1167765"/>
                  <a:pt x="676670" y="1167765"/>
                </a:cubicBezTo>
                <a:close/>
                <a:moveTo>
                  <a:pt x="666192" y="1156335"/>
                </a:moveTo>
                <a:cubicBezTo>
                  <a:pt x="661430" y="1157288"/>
                  <a:pt x="657620" y="1159193"/>
                  <a:pt x="650000" y="1160145"/>
                </a:cubicBezTo>
                <a:cubicBezTo>
                  <a:pt x="646190" y="1156335"/>
                  <a:pt x="653810" y="1154430"/>
                  <a:pt x="661430" y="1152525"/>
                </a:cubicBezTo>
                <a:cubicBezTo>
                  <a:pt x="670002" y="1150620"/>
                  <a:pt x="680480" y="1149668"/>
                  <a:pt x="684290" y="1147763"/>
                </a:cubicBezTo>
                <a:cubicBezTo>
                  <a:pt x="690957" y="1148715"/>
                  <a:pt x="691910" y="1151573"/>
                  <a:pt x="684290" y="1154430"/>
                </a:cubicBezTo>
                <a:cubicBezTo>
                  <a:pt x="684290" y="1153478"/>
                  <a:pt x="685242" y="1153478"/>
                  <a:pt x="685242" y="1152525"/>
                </a:cubicBezTo>
                <a:cubicBezTo>
                  <a:pt x="675717" y="1154430"/>
                  <a:pt x="670002" y="1155383"/>
                  <a:pt x="666192" y="1156335"/>
                </a:cubicBezTo>
                <a:close/>
                <a:moveTo>
                  <a:pt x="651905" y="1169670"/>
                </a:moveTo>
                <a:cubicBezTo>
                  <a:pt x="641427" y="1172528"/>
                  <a:pt x="616662" y="1172528"/>
                  <a:pt x="622377" y="1168718"/>
                </a:cubicBezTo>
                <a:cubicBezTo>
                  <a:pt x="629997" y="1171575"/>
                  <a:pt x="639522" y="1166813"/>
                  <a:pt x="651905" y="1169670"/>
                </a:cubicBezTo>
                <a:close/>
                <a:moveTo>
                  <a:pt x="690957" y="1150620"/>
                </a:moveTo>
                <a:cubicBezTo>
                  <a:pt x="690005" y="1148715"/>
                  <a:pt x="693815" y="1147763"/>
                  <a:pt x="695720" y="1147763"/>
                </a:cubicBezTo>
                <a:cubicBezTo>
                  <a:pt x="696672" y="1149668"/>
                  <a:pt x="693815" y="1151573"/>
                  <a:pt x="690957" y="1150620"/>
                </a:cubicBezTo>
                <a:close/>
                <a:moveTo>
                  <a:pt x="702387" y="1126808"/>
                </a:moveTo>
                <a:cubicBezTo>
                  <a:pt x="692862" y="1128713"/>
                  <a:pt x="682385" y="1129665"/>
                  <a:pt x="674765" y="1130618"/>
                </a:cubicBezTo>
                <a:cubicBezTo>
                  <a:pt x="671907" y="1131570"/>
                  <a:pt x="676670" y="1134428"/>
                  <a:pt x="679527" y="1133475"/>
                </a:cubicBezTo>
                <a:cubicBezTo>
                  <a:pt x="678575" y="1136333"/>
                  <a:pt x="673812" y="1134428"/>
                  <a:pt x="670955" y="1134428"/>
                </a:cubicBezTo>
                <a:cubicBezTo>
                  <a:pt x="670955" y="1133475"/>
                  <a:pt x="671907" y="1132523"/>
                  <a:pt x="671907" y="1130618"/>
                </a:cubicBezTo>
                <a:cubicBezTo>
                  <a:pt x="670955" y="1128713"/>
                  <a:pt x="665240" y="1131570"/>
                  <a:pt x="662382" y="1131570"/>
                </a:cubicBezTo>
                <a:cubicBezTo>
                  <a:pt x="670955" y="1125855"/>
                  <a:pt x="680480" y="1123950"/>
                  <a:pt x="690957" y="1122998"/>
                </a:cubicBezTo>
                <a:cubicBezTo>
                  <a:pt x="696672" y="1122045"/>
                  <a:pt x="701435" y="1122045"/>
                  <a:pt x="708102" y="1121093"/>
                </a:cubicBezTo>
                <a:cubicBezTo>
                  <a:pt x="713817" y="1120140"/>
                  <a:pt x="720485" y="1118235"/>
                  <a:pt x="727152" y="1116330"/>
                </a:cubicBezTo>
                <a:cubicBezTo>
                  <a:pt x="727152" y="1117283"/>
                  <a:pt x="727152" y="1118235"/>
                  <a:pt x="729057" y="1118235"/>
                </a:cubicBezTo>
                <a:cubicBezTo>
                  <a:pt x="725247" y="1120140"/>
                  <a:pt x="721437" y="1122045"/>
                  <a:pt x="716675" y="1122998"/>
                </a:cubicBezTo>
                <a:cubicBezTo>
                  <a:pt x="714770" y="1123950"/>
                  <a:pt x="711912" y="1123950"/>
                  <a:pt x="710007" y="1124903"/>
                </a:cubicBezTo>
                <a:cubicBezTo>
                  <a:pt x="707150" y="1125855"/>
                  <a:pt x="704292" y="1125855"/>
                  <a:pt x="702387" y="1126808"/>
                </a:cubicBezTo>
                <a:close/>
                <a:moveTo>
                  <a:pt x="378537" y="1030605"/>
                </a:moveTo>
                <a:cubicBezTo>
                  <a:pt x="379490" y="1030605"/>
                  <a:pt x="379490" y="1030605"/>
                  <a:pt x="380442" y="1030605"/>
                </a:cubicBezTo>
                <a:cubicBezTo>
                  <a:pt x="380442" y="1030605"/>
                  <a:pt x="380442" y="1030605"/>
                  <a:pt x="380442" y="1030605"/>
                </a:cubicBezTo>
                <a:cubicBezTo>
                  <a:pt x="380442" y="1030605"/>
                  <a:pt x="380442" y="1030605"/>
                  <a:pt x="380442" y="1031558"/>
                </a:cubicBezTo>
                <a:cubicBezTo>
                  <a:pt x="378537" y="1031558"/>
                  <a:pt x="377585" y="1030605"/>
                  <a:pt x="377585" y="1030605"/>
                </a:cubicBezTo>
                <a:cubicBezTo>
                  <a:pt x="377585" y="1030605"/>
                  <a:pt x="377585" y="1030605"/>
                  <a:pt x="378537" y="1030605"/>
                </a:cubicBezTo>
                <a:close/>
                <a:moveTo>
                  <a:pt x="301385" y="998220"/>
                </a:moveTo>
                <a:cubicBezTo>
                  <a:pt x="301385" y="998220"/>
                  <a:pt x="300432" y="999173"/>
                  <a:pt x="300432" y="999173"/>
                </a:cubicBezTo>
                <a:cubicBezTo>
                  <a:pt x="300432" y="999173"/>
                  <a:pt x="299480" y="999173"/>
                  <a:pt x="299480" y="998220"/>
                </a:cubicBezTo>
                <a:cubicBezTo>
                  <a:pt x="299480" y="998220"/>
                  <a:pt x="299480" y="997268"/>
                  <a:pt x="300432" y="997268"/>
                </a:cubicBezTo>
                <a:cubicBezTo>
                  <a:pt x="300432" y="997268"/>
                  <a:pt x="300432" y="996315"/>
                  <a:pt x="301385" y="996315"/>
                </a:cubicBezTo>
                <a:lnTo>
                  <a:pt x="301385" y="996315"/>
                </a:lnTo>
                <a:lnTo>
                  <a:pt x="301385" y="996315"/>
                </a:lnTo>
                <a:cubicBezTo>
                  <a:pt x="300432" y="997268"/>
                  <a:pt x="301385" y="997268"/>
                  <a:pt x="301385" y="998220"/>
                </a:cubicBezTo>
                <a:close/>
                <a:moveTo>
                  <a:pt x="545225" y="107633"/>
                </a:moveTo>
                <a:cubicBezTo>
                  <a:pt x="544272" y="108585"/>
                  <a:pt x="542367" y="109538"/>
                  <a:pt x="540462" y="109538"/>
                </a:cubicBezTo>
                <a:cubicBezTo>
                  <a:pt x="540462" y="109538"/>
                  <a:pt x="539510" y="109538"/>
                  <a:pt x="539510" y="109538"/>
                </a:cubicBezTo>
                <a:cubicBezTo>
                  <a:pt x="538557" y="109538"/>
                  <a:pt x="536652" y="109538"/>
                  <a:pt x="534747" y="109538"/>
                </a:cubicBezTo>
                <a:cubicBezTo>
                  <a:pt x="538557" y="108585"/>
                  <a:pt x="541415" y="107633"/>
                  <a:pt x="545225" y="107633"/>
                </a:cubicBezTo>
                <a:close/>
                <a:moveTo>
                  <a:pt x="1209117" y="426720"/>
                </a:moveTo>
                <a:cubicBezTo>
                  <a:pt x="1210070" y="430530"/>
                  <a:pt x="1209117" y="431483"/>
                  <a:pt x="1208165" y="433388"/>
                </a:cubicBezTo>
                <a:cubicBezTo>
                  <a:pt x="1207212" y="429578"/>
                  <a:pt x="1206260" y="424815"/>
                  <a:pt x="1205307" y="420053"/>
                </a:cubicBezTo>
                <a:cubicBezTo>
                  <a:pt x="1205307" y="419100"/>
                  <a:pt x="1205307" y="418148"/>
                  <a:pt x="1205307" y="418148"/>
                </a:cubicBezTo>
                <a:cubicBezTo>
                  <a:pt x="1209117" y="427673"/>
                  <a:pt x="1205307" y="426720"/>
                  <a:pt x="1209117" y="426720"/>
                </a:cubicBezTo>
                <a:close/>
                <a:moveTo>
                  <a:pt x="1211022" y="434340"/>
                </a:moveTo>
                <a:cubicBezTo>
                  <a:pt x="1211975" y="437198"/>
                  <a:pt x="1211975" y="439103"/>
                  <a:pt x="1211975" y="441008"/>
                </a:cubicBezTo>
                <a:cubicBezTo>
                  <a:pt x="1211975" y="441008"/>
                  <a:pt x="1211975" y="441008"/>
                  <a:pt x="1211022" y="441008"/>
                </a:cubicBezTo>
                <a:cubicBezTo>
                  <a:pt x="1210070" y="440055"/>
                  <a:pt x="1210070" y="439103"/>
                  <a:pt x="1209117" y="439103"/>
                </a:cubicBezTo>
                <a:cubicBezTo>
                  <a:pt x="1210070" y="436245"/>
                  <a:pt x="1209117" y="434340"/>
                  <a:pt x="1211022" y="434340"/>
                </a:cubicBezTo>
                <a:close/>
                <a:moveTo>
                  <a:pt x="1206260" y="636270"/>
                </a:moveTo>
                <a:cubicBezTo>
                  <a:pt x="1206260" y="634365"/>
                  <a:pt x="1206260" y="632460"/>
                  <a:pt x="1205307" y="632460"/>
                </a:cubicBezTo>
                <a:cubicBezTo>
                  <a:pt x="1205307" y="628650"/>
                  <a:pt x="1206260" y="625793"/>
                  <a:pt x="1207212" y="622935"/>
                </a:cubicBezTo>
                <a:cubicBezTo>
                  <a:pt x="1208165" y="623888"/>
                  <a:pt x="1208165" y="624840"/>
                  <a:pt x="1209117" y="625793"/>
                </a:cubicBezTo>
                <a:cubicBezTo>
                  <a:pt x="1209117" y="623888"/>
                  <a:pt x="1209117" y="621983"/>
                  <a:pt x="1208165" y="620078"/>
                </a:cubicBezTo>
                <a:cubicBezTo>
                  <a:pt x="1208165" y="620078"/>
                  <a:pt x="1208165" y="619125"/>
                  <a:pt x="1208165" y="619125"/>
                </a:cubicBezTo>
                <a:cubicBezTo>
                  <a:pt x="1208165" y="619125"/>
                  <a:pt x="1208165" y="618173"/>
                  <a:pt x="1208165" y="618173"/>
                </a:cubicBezTo>
                <a:cubicBezTo>
                  <a:pt x="1208165" y="617220"/>
                  <a:pt x="1208165" y="617220"/>
                  <a:pt x="1209117" y="616268"/>
                </a:cubicBezTo>
                <a:cubicBezTo>
                  <a:pt x="1209117" y="619125"/>
                  <a:pt x="1211022" y="619125"/>
                  <a:pt x="1210070" y="623888"/>
                </a:cubicBezTo>
                <a:cubicBezTo>
                  <a:pt x="1204355" y="630555"/>
                  <a:pt x="1208165" y="626745"/>
                  <a:pt x="1206260" y="636270"/>
                </a:cubicBezTo>
                <a:close/>
                <a:moveTo>
                  <a:pt x="705245" y="116205"/>
                </a:moveTo>
                <a:cubicBezTo>
                  <a:pt x="704292" y="116205"/>
                  <a:pt x="703340" y="116205"/>
                  <a:pt x="703340" y="116205"/>
                </a:cubicBezTo>
                <a:cubicBezTo>
                  <a:pt x="704292" y="115253"/>
                  <a:pt x="705245" y="115253"/>
                  <a:pt x="705245" y="116205"/>
                </a:cubicBezTo>
                <a:cubicBezTo>
                  <a:pt x="706197" y="115253"/>
                  <a:pt x="706197" y="116205"/>
                  <a:pt x="705245" y="116205"/>
                </a:cubicBezTo>
                <a:close/>
                <a:moveTo>
                  <a:pt x="1093865" y="270510"/>
                </a:moveTo>
                <a:cubicBezTo>
                  <a:pt x="1091007" y="270510"/>
                  <a:pt x="1089102" y="269558"/>
                  <a:pt x="1089102" y="266700"/>
                </a:cubicBezTo>
                <a:cubicBezTo>
                  <a:pt x="1089102" y="266700"/>
                  <a:pt x="1089102" y="266700"/>
                  <a:pt x="1089102" y="266700"/>
                </a:cubicBezTo>
                <a:cubicBezTo>
                  <a:pt x="1091007" y="267653"/>
                  <a:pt x="1092912" y="268605"/>
                  <a:pt x="1093865" y="270510"/>
                </a:cubicBezTo>
                <a:close/>
                <a:moveTo>
                  <a:pt x="1204355" y="589598"/>
                </a:moveTo>
                <a:cubicBezTo>
                  <a:pt x="1204355" y="586740"/>
                  <a:pt x="1204355" y="584835"/>
                  <a:pt x="1203402" y="581978"/>
                </a:cubicBezTo>
                <a:cubicBezTo>
                  <a:pt x="1203402" y="581978"/>
                  <a:pt x="1203402" y="581978"/>
                  <a:pt x="1203402" y="581025"/>
                </a:cubicBezTo>
                <a:cubicBezTo>
                  <a:pt x="1204355" y="579120"/>
                  <a:pt x="1205307" y="577215"/>
                  <a:pt x="1207212" y="576263"/>
                </a:cubicBezTo>
                <a:cubicBezTo>
                  <a:pt x="1207212" y="579120"/>
                  <a:pt x="1207212" y="581025"/>
                  <a:pt x="1207212" y="583883"/>
                </a:cubicBezTo>
                <a:cubicBezTo>
                  <a:pt x="1207212" y="589598"/>
                  <a:pt x="1208165" y="594360"/>
                  <a:pt x="1208165" y="600075"/>
                </a:cubicBezTo>
                <a:cubicBezTo>
                  <a:pt x="1207212" y="600075"/>
                  <a:pt x="1205307" y="600075"/>
                  <a:pt x="1205307" y="602933"/>
                </a:cubicBezTo>
                <a:cubicBezTo>
                  <a:pt x="1206260" y="602933"/>
                  <a:pt x="1208165" y="601980"/>
                  <a:pt x="1208165" y="604838"/>
                </a:cubicBezTo>
                <a:cubicBezTo>
                  <a:pt x="1207212" y="609600"/>
                  <a:pt x="1206260" y="613410"/>
                  <a:pt x="1205307" y="616268"/>
                </a:cubicBezTo>
                <a:cubicBezTo>
                  <a:pt x="1205307" y="608648"/>
                  <a:pt x="1205307" y="599123"/>
                  <a:pt x="1204355" y="589598"/>
                </a:cubicBezTo>
                <a:close/>
                <a:moveTo>
                  <a:pt x="1207212" y="568643"/>
                </a:moveTo>
                <a:cubicBezTo>
                  <a:pt x="1207212" y="568643"/>
                  <a:pt x="1207212" y="569595"/>
                  <a:pt x="1207212" y="569595"/>
                </a:cubicBezTo>
                <a:cubicBezTo>
                  <a:pt x="1207212" y="569595"/>
                  <a:pt x="1207212" y="568643"/>
                  <a:pt x="1207212" y="568643"/>
                </a:cubicBezTo>
                <a:close/>
                <a:moveTo>
                  <a:pt x="1128155" y="307658"/>
                </a:moveTo>
                <a:cubicBezTo>
                  <a:pt x="1126250" y="305753"/>
                  <a:pt x="1126250" y="302895"/>
                  <a:pt x="1129107" y="300990"/>
                </a:cubicBezTo>
                <a:cubicBezTo>
                  <a:pt x="1129107" y="300990"/>
                  <a:pt x="1129107" y="300990"/>
                  <a:pt x="1130060" y="300990"/>
                </a:cubicBezTo>
                <a:cubicBezTo>
                  <a:pt x="1132917" y="303848"/>
                  <a:pt x="1134822" y="307658"/>
                  <a:pt x="1137680" y="312420"/>
                </a:cubicBezTo>
                <a:cubicBezTo>
                  <a:pt x="1133870" y="313373"/>
                  <a:pt x="1131965" y="311468"/>
                  <a:pt x="1128155" y="307658"/>
                </a:cubicBezTo>
                <a:close/>
                <a:moveTo>
                  <a:pt x="1126250" y="296228"/>
                </a:moveTo>
                <a:cubicBezTo>
                  <a:pt x="1123392" y="295275"/>
                  <a:pt x="1121487" y="293370"/>
                  <a:pt x="1120535" y="290513"/>
                </a:cubicBezTo>
                <a:cubicBezTo>
                  <a:pt x="1122440" y="292418"/>
                  <a:pt x="1124345" y="294323"/>
                  <a:pt x="1126250" y="296228"/>
                </a:cubicBezTo>
                <a:close/>
                <a:moveTo>
                  <a:pt x="1205307" y="633413"/>
                </a:moveTo>
                <a:cubicBezTo>
                  <a:pt x="1205307" y="635318"/>
                  <a:pt x="1205307" y="637223"/>
                  <a:pt x="1205307" y="639128"/>
                </a:cubicBezTo>
                <a:cubicBezTo>
                  <a:pt x="1205307" y="637223"/>
                  <a:pt x="1205307" y="635318"/>
                  <a:pt x="1205307" y="633413"/>
                </a:cubicBezTo>
                <a:close/>
                <a:moveTo>
                  <a:pt x="1223405" y="493395"/>
                </a:moveTo>
                <a:cubicBezTo>
                  <a:pt x="1223405" y="492443"/>
                  <a:pt x="1224357" y="491490"/>
                  <a:pt x="1225310" y="489585"/>
                </a:cubicBezTo>
                <a:cubicBezTo>
                  <a:pt x="1225310" y="492443"/>
                  <a:pt x="1225310" y="494348"/>
                  <a:pt x="1224357" y="495300"/>
                </a:cubicBezTo>
                <a:cubicBezTo>
                  <a:pt x="1223405" y="494348"/>
                  <a:pt x="1223405" y="494348"/>
                  <a:pt x="1223405" y="493395"/>
                </a:cubicBezTo>
                <a:close/>
                <a:moveTo>
                  <a:pt x="1221500" y="478155"/>
                </a:moveTo>
                <a:cubicBezTo>
                  <a:pt x="1221500" y="477203"/>
                  <a:pt x="1221500" y="477203"/>
                  <a:pt x="1221500" y="476250"/>
                </a:cubicBezTo>
                <a:cubicBezTo>
                  <a:pt x="1222452" y="477203"/>
                  <a:pt x="1222452" y="478155"/>
                  <a:pt x="1223405" y="479108"/>
                </a:cubicBezTo>
                <a:cubicBezTo>
                  <a:pt x="1222452" y="479108"/>
                  <a:pt x="1222452" y="479108"/>
                  <a:pt x="1221500" y="478155"/>
                </a:cubicBezTo>
                <a:close/>
                <a:moveTo>
                  <a:pt x="1216737" y="461963"/>
                </a:moveTo>
                <a:cubicBezTo>
                  <a:pt x="1214832" y="466725"/>
                  <a:pt x="1217690" y="471488"/>
                  <a:pt x="1218642" y="470535"/>
                </a:cubicBezTo>
                <a:cubicBezTo>
                  <a:pt x="1218642" y="472440"/>
                  <a:pt x="1217690" y="473393"/>
                  <a:pt x="1217690" y="473393"/>
                </a:cubicBezTo>
                <a:cubicBezTo>
                  <a:pt x="1216737" y="472440"/>
                  <a:pt x="1216737" y="471488"/>
                  <a:pt x="1215785" y="470535"/>
                </a:cubicBezTo>
                <a:cubicBezTo>
                  <a:pt x="1215785" y="469583"/>
                  <a:pt x="1215785" y="469583"/>
                  <a:pt x="1215785" y="468630"/>
                </a:cubicBezTo>
                <a:cubicBezTo>
                  <a:pt x="1214832" y="467678"/>
                  <a:pt x="1213880" y="466725"/>
                  <a:pt x="1212927" y="465773"/>
                </a:cubicBezTo>
                <a:cubicBezTo>
                  <a:pt x="1211975" y="464820"/>
                  <a:pt x="1211975" y="463868"/>
                  <a:pt x="1211975" y="463868"/>
                </a:cubicBezTo>
                <a:cubicBezTo>
                  <a:pt x="1211022" y="461963"/>
                  <a:pt x="1212927" y="460058"/>
                  <a:pt x="1214832" y="460058"/>
                </a:cubicBezTo>
                <a:cubicBezTo>
                  <a:pt x="1214832" y="461010"/>
                  <a:pt x="1215785" y="461963"/>
                  <a:pt x="1216737" y="461963"/>
                </a:cubicBezTo>
                <a:cubicBezTo>
                  <a:pt x="1216737" y="461963"/>
                  <a:pt x="1216737" y="461963"/>
                  <a:pt x="1216737" y="461963"/>
                </a:cubicBezTo>
                <a:close/>
                <a:moveTo>
                  <a:pt x="1205307" y="418148"/>
                </a:moveTo>
                <a:cubicBezTo>
                  <a:pt x="1205307" y="418148"/>
                  <a:pt x="1205307" y="418148"/>
                  <a:pt x="1205307" y="418148"/>
                </a:cubicBezTo>
                <a:cubicBezTo>
                  <a:pt x="1205307" y="417195"/>
                  <a:pt x="1205307" y="416243"/>
                  <a:pt x="1205307" y="416243"/>
                </a:cubicBezTo>
                <a:cubicBezTo>
                  <a:pt x="1205307" y="417195"/>
                  <a:pt x="1205307" y="418148"/>
                  <a:pt x="1205307" y="418148"/>
                </a:cubicBezTo>
                <a:close/>
                <a:moveTo>
                  <a:pt x="554750" y="109538"/>
                </a:moveTo>
                <a:cubicBezTo>
                  <a:pt x="553797" y="109538"/>
                  <a:pt x="552845" y="109538"/>
                  <a:pt x="551892" y="108585"/>
                </a:cubicBezTo>
                <a:cubicBezTo>
                  <a:pt x="552845" y="109538"/>
                  <a:pt x="553797" y="109538"/>
                  <a:pt x="554750" y="109538"/>
                </a:cubicBezTo>
                <a:close/>
                <a:moveTo>
                  <a:pt x="748107" y="1136333"/>
                </a:moveTo>
                <a:cubicBezTo>
                  <a:pt x="749060" y="1140143"/>
                  <a:pt x="744297" y="1137285"/>
                  <a:pt x="740487" y="1139190"/>
                </a:cubicBezTo>
                <a:cubicBezTo>
                  <a:pt x="741440" y="1137285"/>
                  <a:pt x="744297" y="1136333"/>
                  <a:pt x="748107" y="1136333"/>
                </a:cubicBezTo>
                <a:close/>
                <a:moveTo>
                  <a:pt x="1060527" y="986790"/>
                </a:moveTo>
                <a:cubicBezTo>
                  <a:pt x="1062432" y="989648"/>
                  <a:pt x="1056717" y="991553"/>
                  <a:pt x="1052907" y="996315"/>
                </a:cubicBezTo>
                <a:cubicBezTo>
                  <a:pt x="1051955" y="995363"/>
                  <a:pt x="1050050" y="996315"/>
                  <a:pt x="1049097" y="995363"/>
                </a:cubicBezTo>
                <a:cubicBezTo>
                  <a:pt x="1052907" y="992505"/>
                  <a:pt x="1056717" y="988695"/>
                  <a:pt x="1060527" y="986790"/>
                </a:cubicBezTo>
                <a:close/>
                <a:moveTo>
                  <a:pt x="1067195" y="977265"/>
                </a:moveTo>
                <a:cubicBezTo>
                  <a:pt x="1068147" y="978218"/>
                  <a:pt x="1069100" y="979170"/>
                  <a:pt x="1070052" y="977265"/>
                </a:cubicBezTo>
                <a:cubicBezTo>
                  <a:pt x="1071957" y="979170"/>
                  <a:pt x="1066242" y="984885"/>
                  <a:pt x="1063385" y="985838"/>
                </a:cubicBezTo>
                <a:cubicBezTo>
                  <a:pt x="1063385" y="983933"/>
                  <a:pt x="1064337" y="981075"/>
                  <a:pt x="1067195" y="977265"/>
                </a:cubicBezTo>
                <a:close/>
                <a:moveTo>
                  <a:pt x="1185305" y="723900"/>
                </a:moveTo>
                <a:cubicBezTo>
                  <a:pt x="1186257" y="723900"/>
                  <a:pt x="1186257" y="723900"/>
                  <a:pt x="1185305" y="723900"/>
                </a:cubicBezTo>
                <a:cubicBezTo>
                  <a:pt x="1185305" y="726758"/>
                  <a:pt x="1185305" y="726758"/>
                  <a:pt x="1184352" y="726758"/>
                </a:cubicBezTo>
                <a:cubicBezTo>
                  <a:pt x="1185305" y="725805"/>
                  <a:pt x="1185305" y="724853"/>
                  <a:pt x="1185305" y="723900"/>
                </a:cubicBezTo>
                <a:close/>
                <a:moveTo>
                  <a:pt x="1203402" y="662940"/>
                </a:moveTo>
                <a:cubicBezTo>
                  <a:pt x="1203402" y="661988"/>
                  <a:pt x="1203402" y="660083"/>
                  <a:pt x="1203402" y="659130"/>
                </a:cubicBezTo>
                <a:cubicBezTo>
                  <a:pt x="1203402" y="659130"/>
                  <a:pt x="1204355" y="658178"/>
                  <a:pt x="1205307" y="658178"/>
                </a:cubicBezTo>
                <a:cubicBezTo>
                  <a:pt x="1204355" y="660083"/>
                  <a:pt x="1203402" y="661988"/>
                  <a:pt x="1203402" y="662940"/>
                </a:cubicBezTo>
                <a:close/>
                <a:moveTo>
                  <a:pt x="1206260" y="653415"/>
                </a:moveTo>
                <a:cubicBezTo>
                  <a:pt x="1206260" y="651510"/>
                  <a:pt x="1205307" y="648653"/>
                  <a:pt x="1205307" y="646748"/>
                </a:cubicBezTo>
                <a:cubicBezTo>
                  <a:pt x="1206260" y="644843"/>
                  <a:pt x="1206260" y="642938"/>
                  <a:pt x="1207212" y="640080"/>
                </a:cubicBezTo>
                <a:cubicBezTo>
                  <a:pt x="1207212" y="645795"/>
                  <a:pt x="1206260" y="648653"/>
                  <a:pt x="1206260" y="653415"/>
                </a:cubicBezTo>
                <a:cubicBezTo>
                  <a:pt x="1206260" y="653415"/>
                  <a:pt x="1206260" y="653415"/>
                  <a:pt x="1206260" y="653415"/>
                </a:cubicBezTo>
                <a:close/>
                <a:moveTo>
                  <a:pt x="1225310" y="521018"/>
                </a:moveTo>
                <a:cubicBezTo>
                  <a:pt x="1226262" y="517208"/>
                  <a:pt x="1226262" y="513398"/>
                  <a:pt x="1225310" y="508635"/>
                </a:cubicBezTo>
                <a:cubicBezTo>
                  <a:pt x="1230072" y="510540"/>
                  <a:pt x="1228167" y="521018"/>
                  <a:pt x="1225310" y="524828"/>
                </a:cubicBezTo>
                <a:cubicBezTo>
                  <a:pt x="1225310" y="523875"/>
                  <a:pt x="1225310" y="522923"/>
                  <a:pt x="1225310" y="521018"/>
                </a:cubicBezTo>
                <a:close/>
                <a:moveTo>
                  <a:pt x="1224357" y="498158"/>
                </a:moveTo>
                <a:cubicBezTo>
                  <a:pt x="1225310" y="500063"/>
                  <a:pt x="1226262" y="502920"/>
                  <a:pt x="1227215" y="506730"/>
                </a:cubicBezTo>
                <a:cubicBezTo>
                  <a:pt x="1224357" y="509588"/>
                  <a:pt x="1223405" y="501015"/>
                  <a:pt x="1224357" y="498158"/>
                </a:cubicBezTo>
                <a:close/>
                <a:moveTo>
                  <a:pt x="1212927" y="422910"/>
                </a:moveTo>
                <a:lnTo>
                  <a:pt x="1210070" y="423863"/>
                </a:lnTo>
                <a:cubicBezTo>
                  <a:pt x="1209117" y="421005"/>
                  <a:pt x="1211022" y="417195"/>
                  <a:pt x="1208165" y="416243"/>
                </a:cubicBezTo>
                <a:cubicBezTo>
                  <a:pt x="1207212" y="411480"/>
                  <a:pt x="1210070" y="417195"/>
                  <a:pt x="1211022" y="417195"/>
                </a:cubicBezTo>
                <a:cubicBezTo>
                  <a:pt x="1211022" y="415290"/>
                  <a:pt x="1210070" y="414338"/>
                  <a:pt x="1209117" y="412433"/>
                </a:cubicBezTo>
                <a:cubicBezTo>
                  <a:pt x="1210070" y="412433"/>
                  <a:pt x="1210070" y="411480"/>
                  <a:pt x="1211022" y="410528"/>
                </a:cubicBezTo>
                <a:cubicBezTo>
                  <a:pt x="1211975" y="414338"/>
                  <a:pt x="1212927" y="418148"/>
                  <a:pt x="1212927" y="422910"/>
                </a:cubicBezTo>
                <a:close/>
                <a:moveTo>
                  <a:pt x="1206260" y="397193"/>
                </a:moveTo>
                <a:cubicBezTo>
                  <a:pt x="1205307" y="397193"/>
                  <a:pt x="1204355" y="394335"/>
                  <a:pt x="1204355" y="392430"/>
                </a:cubicBezTo>
                <a:cubicBezTo>
                  <a:pt x="1204355" y="392430"/>
                  <a:pt x="1204355" y="392430"/>
                  <a:pt x="1204355" y="392430"/>
                </a:cubicBezTo>
                <a:cubicBezTo>
                  <a:pt x="1205307" y="392430"/>
                  <a:pt x="1205307" y="391478"/>
                  <a:pt x="1206260" y="391478"/>
                </a:cubicBezTo>
                <a:cubicBezTo>
                  <a:pt x="1208165" y="395288"/>
                  <a:pt x="1206260" y="394335"/>
                  <a:pt x="1206260" y="397193"/>
                </a:cubicBezTo>
                <a:close/>
                <a:moveTo>
                  <a:pt x="1192925" y="381953"/>
                </a:moveTo>
                <a:cubicBezTo>
                  <a:pt x="1192925" y="381953"/>
                  <a:pt x="1193877" y="381953"/>
                  <a:pt x="1193877" y="381953"/>
                </a:cubicBezTo>
                <a:cubicBezTo>
                  <a:pt x="1196735" y="383858"/>
                  <a:pt x="1198640" y="385763"/>
                  <a:pt x="1199592" y="389573"/>
                </a:cubicBezTo>
                <a:cubicBezTo>
                  <a:pt x="1199592" y="391478"/>
                  <a:pt x="1201497" y="391478"/>
                  <a:pt x="1202450" y="391478"/>
                </a:cubicBezTo>
                <a:cubicBezTo>
                  <a:pt x="1202450" y="392430"/>
                  <a:pt x="1203402" y="394335"/>
                  <a:pt x="1203402" y="395288"/>
                </a:cubicBezTo>
                <a:cubicBezTo>
                  <a:pt x="1202450" y="395288"/>
                  <a:pt x="1202450" y="397193"/>
                  <a:pt x="1202450" y="397193"/>
                </a:cubicBezTo>
                <a:cubicBezTo>
                  <a:pt x="1200545" y="390525"/>
                  <a:pt x="1196735" y="392430"/>
                  <a:pt x="1201497" y="396240"/>
                </a:cubicBezTo>
                <a:cubicBezTo>
                  <a:pt x="1201497" y="397193"/>
                  <a:pt x="1201497" y="398145"/>
                  <a:pt x="1202450" y="399098"/>
                </a:cubicBezTo>
                <a:cubicBezTo>
                  <a:pt x="1199592" y="399098"/>
                  <a:pt x="1197687" y="399098"/>
                  <a:pt x="1194830" y="399098"/>
                </a:cubicBezTo>
                <a:cubicBezTo>
                  <a:pt x="1193877" y="399098"/>
                  <a:pt x="1192925" y="397193"/>
                  <a:pt x="1192925" y="396240"/>
                </a:cubicBezTo>
                <a:cubicBezTo>
                  <a:pt x="1193877" y="394335"/>
                  <a:pt x="1195782" y="391478"/>
                  <a:pt x="1194830" y="389573"/>
                </a:cubicBezTo>
                <a:cubicBezTo>
                  <a:pt x="1194830" y="387668"/>
                  <a:pt x="1191972" y="385763"/>
                  <a:pt x="1191972" y="382905"/>
                </a:cubicBezTo>
                <a:cubicBezTo>
                  <a:pt x="1191972" y="382905"/>
                  <a:pt x="1192925" y="381953"/>
                  <a:pt x="1192925" y="381953"/>
                </a:cubicBezTo>
                <a:close/>
                <a:moveTo>
                  <a:pt x="1166255" y="331470"/>
                </a:moveTo>
                <a:cubicBezTo>
                  <a:pt x="1165302" y="331470"/>
                  <a:pt x="1164350" y="330518"/>
                  <a:pt x="1163397" y="331470"/>
                </a:cubicBezTo>
                <a:cubicBezTo>
                  <a:pt x="1162445" y="330518"/>
                  <a:pt x="1162445" y="328613"/>
                  <a:pt x="1161492" y="327660"/>
                </a:cubicBezTo>
                <a:cubicBezTo>
                  <a:pt x="1161492" y="326708"/>
                  <a:pt x="1161492" y="325755"/>
                  <a:pt x="1161492" y="324803"/>
                </a:cubicBezTo>
                <a:cubicBezTo>
                  <a:pt x="1162445" y="326708"/>
                  <a:pt x="1164350" y="329565"/>
                  <a:pt x="1166255" y="331470"/>
                </a:cubicBezTo>
                <a:close/>
                <a:moveTo>
                  <a:pt x="1062432" y="189548"/>
                </a:moveTo>
                <a:cubicBezTo>
                  <a:pt x="1063385" y="190500"/>
                  <a:pt x="1063385" y="190500"/>
                  <a:pt x="1064337" y="191453"/>
                </a:cubicBezTo>
                <a:cubicBezTo>
                  <a:pt x="1064337" y="191453"/>
                  <a:pt x="1064337" y="191453"/>
                  <a:pt x="1064337" y="192405"/>
                </a:cubicBezTo>
                <a:cubicBezTo>
                  <a:pt x="1060527" y="191453"/>
                  <a:pt x="1059575" y="187643"/>
                  <a:pt x="1057670" y="182880"/>
                </a:cubicBezTo>
                <a:cubicBezTo>
                  <a:pt x="1058622" y="185738"/>
                  <a:pt x="1060527" y="187643"/>
                  <a:pt x="1062432" y="189548"/>
                </a:cubicBezTo>
                <a:close/>
                <a:moveTo>
                  <a:pt x="1007187" y="171450"/>
                </a:moveTo>
                <a:cubicBezTo>
                  <a:pt x="1007187" y="172403"/>
                  <a:pt x="1008140" y="172403"/>
                  <a:pt x="1007187" y="171450"/>
                </a:cubicBezTo>
                <a:cubicBezTo>
                  <a:pt x="1007187" y="172403"/>
                  <a:pt x="1006235" y="171450"/>
                  <a:pt x="1006235" y="171450"/>
                </a:cubicBezTo>
                <a:cubicBezTo>
                  <a:pt x="1006235" y="171450"/>
                  <a:pt x="1006235" y="171450"/>
                  <a:pt x="1007187" y="171450"/>
                </a:cubicBezTo>
                <a:close/>
                <a:moveTo>
                  <a:pt x="523317" y="111443"/>
                </a:moveTo>
                <a:cubicBezTo>
                  <a:pt x="523317" y="112395"/>
                  <a:pt x="523317" y="112395"/>
                  <a:pt x="523317" y="113348"/>
                </a:cubicBezTo>
                <a:cubicBezTo>
                  <a:pt x="525222" y="113348"/>
                  <a:pt x="526175" y="112395"/>
                  <a:pt x="526175" y="111443"/>
                </a:cubicBezTo>
                <a:cubicBezTo>
                  <a:pt x="529032" y="111443"/>
                  <a:pt x="530937" y="111443"/>
                  <a:pt x="533795" y="111443"/>
                </a:cubicBezTo>
                <a:cubicBezTo>
                  <a:pt x="532842" y="113348"/>
                  <a:pt x="530937" y="115253"/>
                  <a:pt x="529032" y="116205"/>
                </a:cubicBezTo>
                <a:cubicBezTo>
                  <a:pt x="526175" y="118110"/>
                  <a:pt x="524270" y="117158"/>
                  <a:pt x="522365" y="113348"/>
                </a:cubicBezTo>
                <a:cubicBezTo>
                  <a:pt x="521412" y="113348"/>
                  <a:pt x="520460" y="114300"/>
                  <a:pt x="519507" y="114300"/>
                </a:cubicBezTo>
                <a:cubicBezTo>
                  <a:pt x="514745" y="117158"/>
                  <a:pt x="512840" y="117158"/>
                  <a:pt x="509982" y="113348"/>
                </a:cubicBezTo>
                <a:cubicBezTo>
                  <a:pt x="509982" y="113348"/>
                  <a:pt x="509982" y="113348"/>
                  <a:pt x="509982" y="113348"/>
                </a:cubicBezTo>
                <a:cubicBezTo>
                  <a:pt x="514745" y="112395"/>
                  <a:pt x="519507" y="111443"/>
                  <a:pt x="523317" y="111443"/>
                </a:cubicBezTo>
                <a:close/>
                <a:moveTo>
                  <a:pt x="486170" y="117158"/>
                </a:moveTo>
                <a:cubicBezTo>
                  <a:pt x="490932" y="116205"/>
                  <a:pt x="494742" y="116205"/>
                  <a:pt x="498552" y="116205"/>
                </a:cubicBezTo>
                <a:cubicBezTo>
                  <a:pt x="497600" y="117158"/>
                  <a:pt x="496647" y="117158"/>
                  <a:pt x="494742" y="117158"/>
                </a:cubicBezTo>
                <a:cubicBezTo>
                  <a:pt x="493790" y="117158"/>
                  <a:pt x="491885" y="117158"/>
                  <a:pt x="490932" y="118110"/>
                </a:cubicBezTo>
                <a:cubicBezTo>
                  <a:pt x="487122" y="123825"/>
                  <a:pt x="479502" y="119063"/>
                  <a:pt x="474740" y="122873"/>
                </a:cubicBezTo>
                <a:cubicBezTo>
                  <a:pt x="471882" y="125730"/>
                  <a:pt x="469977" y="123825"/>
                  <a:pt x="468072" y="121920"/>
                </a:cubicBezTo>
                <a:cubicBezTo>
                  <a:pt x="474740" y="120015"/>
                  <a:pt x="480455" y="118110"/>
                  <a:pt x="486170" y="117158"/>
                </a:cubicBezTo>
                <a:close/>
                <a:moveTo>
                  <a:pt x="169940" y="883920"/>
                </a:moveTo>
                <a:cubicBezTo>
                  <a:pt x="168987" y="883920"/>
                  <a:pt x="168987" y="882015"/>
                  <a:pt x="168987" y="881063"/>
                </a:cubicBezTo>
                <a:cubicBezTo>
                  <a:pt x="168987" y="880110"/>
                  <a:pt x="168987" y="880110"/>
                  <a:pt x="169940" y="880110"/>
                </a:cubicBezTo>
                <a:cubicBezTo>
                  <a:pt x="169940" y="880110"/>
                  <a:pt x="170892" y="879158"/>
                  <a:pt x="170892" y="879158"/>
                </a:cubicBezTo>
                <a:cubicBezTo>
                  <a:pt x="170892" y="879158"/>
                  <a:pt x="170892" y="879158"/>
                  <a:pt x="170892" y="879158"/>
                </a:cubicBezTo>
                <a:cubicBezTo>
                  <a:pt x="170892" y="879158"/>
                  <a:pt x="170892" y="879158"/>
                  <a:pt x="170892" y="879158"/>
                </a:cubicBezTo>
                <a:cubicBezTo>
                  <a:pt x="171845" y="880110"/>
                  <a:pt x="171845" y="881063"/>
                  <a:pt x="171845" y="882015"/>
                </a:cubicBezTo>
                <a:cubicBezTo>
                  <a:pt x="171845" y="882968"/>
                  <a:pt x="171845" y="883920"/>
                  <a:pt x="169940" y="883920"/>
                </a:cubicBezTo>
                <a:close/>
                <a:moveTo>
                  <a:pt x="187085" y="931545"/>
                </a:moveTo>
                <a:cubicBezTo>
                  <a:pt x="187085" y="932498"/>
                  <a:pt x="186132" y="933450"/>
                  <a:pt x="185180" y="933450"/>
                </a:cubicBezTo>
                <a:cubicBezTo>
                  <a:pt x="185180" y="933450"/>
                  <a:pt x="184227" y="932498"/>
                  <a:pt x="184227" y="932498"/>
                </a:cubicBezTo>
                <a:cubicBezTo>
                  <a:pt x="184227" y="930593"/>
                  <a:pt x="184227" y="928688"/>
                  <a:pt x="184227" y="927735"/>
                </a:cubicBezTo>
                <a:cubicBezTo>
                  <a:pt x="184227" y="927735"/>
                  <a:pt x="184227" y="927735"/>
                  <a:pt x="184227" y="927735"/>
                </a:cubicBezTo>
                <a:cubicBezTo>
                  <a:pt x="184227" y="927735"/>
                  <a:pt x="184227" y="927735"/>
                  <a:pt x="184227" y="927735"/>
                </a:cubicBezTo>
                <a:cubicBezTo>
                  <a:pt x="183275" y="927735"/>
                  <a:pt x="182322" y="926783"/>
                  <a:pt x="181370" y="926783"/>
                </a:cubicBezTo>
                <a:cubicBezTo>
                  <a:pt x="181370" y="926783"/>
                  <a:pt x="181370" y="925830"/>
                  <a:pt x="181370" y="925830"/>
                </a:cubicBezTo>
                <a:cubicBezTo>
                  <a:pt x="183275" y="925830"/>
                  <a:pt x="183275" y="926783"/>
                  <a:pt x="183275" y="928688"/>
                </a:cubicBezTo>
                <a:cubicBezTo>
                  <a:pt x="183275" y="928688"/>
                  <a:pt x="183275" y="928688"/>
                  <a:pt x="183275" y="928688"/>
                </a:cubicBezTo>
                <a:cubicBezTo>
                  <a:pt x="183275" y="928688"/>
                  <a:pt x="183275" y="928688"/>
                  <a:pt x="183275" y="928688"/>
                </a:cubicBezTo>
                <a:cubicBezTo>
                  <a:pt x="186132" y="927735"/>
                  <a:pt x="188037" y="928688"/>
                  <a:pt x="187085" y="931545"/>
                </a:cubicBezTo>
                <a:close/>
                <a:moveTo>
                  <a:pt x="198515" y="942023"/>
                </a:moveTo>
                <a:cubicBezTo>
                  <a:pt x="198515" y="942023"/>
                  <a:pt x="198515" y="942023"/>
                  <a:pt x="198515" y="942023"/>
                </a:cubicBezTo>
                <a:lnTo>
                  <a:pt x="198515" y="942023"/>
                </a:lnTo>
                <a:cubicBezTo>
                  <a:pt x="197562" y="941070"/>
                  <a:pt x="196610" y="941070"/>
                  <a:pt x="195657" y="940118"/>
                </a:cubicBezTo>
                <a:cubicBezTo>
                  <a:pt x="196610" y="939165"/>
                  <a:pt x="197562" y="938213"/>
                  <a:pt x="198515" y="938213"/>
                </a:cubicBezTo>
                <a:cubicBezTo>
                  <a:pt x="199467" y="938213"/>
                  <a:pt x="200420" y="939165"/>
                  <a:pt x="201372" y="940118"/>
                </a:cubicBezTo>
                <a:cubicBezTo>
                  <a:pt x="200420" y="941070"/>
                  <a:pt x="199467" y="942023"/>
                  <a:pt x="198515" y="942023"/>
                </a:cubicBezTo>
                <a:close/>
                <a:moveTo>
                  <a:pt x="206135" y="950595"/>
                </a:moveTo>
                <a:cubicBezTo>
                  <a:pt x="206135" y="951548"/>
                  <a:pt x="206135" y="953453"/>
                  <a:pt x="204230" y="953453"/>
                </a:cubicBezTo>
                <a:cubicBezTo>
                  <a:pt x="204230" y="953453"/>
                  <a:pt x="204230" y="952500"/>
                  <a:pt x="204230" y="952500"/>
                </a:cubicBezTo>
                <a:cubicBezTo>
                  <a:pt x="204230" y="951548"/>
                  <a:pt x="205182" y="950595"/>
                  <a:pt x="206135" y="950595"/>
                </a:cubicBezTo>
                <a:cubicBezTo>
                  <a:pt x="206135" y="950595"/>
                  <a:pt x="206135" y="950595"/>
                  <a:pt x="206135" y="950595"/>
                </a:cubicBezTo>
                <a:cubicBezTo>
                  <a:pt x="206135" y="949643"/>
                  <a:pt x="206135" y="949643"/>
                  <a:pt x="206135" y="950595"/>
                </a:cubicBezTo>
                <a:cubicBezTo>
                  <a:pt x="206135" y="947738"/>
                  <a:pt x="206135" y="945833"/>
                  <a:pt x="208040" y="943928"/>
                </a:cubicBezTo>
                <a:cubicBezTo>
                  <a:pt x="208992" y="942975"/>
                  <a:pt x="212802" y="942975"/>
                  <a:pt x="212802" y="943928"/>
                </a:cubicBezTo>
                <a:cubicBezTo>
                  <a:pt x="212802" y="944880"/>
                  <a:pt x="212802" y="945833"/>
                  <a:pt x="211850" y="946785"/>
                </a:cubicBezTo>
                <a:cubicBezTo>
                  <a:pt x="210897" y="947738"/>
                  <a:pt x="208992" y="950595"/>
                  <a:pt x="206135" y="950595"/>
                </a:cubicBezTo>
                <a:cubicBezTo>
                  <a:pt x="207087" y="949643"/>
                  <a:pt x="207087" y="950595"/>
                  <a:pt x="206135" y="950595"/>
                </a:cubicBezTo>
                <a:cubicBezTo>
                  <a:pt x="206135" y="950595"/>
                  <a:pt x="206135" y="950595"/>
                  <a:pt x="206135" y="950595"/>
                </a:cubicBezTo>
                <a:close/>
                <a:moveTo>
                  <a:pt x="221375" y="954405"/>
                </a:moveTo>
                <a:cubicBezTo>
                  <a:pt x="218517" y="960120"/>
                  <a:pt x="212802" y="964883"/>
                  <a:pt x="212802" y="972503"/>
                </a:cubicBezTo>
                <a:cubicBezTo>
                  <a:pt x="212802" y="972503"/>
                  <a:pt x="210897" y="973455"/>
                  <a:pt x="209945" y="973455"/>
                </a:cubicBezTo>
                <a:cubicBezTo>
                  <a:pt x="208992" y="973455"/>
                  <a:pt x="207087" y="971550"/>
                  <a:pt x="208040" y="971550"/>
                </a:cubicBezTo>
                <a:cubicBezTo>
                  <a:pt x="209945" y="963930"/>
                  <a:pt x="212802" y="958215"/>
                  <a:pt x="217565" y="951548"/>
                </a:cubicBezTo>
                <a:cubicBezTo>
                  <a:pt x="217565" y="950595"/>
                  <a:pt x="219470" y="951548"/>
                  <a:pt x="221375" y="951548"/>
                </a:cubicBezTo>
                <a:cubicBezTo>
                  <a:pt x="221375" y="951548"/>
                  <a:pt x="221375" y="951548"/>
                  <a:pt x="221375" y="951548"/>
                </a:cubicBezTo>
                <a:cubicBezTo>
                  <a:pt x="221375" y="951548"/>
                  <a:pt x="222327" y="952500"/>
                  <a:pt x="222327" y="952500"/>
                </a:cubicBezTo>
                <a:cubicBezTo>
                  <a:pt x="222327" y="952500"/>
                  <a:pt x="222327" y="952500"/>
                  <a:pt x="222327" y="952500"/>
                </a:cubicBezTo>
                <a:cubicBezTo>
                  <a:pt x="221375" y="952500"/>
                  <a:pt x="221375" y="953453"/>
                  <a:pt x="221375" y="954405"/>
                </a:cubicBezTo>
                <a:close/>
                <a:moveTo>
                  <a:pt x="278525" y="1001078"/>
                </a:moveTo>
                <a:cubicBezTo>
                  <a:pt x="277572" y="1002030"/>
                  <a:pt x="276620" y="1002983"/>
                  <a:pt x="275667" y="1002983"/>
                </a:cubicBezTo>
                <a:cubicBezTo>
                  <a:pt x="275667" y="1002030"/>
                  <a:pt x="276620" y="1001078"/>
                  <a:pt x="278525" y="1000125"/>
                </a:cubicBezTo>
                <a:cubicBezTo>
                  <a:pt x="281382" y="999173"/>
                  <a:pt x="283287" y="1002030"/>
                  <a:pt x="283287" y="1004888"/>
                </a:cubicBezTo>
                <a:cubicBezTo>
                  <a:pt x="283287" y="1004888"/>
                  <a:pt x="283287" y="1005840"/>
                  <a:pt x="283287" y="1005840"/>
                </a:cubicBezTo>
                <a:cubicBezTo>
                  <a:pt x="281382" y="1003935"/>
                  <a:pt x="280430" y="1002983"/>
                  <a:pt x="278525" y="1001078"/>
                </a:cubicBezTo>
                <a:close/>
                <a:moveTo>
                  <a:pt x="302337" y="1006793"/>
                </a:moveTo>
                <a:cubicBezTo>
                  <a:pt x="302337" y="1007745"/>
                  <a:pt x="302337" y="1007745"/>
                  <a:pt x="302337" y="1006793"/>
                </a:cubicBezTo>
                <a:lnTo>
                  <a:pt x="302337" y="1006793"/>
                </a:lnTo>
                <a:cubicBezTo>
                  <a:pt x="302337" y="1007745"/>
                  <a:pt x="302337" y="1006793"/>
                  <a:pt x="302337" y="1006793"/>
                </a:cubicBezTo>
                <a:cubicBezTo>
                  <a:pt x="302337" y="1006793"/>
                  <a:pt x="302337" y="1006793"/>
                  <a:pt x="302337" y="1006793"/>
                </a:cubicBezTo>
                <a:cubicBezTo>
                  <a:pt x="303290" y="1005840"/>
                  <a:pt x="303290" y="1005840"/>
                  <a:pt x="303290" y="1006793"/>
                </a:cubicBezTo>
                <a:cubicBezTo>
                  <a:pt x="303290" y="1006793"/>
                  <a:pt x="302337" y="1006793"/>
                  <a:pt x="302337" y="1006793"/>
                </a:cubicBezTo>
                <a:close/>
                <a:moveTo>
                  <a:pt x="430925" y="1107758"/>
                </a:moveTo>
                <a:cubicBezTo>
                  <a:pt x="419495" y="1102043"/>
                  <a:pt x="407112" y="1097280"/>
                  <a:pt x="393777" y="1094423"/>
                </a:cubicBezTo>
                <a:cubicBezTo>
                  <a:pt x="389015" y="1092518"/>
                  <a:pt x="385205" y="1089660"/>
                  <a:pt x="379490" y="1085850"/>
                </a:cubicBezTo>
                <a:cubicBezTo>
                  <a:pt x="378537" y="1085850"/>
                  <a:pt x="378537" y="1084898"/>
                  <a:pt x="377585" y="1084898"/>
                </a:cubicBezTo>
                <a:cubicBezTo>
                  <a:pt x="379490" y="1085850"/>
                  <a:pt x="382347" y="1085850"/>
                  <a:pt x="384252" y="1085850"/>
                </a:cubicBezTo>
                <a:cubicBezTo>
                  <a:pt x="389967" y="1086803"/>
                  <a:pt x="394730" y="1087755"/>
                  <a:pt x="399492" y="1089660"/>
                </a:cubicBezTo>
                <a:cubicBezTo>
                  <a:pt x="404255" y="1090613"/>
                  <a:pt x="409970" y="1092518"/>
                  <a:pt x="415685" y="1095375"/>
                </a:cubicBezTo>
                <a:cubicBezTo>
                  <a:pt x="425210" y="1090613"/>
                  <a:pt x="438545" y="1107758"/>
                  <a:pt x="448070" y="1106805"/>
                </a:cubicBezTo>
                <a:cubicBezTo>
                  <a:pt x="444260" y="1101090"/>
                  <a:pt x="459500" y="1105853"/>
                  <a:pt x="469025" y="1106805"/>
                </a:cubicBezTo>
                <a:cubicBezTo>
                  <a:pt x="468072" y="1109663"/>
                  <a:pt x="469025" y="1112520"/>
                  <a:pt x="469025" y="1117283"/>
                </a:cubicBezTo>
                <a:cubicBezTo>
                  <a:pt x="455690" y="1116330"/>
                  <a:pt x="443307" y="1112520"/>
                  <a:pt x="430925" y="1107758"/>
                </a:cubicBezTo>
                <a:close/>
                <a:moveTo>
                  <a:pt x="609042" y="1137285"/>
                </a:moveTo>
                <a:cubicBezTo>
                  <a:pt x="611900" y="1135380"/>
                  <a:pt x="613805" y="1139190"/>
                  <a:pt x="618567" y="1138238"/>
                </a:cubicBezTo>
                <a:cubicBezTo>
                  <a:pt x="618567" y="1137285"/>
                  <a:pt x="616662" y="1137285"/>
                  <a:pt x="615710" y="1137285"/>
                </a:cubicBezTo>
                <a:cubicBezTo>
                  <a:pt x="615710" y="1136333"/>
                  <a:pt x="619520" y="1136333"/>
                  <a:pt x="619520" y="1135380"/>
                </a:cubicBezTo>
                <a:cubicBezTo>
                  <a:pt x="617615" y="1133475"/>
                  <a:pt x="610947" y="1135380"/>
                  <a:pt x="607137" y="1135380"/>
                </a:cubicBezTo>
                <a:cubicBezTo>
                  <a:pt x="612852" y="1131570"/>
                  <a:pt x="627140" y="1131570"/>
                  <a:pt x="630950" y="1128713"/>
                </a:cubicBezTo>
                <a:cubicBezTo>
                  <a:pt x="632855" y="1130618"/>
                  <a:pt x="631902" y="1133475"/>
                  <a:pt x="630950" y="1133475"/>
                </a:cubicBezTo>
                <a:cubicBezTo>
                  <a:pt x="632855" y="1136333"/>
                  <a:pt x="633807" y="1133475"/>
                  <a:pt x="636665" y="1134428"/>
                </a:cubicBezTo>
                <a:cubicBezTo>
                  <a:pt x="640475" y="1133475"/>
                  <a:pt x="631902" y="1133475"/>
                  <a:pt x="633807" y="1130618"/>
                </a:cubicBezTo>
                <a:cubicBezTo>
                  <a:pt x="644285" y="1129665"/>
                  <a:pt x="647142" y="1130618"/>
                  <a:pt x="650952" y="1127760"/>
                </a:cubicBezTo>
                <a:cubicBezTo>
                  <a:pt x="655715" y="1128713"/>
                  <a:pt x="650952" y="1128713"/>
                  <a:pt x="659525" y="1127760"/>
                </a:cubicBezTo>
                <a:cubicBezTo>
                  <a:pt x="661430" y="1133475"/>
                  <a:pt x="650952" y="1130618"/>
                  <a:pt x="648095" y="1132523"/>
                </a:cubicBezTo>
                <a:cubicBezTo>
                  <a:pt x="652857" y="1136333"/>
                  <a:pt x="665240" y="1126808"/>
                  <a:pt x="666192" y="1132523"/>
                </a:cubicBezTo>
                <a:cubicBezTo>
                  <a:pt x="661430" y="1132523"/>
                  <a:pt x="657620" y="1133475"/>
                  <a:pt x="652857" y="1134428"/>
                </a:cubicBezTo>
                <a:cubicBezTo>
                  <a:pt x="648095" y="1135380"/>
                  <a:pt x="643332" y="1135380"/>
                  <a:pt x="638570" y="1136333"/>
                </a:cubicBezTo>
                <a:cubicBezTo>
                  <a:pt x="629045" y="1139190"/>
                  <a:pt x="618567" y="1140143"/>
                  <a:pt x="609042" y="1137285"/>
                </a:cubicBezTo>
                <a:close/>
                <a:moveTo>
                  <a:pt x="611900" y="1170623"/>
                </a:moveTo>
                <a:cubicBezTo>
                  <a:pt x="610947" y="1173480"/>
                  <a:pt x="614757" y="1171575"/>
                  <a:pt x="617615" y="1171575"/>
                </a:cubicBezTo>
                <a:cubicBezTo>
                  <a:pt x="612852" y="1172528"/>
                  <a:pt x="605232" y="1173480"/>
                  <a:pt x="596660" y="1173480"/>
                </a:cubicBezTo>
                <a:cubicBezTo>
                  <a:pt x="588087" y="1173480"/>
                  <a:pt x="578562" y="1172528"/>
                  <a:pt x="569990" y="1173480"/>
                </a:cubicBezTo>
                <a:cubicBezTo>
                  <a:pt x="580467" y="1167765"/>
                  <a:pt x="596660" y="1173480"/>
                  <a:pt x="611900" y="1170623"/>
                </a:cubicBezTo>
                <a:close/>
                <a:moveTo>
                  <a:pt x="565227" y="1175385"/>
                </a:moveTo>
                <a:cubicBezTo>
                  <a:pt x="573800" y="1176338"/>
                  <a:pt x="575705" y="1176338"/>
                  <a:pt x="584277" y="1177290"/>
                </a:cubicBezTo>
                <a:cubicBezTo>
                  <a:pt x="575705" y="1173480"/>
                  <a:pt x="602375" y="1175385"/>
                  <a:pt x="605232" y="1177290"/>
                </a:cubicBezTo>
                <a:cubicBezTo>
                  <a:pt x="598565" y="1179195"/>
                  <a:pt x="589992" y="1179195"/>
                  <a:pt x="582372" y="1178243"/>
                </a:cubicBezTo>
                <a:cubicBezTo>
                  <a:pt x="574752" y="1178243"/>
                  <a:pt x="567132" y="1177290"/>
                  <a:pt x="562370" y="1179195"/>
                </a:cubicBezTo>
                <a:cubicBezTo>
                  <a:pt x="561417" y="1177290"/>
                  <a:pt x="565227" y="1177290"/>
                  <a:pt x="565227" y="1175385"/>
                </a:cubicBezTo>
                <a:close/>
                <a:moveTo>
                  <a:pt x="561417" y="1183005"/>
                </a:moveTo>
                <a:cubicBezTo>
                  <a:pt x="562370" y="1180148"/>
                  <a:pt x="566180" y="1182053"/>
                  <a:pt x="569037" y="1183005"/>
                </a:cubicBezTo>
                <a:cubicBezTo>
                  <a:pt x="568085" y="1184910"/>
                  <a:pt x="561417" y="1183005"/>
                  <a:pt x="561417" y="1183005"/>
                </a:cubicBezTo>
                <a:close/>
                <a:moveTo>
                  <a:pt x="661430" y="1187768"/>
                </a:moveTo>
                <a:lnTo>
                  <a:pt x="661430" y="1184910"/>
                </a:lnTo>
                <a:cubicBezTo>
                  <a:pt x="660477" y="1184910"/>
                  <a:pt x="660477" y="1184910"/>
                  <a:pt x="659525" y="1185863"/>
                </a:cubicBezTo>
                <a:cubicBezTo>
                  <a:pt x="656667" y="1186815"/>
                  <a:pt x="652857" y="1186815"/>
                  <a:pt x="649047" y="1187768"/>
                </a:cubicBezTo>
                <a:cubicBezTo>
                  <a:pt x="642380" y="1188720"/>
                  <a:pt x="634760" y="1189673"/>
                  <a:pt x="627140" y="1189673"/>
                </a:cubicBezTo>
                <a:cubicBezTo>
                  <a:pt x="611900" y="1190625"/>
                  <a:pt x="596660" y="1191578"/>
                  <a:pt x="581420" y="1188720"/>
                </a:cubicBezTo>
                <a:cubicBezTo>
                  <a:pt x="579515" y="1188720"/>
                  <a:pt x="580467" y="1190625"/>
                  <a:pt x="578562" y="1190625"/>
                </a:cubicBezTo>
                <a:cubicBezTo>
                  <a:pt x="574752" y="1190625"/>
                  <a:pt x="571895" y="1189673"/>
                  <a:pt x="569990" y="1188720"/>
                </a:cubicBezTo>
                <a:cubicBezTo>
                  <a:pt x="569990" y="1185863"/>
                  <a:pt x="577610" y="1187768"/>
                  <a:pt x="582372" y="1187768"/>
                </a:cubicBezTo>
                <a:cubicBezTo>
                  <a:pt x="582372" y="1186815"/>
                  <a:pt x="582372" y="1185863"/>
                  <a:pt x="580467" y="1184910"/>
                </a:cubicBezTo>
                <a:cubicBezTo>
                  <a:pt x="594755" y="1184910"/>
                  <a:pt x="621425" y="1184910"/>
                  <a:pt x="642380" y="1179195"/>
                </a:cubicBezTo>
                <a:cubicBezTo>
                  <a:pt x="647142" y="1180148"/>
                  <a:pt x="651905" y="1180148"/>
                  <a:pt x="654762" y="1182053"/>
                </a:cubicBezTo>
                <a:cubicBezTo>
                  <a:pt x="658572" y="1181100"/>
                  <a:pt x="653810" y="1179195"/>
                  <a:pt x="653810" y="1178243"/>
                </a:cubicBezTo>
                <a:cubicBezTo>
                  <a:pt x="657620" y="1177290"/>
                  <a:pt x="661430" y="1181100"/>
                  <a:pt x="662382" y="1178243"/>
                </a:cubicBezTo>
                <a:cubicBezTo>
                  <a:pt x="667145" y="1178243"/>
                  <a:pt x="664287" y="1179195"/>
                  <a:pt x="664287" y="1181100"/>
                </a:cubicBezTo>
                <a:cubicBezTo>
                  <a:pt x="671907" y="1179195"/>
                  <a:pt x="676670" y="1177290"/>
                  <a:pt x="681432" y="1176338"/>
                </a:cubicBezTo>
                <a:cubicBezTo>
                  <a:pt x="682385" y="1173480"/>
                  <a:pt x="676670" y="1175385"/>
                  <a:pt x="673812" y="1176338"/>
                </a:cubicBezTo>
                <a:cubicBezTo>
                  <a:pt x="677622" y="1172528"/>
                  <a:pt x="688100" y="1172528"/>
                  <a:pt x="692862" y="1173480"/>
                </a:cubicBezTo>
                <a:cubicBezTo>
                  <a:pt x="694767" y="1176338"/>
                  <a:pt x="687147" y="1180148"/>
                  <a:pt x="695720" y="1179195"/>
                </a:cubicBezTo>
                <a:cubicBezTo>
                  <a:pt x="690005" y="1183005"/>
                  <a:pt x="671907" y="1180148"/>
                  <a:pt x="669050" y="1183958"/>
                </a:cubicBezTo>
                <a:cubicBezTo>
                  <a:pt x="680480" y="1183958"/>
                  <a:pt x="700482" y="1178243"/>
                  <a:pt x="707150" y="1182053"/>
                </a:cubicBezTo>
                <a:cubicBezTo>
                  <a:pt x="692862" y="1185863"/>
                  <a:pt x="678575" y="1183958"/>
                  <a:pt x="661430" y="1187768"/>
                </a:cubicBezTo>
                <a:close/>
                <a:moveTo>
                  <a:pt x="730010" y="1167765"/>
                </a:moveTo>
                <a:cubicBezTo>
                  <a:pt x="730010" y="1165860"/>
                  <a:pt x="728105" y="1166813"/>
                  <a:pt x="728105" y="1164908"/>
                </a:cubicBezTo>
                <a:cubicBezTo>
                  <a:pt x="733820" y="1163003"/>
                  <a:pt x="732867" y="1165860"/>
                  <a:pt x="738582" y="1163955"/>
                </a:cubicBezTo>
                <a:cubicBezTo>
                  <a:pt x="736677" y="1165860"/>
                  <a:pt x="731915" y="1166813"/>
                  <a:pt x="730010" y="1167765"/>
                </a:cubicBezTo>
                <a:close/>
                <a:moveTo>
                  <a:pt x="769062" y="1153478"/>
                </a:moveTo>
                <a:cubicBezTo>
                  <a:pt x="750965" y="1156335"/>
                  <a:pt x="736677" y="1161098"/>
                  <a:pt x="718580" y="1163955"/>
                </a:cubicBezTo>
                <a:cubicBezTo>
                  <a:pt x="719532" y="1164908"/>
                  <a:pt x="723342" y="1163003"/>
                  <a:pt x="724295" y="1163955"/>
                </a:cubicBezTo>
                <a:cubicBezTo>
                  <a:pt x="724295" y="1166813"/>
                  <a:pt x="715722" y="1167765"/>
                  <a:pt x="715722" y="1164908"/>
                </a:cubicBezTo>
                <a:cubicBezTo>
                  <a:pt x="711912" y="1166813"/>
                  <a:pt x="711912" y="1167765"/>
                  <a:pt x="713817" y="1170623"/>
                </a:cubicBezTo>
                <a:cubicBezTo>
                  <a:pt x="707150" y="1168718"/>
                  <a:pt x="706197" y="1166813"/>
                  <a:pt x="708102" y="1164908"/>
                </a:cubicBezTo>
                <a:cubicBezTo>
                  <a:pt x="710007" y="1163003"/>
                  <a:pt x="716675" y="1162050"/>
                  <a:pt x="725247" y="1160145"/>
                </a:cubicBezTo>
                <a:cubicBezTo>
                  <a:pt x="723342" y="1159193"/>
                  <a:pt x="720485" y="1160145"/>
                  <a:pt x="717627" y="1160145"/>
                </a:cubicBezTo>
                <a:cubicBezTo>
                  <a:pt x="716675" y="1158240"/>
                  <a:pt x="724295" y="1158240"/>
                  <a:pt x="724295" y="1156335"/>
                </a:cubicBezTo>
                <a:cubicBezTo>
                  <a:pt x="726200" y="1156335"/>
                  <a:pt x="726200" y="1158240"/>
                  <a:pt x="726200" y="1159193"/>
                </a:cubicBezTo>
                <a:cubicBezTo>
                  <a:pt x="739535" y="1154430"/>
                  <a:pt x="740487" y="1154430"/>
                  <a:pt x="755727" y="1149668"/>
                </a:cubicBezTo>
                <a:cubicBezTo>
                  <a:pt x="758585" y="1152525"/>
                  <a:pt x="763347" y="1147763"/>
                  <a:pt x="766205" y="1149668"/>
                </a:cubicBezTo>
                <a:cubicBezTo>
                  <a:pt x="770015" y="1147763"/>
                  <a:pt x="761442" y="1148715"/>
                  <a:pt x="765252" y="1146810"/>
                </a:cubicBezTo>
                <a:cubicBezTo>
                  <a:pt x="775730" y="1144905"/>
                  <a:pt x="774777" y="1146810"/>
                  <a:pt x="785255" y="1142048"/>
                </a:cubicBezTo>
                <a:cubicBezTo>
                  <a:pt x="784302" y="1140143"/>
                  <a:pt x="776682" y="1145858"/>
                  <a:pt x="777635" y="1142048"/>
                </a:cubicBezTo>
                <a:cubicBezTo>
                  <a:pt x="784302" y="1141095"/>
                  <a:pt x="789065" y="1138238"/>
                  <a:pt x="793827" y="1135380"/>
                </a:cubicBezTo>
                <a:cubicBezTo>
                  <a:pt x="794780" y="1137285"/>
                  <a:pt x="794780" y="1138238"/>
                  <a:pt x="793827" y="1139190"/>
                </a:cubicBezTo>
                <a:cubicBezTo>
                  <a:pt x="797637" y="1138238"/>
                  <a:pt x="797637" y="1136333"/>
                  <a:pt x="796685" y="1134428"/>
                </a:cubicBezTo>
                <a:cubicBezTo>
                  <a:pt x="803352" y="1130618"/>
                  <a:pt x="805257" y="1132523"/>
                  <a:pt x="809067" y="1133475"/>
                </a:cubicBezTo>
                <a:cubicBezTo>
                  <a:pt x="804305" y="1143000"/>
                  <a:pt x="776682" y="1146810"/>
                  <a:pt x="769062" y="1153478"/>
                </a:cubicBezTo>
                <a:close/>
                <a:moveTo>
                  <a:pt x="901460" y="1118235"/>
                </a:moveTo>
                <a:cubicBezTo>
                  <a:pt x="901460" y="1114425"/>
                  <a:pt x="907175" y="1113473"/>
                  <a:pt x="910985" y="1109663"/>
                </a:cubicBezTo>
                <a:cubicBezTo>
                  <a:pt x="910985" y="1111568"/>
                  <a:pt x="903365" y="1115378"/>
                  <a:pt x="901460" y="1118235"/>
                </a:cubicBezTo>
                <a:close/>
                <a:moveTo>
                  <a:pt x="943370" y="1108710"/>
                </a:moveTo>
                <a:cubicBezTo>
                  <a:pt x="940512" y="1114425"/>
                  <a:pt x="941465" y="1107758"/>
                  <a:pt x="936702" y="1110615"/>
                </a:cubicBezTo>
                <a:cubicBezTo>
                  <a:pt x="936702" y="1109663"/>
                  <a:pt x="939560" y="1107758"/>
                  <a:pt x="941465" y="1106805"/>
                </a:cubicBezTo>
                <a:cubicBezTo>
                  <a:pt x="942417" y="1107758"/>
                  <a:pt x="942417" y="1108710"/>
                  <a:pt x="944322" y="1107758"/>
                </a:cubicBezTo>
                <a:cubicBezTo>
                  <a:pt x="944322" y="1108710"/>
                  <a:pt x="943370" y="1109663"/>
                  <a:pt x="943370" y="1108710"/>
                </a:cubicBezTo>
                <a:close/>
                <a:moveTo>
                  <a:pt x="938607" y="1096328"/>
                </a:moveTo>
                <a:lnTo>
                  <a:pt x="943370" y="1093470"/>
                </a:lnTo>
                <a:lnTo>
                  <a:pt x="944322" y="1095375"/>
                </a:lnTo>
                <a:cubicBezTo>
                  <a:pt x="942417" y="1096328"/>
                  <a:pt x="939560" y="1098233"/>
                  <a:pt x="938607" y="1096328"/>
                </a:cubicBezTo>
                <a:close/>
                <a:moveTo>
                  <a:pt x="944322" y="1091565"/>
                </a:moveTo>
                <a:cubicBezTo>
                  <a:pt x="943370" y="1089660"/>
                  <a:pt x="947180" y="1086803"/>
                  <a:pt x="950990" y="1084898"/>
                </a:cubicBezTo>
                <a:lnTo>
                  <a:pt x="952895" y="1086803"/>
                </a:lnTo>
                <a:cubicBezTo>
                  <a:pt x="949085" y="1089660"/>
                  <a:pt x="946227" y="1091565"/>
                  <a:pt x="944322" y="1091565"/>
                </a:cubicBezTo>
                <a:close/>
                <a:moveTo>
                  <a:pt x="942417" y="1087755"/>
                </a:moveTo>
                <a:cubicBezTo>
                  <a:pt x="934797" y="1093470"/>
                  <a:pt x="926225" y="1098233"/>
                  <a:pt x="922415" y="1102043"/>
                </a:cubicBezTo>
                <a:cubicBezTo>
                  <a:pt x="923367" y="1099185"/>
                  <a:pt x="930035" y="1093470"/>
                  <a:pt x="937655" y="1087755"/>
                </a:cubicBezTo>
                <a:cubicBezTo>
                  <a:pt x="946227" y="1082040"/>
                  <a:pt x="954800" y="1075373"/>
                  <a:pt x="960515" y="1070610"/>
                </a:cubicBezTo>
                <a:cubicBezTo>
                  <a:pt x="957657" y="1075373"/>
                  <a:pt x="950037" y="1082040"/>
                  <a:pt x="942417" y="1087755"/>
                </a:cubicBezTo>
                <a:close/>
                <a:moveTo>
                  <a:pt x="998615" y="1076325"/>
                </a:moveTo>
                <a:cubicBezTo>
                  <a:pt x="995757" y="1074420"/>
                  <a:pt x="995757" y="1074420"/>
                  <a:pt x="995757" y="1070610"/>
                </a:cubicBezTo>
                <a:cubicBezTo>
                  <a:pt x="999567" y="1070610"/>
                  <a:pt x="1004330" y="1071563"/>
                  <a:pt x="998615" y="1076325"/>
                </a:cubicBezTo>
                <a:close/>
                <a:moveTo>
                  <a:pt x="1003377" y="1069658"/>
                </a:moveTo>
                <a:cubicBezTo>
                  <a:pt x="1002425" y="1069658"/>
                  <a:pt x="999567" y="1071563"/>
                  <a:pt x="999567" y="1069658"/>
                </a:cubicBezTo>
                <a:cubicBezTo>
                  <a:pt x="1001472" y="1068705"/>
                  <a:pt x="1002425" y="1068705"/>
                  <a:pt x="1002425" y="1067753"/>
                </a:cubicBezTo>
                <a:cubicBezTo>
                  <a:pt x="1003377" y="1066800"/>
                  <a:pt x="1004330" y="1068705"/>
                  <a:pt x="1006235" y="1066800"/>
                </a:cubicBezTo>
                <a:cubicBezTo>
                  <a:pt x="1006235" y="1067753"/>
                  <a:pt x="1006235" y="1068705"/>
                  <a:pt x="1006235" y="1069658"/>
                </a:cubicBezTo>
                <a:cubicBezTo>
                  <a:pt x="1004330" y="1070610"/>
                  <a:pt x="1001472" y="1070610"/>
                  <a:pt x="1003377" y="1069658"/>
                </a:cubicBezTo>
                <a:close/>
                <a:moveTo>
                  <a:pt x="1025285" y="1058228"/>
                </a:moveTo>
                <a:cubicBezTo>
                  <a:pt x="1025285" y="1057275"/>
                  <a:pt x="1028142" y="1055370"/>
                  <a:pt x="1029095" y="1053465"/>
                </a:cubicBezTo>
                <a:cubicBezTo>
                  <a:pt x="1028142" y="1052513"/>
                  <a:pt x="1026237" y="1055370"/>
                  <a:pt x="1025285" y="1056323"/>
                </a:cubicBezTo>
                <a:cubicBezTo>
                  <a:pt x="1023380" y="1056323"/>
                  <a:pt x="1027190" y="1051560"/>
                  <a:pt x="1023380" y="1054418"/>
                </a:cubicBezTo>
                <a:cubicBezTo>
                  <a:pt x="1023380" y="1052513"/>
                  <a:pt x="1030047" y="1051560"/>
                  <a:pt x="1031952" y="1051560"/>
                </a:cubicBezTo>
                <a:cubicBezTo>
                  <a:pt x="1028142" y="1055370"/>
                  <a:pt x="1030047" y="1055370"/>
                  <a:pt x="1025285" y="1058228"/>
                </a:cubicBezTo>
                <a:close/>
                <a:moveTo>
                  <a:pt x="1052907" y="1010603"/>
                </a:moveTo>
                <a:lnTo>
                  <a:pt x="1054812" y="1012508"/>
                </a:lnTo>
                <a:lnTo>
                  <a:pt x="1050050" y="1018223"/>
                </a:lnTo>
                <a:cubicBezTo>
                  <a:pt x="1047192" y="1017270"/>
                  <a:pt x="1051955" y="1013460"/>
                  <a:pt x="1052907" y="1010603"/>
                </a:cubicBezTo>
                <a:close/>
                <a:moveTo>
                  <a:pt x="1061480" y="1021080"/>
                </a:moveTo>
                <a:cubicBezTo>
                  <a:pt x="1062432" y="1017270"/>
                  <a:pt x="1059575" y="1020128"/>
                  <a:pt x="1056717" y="1023938"/>
                </a:cubicBezTo>
                <a:cubicBezTo>
                  <a:pt x="1055765" y="1020128"/>
                  <a:pt x="1063385" y="1017270"/>
                  <a:pt x="1067195" y="1014413"/>
                </a:cubicBezTo>
                <a:cubicBezTo>
                  <a:pt x="1068147" y="1014413"/>
                  <a:pt x="1062432" y="1018223"/>
                  <a:pt x="1061480" y="1021080"/>
                </a:cubicBezTo>
                <a:close/>
                <a:moveTo>
                  <a:pt x="1066242" y="1000125"/>
                </a:moveTo>
                <a:cubicBezTo>
                  <a:pt x="1065290" y="1006793"/>
                  <a:pt x="1063385" y="1013460"/>
                  <a:pt x="1052907" y="1019175"/>
                </a:cubicBezTo>
                <a:cubicBezTo>
                  <a:pt x="1053860" y="1014413"/>
                  <a:pt x="1063385" y="1008698"/>
                  <a:pt x="1060527" y="1002983"/>
                </a:cubicBezTo>
                <a:cubicBezTo>
                  <a:pt x="1070052" y="994410"/>
                  <a:pt x="1075767" y="985838"/>
                  <a:pt x="1081482" y="982028"/>
                </a:cubicBezTo>
                <a:cubicBezTo>
                  <a:pt x="1080530" y="987743"/>
                  <a:pt x="1071957" y="997268"/>
                  <a:pt x="1066242" y="1000125"/>
                </a:cubicBezTo>
                <a:close/>
                <a:moveTo>
                  <a:pt x="1093865" y="967740"/>
                </a:moveTo>
                <a:cubicBezTo>
                  <a:pt x="1088150" y="973455"/>
                  <a:pt x="1085292" y="975360"/>
                  <a:pt x="1083387" y="981075"/>
                </a:cubicBezTo>
                <a:lnTo>
                  <a:pt x="1080530" y="978218"/>
                </a:lnTo>
                <a:cubicBezTo>
                  <a:pt x="1087197" y="972503"/>
                  <a:pt x="1091960" y="962025"/>
                  <a:pt x="1098627" y="955358"/>
                </a:cubicBezTo>
                <a:cubicBezTo>
                  <a:pt x="1098627" y="961073"/>
                  <a:pt x="1091960" y="963930"/>
                  <a:pt x="1093865" y="967740"/>
                </a:cubicBezTo>
                <a:close/>
                <a:moveTo>
                  <a:pt x="1156730" y="868680"/>
                </a:moveTo>
                <a:cubicBezTo>
                  <a:pt x="1153872" y="868680"/>
                  <a:pt x="1155777" y="864870"/>
                  <a:pt x="1152920" y="864870"/>
                </a:cubicBezTo>
                <a:cubicBezTo>
                  <a:pt x="1154825" y="862965"/>
                  <a:pt x="1157682" y="855345"/>
                  <a:pt x="1159587" y="858203"/>
                </a:cubicBezTo>
                <a:cubicBezTo>
                  <a:pt x="1157682" y="855345"/>
                  <a:pt x="1163397" y="848678"/>
                  <a:pt x="1166255" y="843915"/>
                </a:cubicBezTo>
                <a:cubicBezTo>
                  <a:pt x="1161492" y="853440"/>
                  <a:pt x="1161492" y="862013"/>
                  <a:pt x="1156730" y="868680"/>
                </a:cubicBezTo>
                <a:close/>
                <a:moveTo>
                  <a:pt x="1157682" y="895350"/>
                </a:moveTo>
                <a:cubicBezTo>
                  <a:pt x="1156730" y="894398"/>
                  <a:pt x="1154825" y="895350"/>
                  <a:pt x="1153872" y="897255"/>
                </a:cubicBezTo>
                <a:cubicBezTo>
                  <a:pt x="1151967" y="896303"/>
                  <a:pt x="1153872" y="893445"/>
                  <a:pt x="1156730" y="889635"/>
                </a:cubicBezTo>
                <a:cubicBezTo>
                  <a:pt x="1156730" y="892493"/>
                  <a:pt x="1158635" y="889635"/>
                  <a:pt x="1158635" y="892493"/>
                </a:cubicBezTo>
                <a:cubicBezTo>
                  <a:pt x="1160540" y="889635"/>
                  <a:pt x="1162445" y="883920"/>
                  <a:pt x="1164350" y="886778"/>
                </a:cubicBezTo>
                <a:cubicBezTo>
                  <a:pt x="1162445" y="887730"/>
                  <a:pt x="1160540" y="892493"/>
                  <a:pt x="1157682" y="895350"/>
                </a:cubicBezTo>
                <a:close/>
                <a:moveTo>
                  <a:pt x="1166255" y="878205"/>
                </a:moveTo>
                <a:cubicBezTo>
                  <a:pt x="1166255" y="873443"/>
                  <a:pt x="1168160" y="872490"/>
                  <a:pt x="1171017" y="868680"/>
                </a:cubicBezTo>
                <a:cubicBezTo>
                  <a:pt x="1171970" y="873443"/>
                  <a:pt x="1169112" y="874395"/>
                  <a:pt x="1166255" y="878205"/>
                </a:cubicBezTo>
                <a:close/>
                <a:moveTo>
                  <a:pt x="1171970" y="821055"/>
                </a:moveTo>
                <a:cubicBezTo>
                  <a:pt x="1171017" y="819150"/>
                  <a:pt x="1171970" y="817245"/>
                  <a:pt x="1172922" y="813435"/>
                </a:cubicBezTo>
                <a:cubicBezTo>
                  <a:pt x="1175780" y="814388"/>
                  <a:pt x="1173875" y="820103"/>
                  <a:pt x="1171970" y="821055"/>
                </a:cubicBezTo>
                <a:close/>
                <a:moveTo>
                  <a:pt x="1171017" y="800100"/>
                </a:moveTo>
                <a:cubicBezTo>
                  <a:pt x="1171017" y="796290"/>
                  <a:pt x="1172922" y="794385"/>
                  <a:pt x="1174827" y="788670"/>
                </a:cubicBezTo>
                <a:cubicBezTo>
                  <a:pt x="1176732" y="788670"/>
                  <a:pt x="1172922" y="798195"/>
                  <a:pt x="1171017" y="800100"/>
                </a:cubicBezTo>
                <a:close/>
                <a:moveTo>
                  <a:pt x="1178637" y="767715"/>
                </a:moveTo>
                <a:cubicBezTo>
                  <a:pt x="1180542" y="769620"/>
                  <a:pt x="1176732" y="773430"/>
                  <a:pt x="1176732" y="778193"/>
                </a:cubicBezTo>
                <a:cubicBezTo>
                  <a:pt x="1173875" y="778193"/>
                  <a:pt x="1178637" y="770573"/>
                  <a:pt x="1178637" y="767715"/>
                </a:cubicBezTo>
                <a:close/>
                <a:moveTo>
                  <a:pt x="1178637" y="792480"/>
                </a:moveTo>
                <a:cubicBezTo>
                  <a:pt x="1177685" y="786765"/>
                  <a:pt x="1178637" y="783908"/>
                  <a:pt x="1180542" y="775335"/>
                </a:cubicBezTo>
                <a:cubicBezTo>
                  <a:pt x="1181495" y="778193"/>
                  <a:pt x="1179590" y="785813"/>
                  <a:pt x="1183400" y="778193"/>
                </a:cubicBezTo>
                <a:cubicBezTo>
                  <a:pt x="1185305" y="781050"/>
                  <a:pt x="1179590" y="787718"/>
                  <a:pt x="1178637" y="792480"/>
                </a:cubicBezTo>
                <a:close/>
                <a:moveTo>
                  <a:pt x="1190067" y="726758"/>
                </a:moveTo>
                <a:cubicBezTo>
                  <a:pt x="1187210" y="741998"/>
                  <a:pt x="1188162" y="746760"/>
                  <a:pt x="1188162" y="754380"/>
                </a:cubicBezTo>
                <a:cubicBezTo>
                  <a:pt x="1187210" y="758190"/>
                  <a:pt x="1185305" y="755333"/>
                  <a:pt x="1184352" y="758190"/>
                </a:cubicBezTo>
                <a:cubicBezTo>
                  <a:pt x="1188162" y="757238"/>
                  <a:pt x="1185305" y="767715"/>
                  <a:pt x="1183400" y="775335"/>
                </a:cubicBezTo>
                <a:cubicBezTo>
                  <a:pt x="1180542" y="774383"/>
                  <a:pt x="1179590" y="774383"/>
                  <a:pt x="1179590" y="772478"/>
                </a:cubicBezTo>
                <a:cubicBezTo>
                  <a:pt x="1180542" y="771525"/>
                  <a:pt x="1182447" y="765810"/>
                  <a:pt x="1181495" y="763905"/>
                </a:cubicBezTo>
                <a:cubicBezTo>
                  <a:pt x="1178637" y="767715"/>
                  <a:pt x="1180542" y="759143"/>
                  <a:pt x="1178637" y="758190"/>
                </a:cubicBezTo>
                <a:cubicBezTo>
                  <a:pt x="1179590" y="755333"/>
                  <a:pt x="1180542" y="755333"/>
                  <a:pt x="1181495" y="757238"/>
                </a:cubicBezTo>
                <a:cubicBezTo>
                  <a:pt x="1182447" y="745808"/>
                  <a:pt x="1188162" y="733425"/>
                  <a:pt x="1189115" y="721995"/>
                </a:cubicBezTo>
                <a:cubicBezTo>
                  <a:pt x="1190067" y="721995"/>
                  <a:pt x="1190067" y="724853"/>
                  <a:pt x="1191020" y="722948"/>
                </a:cubicBezTo>
                <a:cubicBezTo>
                  <a:pt x="1187210" y="724853"/>
                  <a:pt x="1191972" y="718185"/>
                  <a:pt x="1190067" y="718185"/>
                </a:cubicBezTo>
                <a:cubicBezTo>
                  <a:pt x="1189115" y="720090"/>
                  <a:pt x="1188162" y="719138"/>
                  <a:pt x="1188162" y="718185"/>
                </a:cubicBezTo>
                <a:cubicBezTo>
                  <a:pt x="1189115" y="714375"/>
                  <a:pt x="1190067" y="711518"/>
                  <a:pt x="1191020" y="707708"/>
                </a:cubicBezTo>
                <a:cubicBezTo>
                  <a:pt x="1193877" y="706755"/>
                  <a:pt x="1189115" y="714375"/>
                  <a:pt x="1191972" y="714375"/>
                </a:cubicBezTo>
                <a:cubicBezTo>
                  <a:pt x="1192925" y="707708"/>
                  <a:pt x="1198640" y="698183"/>
                  <a:pt x="1195782" y="695325"/>
                </a:cubicBezTo>
                <a:cubicBezTo>
                  <a:pt x="1193877" y="701993"/>
                  <a:pt x="1193877" y="704850"/>
                  <a:pt x="1191020" y="707708"/>
                </a:cubicBezTo>
                <a:cubicBezTo>
                  <a:pt x="1191020" y="707708"/>
                  <a:pt x="1191020" y="707708"/>
                  <a:pt x="1191020" y="706755"/>
                </a:cubicBezTo>
                <a:cubicBezTo>
                  <a:pt x="1191972" y="701040"/>
                  <a:pt x="1193877" y="695325"/>
                  <a:pt x="1193877" y="688658"/>
                </a:cubicBezTo>
                <a:cubicBezTo>
                  <a:pt x="1194830" y="688658"/>
                  <a:pt x="1195782" y="687705"/>
                  <a:pt x="1196735" y="687705"/>
                </a:cubicBezTo>
                <a:cubicBezTo>
                  <a:pt x="1196735" y="687705"/>
                  <a:pt x="1196735" y="687705"/>
                  <a:pt x="1196735" y="687705"/>
                </a:cubicBezTo>
                <a:cubicBezTo>
                  <a:pt x="1198640" y="690563"/>
                  <a:pt x="1198640" y="695325"/>
                  <a:pt x="1197687" y="699135"/>
                </a:cubicBezTo>
                <a:cubicBezTo>
                  <a:pt x="1196735" y="702945"/>
                  <a:pt x="1194830" y="707708"/>
                  <a:pt x="1195782" y="711518"/>
                </a:cubicBezTo>
                <a:cubicBezTo>
                  <a:pt x="1193877" y="715328"/>
                  <a:pt x="1192925" y="714375"/>
                  <a:pt x="1191972" y="715328"/>
                </a:cubicBezTo>
                <a:cubicBezTo>
                  <a:pt x="1193877" y="718185"/>
                  <a:pt x="1191020" y="732473"/>
                  <a:pt x="1190067" y="735330"/>
                </a:cubicBezTo>
                <a:cubicBezTo>
                  <a:pt x="1188162" y="734378"/>
                  <a:pt x="1191972" y="727710"/>
                  <a:pt x="1190067" y="726758"/>
                </a:cubicBezTo>
                <a:close/>
                <a:moveTo>
                  <a:pt x="1190067" y="801053"/>
                </a:moveTo>
                <a:cubicBezTo>
                  <a:pt x="1192925" y="796290"/>
                  <a:pt x="1191020" y="793433"/>
                  <a:pt x="1193877" y="790575"/>
                </a:cubicBezTo>
                <a:cubicBezTo>
                  <a:pt x="1197687" y="790575"/>
                  <a:pt x="1192925" y="803910"/>
                  <a:pt x="1190067" y="801053"/>
                </a:cubicBezTo>
                <a:close/>
                <a:moveTo>
                  <a:pt x="1193877" y="787718"/>
                </a:moveTo>
                <a:cubicBezTo>
                  <a:pt x="1197687" y="785813"/>
                  <a:pt x="1199592" y="779145"/>
                  <a:pt x="1203402" y="779145"/>
                </a:cubicBezTo>
                <a:cubicBezTo>
                  <a:pt x="1200545" y="784860"/>
                  <a:pt x="1197687" y="790575"/>
                  <a:pt x="1193877" y="787718"/>
                </a:cubicBezTo>
                <a:close/>
                <a:moveTo>
                  <a:pt x="1226262" y="529590"/>
                </a:moveTo>
                <a:cubicBezTo>
                  <a:pt x="1226262" y="529590"/>
                  <a:pt x="1226262" y="529590"/>
                  <a:pt x="1226262" y="529590"/>
                </a:cubicBezTo>
                <a:cubicBezTo>
                  <a:pt x="1226262" y="529590"/>
                  <a:pt x="1226262" y="529590"/>
                  <a:pt x="1226262" y="529590"/>
                </a:cubicBezTo>
                <a:cubicBezTo>
                  <a:pt x="1226262" y="529590"/>
                  <a:pt x="1226262" y="529590"/>
                  <a:pt x="1226262" y="529590"/>
                </a:cubicBezTo>
                <a:close/>
                <a:moveTo>
                  <a:pt x="1230072" y="522923"/>
                </a:moveTo>
                <a:cubicBezTo>
                  <a:pt x="1231025" y="521018"/>
                  <a:pt x="1231025" y="529590"/>
                  <a:pt x="1231977" y="535305"/>
                </a:cubicBezTo>
                <a:cubicBezTo>
                  <a:pt x="1228167" y="533400"/>
                  <a:pt x="1229120" y="526733"/>
                  <a:pt x="1230072" y="52292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11" name="文本框 10">
            <a:extLst>
              <a:ext uri="{FF2B5EF4-FFF2-40B4-BE49-F238E27FC236}">
                <a16:creationId xmlns:a16="http://schemas.microsoft.com/office/drawing/2014/main" id="{F8EBE02E-6DCF-4CC1-A754-B2DAC68DCDC8}"/>
              </a:ext>
            </a:extLst>
          </p:cNvPr>
          <p:cNvSpPr txBox="1"/>
          <p:nvPr/>
        </p:nvSpPr>
        <p:spPr>
          <a:xfrm>
            <a:off x="3799645" y="419514"/>
            <a:ext cx="4290645" cy="830997"/>
          </a:xfrm>
          <a:prstGeom prst="rect">
            <a:avLst/>
          </a:prstGeom>
          <a:noFill/>
        </p:spPr>
        <p:txBody>
          <a:bodyPr wrap="square" lIns="0" tIns="0" rIns="0" bIns="0" rtlCol="0" anchor="t">
            <a:spAutoFit/>
          </a:bodyPr>
          <a:lstStyle/>
          <a:p>
            <a:pPr algn="ctr"/>
            <a:r>
              <a:rPr lang="en-US" altLang="zh-CN" sz="5400" dirty="0">
                <a:solidFill>
                  <a:schemeClr val="accent1">
                    <a:lumMod val="100000"/>
                  </a:schemeClr>
                </a:solidFill>
                <a:latin typeface="+mj-ea"/>
                <a:ea typeface="+mj-ea"/>
              </a:rPr>
              <a:t>Contents</a:t>
            </a:r>
            <a:endParaRPr lang="zh-CN" altLang="en-US" sz="5400" dirty="0">
              <a:solidFill>
                <a:schemeClr val="accent1">
                  <a:lumMod val="100000"/>
                </a:schemeClr>
              </a:solidFill>
              <a:effectLst/>
              <a:latin typeface="+mj-ea"/>
              <a:ea typeface="+mj-ea"/>
            </a:endParaRPr>
          </a:p>
        </p:txBody>
      </p:sp>
      <p:grpSp>
        <p:nvGrpSpPr>
          <p:cNvPr id="6" name="组合 5">
            <a:extLst>
              <a:ext uri="{FF2B5EF4-FFF2-40B4-BE49-F238E27FC236}">
                <a16:creationId xmlns:a16="http://schemas.microsoft.com/office/drawing/2014/main" id="{D4033C15-B184-48F2-ABCD-FB9AAC43D59B}"/>
              </a:ext>
            </a:extLst>
          </p:cNvPr>
          <p:cNvGrpSpPr/>
          <p:nvPr/>
        </p:nvGrpSpPr>
        <p:grpSpPr>
          <a:xfrm>
            <a:off x="2383585" y="901674"/>
            <a:ext cx="2374129" cy="407908"/>
            <a:chOff x="8664212" y="2998449"/>
            <a:chExt cx="2374129" cy="407908"/>
          </a:xfrm>
        </p:grpSpPr>
        <p:cxnSp>
          <p:nvCxnSpPr>
            <p:cNvPr id="7" name="直接连接符 6">
              <a:extLst>
                <a:ext uri="{FF2B5EF4-FFF2-40B4-BE49-F238E27FC236}">
                  <a16:creationId xmlns:a16="http://schemas.microsoft.com/office/drawing/2014/main" id="{E48ED56B-E6E8-4F87-BC86-FB11C946D5C6}"/>
                </a:ext>
              </a:extLst>
            </p:cNvPr>
            <p:cNvCxnSpPr>
              <a:cxnSpLocks/>
              <a:stCxn id="16" idx="2"/>
            </p:cNvCxnSpPr>
            <p:nvPr/>
          </p:nvCxnSpPr>
          <p:spPr>
            <a:xfrm>
              <a:off x="9802939" y="3406355"/>
              <a:ext cx="1235402" cy="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CAE392FD-68CF-48CC-AFF4-AE081A1132CE}"/>
                </a:ext>
              </a:extLst>
            </p:cNvPr>
            <p:cNvCxnSpPr>
              <a:cxnSpLocks/>
            </p:cNvCxnSpPr>
            <p:nvPr/>
          </p:nvCxnSpPr>
          <p:spPr>
            <a:xfrm>
              <a:off x="8664212" y="2998449"/>
              <a:ext cx="15898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6E0A51E3-98BB-455D-BEEB-E18AD64CD431}"/>
                </a:ext>
              </a:extLst>
            </p:cNvPr>
            <p:cNvCxnSpPr>
              <a:cxnSpLocks/>
              <a:stCxn id="16" idx="0"/>
              <a:endCxn id="15" idx="0"/>
            </p:cNvCxnSpPr>
            <p:nvPr/>
          </p:nvCxnSpPr>
          <p:spPr>
            <a:xfrm>
              <a:off x="9802332" y="3208236"/>
              <a:ext cx="45169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椭圆 8">
              <a:extLst>
                <a:ext uri="{FF2B5EF4-FFF2-40B4-BE49-F238E27FC236}">
                  <a16:creationId xmlns:a16="http://schemas.microsoft.com/office/drawing/2014/main" id="{47AB5493-3A9E-42D4-9E0E-D5F5A382FD6A}"/>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5" name="椭圆 8">
              <a:extLst>
                <a:ext uri="{FF2B5EF4-FFF2-40B4-BE49-F238E27FC236}">
                  <a16:creationId xmlns:a16="http://schemas.microsoft.com/office/drawing/2014/main" id="{94A387AA-8181-45BC-85DB-02751D3B7B05}"/>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6" name="弧形 15">
              <a:extLst>
                <a:ext uri="{FF2B5EF4-FFF2-40B4-BE49-F238E27FC236}">
                  <a16:creationId xmlns:a16="http://schemas.microsoft.com/office/drawing/2014/main" id="{244C8304-6E7A-457A-A11E-785AF88DEF36}"/>
                </a:ext>
              </a:extLst>
            </p:cNvPr>
            <p:cNvSpPr/>
            <p:nvPr/>
          </p:nvSpPr>
          <p:spPr>
            <a:xfrm flipH="1">
              <a:off x="9703271" y="3208236"/>
              <a:ext cx="198121" cy="198121"/>
            </a:xfrm>
            <a:prstGeom prst="arc">
              <a:avLst>
                <a:gd name="adj1" fmla="val 16200000"/>
                <a:gd name="adj2" fmla="val 5421095"/>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7" name="弧形 16">
              <a:extLst>
                <a:ext uri="{FF2B5EF4-FFF2-40B4-BE49-F238E27FC236}">
                  <a16:creationId xmlns:a16="http://schemas.microsoft.com/office/drawing/2014/main" id="{304F086C-4ACD-4055-9148-FCDD35AB0708}"/>
                </a:ext>
              </a:extLst>
            </p:cNvPr>
            <p:cNvSpPr/>
            <p:nvPr/>
          </p:nvSpPr>
          <p:spPr>
            <a:xfrm flipH="1">
              <a:off x="9808547" y="3208236"/>
              <a:ext cx="198121" cy="198121"/>
            </a:xfrm>
            <a:prstGeom prst="arc">
              <a:avLst>
                <a:gd name="adj1" fmla="val 16200000"/>
                <a:gd name="adj2" fmla="val 5421095"/>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grpSp>
        <p:nvGrpSpPr>
          <p:cNvPr id="18" name="组合 17">
            <a:extLst>
              <a:ext uri="{FF2B5EF4-FFF2-40B4-BE49-F238E27FC236}">
                <a16:creationId xmlns:a16="http://schemas.microsoft.com/office/drawing/2014/main" id="{8A37D4D9-E124-4760-A137-92BCCE3F4477}"/>
              </a:ext>
            </a:extLst>
          </p:cNvPr>
          <p:cNvGrpSpPr/>
          <p:nvPr/>
        </p:nvGrpSpPr>
        <p:grpSpPr>
          <a:xfrm>
            <a:off x="7579670" y="746529"/>
            <a:ext cx="1861130" cy="628591"/>
            <a:chOff x="2162311" y="2604590"/>
            <a:chExt cx="2486206" cy="839708"/>
          </a:xfrm>
        </p:grpSpPr>
        <p:cxnSp>
          <p:nvCxnSpPr>
            <p:cNvPr id="19" name="直接连接符 18">
              <a:extLst>
                <a:ext uri="{FF2B5EF4-FFF2-40B4-BE49-F238E27FC236}">
                  <a16:creationId xmlns:a16="http://schemas.microsoft.com/office/drawing/2014/main" id="{EC957E2E-99EE-4E6E-8401-A019E110D883}"/>
                </a:ext>
              </a:extLst>
            </p:cNvPr>
            <p:cNvCxnSpPr>
              <a:cxnSpLocks/>
            </p:cNvCxnSpPr>
            <p:nvPr/>
          </p:nvCxnSpPr>
          <p:spPr>
            <a:xfrm>
              <a:off x="3195320" y="3012498"/>
              <a:ext cx="134112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5AA6B3A2-4CB7-4768-A7C0-459AAC45E7C0}"/>
                </a:ext>
              </a:extLst>
            </p:cNvPr>
            <p:cNvCxnSpPr/>
            <p:nvPr/>
          </p:nvCxnSpPr>
          <p:spPr>
            <a:xfrm>
              <a:off x="2162311" y="2604590"/>
              <a:ext cx="19406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椭圆 8">
              <a:extLst>
                <a:ext uri="{FF2B5EF4-FFF2-40B4-BE49-F238E27FC236}">
                  <a16:creationId xmlns:a16="http://schemas.microsoft.com/office/drawing/2014/main" id="{7E030012-EFEE-4FAA-B6D6-54CB8A262A34}"/>
                </a:ext>
              </a:extLst>
            </p:cNvPr>
            <p:cNvSpPr/>
            <p:nvPr/>
          </p:nvSpPr>
          <p:spPr>
            <a:xfrm flipH="1">
              <a:off x="4096135" y="2604591"/>
              <a:ext cx="203954" cy="407908"/>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cxnSp>
          <p:nvCxnSpPr>
            <p:cNvPr id="22" name="直接连接符 21">
              <a:extLst>
                <a:ext uri="{FF2B5EF4-FFF2-40B4-BE49-F238E27FC236}">
                  <a16:creationId xmlns:a16="http://schemas.microsoft.com/office/drawing/2014/main" id="{6797BA15-9F42-4C76-BBD1-3AFE79AE6855}"/>
                </a:ext>
              </a:extLst>
            </p:cNvPr>
            <p:cNvCxnSpPr>
              <a:cxnSpLocks/>
            </p:cNvCxnSpPr>
            <p:nvPr/>
          </p:nvCxnSpPr>
          <p:spPr>
            <a:xfrm>
              <a:off x="4008120" y="3236018"/>
              <a:ext cx="54864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3715CE66-444E-404E-96AA-A05C4BE4E523}"/>
                </a:ext>
              </a:extLst>
            </p:cNvPr>
            <p:cNvCxnSpPr>
              <a:cxnSpLocks/>
            </p:cNvCxnSpPr>
            <p:nvPr/>
          </p:nvCxnSpPr>
          <p:spPr>
            <a:xfrm>
              <a:off x="4008120" y="3444298"/>
              <a:ext cx="54864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43B7C297-1EA0-42BD-963B-BCF7757963CD}"/>
                </a:ext>
              </a:extLst>
            </p:cNvPr>
            <p:cNvCxnSpPr>
              <a:cxnSpLocks/>
              <a:endCxn id="27" idx="0"/>
            </p:cNvCxnSpPr>
            <p:nvPr/>
          </p:nvCxnSpPr>
          <p:spPr>
            <a:xfrm flipV="1">
              <a:off x="3188210" y="2814377"/>
              <a:ext cx="656433" cy="2"/>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椭圆 8">
              <a:extLst>
                <a:ext uri="{FF2B5EF4-FFF2-40B4-BE49-F238E27FC236}">
                  <a16:creationId xmlns:a16="http://schemas.microsoft.com/office/drawing/2014/main" id="{9612D403-4E23-49A7-9660-611344F85B6F}"/>
                </a:ext>
              </a:extLst>
            </p:cNvPr>
            <p:cNvSpPr/>
            <p:nvPr/>
          </p:nvSpPr>
          <p:spPr>
            <a:xfrm flipH="1">
              <a:off x="3649134"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6" name="椭圆 8">
              <a:extLst>
                <a:ext uri="{FF2B5EF4-FFF2-40B4-BE49-F238E27FC236}">
                  <a16:creationId xmlns:a16="http://schemas.microsoft.com/office/drawing/2014/main" id="{8B642F10-64EF-4D76-BCD1-4EF632B78A21}"/>
                </a:ext>
              </a:extLst>
            </p:cNvPr>
            <p:cNvSpPr/>
            <p:nvPr/>
          </p:nvSpPr>
          <p:spPr>
            <a:xfrm flipH="1">
              <a:off x="3754028"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7" name="椭圆 8">
              <a:extLst>
                <a:ext uri="{FF2B5EF4-FFF2-40B4-BE49-F238E27FC236}">
                  <a16:creationId xmlns:a16="http://schemas.microsoft.com/office/drawing/2014/main" id="{C8377A30-8C56-4578-B231-4439A66ED0CB}"/>
                </a:ext>
              </a:extLst>
            </p:cNvPr>
            <p:cNvSpPr/>
            <p:nvPr/>
          </p:nvSpPr>
          <p:spPr>
            <a:xfrm flipH="1">
              <a:off x="3844643"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8" name="弧形 27">
              <a:extLst>
                <a:ext uri="{FF2B5EF4-FFF2-40B4-BE49-F238E27FC236}">
                  <a16:creationId xmlns:a16="http://schemas.microsoft.com/office/drawing/2014/main" id="{8D6603B3-292C-4D90-85F2-8E50200466D0}"/>
                </a:ext>
              </a:extLst>
            </p:cNvPr>
            <p:cNvSpPr/>
            <p:nvPr/>
          </p:nvSpPr>
          <p:spPr>
            <a:xfrm flipH="1">
              <a:off x="3096122" y="2814377"/>
              <a:ext cx="198121" cy="198121"/>
            </a:xfrm>
            <a:prstGeom prst="arc">
              <a:avLst>
                <a:gd name="adj1" fmla="val 16200000"/>
                <a:gd name="adj2" fmla="val 5421095"/>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29" name="弧形 28">
              <a:extLst>
                <a:ext uri="{FF2B5EF4-FFF2-40B4-BE49-F238E27FC236}">
                  <a16:creationId xmlns:a16="http://schemas.microsoft.com/office/drawing/2014/main" id="{5EE95410-E62E-4370-AAD8-3447A6BED81A}"/>
                </a:ext>
              </a:extLst>
            </p:cNvPr>
            <p:cNvSpPr/>
            <p:nvPr/>
          </p:nvSpPr>
          <p:spPr>
            <a:xfrm flipH="1">
              <a:off x="3201370" y="2814377"/>
              <a:ext cx="198121" cy="198121"/>
            </a:xfrm>
            <a:prstGeom prst="arc">
              <a:avLst>
                <a:gd name="adj1" fmla="val 16200000"/>
                <a:gd name="adj2" fmla="val 5421095"/>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0" name="弧形 29">
              <a:extLst>
                <a:ext uri="{FF2B5EF4-FFF2-40B4-BE49-F238E27FC236}">
                  <a16:creationId xmlns:a16="http://schemas.microsoft.com/office/drawing/2014/main" id="{0D0D1B25-3317-4FC6-815B-12F6905A32AF}"/>
                </a:ext>
              </a:extLst>
            </p:cNvPr>
            <p:cNvSpPr/>
            <p:nvPr/>
          </p:nvSpPr>
          <p:spPr>
            <a:xfrm flipH="1">
              <a:off x="3306646" y="2814377"/>
              <a:ext cx="198121" cy="198121"/>
            </a:xfrm>
            <a:prstGeom prst="arc">
              <a:avLst>
                <a:gd name="adj1" fmla="val 16200000"/>
                <a:gd name="adj2" fmla="val 5421095"/>
              </a:avLst>
            </a:prstGeom>
            <a:ln w="63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1" name="椭圆 8">
              <a:extLst>
                <a:ext uri="{FF2B5EF4-FFF2-40B4-BE49-F238E27FC236}">
                  <a16:creationId xmlns:a16="http://schemas.microsoft.com/office/drawing/2014/main" id="{7BC44B06-C34A-41CF-9396-920A1AB0D9D0}"/>
                </a:ext>
              </a:extLst>
            </p:cNvPr>
            <p:cNvSpPr/>
            <p:nvPr/>
          </p:nvSpPr>
          <p:spPr>
            <a:xfrm flipH="1">
              <a:off x="4536440"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2" name="椭圆 8">
              <a:extLst>
                <a:ext uri="{FF2B5EF4-FFF2-40B4-BE49-F238E27FC236}">
                  <a16:creationId xmlns:a16="http://schemas.microsoft.com/office/drawing/2014/main" id="{F6B61BB4-95EE-4013-99E4-296A281BC874}"/>
                </a:ext>
              </a:extLst>
            </p:cNvPr>
            <p:cNvSpPr/>
            <p:nvPr/>
          </p:nvSpPr>
          <p:spPr>
            <a:xfrm flipH="1">
              <a:off x="4414202"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3" name="椭圆 8">
              <a:extLst>
                <a:ext uri="{FF2B5EF4-FFF2-40B4-BE49-F238E27FC236}">
                  <a16:creationId xmlns:a16="http://schemas.microsoft.com/office/drawing/2014/main" id="{E56A2B2F-2233-423C-A7BF-1717C0C97768}"/>
                </a:ext>
              </a:extLst>
            </p:cNvPr>
            <p:cNvSpPr/>
            <p:nvPr/>
          </p:nvSpPr>
          <p:spPr>
            <a:xfrm>
              <a:off x="3910012" y="3236017"/>
              <a:ext cx="103824" cy="207646"/>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grpSp>
      <p:sp>
        <p:nvSpPr>
          <p:cNvPr id="692" name="文本框 691">
            <a:extLst>
              <a:ext uri="{FF2B5EF4-FFF2-40B4-BE49-F238E27FC236}">
                <a16:creationId xmlns:a16="http://schemas.microsoft.com/office/drawing/2014/main" id="{4DDAD506-2261-4FB0-8FB1-C7EEEE525F76}"/>
              </a:ext>
            </a:extLst>
          </p:cNvPr>
          <p:cNvSpPr txBox="1"/>
          <p:nvPr/>
        </p:nvSpPr>
        <p:spPr>
          <a:xfrm>
            <a:off x="6986797" y="2681618"/>
            <a:ext cx="615553" cy="738664"/>
          </a:xfrm>
          <a:prstGeom prst="rect">
            <a:avLst/>
          </a:prstGeom>
          <a:noFill/>
        </p:spPr>
        <p:txBody>
          <a:bodyPr wrap="none" lIns="0" tIns="0" rIns="0" bIns="0" rtlCol="0" anchor="t">
            <a:noAutofit/>
          </a:bodyPr>
          <a:lstStyle/>
          <a:p>
            <a:pPr algn="ctr"/>
            <a:r>
              <a:rPr lang="en-US" altLang="zh-CN" sz="4000" dirty="0">
                <a:solidFill>
                  <a:schemeClr val="bg1"/>
                </a:solidFill>
                <a:latin typeface="+mj-ea"/>
                <a:ea typeface="+mj-ea"/>
              </a:rPr>
              <a:t>II</a:t>
            </a:r>
            <a:endParaRPr lang="zh-CN" altLang="en-US" sz="4000" dirty="0">
              <a:solidFill>
                <a:schemeClr val="bg1"/>
              </a:solidFill>
              <a:latin typeface="+mj-ea"/>
              <a:ea typeface="+mj-ea"/>
            </a:endParaRPr>
          </a:p>
        </p:txBody>
      </p:sp>
      <p:sp>
        <p:nvSpPr>
          <p:cNvPr id="690" name="文本框 689">
            <a:extLst>
              <a:ext uri="{FF2B5EF4-FFF2-40B4-BE49-F238E27FC236}">
                <a16:creationId xmlns:a16="http://schemas.microsoft.com/office/drawing/2014/main" id="{D6DD1D36-4C78-4166-86EB-94E499D95924}"/>
              </a:ext>
            </a:extLst>
          </p:cNvPr>
          <p:cNvSpPr txBox="1"/>
          <p:nvPr/>
        </p:nvSpPr>
        <p:spPr>
          <a:xfrm>
            <a:off x="7835813" y="2722976"/>
            <a:ext cx="4026417" cy="843874"/>
          </a:xfrm>
          <a:prstGeom prst="rect">
            <a:avLst/>
          </a:prstGeom>
          <a:noFill/>
        </p:spPr>
        <p:txBody>
          <a:bodyPr wrap="square" lIns="0" tIns="0" rIns="0" bIns="0" rtlCol="0" anchor="t">
            <a:noAutofit/>
          </a:bodyPr>
          <a:lstStyle/>
          <a:p>
            <a:r>
              <a:rPr lang="en-US" altLang="zh-CN" sz="2400" dirty="0">
                <a:solidFill>
                  <a:schemeClr val="accent1"/>
                </a:solidFill>
                <a:latin typeface="+mj-ea"/>
                <a:ea typeface="+mj-ea"/>
              </a:rPr>
              <a:t>Movement in The Tang Dynasty</a:t>
            </a:r>
          </a:p>
        </p:txBody>
      </p:sp>
      <p:sp>
        <p:nvSpPr>
          <p:cNvPr id="794" name="文本框 793">
            <a:extLst>
              <a:ext uri="{FF2B5EF4-FFF2-40B4-BE49-F238E27FC236}">
                <a16:creationId xmlns:a16="http://schemas.microsoft.com/office/drawing/2014/main" id="{9ED636B3-6225-47C9-BEA3-4BD1338A8728}"/>
              </a:ext>
            </a:extLst>
          </p:cNvPr>
          <p:cNvSpPr txBox="1"/>
          <p:nvPr/>
        </p:nvSpPr>
        <p:spPr>
          <a:xfrm>
            <a:off x="1721867" y="4151144"/>
            <a:ext cx="615553" cy="738664"/>
          </a:xfrm>
          <a:prstGeom prst="rect">
            <a:avLst/>
          </a:prstGeom>
          <a:noFill/>
        </p:spPr>
        <p:txBody>
          <a:bodyPr wrap="none" lIns="0" tIns="0" rIns="0" bIns="0" rtlCol="0" anchor="t">
            <a:noAutofit/>
          </a:bodyPr>
          <a:lstStyle/>
          <a:p>
            <a:pPr algn="ctr"/>
            <a:r>
              <a:rPr lang="en-US" altLang="zh-CN" sz="4000" dirty="0">
                <a:solidFill>
                  <a:schemeClr val="bg1"/>
                </a:solidFill>
                <a:latin typeface="+mj-ea"/>
                <a:ea typeface="+mj-ea"/>
              </a:rPr>
              <a:t>III</a:t>
            </a:r>
            <a:endParaRPr lang="zh-CN" altLang="en-US" sz="4000" dirty="0">
              <a:solidFill>
                <a:schemeClr val="bg1"/>
              </a:solidFill>
              <a:latin typeface="+mj-ea"/>
              <a:ea typeface="+mj-ea"/>
            </a:endParaRPr>
          </a:p>
        </p:txBody>
      </p:sp>
      <p:sp>
        <p:nvSpPr>
          <p:cNvPr id="896" name="文本框 895">
            <a:extLst>
              <a:ext uri="{FF2B5EF4-FFF2-40B4-BE49-F238E27FC236}">
                <a16:creationId xmlns:a16="http://schemas.microsoft.com/office/drawing/2014/main" id="{4C9CCD8A-E30F-47E4-A462-C92666C39D6D}"/>
              </a:ext>
            </a:extLst>
          </p:cNvPr>
          <p:cNvSpPr txBox="1"/>
          <p:nvPr/>
        </p:nvSpPr>
        <p:spPr>
          <a:xfrm>
            <a:off x="6992860" y="4149065"/>
            <a:ext cx="615553" cy="738664"/>
          </a:xfrm>
          <a:prstGeom prst="rect">
            <a:avLst/>
          </a:prstGeom>
          <a:noFill/>
        </p:spPr>
        <p:txBody>
          <a:bodyPr wrap="none" lIns="0" tIns="0" rIns="0" bIns="0" rtlCol="0" anchor="t">
            <a:noAutofit/>
          </a:bodyPr>
          <a:lstStyle/>
          <a:p>
            <a:pPr algn="ctr"/>
            <a:r>
              <a:rPr lang="en-US" altLang="zh-CN" sz="4000" dirty="0">
                <a:solidFill>
                  <a:schemeClr val="bg1"/>
                </a:solidFill>
                <a:latin typeface="+mj-ea"/>
                <a:ea typeface="+mj-ea"/>
              </a:rPr>
              <a:t>IV</a:t>
            </a:r>
            <a:endParaRPr lang="zh-CN" altLang="en-US" sz="4000" dirty="0">
              <a:solidFill>
                <a:schemeClr val="bg1"/>
              </a:solidFill>
              <a:latin typeface="+mj-ea"/>
              <a:ea typeface="+mj-ea"/>
            </a:endParaRPr>
          </a:p>
        </p:txBody>
      </p:sp>
      <p:sp>
        <p:nvSpPr>
          <p:cNvPr id="894" name="文本框 893">
            <a:extLst>
              <a:ext uri="{FF2B5EF4-FFF2-40B4-BE49-F238E27FC236}">
                <a16:creationId xmlns:a16="http://schemas.microsoft.com/office/drawing/2014/main" id="{8DAE3D7A-3587-4782-9060-953C5A670CE2}"/>
              </a:ext>
            </a:extLst>
          </p:cNvPr>
          <p:cNvSpPr txBox="1"/>
          <p:nvPr/>
        </p:nvSpPr>
        <p:spPr>
          <a:xfrm>
            <a:off x="7893604" y="4195441"/>
            <a:ext cx="2743584" cy="553998"/>
          </a:xfrm>
          <a:prstGeom prst="rect">
            <a:avLst/>
          </a:prstGeom>
          <a:noFill/>
        </p:spPr>
        <p:txBody>
          <a:bodyPr wrap="square" lIns="0" tIns="0" rIns="0" bIns="0" rtlCol="0" anchor="t">
            <a:noAutofit/>
          </a:bodyPr>
          <a:lstStyle/>
          <a:p>
            <a:r>
              <a:rPr lang="en-US" altLang="zh-CN" sz="3600" dirty="0">
                <a:solidFill>
                  <a:schemeClr val="accent1"/>
                </a:solidFill>
                <a:latin typeface="+mj-ea"/>
                <a:ea typeface="+mj-ea"/>
              </a:rPr>
              <a:t>The Impact</a:t>
            </a:r>
            <a:endParaRPr lang="zh-CN" altLang="en-US" sz="3600" dirty="0">
              <a:solidFill>
                <a:schemeClr val="accent1"/>
              </a:solidFill>
              <a:latin typeface="+mj-ea"/>
              <a:ea typeface="+mj-ea"/>
            </a:endParaRPr>
          </a:p>
        </p:txBody>
      </p:sp>
      <p:grpSp>
        <p:nvGrpSpPr>
          <p:cNvPr id="2" name="组合 1">
            <a:extLst>
              <a:ext uri="{FF2B5EF4-FFF2-40B4-BE49-F238E27FC236}">
                <a16:creationId xmlns:a16="http://schemas.microsoft.com/office/drawing/2014/main" id="{EA63636B-ADDB-4BA4-BB23-2FF7C65EA9D0}"/>
              </a:ext>
            </a:extLst>
          </p:cNvPr>
          <p:cNvGrpSpPr/>
          <p:nvPr/>
        </p:nvGrpSpPr>
        <p:grpSpPr>
          <a:xfrm>
            <a:off x="1622315" y="2543900"/>
            <a:ext cx="827398" cy="860722"/>
            <a:chOff x="1536222" y="2412776"/>
            <a:chExt cx="999584" cy="1039842"/>
          </a:xfrm>
        </p:grpSpPr>
        <p:sp>
          <p:nvSpPr>
            <p:cNvPr id="587" name="任意多边形: 形状 586">
              <a:extLst>
                <a:ext uri="{FF2B5EF4-FFF2-40B4-BE49-F238E27FC236}">
                  <a16:creationId xmlns:a16="http://schemas.microsoft.com/office/drawing/2014/main" id="{8BBEBE14-FE58-4629-B8C9-EC91F1997673}"/>
                </a:ext>
              </a:extLst>
            </p:cNvPr>
            <p:cNvSpPr/>
            <p:nvPr/>
          </p:nvSpPr>
          <p:spPr>
            <a:xfrm>
              <a:off x="1645845" y="3069765"/>
              <a:ext cx="16919" cy="19188"/>
            </a:xfrm>
            <a:custGeom>
              <a:avLst/>
              <a:gdLst>
                <a:gd name="connsiteX0" fmla="*/ 4193 w 23005"/>
                <a:gd name="connsiteY0" fmla="*/ 374 h 26091"/>
                <a:gd name="connsiteX1" fmla="*/ 1336 w 23005"/>
                <a:gd name="connsiteY1" fmla="*/ 2279 h 26091"/>
                <a:gd name="connsiteX2" fmla="*/ 383 w 23005"/>
                <a:gd name="connsiteY2" fmla="*/ 9899 h 26091"/>
                <a:gd name="connsiteX3" fmla="*/ 6098 w 23005"/>
                <a:gd name="connsiteY3" fmla="*/ 25139 h 26091"/>
                <a:gd name="connsiteX4" fmla="*/ 8956 w 23005"/>
                <a:gd name="connsiteY4" fmla="*/ 26091 h 26091"/>
                <a:gd name="connsiteX5" fmla="*/ 22291 w 23005"/>
                <a:gd name="connsiteY5" fmla="*/ 13709 h 26091"/>
                <a:gd name="connsiteX6" fmla="*/ 22291 w 23005"/>
                <a:gd name="connsiteY6" fmla="*/ 9899 h 26091"/>
                <a:gd name="connsiteX7" fmla="*/ 4193 w 23005"/>
                <a:gd name="connsiteY7" fmla="*/ 374 h 2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05" h="26091">
                  <a:moveTo>
                    <a:pt x="4193" y="374"/>
                  </a:moveTo>
                  <a:cubicBezTo>
                    <a:pt x="3241" y="374"/>
                    <a:pt x="1336" y="1326"/>
                    <a:pt x="1336" y="2279"/>
                  </a:cubicBezTo>
                  <a:cubicBezTo>
                    <a:pt x="383" y="4184"/>
                    <a:pt x="383" y="6089"/>
                    <a:pt x="383" y="9899"/>
                  </a:cubicBezTo>
                  <a:cubicBezTo>
                    <a:pt x="-1522" y="14661"/>
                    <a:pt x="4193" y="19424"/>
                    <a:pt x="6098" y="25139"/>
                  </a:cubicBezTo>
                  <a:cubicBezTo>
                    <a:pt x="6098" y="26091"/>
                    <a:pt x="8956" y="26091"/>
                    <a:pt x="8956" y="26091"/>
                  </a:cubicBezTo>
                  <a:cubicBezTo>
                    <a:pt x="13718" y="22281"/>
                    <a:pt x="18481" y="17519"/>
                    <a:pt x="22291" y="13709"/>
                  </a:cubicBezTo>
                  <a:cubicBezTo>
                    <a:pt x="23243" y="12756"/>
                    <a:pt x="23243" y="10851"/>
                    <a:pt x="22291" y="9899"/>
                  </a:cubicBezTo>
                  <a:cubicBezTo>
                    <a:pt x="18481" y="4184"/>
                    <a:pt x="12766" y="-1531"/>
                    <a:pt x="4193" y="374"/>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88" name="任意多边形: 形状 587">
              <a:extLst>
                <a:ext uri="{FF2B5EF4-FFF2-40B4-BE49-F238E27FC236}">
                  <a16:creationId xmlns:a16="http://schemas.microsoft.com/office/drawing/2014/main" id="{CEFAA8FE-3242-4715-9FF1-798CEB99EAF5}"/>
                </a:ext>
              </a:extLst>
            </p:cNvPr>
            <p:cNvSpPr/>
            <p:nvPr/>
          </p:nvSpPr>
          <p:spPr>
            <a:xfrm>
              <a:off x="1625111" y="3078338"/>
              <a:ext cx="13173" cy="19723"/>
            </a:xfrm>
            <a:custGeom>
              <a:avLst/>
              <a:gdLst>
                <a:gd name="connsiteX0" fmla="*/ 12383 w 17911"/>
                <a:gd name="connsiteY0" fmla="*/ 6816 h 26818"/>
                <a:gd name="connsiteX1" fmla="*/ 2858 w 17911"/>
                <a:gd name="connsiteY1" fmla="*/ 148 h 26818"/>
                <a:gd name="connsiteX2" fmla="*/ 0 w 17911"/>
                <a:gd name="connsiteY2" fmla="*/ 1100 h 26818"/>
                <a:gd name="connsiteX3" fmla="*/ 952 w 17911"/>
                <a:gd name="connsiteY3" fmla="*/ 3958 h 26818"/>
                <a:gd name="connsiteX4" fmla="*/ 6668 w 17911"/>
                <a:gd name="connsiteY4" fmla="*/ 17293 h 26818"/>
                <a:gd name="connsiteX5" fmla="*/ 6668 w 17911"/>
                <a:gd name="connsiteY5" fmla="*/ 24913 h 26818"/>
                <a:gd name="connsiteX6" fmla="*/ 9525 w 17911"/>
                <a:gd name="connsiteY6" fmla="*/ 26818 h 26818"/>
                <a:gd name="connsiteX7" fmla="*/ 17145 w 17911"/>
                <a:gd name="connsiteY7" fmla="*/ 17293 h 26818"/>
                <a:gd name="connsiteX8" fmla="*/ 12383 w 17911"/>
                <a:gd name="connsiteY8" fmla="*/ 6816 h 2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1" h="26818">
                  <a:moveTo>
                    <a:pt x="12383" y="6816"/>
                  </a:moveTo>
                  <a:cubicBezTo>
                    <a:pt x="11430" y="3006"/>
                    <a:pt x="7620" y="-805"/>
                    <a:pt x="2858" y="148"/>
                  </a:cubicBezTo>
                  <a:cubicBezTo>
                    <a:pt x="1905" y="148"/>
                    <a:pt x="0" y="1100"/>
                    <a:pt x="0" y="1100"/>
                  </a:cubicBezTo>
                  <a:cubicBezTo>
                    <a:pt x="0" y="1100"/>
                    <a:pt x="0" y="3006"/>
                    <a:pt x="952" y="3958"/>
                  </a:cubicBezTo>
                  <a:cubicBezTo>
                    <a:pt x="4763" y="7768"/>
                    <a:pt x="7620" y="11578"/>
                    <a:pt x="6668" y="17293"/>
                  </a:cubicBezTo>
                  <a:cubicBezTo>
                    <a:pt x="6668" y="19198"/>
                    <a:pt x="6668" y="22056"/>
                    <a:pt x="6668" y="24913"/>
                  </a:cubicBezTo>
                  <a:cubicBezTo>
                    <a:pt x="6668" y="25866"/>
                    <a:pt x="8573" y="26818"/>
                    <a:pt x="9525" y="26818"/>
                  </a:cubicBezTo>
                  <a:cubicBezTo>
                    <a:pt x="14288" y="26818"/>
                    <a:pt x="20003" y="21103"/>
                    <a:pt x="17145" y="17293"/>
                  </a:cubicBezTo>
                  <a:cubicBezTo>
                    <a:pt x="14288" y="13483"/>
                    <a:pt x="14288" y="10625"/>
                    <a:pt x="12383" y="6816"/>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89" name="任意多边形: 形状 588">
              <a:extLst>
                <a:ext uri="{FF2B5EF4-FFF2-40B4-BE49-F238E27FC236}">
                  <a16:creationId xmlns:a16="http://schemas.microsoft.com/office/drawing/2014/main" id="{E63A5340-CEDD-4D50-ADF8-24929CCB3436}"/>
                </a:ext>
              </a:extLst>
            </p:cNvPr>
            <p:cNvSpPr/>
            <p:nvPr/>
          </p:nvSpPr>
          <p:spPr>
            <a:xfrm>
              <a:off x="1674848" y="3110198"/>
              <a:ext cx="7943" cy="13080"/>
            </a:xfrm>
            <a:custGeom>
              <a:avLst/>
              <a:gdLst>
                <a:gd name="connsiteX0" fmla="*/ 8573 w 10800"/>
                <a:gd name="connsiteY0" fmla="*/ 2546 h 17785"/>
                <a:gd name="connsiteX1" fmla="*/ 4763 w 10800"/>
                <a:gd name="connsiteY1" fmla="*/ 641 h 17785"/>
                <a:gd name="connsiteX2" fmla="*/ 953 w 10800"/>
                <a:gd name="connsiteY2" fmla="*/ 4451 h 17785"/>
                <a:gd name="connsiteX3" fmla="*/ 0 w 10800"/>
                <a:gd name="connsiteY3" fmla="*/ 15881 h 17785"/>
                <a:gd name="connsiteX4" fmla="*/ 953 w 10800"/>
                <a:gd name="connsiteY4" fmla="*/ 17786 h 17785"/>
                <a:gd name="connsiteX5" fmla="*/ 4763 w 10800"/>
                <a:gd name="connsiteY5" fmla="*/ 14928 h 17785"/>
                <a:gd name="connsiteX6" fmla="*/ 8573 w 10800"/>
                <a:gd name="connsiteY6" fmla="*/ 2546 h 1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0" h="17785">
                  <a:moveTo>
                    <a:pt x="8573" y="2546"/>
                  </a:moveTo>
                  <a:cubicBezTo>
                    <a:pt x="7620" y="1593"/>
                    <a:pt x="6667" y="-1264"/>
                    <a:pt x="4763" y="641"/>
                  </a:cubicBezTo>
                  <a:cubicBezTo>
                    <a:pt x="2858" y="1593"/>
                    <a:pt x="953" y="4451"/>
                    <a:pt x="953" y="4451"/>
                  </a:cubicBezTo>
                  <a:cubicBezTo>
                    <a:pt x="3810" y="9213"/>
                    <a:pt x="0" y="12071"/>
                    <a:pt x="0" y="15881"/>
                  </a:cubicBezTo>
                  <a:cubicBezTo>
                    <a:pt x="0" y="16833"/>
                    <a:pt x="953" y="16833"/>
                    <a:pt x="953" y="17786"/>
                  </a:cubicBezTo>
                  <a:cubicBezTo>
                    <a:pt x="1905" y="16833"/>
                    <a:pt x="3810" y="15881"/>
                    <a:pt x="4763" y="14928"/>
                  </a:cubicBezTo>
                  <a:cubicBezTo>
                    <a:pt x="11430" y="11118"/>
                    <a:pt x="12383" y="8261"/>
                    <a:pt x="8573" y="2546"/>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0" name="任意多边形: 形状 589">
              <a:extLst>
                <a:ext uri="{FF2B5EF4-FFF2-40B4-BE49-F238E27FC236}">
                  <a16:creationId xmlns:a16="http://schemas.microsoft.com/office/drawing/2014/main" id="{28716A82-73EC-4A16-B0E7-95B00794E9B9}"/>
                </a:ext>
              </a:extLst>
            </p:cNvPr>
            <p:cNvSpPr/>
            <p:nvPr/>
          </p:nvSpPr>
          <p:spPr>
            <a:xfrm>
              <a:off x="1618106" y="3039919"/>
              <a:ext cx="5082" cy="12609"/>
            </a:xfrm>
            <a:custGeom>
              <a:avLst/>
              <a:gdLst>
                <a:gd name="connsiteX0" fmla="*/ 2858 w 6910"/>
                <a:gd name="connsiteY0" fmla="*/ 0 h 17145"/>
                <a:gd name="connsiteX1" fmla="*/ 0 w 6910"/>
                <a:gd name="connsiteY1" fmla="*/ 1905 h 17145"/>
                <a:gd name="connsiteX2" fmla="*/ 0 w 6910"/>
                <a:gd name="connsiteY2" fmla="*/ 7620 h 17145"/>
                <a:gd name="connsiteX3" fmla="*/ 0 w 6910"/>
                <a:gd name="connsiteY3" fmla="*/ 7620 h 17145"/>
                <a:gd name="connsiteX4" fmla="*/ 0 w 6910"/>
                <a:gd name="connsiteY4" fmla="*/ 15240 h 17145"/>
                <a:gd name="connsiteX5" fmla="*/ 1905 w 6910"/>
                <a:gd name="connsiteY5" fmla="*/ 17145 h 17145"/>
                <a:gd name="connsiteX6" fmla="*/ 6668 w 6910"/>
                <a:gd name="connsiteY6" fmla="*/ 7620 h 17145"/>
                <a:gd name="connsiteX7" fmla="*/ 2858 w 6910"/>
                <a:gd name="connsiteY7" fmla="*/ 0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0" h="17145">
                  <a:moveTo>
                    <a:pt x="2858" y="0"/>
                  </a:moveTo>
                  <a:cubicBezTo>
                    <a:pt x="1905" y="0"/>
                    <a:pt x="952" y="952"/>
                    <a:pt x="0" y="1905"/>
                  </a:cubicBezTo>
                  <a:cubicBezTo>
                    <a:pt x="0" y="3810"/>
                    <a:pt x="0" y="5715"/>
                    <a:pt x="0" y="7620"/>
                  </a:cubicBezTo>
                  <a:cubicBezTo>
                    <a:pt x="0" y="7620"/>
                    <a:pt x="0" y="7620"/>
                    <a:pt x="0" y="7620"/>
                  </a:cubicBezTo>
                  <a:cubicBezTo>
                    <a:pt x="0" y="10477"/>
                    <a:pt x="0" y="12383"/>
                    <a:pt x="0" y="15240"/>
                  </a:cubicBezTo>
                  <a:cubicBezTo>
                    <a:pt x="0" y="17145"/>
                    <a:pt x="952" y="17145"/>
                    <a:pt x="1905" y="17145"/>
                  </a:cubicBezTo>
                  <a:cubicBezTo>
                    <a:pt x="5715" y="15240"/>
                    <a:pt x="7620" y="12383"/>
                    <a:pt x="6668" y="7620"/>
                  </a:cubicBezTo>
                  <a:cubicBezTo>
                    <a:pt x="7620" y="4763"/>
                    <a:pt x="4763" y="952"/>
                    <a:pt x="2858"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1" name="任意多边形: 形状 590">
              <a:extLst>
                <a:ext uri="{FF2B5EF4-FFF2-40B4-BE49-F238E27FC236}">
                  <a16:creationId xmlns:a16="http://schemas.microsoft.com/office/drawing/2014/main" id="{2C7F55F0-A681-4211-B496-4DBFE6EEB686}"/>
                </a:ext>
              </a:extLst>
            </p:cNvPr>
            <p:cNvSpPr/>
            <p:nvPr/>
          </p:nvSpPr>
          <p:spPr>
            <a:xfrm>
              <a:off x="1835264" y="3222051"/>
              <a:ext cx="12609" cy="7995"/>
            </a:xfrm>
            <a:custGeom>
              <a:avLst/>
              <a:gdLst>
                <a:gd name="connsiteX0" fmla="*/ 17145 w 17145"/>
                <a:gd name="connsiteY0" fmla="*/ 9525 h 10871"/>
                <a:gd name="connsiteX1" fmla="*/ 17145 w 17145"/>
                <a:gd name="connsiteY1" fmla="*/ 8572 h 10871"/>
                <a:gd name="connsiteX2" fmla="*/ 1905 w 17145"/>
                <a:gd name="connsiteY2" fmla="*/ 0 h 10871"/>
                <a:gd name="connsiteX3" fmla="*/ 0 w 17145"/>
                <a:gd name="connsiteY3" fmla="*/ 3810 h 10871"/>
                <a:gd name="connsiteX4" fmla="*/ 953 w 17145"/>
                <a:gd name="connsiteY4" fmla="*/ 6667 h 10871"/>
                <a:gd name="connsiteX5" fmla="*/ 5715 w 17145"/>
                <a:gd name="connsiteY5" fmla="*/ 7620 h 10871"/>
                <a:gd name="connsiteX6" fmla="*/ 8573 w 17145"/>
                <a:gd name="connsiteY6" fmla="*/ 9525 h 10871"/>
                <a:gd name="connsiteX7" fmla="*/ 8573 w 17145"/>
                <a:gd name="connsiteY7" fmla="*/ 7620 h 10871"/>
                <a:gd name="connsiteX8" fmla="*/ 15240 w 17145"/>
                <a:gd name="connsiteY8" fmla="*/ 10477 h 10871"/>
                <a:gd name="connsiteX9" fmla="*/ 17145 w 17145"/>
                <a:gd name="connsiteY9" fmla="*/ 9525 h 1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 h="10871">
                  <a:moveTo>
                    <a:pt x="17145" y="9525"/>
                  </a:moveTo>
                  <a:cubicBezTo>
                    <a:pt x="17145" y="9525"/>
                    <a:pt x="17145" y="8572"/>
                    <a:pt x="17145" y="8572"/>
                  </a:cubicBezTo>
                  <a:cubicBezTo>
                    <a:pt x="13335" y="2858"/>
                    <a:pt x="6668" y="1905"/>
                    <a:pt x="1905" y="0"/>
                  </a:cubicBezTo>
                  <a:cubicBezTo>
                    <a:pt x="953" y="1905"/>
                    <a:pt x="0" y="2858"/>
                    <a:pt x="0" y="3810"/>
                  </a:cubicBezTo>
                  <a:cubicBezTo>
                    <a:pt x="0" y="4763"/>
                    <a:pt x="953" y="6667"/>
                    <a:pt x="953" y="6667"/>
                  </a:cubicBezTo>
                  <a:cubicBezTo>
                    <a:pt x="2858" y="6667"/>
                    <a:pt x="3810" y="7620"/>
                    <a:pt x="5715" y="7620"/>
                  </a:cubicBezTo>
                  <a:cubicBezTo>
                    <a:pt x="6668" y="8572"/>
                    <a:pt x="7620" y="9525"/>
                    <a:pt x="8573" y="9525"/>
                  </a:cubicBezTo>
                  <a:cubicBezTo>
                    <a:pt x="9525" y="8572"/>
                    <a:pt x="8573" y="8572"/>
                    <a:pt x="8573" y="7620"/>
                  </a:cubicBezTo>
                  <a:cubicBezTo>
                    <a:pt x="10478" y="8572"/>
                    <a:pt x="13335" y="9525"/>
                    <a:pt x="15240" y="10477"/>
                  </a:cubicBezTo>
                  <a:cubicBezTo>
                    <a:pt x="14288" y="11430"/>
                    <a:pt x="16193" y="10477"/>
                    <a:pt x="17145" y="9525"/>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2" name="任意多边形: 形状 591">
              <a:extLst>
                <a:ext uri="{FF2B5EF4-FFF2-40B4-BE49-F238E27FC236}">
                  <a16:creationId xmlns:a16="http://schemas.microsoft.com/office/drawing/2014/main" id="{A9B33FC2-20DE-4F52-8F12-FD79178443AF}"/>
                </a:ext>
              </a:extLst>
            </p:cNvPr>
            <p:cNvSpPr/>
            <p:nvPr/>
          </p:nvSpPr>
          <p:spPr>
            <a:xfrm>
              <a:off x="1637721" y="3103482"/>
              <a:ext cx="8406" cy="8588"/>
            </a:xfrm>
            <a:custGeom>
              <a:avLst/>
              <a:gdLst>
                <a:gd name="connsiteX0" fmla="*/ 4763 w 11430"/>
                <a:gd name="connsiteY0" fmla="*/ 248 h 11677"/>
                <a:gd name="connsiteX1" fmla="*/ 0 w 11430"/>
                <a:gd name="connsiteY1" fmla="*/ 4058 h 11677"/>
                <a:gd name="connsiteX2" fmla="*/ 3810 w 11430"/>
                <a:gd name="connsiteY2" fmla="*/ 11678 h 11677"/>
                <a:gd name="connsiteX3" fmla="*/ 11430 w 11430"/>
                <a:gd name="connsiteY3" fmla="*/ 6915 h 11677"/>
                <a:gd name="connsiteX4" fmla="*/ 4763 w 11430"/>
                <a:gd name="connsiteY4" fmla="*/ 248 h 11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 h="11677">
                  <a:moveTo>
                    <a:pt x="4763" y="248"/>
                  </a:moveTo>
                  <a:cubicBezTo>
                    <a:pt x="2858" y="-705"/>
                    <a:pt x="0" y="1200"/>
                    <a:pt x="0" y="4058"/>
                  </a:cubicBezTo>
                  <a:cubicBezTo>
                    <a:pt x="0" y="8820"/>
                    <a:pt x="953" y="10725"/>
                    <a:pt x="3810" y="11678"/>
                  </a:cubicBezTo>
                  <a:cubicBezTo>
                    <a:pt x="5715" y="11678"/>
                    <a:pt x="10478" y="8820"/>
                    <a:pt x="11430" y="6915"/>
                  </a:cubicBezTo>
                  <a:cubicBezTo>
                    <a:pt x="11430" y="5010"/>
                    <a:pt x="7620" y="2153"/>
                    <a:pt x="4763" y="248"/>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3" name="任意多边形: 形状 592">
              <a:extLst>
                <a:ext uri="{FF2B5EF4-FFF2-40B4-BE49-F238E27FC236}">
                  <a16:creationId xmlns:a16="http://schemas.microsoft.com/office/drawing/2014/main" id="{714DD5AD-75CE-4FB8-80FD-7F285F2A48C5}"/>
                </a:ext>
              </a:extLst>
            </p:cNvPr>
            <p:cNvSpPr/>
            <p:nvPr/>
          </p:nvSpPr>
          <p:spPr>
            <a:xfrm>
              <a:off x="1666442" y="3093157"/>
              <a:ext cx="4936" cy="12609"/>
            </a:xfrm>
            <a:custGeom>
              <a:avLst/>
              <a:gdLst>
                <a:gd name="connsiteX0" fmla="*/ 1905 w 6712"/>
                <a:gd name="connsiteY0" fmla="*/ 953 h 17145"/>
                <a:gd name="connsiteX1" fmla="*/ 953 w 6712"/>
                <a:gd name="connsiteY1" fmla="*/ 0 h 17145"/>
                <a:gd name="connsiteX2" fmla="*/ 0 w 6712"/>
                <a:gd name="connsiteY2" fmla="*/ 953 h 17145"/>
                <a:gd name="connsiteX3" fmla="*/ 0 w 6712"/>
                <a:gd name="connsiteY3" fmla="*/ 15240 h 17145"/>
                <a:gd name="connsiteX4" fmla="*/ 953 w 6712"/>
                <a:gd name="connsiteY4" fmla="*/ 17145 h 17145"/>
                <a:gd name="connsiteX5" fmla="*/ 2858 w 6712"/>
                <a:gd name="connsiteY5" fmla="*/ 16193 h 17145"/>
                <a:gd name="connsiteX6" fmla="*/ 4763 w 6712"/>
                <a:gd name="connsiteY6" fmla="*/ 5715 h 17145"/>
                <a:gd name="connsiteX7" fmla="*/ 1905 w 6712"/>
                <a:gd name="connsiteY7" fmla="*/ 953 h 1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2" h="17145">
                  <a:moveTo>
                    <a:pt x="1905" y="953"/>
                  </a:moveTo>
                  <a:cubicBezTo>
                    <a:pt x="1905" y="953"/>
                    <a:pt x="953" y="0"/>
                    <a:pt x="953" y="0"/>
                  </a:cubicBezTo>
                  <a:cubicBezTo>
                    <a:pt x="953" y="0"/>
                    <a:pt x="0" y="953"/>
                    <a:pt x="0" y="953"/>
                  </a:cubicBezTo>
                  <a:cubicBezTo>
                    <a:pt x="0" y="5715"/>
                    <a:pt x="0" y="10478"/>
                    <a:pt x="0" y="15240"/>
                  </a:cubicBezTo>
                  <a:cubicBezTo>
                    <a:pt x="0" y="16193"/>
                    <a:pt x="953" y="16193"/>
                    <a:pt x="953" y="17145"/>
                  </a:cubicBezTo>
                  <a:cubicBezTo>
                    <a:pt x="953" y="17145"/>
                    <a:pt x="1905" y="16193"/>
                    <a:pt x="2858" y="16193"/>
                  </a:cubicBezTo>
                  <a:cubicBezTo>
                    <a:pt x="7620" y="12383"/>
                    <a:pt x="7620" y="11430"/>
                    <a:pt x="4763" y="5715"/>
                  </a:cubicBezTo>
                  <a:cubicBezTo>
                    <a:pt x="3810" y="4763"/>
                    <a:pt x="2858" y="2858"/>
                    <a:pt x="1905" y="95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4" name="任意多边形: 形状 593">
              <a:extLst>
                <a:ext uri="{FF2B5EF4-FFF2-40B4-BE49-F238E27FC236}">
                  <a16:creationId xmlns:a16="http://schemas.microsoft.com/office/drawing/2014/main" id="{D0E06723-1BE9-4B36-82CB-6EDD9377B071}"/>
                </a:ext>
              </a:extLst>
            </p:cNvPr>
            <p:cNvSpPr/>
            <p:nvPr/>
          </p:nvSpPr>
          <p:spPr>
            <a:xfrm>
              <a:off x="1646828" y="3060233"/>
              <a:ext cx="4903" cy="7705"/>
            </a:xfrm>
            <a:custGeom>
              <a:avLst/>
              <a:gdLst>
                <a:gd name="connsiteX0" fmla="*/ 6667 w 6667"/>
                <a:gd name="connsiteY0" fmla="*/ 953 h 10477"/>
                <a:gd name="connsiteX1" fmla="*/ 5715 w 6667"/>
                <a:gd name="connsiteY1" fmla="*/ 0 h 10477"/>
                <a:gd name="connsiteX2" fmla="*/ 0 w 6667"/>
                <a:gd name="connsiteY2" fmla="*/ 8573 h 10477"/>
                <a:gd name="connsiteX3" fmla="*/ 953 w 6667"/>
                <a:gd name="connsiteY3" fmla="*/ 10478 h 10477"/>
                <a:gd name="connsiteX4" fmla="*/ 6667 w 6667"/>
                <a:gd name="connsiteY4" fmla="*/ 953 h 1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 h="10477">
                  <a:moveTo>
                    <a:pt x="6667" y="953"/>
                  </a:moveTo>
                  <a:cubicBezTo>
                    <a:pt x="6667" y="0"/>
                    <a:pt x="5715" y="0"/>
                    <a:pt x="5715" y="0"/>
                  </a:cubicBezTo>
                  <a:cubicBezTo>
                    <a:pt x="2858" y="0"/>
                    <a:pt x="0" y="4763"/>
                    <a:pt x="0" y="8573"/>
                  </a:cubicBezTo>
                  <a:cubicBezTo>
                    <a:pt x="0" y="9525"/>
                    <a:pt x="953" y="9525"/>
                    <a:pt x="953" y="10478"/>
                  </a:cubicBezTo>
                  <a:cubicBezTo>
                    <a:pt x="2858" y="8573"/>
                    <a:pt x="6667" y="3810"/>
                    <a:pt x="6667" y="95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5" name="任意多边形: 形状 594">
              <a:extLst>
                <a:ext uri="{FF2B5EF4-FFF2-40B4-BE49-F238E27FC236}">
                  <a16:creationId xmlns:a16="http://schemas.microsoft.com/office/drawing/2014/main" id="{B1FED5B5-8743-4340-AC0B-9BDE4D0C79C1}"/>
                </a:ext>
              </a:extLst>
            </p:cNvPr>
            <p:cNvSpPr/>
            <p:nvPr/>
          </p:nvSpPr>
          <p:spPr>
            <a:xfrm>
              <a:off x="1651971" y="3119076"/>
              <a:ext cx="2562" cy="4202"/>
            </a:xfrm>
            <a:custGeom>
              <a:avLst/>
              <a:gdLst>
                <a:gd name="connsiteX0" fmla="*/ 626 w 3483"/>
                <a:gd name="connsiteY0" fmla="*/ 952 h 5714"/>
                <a:gd name="connsiteX1" fmla="*/ 1578 w 3483"/>
                <a:gd name="connsiteY1" fmla="*/ 5715 h 5714"/>
                <a:gd name="connsiteX2" fmla="*/ 3483 w 3483"/>
                <a:gd name="connsiteY2" fmla="*/ 4763 h 5714"/>
                <a:gd name="connsiteX3" fmla="*/ 1578 w 3483"/>
                <a:gd name="connsiteY3" fmla="*/ 0 h 5714"/>
                <a:gd name="connsiteX4" fmla="*/ 626 w 3483"/>
                <a:gd name="connsiteY4" fmla="*/ 952 h 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 h="5714">
                  <a:moveTo>
                    <a:pt x="626" y="952"/>
                  </a:moveTo>
                  <a:cubicBezTo>
                    <a:pt x="-327" y="2857"/>
                    <a:pt x="-327" y="3810"/>
                    <a:pt x="1578" y="5715"/>
                  </a:cubicBezTo>
                  <a:cubicBezTo>
                    <a:pt x="2531" y="5715"/>
                    <a:pt x="3483" y="4763"/>
                    <a:pt x="3483" y="4763"/>
                  </a:cubicBezTo>
                  <a:cubicBezTo>
                    <a:pt x="3483" y="2857"/>
                    <a:pt x="2531" y="1905"/>
                    <a:pt x="1578" y="0"/>
                  </a:cubicBezTo>
                  <a:cubicBezTo>
                    <a:pt x="1578" y="0"/>
                    <a:pt x="626" y="0"/>
                    <a:pt x="626" y="952"/>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6" name="任意多边形: 形状 595">
              <a:extLst>
                <a:ext uri="{FF2B5EF4-FFF2-40B4-BE49-F238E27FC236}">
                  <a16:creationId xmlns:a16="http://schemas.microsoft.com/office/drawing/2014/main" id="{FD9BB654-B29A-499D-972C-5F6010F5489E}"/>
                </a:ext>
              </a:extLst>
            </p:cNvPr>
            <p:cNvSpPr/>
            <p:nvPr/>
          </p:nvSpPr>
          <p:spPr>
            <a:xfrm>
              <a:off x="1872392" y="3291812"/>
              <a:ext cx="6304" cy="3092"/>
            </a:xfrm>
            <a:custGeom>
              <a:avLst/>
              <a:gdLst>
                <a:gd name="connsiteX0" fmla="*/ 5715 w 8572"/>
                <a:gd name="connsiteY0" fmla="*/ 4205 h 4204"/>
                <a:gd name="connsiteX1" fmla="*/ 8572 w 8572"/>
                <a:gd name="connsiteY1" fmla="*/ 3252 h 4204"/>
                <a:gd name="connsiteX2" fmla="*/ 5715 w 8572"/>
                <a:gd name="connsiteY2" fmla="*/ 1347 h 4204"/>
                <a:gd name="connsiteX3" fmla="*/ 4763 w 8572"/>
                <a:gd name="connsiteY3" fmla="*/ 1347 h 4204"/>
                <a:gd name="connsiteX4" fmla="*/ 0 w 8572"/>
                <a:gd name="connsiteY4" fmla="*/ 394 h 4204"/>
                <a:gd name="connsiteX5" fmla="*/ 952 w 8572"/>
                <a:gd name="connsiteY5" fmla="*/ 2300 h 4204"/>
                <a:gd name="connsiteX6" fmla="*/ 4763 w 8572"/>
                <a:gd name="connsiteY6" fmla="*/ 3252 h 4204"/>
                <a:gd name="connsiteX7" fmla="*/ 5715 w 8572"/>
                <a:gd name="connsiteY7" fmla="*/ 4205 h 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 h="4204">
                  <a:moveTo>
                    <a:pt x="5715" y="4205"/>
                  </a:moveTo>
                  <a:cubicBezTo>
                    <a:pt x="6667" y="4205"/>
                    <a:pt x="7620" y="3252"/>
                    <a:pt x="8572" y="3252"/>
                  </a:cubicBezTo>
                  <a:cubicBezTo>
                    <a:pt x="7620" y="2300"/>
                    <a:pt x="6667" y="1347"/>
                    <a:pt x="5715" y="1347"/>
                  </a:cubicBezTo>
                  <a:cubicBezTo>
                    <a:pt x="5715" y="1347"/>
                    <a:pt x="4763" y="1347"/>
                    <a:pt x="4763" y="1347"/>
                  </a:cubicBezTo>
                  <a:cubicBezTo>
                    <a:pt x="2857" y="394"/>
                    <a:pt x="952" y="-558"/>
                    <a:pt x="0" y="394"/>
                  </a:cubicBezTo>
                  <a:cubicBezTo>
                    <a:pt x="952" y="1347"/>
                    <a:pt x="952" y="1347"/>
                    <a:pt x="952" y="2300"/>
                  </a:cubicBezTo>
                  <a:cubicBezTo>
                    <a:pt x="1905" y="3252"/>
                    <a:pt x="3810" y="3252"/>
                    <a:pt x="4763" y="3252"/>
                  </a:cubicBezTo>
                  <a:cubicBezTo>
                    <a:pt x="4763" y="3252"/>
                    <a:pt x="4763" y="4205"/>
                    <a:pt x="5715" y="4205"/>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7" name="任意多边形: 形状 596">
              <a:extLst>
                <a:ext uri="{FF2B5EF4-FFF2-40B4-BE49-F238E27FC236}">
                  <a16:creationId xmlns:a16="http://schemas.microsoft.com/office/drawing/2014/main" id="{08BCB250-535A-41C0-8021-0DB064F1FA0E}"/>
                </a:ext>
              </a:extLst>
            </p:cNvPr>
            <p:cNvSpPr/>
            <p:nvPr/>
          </p:nvSpPr>
          <p:spPr>
            <a:xfrm>
              <a:off x="1716879" y="2655063"/>
              <a:ext cx="2101" cy="2376"/>
            </a:xfrm>
            <a:custGeom>
              <a:avLst/>
              <a:gdLst>
                <a:gd name="connsiteX0" fmla="*/ 952 w 2857"/>
                <a:gd name="connsiteY0" fmla="*/ 374 h 3231"/>
                <a:gd name="connsiteX1" fmla="*/ 0 w 2857"/>
                <a:gd name="connsiteY1" fmla="*/ 3231 h 3231"/>
                <a:gd name="connsiteX2" fmla="*/ 2857 w 2857"/>
                <a:gd name="connsiteY2" fmla="*/ 2279 h 3231"/>
                <a:gd name="connsiteX3" fmla="*/ 952 w 2857"/>
                <a:gd name="connsiteY3" fmla="*/ 374 h 3231"/>
              </a:gdLst>
              <a:ahLst/>
              <a:cxnLst>
                <a:cxn ang="0">
                  <a:pos x="connsiteX0" y="connsiteY0"/>
                </a:cxn>
                <a:cxn ang="0">
                  <a:pos x="connsiteX1" y="connsiteY1"/>
                </a:cxn>
                <a:cxn ang="0">
                  <a:pos x="connsiteX2" y="connsiteY2"/>
                </a:cxn>
                <a:cxn ang="0">
                  <a:pos x="connsiteX3" y="connsiteY3"/>
                </a:cxn>
              </a:cxnLst>
              <a:rect l="l" t="t" r="r" b="b"/>
              <a:pathLst>
                <a:path w="2857" h="3231">
                  <a:moveTo>
                    <a:pt x="952" y="374"/>
                  </a:moveTo>
                  <a:cubicBezTo>
                    <a:pt x="0" y="374"/>
                    <a:pt x="0" y="2279"/>
                    <a:pt x="0" y="3231"/>
                  </a:cubicBezTo>
                  <a:cubicBezTo>
                    <a:pt x="952" y="3231"/>
                    <a:pt x="1905" y="3231"/>
                    <a:pt x="2857" y="2279"/>
                  </a:cubicBezTo>
                  <a:cubicBezTo>
                    <a:pt x="2857" y="374"/>
                    <a:pt x="1905" y="-579"/>
                    <a:pt x="952" y="374"/>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8" name="任意多边形: 形状 597">
              <a:extLst>
                <a:ext uri="{FF2B5EF4-FFF2-40B4-BE49-F238E27FC236}">
                  <a16:creationId xmlns:a16="http://schemas.microsoft.com/office/drawing/2014/main" id="{08043BA7-C356-441C-83B6-832C972340E5}"/>
                </a:ext>
              </a:extLst>
            </p:cNvPr>
            <p:cNvSpPr/>
            <p:nvPr/>
          </p:nvSpPr>
          <p:spPr>
            <a:xfrm>
              <a:off x="1716353" y="2656739"/>
              <a:ext cx="525" cy="525"/>
            </a:xfrm>
            <a:custGeom>
              <a:avLst/>
              <a:gdLst>
                <a:gd name="connsiteX0" fmla="*/ 714 w 714"/>
                <a:gd name="connsiteY0" fmla="*/ 0 h 714"/>
                <a:gd name="connsiteX1" fmla="*/ 714 w 714"/>
                <a:gd name="connsiteY1" fmla="*/ 0 h 714"/>
                <a:gd name="connsiteX2" fmla="*/ 714 w 714"/>
                <a:gd name="connsiteY2" fmla="*/ 0 h 714"/>
                <a:gd name="connsiteX3" fmla="*/ 714 w 714"/>
                <a:gd name="connsiteY3" fmla="*/ 0 h 714"/>
                <a:gd name="connsiteX4" fmla="*/ 714 w 714"/>
                <a:gd name="connsiteY4" fmla="*/ 0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 h="714">
                  <a:moveTo>
                    <a:pt x="714" y="0"/>
                  </a:moveTo>
                  <a:cubicBezTo>
                    <a:pt x="-238" y="0"/>
                    <a:pt x="-238" y="0"/>
                    <a:pt x="714" y="0"/>
                  </a:cubicBezTo>
                  <a:cubicBezTo>
                    <a:pt x="-238" y="952"/>
                    <a:pt x="-238" y="952"/>
                    <a:pt x="714" y="0"/>
                  </a:cubicBezTo>
                  <a:cubicBezTo>
                    <a:pt x="-238" y="952"/>
                    <a:pt x="-238" y="952"/>
                    <a:pt x="714" y="0"/>
                  </a:cubicBezTo>
                  <a:cubicBezTo>
                    <a:pt x="714" y="952"/>
                    <a:pt x="714" y="0"/>
                    <a:pt x="714"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599" name="任意多边形: 形状 598">
              <a:extLst>
                <a:ext uri="{FF2B5EF4-FFF2-40B4-BE49-F238E27FC236}">
                  <a16:creationId xmlns:a16="http://schemas.microsoft.com/office/drawing/2014/main" id="{929276B2-44BB-4B53-B605-4AC1BD169E76}"/>
                </a:ext>
              </a:extLst>
            </p:cNvPr>
            <p:cNvSpPr/>
            <p:nvPr/>
          </p:nvSpPr>
          <p:spPr>
            <a:xfrm>
              <a:off x="1714586" y="2656739"/>
              <a:ext cx="1592" cy="2801"/>
            </a:xfrm>
            <a:custGeom>
              <a:avLst/>
              <a:gdLst>
                <a:gd name="connsiteX0" fmla="*/ 260 w 2164"/>
                <a:gd name="connsiteY0" fmla="*/ 2857 h 3809"/>
                <a:gd name="connsiteX1" fmla="*/ 2165 w 2164"/>
                <a:gd name="connsiteY1" fmla="*/ 3810 h 3809"/>
                <a:gd name="connsiteX2" fmla="*/ 2165 w 2164"/>
                <a:gd name="connsiteY2" fmla="*/ 0 h 3809"/>
                <a:gd name="connsiteX3" fmla="*/ 260 w 2164"/>
                <a:gd name="connsiteY3" fmla="*/ 2857 h 3809"/>
              </a:gdLst>
              <a:ahLst/>
              <a:cxnLst>
                <a:cxn ang="0">
                  <a:pos x="connsiteX0" y="connsiteY0"/>
                </a:cxn>
                <a:cxn ang="0">
                  <a:pos x="connsiteX1" y="connsiteY1"/>
                </a:cxn>
                <a:cxn ang="0">
                  <a:pos x="connsiteX2" y="connsiteY2"/>
                </a:cxn>
                <a:cxn ang="0">
                  <a:pos x="connsiteX3" y="connsiteY3"/>
                </a:cxn>
              </a:cxnLst>
              <a:rect l="l" t="t" r="r" b="b"/>
              <a:pathLst>
                <a:path w="2164" h="3809">
                  <a:moveTo>
                    <a:pt x="260" y="2857"/>
                  </a:moveTo>
                  <a:cubicBezTo>
                    <a:pt x="260" y="3810"/>
                    <a:pt x="1212" y="3810"/>
                    <a:pt x="2165" y="3810"/>
                  </a:cubicBezTo>
                  <a:cubicBezTo>
                    <a:pt x="2165" y="2857"/>
                    <a:pt x="2165" y="1905"/>
                    <a:pt x="2165" y="0"/>
                  </a:cubicBezTo>
                  <a:cubicBezTo>
                    <a:pt x="1212" y="952"/>
                    <a:pt x="-693" y="952"/>
                    <a:pt x="260" y="285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0" name="任意多边形: 形状 599">
              <a:extLst>
                <a:ext uri="{FF2B5EF4-FFF2-40B4-BE49-F238E27FC236}">
                  <a16:creationId xmlns:a16="http://schemas.microsoft.com/office/drawing/2014/main" id="{388A24D6-B2F8-4F22-BB36-B74E59D2A801}"/>
                </a:ext>
              </a:extLst>
            </p:cNvPr>
            <p:cNvSpPr/>
            <p:nvPr/>
          </p:nvSpPr>
          <p:spPr>
            <a:xfrm>
              <a:off x="1716178" y="2659542"/>
              <a:ext cx="7005" cy="525"/>
            </a:xfrm>
            <a:custGeom>
              <a:avLst/>
              <a:gdLst>
                <a:gd name="connsiteX0" fmla="*/ 0 w 9525"/>
                <a:gd name="connsiteY0" fmla="*/ 0 h 714"/>
                <a:gd name="connsiteX1" fmla="*/ 0 w 9525"/>
                <a:gd name="connsiteY1" fmla="*/ 0 h 714"/>
                <a:gd name="connsiteX2" fmla="*/ 0 w 9525"/>
                <a:gd name="connsiteY2" fmla="*/ 0 h 714"/>
                <a:gd name="connsiteX3" fmla="*/ 0 w 9525"/>
                <a:gd name="connsiteY3" fmla="*/ 0 h 714"/>
                <a:gd name="connsiteX4" fmla="*/ 0 w 9525"/>
                <a:gd name="connsiteY4" fmla="*/ 0 h 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714">
                  <a:moveTo>
                    <a:pt x="0" y="0"/>
                  </a:moveTo>
                  <a:cubicBezTo>
                    <a:pt x="0" y="953"/>
                    <a:pt x="0" y="953"/>
                    <a:pt x="0" y="0"/>
                  </a:cubicBezTo>
                  <a:cubicBezTo>
                    <a:pt x="0" y="953"/>
                    <a:pt x="0" y="953"/>
                    <a:pt x="0" y="0"/>
                  </a:cubicBezTo>
                  <a:cubicBezTo>
                    <a:pt x="0" y="953"/>
                    <a:pt x="0" y="953"/>
                    <a:pt x="0" y="0"/>
                  </a:cubicBezTo>
                  <a:cubicBezTo>
                    <a:pt x="0" y="0"/>
                    <a:pt x="0" y="0"/>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1" name="任意多边形: 形状 600">
              <a:extLst>
                <a:ext uri="{FF2B5EF4-FFF2-40B4-BE49-F238E27FC236}">
                  <a16:creationId xmlns:a16="http://schemas.microsoft.com/office/drawing/2014/main" id="{CEB216A2-FC52-44E6-9F42-D505B923E2E3}"/>
                </a:ext>
              </a:extLst>
            </p:cNvPr>
            <p:cNvSpPr/>
            <p:nvPr/>
          </p:nvSpPr>
          <p:spPr>
            <a:xfrm>
              <a:off x="1621609" y="2736598"/>
              <a:ext cx="2101" cy="1400"/>
            </a:xfrm>
            <a:custGeom>
              <a:avLst/>
              <a:gdLst>
                <a:gd name="connsiteX0" fmla="*/ 0 w 2857"/>
                <a:gd name="connsiteY0" fmla="*/ 0 h 1904"/>
                <a:gd name="connsiteX1" fmla="*/ 0 w 2857"/>
                <a:gd name="connsiteY1" fmla="*/ 953 h 1904"/>
                <a:gd name="connsiteX2" fmla="*/ 2858 w 2857"/>
                <a:gd name="connsiteY2" fmla="*/ 1905 h 1904"/>
                <a:gd name="connsiteX3" fmla="*/ 0 w 2857"/>
                <a:gd name="connsiteY3" fmla="*/ 0 h 1904"/>
              </a:gdLst>
              <a:ahLst/>
              <a:cxnLst>
                <a:cxn ang="0">
                  <a:pos x="connsiteX0" y="connsiteY0"/>
                </a:cxn>
                <a:cxn ang="0">
                  <a:pos x="connsiteX1" y="connsiteY1"/>
                </a:cxn>
                <a:cxn ang="0">
                  <a:pos x="connsiteX2" y="connsiteY2"/>
                </a:cxn>
                <a:cxn ang="0">
                  <a:pos x="connsiteX3" y="connsiteY3"/>
                </a:cxn>
              </a:cxnLst>
              <a:rect l="l" t="t" r="r" b="b"/>
              <a:pathLst>
                <a:path w="2857" h="1904">
                  <a:moveTo>
                    <a:pt x="0" y="0"/>
                  </a:moveTo>
                  <a:cubicBezTo>
                    <a:pt x="0" y="0"/>
                    <a:pt x="0" y="953"/>
                    <a:pt x="0" y="953"/>
                  </a:cubicBezTo>
                  <a:cubicBezTo>
                    <a:pt x="952" y="953"/>
                    <a:pt x="1905" y="1905"/>
                    <a:pt x="2858" y="1905"/>
                  </a:cubicBezTo>
                  <a:cubicBezTo>
                    <a:pt x="2858" y="953"/>
                    <a:pt x="1905" y="0"/>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2" name="任意多边形: 形状 601">
              <a:extLst>
                <a:ext uri="{FF2B5EF4-FFF2-40B4-BE49-F238E27FC236}">
                  <a16:creationId xmlns:a16="http://schemas.microsoft.com/office/drawing/2014/main" id="{8FF214A3-854F-44A9-9E32-E5E122477EE1}"/>
                </a:ext>
              </a:extLst>
            </p:cNvPr>
            <p:cNvSpPr/>
            <p:nvPr/>
          </p:nvSpPr>
          <p:spPr>
            <a:xfrm>
              <a:off x="1623711" y="2738700"/>
              <a:ext cx="7005" cy="700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3" name="任意多边形: 形状 602">
              <a:extLst>
                <a:ext uri="{FF2B5EF4-FFF2-40B4-BE49-F238E27FC236}">
                  <a16:creationId xmlns:a16="http://schemas.microsoft.com/office/drawing/2014/main" id="{A6E2E68B-D0A9-45D8-977D-491F2E03272D}"/>
                </a:ext>
              </a:extLst>
            </p:cNvPr>
            <p:cNvSpPr/>
            <p:nvPr/>
          </p:nvSpPr>
          <p:spPr>
            <a:xfrm>
              <a:off x="1609701" y="2755862"/>
              <a:ext cx="2101" cy="1751"/>
            </a:xfrm>
            <a:custGeom>
              <a:avLst/>
              <a:gdLst>
                <a:gd name="connsiteX0" fmla="*/ 1905 w 2857"/>
                <a:gd name="connsiteY0" fmla="*/ 2381 h 2381"/>
                <a:gd name="connsiteX1" fmla="*/ 2857 w 2857"/>
                <a:gd name="connsiteY1" fmla="*/ 1429 h 2381"/>
                <a:gd name="connsiteX2" fmla="*/ 0 w 2857"/>
                <a:gd name="connsiteY2" fmla="*/ 1429 h 2381"/>
                <a:gd name="connsiteX3" fmla="*/ 1905 w 2857"/>
                <a:gd name="connsiteY3" fmla="*/ 2381 h 2381"/>
              </a:gdLst>
              <a:ahLst/>
              <a:cxnLst>
                <a:cxn ang="0">
                  <a:pos x="connsiteX0" y="connsiteY0"/>
                </a:cxn>
                <a:cxn ang="0">
                  <a:pos x="connsiteX1" y="connsiteY1"/>
                </a:cxn>
                <a:cxn ang="0">
                  <a:pos x="connsiteX2" y="connsiteY2"/>
                </a:cxn>
                <a:cxn ang="0">
                  <a:pos x="connsiteX3" y="connsiteY3"/>
                </a:cxn>
              </a:cxnLst>
              <a:rect l="l" t="t" r="r" b="b"/>
              <a:pathLst>
                <a:path w="2857" h="2381">
                  <a:moveTo>
                    <a:pt x="1905" y="2381"/>
                  </a:moveTo>
                  <a:cubicBezTo>
                    <a:pt x="1905" y="2381"/>
                    <a:pt x="2857" y="1429"/>
                    <a:pt x="2857" y="1429"/>
                  </a:cubicBezTo>
                  <a:cubicBezTo>
                    <a:pt x="1905" y="-476"/>
                    <a:pt x="952" y="-476"/>
                    <a:pt x="0" y="1429"/>
                  </a:cubicBezTo>
                  <a:cubicBezTo>
                    <a:pt x="952" y="1429"/>
                    <a:pt x="952" y="2381"/>
                    <a:pt x="1905" y="2381"/>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4" name="任意多边形: 形状 603">
              <a:extLst>
                <a:ext uri="{FF2B5EF4-FFF2-40B4-BE49-F238E27FC236}">
                  <a16:creationId xmlns:a16="http://schemas.microsoft.com/office/drawing/2014/main" id="{115B4212-77E8-4DB2-AE99-27D7CCC8CE3A}"/>
                </a:ext>
              </a:extLst>
            </p:cNvPr>
            <p:cNvSpPr/>
            <p:nvPr/>
          </p:nvSpPr>
          <p:spPr>
            <a:xfrm>
              <a:off x="1601295" y="2770222"/>
              <a:ext cx="2101" cy="2101"/>
            </a:xfrm>
            <a:custGeom>
              <a:avLst/>
              <a:gdLst>
                <a:gd name="connsiteX0" fmla="*/ 952 w 2857"/>
                <a:gd name="connsiteY0" fmla="*/ 0 h 2857"/>
                <a:gd name="connsiteX1" fmla="*/ 0 w 2857"/>
                <a:gd name="connsiteY1" fmla="*/ 2858 h 2857"/>
                <a:gd name="connsiteX2" fmla="*/ 2857 w 2857"/>
                <a:gd name="connsiteY2" fmla="*/ 2858 h 2857"/>
                <a:gd name="connsiteX3" fmla="*/ 952 w 2857"/>
                <a:gd name="connsiteY3" fmla="*/ 0 h 2857"/>
              </a:gdLst>
              <a:ahLst/>
              <a:cxnLst>
                <a:cxn ang="0">
                  <a:pos x="connsiteX0" y="connsiteY0"/>
                </a:cxn>
                <a:cxn ang="0">
                  <a:pos x="connsiteX1" y="connsiteY1"/>
                </a:cxn>
                <a:cxn ang="0">
                  <a:pos x="connsiteX2" y="connsiteY2"/>
                </a:cxn>
                <a:cxn ang="0">
                  <a:pos x="connsiteX3" y="connsiteY3"/>
                </a:cxn>
              </a:cxnLst>
              <a:rect l="l" t="t" r="r" b="b"/>
              <a:pathLst>
                <a:path w="2857" h="2857">
                  <a:moveTo>
                    <a:pt x="952" y="0"/>
                  </a:moveTo>
                  <a:cubicBezTo>
                    <a:pt x="0" y="0"/>
                    <a:pt x="0" y="952"/>
                    <a:pt x="0" y="2858"/>
                  </a:cubicBezTo>
                  <a:cubicBezTo>
                    <a:pt x="952" y="2858"/>
                    <a:pt x="1905" y="2858"/>
                    <a:pt x="2857" y="2858"/>
                  </a:cubicBezTo>
                  <a:cubicBezTo>
                    <a:pt x="2857" y="1905"/>
                    <a:pt x="2857" y="0"/>
                    <a:pt x="952"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5" name="任意多边形: 形状 604">
              <a:extLst>
                <a:ext uri="{FF2B5EF4-FFF2-40B4-BE49-F238E27FC236}">
                  <a16:creationId xmlns:a16="http://schemas.microsoft.com/office/drawing/2014/main" id="{82ACC07B-9C90-4D15-943F-A531331E66E0}"/>
                </a:ext>
              </a:extLst>
            </p:cNvPr>
            <p:cNvSpPr/>
            <p:nvPr/>
          </p:nvSpPr>
          <p:spPr>
            <a:xfrm>
              <a:off x="1598492" y="2775126"/>
              <a:ext cx="7005" cy="700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 h="9525">
                  <a:moveTo>
                    <a:pt x="0" y="0"/>
                  </a:moveTo>
                  <a:cubicBezTo>
                    <a:pt x="0" y="0"/>
                    <a:pt x="0" y="0"/>
                    <a:pt x="0" y="0"/>
                  </a:cubicBezTo>
                  <a:lnTo>
                    <a:pt x="0" y="0"/>
                  </a:lnTo>
                  <a:cubicBezTo>
                    <a:pt x="0" y="0"/>
                    <a:pt x="0" y="0"/>
                    <a:pt x="0" y="0"/>
                  </a:cubicBezTo>
                  <a:cubicBezTo>
                    <a:pt x="0" y="0"/>
                    <a:pt x="0" y="0"/>
                    <a:pt x="0" y="0"/>
                  </a:cubicBezTo>
                  <a:cubicBezTo>
                    <a:pt x="0" y="0"/>
                    <a:pt x="0" y="0"/>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6" name="任意多边形: 形状 605">
              <a:extLst>
                <a:ext uri="{FF2B5EF4-FFF2-40B4-BE49-F238E27FC236}">
                  <a16:creationId xmlns:a16="http://schemas.microsoft.com/office/drawing/2014/main" id="{BDB46866-E17F-4634-987E-29425E1A0B73}"/>
                </a:ext>
              </a:extLst>
            </p:cNvPr>
            <p:cNvSpPr/>
            <p:nvPr/>
          </p:nvSpPr>
          <p:spPr>
            <a:xfrm>
              <a:off x="1599193" y="2772324"/>
              <a:ext cx="2101" cy="2801"/>
            </a:xfrm>
            <a:custGeom>
              <a:avLst/>
              <a:gdLst>
                <a:gd name="connsiteX0" fmla="*/ 2857 w 2857"/>
                <a:gd name="connsiteY0" fmla="*/ 0 h 3809"/>
                <a:gd name="connsiteX1" fmla="*/ 0 w 2857"/>
                <a:gd name="connsiteY1" fmla="*/ 3810 h 3809"/>
                <a:gd name="connsiteX2" fmla="*/ 2857 w 2857"/>
                <a:gd name="connsiteY2" fmla="*/ 3810 h 3809"/>
                <a:gd name="connsiteX3" fmla="*/ 2857 w 2857"/>
                <a:gd name="connsiteY3" fmla="*/ 0 h 3809"/>
              </a:gdLst>
              <a:ahLst/>
              <a:cxnLst>
                <a:cxn ang="0">
                  <a:pos x="connsiteX0" y="connsiteY0"/>
                </a:cxn>
                <a:cxn ang="0">
                  <a:pos x="connsiteX1" y="connsiteY1"/>
                </a:cxn>
                <a:cxn ang="0">
                  <a:pos x="connsiteX2" y="connsiteY2"/>
                </a:cxn>
                <a:cxn ang="0">
                  <a:pos x="connsiteX3" y="connsiteY3"/>
                </a:cxn>
              </a:cxnLst>
              <a:rect l="l" t="t" r="r" b="b"/>
              <a:pathLst>
                <a:path w="2857" h="3809">
                  <a:moveTo>
                    <a:pt x="2857" y="0"/>
                  </a:moveTo>
                  <a:cubicBezTo>
                    <a:pt x="952" y="0"/>
                    <a:pt x="0" y="952"/>
                    <a:pt x="0" y="3810"/>
                  </a:cubicBezTo>
                  <a:cubicBezTo>
                    <a:pt x="952" y="3810"/>
                    <a:pt x="1905" y="3810"/>
                    <a:pt x="2857" y="3810"/>
                  </a:cubicBezTo>
                  <a:cubicBezTo>
                    <a:pt x="2857" y="2857"/>
                    <a:pt x="2857" y="1905"/>
                    <a:pt x="2857"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7" name="任意多边形: 形状 606">
              <a:extLst>
                <a:ext uri="{FF2B5EF4-FFF2-40B4-BE49-F238E27FC236}">
                  <a16:creationId xmlns:a16="http://schemas.microsoft.com/office/drawing/2014/main" id="{26E24F0A-9BE8-49BD-ABBA-90047DCD7D38}"/>
                </a:ext>
              </a:extLst>
            </p:cNvPr>
            <p:cNvSpPr/>
            <p:nvPr/>
          </p:nvSpPr>
          <p:spPr>
            <a:xfrm>
              <a:off x="1597091" y="2775826"/>
              <a:ext cx="1401" cy="1400"/>
            </a:xfrm>
            <a:custGeom>
              <a:avLst/>
              <a:gdLst>
                <a:gd name="connsiteX0" fmla="*/ 1905 w 1905"/>
                <a:gd name="connsiteY0" fmla="*/ 0 h 1904"/>
                <a:gd name="connsiteX1" fmla="*/ 0 w 1905"/>
                <a:gd name="connsiteY1" fmla="*/ 952 h 1904"/>
                <a:gd name="connsiteX2" fmla="*/ 0 w 1905"/>
                <a:gd name="connsiteY2" fmla="*/ 1905 h 1904"/>
                <a:gd name="connsiteX3" fmla="*/ 1905 w 1905"/>
                <a:gd name="connsiteY3" fmla="*/ 0 h 1904"/>
              </a:gdLst>
              <a:ahLst/>
              <a:cxnLst>
                <a:cxn ang="0">
                  <a:pos x="connsiteX0" y="connsiteY0"/>
                </a:cxn>
                <a:cxn ang="0">
                  <a:pos x="connsiteX1" y="connsiteY1"/>
                </a:cxn>
                <a:cxn ang="0">
                  <a:pos x="connsiteX2" y="connsiteY2"/>
                </a:cxn>
                <a:cxn ang="0">
                  <a:pos x="connsiteX3" y="connsiteY3"/>
                </a:cxn>
              </a:cxnLst>
              <a:rect l="l" t="t" r="r" b="b"/>
              <a:pathLst>
                <a:path w="1905" h="1904">
                  <a:moveTo>
                    <a:pt x="1905" y="0"/>
                  </a:moveTo>
                  <a:cubicBezTo>
                    <a:pt x="953" y="0"/>
                    <a:pt x="0" y="952"/>
                    <a:pt x="0" y="952"/>
                  </a:cubicBezTo>
                  <a:cubicBezTo>
                    <a:pt x="0" y="952"/>
                    <a:pt x="0" y="1905"/>
                    <a:pt x="0" y="1905"/>
                  </a:cubicBezTo>
                  <a:cubicBezTo>
                    <a:pt x="953" y="1905"/>
                    <a:pt x="953" y="952"/>
                    <a:pt x="1905"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8" name="任意多边形: 形状 607">
              <a:extLst>
                <a:ext uri="{FF2B5EF4-FFF2-40B4-BE49-F238E27FC236}">
                  <a16:creationId xmlns:a16="http://schemas.microsoft.com/office/drawing/2014/main" id="{2E61A1DD-995D-43A2-BBFD-8E210786B3DB}"/>
                </a:ext>
              </a:extLst>
            </p:cNvPr>
            <p:cNvSpPr/>
            <p:nvPr/>
          </p:nvSpPr>
          <p:spPr>
            <a:xfrm>
              <a:off x="1762412" y="3208741"/>
              <a:ext cx="1400" cy="1401"/>
            </a:xfrm>
            <a:custGeom>
              <a:avLst/>
              <a:gdLst>
                <a:gd name="connsiteX0" fmla="*/ 952 w 1904"/>
                <a:gd name="connsiteY0" fmla="*/ 1905 h 1905"/>
                <a:gd name="connsiteX1" fmla="*/ 1905 w 1904"/>
                <a:gd name="connsiteY1" fmla="*/ 953 h 1905"/>
                <a:gd name="connsiteX2" fmla="*/ 952 w 1904"/>
                <a:gd name="connsiteY2" fmla="*/ 0 h 1905"/>
                <a:gd name="connsiteX3" fmla="*/ 0 w 1904"/>
                <a:gd name="connsiteY3" fmla="*/ 1905 h 1905"/>
                <a:gd name="connsiteX4" fmla="*/ 952 w 1904"/>
                <a:gd name="connsiteY4" fmla="*/ 1905 h 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 h="1905">
                  <a:moveTo>
                    <a:pt x="952" y="1905"/>
                  </a:moveTo>
                  <a:cubicBezTo>
                    <a:pt x="952" y="1905"/>
                    <a:pt x="1905" y="953"/>
                    <a:pt x="1905" y="953"/>
                  </a:cubicBezTo>
                  <a:cubicBezTo>
                    <a:pt x="1905" y="953"/>
                    <a:pt x="952" y="0"/>
                    <a:pt x="952" y="0"/>
                  </a:cubicBezTo>
                  <a:cubicBezTo>
                    <a:pt x="952" y="953"/>
                    <a:pt x="0" y="953"/>
                    <a:pt x="0" y="1905"/>
                  </a:cubicBezTo>
                  <a:cubicBezTo>
                    <a:pt x="0" y="1905"/>
                    <a:pt x="0" y="1905"/>
                    <a:pt x="952" y="1905"/>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09" name="任意多边形: 形状 608">
              <a:extLst>
                <a:ext uri="{FF2B5EF4-FFF2-40B4-BE49-F238E27FC236}">
                  <a16:creationId xmlns:a16="http://schemas.microsoft.com/office/drawing/2014/main" id="{12B2F2BF-45FE-4AEF-B148-C7B0BAC8D88F}"/>
                </a:ext>
              </a:extLst>
            </p:cNvPr>
            <p:cNvSpPr/>
            <p:nvPr/>
          </p:nvSpPr>
          <p:spPr>
            <a:xfrm>
              <a:off x="1806544" y="3222751"/>
              <a:ext cx="1401" cy="1861"/>
            </a:xfrm>
            <a:custGeom>
              <a:avLst/>
              <a:gdLst>
                <a:gd name="connsiteX0" fmla="*/ 0 w 1905"/>
                <a:gd name="connsiteY0" fmla="*/ 953 h 2530"/>
                <a:gd name="connsiteX1" fmla="*/ 1905 w 1905"/>
                <a:gd name="connsiteY1" fmla="*/ 1905 h 2530"/>
                <a:gd name="connsiteX2" fmla="*/ 1905 w 1905"/>
                <a:gd name="connsiteY2" fmla="*/ 953 h 2530"/>
                <a:gd name="connsiteX3" fmla="*/ 952 w 1905"/>
                <a:gd name="connsiteY3" fmla="*/ 0 h 2530"/>
                <a:gd name="connsiteX4" fmla="*/ 0 w 1905"/>
                <a:gd name="connsiteY4" fmla="*/ 953 h 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2530">
                  <a:moveTo>
                    <a:pt x="0" y="953"/>
                  </a:moveTo>
                  <a:cubicBezTo>
                    <a:pt x="952" y="2858"/>
                    <a:pt x="952" y="2858"/>
                    <a:pt x="1905" y="1905"/>
                  </a:cubicBezTo>
                  <a:cubicBezTo>
                    <a:pt x="1905" y="1905"/>
                    <a:pt x="1905" y="953"/>
                    <a:pt x="1905" y="953"/>
                  </a:cubicBezTo>
                  <a:cubicBezTo>
                    <a:pt x="1905" y="953"/>
                    <a:pt x="952" y="0"/>
                    <a:pt x="952" y="0"/>
                  </a:cubicBezTo>
                  <a:cubicBezTo>
                    <a:pt x="952" y="0"/>
                    <a:pt x="0" y="0"/>
                    <a:pt x="0" y="95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0" name="任意多边形: 形状 609">
              <a:extLst>
                <a:ext uri="{FF2B5EF4-FFF2-40B4-BE49-F238E27FC236}">
                  <a16:creationId xmlns:a16="http://schemas.microsoft.com/office/drawing/2014/main" id="{6BF65659-55AD-42F0-9430-32D553F6FEE5}"/>
                </a:ext>
              </a:extLst>
            </p:cNvPr>
            <p:cNvSpPr/>
            <p:nvPr/>
          </p:nvSpPr>
          <p:spPr>
            <a:xfrm>
              <a:off x="1857681" y="3287198"/>
              <a:ext cx="1401" cy="1400"/>
            </a:xfrm>
            <a:custGeom>
              <a:avLst/>
              <a:gdLst>
                <a:gd name="connsiteX0" fmla="*/ 0 w 1905"/>
                <a:gd name="connsiteY0" fmla="*/ 953 h 1904"/>
                <a:gd name="connsiteX1" fmla="*/ 953 w 1905"/>
                <a:gd name="connsiteY1" fmla="*/ 1905 h 1904"/>
                <a:gd name="connsiteX2" fmla="*/ 1905 w 1905"/>
                <a:gd name="connsiteY2" fmla="*/ 953 h 1904"/>
                <a:gd name="connsiteX3" fmla="*/ 953 w 1905"/>
                <a:gd name="connsiteY3" fmla="*/ 0 h 1904"/>
                <a:gd name="connsiteX4" fmla="*/ 0 w 1905"/>
                <a:gd name="connsiteY4" fmla="*/ 953 h 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 h="1904">
                  <a:moveTo>
                    <a:pt x="0" y="953"/>
                  </a:moveTo>
                  <a:cubicBezTo>
                    <a:pt x="0" y="953"/>
                    <a:pt x="953" y="1905"/>
                    <a:pt x="953" y="1905"/>
                  </a:cubicBezTo>
                  <a:cubicBezTo>
                    <a:pt x="953" y="1905"/>
                    <a:pt x="1905" y="953"/>
                    <a:pt x="1905" y="953"/>
                  </a:cubicBezTo>
                  <a:cubicBezTo>
                    <a:pt x="1905" y="953"/>
                    <a:pt x="953" y="0"/>
                    <a:pt x="953" y="0"/>
                  </a:cubicBezTo>
                  <a:cubicBezTo>
                    <a:pt x="0" y="0"/>
                    <a:pt x="0" y="953"/>
                    <a:pt x="0" y="95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1" name="任意多边形: 形状 610">
              <a:extLst>
                <a:ext uri="{FF2B5EF4-FFF2-40B4-BE49-F238E27FC236}">
                  <a16:creationId xmlns:a16="http://schemas.microsoft.com/office/drawing/2014/main" id="{3694E55E-A997-46B2-9149-38E0732862E6}"/>
                </a:ext>
              </a:extLst>
            </p:cNvPr>
            <p:cNvSpPr/>
            <p:nvPr/>
          </p:nvSpPr>
          <p:spPr>
            <a:xfrm>
              <a:off x="1907767" y="3292802"/>
              <a:ext cx="1751" cy="1401"/>
            </a:xfrm>
            <a:custGeom>
              <a:avLst/>
              <a:gdLst>
                <a:gd name="connsiteX0" fmla="*/ 2381 w 2381"/>
                <a:gd name="connsiteY0" fmla="*/ 953 h 1905"/>
                <a:gd name="connsiteX1" fmla="*/ 1429 w 2381"/>
                <a:gd name="connsiteY1" fmla="*/ 0 h 1905"/>
                <a:gd name="connsiteX2" fmla="*/ 1429 w 2381"/>
                <a:gd name="connsiteY2" fmla="*/ 1905 h 1905"/>
                <a:gd name="connsiteX3" fmla="*/ 2381 w 2381"/>
                <a:gd name="connsiteY3" fmla="*/ 953 h 1905"/>
              </a:gdLst>
              <a:ahLst/>
              <a:cxnLst>
                <a:cxn ang="0">
                  <a:pos x="connsiteX0" y="connsiteY0"/>
                </a:cxn>
                <a:cxn ang="0">
                  <a:pos x="connsiteX1" y="connsiteY1"/>
                </a:cxn>
                <a:cxn ang="0">
                  <a:pos x="connsiteX2" y="connsiteY2"/>
                </a:cxn>
                <a:cxn ang="0">
                  <a:pos x="connsiteX3" y="connsiteY3"/>
                </a:cxn>
              </a:cxnLst>
              <a:rect l="l" t="t" r="r" b="b"/>
              <a:pathLst>
                <a:path w="2381" h="1905">
                  <a:moveTo>
                    <a:pt x="2381" y="953"/>
                  </a:moveTo>
                  <a:cubicBezTo>
                    <a:pt x="2381" y="953"/>
                    <a:pt x="1429" y="0"/>
                    <a:pt x="1429" y="0"/>
                  </a:cubicBezTo>
                  <a:cubicBezTo>
                    <a:pt x="-476" y="953"/>
                    <a:pt x="-476" y="1905"/>
                    <a:pt x="1429" y="1905"/>
                  </a:cubicBezTo>
                  <a:cubicBezTo>
                    <a:pt x="1429" y="1905"/>
                    <a:pt x="2381" y="1905"/>
                    <a:pt x="2381" y="95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2" name="任意多边形: 形状 611">
              <a:extLst>
                <a:ext uri="{FF2B5EF4-FFF2-40B4-BE49-F238E27FC236}">
                  <a16:creationId xmlns:a16="http://schemas.microsoft.com/office/drawing/2014/main" id="{879D4C4F-3B6C-4F3A-9DA5-5E7B1F563176}"/>
                </a:ext>
              </a:extLst>
            </p:cNvPr>
            <p:cNvSpPr/>
            <p:nvPr/>
          </p:nvSpPr>
          <p:spPr>
            <a:xfrm>
              <a:off x="2359423" y="2569876"/>
              <a:ext cx="4002" cy="9106"/>
            </a:xfrm>
            <a:custGeom>
              <a:avLst/>
              <a:gdLst>
                <a:gd name="connsiteX0" fmla="*/ 4522 w 5441"/>
                <a:gd name="connsiteY0" fmla="*/ 12383 h 12382"/>
                <a:gd name="connsiteX1" fmla="*/ 712 w 5441"/>
                <a:gd name="connsiteY1" fmla="*/ 0 h 12382"/>
                <a:gd name="connsiteX2" fmla="*/ 4522 w 5441"/>
                <a:gd name="connsiteY2" fmla="*/ 12383 h 12382"/>
              </a:gdLst>
              <a:ahLst/>
              <a:cxnLst>
                <a:cxn ang="0">
                  <a:pos x="connsiteX0" y="connsiteY0"/>
                </a:cxn>
                <a:cxn ang="0">
                  <a:pos x="connsiteX1" y="connsiteY1"/>
                </a:cxn>
                <a:cxn ang="0">
                  <a:pos x="connsiteX2" y="connsiteY2"/>
                </a:cxn>
              </a:cxnLst>
              <a:rect l="l" t="t" r="r" b="b"/>
              <a:pathLst>
                <a:path w="5441" h="12382">
                  <a:moveTo>
                    <a:pt x="4522" y="12383"/>
                  </a:moveTo>
                  <a:cubicBezTo>
                    <a:pt x="6427" y="9525"/>
                    <a:pt x="5474" y="4763"/>
                    <a:pt x="712" y="0"/>
                  </a:cubicBezTo>
                  <a:cubicBezTo>
                    <a:pt x="-2146" y="1905"/>
                    <a:pt x="4522" y="7620"/>
                    <a:pt x="4522" y="1238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3" name="任意多边形: 形状 612">
              <a:extLst>
                <a:ext uri="{FF2B5EF4-FFF2-40B4-BE49-F238E27FC236}">
                  <a16:creationId xmlns:a16="http://schemas.microsoft.com/office/drawing/2014/main" id="{5AB37AB8-D8E0-483A-A4E9-D5F6997A3024}"/>
                </a:ext>
              </a:extLst>
            </p:cNvPr>
            <p:cNvSpPr/>
            <p:nvPr/>
          </p:nvSpPr>
          <p:spPr>
            <a:xfrm>
              <a:off x="2036142" y="2459897"/>
              <a:ext cx="10056" cy="3672"/>
            </a:xfrm>
            <a:custGeom>
              <a:avLst/>
              <a:gdLst>
                <a:gd name="connsiteX0" fmla="*/ 10708 w 13673"/>
                <a:gd name="connsiteY0" fmla="*/ 3810 h 4993"/>
                <a:gd name="connsiteX1" fmla="*/ 10708 w 13673"/>
                <a:gd name="connsiteY1" fmla="*/ 0 h 4993"/>
                <a:gd name="connsiteX2" fmla="*/ 230 w 13673"/>
                <a:gd name="connsiteY2" fmla="*/ 953 h 4993"/>
                <a:gd name="connsiteX3" fmla="*/ 10708 w 13673"/>
                <a:gd name="connsiteY3" fmla="*/ 3810 h 4993"/>
              </a:gdLst>
              <a:ahLst/>
              <a:cxnLst>
                <a:cxn ang="0">
                  <a:pos x="connsiteX0" y="connsiteY0"/>
                </a:cxn>
                <a:cxn ang="0">
                  <a:pos x="connsiteX1" y="connsiteY1"/>
                </a:cxn>
                <a:cxn ang="0">
                  <a:pos x="connsiteX2" y="connsiteY2"/>
                </a:cxn>
                <a:cxn ang="0">
                  <a:pos x="connsiteX3" y="connsiteY3"/>
                </a:cxn>
              </a:cxnLst>
              <a:rect l="l" t="t" r="r" b="b"/>
              <a:pathLst>
                <a:path w="13673" h="4993">
                  <a:moveTo>
                    <a:pt x="10708" y="3810"/>
                  </a:moveTo>
                  <a:cubicBezTo>
                    <a:pt x="3088" y="2858"/>
                    <a:pt x="20233" y="1905"/>
                    <a:pt x="10708" y="0"/>
                  </a:cubicBezTo>
                  <a:cubicBezTo>
                    <a:pt x="10708" y="2858"/>
                    <a:pt x="3088" y="0"/>
                    <a:pt x="230" y="953"/>
                  </a:cubicBezTo>
                  <a:cubicBezTo>
                    <a:pt x="-1675" y="3810"/>
                    <a:pt x="8803" y="6667"/>
                    <a:pt x="10708" y="381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4" name="任意多边形: 形状 613">
              <a:extLst>
                <a:ext uri="{FF2B5EF4-FFF2-40B4-BE49-F238E27FC236}">
                  <a16:creationId xmlns:a16="http://schemas.microsoft.com/office/drawing/2014/main" id="{333F9220-55AE-4796-B7F0-CF87CC675105}"/>
                </a:ext>
              </a:extLst>
            </p:cNvPr>
            <p:cNvSpPr/>
            <p:nvPr/>
          </p:nvSpPr>
          <p:spPr>
            <a:xfrm>
              <a:off x="1855232" y="2478810"/>
              <a:ext cx="4505" cy="4903"/>
            </a:xfrm>
            <a:custGeom>
              <a:avLst/>
              <a:gdLst>
                <a:gd name="connsiteX0" fmla="*/ 5235 w 6126"/>
                <a:gd name="connsiteY0" fmla="*/ 0 h 6667"/>
                <a:gd name="connsiteX1" fmla="*/ 472 w 6126"/>
                <a:gd name="connsiteY1" fmla="*/ 6667 h 6667"/>
                <a:gd name="connsiteX2" fmla="*/ 5235 w 6126"/>
                <a:gd name="connsiteY2" fmla="*/ 0 h 6667"/>
              </a:gdLst>
              <a:ahLst/>
              <a:cxnLst>
                <a:cxn ang="0">
                  <a:pos x="connsiteX0" y="connsiteY0"/>
                </a:cxn>
                <a:cxn ang="0">
                  <a:pos x="connsiteX1" y="connsiteY1"/>
                </a:cxn>
                <a:cxn ang="0">
                  <a:pos x="connsiteX2" y="connsiteY2"/>
                </a:cxn>
              </a:cxnLst>
              <a:rect l="l" t="t" r="r" b="b"/>
              <a:pathLst>
                <a:path w="6126" h="6667">
                  <a:moveTo>
                    <a:pt x="5235" y="0"/>
                  </a:moveTo>
                  <a:cubicBezTo>
                    <a:pt x="-480" y="1905"/>
                    <a:pt x="-480" y="3810"/>
                    <a:pt x="472" y="6667"/>
                  </a:cubicBezTo>
                  <a:cubicBezTo>
                    <a:pt x="6187" y="4763"/>
                    <a:pt x="7140" y="2858"/>
                    <a:pt x="5235"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5" name="任意多边形: 形状 614">
              <a:extLst>
                <a:ext uri="{FF2B5EF4-FFF2-40B4-BE49-F238E27FC236}">
                  <a16:creationId xmlns:a16="http://schemas.microsoft.com/office/drawing/2014/main" id="{56134CE4-6557-4A88-A720-129CBFACFD39}"/>
                </a:ext>
              </a:extLst>
            </p:cNvPr>
            <p:cNvSpPr/>
            <p:nvPr/>
          </p:nvSpPr>
          <p:spPr>
            <a:xfrm>
              <a:off x="2068535" y="2463867"/>
              <a:ext cx="59543" cy="10740"/>
            </a:xfrm>
            <a:custGeom>
              <a:avLst/>
              <a:gdLst>
                <a:gd name="connsiteX0" fmla="*/ 43815 w 80962"/>
                <a:gd name="connsiteY0" fmla="*/ 4126 h 14603"/>
                <a:gd name="connsiteX1" fmla="*/ 32385 w 80962"/>
                <a:gd name="connsiteY1" fmla="*/ 6031 h 14603"/>
                <a:gd name="connsiteX2" fmla="*/ 0 w 80962"/>
                <a:gd name="connsiteY2" fmla="*/ 1269 h 14603"/>
                <a:gd name="connsiteX3" fmla="*/ 40005 w 80962"/>
                <a:gd name="connsiteY3" fmla="*/ 6984 h 14603"/>
                <a:gd name="connsiteX4" fmla="*/ 60007 w 80962"/>
                <a:gd name="connsiteY4" fmla="*/ 10794 h 14603"/>
                <a:gd name="connsiteX5" fmla="*/ 80963 w 80962"/>
                <a:gd name="connsiteY5" fmla="*/ 14604 h 14603"/>
                <a:gd name="connsiteX6" fmla="*/ 63817 w 80962"/>
                <a:gd name="connsiteY6" fmla="*/ 7936 h 14603"/>
                <a:gd name="connsiteX7" fmla="*/ 43815 w 80962"/>
                <a:gd name="connsiteY7" fmla="*/ 4126 h 1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2" h="14603">
                  <a:moveTo>
                    <a:pt x="43815" y="4126"/>
                  </a:moveTo>
                  <a:cubicBezTo>
                    <a:pt x="40005" y="4126"/>
                    <a:pt x="37148" y="6031"/>
                    <a:pt x="32385" y="6031"/>
                  </a:cubicBezTo>
                  <a:cubicBezTo>
                    <a:pt x="32385" y="3174"/>
                    <a:pt x="5715" y="-2541"/>
                    <a:pt x="0" y="1269"/>
                  </a:cubicBezTo>
                  <a:cubicBezTo>
                    <a:pt x="14288" y="3174"/>
                    <a:pt x="26670" y="5079"/>
                    <a:pt x="40005" y="6984"/>
                  </a:cubicBezTo>
                  <a:cubicBezTo>
                    <a:pt x="46673" y="7936"/>
                    <a:pt x="53340" y="8889"/>
                    <a:pt x="60007" y="10794"/>
                  </a:cubicBezTo>
                  <a:cubicBezTo>
                    <a:pt x="66675" y="11746"/>
                    <a:pt x="73342" y="13651"/>
                    <a:pt x="80963" y="14604"/>
                  </a:cubicBezTo>
                  <a:cubicBezTo>
                    <a:pt x="78105" y="9841"/>
                    <a:pt x="70485" y="8889"/>
                    <a:pt x="63817" y="7936"/>
                  </a:cubicBezTo>
                  <a:cubicBezTo>
                    <a:pt x="56198" y="6984"/>
                    <a:pt x="48577" y="6984"/>
                    <a:pt x="43815" y="4126"/>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6" name="任意多边形: 形状 615">
              <a:extLst>
                <a:ext uri="{FF2B5EF4-FFF2-40B4-BE49-F238E27FC236}">
                  <a16:creationId xmlns:a16="http://schemas.microsoft.com/office/drawing/2014/main" id="{819F59BA-9AE8-41FD-A8AA-E47A1E4F2963}"/>
                </a:ext>
              </a:extLst>
            </p:cNvPr>
            <p:cNvSpPr/>
            <p:nvPr/>
          </p:nvSpPr>
          <p:spPr>
            <a:xfrm>
              <a:off x="2052344" y="2459082"/>
              <a:ext cx="12688" cy="5016"/>
            </a:xfrm>
            <a:custGeom>
              <a:avLst/>
              <a:gdLst>
                <a:gd name="connsiteX0" fmla="*/ 17252 w 17252"/>
                <a:gd name="connsiteY0" fmla="*/ 154 h 6821"/>
                <a:gd name="connsiteX1" fmla="*/ 2012 w 17252"/>
                <a:gd name="connsiteY1" fmla="*/ 2059 h 6821"/>
                <a:gd name="connsiteX2" fmla="*/ 2012 w 17252"/>
                <a:gd name="connsiteY2" fmla="*/ 6822 h 6821"/>
                <a:gd name="connsiteX3" fmla="*/ 17252 w 17252"/>
                <a:gd name="connsiteY3" fmla="*/ 154 h 6821"/>
              </a:gdLst>
              <a:ahLst/>
              <a:cxnLst>
                <a:cxn ang="0">
                  <a:pos x="connsiteX0" y="connsiteY0"/>
                </a:cxn>
                <a:cxn ang="0">
                  <a:pos x="connsiteX1" y="connsiteY1"/>
                </a:cxn>
                <a:cxn ang="0">
                  <a:pos x="connsiteX2" y="connsiteY2"/>
                </a:cxn>
                <a:cxn ang="0">
                  <a:pos x="connsiteX3" y="connsiteY3"/>
                </a:cxn>
              </a:cxnLst>
              <a:rect l="l" t="t" r="r" b="b"/>
              <a:pathLst>
                <a:path w="17252" h="6821">
                  <a:moveTo>
                    <a:pt x="17252" y="154"/>
                  </a:moveTo>
                  <a:cubicBezTo>
                    <a:pt x="9632" y="-798"/>
                    <a:pt x="9632" y="3012"/>
                    <a:pt x="2012" y="2059"/>
                  </a:cubicBezTo>
                  <a:cubicBezTo>
                    <a:pt x="4870" y="4917"/>
                    <a:pt x="-3703" y="5869"/>
                    <a:pt x="2012" y="6822"/>
                  </a:cubicBezTo>
                  <a:cubicBezTo>
                    <a:pt x="3917" y="3012"/>
                    <a:pt x="13442" y="3964"/>
                    <a:pt x="17252" y="154"/>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7" name="任意多边形: 形状 616">
              <a:extLst>
                <a:ext uri="{FF2B5EF4-FFF2-40B4-BE49-F238E27FC236}">
                  <a16:creationId xmlns:a16="http://schemas.microsoft.com/office/drawing/2014/main" id="{D0BAD050-0D89-4CAC-A41D-F907AD6228AA}"/>
                </a:ext>
              </a:extLst>
            </p:cNvPr>
            <p:cNvSpPr/>
            <p:nvPr/>
          </p:nvSpPr>
          <p:spPr>
            <a:xfrm>
              <a:off x="1601704" y="2754111"/>
              <a:ext cx="5194" cy="14099"/>
            </a:xfrm>
            <a:custGeom>
              <a:avLst/>
              <a:gdLst>
                <a:gd name="connsiteX0" fmla="*/ 395 w 7062"/>
                <a:gd name="connsiteY0" fmla="*/ 19050 h 19171"/>
                <a:gd name="connsiteX1" fmla="*/ 7062 w 7062"/>
                <a:gd name="connsiteY1" fmla="*/ 0 h 19171"/>
                <a:gd name="connsiteX2" fmla="*/ 1347 w 7062"/>
                <a:gd name="connsiteY2" fmla="*/ 9525 h 19171"/>
                <a:gd name="connsiteX3" fmla="*/ 395 w 7062"/>
                <a:gd name="connsiteY3" fmla="*/ 19050 h 19171"/>
              </a:gdLst>
              <a:ahLst/>
              <a:cxnLst>
                <a:cxn ang="0">
                  <a:pos x="connsiteX0" y="connsiteY0"/>
                </a:cxn>
                <a:cxn ang="0">
                  <a:pos x="connsiteX1" y="connsiteY1"/>
                </a:cxn>
                <a:cxn ang="0">
                  <a:pos x="connsiteX2" y="connsiteY2"/>
                </a:cxn>
                <a:cxn ang="0">
                  <a:pos x="connsiteX3" y="connsiteY3"/>
                </a:cxn>
              </a:cxnLst>
              <a:rect l="l" t="t" r="r" b="b"/>
              <a:pathLst>
                <a:path w="7062" h="19171">
                  <a:moveTo>
                    <a:pt x="395" y="19050"/>
                  </a:moveTo>
                  <a:cubicBezTo>
                    <a:pt x="2300" y="10478"/>
                    <a:pt x="5157" y="4763"/>
                    <a:pt x="7062" y="0"/>
                  </a:cubicBezTo>
                  <a:cubicBezTo>
                    <a:pt x="5157" y="0"/>
                    <a:pt x="3252" y="4763"/>
                    <a:pt x="1347" y="9525"/>
                  </a:cubicBezTo>
                  <a:cubicBezTo>
                    <a:pt x="395" y="15240"/>
                    <a:pt x="-558" y="20003"/>
                    <a:pt x="395" y="1905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8" name="任意多边形: 形状 617">
              <a:extLst>
                <a:ext uri="{FF2B5EF4-FFF2-40B4-BE49-F238E27FC236}">
                  <a16:creationId xmlns:a16="http://schemas.microsoft.com/office/drawing/2014/main" id="{A96552E0-05A2-451A-BF88-435334122566}"/>
                </a:ext>
              </a:extLst>
            </p:cNvPr>
            <p:cNvSpPr/>
            <p:nvPr/>
          </p:nvSpPr>
          <p:spPr>
            <a:xfrm>
              <a:off x="1814079" y="2570195"/>
              <a:ext cx="6475" cy="3184"/>
            </a:xfrm>
            <a:custGeom>
              <a:avLst/>
              <a:gdLst>
                <a:gd name="connsiteX0" fmla="*/ 232 w 8804"/>
                <a:gd name="connsiteY0" fmla="*/ 4329 h 4329"/>
                <a:gd name="connsiteX1" fmla="*/ 8804 w 8804"/>
                <a:gd name="connsiteY1" fmla="*/ 519 h 4329"/>
                <a:gd name="connsiteX2" fmla="*/ 232 w 8804"/>
                <a:gd name="connsiteY2" fmla="*/ 4329 h 4329"/>
              </a:gdLst>
              <a:ahLst/>
              <a:cxnLst>
                <a:cxn ang="0">
                  <a:pos x="connsiteX0" y="connsiteY0"/>
                </a:cxn>
                <a:cxn ang="0">
                  <a:pos x="connsiteX1" y="connsiteY1"/>
                </a:cxn>
                <a:cxn ang="0">
                  <a:pos x="connsiteX2" y="connsiteY2"/>
                </a:cxn>
              </a:cxnLst>
              <a:rect l="l" t="t" r="r" b="b"/>
              <a:pathLst>
                <a:path w="8804" h="4329">
                  <a:moveTo>
                    <a:pt x="232" y="4329"/>
                  </a:moveTo>
                  <a:cubicBezTo>
                    <a:pt x="4042" y="2424"/>
                    <a:pt x="4994" y="4329"/>
                    <a:pt x="8804" y="519"/>
                  </a:cubicBezTo>
                  <a:cubicBezTo>
                    <a:pt x="8804" y="-1386"/>
                    <a:pt x="-1673" y="2424"/>
                    <a:pt x="232" y="4329"/>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19" name="任意多边形: 形状 618">
              <a:extLst>
                <a:ext uri="{FF2B5EF4-FFF2-40B4-BE49-F238E27FC236}">
                  <a16:creationId xmlns:a16="http://schemas.microsoft.com/office/drawing/2014/main" id="{2490E2A9-DA54-44A7-8063-42790B79011C}"/>
                </a:ext>
              </a:extLst>
            </p:cNvPr>
            <p:cNvSpPr/>
            <p:nvPr/>
          </p:nvSpPr>
          <p:spPr>
            <a:xfrm>
              <a:off x="2120372" y="2422944"/>
              <a:ext cx="5800" cy="3327"/>
            </a:xfrm>
            <a:custGeom>
              <a:avLst/>
              <a:gdLst>
                <a:gd name="connsiteX0" fmla="*/ 2857 w 7886"/>
                <a:gd name="connsiteY0" fmla="*/ 3572 h 4524"/>
                <a:gd name="connsiteX1" fmla="*/ 7620 w 7886"/>
                <a:gd name="connsiteY1" fmla="*/ 4524 h 4524"/>
                <a:gd name="connsiteX2" fmla="*/ 6667 w 7886"/>
                <a:gd name="connsiteY2" fmla="*/ 714 h 4524"/>
                <a:gd name="connsiteX3" fmla="*/ 0 w 7886"/>
                <a:gd name="connsiteY3" fmla="*/ 714 h 4524"/>
                <a:gd name="connsiteX4" fmla="*/ 2857 w 7886"/>
                <a:gd name="connsiteY4" fmla="*/ 3572 h 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 h="4524">
                  <a:moveTo>
                    <a:pt x="2857" y="3572"/>
                  </a:moveTo>
                  <a:lnTo>
                    <a:pt x="7620" y="4524"/>
                  </a:lnTo>
                  <a:cubicBezTo>
                    <a:pt x="8572" y="3572"/>
                    <a:pt x="6667" y="2619"/>
                    <a:pt x="6667" y="714"/>
                  </a:cubicBezTo>
                  <a:cubicBezTo>
                    <a:pt x="3810" y="-238"/>
                    <a:pt x="952" y="-238"/>
                    <a:pt x="0" y="714"/>
                  </a:cubicBezTo>
                  <a:cubicBezTo>
                    <a:pt x="4763" y="1667"/>
                    <a:pt x="5715" y="2619"/>
                    <a:pt x="2857" y="3572"/>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0" name="任意多边形: 形状 619">
              <a:extLst>
                <a:ext uri="{FF2B5EF4-FFF2-40B4-BE49-F238E27FC236}">
                  <a16:creationId xmlns:a16="http://schemas.microsoft.com/office/drawing/2014/main" id="{18C971ED-B5EE-4D29-8FE8-291AD0EFD9B2}"/>
                </a:ext>
              </a:extLst>
            </p:cNvPr>
            <p:cNvSpPr/>
            <p:nvPr/>
          </p:nvSpPr>
          <p:spPr>
            <a:xfrm>
              <a:off x="2151896" y="2492481"/>
              <a:ext cx="5106" cy="2440"/>
            </a:xfrm>
            <a:custGeom>
              <a:avLst/>
              <a:gdLst>
                <a:gd name="connsiteX0" fmla="*/ 0 w 6943"/>
                <a:gd name="connsiteY0" fmla="*/ 1414 h 3318"/>
                <a:gd name="connsiteX1" fmla="*/ 6667 w 6943"/>
                <a:gd name="connsiteY1" fmla="*/ 3319 h 3318"/>
                <a:gd name="connsiteX2" fmla="*/ 0 w 6943"/>
                <a:gd name="connsiteY2" fmla="*/ 1414 h 3318"/>
              </a:gdLst>
              <a:ahLst/>
              <a:cxnLst>
                <a:cxn ang="0">
                  <a:pos x="connsiteX0" y="connsiteY0"/>
                </a:cxn>
                <a:cxn ang="0">
                  <a:pos x="connsiteX1" y="connsiteY1"/>
                </a:cxn>
                <a:cxn ang="0">
                  <a:pos x="connsiteX2" y="connsiteY2"/>
                </a:cxn>
              </a:cxnLst>
              <a:rect l="l" t="t" r="r" b="b"/>
              <a:pathLst>
                <a:path w="6943" h="3318">
                  <a:moveTo>
                    <a:pt x="0" y="1414"/>
                  </a:moveTo>
                  <a:lnTo>
                    <a:pt x="6667" y="3319"/>
                  </a:lnTo>
                  <a:cubicBezTo>
                    <a:pt x="8572" y="461"/>
                    <a:pt x="0" y="-1444"/>
                    <a:pt x="0" y="1414"/>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1" name="任意多边形: 形状 620">
              <a:extLst>
                <a:ext uri="{FF2B5EF4-FFF2-40B4-BE49-F238E27FC236}">
                  <a16:creationId xmlns:a16="http://schemas.microsoft.com/office/drawing/2014/main" id="{F7FC06DF-2BED-401B-BD26-2CEDE6F2945A}"/>
                </a:ext>
              </a:extLst>
            </p:cNvPr>
            <p:cNvSpPr/>
            <p:nvPr/>
          </p:nvSpPr>
          <p:spPr>
            <a:xfrm>
              <a:off x="2166606" y="2470993"/>
              <a:ext cx="7005" cy="3241"/>
            </a:xfrm>
            <a:custGeom>
              <a:avLst/>
              <a:gdLst>
                <a:gd name="connsiteX0" fmla="*/ 9525 w 9525"/>
                <a:gd name="connsiteY0" fmla="*/ 3962 h 4407"/>
                <a:gd name="connsiteX1" fmla="*/ 0 w 9525"/>
                <a:gd name="connsiteY1" fmla="*/ 152 h 4407"/>
                <a:gd name="connsiteX2" fmla="*/ 9525 w 9525"/>
                <a:gd name="connsiteY2" fmla="*/ 3962 h 4407"/>
              </a:gdLst>
              <a:ahLst/>
              <a:cxnLst>
                <a:cxn ang="0">
                  <a:pos x="connsiteX0" y="connsiteY0"/>
                </a:cxn>
                <a:cxn ang="0">
                  <a:pos x="connsiteX1" y="connsiteY1"/>
                </a:cxn>
                <a:cxn ang="0">
                  <a:pos x="connsiteX2" y="connsiteY2"/>
                </a:cxn>
              </a:cxnLst>
              <a:rect l="l" t="t" r="r" b="b"/>
              <a:pathLst>
                <a:path w="9525" h="4407">
                  <a:moveTo>
                    <a:pt x="9525" y="3962"/>
                  </a:moveTo>
                  <a:cubicBezTo>
                    <a:pt x="8573" y="3009"/>
                    <a:pt x="952" y="-801"/>
                    <a:pt x="0" y="152"/>
                  </a:cubicBezTo>
                  <a:cubicBezTo>
                    <a:pt x="3810" y="1104"/>
                    <a:pt x="6667" y="5867"/>
                    <a:pt x="9525" y="3962"/>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2" name="任意多边形: 形状 621">
              <a:extLst>
                <a:ext uri="{FF2B5EF4-FFF2-40B4-BE49-F238E27FC236}">
                  <a16:creationId xmlns:a16="http://schemas.microsoft.com/office/drawing/2014/main" id="{F6FBB18B-7B30-4984-9149-00C161D4E10D}"/>
                </a:ext>
              </a:extLst>
            </p:cNvPr>
            <p:cNvSpPr/>
            <p:nvPr/>
          </p:nvSpPr>
          <p:spPr>
            <a:xfrm>
              <a:off x="2170809" y="2499125"/>
              <a:ext cx="7005" cy="2471"/>
            </a:xfrm>
            <a:custGeom>
              <a:avLst/>
              <a:gdLst>
                <a:gd name="connsiteX0" fmla="*/ 9525 w 9525"/>
                <a:gd name="connsiteY0" fmla="*/ 1905 h 3360"/>
                <a:gd name="connsiteX1" fmla="*/ 0 w 9525"/>
                <a:gd name="connsiteY1" fmla="*/ 0 h 3360"/>
                <a:gd name="connsiteX2" fmla="*/ 9525 w 9525"/>
                <a:gd name="connsiteY2" fmla="*/ 1905 h 3360"/>
              </a:gdLst>
              <a:ahLst/>
              <a:cxnLst>
                <a:cxn ang="0">
                  <a:pos x="connsiteX0" y="connsiteY0"/>
                </a:cxn>
                <a:cxn ang="0">
                  <a:pos x="connsiteX1" y="connsiteY1"/>
                </a:cxn>
                <a:cxn ang="0">
                  <a:pos x="connsiteX2" y="connsiteY2"/>
                </a:cxn>
              </a:cxnLst>
              <a:rect l="l" t="t" r="r" b="b"/>
              <a:pathLst>
                <a:path w="9525" h="3360">
                  <a:moveTo>
                    <a:pt x="9525" y="1905"/>
                  </a:moveTo>
                  <a:cubicBezTo>
                    <a:pt x="5715" y="0"/>
                    <a:pt x="1905" y="0"/>
                    <a:pt x="0" y="0"/>
                  </a:cubicBezTo>
                  <a:cubicBezTo>
                    <a:pt x="2858" y="952"/>
                    <a:pt x="9525" y="5715"/>
                    <a:pt x="9525" y="1905"/>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3" name="任意多边形: 形状 622">
              <a:extLst>
                <a:ext uri="{FF2B5EF4-FFF2-40B4-BE49-F238E27FC236}">
                  <a16:creationId xmlns:a16="http://schemas.microsoft.com/office/drawing/2014/main" id="{10543454-3FD6-48C8-A205-97F87EDE2FCA}"/>
                </a:ext>
              </a:extLst>
            </p:cNvPr>
            <p:cNvSpPr/>
            <p:nvPr/>
          </p:nvSpPr>
          <p:spPr>
            <a:xfrm>
              <a:off x="2184649" y="2495863"/>
              <a:ext cx="6227" cy="3262"/>
            </a:xfrm>
            <a:custGeom>
              <a:avLst/>
              <a:gdLst>
                <a:gd name="connsiteX0" fmla="*/ 7851 w 8467"/>
                <a:gd name="connsiteY0" fmla="*/ 4436 h 4435"/>
                <a:gd name="connsiteX1" fmla="*/ 4041 w 8467"/>
                <a:gd name="connsiteY1" fmla="*/ 626 h 4435"/>
                <a:gd name="connsiteX2" fmla="*/ 1184 w 8467"/>
                <a:gd name="connsiteY2" fmla="*/ 1578 h 4435"/>
                <a:gd name="connsiteX3" fmla="*/ 7851 w 8467"/>
                <a:gd name="connsiteY3" fmla="*/ 4436 h 4435"/>
              </a:gdLst>
              <a:ahLst/>
              <a:cxnLst>
                <a:cxn ang="0">
                  <a:pos x="connsiteX0" y="connsiteY0"/>
                </a:cxn>
                <a:cxn ang="0">
                  <a:pos x="connsiteX1" y="connsiteY1"/>
                </a:cxn>
                <a:cxn ang="0">
                  <a:pos x="connsiteX2" y="connsiteY2"/>
                </a:cxn>
                <a:cxn ang="0">
                  <a:pos x="connsiteX3" y="connsiteY3"/>
                </a:cxn>
              </a:cxnLst>
              <a:rect l="l" t="t" r="r" b="b"/>
              <a:pathLst>
                <a:path w="8467" h="4435">
                  <a:moveTo>
                    <a:pt x="7851" y="4436"/>
                  </a:moveTo>
                  <a:cubicBezTo>
                    <a:pt x="9756" y="3483"/>
                    <a:pt x="6899" y="1578"/>
                    <a:pt x="4041" y="626"/>
                  </a:cubicBezTo>
                  <a:cubicBezTo>
                    <a:pt x="1184" y="-327"/>
                    <a:pt x="-1674" y="-327"/>
                    <a:pt x="1184" y="1578"/>
                  </a:cubicBezTo>
                  <a:cubicBezTo>
                    <a:pt x="3089" y="626"/>
                    <a:pt x="4041" y="4436"/>
                    <a:pt x="7851" y="4436"/>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4" name="任意多边形: 形状 623">
              <a:extLst>
                <a:ext uri="{FF2B5EF4-FFF2-40B4-BE49-F238E27FC236}">
                  <a16:creationId xmlns:a16="http://schemas.microsoft.com/office/drawing/2014/main" id="{47D57572-86B8-4E54-AACF-1DA1387110D2}"/>
                </a:ext>
              </a:extLst>
            </p:cNvPr>
            <p:cNvSpPr/>
            <p:nvPr/>
          </p:nvSpPr>
          <p:spPr>
            <a:xfrm>
              <a:off x="2192525" y="2499878"/>
              <a:ext cx="7852" cy="4150"/>
            </a:xfrm>
            <a:custGeom>
              <a:avLst/>
              <a:gdLst>
                <a:gd name="connsiteX0" fmla="*/ 0 w 10676"/>
                <a:gd name="connsiteY0" fmla="*/ 881 h 5643"/>
                <a:gd name="connsiteX1" fmla="*/ 10477 w 10676"/>
                <a:gd name="connsiteY1" fmla="*/ 5644 h 5643"/>
                <a:gd name="connsiteX2" fmla="*/ 0 w 10676"/>
                <a:gd name="connsiteY2" fmla="*/ 881 h 5643"/>
              </a:gdLst>
              <a:ahLst/>
              <a:cxnLst>
                <a:cxn ang="0">
                  <a:pos x="connsiteX0" y="connsiteY0"/>
                </a:cxn>
                <a:cxn ang="0">
                  <a:pos x="connsiteX1" y="connsiteY1"/>
                </a:cxn>
                <a:cxn ang="0">
                  <a:pos x="connsiteX2" y="connsiteY2"/>
                </a:cxn>
              </a:cxnLst>
              <a:rect l="l" t="t" r="r" b="b"/>
              <a:pathLst>
                <a:path w="10676" h="5643">
                  <a:moveTo>
                    <a:pt x="0" y="881"/>
                  </a:moveTo>
                  <a:cubicBezTo>
                    <a:pt x="5715" y="3739"/>
                    <a:pt x="6668" y="2786"/>
                    <a:pt x="10477" y="5644"/>
                  </a:cubicBezTo>
                  <a:cubicBezTo>
                    <a:pt x="12383" y="2786"/>
                    <a:pt x="0" y="-1976"/>
                    <a:pt x="0" y="881"/>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5" name="任意多边形: 形状 624">
              <a:extLst>
                <a:ext uri="{FF2B5EF4-FFF2-40B4-BE49-F238E27FC236}">
                  <a16:creationId xmlns:a16="http://schemas.microsoft.com/office/drawing/2014/main" id="{DD85BF8D-1243-496A-8E0B-DE8E0244D112}"/>
                </a:ext>
              </a:extLst>
            </p:cNvPr>
            <p:cNvSpPr/>
            <p:nvPr/>
          </p:nvSpPr>
          <p:spPr>
            <a:xfrm>
              <a:off x="2236657" y="2519237"/>
              <a:ext cx="5603" cy="4497"/>
            </a:xfrm>
            <a:custGeom>
              <a:avLst/>
              <a:gdLst>
                <a:gd name="connsiteX0" fmla="*/ 7620 w 7619"/>
                <a:gd name="connsiteY0" fmla="*/ 5990 h 6114"/>
                <a:gd name="connsiteX1" fmla="*/ 2857 w 7619"/>
                <a:gd name="connsiteY1" fmla="*/ 275 h 6114"/>
                <a:gd name="connsiteX2" fmla="*/ 0 w 7619"/>
                <a:gd name="connsiteY2" fmla="*/ 275 h 6114"/>
                <a:gd name="connsiteX3" fmla="*/ 7620 w 7619"/>
                <a:gd name="connsiteY3" fmla="*/ 5990 h 6114"/>
              </a:gdLst>
              <a:ahLst/>
              <a:cxnLst>
                <a:cxn ang="0">
                  <a:pos x="connsiteX0" y="connsiteY0"/>
                </a:cxn>
                <a:cxn ang="0">
                  <a:pos x="connsiteX1" y="connsiteY1"/>
                </a:cxn>
                <a:cxn ang="0">
                  <a:pos x="connsiteX2" y="connsiteY2"/>
                </a:cxn>
                <a:cxn ang="0">
                  <a:pos x="connsiteX3" y="connsiteY3"/>
                </a:cxn>
              </a:cxnLst>
              <a:rect l="l" t="t" r="r" b="b"/>
              <a:pathLst>
                <a:path w="7619" h="6114">
                  <a:moveTo>
                    <a:pt x="7620" y="5990"/>
                  </a:moveTo>
                  <a:cubicBezTo>
                    <a:pt x="4763" y="4085"/>
                    <a:pt x="3810" y="3133"/>
                    <a:pt x="2857" y="275"/>
                  </a:cubicBezTo>
                  <a:cubicBezTo>
                    <a:pt x="1905" y="1228"/>
                    <a:pt x="0" y="-678"/>
                    <a:pt x="0" y="275"/>
                  </a:cubicBezTo>
                  <a:cubicBezTo>
                    <a:pt x="0" y="2180"/>
                    <a:pt x="4763" y="6942"/>
                    <a:pt x="7620" y="599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6" name="任意多边形: 形状 625">
              <a:extLst>
                <a:ext uri="{FF2B5EF4-FFF2-40B4-BE49-F238E27FC236}">
                  <a16:creationId xmlns:a16="http://schemas.microsoft.com/office/drawing/2014/main" id="{DA891AAC-50C8-4C25-A804-A452AFAD5181}"/>
                </a:ext>
              </a:extLst>
            </p:cNvPr>
            <p:cNvSpPr/>
            <p:nvPr/>
          </p:nvSpPr>
          <p:spPr>
            <a:xfrm>
              <a:off x="2263977" y="2478991"/>
              <a:ext cx="7705" cy="4132"/>
            </a:xfrm>
            <a:custGeom>
              <a:avLst/>
              <a:gdLst>
                <a:gd name="connsiteX0" fmla="*/ 10477 w 10477"/>
                <a:gd name="connsiteY0" fmla="*/ 5469 h 5619"/>
                <a:gd name="connsiteX1" fmla="*/ 0 w 10477"/>
                <a:gd name="connsiteY1" fmla="*/ 707 h 5619"/>
                <a:gd name="connsiteX2" fmla="*/ 10477 w 10477"/>
                <a:gd name="connsiteY2" fmla="*/ 5469 h 5619"/>
              </a:gdLst>
              <a:ahLst/>
              <a:cxnLst>
                <a:cxn ang="0">
                  <a:pos x="connsiteX0" y="connsiteY0"/>
                </a:cxn>
                <a:cxn ang="0">
                  <a:pos x="connsiteX1" y="connsiteY1"/>
                </a:cxn>
                <a:cxn ang="0">
                  <a:pos x="connsiteX2" y="connsiteY2"/>
                </a:cxn>
              </a:cxnLst>
              <a:rect l="l" t="t" r="r" b="b"/>
              <a:pathLst>
                <a:path w="10477" h="5619">
                  <a:moveTo>
                    <a:pt x="10477" y="5469"/>
                  </a:moveTo>
                  <a:cubicBezTo>
                    <a:pt x="6667" y="4517"/>
                    <a:pt x="0" y="-2151"/>
                    <a:pt x="0" y="707"/>
                  </a:cubicBezTo>
                  <a:cubicBezTo>
                    <a:pt x="4763" y="2612"/>
                    <a:pt x="9525" y="6422"/>
                    <a:pt x="10477" y="5469"/>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7" name="任意多边形: 形状 626">
              <a:extLst>
                <a:ext uri="{FF2B5EF4-FFF2-40B4-BE49-F238E27FC236}">
                  <a16:creationId xmlns:a16="http://schemas.microsoft.com/office/drawing/2014/main" id="{FD9CA794-9867-438F-AF43-DA2AE58F2A8A}"/>
                </a:ext>
              </a:extLst>
            </p:cNvPr>
            <p:cNvSpPr/>
            <p:nvPr/>
          </p:nvSpPr>
          <p:spPr>
            <a:xfrm>
              <a:off x="2270282" y="2553764"/>
              <a:ext cx="7705" cy="7005"/>
            </a:xfrm>
            <a:custGeom>
              <a:avLst/>
              <a:gdLst>
                <a:gd name="connsiteX0" fmla="*/ 0 w 10477"/>
                <a:gd name="connsiteY0" fmla="*/ 0 h 9525"/>
                <a:gd name="connsiteX1" fmla="*/ 10478 w 10477"/>
                <a:gd name="connsiteY1" fmla="*/ 9525 h 9525"/>
                <a:gd name="connsiteX2" fmla="*/ 0 w 10477"/>
                <a:gd name="connsiteY2" fmla="*/ 0 h 9525"/>
              </a:gdLst>
              <a:ahLst/>
              <a:cxnLst>
                <a:cxn ang="0">
                  <a:pos x="connsiteX0" y="connsiteY0"/>
                </a:cxn>
                <a:cxn ang="0">
                  <a:pos x="connsiteX1" y="connsiteY1"/>
                </a:cxn>
                <a:cxn ang="0">
                  <a:pos x="connsiteX2" y="connsiteY2"/>
                </a:cxn>
              </a:cxnLst>
              <a:rect l="l" t="t" r="r" b="b"/>
              <a:pathLst>
                <a:path w="10477" h="9525">
                  <a:moveTo>
                    <a:pt x="0" y="0"/>
                  </a:moveTo>
                  <a:cubicBezTo>
                    <a:pt x="3810" y="2858"/>
                    <a:pt x="7620" y="6668"/>
                    <a:pt x="10478" y="9525"/>
                  </a:cubicBezTo>
                  <a:cubicBezTo>
                    <a:pt x="10478" y="7620"/>
                    <a:pt x="2858" y="953"/>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8" name="任意多边形: 形状 627">
              <a:extLst>
                <a:ext uri="{FF2B5EF4-FFF2-40B4-BE49-F238E27FC236}">
                  <a16:creationId xmlns:a16="http://schemas.microsoft.com/office/drawing/2014/main" id="{375B5849-49D0-4B0B-BA11-987F0C73E01B}"/>
                </a:ext>
              </a:extLst>
            </p:cNvPr>
            <p:cNvSpPr/>
            <p:nvPr/>
          </p:nvSpPr>
          <p:spPr>
            <a:xfrm>
              <a:off x="2313713" y="2554328"/>
              <a:ext cx="5603" cy="3640"/>
            </a:xfrm>
            <a:custGeom>
              <a:avLst/>
              <a:gdLst>
                <a:gd name="connsiteX0" fmla="*/ 0 w 7619"/>
                <a:gd name="connsiteY0" fmla="*/ 187 h 4949"/>
                <a:gd name="connsiteX1" fmla="*/ 7620 w 7619"/>
                <a:gd name="connsiteY1" fmla="*/ 4949 h 4949"/>
                <a:gd name="connsiteX2" fmla="*/ 0 w 7619"/>
                <a:gd name="connsiteY2" fmla="*/ 187 h 4949"/>
              </a:gdLst>
              <a:ahLst/>
              <a:cxnLst>
                <a:cxn ang="0">
                  <a:pos x="connsiteX0" y="connsiteY0"/>
                </a:cxn>
                <a:cxn ang="0">
                  <a:pos x="connsiteX1" y="connsiteY1"/>
                </a:cxn>
                <a:cxn ang="0">
                  <a:pos x="connsiteX2" y="connsiteY2"/>
                </a:cxn>
              </a:cxnLst>
              <a:rect l="l" t="t" r="r" b="b"/>
              <a:pathLst>
                <a:path w="7619" h="4949">
                  <a:moveTo>
                    <a:pt x="0" y="187"/>
                  </a:moveTo>
                  <a:cubicBezTo>
                    <a:pt x="2857" y="3044"/>
                    <a:pt x="5715" y="4949"/>
                    <a:pt x="7620" y="4949"/>
                  </a:cubicBezTo>
                  <a:cubicBezTo>
                    <a:pt x="6667" y="2092"/>
                    <a:pt x="1905" y="-766"/>
                    <a:pt x="0" y="18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29" name="任意多边形: 形状 628">
              <a:extLst>
                <a:ext uri="{FF2B5EF4-FFF2-40B4-BE49-F238E27FC236}">
                  <a16:creationId xmlns:a16="http://schemas.microsoft.com/office/drawing/2014/main" id="{C4D90775-3535-4854-A0AC-4BFDBDC8984B}"/>
                </a:ext>
              </a:extLst>
            </p:cNvPr>
            <p:cNvSpPr/>
            <p:nvPr/>
          </p:nvSpPr>
          <p:spPr>
            <a:xfrm>
              <a:off x="2307409" y="2574079"/>
              <a:ext cx="18213" cy="14010"/>
            </a:xfrm>
            <a:custGeom>
              <a:avLst/>
              <a:gdLst>
                <a:gd name="connsiteX0" fmla="*/ 24765 w 24764"/>
                <a:gd name="connsiteY0" fmla="*/ 19050 h 19050"/>
                <a:gd name="connsiteX1" fmla="*/ 18098 w 24764"/>
                <a:gd name="connsiteY1" fmla="*/ 11430 h 19050"/>
                <a:gd name="connsiteX2" fmla="*/ 24765 w 24764"/>
                <a:gd name="connsiteY2" fmla="*/ 17145 h 19050"/>
                <a:gd name="connsiteX3" fmla="*/ 0 w 24764"/>
                <a:gd name="connsiteY3" fmla="*/ 0 h 19050"/>
                <a:gd name="connsiteX4" fmla="*/ 24765 w 24764"/>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4" h="19050">
                  <a:moveTo>
                    <a:pt x="24765" y="19050"/>
                  </a:moveTo>
                  <a:cubicBezTo>
                    <a:pt x="21908" y="16192"/>
                    <a:pt x="17145" y="13335"/>
                    <a:pt x="18098" y="11430"/>
                  </a:cubicBezTo>
                  <a:cubicBezTo>
                    <a:pt x="20002" y="12383"/>
                    <a:pt x="23813" y="18097"/>
                    <a:pt x="24765" y="17145"/>
                  </a:cubicBezTo>
                  <a:cubicBezTo>
                    <a:pt x="20002" y="8572"/>
                    <a:pt x="8573" y="5715"/>
                    <a:pt x="0" y="0"/>
                  </a:cubicBezTo>
                  <a:cubicBezTo>
                    <a:pt x="4763" y="5715"/>
                    <a:pt x="19050" y="16192"/>
                    <a:pt x="24765" y="1905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0" name="任意多边形: 形状 629">
              <a:extLst>
                <a:ext uri="{FF2B5EF4-FFF2-40B4-BE49-F238E27FC236}">
                  <a16:creationId xmlns:a16="http://schemas.microsoft.com/office/drawing/2014/main" id="{FA777664-1C39-4F79-9683-FD92A4371317}"/>
                </a:ext>
              </a:extLst>
            </p:cNvPr>
            <p:cNvSpPr/>
            <p:nvPr/>
          </p:nvSpPr>
          <p:spPr>
            <a:xfrm>
              <a:off x="2402678" y="2617511"/>
              <a:ext cx="3640" cy="4419"/>
            </a:xfrm>
            <a:custGeom>
              <a:avLst/>
              <a:gdLst>
                <a:gd name="connsiteX0" fmla="*/ 0 w 4949"/>
                <a:gd name="connsiteY0" fmla="*/ 3810 h 6009"/>
                <a:gd name="connsiteX1" fmla="*/ 4763 w 4949"/>
                <a:gd name="connsiteY1" fmla="*/ 3810 h 6009"/>
                <a:gd name="connsiteX2" fmla="*/ 1905 w 4949"/>
                <a:gd name="connsiteY2" fmla="*/ 0 h 6009"/>
                <a:gd name="connsiteX3" fmla="*/ 0 w 4949"/>
                <a:gd name="connsiteY3" fmla="*/ 3810 h 6009"/>
              </a:gdLst>
              <a:ahLst/>
              <a:cxnLst>
                <a:cxn ang="0">
                  <a:pos x="connsiteX0" y="connsiteY0"/>
                </a:cxn>
                <a:cxn ang="0">
                  <a:pos x="connsiteX1" y="connsiteY1"/>
                </a:cxn>
                <a:cxn ang="0">
                  <a:pos x="connsiteX2" y="connsiteY2"/>
                </a:cxn>
                <a:cxn ang="0">
                  <a:pos x="connsiteX3" y="connsiteY3"/>
                </a:cxn>
              </a:cxnLst>
              <a:rect l="l" t="t" r="r" b="b"/>
              <a:pathLst>
                <a:path w="4949" h="6009">
                  <a:moveTo>
                    <a:pt x="0" y="3810"/>
                  </a:moveTo>
                  <a:cubicBezTo>
                    <a:pt x="2858" y="7620"/>
                    <a:pt x="5715" y="5715"/>
                    <a:pt x="4763" y="3810"/>
                  </a:cubicBezTo>
                  <a:lnTo>
                    <a:pt x="1905" y="0"/>
                  </a:lnTo>
                  <a:cubicBezTo>
                    <a:pt x="952" y="953"/>
                    <a:pt x="2858" y="2858"/>
                    <a:pt x="0" y="381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1" name="任意多边形: 形状 630">
              <a:extLst>
                <a:ext uri="{FF2B5EF4-FFF2-40B4-BE49-F238E27FC236}">
                  <a16:creationId xmlns:a16="http://schemas.microsoft.com/office/drawing/2014/main" id="{6AB5E7AE-BEC8-4166-A684-925B3F9CE70A}"/>
                </a:ext>
              </a:extLst>
            </p:cNvPr>
            <p:cNvSpPr/>
            <p:nvPr/>
          </p:nvSpPr>
          <p:spPr>
            <a:xfrm>
              <a:off x="2413886" y="2659542"/>
              <a:ext cx="8406" cy="12156"/>
            </a:xfrm>
            <a:custGeom>
              <a:avLst/>
              <a:gdLst>
                <a:gd name="connsiteX0" fmla="*/ 11430 w 11430"/>
                <a:gd name="connsiteY0" fmla="*/ 16192 h 16529"/>
                <a:gd name="connsiteX1" fmla="*/ 0 w 11430"/>
                <a:gd name="connsiteY1" fmla="*/ 0 h 16529"/>
                <a:gd name="connsiteX2" fmla="*/ 11430 w 11430"/>
                <a:gd name="connsiteY2" fmla="*/ 16192 h 16529"/>
              </a:gdLst>
              <a:ahLst/>
              <a:cxnLst>
                <a:cxn ang="0">
                  <a:pos x="connsiteX0" y="connsiteY0"/>
                </a:cxn>
                <a:cxn ang="0">
                  <a:pos x="connsiteX1" y="connsiteY1"/>
                </a:cxn>
                <a:cxn ang="0">
                  <a:pos x="connsiteX2" y="connsiteY2"/>
                </a:cxn>
              </a:cxnLst>
              <a:rect l="l" t="t" r="r" b="b"/>
              <a:pathLst>
                <a:path w="11430" h="16529">
                  <a:moveTo>
                    <a:pt x="11430" y="16192"/>
                  </a:moveTo>
                  <a:cubicBezTo>
                    <a:pt x="4763" y="9525"/>
                    <a:pt x="6668" y="5715"/>
                    <a:pt x="0" y="0"/>
                  </a:cubicBezTo>
                  <a:cubicBezTo>
                    <a:pt x="0" y="2858"/>
                    <a:pt x="7620" y="19050"/>
                    <a:pt x="11430" y="16192"/>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2" name="任意多边形: 形状 631">
              <a:extLst>
                <a:ext uri="{FF2B5EF4-FFF2-40B4-BE49-F238E27FC236}">
                  <a16:creationId xmlns:a16="http://schemas.microsoft.com/office/drawing/2014/main" id="{C4D5E370-7C65-43C7-92B9-FDC9F251E2F1}"/>
                </a:ext>
              </a:extLst>
            </p:cNvPr>
            <p:cNvSpPr/>
            <p:nvPr/>
          </p:nvSpPr>
          <p:spPr>
            <a:xfrm>
              <a:off x="2434201" y="2698770"/>
              <a:ext cx="14010" cy="19614"/>
            </a:xfrm>
            <a:custGeom>
              <a:avLst/>
              <a:gdLst>
                <a:gd name="connsiteX0" fmla="*/ 15240 w 19050"/>
                <a:gd name="connsiteY0" fmla="*/ 26670 h 26669"/>
                <a:gd name="connsiteX1" fmla="*/ 19050 w 19050"/>
                <a:gd name="connsiteY1" fmla="*/ 26670 h 26669"/>
                <a:gd name="connsiteX2" fmla="*/ 8573 w 19050"/>
                <a:gd name="connsiteY2" fmla="*/ 5715 h 26669"/>
                <a:gd name="connsiteX3" fmla="*/ 1905 w 19050"/>
                <a:gd name="connsiteY3" fmla="*/ 0 h 26669"/>
                <a:gd name="connsiteX4" fmla="*/ 0 w 19050"/>
                <a:gd name="connsiteY4" fmla="*/ 2857 h 26669"/>
                <a:gd name="connsiteX5" fmla="*/ 15240 w 19050"/>
                <a:gd name="connsiteY5" fmla="*/ 26670 h 2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6669">
                  <a:moveTo>
                    <a:pt x="15240" y="26670"/>
                  </a:moveTo>
                  <a:cubicBezTo>
                    <a:pt x="16193" y="25717"/>
                    <a:pt x="18098" y="25717"/>
                    <a:pt x="19050" y="26670"/>
                  </a:cubicBezTo>
                  <a:cubicBezTo>
                    <a:pt x="14288" y="19050"/>
                    <a:pt x="13335" y="11430"/>
                    <a:pt x="8573" y="5715"/>
                  </a:cubicBezTo>
                  <a:cubicBezTo>
                    <a:pt x="9525" y="8572"/>
                    <a:pt x="3810" y="4763"/>
                    <a:pt x="1905" y="0"/>
                  </a:cubicBezTo>
                  <a:cubicBezTo>
                    <a:pt x="952" y="952"/>
                    <a:pt x="0" y="952"/>
                    <a:pt x="0" y="2857"/>
                  </a:cubicBezTo>
                  <a:cubicBezTo>
                    <a:pt x="6668" y="11430"/>
                    <a:pt x="13335" y="13335"/>
                    <a:pt x="15240" y="2667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3" name="任意多边形: 形状 632">
              <a:extLst>
                <a:ext uri="{FF2B5EF4-FFF2-40B4-BE49-F238E27FC236}">
                  <a16:creationId xmlns:a16="http://schemas.microsoft.com/office/drawing/2014/main" id="{10F5FB2F-F622-4232-B8F2-D34B224DBFC8}"/>
                </a:ext>
              </a:extLst>
            </p:cNvPr>
            <p:cNvSpPr/>
            <p:nvPr/>
          </p:nvSpPr>
          <p:spPr>
            <a:xfrm>
              <a:off x="2450313" y="2714345"/>
              <a:ext cx="2856" cy="6179"/>
            </a:xfrm>
            <a:custGeom>
              <a:avLst/>
              <a:gdLst>
                <a:gd name="connsiteX0" fmla="*/ 0 w 3884"/>
                <a:gd name="connsiteY0" fmla="*/ 730 h 8402"/>
                <a:gd name="connsiteX1" fmla="*/ 2857 w 3884"/>
                <a:gd name="connsiteY1" fmla="*/ 8350 h 8402"/>
                <a:gd name="connsiteX2" fmla="*/ 0 w 3884"/>
                <a:gd name="connsiteY2" fmla="*/ 730 h 8402"/>
              </a:gdLst>
              <a:ahLst/>
              <a:cxnLst>
                <a:cxn ang="0">
                  <a:pos x="connsiteX0" y="connsiteY0"/>
                </a:cxn>
                <a:cxn ang="0">
                  <a:pos x="connsiteX1" y="connsiteY1"/>
                </a:cxn>
                <a:cxn ang="0">
                  <a:pos x="connsiteX2" y="connsiteY2"/>
                </a:cxn>
              </a:cxnLst>
              <a:rect l="l" t="t" r="r" b="b"/>
              <a:pathLst>
                <a:path w="3884" h="8402">
                  <a:moveTo>
                    <a:pt x="0" y="730"/>
                  </a:moveTo>
                  <a:lnTo>
                    <a:pt x="2857" y="8350"/>
                  </a:lnTo>
                  <a:cubicBezTo>
                    <a:pt x="5715" y="9303"/>
                    <a:pt x="1905" y="-3080"/>
                    <a:pt x="0" y="73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4" name="任意多边形: 形状 633">
              <a:extLst>
                <a:ext uri="{FF2B5EF4-FFF2-40B4-BE49-F238E27FC236}">
                  <a16:creationId xmlns:a16="http://schemas.microsoft.com/office/drawing/2014/main" id="{CA584425-F80B-46AA-8E43-48D6F9F4F9E2}"/>
                </a:ext>
              </a:extLst>
            </p:cNvPr>
            <p:cNvSpPr/>
            <p:nvPr/>
          </p:nvSpPr>
          <p:spPr>
            <a:xfrm>
              <a:off x="2447511" y="2721142"/>
              <a:ext cx="3502" cy="7750"/>
            </a:xfrm>
            <a:custGeom>
              <a:avLst/>
              <a:gdLst>
                <a:gd name="connsiteX0" fmla="*/ 1905 w 4762"/>
                <a:gd name="connsiteY0" fmla="*/ 10539 h 10538"/>
                <a:gd name="connsiteX1" fmla="*/ 4763 w 4762"/>
                <a:gd name="connsiteY1" fmla="*/ 7681 h 10538"/>
                <a:gd name="connsiteX2" fmla="*/ 0 w 4762"/>
                <a:gd name="connsiteY2" fmla="*/ 61 h 10538"/>
                <a:gd name="connsiteX3" fmla="*/ 1905 w 4762"/>
                <a:gd name="connsiteY3" fmla="*/ 10539 h 10538"/>
              </a:gdLst>
              <a:ahLst/>
              <a:cxnLst>
                <a:cxn ang="0">
                  <a:pos x="connsiteX0" y="connsiteY0"/>
                </a:cxn>
                <a:cxn ang="0">
                  <a:pos x="connsiteX1" y="connsiteY1"/>
                </a:cxn>
                <a:cxn ang="0">
                  <a:pos x="connsiteX2" y="connsiteY2"/>
                </a:cxn>
                <a:cxn ang="0">
                  <a:pos x="connsiteX3" y="connsiteY3"/>
                </a:cxn>
              </a:cxnLst>
              <a:rect l="l" t="t" r="r" b="b"/>
              <a:pathLst>
                <a:path w="4762" h="10538">
                  <a:moveTo>
                    <a:pt x="1905" y="10539"/>
                  </a:moveTo>
                  <a:cubicBezTo>
                    <a:pt x="2858" y="9586"/>
                    <a:pt x="4763" y="9586"/>
                    <a:pt x="4763" y="7681"/>
                  </a:cubicBezTo>
                  <a:cubicBezTo>
                    <a:pt x="952" y="9586"/>
                    <a:pt x="4763" y="-891"/>
                    <a:pt x="0" y="61"/>
                  </a:cubicBezTo>
                  <a:cubicBezTo>
                    <a:pt x="952" y="3871"/>
                    <a:pt x="952" y="4824"/>
                    <a:pt x="1905" y="10539"/>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5" name="任意多边形: 形状 634">
              <a:extLst>
                <a:ext uri="{FF2B5EF4-FFF2-40B4-BE49-F238E27FC236}">
                  <a16:creationId xmlns:a16="http://schemas.microsoft.com/office/drawing/2014/main" id="{72A3B017-9FDC-4AA5-A598-3159AA3CCFD4}"/>
                </a:ext>
              </a:extLst>
            </p:cNvPr>
            <p:cNvSpPr/>
            <p:nvPr/>
          </p:nvSpPr>
          <p:spPr>
            <a:xfrm>
              <a:off x="2409683" y="3154802"/>
              <a:ext cx="4903" cy="6457"/>
            </a:xfrm>
            <a:custGeom>
              <a:avLst/>
              <a:gdLst>
                <a:gd name="connsiteX0" fmla="*/ 5715 w 6667"/>
                <a:gd name="connsiteY0" fmla="*/ 0 h 8780"/>
                <a:gd name="connsiteX1" fmla="*/ 0 w 6667"/>
                <a:gd name="connsiteY1" fmla="*/ 7620 h 8780"/>
                <a:gd name="connsiteX2" fmla="*/ 6668 w 6667"/>
                <a:gd name="connsiteY2" fmla="*/ 3810 h 8780"/>
                <a:gd name="connsiteX3" fmla="*/ 2858 w 6667"/>
                <a:gd name="connsiteY3" fmla="*/ 6667 h 8780"/>
                <a:gd name="connsiteX4" fmla="*/ 5715 w 6667"/>
                <a:gd name="connsiteY4" fmla="*/ 0 h 8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 h="8780">
                  <a:moveTo>
                    <a:pt x="5715" y="0"/>
                  </a:moveTo>
                  <a:cubicBezTo>
                    <a:pt x="2858" y="1905"/>
                    <a:pt x="3810" y="3810"/>
                    <a:pt x="0" y="7620"/>
                  </a:cubicBezTo>
                  <a:cubicBezTo>
                    <a:pt x="952" y="10478"/>
                    <a:pt x="6668" y="7620"/>
                    <a:pt x="6668" y="3810"/>
                  </a:cubicBezTo>
                  <a:cubicBezTo>
                    <a:pt x="5715" y="4763"/>
                    <a:pt x="3810" y="6667"/>
                    <a:pt x="2858" y="6667"/>
                  </a:cubicBezTo>
                  <a:cubicBezTo>
                    <a:pt x="1905" y="5715"/>
                    <a:pt x="6668" y="953"/>
                    <a:pt x="5715"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6" name="任意多边形: 形状 635">
              <a:extLst>
                <a:ext uri="{FF2B5EF4-FFF2-40B4-BE49-F238E27FC236}">
                  <a16:creationId xmlns:a16="http://schemas.microsoft.com/office/drawing/2014/main" id="{D6C5A435-84D5-4C5E-8A35-7E9CC4255500}"/>
                </a:ext>
              </a:extLst>
            </p:cNvPr>
            <p:cNvSpPr/>
            <p:nvPr/>
          </p:nvSpPr>
          <p:spPr>
            <a:xfrm>
              <a:off x="2235256" y="3306813"/>
              <a:ext cx="11275" cy="6304"/>
            </a:xfrm>
            <a:custGeom>
              <a:avLst/>
              <a:gdLst>
                <a:gd name="connsiteX0" fmla="*/ 3810 w 15331"/>
                <a:gd name="connsiteY0" fmla="*/ 8572 h 8572"/>
                <a:gd name="connsiteX1" fmla="*/ 15240 w 15331"/>
                <a:gd name="connsiteY1" fmla="*/ 0 h 8572"/>
                <a:gd name="connsiteX2" fmla="*/ 0 w 15331"/>
                <a:gd name="connsiteY2" fmla="*/ 8572 h 8572"/>
                <a:gd name="connsiteX3" fmla="*/ 3810 w 15331"/>
                <a:gd name="connsiteY3" fmla="*/ 8572 h 8572"/>
              </a:gdLst>
              <a:ahLst/>
              <a:cxnLst>
                <a:cxn ang="0">
                  <a:pos x="connsiteX0" y="connsiteY0"/>
                </a:cxn>
                <a:cxn ang="0">
                  <a:pos x="connsiteX1" y="connsiteY1"/>
                </a:cxn>
                <a:cxn ang="0">
                  <a:pos x="connsiteX2" y="connsiteY2"/>
                </a:cxn>
                <a:cxn ang="0">
                  <a:pos x="connsiteX3" y="connsiteY3"/>
                </a:cxn>
              </a:cxnLst>
              <a:rect l="l" t="t" r="r" b="b"/>
              <a:pathLst>
                <a:path w="15331" h="8572">
                  <a:moveTo>
                    <a:pt x="3810" y="8572"/>
                  </a:moveTo>
                  <a:cubicBezTo>
                    <a:pt x="9525" y="4763"/>
                    <a:pt x="16193" y="1905"/>
                    <a:pt x="15240" y="0"/>
                  </a:cubicBezTo>
                  <a:cubicBezTo>
                    <a:pt x="10478" y="4763"/>
                    <a:pt x="2858" y="5715"/>
                    <a:pt x="0" y="8572"/>
                  </a:cubicBezTo>
                  <a:cubicBezTo>
                    <a:pt x="1905" y="7620"/>
                    <a:pt x="2858" y="6668"/>
                    <a:pt x="3810" y="8572"/>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7" name="任意多边形: 形状 636">
              <a:extLst>
                <a:ext uri="{FF2B5EF4-FFF2-40B4-BE49-F238E27FC236}">
                  <a16:creationId xmlns:a16="http://schemas.microsoft.com/office/drawing/2014/main" id="{AE722240-A7B6-40F0-94B4-8F9204EA57B8}"/>
                </a:ext>
              </a:extLst>
            </p:cNvPr>
            <p:cNvSpPr/>
            <p:nvPr/>
          </p:nvSpPr>
          <p:spPr>
            <a:xfrm>
              <a:off x="2129612" y="3350244"/>
              <a:ext cx="5471" cy="3502"/>
            </a:xfrm>
            <a:custGeom>
              <a:avLst/>
              <a:gdLst>
                <a:gd name="connsiteX0" fmla="*/ 772 w 7439"/>
                <a:gd name="connsiteY0" fmla="*/ 4763 h 4762"/>
                <a:gd name="connsiteX1" fmla="*/ 7440 w 7439"/>
                <a:gd name="connsiteY1" fmla="*/ 0 h 4762"/>
                <a:gd name="connsiteX2" fmla="*/ 772 w 7439"/>
                <a:gd name="connsiteY2" fmla="*/ 4763 h 4762"/>
              </a:gdLst>
              <a:ahLst/>
              <a:cxnLst>
                <a:cxn ang="0">
                  <a:pos x="connsiteX0" y="connsiteY0"/>
                </a:cxn>
                <a:cxn ang="0">
                  <a:pos x="connsiteX1" y="connsiteY1"/>
                </a:cxn>
                <a:cxn ang="0">
                  <a:pos x="connsiteX2" y="connsiteY2"/>
                </a:cxn>
              </a:cxnLst>
              <a:rect l="l" t="t" r="r" b="b"/>
              <a:pathLst>
                <a:path w="7439" h="4762">
                  <a:moveTo>
                    <a:pt x="772" y="4763"/>
                  </a:moveTo>
                  <a:cubicBezTo>
                    <a:pt x="4582" y="3810"/>
                    <a:pt x="7440" y="1905"/>
                    <a:pt x="7440" y="0"/>
                  </a:cubicBezTo>
                  <a:cubicBezTo>
                    <a:pt x="3630" y="1905"/>
                    <a:pt x="-2085" y="1905"/>
                    <a:pt x="772" y="476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8" name="任意多边形: 形状 637">
              <a:extLst>
                <a:ext uri="{FF2B5EF4-FFF2-40B4-BE49-F238E27FC236}">
                  <a16:creationId xmlns:a16="http://schemas.microsoft.com/office/drawing/2014/main" id="{C9CBEE00-6111-4D93-BF8B-82A9CB857F8E}"/>
                </a:ext>
              </a:extLst>
            </p:cNvPr>
            <p:cNvSpPr/>
            <p:nvPr/>
          </p:nvSpPr>
          <p:spPr>
            <a:xfrm>
              <a:off x="2008291" y="3371260"/>
              <a:ext cx="19614" cy="2727"/>
            </a:xfrm>
            <a:custGeom>
              <a:avLst/>
              <a:gdLst>
                <a:gd name="connsiteX0" fmla="*/ 26670 w 26669"/>
                <a:gd name="connsiteY0" fmla="*/ 0 h 3708"/>
                <a:gd name="connsiteX1" fmla="*/ 0 w 26669"/>
                <a:gd name="connsiteY1" fmla="*/ 1905 h 3708"/>
                <a:gd name="connsiteX2" fmla="*/ 25718 w 26669"/>
                <a:gd name="connsiteY2" fmla="*/ 1905 h 3708"/>
                <a:gd name="connsiteX3" fmla="*/ 26670 w 26669"/>
                <a:gd name="connsiteY3" fmla="*/ 0 h 3708"/>
              </a:gdLst>
              <a:ahLst/>
              <a:cxnLst>
                <a:cxn ang="0">
                  <a:pos x="connsiteX0" y="connsiteY0"/>
                </a:cxn>
                <a:cxn ang="0">
                  <a:pos x="connsiteX1" y="connsiteY1"/>
                </a:cxn>
                <a:cxn ang="0">
                  <a:pos x="connsiteX2" y="connsiteY2"/>
                </a:cxn>
                <a:cxn ang="0">
                  <a:pos x="connsiteX3" y="connsiteY3"/>
                </a:cxn>
              </a:cxnLst>
              <a:rect l="l" t="t" r="r" b="b"/>
              <a:pathLst>
                <a:path w="26669" h="3708">
                  <a:moveTo>
                    <a:pt x="26670" y="0"/>
                  </a:moveTo>
                  <a:cubicBezTo>
                    <a:pt x="15240" y="1905"/>
                    <a:pt x="9525" y="953"/>
                    <a:pt x="0" y="1905"/>
                  </a:cubicBezTo>
                  <a:cubicBezTo>
                    <a:pt x="7620" y="3810"/>
                    <a:pt x="19050" y="4763"/>
                    <a:pt x="25718" y="1905"/>
                  </a:cubicBezTo>
                  <a:cubicBezTo>
                    <a:pt x="22860" y="953"/>
                    <a:pt x="25718" y="953"/>
                    <a:pt x="2667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39" name="任意多边形: 形状 638">
              <a:extLst>
                <a:ext uri="{FF2B5EF4-FFF2-40B4-BE49-F238E27FC236}">
                  <a16:creationId xmlns:a16="http://schemas.microsoft.com/office/drawing/2014/main" id="{392A65C5-AC9C-4CE9-9563-EB94B6E4A030}"/>
                </a:ext>
              </a:extLst>
            </p:cNvPr>
            <p:cNvSpPr/>
            <p:nvPr/>
          </p:nvSpPr>
          <p:spPr>
            <a:xfrm>
              <a:off x="2016697" y="3363554"/>
              <a:ext cx="9106" cy="3502"/>
            </a:xfrm>
            <a:custGeom>
              <a:avLst/>
              <a:gdLst>
                <a:gd name="connsiteX0" fmla="*/ 0 w 12382"/>
                <a:gd name="connsiteY0" fmla="*/ 4763 h 4762"/>
                <a:gd name="connsiteX1" fmla="*/ 12382 w 12382"/>
                <a:gd name="connsiteY1" fmla="*/ 0 h 4762"/>
                <a:gd name="connsiteX2" fmla="*/ 0 w 12382"/>
                <a:gd name="connsiteY2" fmla="*/ 4763 h 4762"/>
              </a:gdLst>
              <a:ahLst/>
              <a:cxnLst>
                <a:cxn ang="0">
                  <a:pos x="connsiteX0" y="connsiteY0"/>
                </a:cxn>
                <a:cxn ang="0">
                  <a:pos x="connsiteX1" y="connsiteY1"/>
                </a:cxn>
                <a:cxn ang="0">
                  <a:pos x="connsiteX2" y="connsiteY2"/>
                </a:cxn>
              </a:cxnLst>
              <a:rect l="l" t="t" r="r" b="b"/>
              <a:pathLst>
                <a:path w="12382" h="4762">
                  <a:moveTo>
                    <a:pt x="0" y="4763"/>
                  </a:moveTo>
                  <a:cubicBezTo>
                    <a:pt x="3810" y="2857"/>
                    <a:pt x="9525" y="1905"/>
                    <a:pt x="12382" y="0"/>
                  </a:cubicBezTo>
                  <a:cubicBezTo>
                    <a:pt x="4763" y="953"/>
                    <a:pt x="952" y="0"/>
                    <a:pt x="0" y="476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0" name="任意多边形: 形状 639">
              <a:extLst>
                <a:ext uri="{FF2B5EF4-FFF2-40B4-BE49-F238E27FC236}">
                  <a16:creationId xmlns:a16="http://schemas.microsoft.com/office/drawing/2014/main" id="{C254BB1C-ECD7-47F6-8402-9072F9ABA178}"/>
                </a:ext>
              </a:extLst>
            </p:cNvPr>
            <p:cNvSpPr/>
            <p:nvPr/>
          </p:nvSpPr>
          <p:spPr>
            <a:xfrm>
              <a:off x="2001958" y="3364955"/>
              <a:ext cx="13338" cy="6304"/>
            </a:xfrm>
            <a:custGeom>
              <a:avLst/>
              <a:gdLst>
                <a:gd name="connsiteX0" fmla="*/ 6706 w 18136"/>
                <a:gd name="connsiteY0" fmla="*/ 3810 h 8572"/>
                <a:gd name="connsiteX1" fmla="*/ 18136 w 18136"/>
                <a:gd name="connsiteY1" fmla="*/ 3810 h 8572"/>
                <a:gd name="connsiteX2" fmla="*/ 15279 w 18136"/>
                <a:gd name="connsiteY2" fmla="*/ 0 h 8572"/>
                <a:gd name="connsiteX3" fmla="*/ 991 w 18136"/>
                <a:gd name="connsiteY3" fmla="*/ 1905 h 8572"/>
                <a:gd name="connsiteX4" fmla="*/ 2896 w 18136"/>
                <a:gd name="connsiteY4" fmla="*/ 6667 h 8572"/>
                <a:gd name="connsiteX5" fmla="*/ 991 w 18136"/>
                <a:gd name="connsiteY5" fmla="*/ 8572 h 8572"/>
                <a:gd name="connsiteX6" fmla="*/ 12421 w 18136"/>
                <a:gd name="connsiteY6" fmla="*/ 4763 h 8572"/>
                <a:gd name="connsiteX7" fmla="*/ 6706 w 18136"/>
                <a:gd name="connsiteY7" fmla="*/ 3810 h 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6" h="8572">
                  <a:moveTo>
                    <a:pt x="6706" y="3810"/>
                  </a:moveTo>
                  <a:cubicBezTo>
                    <a:pt x="9564" y="1905"/>
                    <a:pt x="13374" y="6667"/>
                    <a:pt x="18136" y="3810"/>
                  </a:cubicBezTo>
                  <a:cubicBezTo>
                    <a:pt x="18136" y="1905"/>
                    <a:pt x="17184" y="0"/>
                    <a:pt x="15279" y="0"/>
                  </a:cubicBezTo>
                  <a:cubicBezTo>
                    <a:pt x="10516" y="952"/>
                    <a:pt x="6706" y="1905"/>
                    <a:pt x="991" y="1905"/>
                  </a:cubicBezTo>
                  <a:cubicBezTo>
                    <a:pt x="1944" y="4763"/>
                    <a:pt x="991" y="3810"/>
                    <a:pt x="2896" y="6667"/>
                  </a:cubicBezTo>
                  <a:cubicBezTo>
                    <a:pt x="39" y="6667"/>
                    <a:pt x="-914" y="7620"/>
                    <a:pt x="991" y="8572"/>
                  </a:cubicBezTo>
                  <a:cubicBezTo>
                    <a:pt x="2896" y="6667"/>
                    <a:pt x="10516" y="7620"/>
                    <a:pt x="12421" y="4763"/>
                  </a:cubicBezTo>
                  <a:cubicBezTo>
                    <a:pt x="9564" y="3810"/>
                    <a:pt x="7659" y="4763"/>
                    <a:pt x="6706" y="381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1" name="任意多边形: 形状 640">
              <a:extLst>
                <a:ext uri="{FF2B5EF4-FFF2-40B4-BE49-F238E27FC236}">
                  <a16:creationId xmlns:a16="http://schemas.microsoft.com/office/drawing/2014/main" id="{3DA50B67-FBF0-4109-9619-C1D23495BF74}"/>
                </a:ext>
              </a:extLst>
            </p:cNvPr>
            <p:cNvSpPr/>
            <p:nvPr/>
          </p:nvSpPr>
          <p:spPr>
            <a:xfrm>
              <a:off x="1988677" y="3372661"/>
              <a:ext cx="13309" cy="2425"/>
            </a:xfrm>
            <a:custGeom>
              <a:avLst/>
              <a:gdLst>
                <a:gd name="connsiteX0" fmla="*/ 0 w 18097"/>
                <a:gd name="connsiteY0" fmla="*/ 953 h 3297"/>
                <a:gd name="connsiteX1" fmla="*/ 6668 w 18097"/>
                <a:gd name="connsiteY1" fmla="*/ 953 h 3297"/>
                <a:gd name="connsiteX2" fmla="*/ 18098 w 18097"/>
                <a:gd name="connsiteY2" fmla="*/ 0 h 3297"/>
                <a:gd name="connsiteX3" fmla="*/ 0 w 18097"/>
                <a:gd name="connsiteY3" fmla="*/ 953 h 3297"/>
              </a:gdLst>
              <a:ahLst/>
              <a:cxnLst>
                <a:cxn ang="0">
                  <a:pos x="connsiteX0" y="connsiteY0"/>
                </a:cxn>
                <a:cxn ang="0">
                  <a:pos x="connsiteX1" y="connsiteY1"/>
                </a:cxn>
                <a:cxn ang="0">
                  <a:pos x="connsiteX2" y="connsiteY2"/>
                </a:cxn>
                <a:cxn ang="0">
                  <a:pos x="connsiteX3" y="connsiteY3"/>
                </a:cxn>
              </a:cxnLst>
              <a:rect l="l" t="t" r="r" b="b"/>
              <a:pathLst>
                <a:path w="18097" h="3297">
                  <a:moveTo>
                    <a:pt x="0" y="953"/>
                  </a:moveTo>
                  <a:cubicBezTo>
                    <a:pt x="7620" y="5715"/>
                    <a:pt x="0" y="1905"/>
                    <a:pt x="6668" y="953"/>
                  </a:cubicBezTo>
                  <a:cubicBezTo>
                    <a:pt x="10477" y="0"/>
                    <a:pt x="16193" y="2858"/>
                    <a:pt x="18098" y="0"/>
                  </a:cubicBezTo>
                  <a:cubicBezTo>
                    <a:pt x="9525" y="953"/>
                    <a:pt x="6668" y="-952"/>
                    <a:pt x="0" y="95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2" name="任意多边形: 形状 641">
              <a:extLst>
                <a:ext uri="{FF2B5EF4-FFF2-40B4-BE49-F238E27FC236}">
                  <a16:creationId xmlns:a16="http://schemas.microsoft.com/office/drawing/2014/main" id="{66395113-FA46-4874-AC07-9009613C9949}"/>
                </a:ext>
              </a:extLst>
            </p:cNvPr>
            <p:cNvSpPr/>
            <p:nvPr/>
          </p:nvSpPr>
          <p:spPr>
            <a:xfrm>
              <a:off x="1952250" y="3369568"/>
              <a:ext cx="13345" cy="1186"/>
            </a:xfrm>
            <a:custGeom>
              <a:avLst/>
              <a:gdLst>
                <a:gd name="connsiteX0" fmla="*/ 0 w 18145"/>
                <a:gd name="connsiteY0" fmla="*/ 395 h 1613"/>
                <a:gd name="connsiteX1" fmla="*/ 18098 w 18145"/>
                <a:gd name="connsiteY1" fmla="*/ 1347 h 1613"/>
                <a:gd name="connsiteX2" fmla="*/ 0 w 18145"/>
                <a:gd name="connsiteY2" fmla="*/ 395 h 1613"/>
              </a:gdLst>
              <a:ahLst/>
              <a:cxnLst>
                <a:cxn ang="0">
                  <a:pos x="connsiteX0" y="connsiteY0"/>
                </a:cxn>
                <a:cxn ang="0">
                  <a:pos x="connsiteX1" y="connsiteY1"/>
                </a:cxn>
                <a:cxn ang="0">
                  <a:pos x="connsiteX2" y="connsiteY2"/>
                </a:cxn>
              </a:cxnLst>
              <a:rect l="l" t="t" r="r" b="b"/>
              <a:pathLst>
                <a:path w="18145" h="1613">
                  <a:moveTo>
                    <a:pt x="0" y="395"/>
                  </a:moveTo>
                  <a:cubicBezTo>
                    <a:pt x="5715" y="395"/>
                    <a:pt x="19050" y="2300"/>
                    <a:pt x="18098" y="1347"/>
                  </a:cubicBezTo>
                  <a:cubicBezTo>
                    <a:pt x="10478" y="395"/>
                    <a:pt x="3810" y="-558"/>
                    <a:pt x="0" y="395"/>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3" name="任意多边形: 形状 642">
              <a:extLst>
                <a:ext uri="{FF2B5EF4-FFF2-40B4-BE49-F238E27FC236}">
                  <a16:creationId xmlns:a16="http://schemas.microsoft.com/office/drawing/2014/main" id="{225DA578-265F-4392-BB20-D820802E5DB4}"/>
                </a:ext>
              </a:extLst>
            </p:cNvPr>
            <p:cNvSpPr/>
            <p:nvPr/>
          </p:nvSpPr>
          <p:spPr>
            <a:xfrm>
              <a:off x="1936097" y="3360584"/>
              <a:ext cx="5984" cy="2270"/>
            </a:xfrm>
            <a:custGeom>
              <a:avLst/>
              <a:gdLst>
                <a:gd name="connsiteX0" fmla="*/ 57 w 8136"/>
                <a:gd name="connsiteY0" fmla="*/ 2134 h 3086"/>
                <a:gd name="connsiteX1" fmla="*/ 7677 w 8136"/>
                <a:gd name="connsiteY1" fmla="*/ 3086 h 3086"/>
                <a:gd name="connsiteX2" fmla="*/ 57 w 8136"/>
                <a:gd name="connsiteY2" fmla="*/ 2134 h 3086"/>
              </a:gdLst>
              <a:ahLst/>
              <a:cxnLst>
                <a:cxn ang="0">
                  <a:pos x="connsiteX0" y="connsiteY0"/>
                </a:cxn>
                <a:cxn ang="0">
                  <a:pos x="connsiteX1" y="connsiteY1"/>
                </a:cxn>
                <a:cxn ang="0">
                  <a:pos x="connsiteX2" y="connsiteY2"/>
                </a:cxn>
              </a:cxnLst>
              <a:rect l="l" t="t" r="r" b="b"/>
              <a:pathLst>
                <a:path w="8136" h="3086">
                  <a:moveTo>
                    <a:pt x="57" y="2134"/>
                  </a:moveTo>
                  <a:cubicBezTo>
                    <a:pt x="3867" y="3086"/>
                    <a:pt x="4819" y="1181"/>
                    <a:pt x="7677" y="3086"/>
                  </a:cubicBezTo>
                  <a:cubicBezTo>
                    <a:pt x="10534" y="229"/>
                    <a:pt x="-896" y="-1676"/>
                    <a:pt x="57" y="2134"/>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4" name="任意多边形: 形状 643">
              <a:extLst>
                <a:ext uri="{FF2B5EF4-FFF2-40B4-BE49-F238E27FC236}">
                  <a16:creationId xmlns:a16="http://schemas.microsoft.com/office/drawing/2014/main" id="{2083476B-174F-459C-8114-9AAB4E76C450}"/>
                </a:ext>
              </a:extLst>
            </p:cNvPr>
            <p:cNvSpPr/>
            <p:nvPr/>
          </p:nvSpPr>
          <p:spPr>
            <a:xfrm>
              <a:off x="1924930" y="3349724"/>
              <a:ext cx="7005" cy="2117"/>
            </a:xfrm>
            <a:custGeom>
              <a:avLst/>
              <a:gdLst>
                <a:gd name="connsiteX0" fmla="*/ 0 w 9525"/>
                <a:gd name="connsiteY0" fmla="*/ 1660 h 2879"/>
                <a:gd name="connsiteX1" fmla="*/ 9525 w 9525"/>
                <a:gd name="connsiteY1" fmla="*/ 2612 h 2879"/>
                <a:gd name="connsiteX2" fmla="*/ 0 w 9525"/>
                <a:gd name="connsiteY2" fmla="*/ 1660 h 2879"/>
              </a:gdLst>
              <a:ahLst/>
              <a:cxnLst>
                <a:cxn ang="0">
                  <a:pos x="connsiteX0" y="connsiteY0"/>
                </a:cxn>
                <a:cxn ang="0">
                  <a:pos x="connsiteX1" y="connsiteY1"/>
                </a:cxn>
                <a:cxn ang="0">
                  <a:pos x="connsiteX2" y="connsiteY2"/>
                </a:cxn>
              </a:cxnLst>
              <a:rect l="l" t="t" r="r" b="b"/>
              <a:pathLst>
                <a:path w="9525" h="2879">
                  <a:moveTo>
                    <a:pt x="0" y="1660"/>
                  </a:moveTo>
                  <a:cubicBezTo>
                    <a:pt x="5715" y="1660"/>
                    <a:pt x="6667" y="3565"/>
                    <a:pt x="9525" y="2612"/>
                  </a:cubicBezTo>
                  <a:cubicBezTo>
                    <a:pt x="8572" y="1660"/>
                    <a:pt x="0" y="-2150"/>
                    <a:pt x="0" y="166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5" name="任意多边形: 形状 644">
              <a:extLst>
                <a:ext uri="{FF2B5EF4-FFF2-40B4-BE49-F238E27FC236}">
                  <a16:creationId xmlns:a16="http://schemas.microsoft.com/office/drawing/2014/main" id="{B45860D5-47B1-4B67-ACA1-AD699E9732A7}"/>
                </a:ext>
              </a:extLst>
            </p:cNvPr>
            <p:cNvSpPr/>
            <p:nvPr/>
          </p:nvSpPr>
          <p:spPr>
            <a:xfrm>
              <a:off x="1912321" y="3283696"/>
              <a:ext cx="9106" cy="2242"/>
            </a:xfrm>
            <a:custGeom>
              <a:avLst/>
              <a:gdLst>
                <a:gd name="connsiteX0" fmla="*/ 0 w 12382"/>
                <a:gd name="connsiteY0" fmla="*/ 0 h 3049"/>
                <a:gd name="connsiteX1" fmla="*/ 11430 w 12382"/>
                <a:gd name="connsiteY1" fmla="*/ 2857 h 3049"/>
                <a:gd name="connsiteX2" fmla="*/ 12383 w 12382"/>
                <a:gd name="connsiteY2" fmla="*/ 953 h 3049"/>
                <a:gd name="connsiteX3" fmla="*/ 0 w 12382"/>
                <a:gd name="connsiteY3" fmla="*/ 0 h 3049"/>
              </a:gdLst>
              <a:ahLst/>
              <a:cxnLst>
                <a:cxn ang="0">
                  <a:pos x="connsiteX0" y="connsiteY0"/>
                </a:cxn>
                <a:cxn ang="0">
                  <a:pos x="connsiteX1" y="connsiteY1"/>
                </a:cxn>
                <a:cxn ang="0">
                  <a:pos x="connsiteX2" y="connsiteY2"/>
                </a:cxn>
                <a:cxn ang="0">
                  <a:pos x="connsiteX3" y="connsiteY3"/>
                </a:cxn>
              </a:cxnLst>
              <a:rect l="l" t="t" r="r" b="b"/>
              <a:pathLst>
                <a:path w="12382" h="3049">
                  <a:moveTo>
                    <a:pt x="0" y="0"/>
                  </a:moveTo>
                  <a:cubicBezTo>
                    <a:pt x="3810" y="953"/>
                    <a:pt x="8573" y="3810"/>
                    <a:pt x="11430" y="2857"/>
                  </a:cubicBezTo>
                  <a:lnTo>
                    <a:pt x="12383" y="953"/>
                  </a:lnTo>
                  <a:cubicBezTo>
                    <a:pt x="6668" y="-953"/>
                    <a:pt x="3810" y="953"/>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6" name="任意多边形: 形状 645">
              <a:extLst>
                <a:ext uri="{FF2B5EF4-FFF2-40B4-BE49-F238E27FC236}">
                  <a16:creationId xmlns:a16="http://schemas.microsoft.com/office/drawing/2014/main" id="{20F1780C-E42C-4FDC-9B9A-CD43D7EDACA2}"/>
                </a:ext>
              </a:extLst>
            </p:cNvPr>
            <p:cNvSpPr/>
            <p:nvPr/>
          </p:nvSpPr>
          <p:spPr>
            <a:xfrm>
              <a:off x="1866088" y="3292431"/>
              <a:ext cx="7005" cy="3173"/>
            </a:xfrm>
            <a:custGeom>
              <a:avLst/>
              <a:gdLst>
                <a:gd name="connsiteX0" fmla="*/ 0 w 9525"/>
                <a:gd name="connsiteY0" fmla="*/ 1457 h 4314"/>
                <a:gd name="connsiteX1" fmla="*/ 9525 w 9525"/>
                <a:gd name="connsiteY1" fmla="*/ 4315 h 4314"/>
                <a:gd name="connsiteX2" fmla="*/ 8573 w 9525"/>
                <a:gd name="connsiteY2" fmla="*/ 2410 h 4314"/>
                <a:gd name="connsiteX3" fmla="*/ 0 w 9525"/>
                <a:gd name="connsiteY3" fmla="*/ 1457 h 4314"/>
              </a:gdLst>
              <a:ahLst/>
              <a:cxnLst>
                <a:cxn ang="0">
                  <a:pos x="connsiteX0" y="connsiteY0"/>
                </a:cxn>
                <a:cxn ang="0">
                  <a:pos x="connsiteX1" y="connsiteY1"/>
                </a:cxn>
                <a:cxn ang="0">
                  <a:pos x="connsiteX2" y="connsiteY2"/>
                </a:cxn>
                <a:cxn ang="0">
                  <a:pos x="connsiteX3" y="connsiteY3"/>
                </a:cxn>
              </a:cxnLst>
              <a:rect l="l" t="t" r="r" b="b"/>
              <a:pathLst>
                <a:path w="9525" h="4314">
                  <a:moveTo>
                    <a:pt x="0" y="1457"/>
                  </a:moveTo>
                  <a:cubicBezTo>
                    <a:pt x="4763" y="2410"/>
                    <a:pt x="6668" y="4315"/>
                    <a:pt x="9525" y="4315"/>
                  </a:cubicBezTo>
                  <a:cubicBezTo>
                    <a:pt x="8573" y="3362"/>
                    <a:pt x="8573" y="3362"/>
                    <a:pt x="8573" y="2410"/>
                  </a:cubicBezTo>
                  <a:cubicBezTo>
                    <a:pt x="4763" y="505"/>
                    <a:pt x="0" y="-1400"/>
                    <a:pt x="0" y="145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7" name="任意多边形: 形状 646">
              <a:extLst>
                <a:ext uri="{FF2B5EF4-FFF2-40B4-BE49-F238E27FC236}">
                  <a16:creationId xmlns:a16="http://schemas.microsoft.com/office/drawing/2014/main" id="{7D786EE2-E88B-40B8-893C-588E0ABA19D5}"/>
                </a:ext>
              </a:extLst>
            </p:cNvPr>
            <p:cNvSpPr/>
            <p:nvPr/>
          </p:nvSpPr>
          <p:spPr>
            <a:xfrm>
              <a:off x="1843671" y="3303669"/>
              <a:ext cx="11208" cy="3843"/>
            </a:xfrm>
            <a:custGeom>
              <a:avLst/>
              <a:gdLst>
                <a:gd name="connsiteX0" fmla="*/ 0 w 15240"/>
                <a:gd name="connsiteY0" fmla="*/ 464 h 5226"/>
                <a:gd name="connsiteX1" fmla="*/ 1905 w 15240"/>
                <a:gd name="connsiteY1" fmla="*/ 3322 h 5226"/>
                <a:gd name="connsiteX2" fmla="*/ 15240 w 15240"/>
                <a:gd name="connsiteY2" fmla="*/ 5227 h 5226"/>
                <a:gd name="connsiteX3" fmla="*/ 4763 w 15240"/>
                <a:gd name="connsiteY3" fmla="*/ 464 h 5226"/>
                <a:gd name="connsiteX4" fmla="*/ 0 w 15240"/>
                <a:gd name="connsiteY4" fmla="*/ 464 h 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 h="5226">
                  <a:moveTo>
                    <a:pt x="0" y="464"/>
                  </a:moveTo>
                  <a:cubicBezTo>
                    <a:pt x="1905" y="1417"/>
                    <a:pt x="1905" y="2369"/>
                    <a:pt x="1905" y="3322"/>
                  </a:cubicBezTo>
                  <a:cubicBezTo>
                    <a:pt x="8573" y="4274"/>
                    <a:pt x="10478" y="5227"/>
                    <a:pt x="15240" y="5227"/>
                  </a:cubicBezTo>
                  <a:cubicBezTo>
                    <a:pt x="9525" y="2369"/>
                    <a:pt x="8573" y="3322"/>
                    <a:pt x="4763" y="464"/>
                  </a:cubicBezTo>
                  <a:cubicBezTo>
                    <a:pt x="6668" y="3322"/>
                    <a:pt x="0" y="-1441"/>
                    <a:pt x="0" y="464"/>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8" name="任意多边形: 形状 647">
              <a:extLst>
                <a:ext uri="{FF2B5EF4-FFF2-40B4-BE49-F238E27FC236}">
                  <a16:creationId xmlns:a16="http://schemas.microsoft.com/office/drawing/2014/main" id="{F72B707D-2378-45AD-977F-EB85BDE69446}"/>
                </a:ext>
              </a:extLst>
            </p:cNvPr>
            <p:cNvSpPr/>
            <p:nvPr/>
          </p:nvSpPr>
          <p:spPr>
            <a:xfrm>
              <a:off x="1827559" y="3226254"/>
              <a:ext cx="19614" cy="9880"/>
            </a:xfrm>
            <a:custGeom>
              <a:avLst/>
              <a:gdLst>
                <a:gd name="connsiteX0" fmla="*/ 0 w 26669"/>
                <a:gd name="connsiteY0" fmla="*/ 4763 h 13434"/>
                <a:gd name="connsiteX1" fmla="*/ 8573 w 26669"/>
                <a:gd name="connsiteY1" fmla="*/ 10478 h 13434"/>
                <a:gd name="connsiteX2" fmla="*/ 21907 w 26669"/>
                <a:gd name="connsiteY2" fmla="*/ 12383 h 13434"/>
                <a:gd name="connsiteX3" fmla="*/ 14288 w 26669"/>
                <a:gd name="connsiteY3" fmla="*/ 6668 h 13434"/>
                <a:gd name="connsiteX4" fmla="*/ 26670 w 26669"/>
                <a:gd name="connsiteY4" fmla="*/ 9525 h 13434"/>
                <a:gd name="connsiteX5" fmla="*/ 8573 w 26669"/>
                <a:gd name="connsiteY5" fmla="*/ 0 h 13434"/>
                <a:gd name="connsiteX6" fmla="*/ 6668 w 26669"/>
                <a:gd name="connsiteY6" fmla="*/ 6668 h 13434"/>
                <a:gd name="connsiteX7" fmla="*/ 0 w 26669"/>
                <a:gd name="connsiteY7" fmla="*/ 4763 h 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69" h="13434">
                  <a:moveTo>
                    <a:pt x="0" y="4763"/>
                  </a:moveTo>
                  <a:cubicBezTo>
                    <a:pt x="3810" y="6668"/>
                    <a:pt x="5715" y="8573"/>
                    <a:pt x="8573" y="10478"/>
                  </a:cubicBezTo>
                  <a:cubicBezTo>
                    <a:pt x="11430" y="3810"/>
                    <a:pt x="18098" y="17145"/>
                    <a:pt x="21907" y="12383"/>
                  </a:cubicBezTo>
                  <a:cubicBezTo>
                    <a:pt x="19050" y="11430"/>
                    <a:pt x="12382" y="10478"/>
                    <a:pt x="14288" y="6668"/>
                  </a:cubicBezTo>
                  <a:cubicBezTo>
                    <a:pt x="19050" y="6668"/>
                    <a:pt x="25718" y="14288"/>
                    <a:pt x="26670" y="9525"/>
                  </a:cubicBezTo>
                  <a:cubicBezTo>
                    <a:pt x="19050" y="6668"/>
                    <a:pt x="14288" y="4763"/>
                    <a:pt x="8573" y="0"/>
                  </a:cubicBezTo>
                  <a:cubicBezTo>
                    <a:pt x="11430" y="5715"/>
                    <a:pt x="3810" y="953"/>
                    <a:pt x="6668" y="6668"/>
                  </a:cubicBezTo>
                  <a:cubicBezTo>
                    <a:pt x="5715" y="5715"/>
                    <a:pt x="952" y="953"/>
                    <a:pt x="0" y="476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49" name="任意多边形: 形状 648">
              <a:extLst>
                <a:ext uri="{FF2B5EF4-FFF2-40B4-BE49-F238E27FC236}">
                  <a16:creationId xmlns:a16="http://schemas.microsoft.com/office/drawing/2014/main" id="{AB07A0BB-2E64-4179-AECB-251CB2D9E0E0}"/>
                </a:ext>
              </a:extLst>
            </p:cNvPr>
            <p:cNvSpPr/>
            <p:nvPr/>
          </p:nvSpPr>
          <p:spPr>
            <a:xfrm>
              <a:off x="1724351" y="3224152"/>
              <a:ext cx="4435" cy="4202"/>
            </a:xfrm>
            <a:custGeom>
              <a:avLst/>
              <a:gdLst>
                <a:gd name="connsiteX0" fmla="*/ 1269 w 6031"/>
                <a:gd name="connsiteY0" fmla="*/ 0 h 5714"/>
                <a:gd name="connsiteX1" fmla="*/ 6031 w 6031"/>
                <a:gd name="connsiteY1" fmla="*/ 5715 h 5714"/>
                <a:gd name="connsiteX2" fmla="*/ 1269 w 6031"/>
                <a:gd name="connsiteY2" fmla="*/ 0 h 5714"/>
              </a:gdLst>
              <a:ahLst/>
              <a:cxnLst>
                <a:cxn ang="0">
                  <a:pos x="connsiteX0" y="connsiteY0"/>
                </a:cxn>
                <a:cxn ang="0">
                  <a:pos x="connsiteX1" y="connsiteY1"/>
                </a:cxn>
                <a:cxn ang="0">
                  <a:pos x="connsiteX2" y="connsiteY2"/>
                </a:cxn>
              </a:cxnLst>
              <a:rect l="l" t="t" r="r" b="b"/>
              <a:pathLst>
                <a:path w="6031" h="5714">
                  <a:moveTo>
                    <a:pt x="1269" y="0"/>
                  </a:moveTo>
                  <a:cubicBezTo>
                    <a:pt x="-2541" y="1905"/>
                    <a:pt x="3174" y="5715"/>
                    <a:pt x="6031" y="5715"/>
                  </a:cubicBezTo>
                  <a:cubicBezTo>
                    <a:pt x="2221" y="3810"/>
                    <a:pt x="5079" y="2857"/>
                    <a:pt x="1269"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0" name="任意多边形: 形状 649">
              <a:extLst>
                <a:ext uri="{FF2B5EF4-FFF2-40B4-BE49-F238E27FC236}">
                  <a16:creationId xmlns:a16="http://schemas.microsoft.com/office/drawing/2014/main" id="{088A847C-4978-4BAB-A327-E345C7E58311}"/>
                </a:ext>
              </a:extLst>
            </p:cNvPr>
            <p:cNvSpPr/>
            <p:nvPr/>
          </p:nvSpPr>
          <p:spPr>
            <a:xfrm>
              <a:off x="1681931" y="3200335"/>
              <a:ext cx="13932" cy="15747"/>
            </a:xfrm>
            <a:custGeom>
              <a:avLst/>
              <a:gdLst>
                <a:gd name="connsiteX0" fmla="*/ 9419 w 18944"/>
                <a:gd name="connsiteY0" fmla="*/ 11430 h 21411"/>
                <a:gd name="connsiteX1" fmla="*/ 847 w 18944"/>
                <a:gd name="connsiteY1" fmla="*/ 0 h 21411"/>
                <a:gd name="connsiteX2" fmla="*/ 847 w 18944"/>
                <a:gd name="connsiteY2" fmla="*/ 10478 h 21411"/>
                <a:gd name="connsiteX3" fmla="*/ 7514 w 18944"/>
                <a:gd name="connsiteY3" fmla="*/ 10478 h 21411"/>
                <a:gd name="connsiteX4" fmla="*/ 18944 w 18944"/>
                <a:gd name="connsiteY4" fmla="*/ 20955 h 21411"/>
                <a:gd name="connsiteX5" fmla="*/ 9419 w 18944"/>
                <a:gd name="connsiteY5" fmla="*/ 11430 h 2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44" h="21411">
                  <a:moveTo>
                    <a:pt x="9419" y="11430"/>
                  </a:moveTo>
                  <a:cubicBezTo>
                    <a:pt x="13229" y="12383"/>
                    <a:pt x="3704" y="953"/>
                    <a:pt x="847" y="0"/>
                  </a:cubicBezTo>
                  <a:cubicBezTo>
                    <a:pt x="847" y="3810"/>
                    <a:pt x="-1058" y="6667"/>
                    <a:pt x="847" y="10478"/>
                  </a:cubicBezTo>
                  <a:cubicBezTo>
                    <a:pt x="2752" y="10478"/>
                    <a:pt x="4657" y="7620"/>
                    <a:pt x="7514" y="10478"/>
                  </a:cubicBezTo>
                  <a:cubicBezTo>
                    <a:pt x="7514" y="12383"/>
                    <a:pt x="17039" y="23813"/>
                    <a:pt x="18944" y="20955"/>
                  </a:cubicBezTo>
                  <a:cubicBezTo>
                    <a:pt x="17039" y="17145"/>
                    <a:pt x="13229" y="15240"/>
                    <a:pt x="9419" y="1143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1" name="任意多边形: 形状 650">
              <a:extLst>
                <a:ext uri="{FF2B5EF4-FFF2-40B4-BE49-F238E27FC236}">
                  <a16:creationId xmlns:a16="http://schemas.microsoft.com/office/drawing/2014/main" id="{552003BE-BF96-475E-B596-04B5080A74AB}"/>
                </a:ext>
              </a:extLst>
            </p:cNvPr>
            <p:cNvSpPr/>
            <p:nvPr/>
          </p:nvSpPr>
          <p:spPr>
            <a:xfrm>
              <a:off x="1858382" y="3254274"/>
              <a:ext cx="525" cy="7005"/>
            </a:xfrm>
            <a:custGeom>
              <a:avLst/>
              <a:gdLst>
                <a:gd name="connsiteX0" fmla="*/ 0 w 714"/>
                <a:gd name="connsiteY0" fmla="*/ 0 h 9525"/>
                <a:gd name="connsiteX1" fmla="*/ 0 w 714"/>
                <a:gd name="connsiteY1" fmla="*/ 0 h 9525"/>
                <a:gd name="connsiteX2" fmla="*/ 0 w 714"/>
                <a:gd name="connsiteY2" fmla="*/ 0 h 9525"/>
                <a:gd name="connsiteX3" fmla="*/ 0 w 714"/>
                <a:gd name="connsiteY3" fmla="*/ 0 h 9525"/>
              </a:gdLst>
              <a:ahLst/>
              <a:cxnLst>
                <a:cxn ang="0">
                  <a:pos x="connsiteX0" y="connsiteY0"/>
                </a:cxn>
                <a:cxn ang="0">
                  <a:pos x="connsiteX1" y="connsiteY1"/>
                </a:cxn>
                <a:cxn ang="0">
                  <a:pos x="connsiteX2" y="connsiteY2"/>
                </a:cxn>
                <a:cxn ang="0">
                  <a:pos x="connsiteX3" y="connsiteY3"/>
                </a:cxn>
              </a:cxnLst>
              <a:rect l="l" t="t" r="r" b="b"/>
              <a:pathLst>
                <a:path w="714" h="9525">
                  <a:moveTo>
                    <a:pt x="0" y="0"/>
                  </a:moveTo>
                  <a:cubicBezTo>
                    <a:pt x="952" y="0"/>
                    <a:pt x="952" y="0"/>
                    <a:pt x="0" y="0"/>
                  </a:cubicBezTo>
                  <a:cubicBezTo>
                    <a:pt x="952" y="0"/>
                    <a:pt x="952" y="0"/>
                    <a:pt x="0" y="0"/>
                  </a:cubicBezTo>
                  <a:lnTo>
                    <a:pt x="0" y="0"/>
                  </a:lnTo>
                  <a:close/>
                </a:path>
              </a:pathLst>
            </a:custGeom>
            <a:solidFill>
              <a:schemeClr val="accent1"/>
            </a:solidFill>
            <a:ln w="9525" cap="flat">
              <a:noFill/>
              <a:prstDash val="solid"/>
              <a:miter/>
            </a:ln>
          </p:spPr>
          <p:txBody>
            <a:bodyPr rtlCol="0" anchor="ctr">
              <a:noAutofit/>
            </a:bodyPr>
            <a:lstStyle/>
            <a:p>
              <a:endParaRPr lang="zh-CN" altLang="en-US"/>
            </a:p>
          </p:txBody>
        </p:sp>
        <p:sp>
          <p:nvSpPr>
            <p:cNvPr id="652" name="任意多边形: 形状 651">
              <a:extLst>
                <a:ext uri="{FF2B5EF4-FFF2-40B4-BE49-F238E27FC236}">
                  <a16:creationId xmlns:a16="http://schemas.microsoft.com/office/drawing/2014/main" id="{CD673BFF-11C4-4A29-88AA-0EDF0EB3861F}"/>
                </a:ext>
              </a:extLst>
            </p:cNvPr>
            <p:cNvSpPr/>
            <p:nvPr/>
          </p:nvSpPr>
          <p:spPr>
            <a:xfrm>
              <a:off x="2067835" y="3339737"/>
              <a:ext cx="5603" cy="700"/>
            </a:xfrm>
            <a:custGeom>
              <a:avLst/>
              <a:gdLst>
                <a:gd name="connsiteX0" fmla="*/ 0 w 7619"/>
                <a:gd name="connsiteY0" fmla="*/ 953 h 952"/>
                <a:gd name="connsiteX1" fmla="*/ 0 w 7619"/>
                <a:gd name="connsiteY1" fmla="*/ 953 h 952"/>
                <a:gd name="connsiteX2" fmla="*/ 7620 w 7619"/>
                <a:gd name="connsiteY2" fmla="*/ 0 h 952"/>
                <a:gd name="connsiteX3" fmla="*/ 0 w 7619"/>
                <a:gd name="connsiteY3" fmla="*/ 953 h 952"/>
              </a:gdLst>
              <a:ahLst/>
              <a:cxnLst>
                <a:cxn ang="0">
                  <a:pos x="connsiteX0" y="connsiteY0"/>
                </a:cxn>
                <a:cxn ang="0">
                  <a:pos x="connsiteX1" y="connsiteY1"/>
                </a:cxn>
                <a:cxn ang="0">
                  <a:pos x="connsiteX2" y="connsiteY2"/>
                </a:cxn>
                <a:cxn ang="0">
                  <a:pos x="connsiteX3" y="connsiteY3"/>
                </a:cxn>
              </a:cxnLst>
              <a:rect l="l" t="t" r="r" b="b"/>
              <a:pathLst>
                <a:path w="7619" h="952">
                  <a:moveTo>
                    <a:pt x="0" y="953"/>
                  </a:moveTo>
                  <a:lnTo>
                    <a:pt x="0" y="953"/>
                  </a:lnTo>
                  <a:cubicBezTo>
                    <a:pt x="2857" y="953"/>
                    <a:pt x="4763" y="0"/>
                    <a:pt x="7620" y="0"/>
                  </a:cubicBezTo>
                  <a:cubicBezTo>
                    <a:pt x="4763" y="0"/>
                    <a:pt x="1905" y="953"/>
                    <a:pt x="0" y="95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3" name="任意多边形: 形状 652">
              <a:extLst>
                <a:ext uri="{FF2B5EF4-FFF2-40B4-BE49-F238E27FC236}">
                  <a16:creationId xmlns:a16="http://schemas.microsoft.com/office/drawing/2014/main" id="{F2206A02-B2B6-44EB-A762-E2166FCD2398}"/>
                </a:ext>
              </a:extLst>
            </p:cNvPr>
            <p:cNvSpPr/>
            <p:nvPr/>
          </p:nvSpPr>
          <p:spPr>
            <a:xfrm>
              <a:off x="1536222" y="2487780"/>
              <a:ext cx="999584" cy="964838"/>
            </a:xfrm>
            <a:custGeom>
              <a:avLst/>
              <a:gdLst>
                <a:gd name="connsiteX0" fmla="*/ 1244360 w 1244359"/>
                <a:gd name="connsiteY0" fmla="*/ 573405 h 1201102"/>
                <a:gd name="connsiteX1" fmla="*/ 1241502 w 1244359"/>
                <a:gd name="connsiteY1" fmla="*/ 522923 h 1201102"/>
                <a:gd name="connsiteX2" fmla="*/ 1240550 w 1244359"/>
                <a:gd name="connsiteY2" fmla="*/ 510540 h 1201102"/>
                <a:gd name="connsiteX3" fmla="*/ 1238645 w 1244359"/>
                <a:gd name="connsiteY3" fmla="*/ 499110 h 1201102"/>
                <a:gd name="connsiteX4" fmla="*/ 1235787 w 1244359"/>
                <a:gd name="connsiteY4" fmla="*/ 476250 h 1201102"/>
                <a:gd name="connsiteX5" fmla="*/ 1225310 w 1244359"/>
                <a:gd name="connsiteY5" fmla="*/ 442913 h 1201102"/>
                <a:gd name="connsiteX6" fmla="*/ 1220547 w 1244359"/>
                <a:gd name="connsiteY6" fmla="*/ 422910 h 1201102"/>
                <a:gd name="connsiteX7" fmla="*/ 1222452 w 1244359"/>
                <a:gd name="connsiteY7" fmla="*/ 414338 h 1201102"/>
                <a:gd name="connsiteX8" fmla="*/ 1216737 w 1244359"/>
                <a:gd name="connsiteY8" fmla="*/ 396240 h 1201102"/>
                <a:gd name="connsiteX9" fmla="*/ 1219595 w 1244359"/>
                <a:gd name="connsiteY9" fmla="*/ 415290 h 1201102"/>
                <a:gd name="connsiteX10" fmla="*/ 1214832 w 1244359"/>
                <a:gd name="connsiteY10" fmla="*/ 390525 h 1201102"/>
                <a:gd name="connsiteX11" fmla="*/ 1205307 w 1244359"/>
                <a:gd name="connsiteY11" fmla="*/ 365760 h 1201102"/>
                <a:gd name="connsiteX12" fmla="*/ 1199592 w 1244359"/>
                <a:gd name="connsiteY12" fmla="*/ 354330 h 1201102"/>
                <a:gd name="connsiteX13" fmla="*/ 1197687 w 1244359"/>
                <a:gd name="connsiteY13" fmla="*/ 355283 h 1201102"/>
                <a:gd name="connsiteX14" fmla="*/ 1191020 w 1244359"/>
                <a:gd name="connsiteY14" fmla="*/ 337185 h 1201102"/>
                <a:gd name="connsiteX15" fmla="*/ 1191020 w 1244359"/>
                <a:gd name="connsiteY15" fmla="*/ 340995 h 1201102"/>
                <a:gd name="connsiteX16" fmla="*/ 1188162 w 1244359"/>
                <a:gd name="connsiteY16" fmla="*/ 331470 h 1201102"/>
                <a:gd name="connsiteX17" fmla="*/ 1189115 w 1244359"/>
                <a:gd name="connsiteY17" fmla="*/ 340995 h 1201102"/>
                <a:gd name="connsiteX18" fmla="*/ 1198640 w 1244359"/>
                <a:gd name="connsiteY18" fmla="*/ 362903 h 1201102"/>
                <a:gd name="connsiteX19" fmla="*/ 1193877 w 1244359"/>
                <a:gd name="connsiteY19" fmla="*/ 351473 h 1201102"/>
                <a:gd name="connsiteX20" fmla="*/ 1191972 w 1244359"/>
                <a:gd name="connsiteY20" fmla="*/ 355283 h 1201102"/>
                <a:gd name="connsiteX21" fmla="*/ 1197687 w 1244359"/>
                <a:gd name="connsiteY21" fmla="*/ 364808 h 1201102"/>
                <a:gd name="connsiteX22" fmla="*/ 1191020 w 1244359"/>
                <a:gd name="connsiteY22" fmla="*/ 360998 h 1201102"/>
                <a:gd name="connsiteX23" fmla="*/ 1197687 w 1244359"/>
                <a:gd name="connsiteY23" fmla="*/ 368618 h 1201102"/>
                <a:gd name="connsiteX24" fmla="*/ 1194830 w 1244359"/>
                <a:gd name="connsiteY24" fmla="*/ 369570 h 1201102"/>
                <a:gd name="connsiteX25" fmla="*/ 1196735 w 1244359"/>
                <a:gd name="connsiteY25" fmla="*/ 371475 h 1201102"/>
                <a:gd name="connsiteX26" fmla="*/ 1194830 w 1244359"/>
                <a:gd name="connsiteY26" fmla="*/ 371475 h 1201102"/>
                <a:gd name="connsiteX27" fmla="*/ 1191972 w 1244359"/>
                <a:gd name="connsiteY27" fmla="*/ 373380 h 1201102"/>
                <a:gd name="connsiteX28" fmla="*/ 1192925 w 1244359"/>
                <a:gd name="connsiteY28" fmla="*/ 372428 h 1201102"/>
                <a:gd name="connsiteX29" fmla="*/ 1190067 w 1244359"/>
                <a:gd name="connsiteY29" fmla="*/ 363855 h 1201102"/>
                <a:gd name="connsiteX30" fmla="*/ 1191020 w 1244359"/>
                <a:gd name="connsiteY30" fmla="*/ 374333 h 1201102"/>
                <a:gd name="connsiteX31" fmla="*/ 1184352 w 1244359"/>
                <a:gd name="connsiteY31" fmla="*/ 377190 h 1201102"/>
                <a:gd name="connsiteX32" fmla="*/ 1183400 w 1244359"/>
                <a:gd name="connsiteY32" fmla="*/ 376238 h 1201102"/>
                <a:gd name="connsiteX33" fmla="*/ 1182447 w 1244359"/>
                <a:gd name="connsiteY33" fmla="*/ 372428 h 1201102"/>
                <a:gd name="connsiteX34" fmla="*/ 1180542 w 1244359"/>
                <a:gd name="connsiteY34" fmla="*/ 367665 h 1201102"/>
                <a:gd name="connsiteX35" fmla="*/ 1179590 w 1244359"/>
                <a:gd name="connsiteY35" fmla="*/ 356235 h 1201102"/>
                <a:gd name="connsiteX36" fmla="*/ 1169112 w 1244359"/>
                <a:gd name="connsiteY36" fmla="*/ 328613 h 1201102"/>
                <a:gd name="connsiteX37" fmla="*/ 1163397 w 1244359"/>
                <a:gd name="connsiteY37" fmla="*/ 322898 h 1201102"/>
                <a:gd name="connsiteX38" fmla="*/ 1163397 w 1244359"/>
                <a:gd name="connsiteY38" fmla="*/ 319088 h 1201102"/>
                <a:gd name="connsiteX39" fmla="*/ 1160540 w 1244359"/>
                <a:gd name="connsiteY39" fmla="*/ 317183 h 1201102"/>
                <a:gd name="connsiteX40" fmla="*/ 1159587 w 1244359"/>
                <a:gd name="connsiteY40" fmla="*/ 311468 h 1201102"/>
                <a:gd name="connsiteX41" fmla="*/ 1152920 w 1244359"/>
                <a:gd name="connsiteY41" fmla="*/ 304800 h 1201102"/>
                <a:gd name="connsiteX42" fmla="*/ 1151015 w 1244359"/>
                <a:gd name="connsiteY42" fmla="*/ 299085 h 1201102"/>
                <a:gd name="connsiteX43" fmla="*/ 1151967 w 1244359"/>
                <a:gd name="connsiteY43" fmla="*/ 299085 h 1201102"/>
                <a:gd name="connsiteX44" fmla="*/ 1142442 w 1244359"/>
                <a:gd name="connsiteY44" fmla="*/ 280988 h 1201102"/>
                <a:gd name="connsiteX45" fmla="*/ 1142442 w 1244359"/>
                <a:gd name="connsiteY45" fmla="*/ 280988 h 1201102"/>
                <a:gd name="connsiteX46" fmla="*/ 1118630 w 1244359"/>
                <a:gd name="connsiteY46" fmla="*/ 243840 h 1201102"/>
                <a:gd name="connsiteX47" fmla="*/ 1109105 w 1244359"/>
                <a:gd name="connsiteY47" fmla="*/ 226695 h 1201102"/>
                <a:gd name="connsiteX48" fmla="*/ 1105295 w 1244359"/>
                <a:gd name="connsiteY48" fmla="*/ 225743 h 1201102"/>
                <a:gd name="connsiteX49" fmla="*/ 1092912 w 1244359"/>
                <a:gd name="connsiteY49" fmla="*/ 207645 h 1201102"/>
                <a:gd name="connsiteX50" fmla="*/ 1087197 w 1244359"/>
                <a:gd name="connsiteY50" fmla="*/ 195263 h 1201102"/>
                <a:gd name="connsiteX51" fmla="*/ 1088150 w 1244359"/>
                <a:gd name="connsiteY51" fmla="*/ 194310 h 1201102"/>
                <a:gd name="connsiteX52" fmla="*/ 1085292 w 1244359"/>
                <a:gd name="connsiteY52" fmla="*/ 191453 h 1201102"/>
                <a:gd name="connsiteX53" fmla="*/ 1082435 w 1244359"/>
                <a:gd name="connsiteY53" fmla="*/ 188595 h 1201102"/>
                <a:gd name="connsiteX54" fmla="*/ 1071957 w 1244359"/>
                <a:gd name="connsiteY54" fmla="*/ 176213 h 1201102"/>
                <a:gd name="connsiteX55" fmla="*/ 1062432 w 1244359"/>
                <a:gd name="connsiteY55" fmla="*/ 163830 h 1201102"/>
                <a:gd name="connsiteX56" fmla="*/ 1035762 w 1244359"/>
                <a:gd name="connsiteY56" fmla="*/ 123825 h 1201102"/>
                <a:gd name="connsiteX57" fmla="*/ 999567 w 1244359"/>
                <a:gd name="connsiteY57" fmla="*/ 91440 h 1201102"/>
                <a:gd name="connsiteX58" fmla="*/ 993852 w 1244359"/>
                <a:gd name="connsiteY58" fmla="*/ 91440 h 1201102"/>
                <a:gd name="connsiteX59" fmla="*/ 961467 w 1244359"/>
                <a:gd name="connsiteY59" fmla="*/ 67628 h 1201102"/>
                <a:gd name="connsiteX60" fmla="*/ 925272 w 1244359"/>
                <a:gd name="connsiteY60" fmla="*/ 45720 h 1201102"/>
                <a:gd name="connsiteX61" fmla="*/ 876695 w 1244359"/>
                <a:gd name="connsiteY61" fmla="*/ 16193 h 1201102"/>
                <a:gd name="connsiteX62" fmla="*/ 847167 w 1244359"/>
                <a:gd name="connsiteY62" fmla="*/ 9525 h 1201102"/>
                <a:gd name="connsiteX63" fmla="*/ 821450 w 1244359"/>
                <a:gd name="connsiteY63" fmla="*/ 12383 h 1201102"/>
                <a:gd name="connsiteX64" fmla="*/ 769062 w 1244359"/>
                <a:gd name="connsiteY64" fmla="*/ 1905 h 1201102"/>
                <a:gd name="connsiteX65" fmla="*/ 759537 w 1244359"/>
                <a:gd name="connsiteY65" fmla="*/ 3810 h 1201102"/>
                <a:gd name="connsiteX66" fmla="*/ 753822 w 1244359"/>
                <a:gd name="connsiteY66" fmla="*/ 0 h 1201102"/>
                <a:gd name="connsiteX67" fmla="*/ 751917 w 1244359"/>
                <a:gd name="connsiteY67" fmla="*/ 6668 h 1201102"/>
                <a:gd name="connsiteX68" fmla="*/ 780492 w 1244359"/>
                <a:gd name="connsiteY68" fmla="*/ 8573 h 1201102"/>
                <a:gd name="connsiteX69" fmla="*/ 788112 w 1244359"/>
                <a:gd name="connsiteY69" fmla="*/ 12383 h 1201102"/>
                <a:gd name="connsiteX70" fmla="*/ 873837 w 1244359"/>
                <a:gd name="connsiteY70" fmla="*/ 25718 h 1201102"/>
                <a:gd name="connsiteX71" fmla="*/ 950990 w 1244359"/>
                <a:gd name="connsiteY71" fmla="*/ 63818 h 1201102"/>
                <a:gd name="connsiteX72" fmla="*/ 952895 w 1244359"/>
                <a:gd name="connsiteY72" fmla="*/ 72390 h 1201102"/>
                <a:gd name="connsiteX73" fmla="*/ 981470 w 1244359"/>
                <a:gd name="connsiteY73" fmla="*/ 93345 h 1201102"/>
                <a:gd name="connsiteX74" fmla="*/ 1009092 w 1244359"/>
                <a:gd name="connsiteY74" fmla="*/ 106680 h 1201102"/>
                <a:gd name="connsiteX75" fmla="*/ 1030047 w 1244359"/>
                <a:gd name="connsiteY75" fmla="*/ 128588 h 1201102"/>
                <a:gd name="connsiteX76" fmla="*/ 1051002 w 1244359"/>
                <a:gd name="connsiteY76" fmla="*/ 154305 h 1201102"/>
                <a:gd name="connsiteX77" fmla="*/ 1051002 w 1244359"/>
                <a:gd name="connsiteY77" fmla="*/ 156210 h 1201102"/>
                <a:gd name="connsiteX78" fmla="*/ 1036715 w 1244359"/>
                <a:gd name="connsiteY78" fmla="*/ 143828 h 1201102"/>
                <a:gd name="connsiteX79" fmla="*/ 1041477 w 1244359"/>
                <a:gd name="connsiteY79" fmla="*/ 145733 h 1201102"/>
                <a:gd name="connsiteX80" fmla="*/ 1028142 w 1244359"/>
                <a:gd name="connsiteY80" fmla="*/ 134303 h 1201102"/>
                <a:gd name="connsiteX81" fmla="*/ 1018617 w 1244359"/>
                <a:gd name="connsiteY81" fmla="*/ 121920 h 1201102"/>
                <a:gd name="connsiteX82" fmla="*/ 1008140 w 1244359"/>
                <a:gd name="connsiteY82" fmla="*/ 120015 h 1201102"/>
                <a:gd name="connsiteX83" fmla="*/ 1021475 w 1244359"/>
                <a:gd name="connsiteY83" fmla="*/ 139065 h 1201102"/>
                <a:gd name="connsiteX84" fmla="*/ 1012902 w 1244359"/>
                <a:gd name="connsiteY84" fmla="*/ 130493 h 1201102"/>
                <a:gd name="connsiteX85" fmla="*/ 1026237 w 1244359"/>
                <a:gd name="connsiteY85" fmla="*/ 144780 h 1201102"/>
                <a:gd name="connsiteX86" fmla="*/ 1042430 w 1244359"/>
                <a:gd name="connsiteY86" fmla="*/ 159068 h 1201102"/>
                <a:gd name="connsiteX87" fmla="*/ 1039572 w 1244359"/>
                <a:gd name="connsiteY87" fmla="*/ 160020 h 1201102"/>
                <a:gd name="connsiteX88" fmla="*/ 1052907 w 1244359"/>
                <a:gd name="connsiteY88" fmla="*/ 172403 h 1201102"/>
                <a:gd name="connsiteX89" fmla="*/ 1055765 w 1244359"/>
                <a:gd name="connsiteY89" fmla="*/ 177165 h 1201102"/>
                <a:gd name="connsiteX90" fmla="*/ 1052907 w 1244359"/>
                <a:gd name="connsiteY90" fmla="*/ 176213 h 1201102"/>
                <a:gd name="connsiteX91" fmla="*/ 1055765 w 1244359"/>
                <a:gd name="connsiteY91" fmla="*/ 181928 h 1201102"/>
                <a:gd name="connsiteX92" fmla="*/ 1053860 w 1244359"/>
                <a:gd name="connsiteY92" fmla="*/ 180975 h 1201102"/>
                <a:gd name="connsiteX93" fmla="*/ 1056717 w 1244359"/>
                <a:gd name="connsiteY93" fmla="*/ 183833 h 1201102"/>
                <a:gd name="connsiteX94" fmla="*/ 1056717 w 1244359"/>
                <a:gd name="connsiteY94" fmla="*/ 186690 h 1201102"/>
                <a:gd name="connsiteX95" fmla="*/ 1034810 w 1244359"/>
                <a:gd name="connsiteY95" fmla="*/ 179070 h 1201102"/>
                <a:gd name="connsiteX96" fmla="*/ 1032905 w 1244359"/>
                <a:gd name="connsiteY96" fmla="*/ 174308 h 1201102"/>
                <a:gd name="connsiteX97" fmla="*/ 1031000 w 1244359"/>
                <a:gd name="connsiteY97" fmla="*/ 176213 h 1201102"/>
                <a:gd name="connsiteX98" fmla="*/ 1032905 w 1244359"/>
                <a:gd name="connsiteY98" fmla="*/ 178118 h 1201102"/>
                <a:gd name="connsiteX99" fmla="*/ 1030047 w 1244359"/>
                <a:gd name="connsiteY99" fmla="*/ 177165 h 1201102"/>
                <a:gd name="connsiteX100" fmla="*/ 1029095 w 1244359"/>
                <a:gd name="connsiteY100" fmla="*/ 175260 h 1201102"/>
                <a:gd name="connsiteX101" fmla="*/ 1027190 w 1244359"/>
                <a:gd name="connsiteY101" fmla="*/ 173355 h 1201102"/>
                <a:gd name="connsiteX102" fmla="*/ 1028142 w 1244359"/>
                <a:gd name="connsiteY102" fmla="*/ 176213 h 1201102"/>
                <a:gd name="connsiteX103" fmla="*/ 1028142 w 1244359"/>
                <a:gd name="connsiteY103" fmla="*/ 176213 h 1201102"/>
                <a:gd name="connsiteX104" fmla="*/ 1021475 w 1244359"/>
                <a:gd name="connsiteY104" fmla="*/ 172403 h 1201102"/>
                <a:gd name="connsiteX105" fmla="*/ 1016712 w 1244359"/>
                <a:gd name="connsiteY105" fmla="*/ 164783 h 1201102"/>
                <a:gd name="connsiteX106" fmla="*/ 1005282 w 1244359"/>
                <a:gd name="connsiteY106" fmla="*/ 164783 h 1201102"/>
                <a:gd name="connsiteX107" fmla="*/ 1003377 w 1244359"/>
                <a:gd name="connsiteY107" fmla="*/ 168593 h 1201102"/>
                <a:gd name="connsiteX108" fmla="*/ 996710 w 1244359"/>
                <a:gd name="connsiteY108" fmla="*/ 164783 h 1201102"/>
                <a:gd name="connsiteX109" fmla="*/ 994805 w 1244359"/>
                <a:gd name="connsiteY109" fmla="*/ 152400 h 1201102"/>
                <a:gd name="connsiteX110" fmla="*/ 991947 w 1244359"/>
                <a:gd name="connsiteY110" fmla="*/ 151448 h 1201102"/>
                <a:gd name="connsiteX111" fmla="*/ 990995 w 1244359"/>
                <a:gd name="connsiteY111" fmla="*/ 152400 h 1201102"/>
                <a:gd name="connsiteX112" fmla="*/ 990995 w 1244359"/>
                <a:gd name="connsiteY112" fmla="*/ 153353 h 1201102"/>
                <a:gd name="connsiteX113" fmla="*/ 983375 w 1244359"/>
                <a:gd name="connsiteY113" fmla="*/ 145733 h 1201102"/>
                <a:gd name="connsiteX114" fmla="*/ 982422 w 1244359"/>
                <a:gd name="connsiteY114" fmla="*/ 149543 h 1201102"/>
                <a:gd name="connsiteX115" fmla="*/ 990042 w 1244359"/>
                <a:gd name="connsiteY115" fmla="*/ 155258 h 1201102"/>
                <a:gd name="connsiteX116" fmla="*/ 990042 w 1244359"/>
                <a:gd name="connsiteY116" fmla="*/ 156210 h 1201102"/>
                <a:gd name="connsiteX117" fmla="*/ 992900 w 1244359"/>
                <a:gd name="connsiteY117" fmla="*/ 160973 h 1201102"/>
                <a:gd name="connsiteX118" fmla="*/ 973850 w 1244359"/>
                <a:gd name="connsiteY118" fmla="*/ 144780 h 1201102"/>
                <a:gd name="connsiteX119" fmla="*/ 970040 w 1244359"/>
                <a:gd name="connsiteY119" fmla="*/ 141923 h 1201102"/>
                <a:gd name="connsiteX120" fmla="*/ 970992 w 1244359"/>
                <a:gd name="connsiteY120" fmla="*/ 140970 h 1201102"/>
                <a:gd name="connsiteX121" fmla="*/ 970040 w 1244359"/>
                <a:gd name="connsiteY121" fmla="*/ 139065 h 1201102"/>
                <a:gd name="connsiteX122" fmla="*/ 969087 w 1244359"/>
                <a:gd name="connsiteY122" fmla="*/ 140018 h 1201102"/>
                <a:gd name="connsiteX123" fmla="*/ 955752 w 1244359"/>
                <a:gd name="connsiteY123" fmla="*/ 133350 h 1201102"/>
                <a:gd name="connsiteX124" fmla="*/ 951942 w 1244359"/>
                <a:gd name="connsiteY124" fmla="*/ 128588 h 1201102"/>
                <a:gd name="connsiteX125" fmla="*/ 947180 w 1244359"/>
                <a:gd name="connsiteY125" fmla="*/ 125730 h 1201102"/>
                <a:gd name="connsiteX126" fmla="*/ 852882 w 1244359"/>
                <a:gd name="connsiteY126" fmla="*/ 63818 h 1201102"/>
                <a:gd name="connsiteX127" fmla="*/ 735725 w 1244359"/>
                <a:gd name="connsiteY127" fmla="*/ 30480 h 1201102"/>
                <a:gd name="connsiteX128" fmla="*/ 711912 w 1244359"/>
                <a:gd name="connsiteY128" fmla="*/ 21908 h 1201102"/>
                <a:gd name="connsiteX129" fmla="*/ 684290 w 1244359"/>
                <a:gd name="connsiteY129" fmla="*/ 19050 h 1201102"/>
                <a:gd name="connsiteX130" fmla="*/ 630950 w 1244359"/>
                <a:gd name="connsiteY130" fmla="*/ 8573 h 1201102"/>
                <a:gd name="connsiteX131" fmla="*/ 615710 w 1244359"/>
                <a:gd name="connsiteY131" fmla="*/ 9525 h 1201102"/>
                <a:gd name="connsiteX132" fmla="*/ 601422 w 1244359"/>
                <a:gd name="connsiteY132" fmla="*/ 10478 h 1201102"/>
                <a:gd name="connsiteX133" fmla="*/ 578562 w 1244359"/>
                <a:gd name="connsiteY133" fmla="*/ 8573 h 1201102"/>
                <a:gd name="connsiteX134" fmla="*/ 523317 w 1244359"/>
                <a:gd name="connsiteY134" fmla="*/ 14288 h 1201102"/>
                <a:gd name="connsiteX135" fmla="*/ 510935 w 1244359"/>
                <a:gd name="connsiteY135" fmla="*/ 21908 h 1201102"/>
                <a:gd name="connsiteX136" fmla="*/ 492837 w 1244359"/>
                <a:gd name="connsiteY136" fmla="*/ 21908 h 1201102"/>
                <a:gd name="connsiteX137" fmla="*/ 491885 w 1244359"/>
                <a:gd name="connsiteY137" fmla="*/ 18098 h 1201102"/>
                <a:gd name="connsiteX138" fmla="*/ 486170 w 1244359"/>
                <a:gd name="connsiteY138" fmla="*/ 21908 h 1201102"/>
                <a:gd name="connsiteX139" fmla="*/ 473787 w 1244359"/>
                <a:gd name="connsiteY139" fmla="*/ 16193 h 1201102"/>
                <a:gd name="connsiteX140" fmla="*/ 457595 w 1244359"/>
                <a:gd name="connsiteY140" fmla="*/ 20955 h 1201102"/>
                <a:gd name="connsiteX141" fmla="*/ 464262 w 1244359"/>
                <a:gd name="connsiteY141" fmla="*/ 13335 h 1201102"/>
                <a:gd name="connsiteX142" fmla="*/ 483312 w 1244359"/>
                <a:gd name="connsiteY142" fmla="*/ 12383 h 1201102"/>
                <a:gd name="connsiteX143" fmla="*/ 484265 w 1244359"/>
                <a:gd name="connsiteY143" fmla="*/ 7620 h 1201102"/>
                <a:gd name="connsiteX144" fmla="*/ 504267 w 1244359"/>
                <a:gd name="connsiteY144" fmla="*/ 8573 h 1201102"/>
                <a:gd name="connsiteX145" fmla="*/ 496647 w 1244359"/>
                <a:gd name="connsiteY145" fmla="*/ 12383 h 1201102"/>
                <a:gd name="connsiteX146" fmla="*/ 520460 w 1244359"/>
                <a:gd name="connsiteY146" fmla="*/ 4763 h 1201102"/>
                <a:gd name="connsiteX147" fmla="*/ 518555 w 1244359"/>
                <a:gd name="connsiteY147" fmla="*/ 3810 h 1201102"/>
                <a:gd name="connsiteX148" fmla="*/ 411875 w 1244359"/>
                <a:gd name="connsiteY148" fmla="*/ 20955 h 1201102"/>
                <a:gd name="connsiteX149" fmla="*/ 315672 w 1244359"/>
                <a:gd name="connsiteY149" fmla="*/ 68580 h 1201102"/>
                <a:gd name="connsiteX150" fmla="*/ 296622 w 1244359"/>
                <a:gd name="connsiteY150" fmla="*/ 74295 h 1201102"/>
                <a:gd name="connsiteX151" fmla="*/ 269952 w 1244359"/>
                <a:gd name="connsiteY151" fmla="*/ 110490 h 1201102"/>
                <a:gd name="connsiteX152" fmla="*/ 342342 w 1244359"/>
                <a:gd name="connsiteY152" fmla="*/ 63818 h 1201102"/>
                <a:gd name="connsiteX153" fmla="*/ 363297 w 1244359"/>
                <a:gd name="connsiteY153" fmla="*/ 69533 h 1201102"/>
                <a:gd name="connsiteX154" fmla="*/ 280430 w 1244359"/>
                <a:gd name="connsiteY154" fmla="*/ 118110 h 1201102"/>
                <a:gd name="connsiteX155" fmla="*/ 273762 w 1244359"/>
                <a:gd name="connsiteY155" fmla="*/ 125730 h 1201102"/>
                <a:gd name="connsiteX156" fmla="*/ 228995 w 1244359"/>
                <a:gd name="connsiteY156" fmla="*/ 158115 h 1201102"/>
                <a:gd name="connsiteX157" fmla="*/ 157557 w 1244359"/>
                <a:gd name="connsiteY157" fmla="*/ 231458 h 1201102"/>
                <a:gd name="connsiteX158" fmla="*/ 143270 w 1244359"/>
                <a:gd name="connsiteY158" fmla="*/ 248603 h 1201102"/>
                <a:gd name="connsiteX159" fmla="*/ 162320 w 1244359"/>
                <a:gd name="connsiteY159" fmla="*/ 228600 h 1201102"/>
                <a:gd name="connsiteX160" fmla="*/ 176607 w 1244359"/>
                <a:gd name="connsiteY160" fmla="*/ 209550 h 1201102"/>
                <a:gd name="connsiteX161" fmla="*/ 203277 w 1244359"/>
                <a:gd name="connsiteY161" fmla="*/ 186690 h 1201102"/>
                <a:gd name="connsiteX162" fmla="*/ 231852 w 1244359"/>
                <a:gd name="connsiteY162" fmla="*/ 161925 h 1201102"/>
                <a:gd name="connsiteX163" fmla="*/ 246140 w 1244359"/>
                <a:gd name="connsiteY163" fmla="*/ 153353 h 1201102"/>
                <a:gd name="connsiteX164" fmla="*/ 259475 w 1244359"/>
                <a:gd name="connsiteY164" fmla="*/ 144780 h 1201102"/>
                <a:gd name="connsiteX165" fmla="*/ 284240 w 1244359"/>
                <a:gd name="connsiteY165" fmla="*/ 127635 h 1201102"/>
                <a:gd name="connsiteX166" fmla="*/ 343295 w 1244359"/>
                <a:gd name="connsiteY166" fmla="*/ 92393 h 1201102"/>
                <a:gd name="connsiteX167" fmla="*/ 362345 w 1244359"/>
                <a:gd name="connsiteY167" fmla="*/ 89535 h 1201102"/>
                <a:gd name="connsiteX168" fmla="*/ 381395 w 1244359"/>
                <a:gd name="connsiteY168" fmla="*/ 92393 h 1201102"/>
                <a:gd name="connsiteX169" fmla="*/ 380442 w 1244359"/>
                <a:gd name="connsiteY169" fmla="*/ 85725 h 1201102"/>
                <a:gd name="connsiteX170" fmla="*/ 394730 w 1244359"/>
                <a:gd name="connsiteY170" fmla="*/ 89535 h 1201102"/>
                <a:gd name="connsiteX171" fmla="*/ 382347 w 1244359"/>
                <a:gd name="connsiteY171" fmla="*/ 94298 h 1201102"/>
                <a:gd name="connsiteX172" fmla="*/ 399492 w 1244359"/>
                <a:gd name="connsiteY172" fmla="*/ 100013 h 1201102"/>
                <a:gd name="connsiteX173" fmla="*/ 375680 w 1244359"/>
                <a:gd name="connsiteY173" fmla="*/ 114300 h 1201102"/>
                <a:gd name="connsiteX174" fmla="*/ 354725 w 1244359"/>
                <a:gd name="connsiteY174" fmla="*/ 130493 h 1201102"/>
                <a:gd name="connsiteX175" fmla="*/ 311862 w 1244359"/>
                <a:gd name="connsiteY175" fmla="*/ 160973 h 1201102"/>
                <a:gd name="connsiteX176" fmla="*/ 294717 w 1244359"/>
                <a:gd name="connsiteY176" fmla="*/ 160020 h 1201102"/>
                <a:gd name="connsiteX177" fmla="*/ 311862 w 1244359"/>
                <a:gd name="connsiteY177" fmla="*/ 163830 h 1201102"/>
                <a:gd name="connsiteX178" fmla="*/ 298527 w 1244359"/>
                <a:gd name="connsiteY178" fmla="*/ 178118 h 1201102"/>
                <a:gd name="connsiteX179" fmla="*/ 294717 w 1244359"/>
                <a:gd name="connsiteY179" fmla="*/ 182880 h 1201102"/>
                <a:gd name="connsiteX180" fmla="*/ 293765 w 1244359"/>
                <a:gd name="connsiteY180" fmla="*/ 182880 h 1201102"/>
                <a:gd name="connsiteX181" fmla="*/ 278525 w 1244359"/>
                <a:gd name="connsiteY181" fmla="*/ 192405 h 1201102"/>
                <a:gd name="connsiteX182" fmla="*/ 276620 w 1244359"/>
                <a:gd name="connsiteY182" fmla="*/ 195263 h 1201102"/>
                <a:gd name="connsiteX183" fmla="*/ 264237 w 1244359"/>
                <a:gd name="connsiteY183" fmla="*/ 205740 h 1201102"/>
                <a:gd name="connsiteX184" fmla="*/ 263285 w 1244359"/>
                <a:gd name="connsiteY184" fmla="*/ 205740 h 1201102"/>
                <a:gd name="connsiteX185" fmla="*/ 262332 w 1244359"/>
                <a:gd name="connsiteY185" fmla="*/ 207645 h 1201102"/>
                <a:gd name="connsiteX186" fmla="*/ 260427 w 1244359"/>
                <a:gd name="connsiteY186" fmla="*/ 209550 h 1201102"/>
                <a:gd name="connsiteX187" fmla="*/ 243282 w 1244359"/>
                <a:gd name="connsiteY187" fmla="*/ 213360 h 1201102"/>
                <a:gd name="connsiteX188" fmla="*/ 239472 w 1244359"/>
                <a:gd name="connsiteY188" fmla="*/ 216218 h 1201102"/>
                <a:gd name="connsiteX189" fmla="*/ 237567 w 1244359"/>
                <a:gd name="connsiteY189" fmla="*/ 219075 h 1201102"/>
                <a:gd name="connsiteX190" fmla="*/ 229947 w 1244359"/>
                <a:gd name="connsiteY190" fmla="*/ 220980 h 1201102"/>
                <a:gd name="connsiteX191" fmla="*/ 223280 w 1244359"/>
                <a:gd name="connsiteY191" fmla="*/ 226695 h 1201102"/>
                <a:gd name="connsiteX192" fmla="*/ 211850 w 1244359"/>
                <a:gd name="connsiteY192" fmla="*/ 235268 h 1201102"/>
                <a:gd name="connsiteX193" fmla="*/ 208040 w 1244359"/>
                <a:gd name="connsiteY193" fmla="*/ 236220 h 1201102"/>
                <a:gd name="connsiteX194" fmla="*/ 195657 w 1244359"/>
                <a:gd name="connsiteY194" fmla="*/ 250508 h 1201102"/>
                <a:gd name="connsiteX195" fmla="*/ 188037 w 1244359"/>
                <a:gd name="connsiteY195" fmla="*/ 254318 h 1201102"/>
                <a:gd name="connsiteX196" fmla="*/ 186132 w 1244359"/>
                <a:gd name="connsiteY196" fmla="*/ 257175 h 1201102"/>
                <a:gd name="connsiteX197" fmla="*/ 163272 w 1244359"/>
                <a:gd name="connsiteY197" fmla="*/ 272415 h 1201102"/>
                <a:gd name="connsiteX198" fmla="*/ 151842 w 1244359"/>
                <a:gd name="connsiteY198" fmla="*/ 281940 h 1201102"/>
                <a:gd name="connsiteX199" fmla="*/ 138507 w 1244359"/>
                <a:gd name="connsiteY199" fmla="*/ 297180 h 1201102"/>
                <a:gd name="connsiteX200" fmla="*/ 134697 w 1244359"/>
                <a:gd name="connsiteY200" fmla="*/ 301943 h 1201102"/>
                <a:gd name="connsiteX201" fmla="*/ 128030 w 1244359"/>
                <a:gd name="connsiteY201" fmla="*/ 308610 h 1201102"/>
                <a:gd name="connsiteX202" fmla="*/ 123267 w 1244359"/>
                <a:gd name="connsiteY202" fmla="*/ 309563 h 1201102"/>
                <a:gd name="connsiteX203" fmla="*/ 121362 w 1244359"/>
                <a:gd name="connsiteY203" fmla="*/ 303848 h 1201102"/>
                <a:gd name="connsiteX204" fmla="*/ 122315 w 1244359"/>
                <a:gd name="connsiteY204" fmla="*/ 300038 h 1201102"/>
                <a:gd name="connsiteX205" fmla="*/ 121362 w 1244359"/>
                <a:gd name="connsiteY205" fmla="*/ 296228 h 1201102"/>
                <a:gd name="connsiteX206" fmla="*/ 119457 w 1244359"/>
                <a:gd name="connsiteY206" fmla="*/ 297180 h 1201102"/>
                <a:gd name="connsiteX207" fmla="*/ 112790 w 1244359"/>
                <a:gd name="connsiteY207" fmla="*/ 309563 h 1201102"/>
                <a:gd name="connsiteX208" fmla="*/ 111837 w 1244359"/>
                <a:gd name="connsiteY208" fmla="*/ 315278 h 1201102"/>
                <a:gd name="connsiteX209" fmla="*/ 100407 w 1244359"/>
                <a:gd name="connsiteY209" fmla="*/ 321945 h 1201102"/>
                <a:gd name="connsiteX210" fmla="*/ 98502 w 1244359"/>
                <a:gd name="connsiteY210" fmla="*/ 327660 h 1201102"/>
                <a:gd name="connsiteX211" fmla="*/ 91835 w 1244359"/>
                <a:gd name="connsiteY211" fmla="*/ 338138 h 1201102"/>
                <a:gd name="connsiteX212" fmla="*/ 84215 w 1244359"/>
                <a:gd name="connsiteY212" fmla="*/ 344805 h 1201102"/>
                <a:gd name="connsiteX213" fmla="*/ 87072 w 1244359"/>
                <a:gd name="connsiteY213" fmla="*/ 334328 h 1201102"/>
                <a:gd name="connsiteX214" fmla="*/ 121362 w 1244359"/>
                <a:gd name="connsiteY214" fmla="*/ 268605 h 1201102"/>
                <a:gd name="connsiteX215" fmla="*/ 133745 w 1244359"/>
                <a:gd name="connsiteY215" fmla="*/ 254318 h 1201102"/>
                <a:gd name="connsiteX216" fmla="*/ 128030 w 1244359"/>
                <a:gd name="connsiteY216" fmla="*/ 247650 h 1201102"/>
                <a:gd name="connsiteX217" fmla="*/ 123267 w 1244359"/>
                <a:gd name="connsiteY217" fmla="*/ 249555 h 1201102"/>
                <a:gd name="connsiteX218" fmla="*/ 108027 w 1244359"/>
                <a:gd name="connsiteY218" fmla="*/ 280035 h 1201102"/>
                <a:gd name="connsiteX219" fmla="*/ 63260 w 1244359"/>
                <a:gd name="connsiteY219" fmla="*/ 360045 h 1201102"/>
                <a:gd name="connsiteX220" fmla="*/ 60402 w 1244359"/>
                <a:gd name="connsiteY220" fmla="*/ 360045 h 1201102"/>
                <a:gd name="connsiteX221" fmla="*/ 62307 w 1244359"/>
                <a:gd name="connsiteY221" fmla="*/ 362903 h 1201102"/>
                <a:gd name="connsiteX222" fmla="*/ 61355 w 1244359"/>
                <a:gd name="connsiteY222" fmla="*/ 364808 h 1201102"/>
                <a:gd name="connsiteX223" fmla="*/ 58497 w 1244359"/>
                <a:gd name="connsiteY223" fmla="*/ 373380 h 1201102"/>
                <a:gd name="connsiteX224" fmla="*/ 53735 w 1244359"/>
                <a:gd name="connsiteY224" fmla="*/ 376238 h 1201102"/>
                <a:gd name="connsiteX225" fmla="*/ 48020 w 1244359"/>
                <a:gd name="connsiteY225" fmla="*/ 384810 h 1201102"/>
                <a:gd name="connsiteX226" fmla="*/ 35637 w 1244359"/>
                <a:gd name="connsiteY226" fmla="*/ 404813 h 1201102"/>
                <a:gd name="connsiteX227" fmla="*/ 32780 w 1244359"/>
                <a:gd name="connsiteY227" fmla="*/ 405765 h 1201102"/>
                <a:gd name="connsiteX228" fmla="*/ 28970 w 1244359"/>
                <a:gd name="connsiteY228" fmla="*/ 409575 h 1201102"/>
                <a:gd name="connsiteX229" fmla="*/ 28970 w 1244359"/>
                <a:gd name="connsiteY229" fmla="*/ 419100 h 1201102"/>
                <a:gd name="connsiteX230" fmla="*/ 22302 w 1244359"/>
                <a:gd name="connsiteY230" fmla="*/ 425768 h 1201102"/>
                <a:gd name="connsiteX231" fmla="*/ 20397 w 1244359"/>
                <a:gd name="connsiteY231" fmla="*/ 428625 h 1201102"/>
                <a:gd name="connsiteX232" fmla="*/ 20397 w 1244359"/>
                <a:gd name="connsiteY232" fmla="*/ 427673 h 1201102"/>
                <a:gd name="connsiteX233" fmla="*/ 19445 w 1244359"/>
                <a:gd name="connsiteY233" fmla="*/ 430530 h 1201102"/>
                <a:gd name="connsiteX234" fmla="*/ 15635 w 1244359"/>
                <a:gd name="connsiteY234" fmla="*/ 433388 h 1201102"/>
                <a:gd name="connsiteX235" fmla="*/ 16587 w 1244359"/>
                <a:gd name="connsiteY235" fmla="*/ 441008 h 1201102"/>
                <a:gd name="connsiteX236" fmla="*/ 9920 w 1244359"/>
                <a:gd name="connsiteY236" fmla="*/ 465773 h 1201102"/>
                <a:gd name="connsiteX237" fmla="*/ 9920 w 1244359"/>
                <a:gd name="connsiteY237" fmla="*/ 481013 h 1201102"/>
                <a:gd name="connsiteX238" fmla="*/ 7062 w 1244359"/>
                <a:gd name="connsiteY238" fmla="*/ 497205 h 1201102"/>
                <a:gd name="connsiteX239" fmla="*/ 1347 w 1244359"/>
                <a:gd name="connsiteY239" fmla="*/ 505778 h 1201102"/>
                <a:gd name="connsiteX240" fmla="*/ 395 w 1244359"/>
                <a:gd name="connsiteY240" fmla="*/ 508635 h 1201102"/>
                <a:gd name="connsiteX241" fmla="*/ 395 w 1244359"/>
                <a:gd name="connsiteY241" fmla="*/ 520065 h 1201102"/>
                <a:gd name="connsiteX242" fmla="*/ 4205 w 1244359"/>
                <a:gd name="connsiteY242" fmla="*/ 540068 h 1201102"/>
                <a:gd name="connsiteX243" fmla="*/ 395 w 1244359"/>
                <a:gd name="connsiteY243" fmla="*/ 560070 h 1201102"/>
                <a:gd name="connsiteX244" fmla="*/ 2300 w 1244359"/>
                <a:gd name="connsiteY244" fmla="*/ 564833 h 1201102"/>
                <a:gd name="connsiteX245" fmla="*/ 7062 w 1244359"/>
                <a:gd name="connsiteY245" fmla="*/ 569595 h 1201102"/>
                <a:gd name="connsiteX246" fmla="*/ 7062 w 1244359"/>
                <a:gd name="connsiteY246" fmla="*/ 577215 h 1201102"/>
                <a:gd name="connsiteX247" fmla="*/ 10872 w 1244359"/>
                <a:gd name="connsiteY247" fmla="*/ 608648 h 1201102"/>
                <a:gd name="connsiteX248" fmla="*/ 9920 w 1244359"/>
                <a:gd name="connsiteY248" fmla="*/ 614363 h 1201102"/>
                <a:gd name="connsiteX249" fmla="*/ 8967 w 1244359"/>
                <a:gd name="connsiteY249" fmla="*/ 619125 h 1201102"/>
                <a:gd name="connsiteX250" fmla="*/ 10872 w 1244359"/>
                <a:gd name="connsiteY250" fmla="*/ 629603 h 1201102"/>
                <a:gd name="connsiteX251" fmla="*/ 11825 w 1244359"/>
                <a:gd name="connsiteY251" fmla="*/ 644843 h 1201102"/>
                <a:gd name="connsiteX252" fmla="*/ 21350 w 1244359"/>
                <a:gd name="connsiteY252" fmla="*/ 659130 h 1201102"/>
                <a:gd name="connsiteX253" fmla="*/ 25160 w 1244359"/>
                <a:gd name="connsiteY253" fmla="*/ 664845 h 1201102"/>
                <a:gd name="connsiteX254" fmla="*/ 28970 w 1244359"/>
                <a:gd name="connsiteY254" fmla="*/ 681038 h 1201102"/>
                <a:gd name="connsiteX255" fmla="*/ 36590 w 1244359"/>
                <a:gd name="connsiteY255" fmla="*/ 707708 h 1201102"/>
                <a:gd name="connsiteX256" fmla="*/ 38495 w 1244359"/>
                <a:gd name="connsiteY256" fmla="*/ 710565 h 1201102"/>
                <a:gd name="connsiteX257" fmla="*/ 51830 w 1244359"/>
                <a:gd name="connsiteY257" fmla="*/ 718185 h 1201102"/>
                <a:gd name="connsiteX258" fmla="*/ 65165 w 1244359"/>
                <a:gd name="connsiteY258" fmla="*/ 724853 h 1201102"/>
                <a:gd name="connsiteX259" fmla="*/ 68022 w 1244359"/>
                <a:gd name="connsiteY259" fmla="*/ 731520 h 1201102"/>
                <a:gd name="connsiteX260" fmla="*/ 68975 w 1244359"/>
                <a:gd name="connsiteY260" fmla="*/ 733425 h 1201102"/>
                <a:gd name="connsiteX261" fmla="*/ 70880 w 1244359"/>
                <a:gd name="connsiteY261" fmla="*/ 740093 h 1201102"/>
                <a:gd name="connsiteX262" fmla="*/ 68975 w 1244359"/>
                <a:gd name="connsiteY262" fmla="*/ 750570 h 1201102"/>
                <a:gd name="connsiteX263" fmla="*/ 74690 w 1244359"/>
                <a:gd name="connsiteY263" fmla="*/ 767715 h 1201102"/>
                <a:gd name="connsiteX264" fmla="*/ 77547 w 1244359"/>
                <a:gd name="connsiteY264" fmla="*/ 772478 h 1201102"/>
                <a:gd name="connsiteX265" fmla="*/ 80405 w 1244359"/>
                <a:gd name="connsiteY265" fmla="*/ 777240 h 1201102"/>
                <a:gd name="connsiteX266" fmla="*/ 77547 w 1244359"/>
                <a:gd name="connsiteY266" fmla="*/ 785813 h 1201102"/>
                <a:gd name="connsiteX267" fmla="*/ 79452 w 1244359"/>
                <a:gd name="connsiteY267" fmla="*/ 797243 h 1201102"/>
                <a:gd name="connsiteX268" fmla="*/ 84215 w 1244359"/>
                <a:gd name="connsiteY268" fmla="*/ 798195 h 1201102"/>
                <a:gd name="connsiteX269" fmla="*/ 93740 w 1244359"/>
                <a:gd name="connsiteY269" fmla="*/ 789623 h 1201102"/>
                <a:gd name="connsiteX270" fmla="*/ 93740 w 1244359"/>
                <a:gd name="connsiteY270" fmla="*/ 782003 h 1201102"/>
                <a:gd name="connsiteX271" fmla="*/ 93740 w 1244359"/>
                <a:gd name="connsiteY271" fmla="*/ 762953 h 1201102"/>
                <a:gd name="connsiteX272" fmla="*/ 94692 w 1244359"/>
                <a:gd name="connsiteY272" fmla="*/ 762000 h 1201102"/>
                <a:gd name="connsiteX273" fmla="*/ 95645 w 1244359"/>
                <a:gd name="connsiteY273" fmla="*/ 762953 h 1201102"/>
                <a:gd name="connsiteX274" fmla="*/ 103265 w 1244359"/>
                <a:gd name="connsiteY274" fmla="*/ 773430 h 1201102"/>
                <a:gd name="connsiteX275" fmla="*/ 103265 w 1244359"/>
                <a:gd name="connsiteY275" fmla="*/ 779145 h 1201102"/>
                <a:gd name="connsiteX276" fmla="*/ 112790 w 1244359"/>
                <a:gd name="connsiteY276" fmla="*/ 789623 h 1201102"/>
                <a:gd name="connsiteX277" fmla="*/ 119457 w 1244359"/>
                <a:gd name="connsiteY277" fmla="*/ 806768 h 1201102"/>
                <a:gd name="connsiteX278" fmla="*/ 128982 w 1244359"/>
                <a:gd name="connsiteY278" fmla="*/ 824865 h 1201102"/>
                <a:gd name="connsiteX279" fmla="*/ 130887 w 1244359"/>
                <a:gd name="connsiteY279" fmla="*/ 829628 h 1201102"/>
                <a:gd name="connsiteX280" fmla="*/ 137555 w 1244359"/>
                <a:gd name="connsiteY280" fmla="*/ 843915 h 1201102"/>
                <a:gd name="connsiteX281" fmla="*/ 142317 w 1244359"/>
                <a:gd name="connsiteY281" fmla="*/ 857250 h 1201102"/>
                <a:gd name="connsiteX282" fmla="*/ 144222 w 1244359"/>
                <a:gd name="connsiteY282" fmla="*/ 865823 h 1201102"/>
                <a:gd name="connsiteX283" fmla="*/ 154700 w 1244359"/>
                <a:gd name="connsiteY283" fmla="*/ 882968 h 1201102"/>
                <a:gd name="connsiteX284" fmla="*/ 157557 w 1244359"/>
                <a:gd name="connsiteY284" fmla="*/ 881063 h 1201102"/>
                <a:gd name="connsiteX285" fmla="*/ 159462 w 1244359"/>
                <a:gd name="connsiteY285" fmla="*/ 878205 h 1201102"/>
                <a:gd name="connsiteX286" fmla="*/ 160415 w 1244359"/>
                <a:gd name="connsiteY286" fmla="*/ 880110 h 1201102"/>
                <a:gd name="connsiteX287" fmla="*/ 158510 w 1244359"/>
                <a:gd name="connsiteY287" fmla="*/ 902018 h 1201102"/>
                <a:gd name="connsiteX288" fmla="*/ 160415 w 1244359"/>
                <a:gd name="connsiteY288" fmla="*/ 918210 h 1201102"/>
                <a:gd name="connsiteX289" fmla="*/ 174702 w 1244359"/>
                <a:gd name="connsiteY289" fmla="*/ 931545 h 1201102"/>
                <a:gd name="connsiteX290" fmla="*/ 183275 w 1244359"/>
                <a:gd name="connsiteY290" fmla="*/ 942023 h 1201102"/>
                <a:gd name="connsiteX291" fmla="*/ 188037 w 1244359"/>
                <a:gd name="connsiteY291" fmla="*/ 957263 h 1201102"/>
                <a:gd name="connsiteX292" fmla="*/ 189942 w 1244359"/>
                <a:gd name="connsiteY292" fmla="*/ 960120 h 1201102"/>
                <a:gd name="connsiteX293" fmla="*/ 201372 w 1244359"/>
                <a:gd name="connsiteY293" fmla="*/ 978218 h 1201102"/>
                <a:gd name="connsiteX294" fmla="*/ 214707 w 1244359"/>
                <a:gd name="connsiteY294" fmla="*/ 988695 h 1201102"/>
                <a:gd name="connsiteX295" fmla="*/ 226137 w 1244359"/>
                <a:gd name="connsiteY295" fmla="*/ 1002983 h 1201102"/>
                <a:gd name="connsiteX296" fmla="*/ 240425 w 1244359"/>
                <a:gd name="connsiteY296" fmla="*/ 1016318 h 1201102"/>
                <a:gd name="connsiteX297" fmla="*/ 243282 w 1244359"/>
                <a:gd name="connsiteY297" fmla="*/ 1015365 h 1201102"/>
                <a:gd name="connsiteX298" fmla="*/ 244235 w 1244359"/>
                <a:gd name="connsiteY298" fmla="*/ 1011555 h 1201102"/>
                <a:gd name="connsiteX299" fmla="*/ 245187 w 1244359"/>
                <a:gd name="connsiteY299" fmla="*/ 1010603 h 1201102"/>
                <a:gd name="connsiteX300" fmla="*/ 254712 w 1244359"/>
                <a:gd name="connsiteY300" fmla="*/ 1017270 h 1201102"/>
                <a:gd name="connsiteX301" fmla="*/ 247092 w 1244359"/>
                <a:gd name="connsiteY301" fmla="*/ 1007745 h 1201102"/>
                <a:gd name="connsiteX302" fmla="*/ 247092 w 1244359"/>
                <a:gd name="connsiteY302" fmla="*/ 1006793 h 1201102"/>
                <a:gd name="connsiteX303" fmla="*/ 242330 w 1244359"/>
                <a:gd name="connsiteY303" fmla="*/ 1002030 h 1201102"/>
                <a:gd name="connsiteX304" fmla="*/ 238520 w 1244359"/>
                <a:gd name="connsiteY304" fmla="*/ 998220 h 1201102"/>
                <a:gd name="connsiteX305" fmla="*/ 236615 w 1244359"/>
                <a:gd name="connsiteY305" fmla="*/ 995363 h 1201102"/>
                <a:gd name="connsiteX306" fmla="*/ 237567 w 1244359"/>
                <a:gd name="connsiteY306" fmla="*/ 995363 h 1201102"/>
                <a:gd name="connsiteX307" fmla="*/ 235662 w 1244359"/>
                <a:gd name="connsiteY307" fmla="*/ 993458 h 1201102"/>
                <a:gd name="connsiteX308" fmla="*/ 224232 w 1244359"/>
                <a:gd name="connsiteY308" fmla="*/ 980123 h 1201102"/>
                <a:gd name="connsiteX309" fmla="*/ 217565 w 1244359"/>
                <a:gd name="connsiteY309" fmla="*/ 968693 h 1201102"/>
                <a:gd name="connsiteX310" fmla="*/ 222327 w 1244359"/>
                <a:gd name="connsiteY310" fmla="*/ 955358 h 1201102"/>
                <a:gd name="connsiteX311" fmla="*/ 224232 w 1244359"/>
                <a:gd name="connsiteY311" fmla="*/ 950595 h 1201102"/>
                <a:gd name="connsiteX312" fmla="*/ 225185 w 1244359"/>
                <a:gd name="connsiteY312" fmla="*/ 949643 h 1201102"/>
                <a:gd name="connsiteX313" fmla="*/ 226137 w 1244359"/>
                <a:gd name="connsiteY313" fmla="*/ 951548 h 1201102"/>
                <a:gd name="connsiteX314" fmla="*/ 233757 w 1244359"/>
                <a:gd name="connsiteY314" fmla="*/ 957263 h 1201102"/>
                <a:gd name="connsiteX315" fmla="*/ 235662 w 1244359"/>
                <a:gd name="connsiteY315" fmla="*/ 962025 h 1201102"/>
                <a:gd name="connsiteX316" fmla="*/ 240425 w 1244359"/>
                <a:gd name="connsiteY316" fmla="*/ 965835 h 1201102"/>
                <a:gd name="connsiteX317" fmla="*/ 240425 w 1244359"/>
                <a:gd name="connsiteY317" fmla="*/ 968693 h 1201102"/>
                <a:gd name="connsiteX318" fmla="*/ 237567 w 1244359"/>
                <a:gd name="connsiteY318" fmla="*/ 975360 h 1201102"/>
                <a:gd name="connsiteX319" fmla="*/ 235662 w 1244359"/>
                <a:gd name="connsiteY319" fmla="*/ 985838 h 1201102"/>
                <a:gd name="connsiteX320" fmla="*/ 236615 w 1244359"/>
                <a:gd name="connsiteY320" fmla="*/ 987743 h 1201102"/>
                <a:gd name="connsiteX321" fmla="*/ 238520 w 1244359"/>
                <a:gd name="connsiteY321" fmla="*/ 986790 h 1201102"/>
                <a:gd name="connsiteX322" fmla="*/ 242330 w 1244359"/>
                <a:gd name="connsiteY322" fmla="*/ 982980 h 1201102"/>
                <a:gd name="connsiteX323" fmla="*/ 255665 w 1244359"/>
                <a:gd name="connsiteY323" fmla="*/ 972503 h 1201102"/>
                <a:gd name="connsiteX324" fmla="*/ 263285 w 1244359"/>
                <a:gd name="connsiteY324" fmla="*/ 974408 h 1201102"/>
                <a:gd name="connsiteX325" fmla="*/ 262332 w 1244359"/>
                <a:gd name="connsiteY325" fmla="*/ 979170 h 1201102"/>
                <a:gd name="connsiteX326" fmla="*/ 261380 w 1244359"/>
                <a:gd name="connsiteY326" fmla="*/ 978218 h 1201102"/>
                <a:gd name="connsiteX327" fmla="*/ 262332 w 1244359"/>
                <a:gd name="connsiteY327" fmla="*/ 979170 h 1201102"/>
                <a:gd name="connsiteX328" fmla="*/ 264237 w 1244359"/>
                <a:gd name="connsiteY328" fmla="*/ 982028 h 1201102"/>
                <a:gd name="connsiteX329" fmla="*/ 264237 w 1244359"/>
                <a:gd name="connsiteY329" fmla="*/ 986790 h 1201102"/>
                <a:gd name="connsiteX330" fmla="*/ 261380 w 1244359"/>
                <a:gd name="connsiteY330" fmla="*/ 984885 h 1201102"/>
                <a:gd name="connsiteX331" fmla="*/ 255665 w 1244359"/>
                <a:gd name="connsiteY331" fmla="*/ 979170 h 1201102"/>
                <a:gd name="connsiteX332" fmla="*/ 256617 w 1244359"/>
                <a:gd name="connsiteY332" fmla="*/ 983933 h 1201102"/>
                <a:gd name="connsiteX333" fmla="*/ 262332 w 1244359"/>
                <a:gd name="connsiteY333" fmla="*/ 989648 h 1201102"/>
                <a:gd name="connsiteX334" fmla="*/ 257570 w 1244359"/>
                <a:gd name="connsiteY334" fmla="*/ 1001078 h 1201102"/>
                <a:gd name="connsiteX335" fmla="*/ 261380 w 1244359"/>
                <a:gd name="connsiteY335" fmla="*/ 1018223 h 1201102"/>
                <a:gd name="connsiteX336" fmla="*/ 268047 w 1244359"/>
                <a:gd name="connsiteY336" fmla="*/ 1034415 h 1201102"/>
                <a:gd name="connsiteX337" fmla="*/ 268047 w 1244359"/>
                <a:gd name="connsiteY337" fmla="*/ 1040130 h 1201102"/>
                <a:gd name="connsiteX338" fmla="*/ 268047 w 1244359"/>
                <a:gd name="connsiteY338" fmla="*/ 1042988 h 1201102"/>
                <a:gd name="connsiteX339" fmla="*/ 265190 w 1244359"/>
                <a:gd name="connsiteY339" fmla="*/ 1042035 h 1201102"/>
                <a:gd name="connsiteX340" fmla="*/ 269000 w 1244359"/>
                <a:gd name="connsiteY340" fmla="*/ 1044893 h 1201102"/>
                <a:gd name="connsiteX341" fmla="*/ 269000 w 1244359"/>
                <a:gd name="connsiteY341" fmla="*/ 1046798 h 1201102"/>
                <a:gd name="connsiteX342" fmla="*/ 246140 w 1244359"/>
                <a:gd name="connsiteY342" fmla="*/ 1030605 h 1201102"/>
                <a:gd name="connsiteX343" fmla="*/ 228042 w 1244359"/>
                <a:gd name="connsiteY343" fmla="*/ 1014413 h 1201102"/>
                <a:gd name="connsiteX344" fmla="*/ 211850 w 1244359"/>
                <a:gd name="connsiteY344" fmla="*/ 1000125 h 1201102"/>
                <a:gd name="connsiteX345" fmla="*/ 204230 w 1244359"/>
                <a:gd name="connsiteY345" fmla="*/ 994410 h 1201102"/>
                <a:gd name="connsiteX346" fmla="*/ 216612 w 1244359"/>
                <a:gd name="connsiteY346" fmla="*/ 1022033 h 1201102"/>
                <a:gd name="connsiteX347" fmla="*/ 224232 w 1244359"/>
                <a:gd name="connsiteY347" fmla="*/ 1033463 h 1201102"/>
                <a:gd name="connsiteX348" fmla="*/ 228995 w 1244359"/>
                <a:gd name="connsiteY348" fmla="*/ 1036320 h 1201102"/>
                <a:gd name="connsiteX349" fmla="*/ 248997 w 1244359"/>
                <a:gd name="connsiteY349" fmla="*/ 1062990 h 1201102"/>
                <a:gd name="connsiteX350" fmla="*/ 265190 w 1244359"/>
                <a:gd name="connsiteY350" fmla="*/ 1069658 h 1201102"/>
                <a:gd name="connsiteX351" fmla="*/ 266142 w 1244359"/>
                <a:gd name="connsiteY351" fmla="*/ 1065848 h 1201102"/>
                <a:gd name="connsiteX352" fmla="*/ 274715 w 1244359"/>
                <a:gd name="connsiteY352" fmla="*/ 1068705 h 1201102"/>
                <a:gd name="connsiteX353" fmla="*/ 257570 w 1244359"/>
                <a:gd name="connsiteY353" fmla="*/ 1062990 h 1201102"/>
                <a:gd name="connsiteX354" fmla="*/ 253760 w 1244359"/>
                <a:gd name="connsiteY354" fmla="*/ 1057275 h 1201102"/>
                <a:gd name="connsiteX355" fmla="*/ 255665 w 1244359"/>
                <a:gd name="connsiteY355" fmla="*/ 1062038 h 1201102"/>
                <a:gd name="connsiteX356" fmla="*/ 250902 w 1244359"/>
                <a:gd name="connsiteY356" fmla="*/ 1061085 h 1201102"/>
                <a:gd name="connsiteX357" fmla="*/ 239472 w 1244359"/>
                <a:gd name="connsiteY357" fmla="*/ 1048703 h 1201102"/>
                <a:gd name="connsiteX358" fmla="*/ 243282 w 1244359"/>
                <a:gd name="connsiteY358" fmla="*/ 1047750 h 1201102"/>
                <a:gd name="connsiteX359" fmla="*/ 252807 w 1244359"/>
                <a:gd name="connsiteY359" fmla="*/ 1050608 h 1201102"/>
                <a:gd name="connsiteX360" fmla="*/ 257570 w 1244359"/>
                <a:gd name="connsiteY360" fmla="*/ 1057275 h 1201102"/>
                <a:gd name="connsiteX361" fmla="*/ 271857 w 1244359"/>
                <a:gd name="connsiteY361" fmla="*/ 1062038 h 1201102"/>
                <a:gd name="connsiteX362" fmla="*/ 291860 w 1244359"/>
                <a:gd name="connsiteY362" fmla="*/ 1065848 h 1201102"/>
                <a:gd name="connsiteX363" fmla="*/ 292812 w 1244359"/>
                <a:gd name="connsiteY363" fmla="*/ 1066800 h 1201102"/>
                <a:gd name="connsiteX364" fmla="*/ 305195 w 1244359"/>
                <a:gd name="connsiteY364" fmla="*/ 1075373 h 1201102"/>
                <a:gd name="connsiteX365" fmla="*/ 308052 w 1244359"/>
                <a:gd name="connsiteY365" fmla="*/ 1073468 h 1201102"/>
                <a:gd name="connsiteX366" fmla="*/ 307100 w 1244359"/>
                <a:gd name="connsiteY366" fmla="*/ 1062038 h 1201102"/>
                <a:gd name="connsiteX367" fmla="*/ 293765 w 1244359"/>
                <a:gd name="connsiteY367" fmla="*/ 1052513 h 1201102"/>
                <a:gd name="connsiteX368" fmla="*/ 289002 w 1244359"/>
                <a:gd name="connsiteY368" fmla="*/ 1050608 h 1201102"/>
                <a:gd name="connsiteX369" fmla="*/ 285192 w 1244359"/>
                <a:gd name="connsiteY369" fmla="*/ 1044893 h 1201102"/>
                <a:gd name="connsiteX370" fmla="*/ 286145 w 1244359"/>
                <a:gd name="connsiteY370" fmla="*/ 1044893 h 1201102"/>
                <a:gd name="connsiteX371" fmla="*/ 283287 w 1244359"/>
                <a:gd name="connsiteY371" fmla="*/ 1042988 h 1201102"/>
                <a:gd name="connsiteX372" fmla="*/ 277572 w 1244359"/>
                <a:gd name="connsiteY372" fmla="*/ 1033463 h 1201102"/>
                <a:gd name="connsiteX373" fmla="*/ 283287 w 1244359"/>
                <a:gd name="connsiteY373" fmla="*/ 1018223 h 1201102"/>
                <a:gd name="connsiteX374" fmla="*/ 284240 w 1244359"/>
                <a:gd name="connsiteY374" fmla="*/ 1013460 h 1201102"/>
                <a:gd name="connsiteX375" fmla="*/ 283287 w 1244359"/>
                <a:gd name="connsiteY375" fmla="*/ 1012508 h 1201102"/>
                <a:gd name="connsiteX376" fmla="*/ 271857 w 1244359"/>
                <a:gd name="connsiteY376" fmla="*/ 1007745 h 1201102"/>
                <a:gd name="connsiteX377" fmla="*/ 269000 w 1244359"/>
                <a:gd name="connsiteY377" fmla="*/ 1000125 h 1201102"/>
                <a:gd name="connsiteX378" fmla="*/ 279477 w 1244359"/>
                <a:gd name="connsiteY378" fmla="*/ 1004888 h 1201102"/>
                <a:gd name="connsiteX379" fmla="*/ 280430 w 1244359"/>
                <a:gd name="connsiteY379" fmla="*/ 1005840 h 1201102"/>
                <a:gd name="connsiteX380" fmla="*/ 292812 w 1244359"/>
                <a:gd name="connsiteY380" fmla="*/ 1017270 h 1201102"/>
                <a:gd name="connsiteX381" fmla="*/ 305195 w 1244359"/>
                <a:gd name="connsiteY381" fmla="*/ 1026795 h 1201102"/>
                <a:gd name="connsiteX382" fmla="*/ 308052 w 1244359"/>
                <a:gd name="connsiteY382" fmla="*/ 1024890 h 1201102"/>
                <a:gd name="connsiteX383" fmla="*/ 317577 w 1244359"/>
                <a:gd name="connsiteY383" fmla="*/ 1031558 h 1201102"/>
                <a:gd name="connsiteX384" fmla="*/ 326150 w 1244359"/>
                <a:gd name="connsiteY384" fmla="*/ 1032510 h 1201102"/>
                <a:gd name="connsiteX385" fmla="*/ 300432 w 1244359"/>
                <a:gd name="connsiteY385" fmla="*/ 1021080 h 1201102"/>
                <a:gd name="connsiteX386" fmla="*/ 288050 w 1244359"/>
                <a:gd name="connsiteY386" fmla="*/ 1010603 h 1201102"/>
                <a:gd name="connsiteX387" fmla="*/ 283287 w 1244359"/>
                <a:gd name="connsiteY387" fmla="*/ 1006793 h 1201102"/>
                <a:gd name="connsiteX388" fmla="*/ 286145 w 1244359"/>
                <a:gd name="connsiteY388" fmla="*/ 1005840 h 1201102"/>
                <a:gd name="connsiteX389" fmla="*/ 286145 w 1244359"/>
                <a:gd name="connsiteY389" fmla="*/ 1004888 h 1201102"/>
                <a:gd name="connsiteX390" fmla="*/ 284240 w 1244359"/>
                <a:gd name="connsiteY390" fmla="*/ 1002030 h 1201102"/>
                <a:gd name="connsiteX391" fmla="*/ 285192 w 1244359"/>
                <a:gd name="connsiteY391" fmla="*/ 997268 h 1201102"/>
                <a:gd name="connsiteX392" fmla="*/ 289955 w 1244359"/>
                <a:gd name="connsiteY392" fmla="*/ 997268 h 1201102"/>
                <a:gd name="connsiteX393" fmla="*/ 294717 w 1244359"/>
                <a:gd name="connsiteY393" fmla="*/ 1000125 h 1201102"/>
                <a:gd name="connsiteX394" fmla="*/ 295670 w 1244359"/>
                <a:gd name="connsiteY394" fmla="*/ 1005840 h 1201102"/>
                <a:gd name="connsiteX395" fmla="*/ 300432 w 1244359"/>
                <a:gd name="connsiteY395" fmla="*/ 1007745 h 1201102"/>
                <a:gd name="connsiteX396" fmla="*/ 308052 w 1244359"/>
                <a:gd name="connsiteY396" fmla="*/ 1008698 h 1201102"/>
                <a:gd name="connsiteX397" fmla="*/ 309005 w 1244359"/>
                <a:gd name="connsiteY397" fmla="*/ 1010603 h 1201102"/>
                <a:gd name="connsiteX398" fmla="*/ 312815 w 1244359"/>
                <a:gd name="connsiteY398" fmla="*/ 1011555 h 1201102"/>
                <a:gd name="connsiteX399" fmla="*/ 313767 w 1244359"/>
                <a:gd name="connsiteY399" fmla="*/ 1011555 h 1201102"/>
                <a:gd name="connsiteX400" fmla="*/ 334722 w 1244359"/>
                <a:gd name="connsiteY400" fmla="*/ 1021080 h 1201102"/>
                <a:gd name="connsiteX401" fmla="*/ 325197 w 1244359"/>
                <a:gd name="connsiteY401" fmla="*/ 1014413 h 1201102"/>
                <a:gd name="connsiteX402" fmla="*/ 330912 w 1244359"/>
                <a:gd name="connsiteY402" fmla="*/ 1014413 h 1201102"/>
                <a:gd name="connsiteX403" fmla="*/ 331865 w 1244359"/>
                <a:gd name="connsiteY403" fmla="*/ 1013460 h 1201102"/>
                <a:gd name="connsiteX404" fmla="*/ 330912 w 1244359"/>
                <a:gd name="connsiteY404" fmla="*/ 1012508 h 1201102"/>
                <a:gd name="connsiteX405" fmla="*/ 323292 w 1244359"/>
                <a:gd name="connsiteY405" fmla="*/ 1012508 h 1201102"/>
                <a:gd name="connsiteX406" fmla="*/ 322340 w 1244359"/>
                <a:gd name="connsiteY406" fmla="*/ 1013460 h 1201102"/>
                <a:gd name="connsiteX407" fmla="*/ 316625 w 1244359"/>
                <a:gd name="connsiteY407" fmla="*/ 1009650 h 1201102"/>
                <a:gd name="connsiteX408" fmla="*/ 322340 w 1244359"/>
                <a:gd name="connsiteY408" fmla="*/ 1007745 h 1201102"/>
                <a:gd name="connsiteX409" fmla="*/ 329007 w 1244359"/>
                <a:gd name="connsiteY409" fmla="*/ 1007745 h 1201102"/>
                <a:gd name="connsiteX410" fmla="*/ 335675 w 1244359"/>
                <a:gd name="connsiteY410" fmla="*/ 1012508 h 1201102"/>
                <a:gd name="connsiteX411" fmla="*/ 340437 w 1244359"/>
                <a:gd name="connsiteY411" fmla="*/ 1011555 h 1201102"/>
                <a:gd name="connsiteX412" fmla="*/ 340437 w 1244359"/>
                <a:gd name="connsiteY412" fmla="*/ 1009650 h 1201102"/>
                <a:gd name="connsiteX413" fmla="*/ 351867 w 1244359"/>
                <a:gd name="connsiteY413" fmla="*/ 1011555 h 1201102"/>
                <a:gd name="connsiteX414" fmla="*/ 360440 w 1244359"/>
                <a:gd name="connsiteY414" fmla="*/ 1017270 h 1201102"/>
                <a:gd name="connsiteX415" fmla="*/ 365202 w 1244359"/>
                <a:gd name="connsiteY415" fmla="*/ 1022985 h 1201102"/>
                <a:gd name="connsiteX416" fmla="*/ 368060 w 1244359"/>
                <a:gd name="connsiteY416" fmla="*/ 1027748 h 1201102"/>
                <a:gd name="connsiteX417" fmla="*/ 357582 w 1244359"/>
                <a:gd name="connsiteY417" fmla="*/ 1029653 h 1201102"/>
                <a:gd name="connsiteX418" fmla="*/ 361392 w 1244359"/>
                <a:gd name="connsiteY418" fmla="*/ 1033463 h 1201102"/>
                <a:gd name="connsiteX419" fmla="*/ 354725 w 1244359"/>
                <a:gd name="connsiteY419" fmla="*/ 1035368 h 1201102"/>
                <a:gd name="connsiteX420" fmla="*/ 369012 w 1244359"/>
                <a:gd name="connsiteY420" fmla="*/ 1043940 h 1201102"/>
                <a:gd name="connsiteX421" fmla="*/ 379490 w 1244359"/>
                <a:gd name="connsiteY421" fmla="*/ 1045845 h 1201102"/>
                <a:gd name="connsiteX422" fmla="*/ 370917 w 1244359"/>
                <a:gd name="connsiteY422" fmla="*/ 1043940 h 1201102"/>
                <a:gd name="connsiteX423" fmla="*/ 366155 w 1244359"/>
                <a:gd name="connsiteY423" fmla="*/ 1045845 h 1201102"/>
                <a:gd name="connsiteX424" fmla="*/ 389967 w 1244359"/>
                <a:gd name="connsiteY424" fmla="*/ 1054418 h 1201102"/>
                <a:gd name="connsiteX425" fmla="*/ 369012 w 1244359"/>
                <a:gd name="connsiteY425" fmla="*/ 1050608 h 1201102"/>
                <a:gd name="connsiteX426" fmla="*/ 369965 w 1244359"/>
                <a:gd name="connsiteY426" fmla="*/ 1059180 h 1201102"/>
                <a:gd name="connsiteX427" fmla="*/ 370917 w 1244359"/>
                <a:gd name="connsiteY427" fmla="*/ 1057275 h 1201102"/>
                <a:gd name="connsiteX428" fmla="*/ 375680 w 1244359"/>
                <a:gd name="connsiteY428" fmla="*/ 1060133 h 1201102"/>
                <a:gd name="connsiteX429" fmla="*/ 374727 w 1244359"/>
                <a:gd name="connsiteY429" fmla="*/ 1062038 h 1201102"/>
                <a:gd name="connsiteX430" fmla="*/ 369965 w 1244359"/>
                <a:gd name="connsiteY430" fmla="*/ 1060133 h 1201102"/>
                <a:gd name="connsiteX431" fmla="*/ 383300 w 1244359"/>
                <a:gd name="connsiteY431" fmla="*/ 1069658 h 1201102"/>
                <a:gd name="connsiteX432" fmla="*/ 418542 w 1244359"/>
                <a:gd name="connsiteY432" fmla="*/ 1082993 h 1201102"/>
                <a:gd name="connsiteX433" fmla="*/ 406160 w 1244359"/>
                <a:gd name="connsiteY433" fmla="*/ 1074420 h 1201102"/>
                <a:gd name="connsiteX434" fmla="*/ 415685 w 1244359"/>
                <a:gd name="connsiteY434" fmla="*/ 1076325 h 1201102"/>
                <a:gd name="connsiteX435" fmla="*/ 406160 w 1244359"/>
                <a:gd name="connsiteY435" fmla="*/ 1070610 h 1201102"/>
                <a:gd name="connsiteX436" fmla="*/ 409017 w 1244359"/>
                <a:gd name="connsiteY436" fmla="*/ 1069658 h 1201102"/>
                <a:gd name="connsiteX437" fmla="*/ 417590 w 1244359"/>
                <a:gd name="connsiteY437" fmla="*/ 1078230 h 1201102"/>
                <a:gd name="connsiteX438" fmla="*/ 421400 w 1244359"/>
                <a:gd name="connsiteY438" fmla="*/ 1079183 h 1201102"/>
                <a:gd name="connsiteX439" fmla="*/ 420447 w 1244359"/>
                <a:gd name="connsiteY439" fmla="*/ 1074420 h 1201102"/>
                <a:gd name="connsiteX440" fmla="*/ 410922 w 1244359"/>
                <a:gd name="connsiteY440" fmla="*/ 1066800 h 1201102"/>
                <a:gd name="connsiteX441" fmla="*/ 429972 w 1244359"/>
                <a:gd name="connsiteY441" fmla="*/ 1070610 h 1201102"/>
                <a:gd name="connsiteX442" fmla="*/ 434735 w 1244359"/>
                <a:gd name="connsiteY442" fmla="*/ 1076325 h 1201102"/>
                <a:gd name="connsiteX443" fmla="*/ 439497 w 1244359"/>
                <a:gd name="connsiteY443" fmla="*/ 1077278 h 1201102"/>
                <a:gd name="connsiteX444" fmla="*/ 444260 w 1244359"/>
                <a:gd name="connsiteY444" fmla="*/ 1075373 h 1201102"/>
                <a:gd name="connsiteX445" fmla="*/ 453785 w 1244359"/>
                <a:gd name="connsiteY445" fmla="*/ 1081088 h 1201102"/>
                <a:gd name="connsiteX446" fmla="*/ 473787 w 1244359"/>
                <a:gd name="connsiteY446" fmla="*/ 1093470 h 1201102"/>
                <a:gd name="connsiteX447" fmla="*/ 473787 w 1244359"/>
                <a:gd name="connsiteY447" fmla="*/ 1093470 h 1201102"/>
                <a:gd name="connsiteX448" fmla="*/ 472835 w 1244359"/>
                <a:gd name="connsiteY448" fmla="*/ 1094423 h 1201102"/>
                <a:gd name="connsiteX449" fmla="*/ 452832 w 1244359"/>
                <a:gd name="connsiteY449" fmla="*/ 1091565 h 1201102"/>
                <a:gd name="connsiteX450" fmla="*/ 453785 w 1244359"/>
                <a:gd name="connsiteY450" fmla="*/ 1092518 h 1201102"/>
                <a:gd name="connsiteX451" fmla="*/ 439497 w 1244359"/>
                <a:gd name="connsiteY451" fmla="*/ 1089660 h 1201102"/>
                <a:gd name="connsiteX452" fmla="*/ 444260 w 1244359"/>
                <a:gd name="connsiteY452" fmla="*/ 1093470 h 1201102"/>
                <a:gd name="connsiteX453" fmla="*/ 430925 w 1244359"/>
                <a:gd name="connsiteY453" fmla="*/ 1088708 h 1201102"/>
                <a:gd name="connsiteX454" fmla="*/ 437592 w 1244359"/>
                <a:gd name="connsiteY454" fmla="*/ 1091565 h 1201102"/>
                <a:gd name="connsiteX455" fmla="*/ 430925 w 1244359"/>
                <a:gd name="connsiteY455" fmla="*/ 1087755 h 1201102"/>
                <a:gd name="connsiteX456" fmla="*/ 430925 w 1244359"/>
                <a:gd name="connsiteY456" fmla="*/ 1087755 h 1201102"/>
                <a:gd name="connsiteX457" fmla="*/ 430925 w 1244359"/>
                <a:gd name="connsiteY457" fmla="*/ 1087755 h 1201102"/>
                <a:gd name="connsiteX458" fmla="*/ 427115 w 1244359"/>
                <a:gd name="connsiteY458" fmla="*/ 1084898 h 1201102"/>
                <a:gd name="connsiteX459" fmla="*/ 422352 w 1244359"/>
                <a:gd name="connsiteY459" fmla="*/ 1085850 h 1201102"/>
                <a:gd name="connsiteX460" fmla="*/ 423305 w 1244359"/>
                <a:gd name="connsiteY460" fmla="*/ 1085850 h 1201102"/>
                <a:gd name="connsiteX461" fmla="*/ 396635 w 1244359"/>
                <a:gd name="connsiteY461" fmla="*/ 1078230 h 1201102"/>
                <a:gd name="connsiteX462" fmla="*/ 365202 w 1244359"/>
                <a:gd name="connsiteY462" fmla="*/ 1071563 h 1201102"/>
                <a:gd name="connsiteX463" fmla="*/ 354725 w 1244359"/>
                <a:gd name="connsiteY463" fmla="*/ 1064895 h 1201102"/>
                <a:gd name="connsiteX464" fmla="*/ 329007 w 1244359"/>
                <a:gd name="connsiteY464" fmla="*/ 1048703 h 1201102"/>
                <a:gd name="connsiteX465" fmla="*/ 314720 w 1244359"/>
                <a:gd name="connsiteY465" fmla="*/ 1041083 h 1201102"/>
                <a:gd name="connsiteX466" fmla="*/ 315672 w 1244359"/>
                <a:gd name="connsiteY466" fmla="*/ 1039178 h 1201102"/>
                <a:gd name="connsiteX467" fmla="*/ 291860 w 1244359"/>
                <a:gd name="connsiteY467" fmla="*/ 1022033 h 1201102"/>
                <a:gd name="connsiteX468" fmla="*/ 294717 w 1244359"/>
                <a:gd name="connsiteY468" fmla="*/ 1028700 h 1201102"/>
                <a:gd name="connsiteX469" fmla="*/ 296622 w 1244359"/>
                <a:gd name="connsiteY469" fmla="*/ 1025843 h 1201102"/>
                <a:gd name="connsiteX470" fmla="*/ 305195 w 1244359"/>
                <a:gd name="connsiteY470" fmla="*/ 1040130 h 1201102"/>
                <a:gd name="connsiteX471" fmla="*/ 327102 w 1244359"/>
                <a:gd name="connsiteY471" fmla="*/ 1053465 h 1201102"/>
                <a:gd name="connsiteX472" fmla="*/ 331865 w 1244359"/>
                <a:gd name="connsiteY472" fmla="*/ 1060133 h 1201102"/>
                <a:gd name="connsiteX473" fmla="*/ 334722 w 1244359"/>
                <a:gd name="connsiteY473" fmla="*/ 1057275 h 1201102"/>
                <a:gd name="connsiteX474" fmla="*/ 348057 w 1244359"/>
                <a:gd name="connsiteY474" fmla="*/ 1065848 h 1201102"/>
                <a:gd name="connsiteX475" fmla="*/ 341390 w 1244359"/>
                <a:gd name="connsiteY475" fmla="*/ 1067753 h 1201102"/>
                <a:gd name="connsiteX476" fmla="*/ 344247 w 1244359"/>
                <a:gd name="connsiteY476" fmla="*/ 1068705 h 1201102"/>
                <a:gd name="connsiteX477" fmla="*/ 342342 w 1244359"/>
                <a:gd name="connsiteY477" fmla="*/ 1071563 h 1201102"/>
                <a:gd name="connsiteX478" fmla="*/ 351867 w 1244359"/>
                <a:gd name="connsiteY478" fmla="*/ 1073468 h 1201102"/>
                <a:gd name="connsiteX479" fmla="*/ 369012 w 1244359"/>
                <a:gd name="connsiteY479" fmla="*/ 1086803 h 1201102"/>
                <a:gd name="connsiteX480" fmla="*/ 373775 w 1244359"/>
                <a:gd name="connsiteY480" fmla="*/ 1085850 h 1201102"/>
                <a:gd name="connsiteX481" fmla="*/ 372822 w 1244359"/>
                <a:gd name="connsiteY481" fmla="*/ 1087755 h 1201102"/>
                <a:gd name="connsiteX482" fmla="*/ 444260 w 1244359"/>
                <a:gd name="connsiteY482" fmla="*/ 1109663 h 1201102"/>
                <a:gd name="connsiteX483" fmla="*/ 472835 w 1244359"/>
                <a:gd name="connsiteY483" fmla="*/ 1120140 h 1201102"/>
                <a:gd name="connsiteX484" fmla="*/ 562370 w 1244359"/>
                <a:gd name="connsiteY484" fmla="*/ 1133475 h 1201102"/>
                <a:gd name="connsiteX485" fmla="*/ 595707 w 1244359"/>
                <a:gd name="connsiteY485" fmla="*/ 1132523 h 1201102"/>
                <a:gd name="connsiteX486" fmla="*/ 601422 w 1244359"/>
                <a:gd name="connsiteY486" fmla="*/ 1131570 h 1201102"/>
                <a:gd name="connsiteX487" fmla="*/ 586182 w 1244359"/>
                <a:gd name="connsiteY487" fmla="*/ 1137285 h 1201102"/>
                <a:gd name="connsiteX488" fmla="*/ 585230 w 1244359"/>
                <a:gd name="connsiteY488" fmla="*/ 1144905 h 1201102"/>
                <a:gd name="connsiteX489" fmla="*/ 542367 w 1244359"/>
                <a:gd name="connsiteY489" fmla="*/ 1146810 h 1201102"/>
                <a:gd name="connsiteX490" fmla="*/ 533795 w 1244359"/>
                <a:gd name="connsiteY490" fmla="*/ 1143953 h 1201102"/>
                <a:gd name="connsiteX491" fmla="*/ 513792 w 1244359"/>
                <a:gd name="connsiteY491" fmla="*/ 1141095 h 1201102"/>
                <a:gd name="connsiteX492" fmla="*/ 502362 w 1244359"/>
                <a:gd name="connsiteY492" fmla="*/ 1143953 h 1201102"/>
                <a:gd name="connsiteX493" fmla="*/ 489980 w 1244359"/>
                <a:gd name="connsiteY493" fmla="*/ 1139190 h 1201102"/>
                <a:gd name="connsiteX494" fmla="*/ 481407 w 1244359"/>
                <a:gd name="connsiteY494" fmla="*/ 1139190 h 1201102"/>
                <a:gd name="connsiteX495" fmla="*/ 483312 w 1244359"/>
                <a:gd name="connsiteY495" fmla="*/ 1138238 h 1201102"/>
                <a:gd name="connsiteX496" fmla="*/ 472835 w 1244359"/>
                <a:gd name="connsiteY496" fmla="*/ 1139190 h 1201102"/>
                <a:gd name="connsiteX497" fmla="*/ 471882 w 1244359"/>
                <a:gd name="connsiteY497" fmla="*/ 1136333 h 1201102"/>
                <a:gd name="connsiteX498" fmla="*/ 454737 w 1244359"/>
                <a:gd name="connsiteY498" fmla="*/ 1135380 h 1201102"/>
                <a:gd name="connsiteX499" fmla="*/ 453785 w 1244359"/>
                <a:gd name="connsiteY499" fmla="*/ 1131570 h 1201102"/>
                <a:gd name="connsiteX500" fmla="*/ 444260 w 1244359"/>
                <a:gd name="connsiteY500" fmla="*/ 1133475 h 1201102"/>
                <a:gd name="connsiteX501" fmla="*/ 430925 w 1244359"/>
                <a:gd name="connsiteY501" fmla="*/ 1125855 h 1201102"/>
                <a:gd name="connsiteX502" fmla="*/ 412827 w 1244359"/>
                <a:gd name="connsiteY502" fmla="*/ 1122998 h 1201102"/>
                <a:gd name="connsiteX503" fmla="*/ 395682 w 1244359"/>
                <a:gd name="connsiteY503" fmla="*/ 1118235 h 1201102"/>
                <a:gd name="connsiteX504" fmla="*/ 396635 w 1244359"/>
                <a:gd name="connsiteY504" fmla="*/ 1121093 h 1201102"/>
                <a:gd name="connsiteX505" fmla="*/ 377585 w 1244359"/>
                <a:gd name="connsiteY505" fmla="*/ 1115378 h 1201102"/>
                <a:gd name="connsiteX506" fmla="*/ 379490 w 1244359"/>
                <a:gd name="connsiteY506" fmla="*/ 1114425 h 1201102"/>
                <a:gd name="connsiteX507" fmla="*/ 358535 w 1244359"/>
                <a:gd name="connsiteY507" fmla="*/ 1106805 h 1201102"/>
                <a:gd name="connsiteX508" fmla="*/ 342342 w 1244359"/>
                <a:gd name="connsiteY508" fmla="*/ 1099185 h 1201102"/>
                <a:gd name="connsiteX509" fmla="*/ 337580 w 1244359"/>
                <a:gd name="connsiteY509" fmla="*/ 1100138 h 1201102"/>
                <a:gd name="connsiteX510" fmla="*/ 330912 w 1244359"/>
                <a:gd name="connsiteY510" fmla="*/ 1098233 h 1201102"/>
                <a:gd name="connsiteX511" fmla="*/ 327102 w 1244359"/>
                <a:gd name="connsiteY511" fmla="*/ 1092518 h 1201102"/>
                <a:gd name="connsiteX512" fmla="*/ 317577 w 1244359"/>
                <a:gd name="connsiteY512" fmla="*/ 1091565 h 1201102"/>
                <a:gd name="connsiteX513" fmla="*/ 316625 w 1244359"/>
                <a:gd name="connsiteY513" fmla="*/ 1087755 h 1201102"/>
                <a:gd name="connsiteX514" fmla="*/ 321387 w 1244359"/>
                <a:gd name="connsiteY514" fmla="*/ 1087755 h 1201102"/>
                <a:gd name="connsiteX515" fmla="*/ 309005 w 1244359"/>
                <a:gd name="connsiteY515" fmla="*/ 1088708 h 1201102"/>
                <a:gd name="connsiteX516" fmla="*/ 319482 w 1244359"/>
                <a:gd name="connsiteY516" fmla="*/ 1096328 h 1201102"/>
                <a:gd name="connsiteX517" fmla="*/ 339485 w 1244359"/>
                <a:gd name="connsiteY517" fmla="*/ 1105853 h 1201102"/>
                <a:gd name="connsiteX518" fmla="*/ 336627 w 1244359"/>
                <a:gd name="connsiteY518" fmla="*/ 1105853 h 1201102"/>
                <a:gd name="connsiteX519" fmla="*/ 336627 w 1244359"/>
                <a:gd name="connsiteY519" fmla="*/ 1102995 h 1201102"/>
                <a:gd name="connsiteX520" fmla="*/ 309957 w 1244359"/>
                <a:gd name="connsiteY520" fmla="*/ 1091565 h 1201102"/>
                <a:gd name="connsiteX521" fmla="*/ 305195 w 1244359"/>
                <a:gd name="connsiteY521" fmla="*/ 1095375 h 1201102"/>
                <a:gd name="connsiteX522" fmla="*/ 335675 w 1244359"/>
                <a:gd name="connsiteY522" fmla="*/ 1109663 h 1201102"/>
                <a:gd name="connsiteX523" fmla="*/ 342342 w 1244359"/>
                <a:gd name="connsiteY523" fmla="*/ 1108710 h 1201102"/>
                <a:gd name="connsiteX524" fmla="*/ 353772 w 1244359"/>
                <a:gd name="connsiteY524" fmla="*/ 1116330 h 1201102"/>
                <a:gd name="connsiteX525" fmla="*/ 353772 w 1244359"/>
                <a:gd name="connsiteY525" fmla="*/ 1113473 h 1201102"/>
                <a:gd name="connsiteX526" fmla="*/ 374727 w 1244359"/>
                <a:gd name="connsiteY526" fmla="*/ 1124903 h 1201102"/>
                <a:gd name="connsiteX527" fmla="*/ 362345 w 1244359"/>
                <a:gd name="connsiteY527" fmla="*/ 1122998 h 1201102"/>
                <a:gd name="connsiteX528" fmla="*/ 376632 w 1244359"/>
                <a:gd name="connsiteY528" fmla="*/ 1127760 h 1201102"/>
                <a:gd name="connsiteX529" fmla="*/ 375680 w 1244359"/>
                <a:gd name="connsiteY529" fmla="*/ 1129665 h 1201102"/>
                <a:gd name="connsiteX530" fmla="*/ 399492 w 1244359"/>
                <a:gd name="connsiteY530" fmla="*/ 1138238 h 1201102"/>
                <a:gd name="connsiteX531" fmla="*/ 412827 w 1244359"/>
                <a:gd name="connsiteY531" fmla="*/ 1143953 h 1201102"/>
                <a:gd name="connsiteX532" fmla="*/ 426162 w 1244359"/>
                <a:gd name="connsiteY532" fmla="*/ 1146810 h 1201102"/>
                <a:gd name="connsiteX533" fmla="*/ 427115 w 1244359"/>
                <a:gd name="connsiteY533" fmla="*/ 1149668 h 1201102"/>
                <a:gd name="connsiteX534" fmla="*/ 471882 w 1244359"/>
                <a:gd name="connsiteY534" fmla="*/ 1159193 h 1201102"/>
                <a:gd name="connsiteX535" fmla="*/ 461405 w 1244359"/>
                <a:gd name="connsiteY535" fmla="*/ 1159193 h 1201102"/>
                <a:gd name="connsiteX536" fmla="*/ 474740 w 1244359"/>
                <a:gd name="connsiteY536" fmla="*/ 1163003 h 1201102"/>
                <a:gd name="connsiteX537" fmla="*/ 474740 w 1244359"/>
                <a:gd name="connsiteY537" fmla="*/ 1164908 h 1201102"/>
                <a:gd name="connsiteX538" fmla="*/ 489980 w 1244359"/>
                <a:gd name="connsiteY538" fmla="*/ 1162050 h 1201102"/>
                <a:gd name="connsiteX539" fmla="*/ 509982 w 1244359"/>
                <a:gd name="connsiteY539" fmla="*/ 1167765 h 1201102"/>
                <a:gd name="connsiteX540" fmla="*/ 525222 w 1244359"/>
                <a:gd name="connsiteY540" fmla="*/ 1167765 h 1201102"/>
                <a:gd name="connsiteX541" fmla="*/ 528080 w 1244359"/>
                <a:gd name="connsiteY541" fmla="*/ 1166813 h 1201102"/>
                <a:gd name="connsiteX542" fmla="*/ 542367 w 1244359"/>
                <a:gd name="connsiteY542" fmla="*/ 1170623 h 1201102"/>
                <a:gd name="connsiteX543" fmla="*/ 533795 w 1244359"/>
                <a:gd name="connsiteY543" fmla="*/ 1172528 h 1201102"/>
                <a:gd name="connsiteX544" fmla="*/ 539510 w 1244359"/>
                <a:gd name="connsiteY544" fmla="*/ 1177290 h 1201102"/>
                <a:gd name="connsiteX545" fmla="*/ 550940 w 1244359"/>
                <a:gd name="connsiteY545" fmla="*/ 1179195 h 1201102"/>
                <a:gd name="connsiteX546" fmla="*/ 542367 w 1244359"/>
                <a:gd name="connsiteY546" fmla="*/ 1174433 h 1201102"/>
                <a:gd name="connsiteX547" fmla="*/ 547130 w 1244359"/>
                <a:gd name="connsiteY547" fmla="*/ 1173480 h 1201102"/>
                <a:gd name="connsiteX548" fmla="*/ 555702 w 1244359"/>
                <a:gd name="connsiteY548" fmla="*/ 1175385 h 1201102"/>
                <a:gd name="connsiteX549" fmla="*/ 556655 w 1244359"/>
                <a:gd name="connsiteY549" fmla="*/ 1178243 h 1201102"/>
                <a:gd name="connsiteX550" fmla="*/ 528080 w 1244359"/>
                <a:gd name="connsiteY550" fmla="*/ 1178243 h 1201102"/>
                <a:gd name="connsiteX551" fmla="*/ 501410 w 1244359"/>
                <a:gd name="connsiteY551" fmla="*/ 1172528 h 1201102"/>
                <a:gd name="connsiteX552" fmla="*/ 480455 w 1244359"/>
                <a:gd name="connsiteY552" fmla="*/ 1169670 h 1201102"/>
                <a:gd name="connsiteX553" fmla="*/ 459500 w 1244359"/>
                <a:gd name="connsiteY553" fmla="*/ 1167765 h 1201102"/>
                <a:gd name="connsiteX554" fmla="*/ 455690 w 1244359"/>
                <a:gd name="connsiteY554" fmla="*/ 1163955 h 1201102"/>
                <a:gd name="connsiteX555" fmla="*/ 403302 w 1244359"/>
                <a:gd name="connsiteY555" fmla="*/ 1150620 h 1201102"/>
                <a:gd name="connsiteX556" fmla="*/ 412827 w 1244359"/>
                <a:gd name="connsiteY556" fmla="*/ 1155383 h 1201102"/>
                <a:gd name="connsiteX557" fmla="*/ 393777 w 1244359"/>
                <a:gd name="connsiteY557" fmla="*/ 1145858 h 1201102"/>
                <a:gd name="connsiteX558" fmla="*/ 382347 w 1244359"/>
                <a:gd name="connsiteY558" fmla="*/ 1143000 h 1201102"/>
                <a:gd name="connsiteX559" fmla="*/ 389015 w 1244359"/>
                <a:gd name="connsiteY559" fmla="*/ 1147763 h 1201102"/>
                <a:gd name="connsiteX560" fmla="*/ 364250 w 1244359"/>
                <a:gd name="connsiteY560" fmla="*/ 1136333 h 1201102"/>
                <a:gd name="connsiteX561" fmla="*/ 330912 w 1244359"/>
                <a:gd name="connsiteY561" fmla="*/ 1122045 h 1201102"/>
                <a:gd name="connsiteX562" fmla="*/ 306147 w 1244359"/>
                <a:gd name="connsiteY562" fmla="*/ 1105853 h 1201102"/>
                <a:gd name="connsiteX563" fmla="*/ 301385 w 1244359"/>
                <a:gd name="connsiteY563" fmla="*/ 1102043 h 1201102"/>
                <a:gd name="connsiteX564" fmla="*/ 298527 w 1244359"/>
                <a:gd name="connsiteY564" fmla="*/ 1104900 h 1201102"/>
                <a:gd name="connsiteX565" fmla="*/ 295670 w 1244359"/>
                <a:gd name="connsiteY565" fmla="*/ 1103948 h 1201102"/>
                <a:gd name="connsiteX566" fmla="*/ 289002 w 1244359"/>
                <a:gd name="connsiteY566" fmla="*/ 1097280 h 1201102"/>
                <a:gd name="connsiteX567" fmla="*/ 275667 w 1244359"/>
                <a:gd name="connsiteY567" fmla="*/ 1090613 h 1201102"/>
                <a:gd name="connsiteX568" fmla="*/ 261380 w 1244359"/>
                <a:gd name="connsiteY568" fmla="*/ 1079183 h 1201102"/>
                <a:gd name="connsiteX569" fmla="*/ 229947 w 1244359"/>
                <a:gd name="connsiteY569" fmla="*/ 1054418 h 1201102"/>
                <a:gd name="connsiteX570" fmla="*/ 202325 w 1244359"/>
                <a:gd name="connsiteY570" fmla="*/ 1031558 h 1201102"/>
                <a:gd name="connsiteX571" fmla="*/ 226137 w 1244359"/>
                <a:gd name="connsiteY571" fmla="*/ 1054418 h 1201102"/>
                <a:gd name="connsiteX572" fmla="*/ 249950 w 1244359"/>
                <a:gd name="connsiteY572" fmla="*/ 1071563 h 1201102"/>
                <a:gd name="connsiteX573" fmla="*/ 275667 w 1244359"/>
                <a:gd name="connsiteY573" fmla="*/ 1088708 h 1201102"/>
                <a:gd name="connsiteX574" fmla="*/ 276620 w 1244359"/>
                <a:gd name="connsiteY574" fmla="*/ 1093470 h 1201102"/>
                <a:gd name="connsiteX575" fmla="*/ 269000 w 1244359"/>
                <a:gd name="connsiteY575" fmla="*/ 1091565 h 1201102"/>
                <a:gd name="connsiteX576" fmla="*/ 295670 w 1244359"/>
                <a:gd name="connsiteY576" fmla="*/ 1109663 h 1201102"/>
                <a:gd name="connsiteX577" fmla="*/ 304242 w 1244359"/>
                <a:gd name="connsiteY577" fmla="*/ 1113473 h 1201102"/>
                <a:gd name="connsiteX578" fmla="*/ 338532 w 1244359"/>
                <a:gd name="connsiteY578" fmla="*/ 1125855 h 1201102"/>
                <a:gd name="connsiteX579" fmla="*/ 329960 w 1244359"/>
                <a:gd name="connsiteY579" fmla="*/ 1123950 h 1201102"/>
                <a:gd name="connsiteX580" fmla="*/ 337580 w 1244359"/>
                <a:gd name="connsiteY580" fmla="*/ 1129665 h 1201102"/>
                <a:gd name="connsiteX581" fmla="*/ 329007 w 1244359"/>
                <a:gd name="connsiteY581" fmla="*/ 1126808 h 1201102"/>
                <a:gd name="connsiteX582" fmla="*/ 338532 w 1244359"/>
                <a:gd name="connsiteY582" fmla="*/ 1136333 h 1201102"/>
                <a:gd name="connsiteX583" fmla="*/ 344247 w 1244359"/>
                <a:gd name="connsiteY583" fmla="*/ 1135380 h 1201102"/>
                <a:gd name="connsiteX584" fmla="*/ 347105 w 1244359"/>
                <a:gd name="connsiteY584" fmla="*/ 1137285 h 1201102"/>
                <a:gd name="connsiteX585" fmla="*/ 340437 w 1244359"/>
                <a:gd name="connsiteY585" fmla="*/ 1140143 h 1201102"/>
                <a:gd name="connsiteX586" fmla="*/ 348057 w 1244359"/>
                <a:gd name="connsiteY586" fmla="*/ 1141095 h 1201102"/>
                <a:gd name="connsiteX587" fmla="*/ 346152 w 1244359"/>
                <a:gd name="connsiteY587" fmla="*/ 1145858 h 1201102"/>
                <a:gd name="connsiteX588" fmla="*/ 361392 w 1244359"/>
                <a:gd name="connsiteY588" fmla="*/ 1153478 h 1201102"/>
                <a:gd name="connsiteX589" fmla="*/ 359487 w 1244359"/>
                <a:gd name="connsiteY589" fmla="*/ 1150620 h 1201102"/>
                <a:gd name="connsiteX590" fmla="*/ 367107 w 1244359"/>
                <a:gd name="connsiteY590" fmla="*/ 1153478 h 1201102"/>
                <a:gd name="connsiteX591" fmla="*/ 362345 w 1244359"/>
                <a:gd name="connsiteY591" fmla="*/ 1152525 h 1201102"/>
                <a:gd name="connsiteX592" fmla="*/ 387110 w 1244359"/>
                <a:gd name="connsiteY592" fmla="*/ 1165860 h 1201102"/>
                <a:gd name="connsiteX593" fmla="*/ 389967 w 1244359"/>
                <a:gd name="connsiteY593" fmla="*/ 1163003 h 1201102"/>
                <a:gd name="connsiteX594" fmla="*/ 402350 w 1244359"/>
                <a:gd name="connsiteY594" fmla="*/ 1170623 h 1201102"/>
                <a:gd name="connsiteX595" fmla="*/ 405207 w 1244359"/>
                <a:gd name="connsiteY595" fmla="*/ 1166813 h 1201102"/>
                <a:gd name="connsiteX596" fmla="*/ 417590 w 1244359"/>
                <a:gd name="connsiteY596" fmla="*/ 1172528 h 1201102"/>
                <a:gd name="connsiteX597" fmla="*/ 409970 w 1244359"/>
                <a:gd name="connsiteY597" fmla="*/ 1172528 h 1201102"/>
                <a:gd name="connsiteX598" fmla="*/ 429020 w 1244359"/>
                <a:gd name="connsiteY598" fmla="*/ 1174433 h 1201102"/>
                <a:gd name="connsiteX599" fmla="*/ 432830 w 1244359"/>
                <a:gd name="connsiteY599" fmla="*/ 1180148 h 1201102"/>
                <a:gd name="connsiteX600" fmla="*/ 436640 w 1244359"/>
                <a:gd name="connsiteY600" fmla="*/ 1177290 h 1201102"/>
                <a:gd name="connsiteX601" fmla="*/ 447117 w 1244359"/>
                <a:gd name="connsiteY601" fmla="*/ 1181100 h 1201102"/>
                <a:gd name="connsiteX602" fmla="*/ 463310 w 1244359"/>
                <a:gd name="connsiteY602" fmla="*/ 1185863 h 1201102"/>
                <a:gd name="connsiteX603" fmla="*/ 465215 w 1244359"/>
                <a:gd name="connsiteY603" fmla="*/ 1183005 h 1201102"/>
                <a:gd name="connsiteX604" fmla="*/ 501410 w 1244359"/>
                <a:gd name="connsiteY604" fmla="*/ 1189673 h 1201102"/>
                <a:gd name="connsiteX605" fmla="*/ 535700 w 1244359"/>
                <a:gd name="connsiteY605" fmla="*/ 1194435 h 1201102"/>
                <a:gd name="connsiteX606" fmla="*/ 535700 w 1244359"/>
                <a:gd name="connsiteY606" fmla="*/ 1191578 h 1201102"/>
                <a:gd name="connsiteX607" fmla="*/ 557607 w 1244359"/>
                <a:gd name="connsiteY607" fmla="*/ 1191578 h 1201102"/>
                <a:gd name="connsiteX608" fmla="*/ 555702 w 1244359"/>
                <a:gd name="connsiteY608" fmla="*/ 1193483 h 1201102"/>
                <a:gd name="connsiteX609" fmla="*/ 575705 w 1244359"/>
                <a:gd name="connsiteY609" fmla="*/ 1196340 h 1201102"/>
                <a:gd name="connsiteX610" fmla="*/ 561417 w 1244359"/>
                <a:gd name="connsiteY610" fmla="*/ 1201103 h 1201102"/>
                <a:gd name="connsiteX611" fmla="*/ 589040 w 1244359"/>
                <a:gd name="connsiteY611" fmla="*/ 1196340 h 1201102"/>
                <a:gd name="connsiteX612" fmla="*/ 589040 w 1244359"/>
                <a:gd name="connsiteY612" fmla="*/ 1193483 h 1201102"/>
                <a:gd name="connsiteX613" fmla="*/ 598565 w 1244359"/>
                <a:gd name="connsiteY613" fmla="*/ 1192530 h 1201102"/>
                <a:gd name="connsiteX614" fmla="*/ 606185 w 1244359"/>
                <a:gd name="connsiteY614" fmla="*/ 1196340 h 1201102"/>
                <a:gd name="connsiteX615" fmla="*/ 641427 w 1244359"/>
                <a:gd name="connsiteY615" fmla="*/ 1191578 h 1201102"/>
                <a:gd name="connsiteX616" fmla="*/ 661430 w 1244359"/>
                <a:gd name="connsiteY616" fmla="*/ 1191578 h 1201102"/>
                <a:gd name="connsiteX617" fmla="*/ 683337 w 1244359"/>
                <a:gd name="connsiteY617" fmla="*/ 1188720 h 1201102"/>
                <a:gd name="connsiteX618" fmla="*/ 720485 w 1244359"/>
                <a:gd name="connsiteY618" fmla="*/ 1179195 h 1201102"/>
                <a:gd name="connsiteX619" fmla="*/ 729057 w 1244359"/>
                <a:gd name="connsiteY619" fmla="*/ 1181100 h 1201102"/>
                <a:gd name="connsiteX620" fmla="*/ 748107 w 1244359"/>
                <a:gd name="connsiteY620" fmla="*/ 1174433 h 1201102"/>
                <a:gd name="connsiteX621" fmla="*/ 744297 w 1244359"/>
                <a:gd name="connsiteY621" fmla="*/ 1173480 h 1201102"/>
                <a:gd name="connsiteX622" fmla="*/ 754775 w 1244359"/>
                <a:gd name="connsiteY622" fmla="*/ 1169670 h 1201102"/>
                <a:gd name="connsiteX623" fmla="*/ 758585 w 1244359"/>
                <a:gd name="connsiteY623" fmla="*/ 1171575 h 1201102"/>
                <a:gd name="connsiteX624" fmla="*/ 782397 w 1244359"/>
                <a:gd name="connsiteY624" fmla="*/ 1165860 h 1201102"/>
                <a:gd name="connsiteX625" fmla="*/ 778587 w 1244359"/>
                <a:gd name="connsiteY625" fmla="*/ 1163955 h 1201102"/>
                <a:gd name="connsiteX626" fmla="*/ 797637 w 1244359"/>
                <a:gd name="connsiteY626" fmla="*/ 1161098 h 1201102"/>
                <a:gd name="connsiteX627" fmla="*/ 790017 w 1244359"/>
                <a:gd name="connsiteY627" fmla="*/ 1163003 h 1201102"/>
                <a:gd name="connsiteX628" fmla="*/ 793827 w 1244359"/>
                <a:gd name="connsiteY628" fmla="*/ 1163955 h 1201102"/>
                <a:gd name="connsiteX629" fmla="*/ 840500 w 1244359"/>
                <a:gd name="connsiteY629" fmla="*/ 1143953 h 1201102"/>
                <a:gd name="connsiteX630" fmla="*/ 846215 w 1244359"/>
                <a:gd name="connsiteY630" fmla="*/ 1138238 h 1201102"/>
                <a:gd name="connsiteX631" fmla="*/ 862407 w 1244359"/>
                <a:gd name="connsiteY631" fmla="*/ 1133475 h 1201102"/>
                <a:gd name="connsiteX632" fmla="*/ 868122 w 1244359"/>
                <a:gd name="connsiteY632" fmla="*/ 1130618 h 1201102"/>
                <a:gd name="connsiteX633" fmla="*/ 888125 w 1244359"/>
                <a:gd name="connsiteY633" fmla="*/ 1122045 h 1201102"/>
                <a:gd name="connsiteX634" fmla="*/ 882410 w 1244359"/>
                <a:gd name="connsiteY634" fmla="*/ 1127760 h 1201102"/>
                <a:gd name="connsiteX635" fmla="*/ 893840 w 1244359"/>
                <a:gd name="connsiteY635" fmla="*/ 1122045 h 1201102"/>
                <a:gd name="connsiteX636" fmla="*/ 895745 w 1244359"/>
                <a:gd name="connsiteY636" fmla="*/ 1117283 h 1201102"/>
                <a:gd name="connsiteX637" fmla="*/ 902412 w 1244359"/>
                <a:gd name="connsiteY637" fmla="*/ 1115378 h 1201102"/>
                <a:gd name="connsiteX638" fmla="*/ 891935 w 1244359"/>
                <a:gd name="connsiteY638" fmla="*/ 1125855 h 1201102"/>
                <a:gd name="connsiteX639" fmla="*/ 915747 w 1244359"/>
                <a:gd name="connsiteY639" fmla="*/ 1114425 h 1201102"/>
                <a:gd name="connsiteX640" fmla="*/ 918605 w 1244359"/>
                <a:gd name="connsiteY640" fmla="*/ 1112520 h 1201102"/>
                <a:gd name="connsiteX641" fmla="*/ 913842 w 1244359"/>
                <a:gd name="connsiteY641" fmla="*/ 1122045 h 1201102"/>
                <a:gd name="connsiteX642" fmla="*/ 936702 w 1244359"/>
                <a:gd name="connsiteY642" fmla="*/ 1105853 h 1201102"/>
                <a:gd name="connsiteX643" fmla="*/ 956705 w 1244359"/>
                <a:gd name="connsiteY643" fmla="*/ 1087755 h 1201102"/>
                <a:gd name="connsiteX644" fmla="*/ 957657 w 1244359"/>
                <a:gd name="connsiteY644" fmla="*/ 1091565 h 1201102"/>
                <a:gd name="connsiteX645" fmla="*/ 965277 w 1244359"/>
                <a:gd name="connsiteY645" fmla="*/ 1083945 h 1201102"/>
                <a:gd name="connsiteX646" fmla="*/ 968135 w 1244359"/>
                <a:gd name="connsiteY646" fmla="*/ 1085850 h 1201102"/>
                <a:gd name="connsiteX647" fmla="*/ 975755 w 1244359"/>
                <a:gd name="connsiteY647" fmla="*/ 1078230 h 1201102"/>
                <a:gd name="connsiteX648" fmla="*/ 964325 w 1244359"/>
                <a:gd name="connsiteY648" fmla="*/ 1082040 h 1201102"/>
                <a:gd name="connsiteX649" fmla="*/ 985280 w 1244359"/>
                <a:gd name="connsiteY649" fmla="*/ 1067753 h 1201102"/>
                <a:gd name="connsiteX650" fmla="*/ 977660 w 1244359"/>
                <a:gd name="connsiteY650" fmla="*/ 1075373 h 1201102"/>
                <a:gd name="connsiteX651" fmla="*/ 985280 w 1244359"/>
                <a:gd name="connsiteY651" fmla="*/ 1075373 h 1201102"/>
                <a:gd name="connsiteX652" fmla="*/ 984327 w 1244359"/>
                <a:gd name="connsiteY652" fmla="*/ 1071563 h 1201102"/>
                <a:gd name="connsiteX653" fmla="*/ 1010045 w 1244359"/>
                <a:gd name="connsiteY653" fmla="*/ 1057275 h 1201102"/>
                <a:gd name="connsiteX654" fmla="*/ 1004330 w 1244359"/>
                <a:gd name="connsiteY654" fmla="*/ 1055370 h 1201102"/>
                <a:gd name="connsiteX655" fmla="*/ 1011950 w 1244359"/>
                <a:gd name="connsiteY655" fmla="*/ 1049655 h 1201102"/>
                <a:gd name="connsiteX656" fmla="*/ 1013855 w 1244359"/>
                <a:gd name="connsiteY656" fmla="*/ 1054418 h 1201102"/>
                <a:gd name="connsiteX657" fmla="*/ 1016712 w 1244359"/>
                <a:gd name="connsiteY657" fmla="*/ 1048703 h 1201102"/>
                <a:gd name="connsiteX658" fmla="*/ 1026237 w 1244359"/>
                <a:gd name="connsiteY658" fmla="*/ 1044893 h 1201102"/>
                <a:gd name="connsiteX659" fmla="*/ 1032905 w 1244359"/>
                <a:gd name="connsiteY659" fmla="*/ 1041083 h 1201102"/>
                <a:gd name="connsiteX660" fmla="*/ 1039572 w 1244359"/>
                <a:gd name="connsiteY660" fmla="*/ 1029653 h 1201102"/>
                <a:gd name="connsiteX661" fmla="*/ 1041477 w 1244359"/>
                <a:gd name="connsiteY661" fmla="*/ 1031558 h 1201102"/>
                <a:gd name="connsiteX662" fmla="*/ 1050050 w 1244359"/>
                <a:gd name="connsiteY662" fmla="*/ 1024890 h 1201102"/>
                <a:gd name="connsiteX663" fmla="*/ 1051955 w 1244359"/>
                <a:gd name="connsiteY663" fmla="*/ 1018223 h 1201102"/>
                <a:gd name="connsiteX664" fmla="*/ 1054812 w 1244359"/>
                <a:gd name="connsiteY664" fmla="*/ 1019175 h 1201102"/>
                <a:gd name="connsiteX665" fmla="*/ 1071957 w 1244359"/>
                <a:gd name="connsiteY665" fmla="*/ 991553 h 1201102"/>
                <a:gd name="connsiteX666" fmla="*/ 1080530 w 1244359"/>
                <a:gd name="connsiteY666" fmla="*/ 980123 h 1201102"/>
                <a:gd name="connsiteX667" fmla="*/ 1077672 w 1244359"/>
                <a:gd name="connsiteY667" fmla="*/ 978218 h 1201102"/>
                <a:gd name="connsiteX668" fmla="*/ 1087197 w 1244359"/>
                <a:gd name="connsiteY668" fmla="*/ 967740 h 1201102"/>
                <a:gd name="connsiteX669" fmla="*/ 1088150 w 1244359"/>
                <a:gd name="connsiteY669" fmla="*/ 972503 h 1201102"/>
                <a:gd name="connsiteX670" fmla="*/ 1092912 w 1244359"/>
                <a:gd name="connsiteY670" fmla="*/ 964883 h 1201102"/>
                <a:gd name="connsiteX671" fmla="*/ 1088150 w 1244359"/>
                <a:gd name="connsiteY671" fmla="*/ 966788 h 1201102"/>
                <a:gd name="connsiteX672" fmla="*/ 1092912 w 1244359"/>
                <a:gd name="connsiteY672" fmla="*/ 959168 h 1201102"/>
                <a:gd name="connsiteX673" fmla="*/ 1094817 w 1244359"/>
                <a:gd name="connsiteY673" fmla="*/ 961073 h 1201102"/>
                <a:gd name="connsiteX674" fmla="*/ 1113867 w 1244359"/>
                <a:gd name="connsiteY674" fmla="*/ 928688 h 1201102"/>
                <a:gd name="connsiteX675" fmla="*/ 1119582 w 1244359"/>
                <a:gd name="connsiteY675" fmla="*/ 924878 h 1201102"/>
                <a:gd name="connsiteX676" fmla="*/ 1116725 w 1244359"/>
                <a:gd name="connsiteY676" fmla="*/ 924878 h 1201102"/>
                <a:gd name="connsiteX677" fmla="*/ 1123392 w 1244359"/>
                <a:gd name="connsiteY677" fmla="*/ 914400 h 1201102"/>
                <a:gd name="connsiteX678" fmla="*/ 1131965 w 1244359"/>
                <a:gd name="connsiteY678" fmla="*/ 902970 h 1201102"/>
                <a:gd name="connsiteX679" fmla="*/ 1130060 w 1244359"/>
                <a:gd name="connsiteY679" fmla="*/ 902018 h 1201102"/>
                <a:gd name="connsiteX680" fmla="*/ 1133870 w 1244359"/>
                <a:gd name="connsiteY680" fmla="*/ 900113 h 1201102"/>
                <a:gd name="connsiteX681" fmla="*/ 1135775 w 1244359"/>
                <a:gd name="connsiteY681" fmla="*/ 892493 h 1201102"/>
                <a:gd name="connsiteX682" fmla="*/ 1141490 w 1244359"/>
                <a:gd name="connsiteY682" fmla="*/ 884873 h 1201102"/>
                <a:gd name="connsiteX683" fmla="*/ 1139585 w 1244359"/>
                <a:gd name="connsiteY683" fmla="*/ 886778 h 1201102"/>
                <a:gd name="connsiteX684" fmla="*/ 1146252 w 1244359"/>
                <a:gd name="connsiteY684" fmla="*/ 874395 h 1201102"/>
                <a:gd name="connsiteX685" fmla="*/ 1144347 w 1244359"/>
                <a:gd name="connsiteY685" fmla="*/ 880110 h 1201102"/>
                <a:gd name="connsiteX686" fmla="*/ 1149110 w 1244359"/>
                <a:gd name="connsiteY686" fmla="*/ 868680 h 1201102"/>
                <a:gd name="connsiteX687" fmla="*/ 1158635 w 1244359"/>
                <a:gd name="connsiteY687" fmla="*/ 854393 h 1201102"/>
                <a:gd name="connsiteX688" fmla="*/ 1152920 w 1244359"/>
                <a:gd name="connsiteY688" fmla="*/ 869633 h 1201102"/>
                <a:gd name="connsiteX689" fmla="*/ 1146252 w 1244359"/>
                <a:gd name="connsiteY689" fmla="*/ 880110 h 1201102"/>
                <a:gd name="connsiteX690" fmla="*/ 1142442 w 1244359"/>
                <a:gd name="connsiteY690" fmla="*/ 892493 h 1201102"/>
                <a:gd name="connsiteX691" fmla="*/ 1143395 w 1244359"/>
                <a:gd name="connsiteY691" fmla="*/ 896303 h 1201102"/>
                <a:gd name="connsiteX692" fmla="*/ 1145300 w 1244359"/>
                <a:gd name="connsiteY692" fmla="*/ 889635 h 1201102"/>
                <a:gd name="connsiteX693" fmla="*/ 1150062 w 1244359"/>
                <a:gd name="connsiteY693" fmla="*/ 886778 h 1201102"/>
                <a:gd name="connsiteX694" fmla="*/ 1148157 w 1244359"/>
                <a:gd name="connsiteY694" fmla="*/ 891540 h 1201102"/>
                <a:gd name="connsiteX695" fmla="*/ 1155777 w 1244359"/>
                <a:gd name="connsiteY695" fmla="*/ 882968 h 1201102"/>
                <a:gd name="connsiteX696" fmla="*/ 1161492 w 1244359"/>
                <a:gd name="connsiteY696" fmla="*/ 871538 h 1201102"/>
                <a:gd name="connsiteX697" fmla="*/ 1170065 w 1244359"/>
                <a:gd name="connsiteY697" fmla="*/ 854393 h 1201102"/>
                <a:gd name="connsiteX698" fmla="*/ 1168160 w 1244359"/>
                <a:gd name="connsiteY698" fmla="*/ 850583 h 1201102"/>
                <a:gd name="connsiteX699" fmla="*/ 1189115 w 1244359"/>
                <a:gd name="connsiteY699" fmla="*/ 799148 h 1201102"/>
                <a:gd name="connsiteX700" fmla="*/ 1186257 w 1244359"/>
                <a:gd name="connsiteY700" fmla="*/ 793433 h 1201102"/>
                <a:gd name="connsiteX701" fmla="*/ 1191020 w 1244359"/>
                <a:gd name="connsiteY701" fmla="*/ 793433 h 1201102"/>
                <a:gd name="connsiteX702" fmla="*/ 1205307 w 1244359"/>
                <a:gd name="connsiteY702" fmla="*/ 756285 h 1201102"/>
                <a:gd name="connsiteX703" fmla="*/ 1209117 w 1244359"/>
                <a:gd name="connsiteY703" fmla="*/ 718185 h 1201102"/>
                <a:gd name="connsiteX704" fmla="*/ 1202450 w 1244359"/>
                <a:gd name="connsiteY704" fmla="*/ 737235 h 1201102"/>
                <a:gd name="connsiteX705" fmla="*/ 1209117 w 1244359"/>
                <a:gd name="connsiteY705" fmla="*/ 716280 h 1201102"/>
                <a:gd name="connsiteX706" fmla="*/ 1211975 w 1244359"/>
                <a:gd name="connsiteY706" fmla="*/ 697230 h 1201102"/>
                <a:gd name="connsiteX707" fmla="*/ 1220547 w 1244359"/>
                <a:gd name="connsiteY707" fmla="*/ 668655 h 1201102"/>
                <a:gd name="connsiteX708" fmla="*/ 1222452 w 1244359"/>
                <a:gd name="connsiteY708" fmla="*/ 662940 h 1201102"/>
                <a:gd name="connsiteX709" fmla="*/ 1226262 w 1244359"/>
                <a:gd name="connsiteY709" fmla="*/ 629603 h 1201102"/>
                <a:gd name="connsiteX710" fmla="*/ 1226262 w 1244359"/>
                <a:gd name="connsiteY710" fmla="*/ 603885 h 1201102"/>
                <a:gd name="connsiteX711" fmla="*/ 1229120 w 1244359"/>
                <a:gd name="connsiteY711" fmla="*/ 603885 h 1201102"/>
                <a:gd name="connsiteX712" fmla="*/ 1227215 w 1244359"/>
                <a:gd name="connsiteY712" fmla="*/ 575310 h 1201102"/>
                <a:gd name="connsiteX713" fmla="*/ 1228167 w 1244359"/>
                <a:gd name="connsiteY713" fmla="*/ 575310 h 1201102"/>
                <a:gd name="connsiteX714" fmla="*/ 1226262 w 1244359"/>
                <a:gd name="connsiteY714" fmla="*/ 564833 h 1201102"/>
                <a:gd name="connsiteX715" fmla="*/ 1225310 w 1244359"/>
                <a:gd name="connsiteY715" fmla="*/ 555308 h 1201102"/>
                <a:gd name="connsiteX716" fmla="*/ 1228167 w 1244359"/>
                <a:gd name="connsiteY716" fmla="*/ 540068 h 1201102"/>
                <a:gd name="connsiteX717" fmla="*/ 1230072 w 1244359"/>
                <a:gd name="connsiteY717" fmla="*/ 545783 h 1201102"/>
                <a:gd name="connsiteX718" fmla="*/ 1231977 w 1244359"/>
                <a:gd name="connsiteY718" fmla="*/ 565785 h 1201102"/>
                <a:gd name="connsiteX719" fmla="*/ 1229120 w 1244359"/>
                <a:gd name="connsiteY719" fmla="*/ 567690 h 1201102"/>
                <a:gd name="connsiteX720" fmla="*/ 1231977 w 1244359"/>
                <a:gd name="connsiteY720" fmla="*/ 616268 h 1201102"/>
                <a:gd name="connsiteX721" fmla="*/ 1231977 w 1244359"/>
                <a:gd name="connsiteY721" fmla="*/ 627698 h 1201102"/>
                <a:gd name="connsiteX722" fmla="*/ 1226262 w 1244359"/>
                <a:gd name="connsiteY722" fmla="*/ 664845 h 1201102"/>
                <a:gd name="connsiteX723" fmla="*/ 1225310 w 1244359"/>
                <a:gd name="connsiteY723" fmla="*/ 684848 h 1201102"/>
                <a:gd name="connsiteX724" fmla="*/ 1225310 w 1244359"/>
                <a:gd name="connsiteY724" fmla="*/ 694373 h 1201102"/>
                <a:gd name="connsiteX725" fmla="*/ 1225310 w 1244359"/>
                <a:gd name="connsiteY725" fmla="*/ 701993 h 1201102"/>
                <a:gd name="connsiteX726" fmla="*/ 1229120 w 1244359"/>
                <a:gd name="connsiteY726" fmla="*/ 673418 h 1201102"/>
                <a:gd name="connsiteX727" fmla="*/ 1229120 w 1244359"/>
                <a:gd name="connsiteY727" fmla="*/ 665798 h 1201102"/>
                <a:gd name="connsiteX728" fmla="*/ 1231977 w 1244359"/>
                <a:gd name="connsiteY728" fmla="*/ 665798 h 1201102"/>
                <a:gd name="connsiteX729" fmla="*/ 1244360 w 1244359"/>
                <a:gd name="connsiteY729" fmla="*/ 573405 h 1201102"/>
                <a:gd name="connsiteX730" fmla="*/ 1015760 w 1244359"/>
                <a:gd name="connsiteY730" fmla="*/ 133350 h 1201102"/>
                <a:gd name="connsiteX731" fmla="*/ 1021475 w 1244359"/>
                <a:gd name="connsiteY731" fmla="*/ 138113 h 1201102"/>
                <a:gd name="connsiteX732" fmla="*/ 1015760 w 1244359"/>
                <a:gd name="connsiteY732" fmla="*/ 133350 h 1201102"/>
                <a:gd name="connsiteX733" fmla="*/ 348057 w 1244359"/>
                <a:gd name="connsiteY733" fmla="*/ 1113473 h 1201102"/>
                <a:gd name="connsiteX734" fmla="*/ 355677 w 1244359"/>
                <a:gd name="connsiteY734" fmla="*/ 1114425 h 1201102"/>
                <a:gd name="connsiteX735" fmla="*/ 348057 w 1244359"/>
                <a:gd name="connsiteY735" fmla="*/ 1113473 h 1201102"/>
                <a:gd name="connsiteX736" fmla="*/ 393777 w 1244359"/>
                <a:gd name="connsiteY736" fmla="*/ 1141095 h 1201102"/>
                <a:gd name="connsiteX737" fmla="*/ 403302 w 1244359"/>
                <a:gd name="connsiteY737" fmla="*/ 1143953 h 1201102"/>
                <a:gd name="connsiteX738" fmla="*/ 393777 w 1244359"/>
                <a:gd name="connsiteY738" fmla="*/ 1141095 h 1201102"/>
                <a:gd name="connsiteX739" fmla="*/ 406160 w 1244359"/>
                <a:gd name="connsiteY739" fmla="*/ 1128713 h 1201102"/>
                <a:gd name="connsiteX740" fmla="*/ 414732 w 1244359"/>
                <a:gd name="connsiteY740" fmla="*/ 1130618 h 1201102"/>
                <a:gd name="connsiteX741" fmla="*/ 406160 w 1244359"/>
                <a:gd name="connsiteY741" fmla="*/ 1128713 h 1201102"/>
                <a:gd name="connsiteX742" fmla="*/ 505220 w 1244359"/>
                <a:gd name="connsiteY742" fmla="*/ 1169670 h 1201102"/>
                <a:gd name="connsiteX743" fmla="*/ 510935 w 1244359"/>
                <a:gd name="connsiteY743" fmla="*/ 1169670 h 1201102"/>
                <a:gd name="connsiteX744" fmla="*/ 511887 w 1244359"/>
                <a:gd name="connsiteY744" fmla="*/ 1172528 h 1201102"/>
                <a:gd name="connsiteX745" fmla="*/ 505220 w 1244359"/>
                <a:gd name="connsiteY745" fmla="*/ 1169670 h 1201102"/>
                <a:gd name="connsiteX746" fmla="*/ 551892 w 1244359"/>
                <a:gd name="connsiteY746" fmla="*/ 1178243 h 1201102"/>
                <a:gd name="connsiteX747" fmla="*/ 554750 w 1244359"/>
                <a:gd name="connsiteY747" fmla="*/ 1175385 h 1201102"/>
                <a:gd name="connsiteX748" fmla="*/ 527127 w 1244359"/>
                <a:gd name="connsiteY748" fmla="*/ 1167765 h 1201102"/>
                <a:gd name="connsiteX749" fmla="*/ 549035 w 1244359"/>
                <a:gd name="connsiteY749" fmla="*/ 1166813 h 1201102"/>
                <a:gd name="connsiteX750" fmla="*/ 554750 w 1244359"/>
                <a:gd name="connsiteY750" fmla="*/ 1169670 h 1201102"/>
                <a:gd name="connsiteX751" fmla="*/ 547130 w 1244359"/>
                <a:gd name="connsiteY751" fmla="*/ 1169670 h 1201102"/>
                <a:gd name="connsiteX752" fmla="*/ 558560 w 1244359"/>
                <a:gd name="connsiteY752" fmla="*/ 1175385 h 1201102"/>
                <a:gd name="connsiteX753" fmla="*/ 551892 w 1244359"/>
                <a:gd name="connsiteY753" fmla="*/ 1178243 h 1201102"/>
                <a:gd name="connsiteX754" fmla="*/ 1183400 w 1244359"/>
                <a:gd name="connsiteY754" fmla="*/ 731520 h 1201102"/>
                <a:gd name="connsiteX755" fmla="*/ 1182447 w 1244359"/>
                <a:gd name="connsiteY755" fmla="*/ 739140 h 1201102"/>
                <a:gd name="connsiteX756" fmla="*/ 1181495 w 1244359"/>
                <a:gd name="connsiteY756" fmla="*/ 736283 h 1201102"/>
                <a:gd name="connsiteX757" fmla="*/ 1183400 w 1244359"/>
                <a:gd name="connsiteY757" fmla="*/ 731520 h 1201102"/>
                <a:gd name="connsiteX758" fmla="*/ 1183400 w 1244359"/>
                <a:gd name="connsiteY758" fmla="*/ 731520 h 1201102"/>
                <a:gd name="connsiteX759" fmla="*/ 1170065 w 1244359"/>
                <a:gd name="connsiteY759" fmla="*/ 835343 h 1201102"/>
                <a:gd name="connsiteX760" fmla="*/ 1165302 w 1244359"/>
                <a:gd name="connsiteY760" fmla="*/ 846773 h 1201102"/>
                <a:gd name="connsiteX761" fmla="*/ 1163397 w 1244359"/>
                <a:gd name="connsiteY761" fmla="*/ 841058 h 1201102"/>
                <a:gd name="connsiteX762" fmla="*/ 1170065 w 1244359"/>
                <a:gd name="connsiteY762" fmla="*/ 835343 h 1201102"/>
                <a:gd name="connsiteX763" fmla="*/ 779540 w 1244359"/>
                <a:gd name="connsiteY763" fmla="*/ 1134428 h 1201102"/>
                <a:gd name="connsiteX764" fmla="*/ 769062 w 1244359"/>
                <a:gd name="connsiteY764" fmla="*/ 1139190 h 1201102"/>
                <a:gd name="connsiteX765" fmla="*/ 779540 w 1244359"/>
                <a:gd name="connsiteY765" fmla="*/ 1134428 h 1201102"/>
                <a:gd name="connsiteX766" fmla="*/ 703340 w 1244359"/>
                <a:gd name="connsiteY766" fmla="*/ 1168718 h 1201102"/>
                <a:gd name="connsiteX767" fmla="*/ 682385 w 1244359"/>
                <a:gd name="connsiteY767" fmla="*/ 1167765 h 1201102"/>
                <a:gd name="connsiteX768" fmla="*/ 703340 w 1244359"/>
                <a:gd name="connsiteY768" fmla="*/ 1163003 h 1201102"/>
                <a:gd name="connsiteX769" fmla="*/ 703340 w 1244359"/>
                <a:gd name="connsiteY769" fmla="*/ 1168718 h 1201102"/>
                <a:gd name="connsiteX770" fmla="*/ 658572 w 1244359"/>
                <a:gd name="connsiteY770" fmla="*/ 1168718 h 1201102"/>
                <a:gd name="connsiteX771" fmla="*/ 652857 w 1244359"/>
                <a:gd name="connsiteY771" fmla="*/ 1168718 h 1201102"/>
                <a:gd name="connsiteX772" fmla="*/ 656667 w 1244359"/>
                <a:gd name="connsiteY772" fmla="*/ 1165860 h 1201102"/>
                <a:gd name="connsiteX773" fmla="*/ 658572 w 1244359"/>
                <a:gd name="connsiteY773" fmla="*/ 1168718 h 1201102"/>
                <a:gd name="connsiteX774" fmla="*/ 676670 w 1244359"/>
                <a:gd name="connsiteY774" fmla="*/ 1167765 h 1201102"/>
                <a:gd name="connsiteX775" fmla="*/ 671907 w 1244359"/>
                <a:gd name="connsiteY775" fmla="*/ 1172528 h 1201102"/>
                <a:gd name="connsiteX776" fmla="*/ 658572 w 1244359"/>
                <a:gd name="connsiteY776" fmla="*/ 1171575 h 1201102"/>
                <a:gd name="connsiteX777" fmla="*/ 676670 w 1244359"/>
                <a:gd name="connsiteY777" fmla="*/ 1167765 h 1201102"/>
                <a:gd name="connsiteX778" fmla="*/ 666192 w 1244359"/>
                <a:gd name="connsiteY778" fmla="*/ 1156335 h 1201102"/>
                <a:gd name="connsiteX779" fmla="*/ 650000 w 1244359"/>
                <a:gd name="connsiteY779" fmla="*/ 1160145 h 1201102"/>
                <a:gd name="connsiteX780" fmla="*/ 661430 w 1244359"/>
                <a:gd name="connsiteY780" fmla="*/ 1152525 h 1201102"/>
                <a:gd name="connsiteX781" fmla="*/ 684290 w 1244359"/>
                <a:gd name="connsiteY781" fmla="*/ 1147763 h 1201102"/>
                <a:gd name="connsiteX782" fmla="*/ 684290 w 1244359"/>
                <a:gd name="connsiteY782" fmla="*/ 1154430 h 1201102"/>
                <a:gd name="connsiteX783" fmla="*/ 685242 w 1244359"/>
                <a:gd name="connsiteY783" fmla="*/ 1152525 h 1201102"/>
                <a:gd name="connsiteX784" fmla="*/ 666192 w 1244359"/>
                <a:gd name="connsiteY784" fmla="*/ 1156335 h 1201102"/>
                <a:gd name="connsiteX785" fmla="*/ 651905 w 1244359"/>
                <a:gd name="connsiteY785" fmla="*/ 1169670 h 1201102"/>
                <a:gd name="connsiteX786" fmla="*/ 622377 w 1244359"/>
                <a:gd name="connsiteY786" fmla="*/ 1168718 h 1201102"/>
                <a:gd name="connsiteX787" fmla="*/ 651905 w 1244359"/>
                <a:gd name="connsiteY787" fmla="*/ 1169670 h 1201102"/>
                <a:gd name="connsiteX788" fmla="*/ 690957 w 1244359"/>
                <a:gd name="connsiteY788" fmla="*/ 1150620 h 1201102"/>
                <a:gd name="connsiteX789" fmla="*/ 695720 w 1244359"/>
                <a:gd name="connsiteY789" fmla="*/ 1147763 h 1201102"/>
                <a:gd name="connsiteX790" fmla="*/ 690957 w 1244359"/>
                <a:gd name="connsiteY790" fmla="*/ 1150620 h 1201102"/>
                <a:gd name="connsiteX791" fmla="*/ 702387 w 1244359"/>
                <a:gd name="connsiteY791" fmla="*/ 1126808 h 1201102"/>
                <a:gd name="connsiteX792" fmla="*/ 674765 w 1244359"/>
                <a:gd name="connsiteY792" fmla="*/ 1130618 h 1201102"/>
                <a:gd name="connsiteX793" fmla="*/ 679527 w 1244359"/>
                <a:gd name="connsiteY793" fmla="*/ 1133475 h 1201102"/>
                <a:gd name="connsiteX794" fmla="*/ 670955 w 1244359"/>
                <a:gd name="connsiteY794" fmla="*/ 1134428 h 1201102"/>
                <a:gd name="connsiteX795" fmla="*/ 671907 w 1244359"/>
                <a:gd name="connsiteY795" fmla="*/ 1130618 h 1201102"/>
                <a:gd name="connsiteX796" fmla="*/ 662382 w 1244359"/>
                <a:gd name="connsiteY796" fmla="*/ 1131570 h 1201102"/>
                <a:gd name="connsiteX797" fmla="*/ 690957 w 1244359"/>
                <a:gd name="connsiteY797" fmla="*/ 1122998 h 1201102"/>
                <a:gd name="connsiteX798" fmla="*/ 708102 w 1244359"/>
                <a:gd name="connsiteY798" fmla="*/ 1121093 h 1201102"/>
                <a:gd name="connsiteX799" fmla="*/ 727152 w 1244359"/>
                <a:gd name="connsiteY799" fmla="*/ 1116330 h 1201102"/>
                <a:gd name="connsiteX800" fmla="*/ 729057 w 1244359"/>
                <a:gd name="connsiteY800" fmla="*/ 1118235 h 1201102"/>
                <a:gd name="connsiteX801" fmla="*/ 716675 w 1244359"/>
                <a:gd name="connsiteY801" fmla="*/ 1122998 h 1201102"/>
                <a:gd name="connsiteX802" fmla="*/ 710007 w 1244359"/>
                <a:gd name="connsiteY802" fmla="*/ 1124903 h 1201102"/>
                <a:gd name="connsiteX803" fmla="*/ 702387 w 1244359"/>
                <a:gd name="connsiteY803" fmla="*/ 1126808 h 1201102"/>
                <a:gd name="connsiteX804" fmla="*/ 378537 w 1244359"/>
                <a:gd name="connsiteY804" fmla="*/ 1030605 h 1201102"/>
                <a:gd name="connsiteX805" fmla="*/ 380442 w 1244359"/>
                <a:gd name="connsiteY805" fmla="*/ 1030605 h 1201102"/>
                <a:gd name="connsiteX806" fmla="*/ 380442 w 1244359"/>
                <a:gd name="connsiteY806" fmla="*/ 1030605 h 1201102"/>
                <a:gd name="connsiteX807" fmla="*/ 380442 w 1244359"/>
                <a:gd name="connsiteY807" fmla="*/ 1031558 h 1201102"/>
                <a:gd name="connsiteX808" fmla="*/ 377585 w 1244359"/>
                <a:gd name="connsiteY808" fmla="*/ 1030605 h 1201102"/>
                <a:gd name="connsiteX809" fmla="*/ 378537 w 1244359"/>
                <a:gd name="connsiteY809" fmla="*/ 1030605 h 1201102"/>
                <a:gd name="connsiteX810" fmla="*/ 301385 w 1244359"/>
                <a:gd name="connsiteY810" fmla="*/ 998220 h 1201102"/>
                <a:gd name="connsiteX811" fmla="*/ 300432 w 1244359"/>
                <a:gd name="connsiteY811" fmla="*/ 999173 h 1201102"/>
                <a:gd name="connsiteX812" fmla="*/ 299480 w 1244359"/>
                <a:gd name="connsiteY812" fmla="*/ 998220 h 1201102"/>
                <a:gd name="connsiteX813" fmla="*/ 300432 w 1244359"/>
                <a:gd name="connsiteY813" fmla="*/ 997268 h 1201102"/>
                <a:gd name="connsiteX814" fmla="*/ 301385 w 1244359"/>
                <a:gd name="connsiteY814" fmla="*/ 996315 h 1201102"/>
                <a:gd name="connsiteX815" fmla="*/ 301385 w 1244359"/>
                <a:gd name="connsiteY815" fmla="*/ 996315 h 1201102"/>
                <a:gd name="connsiteX816" fmla="*/ 301385 w 1244359"/>
                <a:gd name="connsiteY816" fmla="*/ 996315 h 1201102"/>
                <a:gd name="connsiteX817" fmla="*/ 301385 w 1244359"/>
                <a:gd name="connsiteY817" fmla="*/ 998220 h 1201102"/>
                <a:gd name="connsiteX818" fmla="*/ 545225 w 1244359"/>
                <a:gd name="connsiteY818" fmla="*/ 107633 h 1201102"/>
                <a:gd name="connsiteX819" fmla="*/ 540462 w 1244359"/>
                <a:gd name="connsiteY819" fmla="*/ 109538 h 1201102"/>
                <a:gd name="connsiteX820" fmla="*/ 539510 w 1244359"/>
                <a:gd name="connsiteY820" fmla="*/ 109538 h 1201102"/>
                <a:gd name="connsiteX821" fmla="*/ 534747 w 1244359"/>
                <a:gd name="connsiteY821" fmla="*/ 109538 h 1201102"/>
                <a:gd name="connsiteX822" fmla="*/ 545225 w 1244359"/>
                <a:gd name="connsiteY822" fmla="*/ 107633 h 1201102"/>
                <a:gd name="connsiteX823" fmla="*/ 1209117 w 1244359"/>
                <a:gd name="connsiteY823" fmla="*/ 426720 h 1201102"/>
                <a:gd name="connsiteX824" fmla="*/ 1208165 w 1244359"/>
                <a:gd name="connsiteY824" fmla="*/ 433388 h 1201102"/>
                <a:gd name="connsiteX825" fmla="*/ 1205307 w 1244359"/>
                <a:gd name="connsiteY825" fmla="*/ 420053 h 1201102"/>
                <a:gd name="connsiteX826" fmla="*/ 1205307 w 1244359"/>
                <a:gd name="connsiteY826" fmla="*/ 418148 h 1201102"/>
                <a:gd name="connsiteX827" fmla="*/ 1209117 w 1244359"/>
                <a:gd name="connsiteY827" fmla="*/ 426720 h 1201102"/>
                <a:gd name="connsiteX828" fmla="*/ 1211022 w 1244359"/>
                <a:gd name="connsiteY828" fmla="*/ 434340 h 1201102"/>
                <a:gd name="connsiteX829" fmla="*/ 1211975 w 1244359"/>
                <a:gd name="connsiteY829" fmla="*/ 441008 h 1201102"/>
                <a:gd name="connsiteX830" fmla="*/ 1211022 w 1244359"/>
                <a:gd name="connsiteY830" fmla="*/ 441008 h 1201102"/>
                <a:gd name="connsiteX831" fmla="*/ 1209117 w 1244359"/>
                <a:gd name="connsiteY831" fmla="*/ 439103 h 1201102"/>
                <a:gd name="connsiteX832" fmla="*/ 1211022 w 1244359"/>
                <a:gd name="connsiteY832" fmla="*/ 434340 h 1201102"/>
                <a:gd name="connsiteX833" fmla="*/ 1206260 w 1244359"/>
                <a:gd name="connsiteY833" fmla="*/ 636270 h 1201102"/>
                <a:gd name="connsiteX834" fmla="*/ 1205307 w 1244359"/>
                <a:gd name="connsiteY834" fmla="*/ 632460 h 1201102"/>
                <a:gd name="connsiteX835" fmla="*/ 1207212 w 1244359"/>
                <a:gd name="connsiteY835" fmla="*/ 622935 h 1201102"/>
                <a:gd name="connsiteX836" fmla="*/ 1209117 w 1244359"/>
                <a:gd name="connsiteY836" fmla="*/ 625793 h 1201102"/>
                <a:gd name="connsiteX837" fmla="*/ 1208165 w 1244359"/>
                <a:gd name="connsiteY837" fmla="*/ 620078 h 1201102"/>
                <a:gd name="connsiteX838" fmla="*/ 1208165 w 1244359"/>
                <a:gd name="connsiteY838" fmla="*/ 619125 h 1201102"/>
                <a:gd name="connsiteX839" fmla="*/ 1208165 w 1244359"/>
                <a:gd name="connsiteY839" fmla="*/ 618173 h 1201102"/>
                <a:gd name="connsiteX840" fmla="*/ 1209117 w 1244359"/>
                <a:gd name="connsiteY840" fmla="*/ 616268 h 1201102"/>
                <a:gd name="connsiteX841" fmla="*/ 1210070 w 1244359"/>
                <a:gd name="connsiteY841" fmla="*/ 623888 h 1201102"/>
                <a:gd name="connsiteX842" fmla="*/ 1206260 w 1244359"/>
                <a:gd name="connsiteY842" fmla="*/ 636270 h 1201102"/>
                <a:gd name="connsiteX843" fmla="*/ 705245 w 1244359"/>
                <a:gd name="connsiteY843" fmla="*/ 116205 h 1201102"/>
                <a:gd name="connsiteX844" fmla="*/ 703340 w 1244359"/>
                <a:gd name="connsiteY844" fmla="*/ 116205 h 1201102"/>
                <a:gd name="connsiteX845" fmla="*/ 705245 w 1244359"/>
                <a:gd name="connsiteY845" fmla="*/ 116205 h 1201102"/>
                <a:gd name="connsiteX846" fmla="*/ 705245 w 1244359"/>
                <a:gd name="connsiteY846" fmla="*/ 116205 h 1201102"/>
                <a:gd name="connsiteX847" fmla="*/ 1093865 w 1244359"/>
                <a:gd name="connsiteY847" fmla="*/ 270510 h 1201102"/>
                <a:gd name="connsiteX848" fmla="*/ 1089102 w 1244359"/>
                <a:gd name="connsiteY848" fmla="*/ 266700 h 1201102"/>
                <a:gd name="connsiteX849" fmla="*/ 1089102 w 1244359"/>
                <a:gd name="connsiteY849" fmla="*/ 266700 h 1201102"/>
                <a:gd name="connsiteX850" fmla="*/ 1093865 w 1244359"/>
                <a:gd name="connsiteY850" fmla="*/ 270510 h 1201102"/>
                <a:gd name="connsiteX851" fmla="*/ 1204355 w 1244359"/>
                <a:gd name="connsiteY851" fmla="*/ 589598 h 1201102"/>
                <a:gd name="connsiteX852" fmla="*/ 1203402 w 1244359"/>
                <a:gd name="connsiteY852" fmla="*/ 581978 h 1201102"/>
                <a:gd name="connsiteX853" fmla="*/ 1203402 w 1244359"/>
                <a:gd name="connsiteY853" fmla="*/ 581025 h 1201102"/>
                <a:gd name="connsiteX854" fmla="*/ 1207212 w 1244359"/>
                <a:gd name="connsiteY854" fmla="*/ 576263 h 1201102"/>
                <a:gd name="connsiteX855" fmla="*/ 1207212 w 1244359"/>
                <a:gd name="connsiteY855" fmla="*/ 583883 h 1201102"/>
                <a:gd name="connsiteX856" fmla="*/ 1208165 w 1244359"/>
                <a:gd name="connsiteY856" fmla="*/ 600075 h 1201102"/>
                <a:gd name="connsiteX857" fmla="*/ 1205307 w 1244359"/>
                <a:gd name="connsiteY857" fmla="*/ 602933 h 1201102"/>
                <a:gd name="connsiteX858" fmla="*/ 1208165 w 1244359"/>
                <a:gd name="connsiteY858" fmla="*/ 604838 h 1201102"/>
                <a:gd name="connsiteX859" fmla="*/ 1205307 w 1244359"/>
                <a:gd name="connsiteY859" fmla="*/ 616268 h 1201102"/>
                <a:gd name="connsiteX860" fmla="*/ 1204355 w 1244359"/>
                <a:gd name="connsiteY860" fmla="*/ 589598 h 1201102"/>
                <a:gd name="connsiteX861" fmla="*/ 1207212 w 1244359"/>
                <a:gd name="connsiteY861" fmla="*/ 568643 h 1201102"/>
                <a:gd name="connsiteX862" fmla="*/ 1207212 w 1244359"/>
                <a:gd name="connsiteY862" fmla="*/ 569595 h 1201102"/>
                <a:gd name="connsiteX863" fmla="*/ 1207212 w 1244359"/>
                <a:gd name="connsiteY863" fmla="*/ 568643 h 1201102"/>
                <a:gd name="connsiteX864" fmla="*/ 1128155 w 1244359"/>
                <a:gd name="connsiteY864" fmla="*/ 307658 h 1201102"/>
                <a:gd name="connsiteX865" fmla="*/ 1129107 w 1244359"/>
                <a:gd name="connsiteY865" fmla="*/ 300990 h 1201102"/>
                <a:gd name="connsiteX866" fmla="*/ 1130060 w 1244359"/>
                <a:gd name="connsiteY866" fmla="*/ 300990 h 1201102"/>
                <a:gd name="connsiteX867" fmla="*/ 1137680 w 1244359"/>
                <a:gd name="connsiteY867" fmla="*/ 312420 h 1201102"/>
                <a:gd name="connsiteX868" fmla="*/ 1128155 w 1244359"/>
                <a:gd name="connsiteY868" fmla="*/ 307658 h 1201102"/>
                <a:gd name="connsiteX869" fmla="*/ 1126250 w 1244359"/>
                <a:gd name="connsiteY869" fmla="*/ 296228 h 1201102"/>
                <a:gd name="connsiteX870" fmla="*/ 1120535 w 1244359"/>
                <a:gd name="connsiteY870" fmla="*/ 290513 h 1201102"/>
                <a:gd name="connsiteX871" fmla="*/ 1126250 w 1244359"/>
                <a:gd name="connsiteY871" fmla="*/ 296228 h 1201102"/>
                <a:gd name="connsiteX872" fmla="*/ 1205307 w 1244359"/>
                <a:gd name="connsiteY872" fmla="*/ 633413 h 1201102"/>
                <a:gd name="connsiteX873" fmla="*/ 1205307 w 1244359"/>
                <a:gd name="connsiteY873" fmla="*/ 639128 h 1201102"/>
                <a:gd name="connsiteX874" fmla="*/ 1205307 w 1244359"/>
                <a:gd name="connsiteY874" fmla="*/ 633413 h 1201102"/>
                <a:gd name="connsiteX875" fmla="*/ 1223405 w 1244359"/>
                <a:gd name="connsiteY875" fmla="*/ 493395 h 1201102"/>
                <a:gd name="connsiteX876" fmla="*/ 1225310 w 1244359"/>
                <a:gd name="connsiteY876" fmla="*/ 489585 h 1201102"/>
                <a:gd name="connsiteX877" fmla="*/ 1224357 w 1244359"/>
                <a:gd name="connsiteY877" fmla="*/ 495300 h 1201102"/>
                <a:gd name="connsiteX878" fmla="*/ 1223405 w 1244359"/>
                <a:gd name="connsiteY878" fmla="*/ 493395 h 1201102"/>
                <a:gd name="connsiteX879" fmla="*/ 1221500 w 1244359"/>
                <a:gd name="connsiteY879" fmla="*/ 478155 h 1201102"/>
                <a:gd name="connsiteX880" fmla="*/ 1221500 w 1244359"/>
                <a:gd name="connsiteY880" fmla="*/ 476250 h 1201102"/>
                <a:gd name="connsiteX881" fmla="*/ 1223405 w 1244359"/>
                <a:gd name="connsiteY881" fmla="*/ 479108 h 1201102"/>
                <a:gd name="connsiteX882" fmla="*/ 1221500 w 1244359"/>
                <a:gd name="connsiteY882" fmla="*/ 478155 h 1201102"/>
                <a:gd name="connsiteX883" fmla="*/ 1216737 w 1244359"/>
                <a:gd name="connsiteY883" fmla="*/ 461963 h 1201102"/>
                <a:gd name="connsiteX884" fmla="*/ 1218642 w 1244359"/>
                <a:gd name="connsiteY884" fmla="*/ 470535 h 1201102"/>
                <a:gd name="connsiteX885" fmla="*/ 1217690 w 1244359"/>
                <a:gd name="connsiteY885" fmla="*/ 473393 h 1201102"/>
                <a:gd name="connsiteX886" fmla="*/ 1215785 w 1244359"/>
                <a:gd name="connsiteY886" fmla="*/ 470535 h 1201102"/>
                <a:gd name="connsiteX887" fmla="*/ 1215785 w 1244359"/>
                <a:gd name="connsiteY887" fmla="*/ 468630 h 1201102"/>
                <a:gd name="connsiteX888" fmla="*/ 1212927 w 1244359"/>
                <a:gd name="connsiteY888" fmla="*/ 465773 h 1201102"/>
                <a:gd name="connsiteX889" fmla="*/ 1211975 w 1244359"/>
                <a:gd name="connsiteY889" fmla="*/ 463868 h 1201102"/>
                <a:gd name="connsiteX890" fmla="*/ 1214832 w 1244359"/>
                <a:gd name="connsiteY890" fmla="*/ 460058 h 1201102"/>
                <a:gd name="connsiteX891" fmla="*/ 1216737 w 1244359"/>
                <a:gd name="connsiteY891" fmla="*/ 461963 h 1201102"/>
                <a:gd name="connsiteX892" fmla="*/ 1216737 w 1244359"/>
                <a:gd name="connsiteY892" fmla="*/ 461963 h 1201102"/>
                <a:gd name="connsiteX893" fmla="*/ 1205307 w 1244359"/>
                <a:gd name="connsiteY893" fmla="*/ 418148 h 1201102"/>
                <a:gd name="connsiteX894" fmla="*/ 1205307 w 1244359"/>
                <a:gd name="connsiteY894" fmla="*/ 418148 h 1201102"/>
                <a:gd name="connsiteX895" fmla="*/ 1205307 w 1244359"/>
                <a:gd name="connsiteY895" fmla="*/ 416243 h 1201102"/>
                <a:gd name="connsiteX896" fmla="*/ 1205307 w 1244359"/>
                <a:gd name="connsiteY896" fmla="*/ 418148 h 1201102"/>
                <a:gd name="connsiteX897" fmla="*/ 554750 w 1244359"/>
                <a:gd name="connsiteY897" fmla="*/ 109538 h 1201102"/>
                <a:gd name="connsiteX898" fmla="*/ 551892 w 1244359"/>
                <a:gd name="connsiteY898" fmla="*/ 108585 h 1201102"/>
                <a:gd name="connsiteX899" fmla="*/ 554750 w 1244359"/>
                <a:gd name="connsiteY899" fmla="*/ 109538 h 1201102"/>
                <a:gd name="connsiteX900" fmla="*/ 748107 w 1244359"/>
                <a:gd name="connsiteY900" fmla="*/ 1136333 h 1201102"/>
                <a:gd name="connsiteX901" fmla="*/ 740487 w 1244359"/>
                <a:gd name="connsiteY901" fmla="*/ 1139190 h 1201102"/>
                <a:gd name="connsiteX902" fmla="*/ 748107 w 1244359"/>
                <a:gd name="connsiteY902" fmla="*/ 1136333 h 1201102"/>
                <a:gd name="connsiteX903" fmla="*/ 1060527 w 1244359"/>
                <a:gd name="connsiteY903" fmla="*/ 986790 h 1201102"/>
                <a:gd name="connsiteX904" fmla="*/ 1052907 w 1244359"/>
                <a:gd name="connsiteY904" fmla="*/ 996315 h 1201102"/>
                <a:gd name="connsiteX905" fmla="*/ 1049097 w 1244359"/>
                <a:gd name="connsiteY905" fmla="*/ 995363 h 1201102"/>
                <a:gd name="connsiteX906" fmla="*/ 1060527 w 1244359"/>
                <a:gd name="connsiteY906" fmla="*/ 986790 h 1201102"/>
                <a:gd name="connsiteX907" fmla="*/ 1067195 w 1244359"/>
                <a:gd name="connsiteY907" fmla="*/ 977265 h 1201102"/>
                <a:gd name="connsiteX908" fmla="*/ 1070052 w 1244359"/>
                <a:gd name="connsiteY908" fmla="*/ 977265 h 1201102"/>
                <a:gd name="connsiteX909" fmla="*/ 1063385 w 1244359"/>
                <a:gd name="connsiteY909" fmla="*/ 985838 h 1201102"/>
                <a:gd name="connsiteX910" fmla="*/ 1067195 w 1244359"/>
                <a:gd name="connsiteY910" fmla="*/ 977265 h 1201102"/>
                <a:gd name="connsiteX911" fmla="*/ 1185305 w 1244359"/>
                <a:gd name="connsiteY911" fmla="*/ 723900 h 1201102"/>
                <a:gd name="connsiteX912" fmla="*/ 1185305 w 1244359"/>
                <a:gd name="connsiteY912" fmla="*/ 723900 h 1201102"/>
                <a:gd name="connsiteX913" fmla="*/ 1184352 w 1244359"/>
                <a:gd name="connsiteY913" fmla="*/ 726758 h 1201102"/>
                <a:gd name="connsiteX914" fmla="*/ 1185305 w 1244359"/>
                <a:gd name="connsiteY914" fmla="*/ 723900 h 1201102"/>
                <a:gd name="connsiteX915" fmla="*/ 1203402 w 1244359"/>
                <a:gd name="connsiteY915" fmla="*/ 662940 h 1201102"/>
                <a:gd name="connsiteX916" fmla="*/ 1203402 w 1244359"/>
                <a:gd name="connsiteY916" fmla="*/ 659130 h 1201102"/>
                <a:gd name="connsiteX917" fmla="*/ 1205307 w 1244359"/>
                <a:gd name="connsiteY917" fmla="*/ 658178 h 1201102"/>
                <a:gd name="connsiteX918" fmla="*/ 1203402 w 1244359"/>
                <a:gd name="connsiteY918" fmla="*/ 662940 h 1201102"/>
                <a:gd name="connsiteX919" fmla="*/ 1206260 w 1244359"/>
                <a:gd name="connsiteY919" fmla="*/ 653415 h 1201102"/>
                <a:gd name="connsiteX920" fmla="*/ 1205307 w 1244359"/>
                <a:gd name="connsiteY920" fmla="*/ 646748 h 1201102"/>
                <a:gd name="connsiteX921" fmla="*/ 1207212 w 1244359"/>
                <a:gd name="connsiteY921" fmla="*/ 640080 h 1201102"/>
                <a:gd name="connsiteX922" fmla="*/ 1206260 w 1244359"/>
                <a:gd name="connsiteY922" fmla="*/ 653415 h 1201102"/>
                <a:gd name="connsiteX923" fmla="*/ 1206260 w 1244359"/>
                <a:gd name="connsiteY923" fmla="*/ 653415 h 1201102"/>
                <a:gd name="connsiteX924" fmla="*/ 1225310 w 1244359"/>
                <a:gd name="connsiteY924" fmla="*/ 521018 h 1201102"/>
                <a:gd name="connsiteX925" fmla="*/ 1225310 w 1244359"/>
                <a:gd name="connsiteY925" fmla="*/ 508635 h 1201102"/>
                <a:gd name="connsiteX926" fmla="*/ 1225310 w 1244359"/>
                <a:gd name="connsiteY926" fmla="*/ 524828 h 1201102"/>
                <a:gd name="connsiteX927" fmla="*/ 1225310 w 1244359"/>
                <a:gd name="connsiteY927" fmla="*/ 521018 h 1201102"/>
                <a:gd name="connsiteX928" fmla="*/ 1224357 w 1244359"/>
                <a:gd name="connsiteY928" fmla="*/ 498158 h 1201102"/>
                <a:gd name="connsiteX929" fmla="*/ 1227215 w 1244359"/>
                <a:gd name="connsiteY929" fmla="*/ 506730 h 1201102"/>
                <a:gd name="connsiteX930" fmla="*/ 1224357 w 1244359"/>
                <a:gd name="connsiteY930" fmla="*/ 498158 h 1201102"/>
                <a:gd name="connsiteX931" fmla="*/ 1212927 w 1244359"/>
                <a:gd name="connsiteY931" fmla="*/ 422910 h 1201102"/>
                <a:gd name="connsiteX932" fmla="*/ 1210070 w 1244359"/>
                <a:gd name="connsiteY932" fmla="*/ 423863 h 1201102"/>
                <a:gd name="connsiteX933" fmla="*/ 1208165 w 1244359"/>
                <a:gd name="connsiteY933" fmla="*/ 416243 h 1201102"/>
                <a:gd name="connsiteX934" fmla="*/ 1211022 w 1244359"/>
                <a:gd name="connsiteY934" fmla="*/ 417195 h 1201102"/>
                <a:gd name="connsiteX935" fmla="*/ 1209117 w 1244359"/>
                <a:gd name="connsiteY935" fmla="*/ 412433 h 1201102"/>
                <a:gd name="connsiteX936" fmla="*/ 1211022 w 1244359"/>
                <a:gd name="connsiteY936" fmla="*/ 410528 h 1201102"/>
                <a:gd name="connsiteX937" fmla="*/ 1212927 w 1244359"/>
                <a:gd name="connsiteY937" fmla="*/ 422910 h 1201102"/>
                <a:gd name="connsiteX938" fmla="*/ 1206260 w 1244359"/>
                <a:gd name="connsiteY938" fmla="*/ 397193 h 1201102"/>
                <a:gd name="connsiteX939" fmla="*/ 1204355 w 1244359"/>
                <a:gd name="connsiteY939" fmla="*/ 392430 h 1201102"/>
                <a:gd name="connsiteX940" fmla="*/ 1204355 w 1244359"/>
                <a:gd name="connsiteY940" fmla="*/ 392430 h 1201102"/>
                <a:gd name="connsiteX941" fmla="*/ 1206260 w 1244359"/>
                <a:gd name="connsiteY941" fmla="*/ 391478 h 1201102"/>
                <a:gd name="connsiteX942" fmla="*/ 1206260 w 1244359"/>
                <a:gd name="connsiteY942" fmla="*/ 397193 h 1201102"/>
                <a:gd name="connsiteX943" fmla="*/ 1192925 w 1244359"/>
                <a:gd name="connsiteY943" fmla="*/ 381953 h 1201102"/>
                <a:gd name="connsiteX944" fmla="*/ 1193877 w 1244359"/>
                <a:gd name="connsiteY944" fmla="*/ 381953 h 1201102"/>
                <a:gd name="connsiteX945" fmla="*/ 1199592 w 1244359"/>
                <a:gd name="connsiteY945" fmla="*/ 389573 h 1201102"/>
                <a:gd name="connsiteX946" fmla="*/ 1202450 w 1244359"/>
                <a:gd name="connsiteY946" fmla="*/ 391478 h 1201102"/>
                <a:gd name="connsiteX947" fmla="*/ 1203402 w 1244359"/>
                <a:gd name="connsiteY947" fmla="*/ 395288 h 1201102"/>
                <a:gd name="connsiteX948" fmla="*/ 1202450 w 1244359"/>
                <a:gd name="connsiteY948" fmla="*/ 397193 h 1201102"/>
                <a:gd name="connsiteX949" fmla="*/ 1201497 w 1244359"/>
                <a:gd name="connsiteY949" fmla="*/ 396240 h 1201102"/>
                <a:gd name="connsiteX950" fmla="*/ 1202450 w 1244359"/>
                <a:gd name="connsiteY950" fmla="*/ 399098 h 1201102"/>
                <a:gd name="connsiteX951" fmla="*/ 1194830 w 1244359"/>
                <a:gd name="connsiteY951" fmla="*/ 399098 h 1201102"/>
                <a:gd name="connsiteX952" fmla="*/ 1192925 w 1244359"/>
                <a:gd name="connsiteY952" fmla="*/ 396240 h 1201102"/>
                <a:gd name="connsiteX953" fmla="*/ 1194830 w 1244359"/>
                <a:gd name="connsiteY953" fmla="*/ 389573 h 1201102"/>
                <a:gd name="connsiteX954" fmla="*/ 1191972 w 1244359"/>
                <a:gd name="connsiteY954" fmla="*/ 382905 h 1201102"/>
                <a:gd name="connsiteX955" fmla="*/ 1192925 w 1244359"/>
                <a:gd name="connsiteY955" fmla="*/ 381953 h 1201102"/>
                <a:gd name="connsiteX956" fmla="*/ 1166255 w 1244359"/>
                <a:gd name="connsiteY956" fmla="*/ 331470 h 1201102"/>
                <a:gd name="connsiteX957" fmla="*/ 1163397 w 1244359"/>
                <a:gd name="connsiteY957" fmla="*/ 331470 h 1201102"/>
                <a:gd name="connsiteX958" fmla="*/ 1161492 w 1244359"/>
                <a:gd name="connsiteY958" fmla="*/ 327660 h 1201102"/>
                <a:gd name="connsiteX959" fmla="*/ 1161492 w 1244359"/>
                <a:gd name="connsiteY959" fmla="*/ 324803 h 1201102"/>
                <a:gd name="connsiteX960" fmla="*/ 1166255 w 1244359"/>
                <a:gd name="connsiteY960" fmla="*/ 331470 h 1201102"/>
                <a:gd name="connsiteX961" fmla="*/ 1062432 w 1244359"/>
                <a:gd name="connsiteY961" fmla="*/ 189548 h 1201102"/>
                <a:gd name="connsiteX962" fmla="*/ 1064337 w 1244359"/>
                <a:gd name="connsiteY962" fmla="*/ 191453 h 1201102"/>
                <a:gd name="connsiteX963" fmla="*/ 1064337 w 1244359"/>
                <a:gd name="connsiteY963" fmla="*/ 192405 h 1201102"/>
                <a:gd name="connsiteX964" fmla="*/ 1057670 w 1244359"/>
                <a:gd name="connsiteY964" fmla="*/ 182880 h 1201102"/>
                <a:gd name="connsiteX965" fmla="*/ 1062432 w 1244359"/>
                <a:gd name="connsiteY965" fmla="*/ 189548 h 1201102"/>
                <a:gd name="connsiteX966" fmla="*/ 1007187 w 1244359"/>
                <a:gd name="connsiteY966" fmla="*/ 171450 h 1201102"/>
                <a:gd name="connsiteX967" fmla="*/ 1007187 w 1244359"/>
                <a:gd name="connsiteY967" fmla="*/ 171450 h 1201102"/>
                <a:gd name="connsiteX968" fmla="*/ 1006235 w 1244359"/>
                <a:gd name="connsiteY968" fmla="*/ 171450 h 1201102"/>
                <a:gd name="connsiteX969" fmla="*/ 1007187 w 1244359"/>
                <a:gd name="connsiteY969" fmla="*/ 171450 h 1201102"/>
                <a:gd name="connsiteX970" fmla="*/ 523317 w 1244359"/>
                <a:gd name="connsiteY970" fmla="*/ 111443 h 1201102"/>
                <a:gd name="connsiteX971" fmla="*/ 523317 w 1244359"/>
                <a:gd name="connsiteY971" fmla="*/ 113348 h 1201102"/>
                <a:gd name="connsiteX972" fmla="*/ 526175 w 1244359"/>
                <a:gd name="connsiteY972" fmla="*/ 111443 h 1201102"/>
                <a:gd name="connsiteX973" fmla="*/ 533795 w 1244359"/>
                <a:gd name="connsiteY973" fmla="*/ 111443 h 1201102"/>
                <a:gd name="connsiteX974" fmla="*/ 529032 w 1244359"/>
                <a:gd name="connsiteY974" fmla="*/ 116205 h 1201102"/>
                <a:gd name="connsiteX975" fmla="*/ 522365 w 1244359"/>
                <a:gd name="connsiteY975" fmla="*/ 113348 h 1201102"/>
                <a:gd name="connsiteX976" fmla="*/ 519507 w 1244359"/>
                <a:gd name="connsiteY976" fmla="*/ 114300 h 1201102"/>
                <a:gd name="connsiteX977" fmla="*/ 509982 w 1244359"/>
                <a:gd name="connsiteY977" fmla="*/ 113348 h 1201102"/>
                <a:gd name="connsiteX978" fmla="*/ 509982 w 1244359"/>
                <a:gd name="connsiteY978" fmla="*/ 113348 h 1201102"/>
                <a:gd name="connsiteX979" fmla="*/ 523317 w 1244359"/>
                <a:gd name="connsiteY979" fmla="*/ 111443 h 1201102"/>
                <a:gd name="connsiteX980" fmla="*/ 486170 w 1244359"/>
                <a:gd name="connsiteY980" fmla="*/ 117158 h 1201102"/>
                <a:gd name="connsiteX981" fmla="*/ 498552 w 1244359"/>
                <a:gd name="connsiteY981" fmla="*/ 116205 h 1201102"/>
                <a:gd name="connsiteX982" fmla="*/ 494742 w 1244359"/>
                <a:gd name="connsiteY982" fmla="*/ 117158 h 1201102"/>
                <a:gd name="connsiteX983" fmla="*/ 490932 w 1244359"/>
                <a:gd name="connsiteY983" fmla="*/ 118110 h 1201102"/>
                <a:gd name="connsiteX984" fmla="*/ 474740 w 1244359"/>
                <a:gd name="connsiteY984" fmla="*/ 122873 h 1201102"/>
                <a:gd name="connsiteX985" fmla="*/ 468072 w 1244359"/>
                <a:gd name="connsiteY985" fmla="*/ 121920 h 1201102"/>
                <a:gd name="connsiteX986" fmla="*/ 486170 w 1244359"/>
                <a:gd name="connsiteY986" fmla="*/ 117158 h 1201102"/>
                <a:gd name="connsiteX987" fmla="*/ 169940 w 1244359"/>
                <a:gd name="connsiteY987" fmla="*/ 883920 h 1201102"/>
                <a:gd name="connsiteX988" fmla="*/ 168987 w 1244359"/>
                <a:gd name="connsiteY988" fmla="*/ 881063 h 1201102"/>
                <a:gd name="connsiteX989" fmla="*/ 169940 w 1244359"/>
                <a:gd name="connsiteY989" fmla="*/ 880110 h 1201102"/>
                <a:gd name="connsiteX990" fmla="*/ 170892 w 1244359"/>
                <a:gd name="connsiteY990" fmla="*/ 879158 h 1201102"/>
                <a:gd name="connsiteX991" fmla="*/ 170892 w 1244359"/>
                <a:gd name="connsiteY991" fmla="*/ 879158 h 1201102"/>
                <a:gd name="connsiteX992" fmla="*/ 170892 w 1244359"/>
                <a:gd name="connsiteY992" fmla="*/ 879158 h 1201102"/>
                <a:gd name="connsiteX993" fmla="*/ 171845 w 1244359"/>
                <a:gd name="connsiteY993" fmla="*/ 882015 h 1201102"/>
                <a:gd name="connsiteX994" fmla="*/ 169940 w 1244359"/>
                <a:gd name="connsiteY994" fmla="*/ 883920 h 1201102"/>
                <a:gd name="connsiteX995" fmla="*/ 187085 w 1244359"/>
                <a:gd name="connsiteY995" fmla="*/ 931545 h 1201102"/>
                <a:gd name="connsiteX996" fmla="*/ 185180 w 1244359"/>
                <a:gd name="connsiteY996" fmla="*/ 933450 h 1201102"/>
                <a:gd name="connsiteX997" fmla="*/ 184227 w 1244359"/>
                <a:gd name="connsiteY997" fmla="*/ 932498 h 1201102"/>
                <a:gd name="connsiteX998" fmla="*/ 184227 w 1244359"/>
                <a:gd name="connsiteY998" fmla="*/ 927735 h 1201102"/>
                <a:gd name="connsiteX999" fmla="*/ 184227 w 1244359"/>
                <a:gd name="connsiteY999" fmla="*/ 927735 h 1201102"/>
                <a:gd name="connsiteX1000" fmla="*/ 184227 w 1244359"/>
                <a:gd name="connsiteY1000" fmla="*/ 927735 h 1201102"/>
                <a:gd name="connsiteX1001" fmla="*/ 181370 w 1244359"/>
                <a:gd name="connsiteY1001" fmla="*/ 926783 h 1201102"/>
                <a:gd name="connsiteX1002" fmla="*/ 181370 w 1244359"/>
                <a:gd name="connsiteY1002" fmla="*/ 925830 h 1201102"/>
                <a:gd name="connsiteX1003" fmla="*/ 183275 w 1244359"/>
                <a:gd name="connsiteY1003" fmla="*/ 928688 h 1201102"/>
                <a:gd name="connsiteX1004" fmla="*/ 183275 w 1244359"/>
                <a:gd name="connsiteY1004" fmla="*/ 928688 h 1201102"/>
                <a:gd name="connsiteX1005" fmla="*/ 183275 w 1244359"/>
                <a:gd name="connsiteY1005" fmla="*/ 928688 h 1201102"/>
                <a:gd name="connsiteX1006" fmla="*/ 187085 w 1244359"/>
                <a:gd name="connsiteY1006" fmla="*/ 931545 h 1201102"/>
                <a:gd name="connsiteX1007" fmla="*/ 198515 w 1244359"/>
                <a:gd name="connsiteY1007" fmla="*/ 942023 h 1201102"/>
                <a:gd name="connsiteX1008" fmla="*/ 198515 w 1244359"/>
                <a:gd name="connsiteY1008" fmla="*/ 942023 h 1201102"/>
                <a:gd name="connsiteX1009" fmla="*/ 198515 w 1244359"/>
                <a:gd name="connsiteY1009" fmla="*/ 942023 h 1201102"/>
                <a:gd name="connsiteX1010" fmla="*/ 195657 w 1244359"/>
                <a:gd name="connsiteY1010" fmla="*/ 940118 h 1201102"/>
                <a:gd name="connsiteX1011" fmla="*/ 198515 w 1244359"/>
                <a:gd name="connsiteY1011" fmla="*/ 938213 h 1201102"/>
                <a:gd name="connsiteX1012" fmla="*/ 201372 w 1244359"/>
                <a:gd name="connsiteY1012" fmla="*/ 940118 h 1201102"/>
                <a:gd name="connsiteX1013" fmla="*/ 198515 w 1244359"/>
                <a:gd name="connsiteY1013" fmla="*/ 942023 h 1201102"/>
                <a:gd name="connsiteX1014" fmla="*/ 206135 w 1244359"/>
                <a:gd name="connsiteY1014" fmla="*/ 950595 h 1201102"/>
                <a:gd name="connsiteX1015" fmla="*/ 204230 w 1244359"/>
                <a:gd name="connsiteY1015" fmla="*/ 953453 h 1201102"/>
                <a:gd name="connsiteX1016" fmla="*/ 204230 w 1244359"/>
                <a:gd name="connsiteY1016" fmla="*/ 952500 h 1201102"/>
                <a:gd name="connsiteX1017" fmla="*/ 206135 w 1244359"/>
                <a:gd name="connsiteY1017" fmla="*/ 950595 h 1201102"/>
                <a:gd name="connsiteX1018" fmla="*/ 206135 w 1244359"/>
                <a:gd name="connsiteY1018" fmla="*/ 950595 h 1201102"/>
                <a:gd name="connsiteX1019" fmla="*/ 206135 w 1244359"/>
                <a:gd name="connsiteY1019" fmla="*/ 950595 h 1201102"/>
                <a:gd name="connsiteX1020" fmla="*/ 208040 w 1244359"/>
                <a:gd name="connsiteY1020" fmla="*/ 943928 h 1201102"/>
                <a:gd name="connsiteX1021" fmla="*/ 212802 w 1244359"/>
                <a:gd name="connsiteY1021" fmla="*/ 943928 h 1201102"/>
                <a:gd name="connsiteX1022" fmla="*/ 211850 w 1244359"/>
                <a:gd name="connsiteY1022" fmla="*/ 946785 h 1201102"/>
                <a:gd name="connsiteX1023" fmla="*/ 206135 w 1244359"/>
                <a:gd name="connsiteY1023" fmla="*/ 950595 h 1201102"/>
                <a:gd name="connsiteX1024" fmla="*/ 206135 w 1244359"/>
                <a:gd name="connsiteY1024" fmla="*/ 950595 h 1201102"/>
                <a:gd name="connsiteX1025" fmla="*/ 206135 w 1244359"/>
                <a:gd name="connsiteY1025" fmla="*/ 950595 h 1201102"/>
                <a:gd name="connsiteX1026" fmla="*/ 221375 w 1244359"/>
                <a:gd name="connsiteY1026" fmla="*/ 954405 h 1201102"/>
                <a:gd name="connsiteX1027" fmla="*/ 212802 w 1244359"/>
                <a:gd name="connsiteY1027" fmla="*/ 972503 h 1201102"/>
                <a:gd name="connsiteX1028" fmla="*/ 209945 w 1244359"/>
                <a:gd name="connsiteY1028" fmla="*/ 973455 h 1201102"/>
                <a:gd name="connsiteX1029" fmla="*/ 208040 w 1244359"/>
                <a:gd name="connsiteY1029" fmla="*/ 971550 h 1201102"/>
                <a:gd name="connsiteX1030" fmla="*/ 217565 w 1244359"/>
                <a:gd name="connsiteY1030" fmla="*/ 951548 h 1201102"/>
                <a:gd name="connsiteX1031" fmla="*/ 221375 w 1244359"/>
                <a:gd name="connsiteY1031" fmla="*/ 951548 h 1201102"/>
                <a:gd name="connsiteX1032" fmla="*/ 221375 w 1244359"/>
                <a:gd name="connsiteY1032" fmla="*/ 951548 h 1201102"/>
                <a:gd name="connsiteX1033" fmla="*/ 222327 w 1244359"/>
                <a:gd name="connsiteY1033" fmla="*/ 952500 h 1201102"/>
                <a:gd name="connsiteX1034" fmla="*/ 222327 w 1244359"/>
                <a:gd name="connsiteY1034" fmla="*/ 952500 h 1201102"/>
                <a:gd name="connsiteX1035" fmla="*/ 221375 w 1244359"/>
                <a:gd name="connsiteY1035" fmla="*/ 954405 h 1201102"/>
                <a:gd name="connsiteX1036" fmla="*/ 278525 w 1244359"/>
                <a:gd name="connsiteY1036" fmla="*/ 1001078 h 1201102"/>
                <a:gd name="connsiteX1037" fmla="*/ 275667 w 1244359"/>
                <a:gd name="connsiteY1037" fmla="*/ 1002983 h 1201102"/>
                <a:gd name="connsiteX1038" fmla="*/ 278525 w 1244359"/>
                <a:gd name="connsiteY1038" fmla="*/ 1000125 h 1201102"/>
                <a:gd name="connsiteX1039" fmla="*/ 283287 w 1244359"/>
                <a:gd name="connsiteY1039" fmla="*/ 1004888 h 1201102"/>
                <a:gd name="connsiteX1040" fmla="*/ 283287 w 1244359"/>
                <a:gd name="connsiteY1040" fmla="*/ 1005840 h 1201102"/>
                <a:gd name="connsiteX1041" fmla="*/ 278525 w 1244359"/>
                <a:gd name="connsiteY1041" fmla="*/ 1001078 h 1201102"/>
                <a:gd name="connsiteX1042" fmla="*/ 302337 w 1244359"/>
                <a:gd name="connsiteY1042" fmla="*/ 1006793 h 1201102"/>
                <a:gd name="connsiteX1043" fmla="*/ 302337 w 1244359"/>
                <a:gd name="connsiteY1043" fmla="*/ 1006793 h 1201102"/>
                <a:gd name="connsiteX1044" fmla="*/ 302337 w 1244359"/>
                <a:gd name="connsiteY1044" fmla="*/ 1006793 h 1201102"/>
                <a:gd name="connsiteX1045" fmla="*/ 302337 w 1244359"/>
                <a:gd name="connsiteY1045" fmla="*/ 1006793 h 1201102"/>
                <a:gd name="connsiteX1046" fmla="*/ 302337 w 1244359"/>
                <a:gd name="connsiteY1046" fmla="*/ 1006793 h 1201102"/>
                <a:gd name="connsiteX1047" fmla="*/ 303290 w 1244359"/>
                <a:gd name="connsiteY1047" fmla="*/ 1006793 h 1201102"/>
                <a:gd name="connsiteX1048" fmla="*/ 302337 w 1244359"/>
                <a:gd name="connsiteY1048" fmla="*/ 1006793 h 1201102"/>
                <a:gd name="connsiteX1049" fmla="*/ 430925 w 1244359"/>
                <a:gd name="connsiteY1049" fmla="*/ 1107758 h 1201102"/>
                <a:gd name="connsiteX1050" fmla="*/ 393777 w 1244359"/>
                <a:gd name="connsiteY1050" fmla="*/ 1094423 h 1201102"/>
                <a:gd name="connsiteX1051" fmla="*/ 379490 w 1244359"/>
                <a:gd name="connsiteY1051" fmla="*/ 1085850 h 1201102"/>
                <a:gd name="connsiteX1052" fmla="*/ 377585 w 1244359"/>
                <a:gd name="connsiteY1052" fmla="*/ 1084898 h 1201102"/>
                <a:gd name="connsiteX1053" fmla="*/ 384252 w 1244359"/>
                <a:gd name="connsiteY1053" fmla="*/ 1085850 h 1201102"/>
                <a:gd name="connsiteX1054" fmla="*/ 399492 w 1244359"/>
                <a:gd name="connsiteY1054" fmla="*/ 1089660 h 1201102"/>
                <a:gd name="connsiteX1055" fmla="*/ 415685 w 1244359"/>
                <a:gd name="connsiteY1055" fmla="*/ 1095375 h 1201102"/>
                <a:gd name="connsiteX1056" fmla="*/ 448070 w 1244359"/>
                <a:gd name="connsiteY1056" fmla="*/ 1106805 h 1201102"/>
                <a:gd name="connsiteX1057" fmla="*/ 469025 w 1244359"/>
                <a:gd name="connsiteY1057" fmla="*/ 1106805 h 1201102"/>
                <a:gd name="connsiteX1058" fmla="*/ 469025 w 1244359"/>
                <a:gd name="connsiteY1058" fmla="*/ 1117283 h 1201102"/>
                <a:gd name="connsiteX1059" fmla="*/ 430925 w 1244359"/>
                <a:gd name="connsiteY1059" fmla="*/ 1107758 h 1201102"/>
                <a:gd name="connsiteX1060" fmla="*/ 609042 w 1244359"/>
                <a:gd name="connsiteY1060" fmla="*/ 1137285 h 1201102"/>
                <a:gd name="connsiteX1061" fmla="*/ 618567 w 1244359"/>
                <a:gd name="connsiteY1061" fmla="*/ 1138238 h 1201102"/>
                <a:gd name="connsiteX1062" fmla="*/ 615710 w 1244359"/>
                <a:gd name="connsiteY1062" fmla="*/ 1137285 h 1201102"/>
                <a:gd name="connsiteX1063" fmla="*/ 619520 w 1244359"/>
                <a:gd name="connsiteY1063" fmla="*/ 1135380 h 1201102"/>
                <a:gd name="connsiteX1064" fmla="*/ 607137 w 1244359"/>
                <a:gd name="connsiteY1064" fmla="*/ 1135380 h 1201102"/>
                <a:gd name="connsiteX1065" fmla="*/ 630950 w 1244359"/>
                <a:gd name="connsiteY1065" fmla="*/ 1128713 h 1201102"/>
                <a:gd name="connsiteX1066" fmla="*/ 630950 w 1244359"/>
                <a:gd name="connsiteY1066" fmla="*/ 1133475 h 1201102"/>
                <a:gd name="connsiteX1067" fmla="*/ 636665 w 1244359"/>
                <a:gd name="connsiteY1067" fmla="*/ 1134428 h 1201102"/>
                <a:gd name="connsiteX1068" fmla="*/ 633807 w 1244359"/>
                <a:gd name="connsiteY1068" fmla="*/ 1130618 h 1201102"/>
                <a:gd name="connsiteX1069" fmla="*/ 650952 w 1244359"/>
                <a:gd name="connsiteY1069" fmla="*/ 1127760 h 1201102"/>
                <a:gd name="connsiteX1070" fmla="*/ 659525 w 1244359"/>
                <a:gd name="connsiteY1070" fmla="*/ 1127760 h 1201102"/>
                <a:gd name="connsiteX1071" fmla="*/ 648095 w 1244359"/>
                <a:gd name="connsiteY1071" fmla="*/ 1132523 h 1201102"/>
                <a:gd name="connsiteX1072" fmla="*/ 666192 w 1244359"/>
                <a:gd name="connsiteY1072" fmla="*/ 1132523 h 1201102"/>
                <a:gd name="connsiteX1073" fmla="*/ 652857 w 1244359"/>
                <a:gd name="connsiteY1073" fmla="*/ 1134428 h 1201102"/>
                <a:gd name="connsiteX1074" fmla="*/ 638570 w 1244359"/>
                <a:gd name="connsiteY1074" fmla="*/ 1136333 h 1201102"/>
                <a:gd name="connsiteX1075" fmla="*/ 609042 w 1244359"/>
                <a:gd name="connsiteY1075" fmla="*/ 1137285 h 1201102"/>
                <a:gd name="connsiteX1076" fmla="*/ 611900 w 1244359"/>
                <a:gd name="connsiteY1076" fmla="*/ 1170623 h 1201102"/>
                <a:gd name="connsiteX1077" fmla="*/ 617615 w 1244359"/>
                <a:gd name="connsiteY1077" fmla="*/ 1171575 h 1201102"/>
                <a:gd name="connsiteX1078" fmla="*/ 596660 w 1244359"/>
                <a:gd name="connsiteY1078" fmla="*/ 1173480 h 1201102"/>
                <a:gd name="connsiteX1079" fmla="*/ 569990 w 1244359"/>
                <a:gd name="connsiteY1079" fmla="*/ 1173480 h 1201102"/>
                <a:gd name="connsiteX1080" fmla="*/ 611900 w 1244359"/>
                <a:gd name="connsiteY1080" fmla="*/ 1170623 h 1201102"/>
                <a:gd name="connsiteX1081" fmla="*/ 565227 w 1244359"/>
                <a:gd name="connsiteY1081" fmla="*/ 1175385 h 1201102"/>
                <a:gd name="connsiteX1082" fmla="*/ 584277 w 1244359"/>
                <a:gd name="connsiteY1082" fmla="*/ 1177290 h 1201102"/>
                <a:gd name="connsiteX1083" fmla="*/ 605232 w 1244359"/>
                <a:gd name="connsiteY1083" fmla="*/ 1177290 h 1201102"/>
                <a:gd name="connsiteX1084" fmla="*/ 582372 w 1244359"/>
                <a:gd name="connsiteY1084" fmla="*/ 1178243 h 1201102"/>
                <a:gd name="connsiteX1085" fmla="*/ 562370 w 1244359"/>
                <a:gd name="connsiteY1085" fmla="*/ 1179195 h 1201102"/>
                <a:gd name="connsiteX1086" fmla="*/ 565227 w 1244359"/>
                <a:gd name="connsiteY1086" fmla="*/ 1175385 h 1201102"/>
                <a:gd name="connsiteX1087" fmla="*/ 561417 w 1244359"/>
                <a:gd name="connsiteY1087" fmla="*/ 1183005 h 1201102"/>
                <a:gd name="connsiteX1088" fmla="*/ 569037 w 1244359"/>
                <a:gd name="connsiteY1088" fmla="*/ 1183005 h 1201102"/>
                <a:gd name="connsiteX1089" fmla="*/ 561417 w 1244359"/>
                <a:gd name="connsiteY1089" fmla="*/ 1183005 h 1201102"/>
                <a:gd name="connsiteX1090" fmla="*/ 661430 w 1244359"/>
                <a:gd name="connsiteY1090" fmla="*/ 1187768 h 1201102"/>
                <a:gd name="connsiteX1091" fmla="*/ 661430 w 1244359"/>
                <a:gd name="connsiteY1091" fmla="*/ 1184910 h 1201102"/>
                <a:gd name="connsiteX1092" fmla="*/ 659525 w 1244359"/>
                <a:gd name="connsiteY1092" fmla="*/ 1185863 h 1201102"/>
                <a:gd name="connsiteX1093" fmla="*/ 649047 w 1244359"/>
                <a:gd name="connsiteY1093" fmla="*/ 1187768 h 1201102"/>
                <a:gd name="connsiteX1094" fmla="*/ 627140 w 1244359"/>
                <a:gd name="connsiteY1094" fmla="*/ 1189673 h 1201102"/>
                <a:gd name="connsiteX1095" fmla="*/ 581420 w 1244359"/>
                <a:gd name="connsiteY1095" fmla="*/ 1188720 h 1201102"/>
                <a:gd name="connsiteX1096" fmla="*/ 578562 w 1244359"/>
                <a:gd name="connsiteY1096" fmla="*/ 1190625 h 1201102"/>
                <a:gd name="connsiteX1097" fmla="*/ 569990 w 1244359"/>
                <a:gd name="connsiteY1097" fmla="*/ 1188720 h 1201102"/>
                <a:gd name="connsiteX1098" fmla="*/ 582372 w 1244359"/>
                <a:gd name="connsiteY1098" fmla="*/ 1187768 h 1201102"/>
                <a:gd name="connsiteX1099" fmla="*/ 580467 w 1244359"/>
                <a:gd name="connsiteY1099" fmla="*/ 1184910 h 1201102"/>
                <a:gd name="connsiteX1100" fmla="*/ 642380 w 1244359"/>
                <a:gd name="connsiteY1100" fmla="*/ 1179195 h 1201102"/>
                <a:gd name="connsiteX1101" fmla="*/ 654762 w 1244359"/>
                <a:gd name="connsiteY1101" fmla="*/ 1182053 h 1201102"/>
                <a:gd name="connsiteX1102" fmla="*/ 653810 w 1244359"/>
                <a:gd name="connsiteY1102" fmla="*/ 1178243 h 1201102"/>
                <a:gd name="connsiteX1103" fmla="*/ 662382 w 1244359"/>
                <a:gd name="connsiteY1103" fmla="*/ 1178243 h 1201102"/>
                <a:gd name="connsiteX1104" fmla="*/ 664287 w 1244359"/>
                <a:gd name="connsiteY1104" fmla="*/ 1181100 h 1201102"/>
                <a:gd name="connsiteX1105" fmla="*/ 681432 w 1244359"/>
                <a:gd name="connsiteY1105" fmla="*/ 1176338 h 1201102"/>
                <a:gd name="connsiteX1106" fmla="*/ 673812 w 1244359"/>
                <a:gd name="connsiteY1106" fmla="*/ 1176338 h 1201102"/>
                <a:gd name="connsiteX1107" fmla="*/ 692862 w 1244359"/>
                <a:gd name="connsiteY1107" fmla="*/ 1173480 h 1201102"/>
                <a:gd name="connsiteX1108" fmla="*/ 695720 w 1244359"/>
                <a:gd name="connsiteY1108" fmla="*/ 1179195 h 1201102"/>
                <a:gd name="connsiteX1109" fmla="*/ 669050 w 1244359"/>
                <a:gd name="connsiteY1109" fmla="*/ 1183958 h 1201102"/>
                <a:gd name="connsiteX1110" fmla="*/ 707150 w 1244359"/>
                <a:gd name="connsiteY1110" fmla="*/ 1182053 h 1201102"/>
                <a:gd name="connsiteX1111" fmla="*/ 661430 w 1244359"/>
                <a:gd name="connsiteY1111" fmla="*/ 1187768 h 1201102"/>
                <a:gd name="connsiteX1112" fmla="*/ 730010 w 1244359"/>
                <a:gd name="connsiteY1112" fmla="*/ 1167765 h 1201102"/>
                <a:gd name="connsiteX1113" fmla="*/ 728105 w 1244359"/>
                <a:gd name="connsiteY1113" fmla="*/ 1164908 h 1201102"/>
                <a:gd name="connsiteX1114" fmla="*/ 738582 w 1244359"/>
                <a:gd name="connsiteY1114" fmla="*/ 1163955 h 1201102"/>
                <a:gd name="connsiteX1115" fmla="*/ 730010 w 1244359"/>
                <a:gd name="connsiteY1115" fmla="*/ 1167765 h 1201102"/>
                <a:gd name="connsiteX1116" fmla="*/ 769062 w 1244359"/>
                <a:gd name="connsiteY1116" fmla="*/ 1153478 h 1201102"/>
                <a:gd name="connsiteX1117" fmla="*/ 718580 w 1244359"/>
                <a:gd name="connsiteY1117" fmla="*/ 1163955 h 1201102"/>
                <a:gd name="connsiteX1118" fmla="*/ 724295 w 1244359"/>
                <a:gd name="connsiteY1118" fmla="*/ 1163955 h 1201102"/>
                <a:gd name="connsiteX1119" fmla="*/ 715722 w 1244359"/>
                <a:gd name="connsiteY1119" fmla="*/ 1164908 h 1201102"/>
                <a:gd name="connsiteX1120" fmla="*/ 713817 w 1244359"/>
                <a:gd name="connsiteY1120" fmla="*/ 1170623 h 1201102"/>
                <a:gd name="connsiteX1121" fmla="*/ 708102 w 1244359"/>
                <a:gd name="connsiteY1121" fmla="*/ 1164908 h 1201102"/>
                <a:gd name="connsiteX1122" fmla="*/ 725247 w 1244359"/>
                <a:gd name="connsiteY1122" fmla="*/ 1160145 h 1201102"/>
                <a:gd name="connsiteX1123" fmla="*/ 717627 w 1244359"/>
                <a:gd name="connsiteY1123" fmla="*/ 1160145 h 1201102"/>
                <a:gd name="connsiteX1124" fmla="*/ 724295 w 1244359"/>
                <a:gd name="connsiteY1124" fmla="*/ 1156335 h 1201102"/>
                <a:gd name="connsiteX1125" fmla="*/ 726200 w 1244359"/>
                <a:gd name="connsiteY1125" fmla="*/ 1159193 h 1201102"/>
                <a:gd name="connsiteX1126" fmla="*/ 755727 w 1244359"/>
                <a:gd name="connsiteY1126" fmla="*/ 1149668 h 1201102"/>
                <a:gd name="connsiteX1127" fmla="*/ 766205 w 1244359"/>
                <a:gd name="connsiteY1127" fmla="*/ 1149668 h 1201102"/>
                <a:gd name="connsiteX1128" fmla="*/ 765252 w 1244359"/>
                <a:gd name="connsiteY1128" fmla="*/ 1146810 h 1201102"/>
                <a:gd name="connsiteX1129" fmla="*/ 785255 w 1244359"/>
                <a:gd name="connsiteY1129" fmla="*/ 1142048 h 1201102"/>
                <a:gd name="connsiteX1130" fmla="*/ 777635 w 1244359"/>
                <a:gd name="connsiteY1130" fmla="*/ 1142048 h 1201102"/>
                <a:gd name="connsiteX1131" fmla="*/ 793827 w 1244359"/>
                <a:gd name="connsiteY1131" fmla="*/ 1135380 h 1201102"/>
                <a:gd name="connsiteX1132" fmla="*/ 793827 w 1244359"/>
                <a:gd name="connsiteY1132" fmla="*/ 1139190 h 1201102"/>
                <a:gd name="connsiteX1133" fmla="*/ 796685 w 1244359"/>
                <a:gd name="connsiteY1133" fmla="*/ 1134428 h 1201102"/>
                <a:gd name="connsiteX1134" fmla="*/ 809067 w 1244359"/>
                <a:gd name="connsiteY1134" fmla="*/ 1133475 h 1201102"/>
                <a:gd name="connsiteX1135" fmla="*/ 769062 w 1244359"/>
                <a:gd name="connsiteY1135" fmla="*/ 1153478 h 1201102"/>
                <a:gd name="connsiteX1136" fmla="*/ 901460 w 1244359"/>
                <a:gd name="connsiteY1136" fmla="*/ 1118235 h 1201102"/>
                <a:gd name="connsiteX1137" fmla="*/ 910985 w 1244359"/>
                <a:gd name="connsiteY1137" fmla="*/ 1109663 h 1201102"/>
                <a:gd name="connsiteX1138" fmla="*/ 901460 w 1244359"/>
                <a:gd name="connsiteY1138" fmla="*/ 1118235 h 1201102"/>
                <a:gd name="connsiteX1139" fmla="*/ 943370 w 1244359"/>
                <a:gd name="connsiteY1139" fmla="*/ 1108710 h 1201102"/>
                <a:gd name="connsiteX1140" fmla="*/ 936702 w 1244359"/>
                <a:gd name="connsiteY1140" fmla="*/ 1110615 h 1201102"/>
                <a:gd name="connsiteX1141" fmla="*/ 941465 w 1244359"/>
                <a:gd name="connsiteY1141" fmla="*/ 1106805 h 1201102"/>
                <a:gd name="connsiteX1142" fmla="*/ 944322 w 1244359"/>
                <a:gd name="connsiteY1142" fmla="*/ 1107758 h 1201102"/>
                <a:gd name="connsiteX1143" fmla="*/ 943370 w 1244359"/>
                <a:gd name="connsiteY1143" fmla="*/ 1108710 h 1201102"/>
                <a:gd name="connsiteX1144" fmla="*/ 938607 w 1244359"/>
                <a:gd name="connsiteY1144" fmla="*/ 1096328 h 1201102"/>
                <a:gd name="connsiteX1145" fmla="*/ 943370 w 1244359"/>
                <a:gd name="connsiteY1145" fmla="*/ 1093470 h 1201102"/>
                <a:gd name="connsiteX1146" fmla="*/ 944322 w 1244359"/>
                <a:gd name="connsiteY1146" fmla="*/ 1095375 h 1201102"/>
                <a:gd name="connsiteX1147" fmla="*/ 938607 w 1244359"/>
                <a:gd name="connsiteY1147" fmla="*/ 1096328 h 1201102"/>
                <a:gd name="connsiteX1148" fmla="*/ 944322 w 1244359"/>
                <a:gd name="connsiteY1148" fmla="*/ 1091565 h 1201102"/>
                <a:gd name="connsiteX1149" fmla="*/ 950990 w 1244359"/>
                <a:gd name="connsiteY1149" fmla="*/ 1084898 h 1201102"/>
                <a:gd name="connsiteX1150" fmla="*/ 952895 w 1244359"/>
                <a:gd name="connsiteY1150" fmla="*/ 1086803 h 1201102"/>
                <a:gd name="connsiteX1151" fmla="*/ 944322 w 1244359"/>
                <a:gd name="connsiteY1151" fmla="*/ 1091565 h 1201102"/>
                <a:gd name="connsiteX1152" fmla="*/ 942417 w 1244359"/>
                <a:gd name="connsiteY1152" fmla="*/ 1087755 h 1201102"/>
                <a:gd name="connsiteX1153" fmla="*/ 922415 w 1244359"/>
                <a:gd name="connsiteY1153" fmla="*/ 1102043 h 1201102"/>
                <a:gd name="connsiteX1154" fmla="*/ 937655 w 1244359"/>
                <a:gd name="connsiteY1154" fmla="*/ 1087755 h 1201102"/>
                <a:gd name="connsiteX1155" fmla="*/ 960515 w 1244359"/>
                <a:gd name="connsiteY1155" fmla="*/ 1070610 h 1201102"/>
                <a:gd name="connsiteX1156" fmla="*/ 942417 w 1244359"/>
                <a:gd name="connsiteY1156" fmla="*/ 1087755 h 1201102"/>
                <a:gd name="connsiteX1157" fmla="*/ 998615 w 1244359"/>
                <a:gd name="connsiteY1157" fmla="*/ 1076325 h 1201102"/>
                <a:gd name="connsiteX1158" fmla="*/ 995757 w 1244359"/>
                <a:gd name="connsiteY1158" fmla="*/ 1070610 h 1201102"/>
                <a:gd name="connsiteX1159" fmla="*/ 998615 w 1244359"/>
                <a:gd name="connsiteY1159" fmla="*/ 1076325 h 1201102"/>
                <a:gd name="connsiteX1160" fmla="*/ 1003377 w 1244359"/>
                <a:gd name="connsiteY1160" fmla="*/ 1069658 h 1201102"/>
                <a:gd name="connsiteX1161" fmla="*/ 999567 w 1244359"/>
                <a:gd name="connsiteY1161" fmla="*/ 1069658 h 1201102"/>
                <a:gd name="connsiteX1162" fmla="*/ 1002425 w 1244359"/>
                <a:gd name="connsiteY1162" fmla="*/ 1067753 h 1201102"/>
                <a:gd name="connsiteX1163" fmla="*/ 1006235 w 1244359"/>
                <a:gd name="connsiteY1163" fmla="*/ 1066800 h 1201102"/>
                <a:gd name="connsiteX1164" fmla="*/ 1006235 w 1244359"/>
                <a:gd name="connsiteY1164" fmla="*/ 1069658 h 1201102"/>
                <a:gd name="connsiteX1165" fmla="*/ 1003377 w 1244359"/>
                <a:gd name="connsiteY1165" fmla="*/ 1069658 h 1201102"/>
                <a:gd name="connsiteX1166" fmla="*/ 1025285 w 1244359"/>
                <a:gd name="connsiteY1166" fmla="*/ 1058228 h 1201102"/>
                <a:gd name="connsiteX1167" fmla="*/ 1029095 w 1244359"/>
                <a:gd name="connsiteY1167" fmla="*/ 1053465 h 1201102"/>
                <a:gd name="connsiteX1168" fmla="*/ 1025285 w 1244359"/>
                <a:gd name="connsiteY1168" fmla="*/ 1056323 h 1201102"/>
                <a:gd name="connsiteX1169" fmla="*/ 1023380 w 1244359"/>
                <a:gd name="connsiteY1169" fmla="*/ 1054418 h 1201102"/>
                <a:gd name="connsiteX1170" fmla="*/ 1031952 w 1244359"/>
                <a:gd name="connsiteY1170" fmla="*/ 1051560 h 1201102"/>
                <a:gd name="connsiteX1171" fmla="*/ 1025285 w 1244359"/>
                <a:gd name="connsiteY1171" fmla="*/ 1058228 h 1201102"/>
                <a:gd name="connsiteX1172" fmla="*/ 1052907 w 1244359"/>
                <a:gd name="connsiteY1172" fmla="*/ 1010603 h 1201102"/>
                <a:gd name="connsiteX1173" fmla="*/ 1054812 w 1244359"/>
                <a:gd name="connsiteY1173" fmla="*/ 1012508 h 1201102"/>
                <a:gd name="connsiteX1174" fmla="*/ 1050050 w 1244359"/>
                <a:gd name="connsiteY1174" fmla="*/ 1018223 h 1201102"/>
                <a:gd name="connsiteX1175" fmla="*/ 1052907 w 1244359"/>
                <a:gd name="connsiteY1175" fmla="*/ 1010603 h 1201102"/>
                <a:gd name="connsiteX1176" fmla="*/ 1061480 w 1244359"/>
                <a:gd name="connsiteY1176" fmla="*/ 1021080 h 1201102"/>
                <a:gd name="connsiteX1177" fmla="*/ 1056717 w 1244359"/>
                <a:gd name="connsiteY1177" fmla="*/ 1023938 h 1201102"/>
                <a:gd name="connsiteX1178" fmla="*/ 1067195 w 1244359"/>
                <a:gd name="connsiteY1178" fmla="*/ 1014413 h 1201102"/>
                <a:gd name="connsiteX1179" fmla="*/ 1061480 w 1244359"/>
                <a:gd name="connsiteY1179" fmla="*/ 1021080 h 1201102"/>
                <a:gd name="connsiteX1180" fmla="*/ 1066242 w 1244359"/>
                <a:gd name="connsiteY1180" fmla="*/ 1000125 h 1201102"/>
                <a:gd name="connsiteX1181" fmla="*/ 1052907 w 1244359"/>
                <a:gd name="connsiteY1181" fmla="*/ 1019175 h 1201102"/>
                <a:gd name="connsiteX1182" fmla="*/ 1060527 w 1244359"/>
                <a:gd name="connsiteY1182" fmla="*/ 1002983 h 1201102"/>
                <a:gd name="connsiteX1183" fmla="*/ 1081482 w 1244359"/>
                <a:gd name="connsiteY1183" fmla="*/ 982028 h 1201102"/>
                <a:gd name="connsiteX1184" fmla="*/ 1066242 w 1244359"/>
                <a:gd name="connsiteY1184" fmla="*/ 1000125 h 1201102"/>
                <a:gd name="connsiteX1185" fmla="*/ 1093865 w 1244359"/>
                <a:gd name="connsiteY1185" fmla="*/ 967740 h 1201102"/>
                <a:gd name="connsiteX1186" fmla="*/ 1083387 w 1244359"/>
                <a:gd name="connsiteY1186" fmla="*/ 981075 h 1201102"/>
                <a:gd name="connsiteX1187" fmla="*/ 1080530 w 1244359"/>
                <a:gd name="connsiteY1187" fmla="*/ 978218 h 1201102"/>
                <a:gd name="connsiteX1188" fmla="*/ 1098627 w 1244359"/>
                <a:gd name="connsiteY1188" fmla="*/ 955358 h 1201102"/>
                <a:gd name="connsiteX1189" fmla="*/ 1093865 w 1244359"/>
                <a:gd name="connsiteY1189" fmla="*/ 967740 h 1201102"/>
                <a:gd name="connsiteX1190" fmla="*/ 1156730 w 1244359"/>
                <a:gd name="connsiteY1190" fmla="*/ 868680 h 1201102"/>
                <a:gd name="connsiteX1191" fmla="*/ 1152920 w 1244359"/>
                <a:gd name="connsiteY1191" fmla="*/ 864870 h 1201102"/>
                <a:gd name="connsiteX1192" fmla="*/ 1159587 w 1244359"/>
                <a:gd name="connsiteY1192" fmla="*/ 858203 h 1201102"/>
                <a:gd name="connsiteX1193" fmla="*/ 1166255 w 1244359"/>
                <a:gd name="connsiteY1193" fmla="*/ 843915 h 1201102"/>
                <a:gd name="connsiteX1194" fmla="*/ 1156730 w 1244359"/>
                <a:gd name="connsiteY1194" fmla="*/ 868680 h 1201102"/>
                <a:gd name="connsiteX1195" fmla="*/ 1157682 w 1244359"/>
                <a:gd name="connsiteY1195" fmla="*/ 895350 h 1201102"/>
                <a:gd name="connsiteX1196" fmla="*/ 1153872 w 1244359"/>
                <a:gd name="connsiteY1196" fmla="*/ 897255 h 1201102"/>
                <a:gd name="connsiteX1197" fmla="*/ 1156730 w 1244359"/>
                <a:gd name="connsiteY1197" fmla="*/ 889635 h 1201102"/>
                <a:gd name="connsiteX1198" fmla="*/ 1158635 w 1244359"/>
                <a:gd name="connsiteY1198" fmla="*/ 892493 h 1201102"/>
                <a:gd name="connsiteX1199" fmla="*/ 1164350 w 1244359"/>
                <a:gd name="connsiteY1199" fmla="*/ 886778 h 1201102"/>
                <a:gd name="connsiteX1200" fmla="*/ 1157682 w 1244359"/>
                <a:gd name="connsiteY1200" fmla="*/ 895350 h 1201102"/>
                <a:gd name="connsiteX1201" fmla="*/ 1166255 w 1244359"/>
                <a:gd name="connsiteY1201" fmla="*/ 878205 h 1201102"/>
                <a:gd name="connsiteX1202" fmla="*/ 1171017 w 1244359"/>
                <a:gd name="connsiteY1202" fmla="*/ 868680 h 1201102"/>
                <a:gd name="connsiteX1203" fmla="*/ 1166255 w 1244359"/>
                <a:gd name="connsiteY1203" fmla="*/ 878205 h 1201102"/>
                <a:gd name="connsiteX1204" fmla="*/ 1171970 w 1244359"/>
                <a:gd name="connsiteY1204" fmla="*/ 821055 h 1201102"/>
                <a:gd name="connsiteX1205" fmla="*/ 1172922 w 1244359"/>
                <a:gd name="connsiteY1205" fmla="*/ 813435 h 1201102"/>
                <a:gd name="connsiteX1206" fmla="*/ 1171970 w 1244359"/>
                <a:gd name="connsiteY1206" fmla="*/ 821055 h 1201102"/>
                <a:gd name="connsiteX1207" fmla="*/ 1171017 w 1244359"/>
                <a:gd name="connsiteY1207" fmla="*/ 800100 h 1201102"/>
                <a:gd name="connsiteX1208" fmla="*/ 1174827 w 1244359"/>
                <a:gd name="connsiteY1208" fmla="*/ 788670 h 1201102"/>
                <a:gd name="connsiteX1209" fmla="*/ 1171017 w 1244359"/>
                <a:gd name="connsiteY1209" fmla="*/ 800100 h 1201102"/>
                <a:gd name="connsiteX1210" fmla="*/ 1178637 w 1244359"/>
                <a:gd name="connsiteY1210" fmla="*/ 767715 h 1201102"/>
                <a:gd name="connsiteX1211" fmla="*/ 1176732 w 1244359"/>
                <a:gd name="connsiteY1211" fmla="*/ 778193 h 1201102"/>
                <a:gd name="connsiteX1212" fmla="*/ 1178637 w 1244359"/>
                <a:gd name="connsiteY1212" fmla="*/ 767715 h 1201102"/>
                <a:gd name="connsiteX1213" fmla="*/ 1178637 w 1244359"/>
                <a:gd name="connsiteY1213" fmla="*/ 792480 h 1201102"/>
                <a:gd name="connsiteX1214" fmla="*/ 1180542 w 1244359"/>
                <a:gd name="connsiteY1214" fmla="*/ 775335 h 1201102"/>
                <a:gd name="connsiteX1215" fmla="*/ 1183400 w 1244359"/>
                <a:gd name="connsiteY1215" fmla="*/ 778193 h 1201102"/>
                <a:gd name="connsiteX1216" fmla="*/ 1178637 w 1244359"/>
                <a:gd name="connsiteY1216" fmla="*/ 792480 h 1201102"/>
                <a:gd name="connsiteX1217" fmla="*/ 1190067 w 1244359"/>
                <a:gd name="connsiteY1217" fmla="*/ 726758 h 1201102"/>
                <a:gd name="connsiteX1218" fmla="*/ 1188162 w 1244359"/>
                <a:gd name="connsiteY1218" fmla="*/ 754380 h 1201102"/>
                <a:gd name="connsiteX1219" fmla="*/ 1184352 w 1244359"/>
                <a:gd name="connsiteY1219" fmla="*/ 758190 h 1201102"/>
                <a:gd name="connsiteX1220" fmla="*/ 1183400 w 1244359"/>
                <a:gd name="connsiteY1220" fmla="*/ 775335 h 1201102"/>
                <a:gd name="connsiteX1221" fmla="*/ 1179590 w 1244359"/>
                <a:gd name="connsiteY1221" fmla="*/ 772478 h 1201102"/>
                <a:gd name="connsiteX1222" fmla="*/ 1181495 w 1244359"/>
                <a:gd name="connsiteY1222" fmla="*/ 763905 h 1201102"/>
                <a:gd name="connsiteX1223" fmla="*/ 1178637 w 1244359"/>
                <a:gd name="connsiteY1223" fmla="*/ 758190 h 1201102"/>
                <a:gd name="connsiteX1224" fmla="*/ 1181495 w 1244359"/>
                <a:gd name="connsiteY1224" fmla="*/ 757238 h 1201102"/>
                <a:gd name="connsiteX1225" fmla="*/ 1189115 w 1244359"/>
                <a:gd name="connsiteY1225" fmla="*/ 721995 h 1201102"/>
                <a:gd name="connsiteX1226" fmla="*/ 1191020 w 1244359"/>
                <a:gd name="connsiteY1226" fmla="*/ 722948 h 1201102"/>
                <a:gd name="connsiteX1227" fmla="*/ 1190067 w 1244359"/>
                <a:gd name="connsiteY1227" fmla="*/ 718185 h 1201102"/>
                <a:gd name="connsiteX1228" fmla="*/ 1188162 w 1244359"/>
                <a:gd name="connsiteY1228" fmla="*/ 718185 h 1201102"/>
                <a:gd name="connsiteX1229" fmla="*/ 1191020 w 1244359"/>
                <a:gd name="connsiteY1229" fmla="*/ 707708 h 1201102"/>
                <a:gd name="connsiteX1230" fmla="*/ 1191972 w 1244359"/>
                <a:gd name="connsiteY1230" fmla="*/ 714375 h 1201102"/>
                <a:gd name="connsiteX1231" fmla="*/ 1195782 w 1244359"/>
                <a:gd name="connsiteY1231" fmla="*/ 695325 h 1201102"/>
                <a:gd name="connsiteX1232" fmla="*/ 1191020 w 1244359"/>
                <a:gd name="connsiteY1232" fmla="*/ 707708 h 1201102"/>
                <a:gd name="connsiteX1233" fmla="*/ 1191020 w 1244359"/>
                <a:gd name="connsiteY1233" fmla="*/ 706755 h 1201102"/>
                <a:gd name="connsiteX1234" fmla="*/ 1193877 w 1244359"/>
                <a:gd name="connsiteY1234" fmla="*/ 688658 h 1201102"/>
                <a:gd name="connsiteX1235" fmla="*/ 1196735 w 1244359"/>
                <a:gd name="connsiteY1235" fmla="*/ 687705 h 1201102"/>
                <a:gd name="connsiteX1236" fmla="*/ 1196735 w 1244359"/>
                <a:gd name="connsiteY1236" fmla="*/ 687705 h 1201102"/>
                <a:gd name="connsiteX1237" fmla="*/ 1197687 w 1244359"/>
                <a:gd name="connsiteY1237" fmla="*/ 699135 h 1201102"/>
                <a:gd name="connsiteX1238" fmla="*/ 1195782 w 1244359"/>
                <a:gd name="connsiteY1238" fmla="*/ 711518 h 1201102"/>
                <a:gd name="connsiteX1239" fmla="*/ 1191972 w 1244359"/>
                <a:gd name="connsiteY1239" fmla="*/ 715328 h 1201102"/>
                <a:gd name="connsiteX1240" fmla="*/ 1190067 w 1244359"/>
                <a:gd name="connsiteY1240" fmla="*/ 735330 h 1201102"/>
                <a:gd name="connsiteX1241" fmla="*/ 1190067 w 1244359"/>
                <a:gd name="connsiteY1241" fmla="*/ 726758 h 1201102"/>
                <a:gd name="connsiteX1242" fmla="*/ 1190067 w 1244359"/>
                <a:gd name="connsiteY1242" fmla="*/ 801053 h 1201102"/>
                <a:gd name="connsiteX1243" fmla="*/ 1193877 w 1244359"/>
                <a:gd name="connsiteY1243" fmla="*/ 790575 h 1201102"/>
                <a:gd name="connsiteX1244" fmla="*/ 1190067 w 1244359"/>
                <a:gd name="connsiteY1244" fmla="*/ 801053 h 1201102"/>
                <a:gd name="connsiteX1245" fmla="*/ 1193877 w 1244359"/>
                <a:gd name="connsiteY1245" fmla="*/ 787718 h 1201102"/>
                <a:gd name="connsiteX1246" fmla="*/ 1203402 w 1244359"/>
                <a:gd name="connsiteY1246" fmla="*/ 779145 h 1201102"/>
                <a:gd name="connsiteX1247" fmla="*/ 1193877 w 1244359"/>
                <a:gd name="connsiteY1247" fmla="*/ 787718 h 1201102"/>
                <a:gd name="connsiteX1248" fmla="*/ 1226262 w 1244359"/>
                <a:gd name="connsiteY1248" fmla="*/ 529590 h 1201102"/>
                <a:gd name="connsiteX1249" fmla="*/ 1226262 w 1244359"/>
                <a:gd name="connsiteY1249" fmla="*/ 529590 h 1201102"/>
                <a:gd name="connsiteX1250" fmla="*/ 1226262 w 1244359"/>
                <a:gd name="connsiteY1250" fmla="*/ 529590 h 1201102"/>
                <a:gd name="connsiteX1251" fmla="*/ 1226262 w 1244359"/>
                <a:gd name="connsiteY1251" fmla="*/ 529590 h 1201102"/>
                <a:gd name="connsiteX1252" fmla="*/ 1230072 w 1244359"/>
                <a:gd name="connsiteY1252" fmla="*/ 522923 h 1201102"/>
                <a:gd name="connsiteX1253" fmla="*/ 1231977 w 1244359"/>
                <a:gd name="connsiteY1253" fmla="*/ 535305 h 1201102"/>
                <a:gd name="connsiteX1254" fmla="*/ 1230072 w 1244359"/>
                <a:gd name="connsiteY1254" fmla="*/ 522923 h 120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Lst>
              <a:rect l="l" t="t" r="r" b="b"/>
              <a:pathLst>
                <a:path w="1244359" h="1201102">
                  <a:moveTo>
                    <a:pt x="1244360" y="573405"/>
                  </a:moveTo>
                  <a:cubicBezTo>
                    <a:pt x="1243407" y="556260"/>
                    <a:pt x="1242455" y="539115"/>
                    <a:pt x="1241502" y="522923"/>
                  </a:cubicBezTo>
                  <a:cubicBezTo>
                    <a:pt x="1241502" y="519113"/>
                    <a:pt x="1240550" y="514350"/>
                    <a:pt x="1240550" y="510540"/>
                  </a:cubicBezTo>
                  <a:cubicBezTo>
                    <a:pt x="1239597" y="506730"/>
                    <a:pt x="1239597" y="502920"/>
                    <a:pt x="1238645" y="499110"/>
                  </a:cubicBezTo>
                  <a:cubicBezTo>
                    <a:pt x="1237692" y="491490"/>
                    <a:pt x="1236740" y="483870"/>
                    <a:pt x="1235787" y="476250"/>
                  </a:cubicBezTo>
                  <a:cubicBezTo>
                    <a:pt x="1231977" y="470535"/>
                    <a:pt x="1232930" y="447675"/>
                    <a:pt x="1225310" y="442913"/>
                  </a:cubicBezTo>
                  <a:cubicBezTo>
                    <a:pt x="1225310" y="434340"/>
                    <a:pt x="1224357" y="430530"/>
                    <a:pt x="1220547" y="422910"/>
                  </a:cubicBezTo>
                  <a:cubicBezTo>
                    <a:pt x="1226262" y="424815"/>
                    <a:pt x="1218642" y="413385"/>
                    <a:pt x="1222452" y="414338"/>
                  </a:cubicBezTo>
                  <a:cubicBezTo>
                    <a:pt x="1218642" y="407670"/>
                    <a:pt x="1220547" y="398145"/>
                    <a:pt x="1216737" y="396240"/>
                  </a:cubicBezTo>
                  <a:cubicBezTo>
                    <a:pt x="1218642" y="405765"/>
                    <a:pt x="1222452" y="411480"/>
                    <a:pt x="1219595" y="415290"/>
                  </a:cubicBezTo>
                  <a:cubicBezTo>
                    <a:pt x="1217690" y="405765"/>
                    <a:pt x="1213880" y="397193"/>
                    <a:pt x="1214832" y="390525"/>
                  </a:cubicBezTo>
                  <a:cubicBezTo>
                    <a:pt x="1211975" y="383858"/>
                    <a:pt x="1204355" y="371475"/>
                    <a:pt x="1205307" y="365760"/>
                  </a:cubicBezTo>
                  <a:cubicBezTo>
                    <a:pt x="1201497" y="366713"/>
                    <a:pt x="1203402" y="357188"/>
                    <a:pt x="1199592" y="354330"/>
                  </a:cubicBezTo>
                  <a:cubicBezTo>
                    <a:pt x="1197687" y="354330"/>
                    <a:pt x="1198640" y="357188"/>
                    <a:pt x="1197687" y="355283"/>
                  </a:cubicBezTo>
                  <a:cubicBezTo>
                    <a:pt x="1193877" y="350520"/>
                    <a:pt x="1194830" y="341948"/>
                    <a:pt x="1191020" y="337185"/>
                  </a:cubicBezTo>
                  <a:cubicBezTo>
                    <a:pt x="1191972" y="339090"/>
                    <a:pt x="1191972" y="340995"/>
                    <a:pt x="1191020" y="340995"/>
                  </a:cubicBezTo>
                  <a:cubicBezTo>
                    <a:pt x="1189115" y="337185"/>
                    <a:pt x="1191020" y="336233"/>
                    <a:pt x="1188162" y="331470"/>
                  </a:cubicBezTo>
                  <a:cubicBezTo>
                    <a:pt x="1185305" y="332423"/>
                    <a:pt x="1189115" y="338138"/>
                    <a:pt x="1189115" y="340995"/>
                  </a:cubicBezTo>
                  <a:cubicBezTo>
                    <a:pt x="1192925" y="342900"/>
                    <a:pt x="1199592" y="360045"/>
                    <a:pt x="1198640" y="362903"/>
                  </a:cubicBezTo>
                  <a:cubicBezTo>
                    <a:pt x="1195782" y="358140"/>
                    <a:pt x="1192925" y="357188"/>
                    <a:pt x="1193877" y="351473"/>
                  </a:cubicBezTo>
                  <a:cubicBezTo>
                    <a:pt x="1191020" y="351473"/>
                    <a:pt x="1193877" y="355283"/>
                    <a:pt x="1191972" y="355283"/>
                  </a:cubicBezTo>
                  <a:cubicBezTo>
                    <a:pt x="1193877" y="360045"/>
                    <a:pt x="1196735" y="359093"/>
                    <a:pt x="1197687" y="364808"/>
                  </a:cubicBezTo>
                  <a:cubicBezTo>
                    <a:pt x="1195782" y="364808"/>
                    <a:pt x="1192925" y="361950"/>
                    <a:pt x="1191020" y="360998"/>
                  </a:cubicBezTo>
                  <a:cubicBezTo>
                    <a:pt x="1192925" y="366713"/>
                    <a:pt x="1195782" y="363855"/>
                    <a:pt x="1197687" y="368618"/>
                  </a:cubicBezTo>
                  <a:cubicBezTo>
                    <a:pt x="1196735" y="370523"/>
                    <a:pt x="1193877" y="364808"/>
                    <a:pt x="1194830" y="369570"/>
                  </a:cubicBezTo>
                  <a:cubicBezTo>
                    <a:pt x="1195782" y="369570"/>
                    <a:pt x="1195782" y="370523"/>
                    <a:pt x="1196735" y="371475"/>
                  </a:cubicBezTo>
                  <a:cubicBezTo>
                    <a:pt x="1195782" y="371475"/>
                    <a:pt x="1195782" y="371475"/>
                    <a:pt x="1194830" y="371475"/>
                  </a:cubicBezTo>
                  <a:cubicBezTo>
                    <a:pt x="1193877" y="372428"/>
                    <a:pt x="1192925" y="372428"/>
                    <a:pt x="1191972" y="373380"/>
                  </a:cubicBezTo>
                  <a:cubicBezTo>
                    <a:pt x="1191972" y="372428"/>
                    <a:pt x="1192925" y="372428"/>
                    <a:pt x="1192925" y="372428"/>
                  </a:cubicBezTo>
                  <a:cubicBezTo>
                    <a:pt x="1190067" y="368618"/>
                    <a:pt x="1191020" y="367665"/>
                    <a:pt x="1190067" y="363855"/>
                  </a:cubicBezTo>
                  <a:cubicBezTo>
                    <a:pt x="1188162" y="364808"/>
                    <a:pt x="1190067" y="371475"/>
                    <a:pt x="1191020" y="374333"/>
                  </a:cubicBezTo>
                  <a:cubicBezTo>
                    <a:pt x="1189115" y="375285"/>
                    <a:pt x="1187210" y="376238"/>
                    <a:pt x="1184352" y="377190"/>
                  </a:cubicBezTo>
                  <a:cubicBezTo>
                    <a:pt x="1184352" y="377190"/>
                    <a:pt x="1183400" y="377190"/>
                    <a:pt x="1183400" y="376238"/>
                  </a:cubicBezTo>
                  <a:cubicBezTo>
                    <a:pt x="1183400" y="375285"/>
                    <a:pt x="1182447" y="373380"/>
                    <a:pt x="1182447" y="372428"/>
                  </a:cubicBezTo>
                  <a:cubicBezTo>
                    <a:pt x="1182447" y="370523"/>
                    <a:pt x="1182447" y="369570"/>
                    <a:pt x="1180542" y="367665"/>
                  </a:cubicBezTo>
                  <a:cubicBezTo>
                    <a:pt x="1178637" y="362903"/>
                    <a:pt x="1177685" y="359093"/>
                    <a:pt x="1179590" y="356235"/>
                  </a:cubicBezTo>
                  <a:cubicBezTo>
                    <a:pt x="1174827" y="353378"/>
                    <a:pt x="1169112" y="334328"/>
                    <a:pt x="1169112" y="328613"/>
                  </a:cubicBezTo>
                  <a:cubicBezTo>
                    <a:pt x="1167207" y="328613"/>
                    <a:pt x="1165302" y="326708"/>
                    <a:pt x="1163397" y="322898"/>
                  </a:cubicBezTo>
                  <a:cubicBezTo>
                    <a:pt x="1163397" y="321945"/>
                    <a:pt x="1163397" y="320993"/>
                    <a:pt x="1163397" y="319088"/>
                  </a:cubicBezTo>
                  <a:cubicBezTo>
                    <a:pt x="1163397" y="317183"/>
                    <a:pt x="1162445" y="317183"/>
                    <a:pt x="1160540" y="317183"/>
                  </a:cubicBezTo>
                  <a:cubicBezTo>
                    <a:pt x="1159587" y="314325"/>
                    <a:pt x="1158635" y="312420"/>
                    <a:pt x="1159587" y="311468"/>
                  </a:cubicBezTo>
                  <a:cubicBezTo>
                    <a:pt x="1157682" y="309563"/>
                    <a:pt x="1154825" y="306705"/>
                    <a:pt x="1152920" y="304800"/>
                  </a:cubicBezTo>
                  <a:cubicBezTo>
                    <a:pt x="1151967" y="302895"/>
                    <a:pt x="1151015" y="300990"/>
                    <a:pt x="1151015" y="299085"/>
                  </a:cubicBezTo>
                  <a:cubicBezTo>
                    <a:pt x="1151015" y="299085"/>
                    <a:pt x="1151015" y="299085"/>
                    <a:pt x="1151967" y="299085"/>
                  </a:cubicBezTo>
                  <a:cubicBezTo>
                    <a:pt x="1149110" y="292418"/>
                    <a:pt x="1146252" y="286703"/>
                    <a:pt x="1142442" y="280988"/>
                  </a:cubicBezTo>
                  <a:cubicBezTo>
                    <a:pt x="1142442" y="280988"/>
                    <a:pt x="1142442" y="280988"/>
                    <a:pt x="1142442" y="280988"/>
                  </a:cubicBezTo>
                  <a:cubicBezTo>
                    <a:pt x="1135775" y="267653"/>
                    <a:pt x="1127202" y="255270"/>
                    <a:pt x="1118630" y="243840"/>
                  </a:cubicBezTo>
                  <a:cubicBezTo>
                    <a:pt x="1115772" y="238125"/>
                    <a:pt x="1111962" y="233363"/>
                    <a:pt x="1109105" y="226695"/>
                  </a:cubicBezTo>
                  <a:cubicBezTo>
                    <a:pt x="1108152" y="227648"/>
                    <a:pt x="1107200" y="226695"/>
                    <a:pt x="1105295" y="225743"/>
                  </a:cubicBezTo>
                  <a:cubicBezTo>
                    <a:pt x="1104342" y="220028"/>
                    <a:pt x="1098627" y="213360"/>
                    <a:pt x="1092912" y="207645"/>
                  </a:cubicBezTo>
                  <a:cubicBezTo>
                    <a:pt x="1091960" y="203835"/>
                    <a:pt x="1090055" y="199073"/>
                    <a:pt x="1087197" y="195263"/>
                  </a:cubicBezTo>
                  <a:cubicBezTo>
                    <a:pt x="1087197" y="195263"/>
                    <a:pt x="1087197" y="194310"/>
                    <a:pt x="1088150" y="194310"/>
                  </a:cubicBezTo>
                  <a:cubicBezTo>
                    <a:pt x="1086245" y="192405"/>
                    <a:pt x="1085292" y="191453"/>
                    <a:pt x="1085292" y="191453"/>
                  </a:cubicBezTo>
                  <a:cubicBezTo>
                    <a:pt x="1084340" y="190500"/>
                    <a:pt x="1083387" y="189548"/>
                    <a:pt x="1082435" y="188595"/>
                  </a:cubicBezTo>
                  <a:cubicBezTo>
                    <a:pt x="1078625" y="184785"/>
                    <a:pt x="1074815" y="180023"/>
                    <a:pt x="1071957" y="176213"/>
                  </a:cubicBezTo>
                  <a:cubicBezTo>
                    <a:pt x="1068147" y="172403"/>
                    <a:pt x="1064337" y="168593"/>
                    <a:pt x="1062432" y="163830"/>
                  </a:cubicBezTo>
                  <a:cubicBezTo>
                    <a:pt x="1053860" y="150495"/>
                    <a:pt x="1045287" y="136208"/>
                    <a:pt x="1035762" y="123825"/>
                  </a:cubicBezTo>
                  <a:cubicBezTo>
                    <a:pt x="1025285" y="111443"/>
                    <a:pt x="1014807" y="99060"/>
                    <a:pt x="999567" y="91440"/>
                  </a:cubicBezTo>
                  <a:cubicBezTo>
                    <a:pt x="996710" y="88583"/>
                    <a:pt x="996710" y="93345"/>
                    <a:pt x="993852" y="91440"/>
                  </a:cubicBezTo>
                  <a:cubicBezTo>
                    <a:pt x="985280" y="82868"/>
                    <a:pt x="973850" y="76200"/>
                    <a:pt x="961467" y="67628"/>
                  </a:cubicBezTo>
                  <a:cubicBezTo>
                    <a:pt x="949085" y="60008"/>
                    <a:pt x="936702" y="52388"/>
                    <a:pt x="925272" y="45720"/>
                  </a:cubicBezTo>
                  <a:cubicBezTo>
                    <a:pt x="909080" y="35243"/>
                    <a:pt x="894792" y="22860"/>
                    <a:pt x="876695" y="16193"/>
                  </a:cubicBezTo>
                  <a:cubicBezTo>
                    <a:pt x="866217" y="12383"/>
                    <a:pt x="856692" y="10478"/>
                    <a:pt x="847167" y="9525"/>
                  </a:cubicBezTo>
                  <a:cubicBezTo>
                    <a:pt x="837642" y="8573"/>
                    <a:pt x="830022" y="9525"/>
                    <a:pt x="821450" y="12383"/>
                  </a:cubicBezTo>
                  <a:cubicBezTo>
                    <a:pt x="805257" y="5715"/>
                    <a:pt x="783350" y="13335"/>
                    <a:pt x="769062" y="1905"/>
                  </a:cubicBezTo>
                  <a:cubicBezTo>
                    <a:pt x="765252" y="1905"/>
                    <a:pt x="765252" y="5715"/>
                    <a:pt x="759537" y="3810"/>
                  </a:cubicBezTo>
                  <a:cubicBezTo>
                    <a:pt x="755727" y="2858"/>
                    <a:pt x="755727" y="953"/>
                    <a:pt x="753822" y="0"/>
                  </a:cubicBezTo>
                  <a:cubicBezTo>
                    <a:pt x="752870" y="4763"/>
                    <a:pt x="755727" y="3810"/>
                    <a:pt x="751917" y="6668"/>
                  </a:cubicBezTo>
                  <a:cubicBezTo>
                    <a:pt x="764300" y="7620"/>
                    <a:pt x="769062" y="9525"/>
                    <a:pt x="780492" y="8573"/>
                  </a:cubicBezTo>
                  <a:cubicBezTo>
                    <a:pt x="783350" y="9525"/>
                    <a:pt x="784302" y="11430"/>
                    <a:pt x="788112" y="12383"/>
                  </a:cubicBezTo>
                  <a:cubicBezTo>
                    <a:pt x="812877" y="12383"/>
                    <a:pt x="842405" y="15240"/>
                    <a:pt x="873837" y="25718"/>
                  </a:cubicBezTo>
                  <a:cubicBezTo>
                    <a:pt x="903365" y="36195"/>
                    <a:pt x="929082" y="58103"/>
                    <a:pt x="950990" y="63818"/>
                  </a:cubicBezTo>
                  <a:cubicBezTo>
                    <a:pt x="954800" y="66675"/>
                    <a:pt x="950990" y="69533"/>
                    <a:pt x="952895" y="72390"/>
                  </a:cubicBezTo>
                  <a:cubicBezTo>
                    <a:pt x="965277" y="75248"/>
                    <a:pt x="970040" y="86678"/>
                    <a:pt x="981470" y="93345"/>
                  </a:cubicBezTo>
                  <a:cubicBezTo>
                    <a:pt x="990042" y="99060"/>
                    <a:pt x="999567" y="100013"/>
                    <a:pt x="1009092" y="106680"/>
                  </a:cubicBezTo>
                  <a:cubicBezTo>
                    <a:pt x="1017665" y="114300"/>
                    <a:pt x="1024332" y="120968"/>
                    <a:pt x="1030047" y="128588"/>
                  </a:cubicBezTo>
                  <a:cubicBezTo>
                    <a:pt x="1035762" y="136208"/>
                    <a:pt x="1042430" y="144780"/>
                    <a:pt x="1051002" y="154305"/>
                  </a:cubicBezTo>
                  <a:cubicBezTo>
                    <a:pt x="1051002" y="155258"/>
                    <a:pt x="1051002" y="155258"/>
                    <a:pt x="1051002" y="156210"/>
                  </a:cubicBezTo>
                  <a:cubicBezTo>
                    <a:pt x="1046240" y="152400"/>
                    <a:pt x="1043382" y="149543"/>
                    <a:pt x="1036715" y="143828"/>
                  </a:cubicBezTo>
                  <a:cubicBezTo>
                    <a:pt x="1037667" y="141923"/>
                    <a:pt x="1040525" y="146685"/>
                    <a:pt x="1041477" y="145733"/>
                  </a:cubicBezTo>
                  <a:cubicBezTo>
                    <a:pt x="1036715" y="140970"/>
                    <a:pt x="1031952" y="137160"/>
                    <a:pt x="1028142" y="134303"/>
                  </a:cubicBezTo>
                  <a:cubicBezTo>
                    <a:pt x="1024332" y="130493"/>
                    <a:pt x="1021475" y="127635"/>
                    <a:pt x="1018617" y="121920"/>
                  </a:cubicBezTo>
                  <a:cubicBezTo>
                    <a:pt x="1016712" y="124778"/>
                    <a:pt x="1010997" y="119063"/>
                    <a:pt x="1008140" y="120015"/>
                  </a:cubicBezTo>
                  <a:cubicBezTo>
                    <a:pt x="1013855" y="125730"/>
                    <a:pt x="1021475" y="132398"/>
                    <a:pt x="1021475" y="139065"/>
                  </a:cubicBezTo>
                  <a:cubicBezTo>
                    <a:pt x="1015760" y="136208"/>
                    <a:pt x="1016712" y="130493"/>
                    <a:pt x="1012902" y="130493"/>
                  </a:cubicBezTo>
                  <a:cubicBezTo>
                    <a:pt x="1016712" y="137160"/>
                    <a:pt x="1020522" y="140970"/>
                    <a:pt x="1026237" y="144780"/>
                  </a:cubicBezTo>
                  <a:cubicBezTo>
                    <a:pt x="1031000" y="148590"/>
                    <a:pt x="1036715" y="152400"/>
                    <a:pt x="1042430" y="159068"/>
                  </a:cubicBezTo>
                  <a:cubicBezTo>
                    <a:pt x="1041477" y="160020"/>
                    <a:pt x="1040525" y="160020"/>
                    <a:pt x="1039572" y="160020"/>
                  </a:cubicBezTo>
                  <a:cubicBezTo>
                    <a:pt x="1042430" y="165735"/>
                    <a:pt x="1048145" y="168593"/>
                    <a:pt x="1052907" y="172403"/>
                  </a:cubicBezTo>
                  <a:cubicBezTo>
                    <a:pt x="1053860" y="174308"/>
                    <a:pt x="1054812" y="175260"/>
                    <a:pt x="1055765" y="177165"/>
                  </a:cubicBezTo>
                  <a:cubicBezTo>
                    <a:pt x="1054812" y="177165"/>
                    <a:pt x="1053860" y="176213"/>
                    <a:pt x="1052907" y="176213"/>
                  </a:cubicBezTo>
                  <a:cubicBezTo>
                    <a:pt x="1053860" y="178118"/>
                    <a:pt x="1054812" y="180023"/>
                    <a:pt x="1055765" y="181928"/>
                  </a:cubicBezTo>
                  <a:cubicBezTo>
                    <a:pt x="1054812" y="180975"/>
                    <a:pt x="1053860" y="180975"/>
                    <a:pt x="1053860" y="180975"/>
                  </a:cubicBezTo>
                  <a:cubicBezTo>
                    <a:pt x="1054812" y="181928"/>
                    <a:pt x="1055765" y="182880"/>
                    <a:pt x="1056717" y="183833"/>
                  </a:cubicBezTo>
                  <a:cubicBezTo>
                    <a:pt x="1056717" y="184785"/>
                    <a:pt x="1056717" y="185738"/>
                    <a:pt x="1056717" y="186690"/>
                  </a:cubicBezTo>
                  <a:cubicBezTo>
                    <a:pt x="1049097" y="182880"/>
                    <a:pt x="1042430" y="180975"/>
                    <a:pt x="1034810" y="179070"/>
                  </a:cubicBezTo>
                  <a:cubicBezTo>
                    <a:pt x="1033857" y="177165"/>
                    <a:pt x="1032905" y="176213"/>
                    <a:pt x="1032905" y="174308"/>
                  </a:cubicBezTo>
                  <a:lnTo>
                    <a:pt x="1031000" y="176213"/>
                  </a:lnTo>
                  <a:cubicBezTo>
                    <a:pt x="1031952" y="177165"/>
                    <a:pt x="1032905" y="178118"/>
                    <a:pt x="1032905" y="178118"/>
                  </a:cubicBezTo>
                  <a:cubicBezTo>
                    <a:pt x="1031952" y="178118"/>
                    <a:pt x="1031000" y="178118"/>
                    <a:pt x="1030047" y="177165"/>
                  </a:cubicBezTo>
                  <a:cubicBezTo>
                    <a:pt x="1030047" y="177165"/>
                    <a:pt x="1029095" y="176213"/>
                    <a:pt x="1029095" y="175260"/>
                  </a:cubicBezTo>
                  <a:cubicBezTo>
                    <a:pt x="1030047" y="174308"/>
                    <a:pt x="1028142" y="170498"/>
                    <a:pt x="1027190" y="173355"/>
                  </a:cubicBezTo>
                  <a:cubicBezTo>
                    <a:pt x="1028142" y="174308"/>
                    <a:pt x="1029095" y="175260"/>
                    <a:pt x="1028142" y="176213"/>
                  </a:cubicBezTo>
                  <a:cubicBezTo>
                    <a:pt x="1028142" y="176213"/>
                    <a:pt x="1028142" y="176213"/>
                    <a:pt x="1028142" y="176213"/>
                  </a:cubicBezTo>
                  <a:cubicBezTo>
                    <a:pt x="1026237" y="175260"/>
                    <a:pt x="1023380" y="174308"/>
                    <a:pt x="1021475" y="172403"/>
                  </a:cubicBezTo>
                  <a:cubicBezTo>
                    <a:pt x="1019570" y="170498"/>
                    <a:pt x="1018617" y="166688"/>
                    <a:pt x="1016712" y="164783"/>
                  </a:cubicBezTo>
                  <a:cubicBezTo>
                    <a:pt x="1013855" y="161925"/>
                    <a:pt x="1007187" y="161925"/>
                    <a:pt x="1005282" y="164783"/>
                  </a:cubicBezTo>
                  <a:cubicBezTo>
                    <a:pt x="1004330" y="165735"/>
                    <a:pt x="1004330" y="166688"/>
                    <a:pt x="1003377" y="168593"/>
                  </a:cubicBezTo>
                  <a:cubicBezTo>
                    <a:pt x="1001472" y="167640"/>
                    <a:pt x="998615" y="165735"/>
                    <a:pt x="996710" y="164783"/>
                  </a:cubicBezTo>
                  <a:cubicBezTo>
                    <a:pt x="997662" y="160973"/>
                    <a:pt x="996710" y="156210"/>
                    <a:pt x="994805" y="152400"/>
                  </a:cubicBezTo>
                  <a:cubicBezTo>
                    <a:pt x="994805" y="151448"/>
                    <a:pt x="992900" y="151448"/>
                    <a:pt x="991947" y="151448"/>
                  </a:cubicBezTo>
                  <a:cubicBezTo>
                    <a:pt x="991947" y="151448"/>
                    <a:pt x="990995" y="152400"/>
                    <a:pt x="990995" y="152400"/>
                  </a:cubicBezTo>
                  <a:cubicBezTo>
                    <a:pt x="990995" y="152400"/>
                    <a:pt x="990995" y="152400"/>
                    <a:pt x="990995" y="153353"/>
                  </a:cubicBezTo>
                  <a:cubicBezTo>
                    <a:pt x="988137" y="152400"/>
                    <a:pt x="984327" y="149543"/>
                    <a:pt x="983375" y="145733"/>
                  </a:cubicBezTo>
                  <a:cubicBezTo>
                    <a:pt x="982422" y="146685"/>
                    <a:pt x="982422" y="147638"/>
                    <a:pt x="982422" y="149543"/>
                  </a:cubicBezTo>
                  <a:cubicBezTo>
                    <a:pt x="985280" y="151448"/>
                    <a:pt x="987185" y="152400"/>
                    <a:pt x="990042" y="155258"/>
                  </a:cubicBezTo>
                  <a:cubicBezTo>
                    <a:pt x="990042" y="155258"/>
                    <a:pt x="990042" y="156210"/>
                    <a:pt x="990042" y="156210"/>
                  </a:cubicBezTo>
                  <a:cubicBezTo>
                    <a:pt x="990995" y="158115"/>
                    <a:pt x="991947" y="159068"/>
                    <a:pt x="992900" y="160973"/>
                  </a:cubicBezTo>
                  <a:cubicBezTo>
                    <a:pt x="986232" y="154305"/>
                    <a:pt x="979565" y="149543"/>
                    <a:pt x="973850" y="144780"/>
                  </a:cubicBezTo>
                  <a:cubicBezTo>
                    <a:pt x="971945" y="143828"/>
                    <a:pt x="970992" y="142875"/>
                    <a:pt x="970040" y="141923"/>
                  </a:cubicBezTo>
                  <a:cubicBezTo>
                    <a:pt x="970040" y="141923"/>
                    <a:pt x="970040" y="141923"/>
                    <a:pt x="970992" y="140970"/>
                  </a:cubicBezTo>
                  <a:cubicBezTo>
                    <a:pt x="970992" y="140018"/>
                    <a:pt x="970040" y="140018"/>
                    <a:pt x="970040" y="139065"/>
                  </a:cubicBezTo>
                  <a:cubicBezTo>
                    <a:pt x="970040" y="139065"/>
                    <a:pt x="969087" y="140018"/>
                    <a:pt x="969087" y="140018"/>
                  </a:cubicBezTo>
                  <a:cubicBezTo>
                    <a:pt x="964325" y="137160"/>
                    <a:pt x="960515" y="135255"/>
                    <a:pt x="955752" y="133350"/>
                  </a:cubicBezTo>
                  <a:cubicBezTo>
                    <a:pt x="953847" y="131445"/>
                    <a:pt x="952895" y="130493"/>
                    <a:pt x="951942" y="128588"/>
                  </a:cubicBezTo>
                  <a:cubicBezTo>
                    <a:pt x="950037" y="127635"/>
                    <a:pt x="949085" y="126683"/>
                    <a:pt x="947180" y="125730"/>
                  </a:cubicBezTo>
                  <a:cubicBezTo>
                    <a:pt x="922415" y="102870"/>
                    <a:pt x="889077" y="80963"/>
                    <a:pt x="852882" y="63818"/>
                  </a:cubicBezTo>
                  <a:cubicBezTo>
                    <a:pt x="813830" y="45720"/>
                    <a:pt x="770967" y="34290"/>
                    <a:pt x="735725" y="30480"/>
                  </a:cubicBezTo>
                  <a:cubicBezTo>
                    <a:pt x="728105" y="26670"/>
                    <a:pt x="720485" y="23813"/>
                    <a:pt x="711912" y="21908"/>
                  </a:cubicBezTo>
                  <a:cubicBezTo>
                    <a:pt x="703340" y="20003"/>
                    <a:pt x="694767" y="19050"/>
                    <a:pt x="684290" y="19050"/>
                  </a:cubicBezTo>
                  <a:cubicBezTo>
                    <a:pt x="672860" y="9525"/>
                    <a:pt x="651905" y="7620"/>
                    <a:pt x="630950" y="8573"/>
                  </a:cubicBezTo>
                  <a:cubicBezTo>
                    <a:pt x="626187" y="8573"/>
                    <a:pt x="620472" y="9525"/>
                    <a:pt x="615710" y="9525"/>
                  </a:cubicBezTo>
                  <a:cubicBezTo>
                    <a:pt x="610947" y="9525"/>
                    <a:pt x="606185" y="10478"/>
                    <a:pt x="601422" y="10478"/>
                  </a:cubicBezTo>
                  <a:cubicBezTo>
                    <a:pt x="591897" y="10478"/>
                    <a:pt x="584277" y="10478"/>
                    <a:pt x="578562" y="8573"/>
                  </a:cubicBezTo>
                  <a:cubicBezTo>
                    <a:pt x="568085" y="20955"/>
                    <a:pt x="534747" y="18098"/>
                    <a:pt x="523317" y="14288"/>
                  </a:cubicBezTo>
                  <a:cubicBezTo>
                    <a:pt x="521412" y="19050"/>
                    <a:pt x="516650" y="20955"/>
                    <a:pt x="510935" y="21908"/>
                  </a:cubicBezTo>
                  <a:cubicBezTo>
                    <a:pt x="505220" y="22860"/>
                    <a:pt x="498552" y="22860"/>
                    <a:pt x="492837" y="21908"/>
                  </a:cubicBezTo>
                  <a:cubicBezTo>
                    <a:pt x="492837" y="20003"/>
                    <a:pt x="500457" y="16193"/>
                    <a:pt x="491885" y="18098"/>
                  </a:cubicBezTo>
                  <a:cubicBezTo>
                    <a:pt x="488075" y="18098"/>
                    <a:pt x="488075" y="20955"/>
                    <a:pt x="486170" y="21908"/>
                  </a:cubicBezTo>
                  <a:cubicBezTo>
                    <a:pt x="482360" y="20003"/>
                    <a:pt x="476645" y="19050"/>
                    <a:pt x="473787" y="16193"/>
                  </a:cubicBezTo>
                  <a:cubicBezTo>
                    <a:pt x="466167" y="17145"/>
                    <a:pt x="465215" y="20003"/>
                    <a:pt x="457595" y="20955"/>
                  </a:cubicBezTo>
                  <a:cubicBezTo>
                    <a:pt x="459500" y="18098"/>
                    <a:pt x="459500" y="15240"/>
                    <a:pt x="464262" y="13335"/>
                  </a:cubicBezTo>
                  <a:cubicBezTo>
                    <a:pt x="474740" y="8573"/>
                    <a:pt x="477597" y="12383"/>
                    <a:pt x="483312" y="12383"/>
                  </a:cubicBezTo>
                  <a:cubicBezTo>
                    <a:pt x="482360" y="9525"/>
                    <a:pt x="478550" y="9525"/>
                    <a:pt x="484265" y="7620"/>
                  </a:cubicBezTo>
                  <a:cubicBezTo>
                    <a:pt x="488075" y="14288"/>
                    <a:pt x="497600" y="2858"/>
                    <a:pt x="504267" y="8573"/>
                  </a:cubicBezTo>
                  <a:cubicBezTo>
                    <a:pt x="500457" y="9525"/>
                    <a:pt x="497600" y="10478"/>
                    <a:pt x="496647" y="12383"/>
                  </a:cubicBezTo>
                  <a:cubicBezTo>
                    <a:pt x="504267" y="9525"/>
                    <a:pt x="513792" y="6668"/>
                    <a:pt x="520460" y="4763"/>
                  </a:cubicBezTo>
                  <a:cubicBezTo>
                    <a:pt x="518555" y="4763"/>
                    <a:pt x="514745" y="4763"/>
                    <a:pt x="518555" y="3810"/>
                  </a:cubicBezTo>
                  <a:cubicBezTo>
                    <a:pt x="480455" y="1905"/>
                    <a:pt x="445212" y="9525"/>
                    <a:pt x="411875" y="20955"/>
                  </a:cubicBezTo>
                  <a:cubicBezTo>
                    <a:pt x="378537" y="32385"/>
                    <a:pt x="347105" y="49530"/>
                    <a:pt x="315672" y="68580"/>
                  </a:cubicBezTo>
                  <a:cubicBezTo>
                    <a:pt x="310910" y="67628"/>
                    <a:pt x="303290" y="71438"/>
                    <a:pt x="296622" y="74295"/>
                  </a:cubicBezTo>
                  <a:cubicBezTo>
                    <a:pt x="280430" y="88583"/>
                    <a:pt x="267095" y="97155"/>
                    <a:pt x="269952" y="110490"/>
                  </a:cubicBezTo>
                  <a:cubicBezTo>
                    <a:pt x="289955" y="96203"/>
                    <a:pt x="305195" y="81915"/>
                    <a:pt x="342342" y="63818"/>
                  </a:cubicBezTo>
                  <a:cubicBezTo>
                    <a:pt x="350915" y="62865"/>
                    <a:pt x="359487" y="63818"/>
                    <a:pt x="363297" y="69533"/>
                  </a:cubicBezTo>
                  <a:cubicBezTo>
                    <a:pt x="336627" y="86678"/>
                    <a:pt x="303290" y="97155"/>
                    <a:pt x="280430" y="118110"/>
                  </a:cubicBezTo>
                  <a:cubicBezTo>
                    <a:pt x="277572" y="120968"/>
                    <a:pt x="276620" y="123825"/>
                    <a:pt x="273762" y="125730"/>
                  </a:cubicBezTo>
                  <a:cubicBezTo>
                    <a:pt x="253760" y="140970"/>
                    <a:pt x="242330" y="147638"/>
                    <a:pt x="228995" y="158115"/>
                  </a:cubicBezTo>
                  <a:cubicBezTo>
                    <a:pt x="202325" y="178118"/>
                    <a:pt x="179465" y="206693"/>
                    <a:pt x="157557" y="231458"/>
                  </a:cubicBezTo>
                  <a:cubicBezTo>
                    <a:pt x="152795" y="237173"/>
                    <a:pt x="143270" y="239078"/>
                    <a:pt x="143270" y="248603"/>
                  </a:cubicBezTo>
                  <a:cubicBezTo>
                    <a:pt x="149937" y="241935"/>
                    <a:pt x="156605" y="235268"/>
                    <a:pt x="162320" y="228600"/>
                  </a:cubicBezTo>
                  <a:cubicBezTo>
                    <a:pt x="168035" y="221933"/>
                    <a:pt x="173750" y="215265"/>
                    <a:pt x="176607" y="209550"/>
                  </a:cubicBezTo>
                  <a:cubicBezTo>
                    <a:pt x="184227" y="203835"/>
                    <a:pt x="193752" y="195263"/>
                    <a:pt x="203277" y="186690"/>
                  </a:cubicBezTo>
                  <a:cubicBezTo>
                    <a:pt x="213755" y="178118"/>
                    <a:pt x="223280" y="168593"/>
                    <a:pt x="231852" y="161925"/>
                  </a:cubicBezTo>
                  <a:cubicBezTo>
                    <a:pt x="236615" y="159068"/>
                    <a:pt x="241377" y="156210"/>
                    <a:pt x="246140" y="153353"/>
                  </a:cubicBezTo>
                  <a:cubicBezTo>
                    <a:pt x="250902" y="150495"/>
                    <a:pt x="254712" y="147638"/>
                    <a:pt x="259475" y="144780"/>
                  </a:cubicBezTo>
                  <a:cubicBezTo>
                    <a:pt x="268047" y="139065"/>
                    <a:pt x="275667" y="133350"/>
                    <a:pt x="284240" y="127635"/>
                  </a:cubicBezTo>
                  <a:cubicBezTo>
                    <a:pt x="300432" y="115253"/>
                    <a:pt x="318530" y="102870"/>
                    <a:pt x="343295" y="92393"/>
                  </a:cubicBezTo>
                  <a:cubicBezTo>
                    <a:pt x="349010" y="97155"/>
                    <a:pt x="353772" y="92393"/>
                    <a:pt x="362345" y="89535"/>
                  </a:cubicBezTo>
                  <a:cubicBezTo>
                    <a:pt x="365202" y="96203"/>
                    <a:pt x="371870" y="96203"/>
                    <a:pt x="381395" y="92393"/>
                  </a:cubicBezTo>
                  <a:cubicBezTo>
                    <a:pt x="385205" y="88583"/>
                    <a:pt x="376632" y="89535"/>
                    <a:pt x="380442" y="85725"/>
                  </a:cubicBezTo>
                  <a:cubicBezTo>
                    <a:pt x="386157" y="85725"/>
                    <a:pt x="391872" y="85725"/>
                    <a:pt x="394730" y="89535"/>
                  </a:cubicBezTo>
                  <a:cubicBezTo>
                    <a:pt x="389967" y="91440"/>
                    <a:pt x="385205" y="94298"/>
                    <a:pt x="382347" y="94298"/>
                  </a:cubicBezTo>
                  <a:cubicBezTo>
                    <a:pt x="386157" y="99060"/>
                    <a:pt x="396635" y="93345"/>
                    <a:pt x="399492" y="100013"/>
                  </a:cubicBezTo>
                  <a:cubicBezTo>
                    <a:pt x="390920" y="104775"/>
                    <a:pt x="383300" y="109538"/>
                    <a:pt x="375680" y="114300"/>
                  </a:cubicBezTo>
                  <a:cubicBezTo>
                    <a:pt x="368060" y="120015"/>
                    <a:pt x="361392" y="124778"/>
                    <a:pt x="354725" y="130493"/>
                  </a:cubicBezTo>
                  <a:cubicBezTo>
                    <a:pt x="341390" y="141923"/>
                    <a:pt x="328055" y="152400"/>
                    <a:pt x="311862" y="160973"/>
                  </a:cubicBezTo>
                  <a:cubicBezTo>
                    <a:pt x="306147" y="160973"/>
                    <a:pt x="301385" y="158115"/>
                    <a:pt x="294717" y="160020"/>
                  </a:cubicBezTo>
                  <a:cubicBezTo>
                    <a:pt x="294717" y="166688"/>
                    <a:pt x="307100" y="160973"/>
                    <a:pt x="311862" y="163830"/>
                  </a:cubicBezTo>
                  <a:cubicBezTo>
                    <a:pt x="309005" y="168593"/>
                    <a:pt x="303290" y="173355"/>
                    <a:pt x="298527" y="178118"/>
                  </a:cubicBezTo>
                  <a:cubicBezTo>
                    <a:pt x="297575" y="180023"/>
                    <a:pt x="295670" y="180975"/>
                    <a:pt x="294717" y="182880"/>
                  </a:cubicBezTo>
                  <a:cubicBezTo>
                    <a:pt x="294717" y="182880"/>
                    <a:pt x="293765" y="182880"/>
                    <a:pt x="293765" y="182880"/>
                  </a:cubicBezTo>
                  <a:cubicBezTo>
                    <a:pt x="288050" y="183833"/>
                    <a:pt x="281382" y="186690"/>
                    <a:pt x="278525" y="192405"/>
                  </a:cubicBezTo>
                  <a:cubicBezTo>
                    <a:pt x="278525" y="193358"/>
                    <a:pt x="277572" y="194310"/>
                    <a:pt x="276620" y="195263"/>
                  </a:cubicBezTo>
                  <a:cubicBezTo>
                    <a:pt x="271857" y="199073"/>
                    <a:pt x="268047" y="201930"/>
                    <a:pt x="264237" y="205740"/>
                  </a:cubicBezTo>
                  <a:cubicBezTo>
                    <a:pt x="264237" y="205740"/>
                    <a:pt x="264237" y="205740"/>
                    <a:pt x="263285" y="205740"/>
                  </a:cubicBezTo>
                  <a:cubicBezTo>
                    <a:pt x="263285" y="206693"/>
                    <a:pt x="262332" y="206693"/>
                    <a:pt x="262332" y="207645"/>
                  </a:cubicBezTo>
                  <a:cubicBezTo>
                    <a:pt x="261380" y="208598"/>
                    <a:pt x="260427" y="208598"/>
                    <a:pt x="260427" y="209550"/>
                  </a:cubicBezTo>
                  <a:cubicBezTo>
                    <a:pt x="255665" y="213360"/>
                    <a:pt x="249950" y="213360"/>
                    <a:pt x="243282" y="213360"/>
                  </a:cubicBezTo>
                  <a:cubicBezTo>
                    <a:pt x="241377" y="213360"/>
                    <a:pt x="240425" y="214313"/>
                    <a:pt x="239472" y="216218"/>
                  </a:cubicBezTo>
                  <a:cubicBezTo>
                    <a:pt x="239472" y="217170"/>
                    <a:pt x="238520" y="219075"/>
                    <a:pt x="237567" y="219075"/>
                  </a:cubicBezTo>
                  <a:cubicBezTo>
                    <a:pt x="235662" y="220980"/>
                    <a:pt x="233757" y="224790"/>
                    <a:pt x="229947" y="220980"/>
                  </a:cubicBezTo>
                  <a:cubicBezTo>
                    <a:pt x="226137" y="221933"/>
                    <a:pt x="225185" y="223838"/>
                    <a:pt x="223280" y="226695"/>
                  </a:cubicBezTo>
                  <a:cubicBezTo>
                    <a:pt x="221375" y="231458"/>
                    <a:pt x="218517" y="235268"/>
                    <a:pt x="211850" y="235268"/>
                  </a:cubicBezTo>
                  <a:cubicBezTo>
                    <a:pt x="210897" y="235268"/>
                    <a:pt x="208992" y="235268"/>
                    <a:pt x="208040" y="236220"/>
                  </a:cubicBezTo>
                  <a:cubicBezTo>
                    <a:pt x="204230" y="240983"/>
                    <a:pt x="197562" y="243840"/>
                    <a:pt x="195657" y="250508"/>
                  </a:cubicBezTo>
                  <a:cubicBezTo>
                    <a:pt x="194705" y="254318"/>
                    <a:pt x="190895" y="253365"/>
                    <a:pt x="188037" y="254318"/>
                  </a:cubicBezTo>
                  <a:cubicBezTo>
                    <a:pt x="188037" y="255270"/>
                    <a:pt x="187085" y="257175"/>
                    <a:pt x="186132" y="257175"/>
                  </a:cubicBezTo>
                  <a:cubicBezTo>
                    <a:pt x="176607" y="260033"/>
                    <a:pt x="169940" y="265748"/>
                    <a:pt x="163272" y="272415"/>
                  </a:cubicBezTo>
                  <a:cubicBezTo>
                    <a:pt x="159462" y="276225"/>
                    <a:pt x="156605" y="279083"/>
                    <a:pt x="151842" y="281940"/>
                  </a:cubicBezTo>
                  <a:cubicBezTo>
                    <a:pt x="145175" y="284798"/>
                    <a:pt x="137555" y="287655"/>
                    <a:pt x="138507" y="297180"/>
                  </a:cubicBezTo>
                  <a:cubicBezTo>
                    <a:pt x="138507" y="298133"/>
                    <a:pt x="136602" y="300038"/>
                    <a:pt x="134697" y="301943"/>
                  </a:cubicBezTo>
                  <a:cubicBezTo>
                    <a:pt x="132792" y="303848"/>
                    <a:pt x="129935" y="306705"/>
                    <a:pt x="128030" y="308610"/>
                  </a:cubicBezTo>
                  <a:cubicBezTo>
                    <a:pt x="127077" y="309563"/>
                    <a:pt x="126125" y="312420"/>
                    <a:pt x="123267" y="309563"/>
                  </a:cubicBezTo>
                  <a:cubicBezTo>
                    <a:pt x="122315" y="307658"/>
                    <a:pt x="118505" y="306705"/>
                    <a:pt x="121362" y="303848"/>
                  </a:cubicBezTo>
                  <a:cubicBezTo>
                    <a:pt x="122315" y="302895"/>
                    <a:pt x="122315" y="301943"/>
                    <a:pt x="122315" y="300038"/>
                  </a:cubicBezTo>
                  <a:cubicBezTo>
                    <a:pt x="122315" y="299085"/>
                    <a:pt x="121362" y="298133"/>
                    <a:pt x="121362" y="296228"/>
                  </a:cubicBezTo>
                  <a:cubicBezTo>
                    <a:pt x="120410" y="296228"/>
                    <a:pt x="120410" y="297180"/>
                    <a:pt x="119457" y="297180"/>
                  </a:cubicBezTo>
                  <a:cubicBezTo>
                    <a:pt x="115647" y="300038"/>
                    <a:pt x="112790" y="304800"/>
                    <a:pt x="112790" y="309563"/>
                  </a:cubicBezTo>
                  <a:cubicBezTo>
                    <a:pt x="112790" y="312420"/>
                    <a:pt x="113742" y="313373"/>
                    <a:pt x="111837" y="315278"/>
                  </a:cubicBezTo>
                  <a:cubicBezTo>
                    <a:pt x="108980" y="318135"/>
                    <a:pt x="106122" y="321945"/>
                    <a:pt x="100407" y="321945"/>
                  </a:cubicBezTo>
                  <a:cubicBezTo>
                    <a:pt x="94692" y="321945"/>
                    <a:pt x="98502" y="325755"/>
                    <a:pt x="98502" y="327660"/>
                  </a:cubicBezTo>
                  <a:cubicBezTo>
                    <a:pt x="97550" y="331470"/>
                    <a:pt x="95645" y="337185"/>
                    <a:pt x="91835" y="338138"/>
                  </a:cubicBezTo>
                  <a:cubicBezTo>
                    <a:pt x="88025" y="340043"/>
                    <a:pt x="86120" y="341948"/>
                    <a:pt x="84215" y="344805"/>
                  </a:cubicBezTo>
                  <a:cubicBezTo>
                    <a:pt x="85167" y="340995"/>
                    <a:pt x="86120" y="337185"/>
                    <a:pt x="87072" y="334328"/>
                  </a:cubicBezTo>
                  <a:cubicBezTo>
                    <a:pt x="94692" y="312420"/>
                    <a:pt x="113742" y="289560"/>
                    <a:pt x="121362" y="268605"/>
                  </a:cubicBezTo>
                  <a:cubicBezTo>
                    <a:pt x="130887" y="265748"/>
                    <a:pt x="123267" y="261938"/>
                    <a:pt x="133745" y="254318"/>
                  </a:cubicBezTo>
                  <a:cubicBezTo>
                    <a:pt x="132792" y="251460"/>
                    <a:pt x="130887" y="246698"/>
                    <a:pt x="128030" y="247650"/>
                  </a:cubicBezTo>
                  <a:cubicBezTo>
                    <a:pt x="127077" y="247650"/>
                    <a:pt x="125172" y="248603"/>
                    <a:pt x="123267" y="249555"/>
                  </a:cubicBezTo>
                  <a:cubicBezTo>
                    <a:pt x="118505" y="261938"/>
                    <a:pt x="111837" y="268605"/>
                    <a:pt x="108027" y="280035"/>
                  </a:cubicBezTo>
                  <a:cubicBezTo>
                    <a:pt x="85167" y="302895"/>
                    <a:pt x="72785" y="330518"/>
                    <a:pt x="63260" y="360045"/>
                  </a:cubicBezTo>
                  <a:cubicBezTo>
                    <a:pt x="62307" y="360045"/>
                    <a:pt x="61355" y="360045"/>
                    <a:pt x="60402" y="360045"/>
                  </a:cubicBezTo>
                  <a:cubicBezTo>
                    <a:pt x="60402" y="360998"/>
                    <a:pt x="61355" y="361950"/>
                    <a:pt x="62307" y="362903"/>
                  </a:cubicBezTo>
                  <a:cubicBezTo>
                    <a:pt x="62307" y="363855"/>
                    <a:pt x="62307" y="363855"/>
                    <a:pt x="61355" y="364808"/>
                  </a:cubicBezTo>
                  <a:cubicBezTo>
                    <a:pt x="60402" y="367665"/>
                    <a:pt x="59450" y="370523"/>
                    <a:pt x="58497" y="373380"/>
                  </a:cubicBezTo>
                  <a:cubicBezTo>
                    <a:pt x="56592" y="374333"/>
                    <a:pt x="55640" y="375285"/>
                    <a:pt x="53735" y="376238"/>
                  </a:cubicBezTo>
                  <a:cubicBezTo>
                    <a:pt x="50877" y="378143"/>
                    <a:pt x="48020" y="381000"/>
                    <a:pt x="48020" y="384810"/>
                  </a:cubicBezTo>
                  <a:cubicBezTo>
                    <a:pt x="48020" y="397193"/>
                    <a:pt x="48020" y="397193"/>
                    <a:pt x="35637" y="404813"/>
                  </a:cubicBezTo>
                  <a:cubicBezTo>
                    <a:pt x="34685" y="405765"/>
                    <a:pt x="33732" y="405765"/>
                    <a:pt x="32780" y="405765"/>
                  </a:cubicBezTo>
                  <a:cubicBezTo>
                    <a:pt x="32780" y="407670"/>
                    <a:pt x="30875" y="409575"/>
                    <a:pt x="28970" y="409575"/>
                  </a:cubicBezTo>
                  <a:cubicBezTo>
                    <a:pt x="28970" y="412433"/>
                    <a:pt x="33732" y="415290"/>
                    <a:pt x="28970" y="419100"/>
                  </a:cubicBezTo>
                  <a:cubicBezTo>
                    <a:pt x="26112" y="421005"/>
                    <a:pt x="24207" y="422910"/>
                    <a:pt x="22302" y="425768"/>
                  </a:cubicBezTo>
                  <a:cubicBezTo>
                    <a:pt x="21350" y="426720"/>
                    <a:pt x="21350" y="427673"/>
                    <a:pt x="20397" y="428625"/>
                  </a:cubicBezTo>
                  <a:cubicBezTo>
                    <a:pt x="20397" y="428625"/>
                    <a:pt x="20397" y="427673"/>
                    <a:pt x="20397" y="427673"/>
                  </a:cubicBezTo>
                  <a:cubicBezTo>
                    <a:pt x="20397" y="428625"/>
                    <a:pt x="19445" y="429578"/>
                    <a:pt x="19445" y="430530"/>
                  </a:cubicBezTo>
                  <a:cubicBezTo>
                    <a:pt x="18492" y="431483"/>
                    <a:pt x="17540" y="432435"/>
                    <a:pt x="15635" y="433388"/>
                  </a:cubicBezTo>
                  <a:cubicBezTo>
                    <a:pt x="11825" y="435293"/>
                    <a:pt x="15635" y="439103"/>
                    <a:pt x="16587" y="441008"/>
                  </a:cubicBezTo>
                  <a:cubicBezTo>
                    <a:pt x="10872" y="448628"/>
                    <a:pt x="16587" y="459105"/>
                    <a:pt x="9920" y="465773"/>
                  </a:cubicBezTo>
                  <a:cubicBezTo>
                    <a:pt x="9920" y="470535"/>
                    <a:pt x="10872" y="476250"/>
                    <a:pt x="9920" y="481013"/>
                  </a:cubicBezTo>
                  <a:cubicBezTo>
                    <a:pt x="8967" y="486728"/>
                    <a:pt x="6110" y="491490"/>
                    <a:pt x="7062" y="497205"/>
                  </a:cubicBezTo>
                  <a:cubicBezTo>
                    <a:pt x="8015" y="501968"/>
                    <a:pt x="5157" y="503873"/>
                    <a:pt x="1347" y="505778"/>
                  </a:cubicBezTo>
                  <a:cubicBezTo>
                    <a:pt x="395" y="505778"/>
                    <a:pt x="-558" y="508635"/>
                    <a:pt x="395" y="508635"/>
                  </a:cubicBezTo>
                  <a:cubicBezTo>
                    <a:pt x="3252" y="512445"/>
                    <a:pt x="1347" y="516255"/>
                    <a:pt x="395" y="520065"/>
                  </a:cubicBezTo>
                  <a:cubicBezTo>
                    <a:pt x="5157" y="525780"/>
                    <a:pt x="4205" y="533400"/>
                    <a:pt x="4205" y="540068"/>
                  </a:cubicBezTo>
                  <a:cubicBezTo>
                    <a:pt x="4205" y="546735"/>
                    <a:pt x="6110" y="554355"/>
                    <a:pt x="395" y="560070"/>
                  </a:cubicBezTo>
                  <a:cubicBezTo>
                    <a:pt x="-558" y="561023"/>
                    <a:pt x="395" y="563880"/>
                    <a:pt x="2300" y="564833"/>
                  </a:cubicBezTo>
                  <a:cubicBezTo>
                    <a:pt x="5157" y="565785"/>
                    <a:pt x="7062" y="566738"/>
                    <a:pt x="7062" y="569595"/>
                  </a:cubicBezTo>
                  <a:cubicBezTo>
                    <a:pt x="7062" y="572453"/>
                    <a:pt x="7062" y="574358"/>
                    <a:pt x="7062" y="577215"/>
                  </a:cubicBezTo>
                  <a:cubicBezTo>
                    <a:pt x="8015" y="587693"/>
                    <a:pt x="5157" y="598170"/>
                    <a:pt x="10872" y="608648"/>
                  </a:cubicBezTo>
                  <a:cubicBezTo>
                    <a:pt x="11825" y="609600"/>
                    <a:pt x="10872" y="612458"/>
                    <a:pt x="9920" y="614363"/>
                  </a:cubicBezTo>
                  <a:cubicBezTo>
                    <a:pt x="8967" y="616268"/>
                    <a:pt x="7062" y="617220"/>
                    <a:pt x="8967" y="619125"/>
                  </a:cubicBezTo>
                  <a:cubicBezTo>
                    <a:pt x="11825" y="621983"/>
                    <a:pt x="10872" y="625793"/>
                    <a:pt x="10872" y="629603"/>
                  </a:cubicBezTo>
                  <a:cubicBezTo>
                    <a:pt x="9920" y="637223"/>
                    <a:pt x="9920" y="641033"/>
                    <a:pt x="11825" y="644843"/>
                  </a:cubicBezTo>
                  <a:cubicBezTo>
                    <a:pt x="14682" y="649605"/>
                    <a:pt x="16587" y="655320"/>
                    <a:pt x="21350" y="659130"/>
                  </a:cubicBezTo>
                  <a:cubicBezTo>
                    <a:pt x="23255" y="661035"/>
                    <a:pt x="25160" y="662940"/>
                    <a:pt x="25160" y="664845"/>
                  </a:cubicBezTo>
                  <a:cubicBezTo>
                    <a:pt x="25160" y="670560"/>
                    <a:pt x="27065" y="676275"/>
                    <a:pt x="28970" y="681038"/>
                  </a:cubicBezTo>
                  <a:cubicBezTo>
                    <a:pt x="28017" y="690563"/>
                    <a:pt x="32780" y="699135"/>
                    <a:pt x="36590" y="707708"/>
                  </a:cubicBezTo>
                  <a:cubicBezTo>
                    <a:pt x="37542" y="708660"/>
                    <a:pt x="38495" y="710565"/>
                    <a:pt x="38495" y="710565"/>
                  </a:cubicBezTo>
                  <a:cubicBezTo>
                    <a:pt x="46115" y="708660"/>
                    <a:pt x="47067" y="716280"/>
                    <a:pt x="51830" y="718185"/>
                  </a:cubicBezTo>
                  <a:cubicBezTo>
                    <a:pt x="56592" y="721043"/>
                    <a:pt x="61355" y="722948"/>
                    <a:pt x="65165" y="724853"/>
                  </a:cubicBezTo>
                  <a:cubicBezTo>
                    <a:pt x="66117" y="726758"/>
                    <a:pt x="67070" y="728663"/>
                    <a:pt x="68022" y="731520"/>
                  </a:cubicBezTo>
                  <a:cubicBezTo>
                    <a:pt x="68022" y="732473"/>
                    <a:pt x="68022" y="732473"/>
                    <a:pt x="68975" y="733425"/>
                  </a:cubicBezTo>
                  <a:cubicBezTo>
                    <a:pt x="69927" y="735330"/>
                    <a:pt x="70880" y="738188"/>
                    <a:pt x="70880" y="740093"/>
                  </a:cubicBezTo>
                  <a:cubicBezTo>
                    <a:pt x="68022" y="742950"/>
                    <a:pt x="66117" y="745808"/>
                    <a:pt x="68975" y="750570"/>
                  </a:cubicBezTo>
                  <a:cubicBezTo>
                    <a:pt x="71832" y="755333"/>
                    <a:pt x="72785" y="762000"/>
                    <a:pt x="74690" y="767715"/>
                  </a:cubicBezTo>
                  <a:cubicBezTo>
                    <a:pt x="75642" y="769620"/>
                    <a:pt x="75642" y="771525"/>
                    <a:pt x="77547" y="772478"/>
                  </a:cubicBezTo>
                  <a:cubicBezTo>
                    <a:pt x="80405" y="773430"/>
                    <a:pt x="81357" y="774383"/>
                    <a:pt x="80405" y="777240"/>
                  </a:cubicBezTo>
                  <a:cubicBezTo>
                    <a:pt x="79452" y="780098"/>
                    <a:pt x="79452" y="783908"/>
                    <a:pt x="77547" y="785813"/>
                  </a:cubicBezTo>
                  <a:cubicBezTo>
                    <a:pt x="72785" y="790575"/>
                    <a:pt x="79452" y="793433"/>
                    <a:pt x="79452" y="797243"/>
                  </a:cubicBezTo>
                  <a:cubicBezTo>
                    <a:pt x="79452" y="799148"/>
                    <a:pt x="83262" y="799148"/>
                    <a:pt x="84215" y="798195"/>
                  </a:cubicBezTo>
                  <a:cubicBezTo>
                    <a:pt x="88025" y="795338"/>
                    <a:pt x="90882" y="792480"/>
                    <a:pt x="93740" y="789623"/>
                  </a:cubicBezTo>
                  <a:cubicBezTo>
                    <a:pt x="96597" y="786765"/>
                    <a:pt x="95645" y="784860"/>
                    <a:pt x="93740" y="782003"/>
                  </a:cubicBezTo>
                  <a:cubicBezTo>
                    <a:pt x="91835" y="776288"/>
                    <a:pt x="92787" y="769620"/>
                    <a:pt x="93740" y="762953"/>
                  </a:cubicBezTo>
                  <a:cubicBezTo>
                    <a:pt x="93740" y="762000"/>
                    <a:pt x="94692" y="762000"/>
                    <a:pt x="94692" y="762000"/>
                  </a:cubicBezTo>
                  <a:cubicBezTo>
                    <a:pt x="94692" y="762000"/>
                    <a:pt x="95645" y="762953"/>
                    <a:pt x="95645" y="762953"/>
                  </a:cubicBezTo>
                  <a:cubicBezTo>
                    <a:pt x="95645" y="767715"/>
                    <a:pt x="100407" y="769620"/>
                    <a:pt x="103265" y="773430"/>
                  </a:cubicBezTo>
                  <a:cubicBezTo>
                    <a:pt x="104217" y="775335"/>
                    <a:pt x="99455" y="778193"/>
                    <a:pt x="103265" y="779145"/>
                  </a:cubicBezTo>
                  <a:cubicBezTo>
                    <a:pt x="108980" y="781050"/>
                    <a:pt x="110885" y="784860"/>
                    <a:pt x="112790" y="789623"/>
                  </a:cubicBezTo>
                  <a:cubicBezTo>
                    <a:pt x="114695" y="795338"/>
                    <a:pt x="117552" y="801053"/>
                    <a:pt x="119457" y="806768"/>
                  </a:cubicBezTo>
                  <a:cubicBezTo>
                    <a:pt x="122315" y="813435"/>
                    <a:pt x="125172" y="819150"/>
                    <a:pt x="128982" y="824865"/>
                  </a:cubicBezTo>
                  <a:cubicBezTo>
                    <a:pt x="129935" y="826770"/>
                    <a:pt x="130887" y="828675"/>
                    <a:pt x="130887" y="829628"/>
                  </a:cubicBezTo>
                  <a:cubicBezTo>
                    <a:pt x="129935" y="836295"/>
                    <a:pt x="132792" y="841058"/>
                    <a:pt x="137555" y="843915"/>
                  </a:cubicBezTo>
                  <a:cubicBezTo>
                    <a:pt x="142317" y="847725"/>
                    <a:pt x="142317" y="852488"/>
                    <a:pt x="142317" y="857250"/>
                  </a:cubicBezTo>
                  <a:cubicBezTo>
                    <a:pt x="142317" y="860108"/>
                    <a:pt x="141365" y="863918"/>
                    <a:pt x="144222" y="865823"/>
                  </a:cubicBezTo>
                  <a:cubicBezTo>
                    <a:pt x="149937" y="870585"/>
                    <a:pt x="150890" y="877253"/>
                    <a:pt x="154700" y="882968"/>
                  </a:cubicBezTo>
                  <a:cubicBezTo>
                    <a:pt x="156605" y="885825"/>
                    <a:pt x="156605" y="882015"/>
                    <a:pt x="157557" y="881063"/>
                  </a:cubicBezTo>
                  <a:cubicBezTo>
                    <a:pt x="158510" y="880110"/>
                    <a:pt x="158510" y="879158"/>
                    <a:pt x="159462" y="878205"/>
                  </a:cubicBezTo>
                  <a:cubicBezTo>
                    <a:pt x="159462" y="879158"/>
                    <a:pt x="160415" y="879158"/>
                    <a:pt x="160415" y="880110"/>
                  </a:cubicBezTo>
                  <a:cubicBezTo>
                    <a:pt x="160415" y="887730"/>
                    <a:pt x="162320" y="894398"/>
                    <a:pt x="158510" y="902018"/>
                  </a:cubicBezTo>
                  <a:cubicBezTo>
                    <a:pt x="155652" y="906780"/>
                    <a:pt x="157557" y="912495"/>
                    <a:pt x="160415" y="918210"/>
                  </a:cubicBezTo>
                  <a:cubicBezTo>
                    <a:pt x="166130" y="926783"/>
                    <a:pt x="166130" y="928688"/>
                    <a:pt x="174702" y="931545"/>
                  </a:cubicBezTo>
                  <a:cubicBezTo>
                    <a:pt x="181370" y="934403"/>
                    <a:pt x="183275" y="935355"/>
                    <a:pt x="183275" y="942023"/>
                  </a:cubicBezTo>
                  <a:cubicBezTo>
                    <a:pt x="183275" y="947738"/>
                    <a:pt x="183275" y="953453"/>
                    <a:pt x="188037" y="957263"/>
                  </a:cubicBezTo>
                  <a:cubicBezTo>
                    <a:pt x="188990" y="958215"/>
                    <a:pt x="189942" y="959168"/>
                    <a:pt x="189942" y="960120"/>
                  </a:cubicBezTo>
                  <a:cubicBezTo>
                    <a:pt x="189942" y="968693"/>
                    <a:pt x="196610" y="973455"/>
                    <a:pt x="201372" y="978218"/>
                  </a:cubicBezTo>
                  <a:cubicBezTo>
                    <a:pt x="205182" y="982028"/>
                    <a:pt x="208992" y="986790"/>
                    <a:pt x="214707" y="988695"/>
                  </a:cubicBezTo>
                  <a:cubicBezTo>
                    <a:pt x="217565" y="994410"/>
                    <a:pt x="222327" y="998220"/>
                    <a:pt x="226137" y="1002983"/>
                  </a:cubicBezTo>
                  <a:cubicBezTo>
                    <a:pt x="229947" y="1008698"/>
                    <a:pt x="238520" y="1008698"/>
                    <a:pt x="240425" y="1016318"/>
                  </a:cubicBezTo>
                  <a:cubicBezTo>
                    <a:pt x="240425" y="1017270"/>
                    <a:pt x="242330" y="1017270"/>
                    <a:pt x="243282" y="1015365"/>
                  </a:cubicBezTo>
                  <a:cubicBezTo>
                    <a:pt x="244235" y="1014413"/>
                    <a:pt x="243282" y="1012508"/>
                    <a:pt x="244235" y="1011555"/>
                  </a:cubicBezTo>
                  <a:cubicBezTo>
                    <a:pt x="244235" y="1011555"/>
                    <a:pt x="244235" y="1010603"/>
                    <a:pt x="245187" y="1010603"/>
                  </a:cubicBezTo>
                  <a:cubicBezTo>
                    <a:pt x="248045" y="1012508"/>
                    <a:pt x="251855" y="1015365"/>
                    <a:pt x="254712" y="1017270"/>
                  </a:cubicBezTo>
                  <a:cubicBezTo>
                    <a:pt x="252807" y="1015365"/>
                    <a:pt x="249950" y="1010603"/>
                    <a:pt x="247092" y="1007745"/>
                  </a:cubicBezTo>
                  <a:cubicBezTo>
                    <a:pt x="247092" y="1007745"/>
                    <a:pt x="247092" y="1006793"/>
                    <a:pt x="247092" y="1006793"/>
                  </a:cubicBezTo>
                  <a:cubicBezTo>
                    <a:pt x="248045" y="1003935"/>
                    <a:pt x="245187" y="1002983"/>
                    <a:pt x="242330" y="1002030"/>
                  </a:cubicBezTo>
                  <a:cubicBezTo>
                    <a:pt x="240425" y="1002030"/>
                    <a:pt x="238520" y="1000125"/>
                    <a:pt x="238520" y="998220"/>
                  </a:cubicBezTo>
                  <a:cubicBezTo>
                    <a:pt x="238520" y="997268"/>
                    <a:pt x="237567" y="996315"/>
                    <a:pt x="236615" y="995363"/>
                  </a:cubicBezTo>
                  <a:cubicBezTo>
                    <a:pt x="236615" y="995363"/>
                    <a:pt x="237567" y="995363"/>
                    <a:pt x="237567" y="995363"/>
                  </a:cubicBezTo>
                  <a:cubicBezTo>
                    <a:pt x="236615" y="994410"/>
                    <a:pt x="236615" y="994410"/>
                    <a:pt x="235662" y="993458"/>
                  </a:cubicBezTo>
                  <a:cubicBezTo>
                    <a:pt x="232805" y="988695"/>
                    <a:pt x="227090" y="984885"/>
                    <a:pt x="224232" y="980123"/>
                  </a:cubicBezTo>
                  <a:cubicBezTo>
                    <a:pt x="222327" y="976313"/>
                    <a:pt x="217565" y="972503"/>
                    <a:pt x="217565" y="968693"/>
                  </a:cubicBezTo>
                  <a:cubicBezTo>
                    <a:pt x="217565" y="963930"/>
                    <a:pt x="220422" y="959168"/>
                    <a:pt x="222327" y="955358"/>
                  </a:cubicBezTo>
                  <a:cubicBezTo>
                    <a:pt x="223280" y="953453"/>
                    <a:pt x="223280" y="951548"/>
                    <a:pt x="224232" y="950595"/>
                  </a:cubicBezTo>
                  <a:cubicBezTo>
                    <a:pt x="224232" y="949643"/>
                    <a:pt x="225185" y="949643"/>
                    <a:pt x="225185" y="949643"/>
                  </a:cubicBezTo>
                  <a:cubicBezTo>
                    <a:pt x="227090" y="948690"/>
                    <a:pt x="226137" y="948690"/>
                    <a:pt x="226137" y="951548"/>
                  </a:cubicBezTo>
                  <a:cubicBezTo>
                    <a:pt x="227090" y="956310"/>
                    <a:pt x="229947" y="957263"/>
                    <a:pt x="233757" y="957263"/>
                  </a:cubicBezTo>
                  <a:cubicBezTo>
                    <a:pt x="237567" y="957263"/>
                    <a:pt x="236615" y="959168"/>
                    <a:pt x="235662" y="962025"/>
                  </a:cubicBezTo>
                  <a:cubicBezTo>
                    <a:pt x="233757" y="965835"/>
                    <a:pt x="238520" y="963930"/>
                    <a:pt x="240425" y="965835"/>
                  </a:cubicBezTo>
                  <a:cubicBezTo>
                    <a:pt x="241377" y="966788"/>
                    <a:pt x="242330" y="968693"/>
                    <a:pt x="240425" y="968693"/>
                  </a:cubicBezTo>
                  <a:cubicBezTo>
                    <a:pt x="234710" y="968693"/>
                    <a:pt x="235662" y="972503"/>
                    <a:pt x="237567" y="975360"/>
                  </a:cubicBezTo>
                  <a:cubicBezTo>
                    <a:pt x="234710" y="978218"/>
                    <a:pt x="234710" y="982028"/>
                    <a:pt x="235662" y="985838"/>
                  </a:cubicBezTo>
                  <a:cubicBezTo>
                    <a:pt x="235662" y="986790"/>
                    <a:pt x="236615" y="986790"/>
                    <a:pt x="236615" y="987743"/>
                  </a:cubicBezTo>
                  <a:cubicBezTo>
                    <a:pt x="236615" y="987743"/>
                    <a:pt x="237567" y="987743"/>
                    <a:pt x="238520" y="986790"/>
                  </a:cubicBezTo>
                  <a:cubicBezTo>
                    <a:pt x="239472" y="985838"/>
                    <a:pt x="241377" y="983933"/>
                    <a:pt x="242330" y="982980"/>
                  </a:cubicBezTo>
                  <a:cubicBezTo>
                    <a:pt x="244235" y="975360"/>
                    <a:pt x="248045" y="972503"/>
                    <a:pt x="255665" y="972503"/>
                  </a:cubicBezTo>
                  <a:cubicBezTo>
                    <a:pt x="258522" y="974408"/>
                    <a:pt x="261380" y="974408"/>
                    <a:pt x="263285" y="974408"/>
                  </a:cubicBezTo>
                  <a:cubicBezTo>
                    <a:pt x="262332" y="976313"/>
                    <a:pt x="262332" y="978218"/>
                    <a:pt x="262332" y="979170"/>
                  </a:cubicBezTo>
                  <a:cubicBezTo>
                    <a:pt x="262332" y="979170"/>
                    <a:pt x="261380" y="978218"/>
                    <a:pt x="261380" y="978218"/>
                  </a:cubicBezTo>
                  <a:cubicBezTo>
                    <a:pt x="261380" y="978218"/>
                    <a:pt x="262332" y="979170"/>
                    <a:pt x="262332" y="979170"/>
                  </a:cubicBezTo>
                  <a:cubicBezTo>
                    <a:pt x="262332" y="980123"/>
                    <a:pt x="263285" y="981075"/>
                    <a:pt x="264237" y="982028"/>
                  </a:cubicBezTo>
                  <a:cubicBezTo>
                    <a:pt x="265190" y="982980"/>
                    <a:pt x="265190" y="984885"/>
                    <a:pt x="264237" y="986790"/>
                  </a:cubicBezTo>
                  <a:cubicBezTo>
                    <a:pt x="263285" y="985838"/>
                    <a:pt x="262332" y="985838"/>
                    <a:pt x="261380" y="984885"/>
                  </a:cubicBezTo>
                  <a:cubicBezTo>
                    <a:pt x="263285" y="982028"/>
                    <a:pt x="256617" y="975360"/>
                    <a:pt x="255665" y="979170"/>
                  </a:cubicBezTo>
                  <a:cubicBezTo>
                    <a:pt x="262332" y="980123"/>
                    <a:pt x="255665" y="982980"/>
                    <a:pt x="256617" y="983933"/>
                  </a:cubicBezTo>
                  <a:cubicBezTo>
                    <a:pt x="258522" y="984885"/>
                    <a:pt x="260427" y="987743"/>
                    <a:pt x="262332" y="989648"/>
                  </a:cubicBezTo>
                  <a:cubicBezTo>
                    <a:pt x="260427" y="993458"/>
                    <a:pt x="258522" y="997268"/>
                    <a:pt x="257570" y="1001078"/>
                  </a:cubicBezTo>
                  <a:cubicBezTo>
                    <a:pt x="255665" y="1007745"/>
                    <a:pt x="255665" y="1013460"/>
                    <a:pt x="261380" y="1018223"/>
                  </a:cubicBezTo>
                  <a:cubicBezTo>
                    <a:pt x="267095" y="1022033"/>
                    <a:pt x="269000" y="1027748"/>
                    <a:pt x="268047" y="1034415"/>
                  </a:cubicBezTo>
                  <a:cubicBezTo>
                    <a:pt x="268047" y="1036320"/>
                    <a:pt x="268047" y="1038225"/>
                    <a:pt x="268047" y="1040130"/>
                  </a:cubicBezTo>
                  <a:cubicBezTo>
                    <a:pt x="268047" y="1041083"/>
                    <a:pt x="268047" y="1042035"/>
                    <a:pt x="268047" y="1042988"/>
                  </a:cubicBezTo>
                  <a:cubicBezTo>
                    <a:pt x="267095" y="1042988"/>
                    <a:pt x="266142" y="1042988"/>
                    <a:pt x="265190" y="1042035"/>
                  </a:cubicBezTo>
                  <a:cubicBezTo>
                    <a:pt x="266142" y="1042988"/>
                    <a:pt x="267095" y="1043940"/>
                    <a:pt x="269000" y="1044893"/>
                  </a:cubicBezTo>
                  <a:cubicBezTo>
                    <a:pt x="269000" y="1045845"/>
                    <a:pt x="269000" y="1045845"/>
                    <a:pt x="269000" y="1046798"/>
                  </a:cubicBezTo>
                  <a:cubicBezTo>
                    <a:pt x="261380" y="1042988"/>
                    <a:pt x="253760" y="1037273"/>
                    <a:pt x="246140" y="1030605"/>
                  </a:cubicBezTo>
                  <a:cubicBezTo>
                    <a:pt x="240425" y="1024890"/>
                    <a:pt x="233757" y="1020128"/>
                    <a:pt x="228042" y="1014413"/>
                  </a:cubicBezTo>
                  <a:cubicBezTo>
                    <a:pt x="222327" y="1008698"/>
                    <a:pt x="217565" y="1003935"/>
                    <a:pt x="211850" y="1000125"/>
                  </a:cubicBezTo>
                  <a:cubicBezTo>
                    <a:pt x="213755" y="1002030"/>
                    <a:pt x="206135" y="998220"/>
                    <a:pt x="204230" y="994410"/>
                  </a:cubicBezTo>
                  <a:cubicBezTo>
                    <a:pt x="204230" y="1001078"/>
                    <a:pt x="215660" y="1012508"/>
                    <a:pt x="216612" y="1022033"/>
                  </a:cubicBezTo>
                  <a:cubicBezTo>
                    <a:pt x="221375" y="1025843"/>
                    <a:pt x="224232" y="1029653"/>
                    <a:pt x="224232" y="1033463"/>
                  </a:cubicBezTo>
                  <a:cubicBezTo>
                    <a:pt x="226137" y="1035368"/>
                    <a:pt x="228042" y="1036320"/>
                    <a:pt x="228995" y="1036320"/>
                  </a:cubicBezTo>
                  <a:cubicBezTo>
                    <a:pt x="227090" y="1042988"/>
                    <a:pt x="254712" y="1061085"/>
                    <a:pt x="248997" y="1062990"/>
                  </a:cubicBezTo>
                  <a:cubicBezTo>
                    <a:pt x="253760" y="1064895"/>
                    <a:pt x="258522" y="1065848"/>
                    <a:pt x="265190" y="1069658"/>
                  </a:cubicBezTo>
                  <a:cubicBezTo>
                    <a:pt x="267095" y="1068705"/>
                    <a:pt x="264237" y="1066800"/>
                    <a:pt x="266142" y="1065848"/>
                  </a:cubicBezTo>
                  <a:cubicBezTo>
                    <a:pt x="269952" y="1067753"/>
                    <a:pt x="272810" y="1069658"/>
                    <a:pt x="274715" y="1068705"/>
                  </a:cubicBezTo>
                  <a:cubicBezTo>
                    <a:pt x="267095" y="1063943"/>
                    <a:pt x="264237" y="1066800"/>
                    <a:pt x="257570" y="1062990"/>
                  </a:cubicBezTo>
                  <a:cubicBezTo>
                    <a:pt x="260427" y="1061085"/>
                    <a:pt x="257570" y="1058228"/>
                    <a:pt x="253760" y="1057275"/>
                  </a:cubicBezTo>
                  <a:cubicBezTo>
                    <a:pt x="249950" y="1058228"/>
                    <a:pt x="257570" y="1060133"/>
                    <a:pt x="255665" y="1062038"/>
                  </a:cubicBezTo>
                  <a:cubicBezTo>
                    <a:pt x="253760" y="1061085"/>
                    <a:pt x="253760" y="1062990"/>
                    <a:pt x="250902" y="1061085"/>
                  </a:cubicBezTo>
                  <a:cubicBezTo>
                    <a:pt x="255665" y="1059180"/>
                    <a:pt x="240425" y="1054418"/>
                    <a:pt x="239472" y="1048703"/>
                  </a:cubicBezTo>
                  <a:cubicBezTo>
                    <a:pt x="240425" y="1047750"/>
                    <a:pt x="241377" y="1046798"/>
                    <a:pt x="243282" y="1047750"/>
                  </a:cubicBezTo>
                  <a:cubicBezTo>
                    <a:pt x="250902" y="1055370"/>
                    <a:pt x="248997" y="1049655"/>
                    <a:pt x="252807" y="1050608"/>
                  </a:cubicBezTo>
                  <a:cubicBezTo>
                    <a:pt x="256617" y="1052513"/>
                    <a:pt x="254712" y="1054418"/>
                    <a:pt x="257570" y="1057275"/>
                  </a:cubicBezTo>
                  <a:cubicBezTo>
                    <a:pt x="260427" y="1054418"/>
                    <a:pt x="267095" y="1058228"/>
                    <a:pt x="271857" y="1062038"/>
                  </a:cubicBezTo>
                  <a:cubicBezTo>
                    <a:pt x="278525" y="1063943"/>
                    <a:pt x="285192" y="1064895"/>
                    <a:pt x="291860" y="1065848"/>
                  </a:cubicBezTo>
                  <a:cubicBezTo>
                    <a:pt x="291860" y="1065848"/>
                    <a:pt x="292812" y="1066800"/>
                    <a:pt x="292812" y="1066800"/>
                  </a:cubicBezTo>
                  <a:cubicBezTo>
                    <a:pt x="296622" y="1069658"/>
                    <a:pt x="300432" y="1072515"/>
                    <a:pt x="305195" y="1075373"/>
                  </a:cubicBezTo>
                  <a:cubicBezTo>
                    <a:pt x="306147" y="1076325"/>
                    <a:pt x="307100" y="1075373"/>
                    <a:pt x="308052" y="1073468"/>
                  </a:cubicBezTo>
                  <a:cubicBezTo>
                    <a:pt x="308052" y="1069658"/>
                    <a:pt x="309957" y="1065848"/>
                    <a:pt x="307100" y="1062038"/>
                  </a:cubicBezTo>
                  <a:cubicBezTo>
                    <a:pt x="303290" y="1058228"/>
                    <a:pt x="300432" y="1052513"/>
                    <a:pt x="293765" y="1052513"/>
                  </a:cubicBezTo>
                  <a:cubicBezTo>
                    <a:pt x="291860" y="1052513"/>
                    <a:pt x="289955" y="1051560"/>
                    <a:pt x="289002" y="1050608"/>
                  </a:cubicBezTo>
                  <a:cubicBezTo>
                    <a:pt x="288050" y="1048703"/>
                    <a:pt x="286145" y="1046798"/>
                    <a:pt x="285192" y="1044893"/>
                  </a:cubicBezTo>
                  <a:cubicBezTo>
                    <a:pt x="285192" y="1044893"/>
                    <a:pt x="286145" y="1044893"/>
                    <a:pt x="286145" y="1044893"/>
                  </a:cubicBezTo>
                  <a:cubicBezTo>
                    <a:pt x="285192" y="1044893"/>
                    <a:pt x="284240" y="1043940"/>
                    <a:pt x="283287" y="1042988"/>
                  </a:cubicBezTo>
                  <a:cubicBezTo>
                    <a:pt x="281382" y="1040130"/>
                    <a:pt x="279477" y="1036320"/>
                    <a:pt x="277572" y="1033463"/>
                  </a:cubicBezTo>
                  <a:cubicBezTo>
                    <a:pt x="279477" y="1028700"/>
                    <a:pt x="281382" y="1022985"/>
                    <a:pt x="283287" y="1018223"/>
                  </a:cubicBezTo>
                  <a:cubicBezTo>
                    <a:pt x="284240" y="1016318"/>
                    <a:pt x="284240" y="1014413"/>
                    <a:pt x="284240" y="1013460"/>
                  </a:cubicBezTo>
                  <a:cubicBezTo>
                    <a:pt x="284240" y="1012508"/>
                    <a:pt x="283287" y="1012508"/>
                    <a:pt x="283287" y="1012508"/>
                  </a:cubicBezTo>
                  <a:cubicBezTo>
                    <a:pt x="276620" y="1018223"/>
                    <a:pt x="275667" y="1009650"/>
                    <a:pt x="271857" y="1007745"/>
                  </a:cubicBezTo>
                  <a:cubicBezTo>
                    <a:pt x="269000" y="1005840"/>
                    <a:pt x="269000" y="1002983"/>
                    <a:pt x="269000" y="1000125"/>
                  </a:cubicBezTo>
                  <a:cubicBezTo>
                    <a:pt x="272810" y="999173"/>
                    <a:pt x="274715" y="1006793"/>
                    <a:pt x="279477" y="1004888"/>
                  </a:cubicBezTo>
                  <a:cubicBezTo>
                    <a:pt x="279477" y="1004888"/>
                    <a:pt x="280430" y="1005840"/>
                    <a:pt x="280430" y="1005840"/>
                  </a:cubicBezTo>
                  <a:cubicBezTo>
                    <a:pt x="283287" y="1009650"/>
                    <a:pt x="287097" y="1014413"/>
                    <a:pt x="292812" y="1017270"/>
                  </a:cubicBezTo>
                  <a:cubicBezTo>
                    <a:pt x="297575" y="1021080"/>
                    <a:pt x="303290" y="1023938"/>
                    <a:pt x="305195" y="1026795"/>
                  </a:cubicBezTo>
                  <a:cubicBezTo>
                    <a:pt x="305195" y="1025843"/>
                    <a:pt x="307100" y="1024890"/>
                    <a:pt x="308052" y="1024890"/>
                  </a:cubicBezTo>
                  <a:cubicBezTo>
                    <a:pt x="310910" y="1028700"/>
                    <a:pt x="324245" y="1030605"/>
                    <a:pt x="317577" y="1031558"/>
                  </a:cubicBezTo>
                  <a:cubicBezTo>
                    <a:pt x="321387" y="1034415"/>
                    <a:pt x="323292" y="1033463"/>
                    <a:pt x="326150" y="1032510"/>
                  </a:cubicBezTo>
                  <a:cubicBezTo>
                    <a:pt x="315672" y="1028700"/>
                    <a:pt x="308052" y="1022033"/>
                    <a:pt x="300432" y="1021080"/>
                  </a:cubicBezTo>
                  <a:cubicBezTo>
                    <a:pt x="299480" y="1016318"/>
                    <a:pt x="292812" y="1013460"/>
                    <a:pt x="288050" y="1010603"/>
                  </a:cubicBezTo>
                  <a:cubicBezTo>
                    <a:pt x="286145" y="1009650"/>
                    <a:pt x="284240" y="1008698"/>
                    <a:pt x="283287" y="1006793"/>
                  </a:cubicBezTo>
                  <a:cubicBezTo>
                    <a:pt x="284240" y="1006793"/>
                    <a:pt x="285192" y="1005840"/>
                    <a:pt x="286145" y="1005840"/>
                  </a:cubicBezTo>
                  <a:cubicBezTo>
                    <a:pt x="286145" y="1005840"/>
                    <a:pt x="286145" y="1004888"/>
                    <a:pt x="286145" y="1004888"/>
                  </a:cubicBezTo>
                  <a:cubicBezTo>
                    <a:pt x="285192" y="1003935"/>
                    <a:pt x="284240" y="1002983"/>
                    <a:pt x="284240" y="1002030"/>
                  </a:cubicBezTo>
                  <a:cubicBezTo>
                    <a:pt x="283287" y="1000125"/>
                    <a:pt x="283287" y="998220"/>
                    <a:pt x="285192" y="997268"/>
                  </a:cubicBezTo>
                  <a:cubicBezTo>
                    <a:pt x="287097" y="996315"/>
                    <a:pt x="289002" y="996315"/>
                    <a:pt x="289955" y="997268"/>
                  </a:cubicBezTo>
                  <a:cubicBezTo>
                    <a:pt x="290907" y="998220"/>
                    <a:pt x="292812" y="999173"/>
                    <a:pt x="294717" y="1000125"/>
                  </a:cubicBezTo>
                  <a:cubicBezTo>
                    <a:pt x="294717" y="1002030"/>
                    <a:pt x="294717" y="1003935"/>
                    <a:pt x="295670" y="1005840"/>
                  </a:cubicBezTo>
                  <a:cubicBezTo>
                    <a:pt x="296622" y="1006793"/>
                    <a:pt x="298527" y="1007745"/>
                    <a:pt x="300432" y="1007745"/>
                  </a:cubicBezTo>
                  <a:cubicBezTo>
                    <a:pt x="303290" y="1007745"/>
                    <a:pt x="305195" y="1007745"/>
                    <a:pt x="308052" y="1008698"/>
                  </a:cubicBezTo>
                  <a:cubicBezTo>
                    <a:pt x="307100" y="1008698"/>
                    <a:pt x="305195" y="1008698"/>
                    <a:pt x="309005" y="1010603"/>
                  </a:cubicBezTo>
                  <a:cubicBezTo>
                    <a:pt x="309957" y="1010603"/>
                    <a:pt x="311862" y="1010603"/>
                    <a:pt x="312815" y="1011555"/>
                  </a:cubicBezTo>
                  <a:cubicBezTo>
                    <a:pt x="313767" y="1011555"/>
                    <a:pt x="313767" y="1011555"/>
                    <a:pt x="313767" y="1011555"/>
                  </a:cubicBezTo>
                  <a:cubicBezTo>
                    <a:pt x="321387" y="1014413"/>
                    <a:pt x="329007" y="1020128"/>
                    <a:pt x="334722" y="1021080"/>
                  </a:cubicBezTo>
                  <a:cubicBezTo>
                    <a:pt x="330912" y="1019175"/>
                    <a:pt x="328055" y="1017270"/>
                    <a:pt x="325197" y="1014413"/>
                  </a:cubicBezTo>
                  <a:cubicBezTo>
                    <a:pt x="327102" y="1014413"/>
                    <a:pt x="329007" y="1014413"/>
                    <a:pt x="330912" y="1014413"/>
                  </a:cubicBezTo>
                  <a:cubicBezTo>
                    <a:pt x="330912" y="1014413"/>
                    <a:pt x="331865" y="1013460"/>
                    <a:pt x="331865" y="1013460"/>
                  </a:cubicBezTo>
                  <a:cubicBezTo>
                    <a:pt x="331865" y="1013460"/>
                    <a:pt x="331865" y="1012508"/>
                    <a:pt x="330912" y="1012508"/>
                  </a:cubicBezTo>
                  <a:cubicBezTo>
                    <a:pt x="328055" y="1010603"/>
                    <a:pt x="325197" y="1010603"/>
                    <a:pt x="323292" y="1012508"/>
                  </a:cubicBezTo>
                  <a:cubicBezTo>
                    <a:pt x="323292" y="1012508"/>
                    <a:pt x="323292" y="1013460"/>
                    <a:pt x="322340" y="1013460"/>
                  </a:cubicBezTo>
                  <a:cubicBezTo>
                    <a:pt x="320435" y="1012508"/>
                    <a:pt x="318530" y="1011555"/>
                    <a:pt x="316625" y="1009650"/>
                  </a:cubicBezTo>
                  <a:cubicBezTo>
                    <a:pt x="318530" y="1008698"/>
                    <a:pt x="320435" y="1006793"/>
                    <a:pt x="322340" y="1007745"/>
                  </a:cubicBezTo>
                  <a:cubicBezTo>
                    <a:pt x="324245" y="1007745"/>
                    <a:pt x="327102" y="1007745"/>
                    <a:pt x="329007" y="1007745"/>
                  </a:cubicBezTo>
                  <a:cubicBezTo>
                    <a:pt x="330912" y="1009650"/>
                    <a:pt x="332817" y="1011555"/>
                    <a:pt x="335675" y="1012508"/>
                  </a:cubicBezTo>
                  <a:cubicBezTo>
                    <a:pt x="336627" y="1010603"/>
                    <a:pt x="340437" y="1014413"/>
                    <a:pt x="340437" y="1011555"/>
                  </a:cubicBezTo>
                  <a:cubicBezTo>
                    <a:pt x="340437" y="1010603"/>
                    <a:pt x="340437" y="1010603"/>
                    <a:pt x="340437" y="1009650"/>
                  </a:cubicBezTo>
                  <a:cubicBezTo>
                    <a:pt x="344247" y="1011555"/>
                    <a:pt x="348057" y="1011555"/>
                    <a:pt x="351867" y="1011555"/>
                  </a:cubicBezTo>
                  <a:cubicBezTo>
                    <a:pt x="355677" y="1011555"/>
                    <a:pt x="358535" y="1012508"/>
                    <a:pt x="360440" y="1017270"/>
                  </a:cubicBezTo>
                  <a:cubicBezTo>
                    <a:pt x="361392" y="1020128"/>
                    <a:pt x="363297" y="1022033"/>
                    <a:pt x="365202" y="1022985"/>
                  </a:cubicBezTo>
                  <a:cubicBezTo>
                    <a:pt x="365202" y="1024890"/>
                    <a:pt x="366155" y="1025843"/>
                    <a:pt x="368060" y="1027748"/>
                  </a:cubicBezTo>
                  <a:cubicBezTo>
                    <a:pt x="364250" y="1027748"/>
                    <a:pt x="362345" y="1031558"/>
                    <a:pt x="357582" y="1029653"/>
                  </a:cubicBezTo>
                  <a:cubicBezTo>
                    <a:pt x="359487" y="1030605"/>
                    <a:pt x="361392" y="1031558"/>
                    <a:pt x="361392" y="1033463"/>
                  </a:cubicBezTo>
                  <a:cubicBezTo>
                    <a:pt x="359487" y="1034415"/>
                    <a:pt x="356630" y="1032510"/>
                    <a:pt x="354725" y="1035368"/>
                  </a:cubicBezTo>
                  <a:cubicBezTo>
                    <a:pt x="359487" y="1036320"/>
                    <a:pt x="364250" y="1039178"/>
                    <a:pt x="369012" y="1043940"/>
                  </a:cubicBezTo>
                  <a:cubicBezTo>
                    <a:pt x="370917" y="1040130"/>
                    <a:pt x="377585" y="1044893"/>
                    <a:pt x="379490" y="1045845"/>
                  </a:cubicBezTo>
                  <a:cubicBezTo>
                    <a:pt x="377585" y="1046798"/>
                    <a:pt x="373775" y="1045845"/>
                    <a:pt x="370917" y="1043940"/>
                  </a:cubicBezTo>
                  <a:cubicBezTo>
                    <a:pt x="371870" y="1048703"/>
                    <a:pt x="366155" y="1042988"/>
                    <a:pt x="366155" y="1045845"/>
                  </a:cubicBezTo>
                  <a:cubicBezTo>
                    <a:pt x="370917" y="1048703"/>
                    <a:pt x="387110" y="1045845"/>
                    <a:pt x="389967" y="1054418"/>
                  </a:cubicBezTo>
                  <a:cubicBezTo>
                    <a:pt x="379490" y="1049655"/>
                    <a:pt x="376632" y="1051560"/>
                    <a:pt x="369012" y="1050608"/>
                  </a:cubicBezTo>
                  <a:cubicBezTo>
                    <a:pt x="365202" y="1054418"/>
                    <a:pt x="366155" y="1057275"/>
                    <a:pt x="369965" y="1059180"/>
                  </a:cubicBezTo>
                  <a:lnTo>
                    <a:pt x="370917" y="1057275"/>
                  </a:lnTo>
                  <a:cubicBezTo>
                    <a:pt x="373775" y="1058228"/>
                    <a:pt x="373775" y="1059180"/>
                    <a:pt x="375680" y="1060133"/>
                  </a:cubicBezTo>
                  <a:cubicBezTo>
                    <a:pt x="374727" y="1060133"/>
                    <a:pt x="373775" y="1061085"/>
                    <a:pt x="374727" y="1062038"/>
                  </a:cubicBezTo>
                  <a:cubicBezTo>
                    <a:pt x="373775" y="1063943"/>
                    <a:pt x="372822" y="1060133"/>
                    <a:pt x="369965" y="1060133"/>
                  </a:cubicBezTo>
                  <a:cubicBezTo>
                    <a:pt x="373775" y="1062990"/>
                    <a:pt x="379490" y="1065848"/>
                    <a:pt x="383300" y="1069658"/>
                  </a:cubicBezTo>
                  <a:cubicBezTo>
                    <a:pt x="394730" y="1072515"/>
                    <a:pt x="409017" y="1082993"/>
                    <a:pt x="418542" y="1082993"/>
                  </a:cubicBezTo>
                  <a:cubicBezTo>
                    <a:pt x="414732" y="1081088"/>
                    <a:pt x="406160" y="1079183"/>
                    <a:pt x="406160" y="1074420"/>
                  </a:cubicBezTo>
                  <a:cubicBezTo>
                    <a:pt x="409970" y="1071563"/>
                    <a:pt x="412827" y="1079183"/>
                    <a:pt x="415685" y="1076325"/>
                  </a:cubicBezTo>
                  <a:cubicBezTo>
                    <a:pt x="410922" y="1073468"/>
                    <a:pt x="408065" y="1074420"/>
                    <a:pt x="406160" y="1070610"/>
                  </a:cubicBezTo>
                  <a:cubicBezTo>
                    <a:pt x="408065" y="1071563"/>
                    <a:pt x="408065" y="1069658"/>
                    <a:pt x="409017" y="1069658"/>
                  </a:cubicBezTo>
                  <a:cubicBezTo>
                    <a:pt x="413780" y="1072515"/>
                    <a:pt x="418542" y="1076325"/>
                    <a:pt x="417590" y="1078230"/>
                  </a:cubicBezTo>
                  <a:cubicBezTo>
                    <a:pt x="417590" y="1075373"/>
                    <a:pt x="420447" y="1081088"/>
                    <a:pt x="421400" y="1079183"/>
                  </a:cubicBezTo>
                  <a:cubicBezTo>
                    <a:pt x="419495" y="1078230"/>
                    <a:pt x="420447" y="1076325"/>
                    <a:pt x="420447" y="1074420"/>
                  </a:cubicBezTo>
                  <a:cubicBezTo>
                    <a:pt x="414732" y="1072515"/>
                    <a:pt x="410922" y="1069658"/>
                    <a:pt x="410922" y="1066800"/>
                  </a:cubicBezTo>
                  <a:cubicBezTo>
                    <a:pt x="418542" y="1065848"/>
                    <a:pt x="424257" y="1070610"/>
                    <a:pt x="429972" y="1070610"/>
                  </a:cubicBezTo>
                  <a:cubicBezTo>
                    <a:pt x="430925" y="1072515"/>
                    <a:pt x="432830" y="1075373"/>
                    <a:pt x="434735" y="1076325"/>
                  </a:cubicBezTo>
                  <a:cubicBezTo>
                    <a:pt x="436640" y="1078230"/>
                    <a:pt x="438545" y="1077278"/>
                    <a:pt x="439497" y="1077278"/>
                  </a:cubicBezTo>
                  <a:cubicBezTo>
                    <a:pt x="441402" y="1076325"/>
                    <a:pt x="441402" y="1074420"/>
                    <a:pt x="444260" y="1075373"/>
                  </a:cubicBezTo>
                  <a:cubicBezTo>
                    <a:pt x="447117" y="1077278"/>
                    <a:pt x="450927" y="1078230"/>
                    <a:pt x="453785" y="1081088"/>
                  </a:cubicBezTo>
                  <a:cubicBezTo>
                    <a:pt x="459500" y="1086803"/>
                    <a:pt x="466167" y="1090613"/>
                    <a:pt x="473787" y="1093470"/>
                  </a:cubicBezTo>
                  <a:cubicBezTo>
                    <a:pt x="473787" y="1093470"/>
                    <a:pt x="473787" y="1093470"/>
                    <a:pt x="473787" y="1093470"/>
                  </a:cubicBezTo>
                  <a:cubicBezTo>
                    <a:pt x="473787" y="1093470"/>
                    <a:pt x="472835" y="1094423"/>
                    <a:pt x="472835" y="1094423"/>
                  </a:cubicBezTo>
                  <a:cubicBezTo>
                    <a:pt x="465215" y="1093470"/>
                    <a:pt x="460452" y="1095375"/>
                    <a:pt x="452832" y="1091565"/>
                  </a:cubicBezTo>
                  <a:cubicBezTo>
                    <a:pt x="452832" y="1092518"/>
                    <a:pt x="453785" y="1092518"/>
                    <a:pt x="453785" y="1092518"/>
                  </a:cubicBezTo>
                  <a:cubicBezTo>
                    <a:pt x="449022" y="1091565"/>
                    <a:pt x="444260" y="1090613"/>
                    <a:pt x="439497" y="1089660"/>
                  </a:cubicBezTo>
                  <a:cubicBezTo>
                    <a:pt x="436640" y="1094423"/>
                    <a:pt x="445212" y="1089660"/>
                    <a:pt x="444260" y="1093470"/>
                  </a:cubicBezTo>
                  <a:cubicBezTo>
                    <a:pt x="441402" y="1094423"/>
                    <a:pt x="430925" y="1091565"/>
                    <a:pt x="430925" y="1088708"/>
                  </a:cubicBezTo>
                  <a:cubicBezTo>
                    <a:pt x="432830" y="1089660"/>
                    <a:pt x="435687" y="1090613"/>
                    <a:pt x="437592" y="1091565"/>
                  </a:cubicBezTo>
                  <a:cubicBezTo>
                    <a:pt x="436640" y="1089660"/>
                    <a:pt x="433782" y="1088708"/>
                    <a:pt x="430925" y="1087755"/>
                  </a:cubicBezTo>
                  <a:cubicBezTo>
                    <a:pt x="430925" y="1087755"/>
                    <a:pt x="430925" y="1087755"/>
                    <a:pt x="430925" y="1087755"/>
                  </a:cubicBezTo>
                  <a:cubicBezTo>
                    <a:pt x="430925" y="1087755"/>
                    <a:pt x="430925" y="1087755"/>
                    <a:pt x="430925" y="1087755"/>
                  </a:cubicBezTo>
                  <a:cubicBezTo>
                    <a:pt x="429020" y="1086803"/>
                    <a:pt x="428067" y="1085850"/>
                    <a:pt x="427115" y="1084898"/>
                  </a:cubicBezTo>
                  <a:cubicBezTo>
                    <a:pt x="426162" y="1084898"/>
                    <a:pt x="419495" y="1084898"/>
                    <a:pt x="422352" y="1085850"/>
                  </a:cubicBezTo>
                  <a:cubicBezTo>
                    <a:pt x="422352" y="1085850"/>
                    <a:pt x="422352" y="1085850"/>
                    <a:pt x="423305" y="1085850"/>
                  </a:cubicBezTo>
                  <a:cubicBezTo>
                    <a:pt x="413780" y="1083945"/>
                    <a:pt x="405207" y="1080135"/>
                    <a:pt x="396635" y="1078230"/>
                  </a:cubicBezTo>
                  <a:cubicBezTo>
                    <a:pt x="386157" y="1074420"/>
                    <a:pt x="375680" y="1071563"/>
                    <a:pt x="365202" y="1071563"/>
                  </a:cubicBezTo>
                  <a:cubicBezTo>
                    <a:pt x="363297" y="1066800"/>
                    <a:pt x="358535" y="1065848"/>
                    <a:pt x="354725" y="1064895"/>
                  </a:cubicBezTo>
                  <a:cubicBezTo>
                    <a:pt x="343295" y="1061085"/>
                    <a:pt x="334722" y="1054418"/>
                    <a:pt x="329007" y="1048703"/>
                  </a:cubicBezTo>
                  <a:cubicBezTo>
                    <a:pt x="325197" y="1053465"/>
                    <a:pt x="320435" y="1041083"/>
                    <a:pt x="314720" y="1041083"/>
                  </a:cubicBezTo>
                  <a:cubicBezTo>
                    <a:pt x="314720" y="1040130"/>
                    <a:pt x="313767" y="1039178"/>
                    <a:pt x="315672" y="1039178"/>
                  </a:cubicBezTo>
                  <a:cubicBezTo>
                    <a:pt x="304242" y="1038225"/>
                    <a:pt x="303290" y="1025843"/>
                    <a:pt x="291860" y="1022033"/>
                  </a:cubicBezTo>
                  <a:cubicBezTo>
                    <a:pt x="296622" y="1025843"/>
                    <a:pt x="285192" y="1022985"/>
                    <a:pt x="294717" y="1028700"/>
                  </a:cubicBezTo>
                  <a:cubicBezTo>
                    <a:pt x="297575" y="1027748"/>
                    <a:pt x="293765" y="1023938"/>
                    <a:pt x="296622" y="1025843"/>
                  </a:cubicBezTo>
                  <a:cubicBezTo>
                    <a:pt x="293765" y="1029653"/>
                    <a:pt x="304242" y="1034415"/>
                    <a:pt x="305195" y="1040130"/>
                  </a:cubicBezTo>
                  <a:cubicBezTo>
                    <a:pt x="313767" y="1040130"/>
                    <a:pt x="318530" y="1047750"/>
                    <a:pt x="327102" y="1053465"/>
                  </a:cubicBezTo>
                  <a:cubicBezTo>
                    <a:pt x="327102" y="1055370"/>
                    <a:pt x="327102" y="1061085"/>
                    <a:pt x="331865" y="1060133"/>
                  </a:cubicBezTo>
                  <a:cubicBezTo>
                    <a:pt x="327102" y="1058228"/>
                    <a:pt x="333770" y="1058228"/>
                    <a:pt x="334722" y="1057275"/>
                  </a:cubicBezTo>
                  <a:cubicBezTo>
                    <a:pt x="339485" y="1059180"/>
                    <a:pt x="343295" y="1062990"/>
                    <a:pt x="348057" y="1065848"/>
                  </a:cubicBezTo>
                  <a:cubicBezTo>
                    <a:pt x="345200" y="1066800"/>
                    <a:pt x="342342" y="1067753"/>
                    <a:pt x="341390" y="1067753"/>
                  </a:cubicBezTo>
                  <a:cubicBezTo>
                    <a:pt x="342342" y="1068705"/>
                    <a:pt x="343295" y="1068705"/>
                    <a:pt x="344247" y="1068705"/>
                  </a:cubicBezTo>
                  <a:cubicBezTo>
                    <a:pt x="344247" y="1069658"/>
                    <a:pt x="344247" y="1069658"/>
                    <a:pt x="342342" y="1071563"/>
                  </a:cubicBezTo>
                  <a:cubicBezTo>
                    <a:pt x="348057" y="1075373"/>
                    <a:pt x="349010" y="1073468"/>
                    <a:pt x="351867" y="1073468"/>
                  </a:cubicBezTo>
                  <a:cubicBezTo>
                    <a:pt x="348057" y="1077278"/>
                    <a:pt x="365202" y="1082040"/>
                    <a:pt x="369012" y="1086803"/>
                  </a:cubicBezTo>
                  <a:cubicBezTo>
                    <a:pt x="369012" y="1084898"/>
                    <a:pt x="370917" y="1084898"/>
                    <a:pt x="373775" y="1085850"/>
                  </a:cubicBezTo>
                  <a:cubicBezTo>
                    <a:pt x="372822" y="1086803"/>
                    <a:pt x="371870" y="1086803"/>
                    <a:pt x="372822" y="1087755"/>
                  </a:cubicBezTo>
                  <a:cubicBezTo>
                    <a:pt x="397587" y="1096328"/>
                    <a:pt x="421400" y="1102995"/>
                    <a:pt x="444260" y="1109663"/>
                  </a:cubicBezTo>
                  <a:cubicBezTo>
                    <a:pt x="452832" y="1108710"/>
                    <a:pt x="475692" y="1112520"/>
                    <a:pt x="472835" y="1120140"/>
                  </a:cubicBezTo>
                  <a:cubicBezTo>
                    <a:pt x="500457" y="1128713"/>
                    <a:pt x="530937" y="1130618"/>
                    <a:pt x="562370" y="1133475"/>
                  </a:cubicBezTo>
                  <a:cubicBezTo>
                    <a:pt x="572847" y="1129665"/>
                    <a:pt x="586182" y="1131570"/>
                    <a:pt x="595707" y="1132523"/>
                  </a:cubicBezTo>
                  <a:cubicBezTo>
                    <a:pt x="594755" y="1132523"/>
                    <a:pt x="598565" y="1130618"/>
                    <a:pt x="601422" y="1131570"/>
                  </a:cubicBezTo>
                  <a:cubicBezTo>
                    <a:pt x="610947" y="1134428"/>
                    <a:pt x="594755" y="1138238"/>
                    <a:pt x="586182" y="1137285"/>
                  </a:cubicBezTo>
                  <a:cubicBezTo>
                    <a:pt x="593802" y="1137285"/>
                    <a:pt x="586182" y="1143000"/>
                    <a:pt x="585230" y="1144905"/>
                  </a:cubicBezTo>
                  <a:cubicBezTo>
                    <a:pt x="569037" y="1146810"/>
                    <a:pt x="556655" y="1145858"/>
                    <a:pt x="542367" y="1146810"/>
                  </a:cubicBezTo>
                  <a:cubicBezTo>
                    <a:pt x="538557" y="1145858"/>
                    <a:pt x="538557" y="1143953"/>
                    <a:pt x="533795" y="1143953"/>
                  </a:cubicBezTo>
                  <a:cubicBezTo>
                    <a:pt x="527127" y="1146810"/>
                    <a:pt x="521412" y="1141095"/>
                    <a:pt x="513792" y="1141095"/>
                  </a:cubicBezTo>
                  <a:cubicBezTo>
                    <a:pt x="509982" y="1141095"/>
                    <a:pt x="506172" y="1143953"/>
                    <a:pt x="502362" y="1143953"/>
                  </a:cubicBezTo>
                  <a:cubicBezTo>
                    <a:pt x="497600" y="1143000"/>
                    <a:pt x="493790" y="1139190"/>
                    <a:pt x="489980" y="1139190"/>
                  </a:cubicBezTo>
                  <a:cubicBezTo>
                    <a:pt x="488075" y="1139190"/>
                    <a:pt x="483312" y="1139190"/>
                    <a:pt x="481407" y="1139190"/>
                  </a:cubicBezTo>
                  <a:cubicBezTo>
                    <a:pt x="481407" y="1139190"/>
                    <a:pt x="482360" y="1137285"/>
                    <a:pt x="483312" y="1138238"/>
                  </a:cubicBezTo>
                  <a:cubicBezTo>
                    <a:pt x="479502" y="1137285"/>
                    <a:pt x="476645" y="1139190"/>
                    <a:pt x="472835" y="1139190"/>
                  </a:cubicBezTo>
                  <a:cubicBezTo>
                    <a:pt x="471882" y="1139190"/>
                    <a:pt x="471882" y="1136333"/>
                    <a:pt x="471882" y="1136333"/>
                  </a:cubicBezTo>
                  <a:cubicBezTo>
                    <a:pt x="467120" y="1133475"/>
                    <a:pt x="460452" y="1136333"/>
                    <a:pt x="454737" y="1135380"/>
                  </a:cubicBezTo>
                  <a:cubicBezTo>
                    <a:pt x="450927" y="1132523"/>
                    <a:pt x="460452" y="1132523"/>
                    <a:pt x="453785" y="1131570"/>
                  </a:cubicBezTo>
                  <a:cubicBezTo>
                    <a:pt x="452832" y="1134428"/>
                    <a:pt x="447117" y="1132523"/>
                    <a:pt x="444260" y="1133475"/>
                  </a:cubicBezTo>
                  <a:cubicBezTo>
                    <a:pt x="441402" y="1127760"/>
                    <a:pt x="428067" y="1129665"/>
                    <a:pt x="430925" y="1125855"/>
                  </a:cubicBezTo>
                  <a:cubicBezTo>
                    <a:pt x="426162" y="1124903"/>
                    <a:pt x="419495" y="1124903"/>
                    <a:pt x="412827" y="1122998"/>
                  </a:cubicBezTo>
                  <a:cubicBezTo>
                    <a:pt x="406160" y="1121093"/>
                    <a:pt x="400445" y="1120140"/>
                    <a:pt x="395682" y="1118235"/>
                  </a:cubicBezTo>
                  <a:cubicBezTo>
                    <a:pt x="397587" y="1119188"/>
                    <a:pt x="396635" y="1120140"/>
                    <a:pt x="396635" y="1121093"/>
                  </a:cubicBezTo>
                  <a:cubicBezTo>
                    <a:pt x="386157" y="1117283"/>
                    <a:pt x="383300" y="1116330"/>
                    <a:pt x="377585" y="1115378"/>
                  </a:cubicBezTo>
                  <a:cubicBezTo>
                    <a:pt x="377585" y="1114425"/>
                    <a:pt x="378537" y="1114425"/>
                    <a:pt x="379490" y="1114425"/>
                  </a:cubicBezTo>
                  <a:cubicBezTo>
                    <a:pt x="371870" y="1111568"/>
                    <a:pt x="364250" y="1109663"/>
                    <a:pt x="358535" y="1106805"/>
                  </a:cubicBezTo>
                  <a:cubicBezTo>
                    <a:pt x="352820" y="1103948"/>
                    <a:pt x="347105" y="1101090"/>
                    <a:pt x="342342" y="1099185"/>
                  </a:cubicBezTo>
                  <a:cubicBezTo>
                    <a:pt x="340437" y="1099185"/>
                    <a:pt x="339485" y="1100138"/>
                    <a:pt x="337580" y="1100138"/>
                  </a:cubicBezTo>
                  <a:cubicBezTo>
                    <a:pt x="334722" y="1096328"/>
                    <a:pt x="333770" y="1097280"/>
                    <a:pt x="330912" y="1098233"/>
                  </a:cubicBezTo>
                  <a:cubicBezTo>
                    <a:pt x="329007" y="1095375"/>
                    <a:pt x="330912" y="1093470"/>
                    <a:pt x="327102" y="1092518"/>
                  </a:cubicBezTo>
                  <a:cubicBezTo>
                    <a:pt x="330912" y="1096328"/>
                    <a:pt x="320435" y="1092518"/>
                    <a:pt x="317577" y="1091565"/>
                  </a:cubicBezTo>
                  <a:cubicBezTo>
                    <a:pt x="318530" y="1089660"/>
                    <a:pt x="314720" y="1088708"/>
                    <a:pt x="316625" y="1087755"/>
                  </a:cubicBezTo>
                  <a:cubicBezTo>
                    <a:pt x="316625" y="1085850"/>
                    <a:pt x="320435" y="1088708"/>
                    <a:pt x="321387" y="1087755"/>
                  </a:cubicBezTo>
                  <a:cubicBezTo>
                    <a:pt x="312815" y="1083945"/>
                    <a:pt x="311862" y="1085850"/>
                    <a:pt x="309005" y="1088708"/>
                  </a:cubicBezTo>
                  <a:cubicBezTo>
                    <a:pt x="311862" y="1091565"/>
                    <a:pt x="316625" y="1093470"/>
                    <a:pt x="319482" y="1096328"/>
                  </a:cubicBezTo>
                  <a:cubicBezTo>
                    <a:pt x="324245" y="1093470"/>
                    <a:pt x="336627" y="1102995"/>
                    <a:pt x="339485" y="1105853"/>
                  </a:cubicBezTo>
                  <a:cubicBezTo>
                    <a:pt x="337580" y="1104900"/>
                    <a:pt x="337580" y="1106805"/>
                    <a:pt x="336627" y="1105853"/>
                  </a:cubicBezTo>
                  <a:cubicBezTo>
                    <a:pt x="336627" y="1104900"/>
                    <a:pt x="337580" y="1103948"/>
                    <a:pt x="336627" y="1102995"/>
                  </a:cubicBezTo>
                  <a:cubicBezTo>
                    <a:pt x="327102" y="1103948"/>
                    <a:pt x="319482" y="1097280"/>
                    <a:pt x="309957" y="1091565"/>
                  </a:cubicBezTo>
                  <a:cubicBezTo>
                    <a:pt x="311862" y="1096328"/>
                    <a:pt x="306147" y="1092518"/>
                    <a:pt x="305195" y="1095375"/>
                  </a:cubicBezTo>
                  <a:cubicBezTo>
                    <a:pt x="315672" y="1100138"/>
                    <a:pt x="326150" y="1104900"/>
                    <a:pt x="335675" y="1109663"/>
                  </a:cubicBezTo>
                  <a:cubicBezTo>
                    <a:pt x="331865" y="1105853"/>
                    <a:pt x="340437" y="1109663"/>
                    <a:pt x="342342" y="1108710"/>
                  </a:cubicBezTo>
                  <a:cubicBezTo>
                    <a:pt x="344247" y="1110615"/>
                    <a:pt x="350915" y="1116330"/>
                    <a:pt x="353772" y="1116330"/>
                  </a:cubicBezTo>
                  <a:cubicBezTo>
                    <a:pt x="351867" y="1115378"/>
                    <a:pt x="352820" y="1114425"/>
                    <a:pt x="353772" y="1113473"/>
                  </a:cubicBezTo>
                  <a:cubicBezTo>
                    <a:pt x="357582" y="1119188"/>
                    <a:pt x="367107" y="1121093"/>
                    <a:pt x="374727" y="1124903"/>
                  </a:cubicBezTo>
                  <a:cubicBezTo>
                    <a:pt x="366155" y="1121093"/>
                    <a:pt x="369965" y="1124903"/>
                    <a:pt x="362345" y="1122998"/>
                  </a:cubicBezTo>
                  <a:cubicBezTo>
                    <a:pt x="368060" y="1125855"/>
                    <a:pt x="370917" y="1128713"/>
                    <a:pt x="376632" y="1127760"/>
                  </a:cubicBezTo>
                  <a:lnTo>
                    <a:pt x="375680" y="1129665"/>
                  </a:lnTo>
                  <a:cubicBezTo>
                    <a:pt x="382347" y="1130618"/>
                    <a:pt x="390920" y="1134428"/>
                    <a:pt x="399492" y="1138238"/>
                  </a:cubicBezTo>
                  <a:cubicBezTo>
                    <a:pt x="404255" y="1140143"/>
                    <a:pt x="408065" y="1142048"/>
                    <a:pt x="412827" y="1143953"/>
                  </a:cubicBezTo>
                  <a:cubicBezTo>
                    <a:pt x="417590" y="1144905"/>
                    <a:pt x="422352" y="1145858"/>
                    <a:pt x="426162" y="1146810"/>
                  </a:cubicBezTo>
                  <a:cubicBezTo>
                    <a:pt x="426162" y="1147763"/>
                    <a:pt x="425210" y="1148715"/>
                    <a:pt x="427115" y="1149668"/>
                  </a:cubicBezTo>
                  <a:cubicBezTo>
                    <a:pt x="443307" y="1150620"/>
                    <a:pt x="464262" y="1161098"/>
                    <a:pt x="471882" y="1159193"/>
                  </a:cubicBezTo>
                  <a:cubicBezTo>
                    <a:pt x="471882" y="1162050"/>
                    <a:pt x="464262" y="1162050"/>
                    <a:pt x="461405" y="1159193"/>
                  </a:cubicBezTo>
                  <a:cubicBezTo>
                    <a:pt x="461405" y="1164908"/>
                    <a:pt x="470930" y="1163003"/>
                    <a:pt x="474740" y="1163003"/>
                  </a:cubicBezTo>
                  <a:cubicBezTo>
                    <a:pt x="474740" y="1163003"/>
                    <a:pt x="474740" y="1164908"/>
                    <a:pt x="474740" y="1164908"/>
                  </a:cubicBezTo>
                  <a:cubicBezTo>
                    <a:pt x="480455" y="1164908"/>
                    <a:pt x="484265" y="1162050"/>
                    <a:pt x="489980" y="1162050"/>
                  </a:cubicBezTo>
                  <a:cubicBezTo>
                    <a:pt x="497600" y="1163003"/>
                    <a:pt x="499505" y="1166813"/>
                    <a:pt x="509982" y="1167765"/>
                  </a:cubicBezTo>
                  <a:cubicBezTo>
                    <a:pt x="507125" y="1163955"/>
                    <a:pt x="520460" y="1168718"/>
                    <a:pt x="525222" y="1167765"/>
                  </a:cubicBezTo>
                  <a:cubicBezTo>
                    <a:pt x="517602" y="1166813"/>
                    <a:pt x="521412" y="1165860"/>
                    <a:pt x="528080" y="1166813"/>
                  </a:cubicBezTo>
                  <a:cubicBezTo>
                    <a:pt x="534747" y="1166813"/>
                    <a:pt x="542367" y="1167765"/>
                    <a:pt x="542367" y="1170623"/>
                  </a:cubicBezTo>
                  <a:cubicBezTo>
                    <a:pt x="537605" y="1169670"/>
                    <a:pt x="536652" y="1172528"/>
                    <a:pt x="533795" y="1172528"/>
                  </a:cubicBezTo>
                  <a:cubicBezTo>
                    <a:pt x="542367" y="1172528"/>
                    <a:pt x="537605" y="1173480"/>
                    <a:pt x="539510" y="1177290"/>
                  </a:cubicBezTo>
                  <a:cubicBezTo>
                    <a:pt x="546177" y="1176338"/>
                    <a:pt x="547130" y="1179195"/>
                    <a:pt x="550940" y="1179195"/>
                  </a:cubicBezTo>
                  <a:cubicBezTo>
                    <a:pt x="549987" y="1176338"/>
                    <a:pt x="544272" y="1176338"/>
                    <a:pt x="542367" y="1174433"/>
                  </a:cubicBezTo>
                  <a:cubicBezTo>
                    <a:pt x="544272" y="1174433"/>
                    <a:pt x="545225" y="1174433"/>
                    <a:pt x="547130" y="1173480"/>
                  </a:cubicBezTo>
                  <a:cubicBezTo>
                    <a:pt x="550940" y="1174433"/>
                    <a:pt x="552845" y="1179195"/>
                    <a:pt x="555702" y="1175385"/>
                  </a:cubicBezTo>
                  <a:cubicBezTo>
                    <a:pt x="555702" y="1176338"/>
                    <a:pt x="555702" y="1178243"/>
                    <a:pt x="556655" y="1178243"/>
                  </a:cubicBezTo>
                  <a:cubicBezTo>
                    <a:pt x="544272" y="1178243"/>
                    <a:pt x="536652" y="1179195"/>
                    <a:pt x="528080" y="1178243"/>
                  </a:cubicBezTo>
                  <a:cubicBezTo>
                    <a:pt x="520460" y="1177290"/>
                    <a:pt x="511887" y="1175385"/>
                    <a:pt x="501410" y="1172528"/>
                  </a:cubicBezTo>
                  <a:cubicBezTo>
                    <a:pt x="494742" y="1172528"/>
                    <a:pt x="488075" y="1170623"/>
                    <a:pt x="480455" y="1169670"/>
                  </a:cubicBezTo>
                  <a:cubicBezTo>
                    <a:pt x="473787" y="1167765"/>
                    <a:pt x="466167" y="1166813"/>
                    <a:pt x="459500" y="1167765"/>
                  </a:cubicBezTo>
                  <a:cubicBezTo>
                    <a:pt x="459500" y="1165860"/>
                    <a:pt x="454737" y="1165860"/>
                    <a:pt x="455690" y="1163955"/>
                  </a:cubicBezTo>
                  <a:cubicBezTo>
                    <a:pt x="436640" y="1162050"/>
                    <a:pt x="419495" y="1148715"/>
                    <a:pt x="403302" y="1150620"/>
                  </a:cubicBezTo>
                  <a:cubicBezTo>
                    <a:pt x="407112" y="1152525"/>
                    <a:pt x="413780" y="1153478"/>
                    <a:pt x="412827" y="1155383"/>
                  </a:cubicBezTo>
                  <a:cubicBezTo>
                    <a:pt x="408065" y="1154430"/>
                    <a:pt x="387110" y="1149668"/>
                    <a:pt x="393777" y="1145858"/>
                  </a:cubicBezTo>
                  <a:cubicBezTo>
                    <a:pt x="389967" y="1144905"/>
                    <a:pt x="387110" y="1144905"/>
                    <a:pt x="382347" y="1143000"/>
                  </a:cubicBezTo>
                  <a:cubicBezTo>
                    <a:pt x="379490" y="1145858"/>
                    <a:pt x="389967" y="1145858"/>
                    <a:pt x="389015" y="1147763"/>
                  </a:cubicBezTo>
                  <a:cubicBezTo>
                    <a:pt x="382347" y="1145858"/>
                    <a:pt x="367107" y="1142048"/>
                    <a:pt x="364250" y="1136333"/>
                  </a:cubicBezTo>
                  <a:cubicBezTo>
                    <a:pt x="350915" y="1131570"/>
                    <a:pt x="340437" y="1126808"/>
                    <a:pt x="330912" y="1122045"/>
                  </a:cubicBezTo>
                  <a:cubicBezTo>
                    <a:pt x="321387" y="1117283"/>
                    <a:pt x="312815" y="1112520"/>
                    <a:pt x="306147" y="1105853"/>
                  </a:cubicBezTo>
                  <a:cubicBezTo>
                    <a:pt x="303290" y="1108710"/>
                    <a:pt x="304242" y="1102995"/>
                    <a:pt x="301385" y="1102043"/>
                  </a:cubicBezTo>
                  <a:cubicBezTo>
                    <a:pt x="297575" y="1101090"/>
                    <a:pt x="300432" y="1105853"/>
                    <a:pt x="298527" y="1104900"/>
                  </a:cubicBezTo>
                  <a:cubicBezTo>
                    <a:pt x="297575" y="1103948"/>
                    <a:pt x="296622" y="1104900"/>
                    <a:pt x="295670" y="1103948"/>
                  </a:cubicBezTo>
                  <a:cubicBezTo>
                    <a:pt x="289955" y="1102043"/>
                    <a:pt x="291860" y="1099185"/>
                    <a:pt x="289002" y="1097280"/>
                  </a:cubicBezTo>
                  <a:cubicBezTo>
                    <a:pt x="286145" y="1098233"/>
                    <a:pt x="280430" y="1093470"/>
                    <a:pt x="275667" y="1090613"/>
                  </a:cubicBezTo>
                  <a:cubicBezTo>
                    <a:pt x="277572" y="1084898"/>
                    <a:pt x="266142" y="1082993"/>
                    <a:pt x="261380" y="1079183"/>
                  </a:cubicBezTo>
                  <a:cubicBezTo>
                    <a:pt x="250902" y="1072515"/>
                    <a:pt x="240425" y="1062990"/>
                    <a:pt x="229947" y="1054418"/>
                  </a:cubicBezTo>
                  <a:cubicBezTo>
                    <a:pt x="219470" y="1045845"/>
                    <a:pt x="208992" y="1038225"/>
                    <a:pt x="202325" y="1031558"/>
                  </a:cubicBezTo>
                  <a:cubicBezTo>
                    <a:pt x="212802" y="1042988"/>
                    <a:pt x="218517" y="1043940"/>
                    <a:pt x="226137" y="1054418"/>
                  </a:cubicBezTo>
                  <a:cubicBezTo>
                    <a:pt x="234710" y="1058228"/>
                    <a:pt x="242330" y="1064895"/>
                    <a:pt x="249950" y="1071563"/>
                  </a:cubicBezTo>
                  <a:cubicBezTo>
                    <a:pt x="258522" y="1078230"/>
                    <a:pt x="267095" y="1083945"/>
                    <a:pt x="275667" y="1088708"/>
                  </a:cubicBezTo>
                  <a:cubicBezTo>
                    <a:pt x="274715" y="1090613"/>
                    <a:pt x="276620" y="1092518"/>
                    <a:pt x="276620" y="1093470"/>
                  </a:cubicBezTo>
                  <a:cubicBezTo>
                    <a:pt x="274715" y="1093470"/>
                    <a:pt x="270905" y="1091565"/>
                    <a:pt x="269000" y="1091565"/>
                  </a:cubicBezTo>
                  <a:cubicBezTo>
                    <a:pt x="272810" y="1096328"/>
                    <a:pt x="289002" y="1100138"/>
                    <a:pt x="295670" y="1109663"/>
                  </a:cubicBezTo>
                  <a:cubicBezTo>
                    <a:pt x="297575" y="1107758"/>
                    <a:pt x="301385" y="1111568"/>
                    <a:pt x="304242" y="1113473"/>
                  </a:cubicBezTo>
                  <a:cubicBezTo>
                    <a:pt x="310910" y="1110615"/>
                    <a:pt x="331865" y="1121093"/>
                    <a:pt x="338532" y="1125855"/>
                  </a:cubicBezTo>
                  <a:cubicBezTo>
                    <a:pt x="337580" y="1126808"/>
                    <a:pt x="326150" y="1120140"/>
                    <a:pt x="329960" y="1123950"/>
                  </a:cubicBezTo>
                  <a:cubicBezTo>
                    <a:pt x="333770" y="1125855"/>
                    <a:pt x="338532" y="1127760"/>
                    <a:pt x="337580" y="1129665"/>
                  </a:cubicBezTo>
                  <a:cubicBezTo>
                    <a:pt x="334722" y="1128713"/>
                    <a:pt x="329960" y="1124903"/>
                    <a:pt x="329007" y="1126808"/>
                  </a:cubicBezTo>
                  <a:cubicBezTo>
                    <a:pt x="332817" y="1129665"/>
                    <a:pt x="342342" y="1132523"/>
                    <a:pt x="338532" y="1136333"/>
                  </a:cubicBezTo>
                  <a:cubicBezTo>
                    <a:pt x="344247" y="1139190"/>
                    <a:pt x="337580" y="1132523"/>
                    <a:pt x="344247" y="1135380"/>
                  </a:cubicBezTo>
                  <a:cubicBezTo>
                    <a:pt x="344247" y="1136333"/>
                    <a:pt x="345200" y="1136333"/>
                    <a:pt x="347105" y="1137285"/>
                  </a:cubicBezTo>
                  <a:cubicBezTo>
                    <a:pt x="347105" y="1141095"/>
                    <a:pt x="343295" y="1140143"/>
                    <a:pt x="340437" y="1140143"/>
                  </a:cubicBezTo>
                  <a:cubicBezTo>
                    <a:pt x="346152" y="1144905"/>
                    <a:pt x="347105" y="1142048"/>
                    <a:pt x="348057" y="1141095"/>
                  </a:cubicBezTo>
                  <a:cubicBezTo>
                    <a:pt x="351867" y="1144905"/>
                    <a:pt x="343295" y="1142048"/>
                    <a:pt x="346152" y="1145858"/>
                  </a:cubicBezTo>
                  <a:cubicBezTo>
                    <a:pt x="351867" y="1149668"/>
                    <a:pt x="358535" y="1152525"/>
                    <a:pt x="361392" y="1153478"/>
                  </a:cubicBezTo>
                  <a:cubicBezTo>
                    <a:pt x="359487" y="1152525"/>
                    <a:pt x="359487" y="1151573"/>
                    <a:pt x="359487" y="1150620"/>
                  </a:cubicBezTo>
                  <a:cubicBezTo>
                    <a:pt x="362345" y="1151573"/>
                    <a:pt x="366155" y="1150620"/>
                    <a:pt x="367107" y="1153478"/>
                  </a:cubicBezTo>
                  <a:cubicBezTo>
                    <a:pt x="365202" y="1152525"/>
                    <a:pt x="363297" y="1151573"/>
                    <a:pt x="362345" y="1152525"/>
                  </a:cubicBezTo>
                  <a:cubicBezTo>
                    <a:pt x="369965" y="1157288"/>
                    <a:pt x="383300" y="1160145"/>
                    <a:pt x="387110" y="1165860"/>
                  </a:cubicBezTo>
                  <a:cubicBezTo>
                    <a:pt x="390920" y="1165860"/>
                    <a:pt x="385205" y="1163003"/>
                    <a:pt x="389967" y="1163003"/>
                  </a:cubicBezTo>
                  <a:cubicBezTo>
                    <a:pt x="398540" y="1164908"/>
                    <a:pt x="396635" y="1168718"/>
                    <a:pt x="402350" y="1170623"/>
                  </a:cubicBezTo>
                  <a:cubicBezTo>
                    <a:pt x="403302" y="1169670"/>
                    <a:pt x="401397" y="1165860"/>
                    <a:pt x="405207" y="1166813"/>
                  </a:cubicBezTo>
                  <a:cubicBezTo>
                    <a:pt x="409970" y="1168718"/>
                    <a:pt x="419495" y="1169670"/>
                    <a:pt x="417590" y="1172528"/>
                  </a:cubicBezTo>
                  <a:cubicBezTo>
                    <a:pt x="415685" y="1172528"/>
                    <a:pt x="406160" y="1170623"/>
                    <a:pt x="409970" y="1172528"/>
                  </a:cubicBezTo>
                  <a:cubicBezTo>
                    <a:pt x="418542" y="1173480"/>
                    <a:pt x="424257" y="1176338"/>
                    <a:pt x="429020" y="1174433"/>
                  </a:cubicBezTo>
                  <a:cubicBezTo>
                    <a:pt x="434735" y="1177290"/>
                    <a:pt x="427115" y="1178243"/>
                    <a:pt x="432830" y="1180148"/>
                  </a:cubicBezTo>
                  <a:cubicBezTo>
                    <a:pt x="434735" y="1180148"/>
                    <a:pt x="433782" y="1177290"/>
                    <a:pt x="436640" y="1177290"/>
                  </a:cubicBezTo>
                  <a:cubicBezTo>
                    <a:pt x="438545" y="1179195"/>
                    <a:pt x="453785" y="1186815"/>
                    <a:pt x="447117" y="1181100"/>
                  </a:cubicBezTo>
                  <a:cubicBezTo>
                    <a:pt x="453785" y="1183005"/>
                    <a:pt x="454737" y="1183958"/>
                    <a:pt x="463310" y="1185863"/>
                  </a:cubicBezTo>
                  <a:cubicBezTo>
                    <a:pt x="463310" y="1184910"/>
                    <a:pt x="463310" y="1183005"/>
                    <a:pt x="465215" y="1183005"/>
                  </a:cubicBezTo>
                  <a:cubicBezTo>
                    <a:pt x="477597" y="1186815"/>
                    <a:pt x="489980" y="1188720"/>
                    <a:pt x="501410" y="1189673"/>
                  </a:cubicBezTo>
                  <a:cubicBezTo>
                    <a:pt x="512840" y="1190625"/>
                    <a:pt x="524270" y="1192530"/>
                    <a:pt x="535700" y="1194435"/>
                  </a:cubicBezTo>
                  <a:cubicBezTo>
                    <a:pt x="536652" y="1193483"/>
                    <a:pt x="533795" y="1192530"/>
                    <a:pt x="535700" y="1191578"/>
                  </a:cubicBezTo>
                  <a:cubicBezTo>
                    <a:pt x="544272" y="1193483"/>
                    <a:pt x="550940" y="1194435"/>
                    <a:pt x="557607" y="1191578"/>
                  </a:cubicBezTo>
                  <a:cubicBezTo>
                    <a:pt x="557607" y="1192530"/>
                    <a:pt x="556655" y="1193483"/>
                    <a:pt x="555702" y="1193483"/>
                  </a:cubicBezTo>
                  <a:cubicBezTo>
                    <a:pt x="562370" y="1192530"/>
                    <a:pt x="569990" y="1194435"/>
                    <a:pt x="575705" y="1196340"/>
                  </a:cubicBezTo>
                  <a:cubicBezTo>
                    <a:pt x="570942" y="1199198"/>
                    <a:pt x="563322" y="1196340"/>
                    <a:pt x="561417" y="1201103"/>
                  </a:cubicBezTo>
                  <a:cubicBezTo>
                    <a:pt x="571895" y="1201103"/>
                    <a:pt x="576657" y="1194435"/>
                    <a:pt x="589040" y="1196340"/>
                  </a:cubicBezTo>
                  <a:cubicBezTo>
                    <a:pt x="590945" y="1194435"/>
                    <a:pt x="585230" y="1193483"/>
                    <a:pt x="589040" y="1193483"/>
                  </a:cubicBezTo>
                  <a:cubicBezTo>
                    <a:pt x="593802" y="1194435"/>
                    <a:pt x="594755" y="1194435"/>
                    <a:pt x="598565" y="1192530"/>
                  </a:cubicBezTo>
                  <a:cubicBezTo>
                    <a:pt x="598565" y="1195388"/>
                    <a:pt x="603327" y="1195388"/>
                    <a:pt x="606185" y="1196340"/>
                  </a:cubicBezTo>
                  <a:cubicBezTo>
                    <a:pt x="618567" y="1192530"/>
                    <a:pt x="630950" y="1197293"/>
                    <a:pt x="641427" y="1191578"/>
                  </a:cubicBezTo>
                  <a:cubicBezTo>
                    <a:pt x="647142" y="1191578"/>
                    <a:pt x="654762" y="1191578"/>
                    <a:pt x="661430" y="1191578"/>
                  </a:cubicBezTo>
                  <a:cubicBezTo>
                    <a:pt x="668097" y="1190625"/>
                    <a:pt x="675717" y="1189673"/>
                    <a:pt x="683337" y="1188720"/>
                  </a:cubicBezTo>
                  <a:cubicBezTo>
                    <a:pt x="697625" y="1185863"/>
                    <a:pt x="710960" y="1183005"/>
                    <a:pt x="720485" y="1179195"/>
                  </a:cubicBezTo>
                  <a:cubicBezTo>
                    <a:pt x="722390" y="1181100"/>
                    <a:pt x="729057" y="1178243"/>
                    <a:pt x="729057" y="1181100"/>
                  </a:cubicBezTo>
                  <a:cubicBezTo>
                    <a:pt x="736677" y="1176338"/>
                    <a:pt x="743345" y="1179195"/>
                    <a:pt x="748107" y="1174433"/>
                  </a:cubicBezTo>
                  <a:cubicBezTo>
                    <a:pt x="746202" y="1174433"/>
                    <a:pt x="744297" y="1175385"/>
                    <a:pt x="744297" y="1173480"/>
                  </a:cubicBezTo>
                  <a:cubicBezTo>
                    <a:pt x="748107" y="1171575"/>
                    <a:pt x="748107" y="1171575"/>
                    <a:pt x="754775" y="1169670"/>
                  </a:cubicBezTo>
                  <a:cubicBezTo>
                    <a:pt x="755727" y="1170623"/>
                    <a:pt x="755727" y="1172528"/>
                    <a:pt x="758585" y="1171575"/>
                  </a:cubicBezTo>
                  <a:cubicBezTo>
                    <a:pt x="761442" y="1164908"/>
                    <a:pt x="775730" y="1166813"/>
                    <a:pt x="782397" y="1165860"/>
                  </a:cubicBezTo>
                  <a:cubicBezTo>
                    <a:pt x="782397" y="1163955"/>
                    <a:pt x="779540" y="1164908"/>
                    <a:pt x="778587" y="1163955"/>
                  </a:cubicBezTo>
                  <a:cubicBezTo>
                    <a:pt x="784302" y="1162050"/>
                    <a:pt x="794780" y="1157288"/>
                    <a:pt x="797637" y="1161098"/>
                  </a:cubicBezTo>
                  <a:cubicBezTo>
                    <a:pt x="793827" y="1163003"/>
                    <a:pt x="790970" y="1160145"/>
                    <a:pt x="790017" y="1163003"/>
                  </a:cubicBezTo>
                  <a:cubicBezTo>
                    <a:pt x="791922" y="1162050"/>
                    <a:pt x="791922" y="1163955"/>
                    <a:pt x="793827" y="1163955"/>
                  </a:cubicBezTo>
                  <a:cubicBezTo>
                    <a:pt x="808115" y="1153478"/>
                    <a:pt x="830022" y="1146810"/>
                    <a:pt x="840500" y="1143953"/>
                  </a:cubicBezTo>
                  <a:cubicBezTo>
                    <a:pt x="844310" y="1142048"/>
                    <a:pt x="845262" y="1139190"/>
                    <a:pt x="846215" y="1138238"/>
                  </a:cubicBezTo>
                  <a:cubicBezTo>
                    <a:pt x="850977" y="1136333"/>
                    <a:pt x="855740" y="1138238"/>
                    <a:pt x="862407" y="1133475"/>
                  </a:cubicBezTo>
                  <a:cubicBezTo>
                    <a:pt x="861455" y="1134428"/>
                    <a:pt x="864312" y="1132523"/>
                    <a:pt x="868122" y="1130618"/>
                  </a:cubicBezTo>
                  <a:cubicBezTo>
                    <a:pt x="869075" y="1129665"/>
                    <a:pt x="883362" y="1121093"/>
                    <a:pt x="888125" y="1122045"/>
                  </a:cubicBezTo>
                  <a:cubicBezTo>
                    <a:pt x="890030" y="1123950"/>
                    <a:pt x="877647" y="1128713"/>
                    <a:pt x="882410" y="1127760"/>
                  </a:cubicBezTo>
                  <a:cubicBezTo>
                    <a:pt x="887172" y="1124903"/>
                    <a:pt x="888125" y="1122998"/>
                    <a:pt x="893840" y="1122045"/>
                  </a:cubicBezTo>
                  <a:cubicBezTo>
                    <a:pt x="891935" y="1120140"/>
                    <a:pt x="893840" y="1119188"/>
                    <a:pt x="895745" y="1117283"/>
                  </a:cubicBezTo>
                  <a:cubicBezTo>
                    <a:pt x="897650" y="1116330"/>
                    <a:pt x="900507" y="1115378"/>
                    <a:pt x="902412" y="1115378"/>
                  </a:cubicBezTo>
                  <a:cubicBezTo>
                    <a:pt x="898602" y="1119188"/>
                    <a:pt x="892887" y="1122045"/>
                    <a:pt x="891935" y="1125855"/>
                  </a:cubicBezTo>
                  <a:cubicBezTo>
                    <a:pt x="900507" y="1121093"/>
                    <a:pt x="912890" y="1107758"/>
                    <a:pt x="915747" y="1114425"/>
                  </a:cubicBezTo>
                  <a:cubicBezTo>
                    <a:pt x="915747" y="1113473"/>
                    <a:pt x="917652" y="1112520"/>
                    <a:pt x="918605" y="1112520"/>
                  </a:cubicBezTo>
                  <a:cubicBezTo>
                    <a:pt x="913842" y="1117283"/>
                    <a:pt x="917652" y="1117283"/>
                    <a:pt x="913842" y="1122045"/>
                  </a:cubicBezTo>
                  <a:cubicBezTo>
                    <a:pt x="920510" y="1113473"/>
                    <a:pt x="929082" y="1109663"/>
                    <a:pt x="936702" y="1105853"/>
                  </a:cubicBezTo>
                  <a:cubicBezTo>
                    <a:pt x="944322" y="1101090"/>
                    <a:pt x="952895" y="1097280"/>
                    <a:pt x="956705" y="1087755"/>
                  </a:cubicBezTo>
                  <a:cubicBezTo>
                    <a:pt x="957657" y="1088708"/>
                    <a:pt x="956705" y="1090613"/>
                    <a:pt x="957657" y="1091565"/>
                  </a:cubicBezTo>
                  <a:cubicBezTo>
                    <a:pt x="961467" y="1088708"/>
                    <a:pt x="959562" y="1086803"/>
                    <a:pt x="965277" y="1083945"/>
                  </a:cubicBezTo>
                  <a:cubicBezTo>
                    <a:pt x="966230" y="1084898"/>
                    <a:pt x="968135" y="1083945"/>
                    <a:pt x="968135" y="1085850"/>
                  </a:cubicBezTo>
                  <a:cubicBezTo>
                    <a:pt x="970992" y="1082993"/>
                    <a:pt x="974802" y="1080135"/>
                    <a:pt x="975755" y="1078230"/>
                  </a:cubicBezTo>
                  <a:cubicBezTo>
                    <a:pt x="970040" y="1082993"/>
                    <a:pt x="967182" y="1082993"/>
                    <a:pt x="964325" y="1082040"/>
                  </a:cubicBezTo>
                  <a:cubicBezTo>
                    <a:pt x="973850" y="1076325"/>
                    <a:pt x="974802" y="1070610"/>
                    <a:pt x="985280" y="1067753"/>
                  </a:cubicBezTo>
                  <a:cubicBezTo>
                    <a:pt x="979565" y="1070610"/>
                    <a:pt x="983375" y="1072515"/>
                    <a:pt x="977660" y="1075373"/>
                  </a:cubicBezTo>
                  <a:cubicBezTo>
                    <a:pt x="980517" y="1076325"/>
                    <a:pt x="981470" y="1079183"/>
                    <a:pt x="985280" y="1075373"/>
                  </a:cubicBezTo>
                  <a:cubicBezTo>
                    <a:pt x="984327" y="1074420"/>
                    <a:pt x="983375" y="1073468"/>
                    <a:pt x="984327" y="1071563"/>
                  </a:cubicBezTo>
                  <a:cubicBezTo>
                    <a:pt x="985280" y="1075373"/>
                    <a:pt x="1003377" y="1063943"/>
                    <a:pt x="1010045" y="1057275"/>
                  </a:cubicBezTo>
                  <a:cubicBezTo>
                    <a:pt x="1009092" y="1053465"/>
                    <a:pt x="1005282" y="1058228"/>
                    <a:pt x="1004330" y="1055370"/>
                  </a:cubicBezTo>
                  <a:cubicBezTo>
                    <a:pt x="1006235" y="1054418"/>
                    <a:pt x="1009092" y="1052513"/>
                    <a:pt x="1011950" y="1049655"/>
                  </a:cubicBezTo>
                  <a:cubicBezTo>
                    <a:pt x="1010997" y="1053465"/>
                    <a:pt x="1010997" y="1052513"/>
                    <a:pt x="1013855" y="1054418"/>
                  </a:cubicBezTo>
                  <a:cubicBezTo>
                    <a:pt x="1017665" y="1051560"/>
                    <a:pt x="1013855" y="1050608"/>
                    <a:pt x="1016712" y="1048703"/>
                  </a:cubicBezTo>
                  <a:cubicBezTo>
                    <a:pt x="1018617" y="1051560"/>
                    <a:pt x="1024332" y="1043940"/>
                    <a:pt x="1026237" y="1044893"/>
                  </a:cubicBezTo>
                  <a:cubicBezTo>
                    <a:pt x="1029095" y="1038225"/>
                    <a:pt x="1032905" y="1038225"/>
                    <a:pt x="1032905" y="1041083"/>
                  </a:cubicBezTo>
                  <a:cubicBezTo>
                    <a:pt x="1035762" y="1035368"/>
                    <a:pt x="1037667" y="1034415"/>
                    <a:pt x="1039572" y="1029653"/>
                  </a:cubicBezTo>
                  <a:cubicBezTo>
                    <a:pt x="1042430" y="1028700"/>
                    <a:pt x="1040525" y="1030605"/>
                    <a:pt x="1041477" y="1031558"/>
                  </a:cubicBezTo>
                  <a:cubicBezTo>
                    <a:pt x="1046240" y="1025843"/>
                    <a:pt x="1045287" y="1026795"/>
                    <a:pt x="1050050" y="1024890"/>
                  </a:cubicBezTo>
                  <a:cubicBezTo>
                    <a:pt x="1051002" y="1022985"/>
                    <a:pt x="1051002" y="1020128"/>
                    <a:pt x="1051955" y="1018223"/>
                  </a:cubicBezTo>
                  <a:cubicBezTo>
                    <a:pt x="1054812" y="1017270"/>
                    <a:pt x="1056717" y="1013460"/>
                    <a:pt x="1054812" y="1019175"/>
                  </a:cubicBezTo>
                  <a:cubicBezTo>
                    <a:pt x="1068147" y="1007745"/>
                    <a:pt x="1064337" y="997268"/>
                    <a:pt x="1071957" y="991553"/>
                  </a:cubicBezTo>
                  <a:cubicBezTo>
                    <a:pt x="1068147" y="986790"/>
                    <a:pt x="1074815" y="982980"/>
                    <a:pt x="1080530" y="980123"/>
                  </a:cubicBezTo>
                  <a:cubicBezTo>
                    <a:pt x="1080530" y="977265"/>
                    <a:pt x="1075767" y="981075"/>
                    <a:pt x="1077672" y="978218"/>
                  </a:cubicBezTo>
                  <a:cubicBezTo>
                    <a:pt x="1081482" y="976313"/>
                    <a:pt x="1084340" y="973455"/>
                    <a:pt x="1087197" y="967740"/>
                  </a:cubicBezTo>
                  <a:cubicBezTo>
                    <a:pt x="1090055" y="968693"/>
                    <a:pt x="1088150" y="971550"/>
                    <a:pt x="1088150" y="972503"/>
                  </a:cubicBezTo>
                  <a:cubicBezTo>
                    <a:pt x="1089102" y="968693"/>
                    <a:pt x="1093865" y="965835"/>
                    <a:pt x="1092912" y="964883"/>
                  </a:cubicBezTo>
                  <a:cubicBezTo>
                    <a:pt x="1091007" y="966788"/>
                    <a:pt x="1090055" y="966788"/>
                    <a:pt x="1088150" y="966788"/>
                  </a:cubicBezTo>
                  <a:cubicBezTo>
                    <a:pt x="1090055" y="963930"/>
                    <a:pt x="1090055" y="962025"/>
                    <a:pt x="1092912" y="959168"/>
                  </a:cubicBezTo>
                  <a:lnTo>
                    <a:pt x="1094817" y="961073"/>
                  </a:lnTo>
                  <a:cubicBezTo>
                    <a:pt x="1099580" y="947738"/>
                    <a:pt x="1113867" y="935355"/>
                    <a:pt x="1113867" y="928688"/>
                  </a:cubicBezTo>
                  <a:cubicBezTo>
                    <a:pt x="1115772" y="923925"/>
                    <a:pt x="1117677" y="926783"/>
                    <a:pt x="1119582" y="924878"/>
                  </a:cubicBezTo>
                  <a:cubicBezTo>
                    <a:pt x="1118630" y="923925"/>
                    <a:pt x="1117677" y="924878"/>
                    <a:pt x="1116725" y="924878"/>
                  </a:cubicBezTo>
                  <a:cubicBezTo>
                    <a:pt x="1117677" y="921068"/>
                    <a:pt x="1131965" y="908685"/>
                    <a:pt x="1123392" y="914400"/>
                  </a:cubicBezTo>
                  <a:cubicBezTo>
                    <a:pt x="1127202" y="908685"/>
                    <a:pt x="1131012" y="907733"/>
                    <a:pt x="1131965" y="902970"/>
                  </a:cubicBezTo>
                  <a:cubicBezTo>
                    <a:pt x="1130060" y="905828"/>
                    <a:pt x="1128155" y="904875"/>
                    <a:pt x="1130060" y="902018"/>
                  </a:cubicBezTo>
                  <a:cubicBezTo>
                    <a:pt x="1130060" y="904875"/>
                    <a:pt x="1131965" y="903923"/>
                    <a:pt x="1133870" y="900113"/>
                  </a:cubicBezTo>
                  <a:cubicBezTo>
                    <a:pt x="1133870" y="898208"/>
                    <a:pt x="1134822" y="895350"/>
                    <a:pt x="1135775" y="892493"/>
                  </a:cubicBezTo>
                  <a:cubicBezTo>
                    <a:pt x="1135775" y="897255"/>
                    <a:pt x="1140537" y="886778"/>
                    <a:pt x="1141490" y="884873"/>
                  </a:cubicBezTo>
                  <a:cubicBezTo>
                    <a:pt x="1140537" y="885825"/>
                    <a:pt x="1139585" y="887730"/>
                    <a:pt x="1139585" y="886778"/>
                  </a:cubicBezTo>
                  <a:cubicBezTo>
                    <a:pt x="1140537" y="883920"/>
                    <a:pt x="1143395" y="876300"/>
                    <a:pt x="1146252" y="874395"/>
                  </a:cubicBezTo>
                  <a:cubicBezTo>
                    <a:pt x="1147205" y="875348"/>
                    <a:pt x="1143395" y="880110"/>
                    <a:pt x="1144347" y="880110"/>
                  </a:cubicBezTo>
                  <a:cubicBezTo>
                    <a:pt x="1148157" y="876300"/>
                    <a:pt x="1147205" y="873443"/>
                    <a:pt x="1149110" y="868680"/>
                  </a:cubicBezTo>
                  <a:cubicBezTo>
                    <a:pt x="1154825" y="868680"/>
                    <a:pt x="1152920" y="853440"/>
                    <a:pt x="1158635" y="854393"/>
                  </a:cubicBezTo>
                  <a:cubicBezTo>
                    <a:pt x="1154825" y="859155"/>
                    <a:pt x="1153872" y="864870"/>
                    <a:pt x="1152920" y="869633"/>
                  </a:cubicBezTo>
                  <a:cubicBezTo>
                    <a:pt x="1151967" y="874395"/>
                    <a:pt x="1151015" y="878205"/>
                    <a:pt x="1146252" y="880110"/>
                  </a:cubicBezTo>
                  <a:cubicBezTo>
                    <a:pt x="1150062" y="882968"/>
                    <a:pt x="1145300" y="885825"/>
                    <a:pt x="1142442" y="892493"/>
                  </a:cubicBezTo>
                  <a:cubicBezTo>
                    <a:pt x="1145300" y="892493"/>
                    <a:pt x="1142442" y="895350"/>
                    <a:pt x="1143395" y="896303"/>
                  </a:cubicBezTo>
                  <a:cubicBezTo>
                    <a:pt x="1148157" y="890588"/>
                    <a:pt x="1145300" y="891540"/>
                    <a:pt x="1145300" y="889635"/>
                  </a:cubicBezTo>
                  <a:cubicBezTo>
                    <a:pt x="1147205" y="888683"/>
                    <a:pt x="1148157" y="884873"/>
                    <a:pt x="1150062" y="886778"/>
                  </a:cubicBezTo>
                  <a:cubicBezTo>
                    <a:pt x="1149110" y="888683"/>
                    <a:pt x="1147205" y="890588"/>
                    <a:pt x="1148157" y="891540"/>
                  </a:cubicBezTo>
                  <a:cubicBezTo>
                    <a:pt x="1151015" y="885825"/>
                    <a:pt x="1153872" y="882968"/>
                    <a:pt x="1155777" y="882968"/>
                  </a:cubicBezTo>
                  <a:cubicBezTo>
                    <a:pt x="1156730" y="879158"/>
                    <a:pt x="1158635" y="876300"/>
                    <a:pt x="1161492" y="871538"/>
                  </a:cubicBezTo>
                  <a:cubicBezTo>
                    <a:pt x="1163397" y="867728"/>
                    <a:pt x="1166255" y="862013"/>
                    <a:pt x="1170065" y="854393"/>
                  </a:cubicBezTo>
                  <a:cubicBezTo>
                    <a:pt x="1170065" y="851535"/>
                    <a:pt x="1167207" y="855345"/>
                    <a:pt x="1168160" y="850583"/>
                  </a:cubicBezTo>
                  <a:cubicBezTo>
                    <a:pt x="1180542" y="833438"/>
                    <a:pt x="1182447" y="813435"/>
                    <a:pt x="1189115" y="799148"/>
                  </a:cubicBezTo>
                  <a:cubicBezTo>
                    <a:pt x="1188162" y="795338"/>
                    <a:pt x="1183400" y="800100"/>
                    <a:pt x="1186257" y="793433"/>
                  </a:cubicBezTo>
                  <a:cubicBezTo>
                    <a:pt x="1189115" y="790575"/>
                    <a:pt x="1190067" y="791528"/>
                    <a:pt x="1191020" y="793433"/>
                  </a:cubicBezTo>
                  <a:cubicBezTo>
                    <a:pt x="1192925" y="779145"/>
                    <a:pt x="1200545" y="771525"/>
                    <a:pt x="1205307" y="756285"/>
                  </a:cubicBezTo>
                  <a:cubicBezTo>
                    <a:pt x="1200545" y="748665"/>
                    <a:pt x="1211975" y="728663"/>
                    <a:pt x="1209117" y="718185"/>
                  </a:cubicBezTo>
                  <a:cubicBezTo>
                    <a:pt x="1208165" y="725805"/>
                    <a:pt x="1206260" y="734378"/>
                    <a:pt x="1202450" y="737235"/>
                  </a:cubicBezTo>
                  <a:cubicBezTo>
                    <a:pt x="1201497" y="730568"/>
                    <a:pt x="1204355" y="713423"/>
                    <a:pt x="1209117" y="716280"/>
                  </a:cubicBezTo>
                  <a:cubicBezTo>
                    <a:pt x="1208165" y="707708"/>
                    <a:pt x="1215785" y="701040"/>
                    <a:pt x="1211975" y="697230"/>
                  </a:cubicBezTo>
                  <a:cubicBezTo>
                    <a:pt x="1217690" y="696278"/>
                    <a:pt x="1220547" y="679133"/>
                    <a:pt x="1220547" y="668655"/>
                  </a:cubicBezTo>
                  <a:cubicBezTo>
                    <a:pt x="1220547" y="670560"/>
                    <a:pt x="1221500" y="666750"/>
                    <a:pt x="1222452" y="662940"/>
                  </a:cubicBezTo>
                  <a:cubicBezTo>
                    <a:pt x="1223405" y="652463"/>
                    <a:pt x="1225310" y="641033"/>
                    <a:pt x="1226262" y="629603"/>
                  </a:cubicBezTo>
                  <a:cubicBezTo>
                    <a:pt x="1226262" y="621030"/>
                    <a:pt x="1226262" y="611505"/>
                    <a:pt x="1226262" y="603885"/>
                  </a:cubicBezTo>
                  <a:cubicBezTo>
                    <a:pt x="1227215" y="603885"/>
                    <a:pt x="1228167" y="603885"/>
                    <a:pt x="1229120" y="603885"/>
                  </a:cubicBezTo>
                  <a:cubicBezTo>
                    <a:pt x="1228167" y="594360"/>
                    <a:pt x="1228167" y="584835"/>
                    <a:pt x="1227215" y="575310"/>
                  </a:cubicBezTo>
                  <a:cubicBezTo>
                    <a:pt x="1227215" y="575310"/>
                    <a:pt x="1227215" y="575310"/>
                    <a:pt x="1228167" y="575310"/>
                  </a:cubicBezTo>
                  <a:cubicBezTo>
                    <a:pt x="1227215" y="570548"/>
                    <a:pt x="1227215" y="568643"/>
                    <a:pt x="1226262" y="564833"/>
                  </a:cubicBezTo>
                  <a:cubicBezTo>
                    <a:pt x="1226262" y="561975"/>
                    <a:pt x="1225310" y="558165"/>
                    <a:pt x="1225310" y="555308"/>
                  </a:cubicBezTo>
                  <a:cubicBezTo>
                    <a:pt x="1227215" y="551498"/>
                    <a:pt x="1228167" y="543878"/>
                    <a:pt x="1228167" y="540068"/>
                  </a:cubicBezTo>
                  <a:cubicBezTo>
                    <a:pt x="1228167" y="542925"/>
                    <a:pt x="1230072" y="541973"/>
                    <a:pt x="1230072" y="545783"/>
                  </a:cubicBezTo>
                  <a:cubicBezTo>
                    <a:pt x="1229120" y="552450"/>
                    <a:pt x="1229120" y="561023"/>
                    <a:pt x="1231977" y="565785"/>
                  </a:cubicBezTo>
                  <a:cubicBezTo>
                    <a:pt x="1231025" y="568643"/>
                    <a:pt x="1231025" y="568643"/>
                    <a:pt x="1229120" y="567690"/>
                  </a:cubicBezTo>
                  <a:cubicBezTo>
                    <a:pt x="1231025" y="585788"/>
                    <a:pt x="1228167" y="600075"/>
                    <a:pt x="1231977" y="616268"/>
                  </a:cubicBezTo>
                  <a:cubicBezTo>
                    <a:pt x="1229120" y="612458"/>
                    <a:pt x="1229120" y="631508"/>
                    <a:pt x="1231977" y="627698"/>
                  </a:cubicBezTo>
                  <a:cubicBezTo>
                    <a:pt x="1230072" y="638175"/>
                    <a:pt x="1227215" y="651510"/>
                    <a:pt x="1226262" y="664845"/>
                  </a:cubicBezTo>
                  <a:cubicBezTo>
                    <a:pt x="1225310" y="671513"/>
                    <a:pt x="1225310" y="678180"/>
                    <a:pt x="1225310" y="684848"/>
                  </a:cubicBezTo>
                  <a:cubicBezTo>
                    <a:pt x="1225310" y="687705"/>
                    <a:pt x="1225310" y="690563"/>
                    <a:pt x="1225310" y="694373"/>
                  </a:cubicBezTo>
                  <a:cubicBezTo>
                    <a:pt x="1225310" y="697230"/>
                    <a:pt x="1225310" y="700088"/>
                    <a:pt x="1225310" y="701993"/>
                  </a:cubicBezTo>
                  <a:cubicBezTo>
                    <a:pt x="1226262" y="694373"/>
                    <a:pt x="1231025" y="680085"/>
                    <a:pt x="1229120" y="673418"/>
                  </a:cubicBezTo>
                  <a:cubicBezTo>
                    <a:pt x="1231977" y="677228"/>
                    <a:pt x="1231025" y="666750"/>
                    <a:pt x="1229120" y="665798"/>
                  </a:cubicBezTo>
                  <a:lnTo>
                    <a:pt x="1231977" y="665798"/>
                  </a:lnTo>
                  <a:cubicBezTo>
                    <a:pt x="1243407" y="643890"/>
                    <a:pt x="1243407" y="608648"/>
                    <a:pt x="1244360" y="573405"/>
                  </a:cubicBezTo>
                  <a:close/>
                  <a:moveTo>
                    <a:pt x="1015760" y="133350"/>
                  </a:moveTo>
                  <a:cubicBezTo>
                    <a:pt x="1018617" y="132398"/>
                    <a:pt x="1020522" y="136208"/>
                    <a:pt x="1021475" y="138113"/>
                  </a:cubicBezTo>
                  <a:cubicBezTo>
                    <a:pt x="1020522" y="139065"/>
                    <a:pt x="1016712" y="134303"/>
                    <a:pt x="1015760" y="133350"/>
                  </a:cubicBezTo>
                  <a:close/>
                  <a:moveTo>
                    <a:pt x="348057" y="1113473"/>
                  </a:moveTo>
                  <a:cubicBezTo>
                    <a:pt x="348057" y="1109663"/>
                    <a:pt x="354725" y="1115378"/>
                    <a:pt x="355677" y="1114425"/>
                  </a:cubicBezTo>
                  <a:cubicBezTo>
                    <a:pt x="358535" y="1117283"/>
                    <a:pt x="351867" y="1115378"/>
                    <a:pt x="348057" y="1113473"/>
                  </a:cubicBezTo>
                  <a:close/>
                  <a:moveTo>
                    <a:pt x="393777" y="1141095"/>
                  </a:moveTo>
                  <a:cubicBezTo>
                    <a:pt x="395682" y="1137285"/>
                    <a:pt x="398540" y="1142048"/>
                    <a:pt x="403302" y="1143953"/>
                  </a:cubicBezTo>
                  <a:cubicBezTo>
                    <a:pt x="403302" y="1144905"/>
                    <a:pt x="397587" y="1141095"/>
                    <a:pt x="393777" y="1141095"/>
                  </a:cubicBezTo>
                  <a:close/>
                  <a:moveTo>
                    <a:pt x="406160" y="1128713"/>
                  </a:moveTo>
                  <a:cubicBezTo>
                    <a:pt x="407112" y="1126808"/>
                    <a:pt x="412827" y="1128713"/>
                    <a:pt x="414732" y="1130618"/>
                  </a:cubicBezTo>
                  <a:cubicBezTo>
                    <a:pt x="413780" y="1132523"/>
                    <a:pt x="408065" y="1128713"/>
                    <a:pt x="406160" y="1128713"/>
                  </a:cubicBezTo>
                  <a:close/>
                  <a:moveTo>
                    <a:pt x="505220" y="1169670"/>
                  </a:moveTo>
                  <a:cubicBezTo>
                    <a:pt x="506172" y="1169670"/>
                    <a:pt x="509030" y="1169670"/>
                    <a:pt x="510935" y="1169670"/>
                  </a:cubicBezTo>
                  <a:cubicBezTo>
                    <a:pt x="510935" y="1170623"/>
                    <a:pt x="509982" y="1171575"/>
                    <a:pt x="511887" y="1172528"/>
                  </a:cubicBezTo>
                  <a:cubicBezTo>
                    <a:pt x="510935" y="1173480"/>
                    <a:pt x="503315" y="1171575"/>
                    <a:pt x="505220" y="1169670"/>
                  </a:cubicBezTo>
                  <a:close/>
                  <a:moveTo>
                    <a:pt x="551892" y="1178243"/>
                  </a:moveTo>
                  <a:cubicBezTo>
                    <a:pt x="550940" y="1176338"/>
                    <a:pt x="554750" y="1176338"/>
                    <a:pt x="554750" y="1175385"/>
                  </a:cubicBezTo>
                  <a:cubicBezTo>
                    <a:pt x="543320" y="1172528"/>
                    <a:pt x="530937" y="1174433"/>
                    <a:pt x="527127" y="1167765"/>
                  </a:cubicBezTo>
                  <a:cubicBezTo>
                    <a:pt x="537605" y="1170623"/>
                    <a:pt x="541415" y="1168718"/>
                    <a:pt x="549035" y="1166813"/>
                  </a:cubicBezTo>
                  <a:cubicBezTo>
                    <a:pt x="550940" y="1167765"/>
                    <a:pt x="551892" y="1168718"/>
                    <a:pt x="554750" y="1169670"/>
                  </a:cubicBezTo>
                  <a:cubicBezTo>
                    <a:pt x="552845" y="1171575"/>
                    <a:pt x="550940" y="1170623"/>
                    <a:pt x="547130" y="1169670"/>
                  </a:cubicBezTo>
                  <a:cubicBezTo>
                    <a:pt x="548082" y="1172528"/>
                    <a:pt x="551892" y="1174433"/>
                    <a:pt x="558560" y="1175385"/>
                  </a:cubicBezTo>
                  <a:cubicBezTo>
                    <a:pt x="560465" y="1178243"/>
                    <a:pt x="557607" y="1179195"/>
                    <a:pt x="551892" y="1178243"/>
                  </a:cubicBezTo>
                  <a:close/>
                  <a:moveTo>
                    <a:pt x="1183400" y="731520"/>
                  </a:moveTo>
                  <a:cubicBezTo>
                    <a:pt x="1185305" y="731520"/>
                    <a:pt x="1182447" y="736283"/>
                    <a:pt x="1182447" y="739140"/>
                  </a:cubicBezTo>
                  <a:cubicBezTo>
                    <a:pt x="1181495" y="738188"/>
                    <a:pt x="1181495" y="737235"/>
                    <a:pt x="1181495" y="736283"/>
                  </a:cubicBezTo>
                  <a:cubicBezTo>
                    <a:pt x="1181495" y="734378"/>
                    <a:pt x="1181495" y="733425"/>
                    <a:pt x="1183400" y="731520"/>
                  </a:cubicBezTo>
                  <a:cubicBezTo>
                    <a:pt x="1182447" y="731520"/>
                    <a:pt x="1182447" y="731520"/>
                    <a:pt x="1183400" y="731520"/>
                  </a:cubicBezTo>
                  <a:close/>
                  <a:moveTo>
                    <a:pt x="1170065" y="835343"/>
                  </a:moveTo>
                  <a:cubicBezTo>
                    <a:pt x="1167207" y="841058"/>
                    <a:pt x="1168160" y="840105"/>
                    <a:pt x="1165302" y="846773"/>
                  </a:cubicBezTo>
                  <a:cubicBezTo>
                    <a:pt x="1163397" y="848678"/>
                    <a:pt x="1160540" y="845820"/>
                    <a:pt x="1163397" y="841058"/>
                  </a:cubicBezTo>
                  <a:cubicBezTo>
                    <a:pt x="1165302" y="846773"/>
                    <a:pt x="1165302" y="834390"/>
                    <a:pt x="1170065" y="835343"/>
                  </a:cubicBezTo>
                  <a:close/>
                  <a:moveTo>
                    <a:pt x="779540" y="1134428"/>
                  </a:moveTo>
                  <a:cubicBezTo>
                    <a:pt x="779540" y="1136333"/>
                    <a:pt x="771920" y="1137285"/>
                    <a:pt x="769062" y="1139190"/>
                  </a:cubicBezTo>
                  <a:cubicBezTo>
                    <a:pt x="770015" y="1134428"/>
                    <a:pt x="773825" y="1136333"/>
                    <a:pt x="779540" y="1134428"/>
                  </a:cubicBezTo>
                  <a:close/>
                  <a:moveTo>
                    <a:pt x="703340" y="1168718"/>
                  </a:moveTo>
                  <a:cubicBezTo>
                    <a:pt x="694767" y="1169670"/>
                    <a:pt x="690957" y="1168718"/>
                    <a:pt x="682385" y="1167765"/>
                  </a:cubicBezTo>
                  <a:cubicBezTo>
                    <a:pt x="686195" y="1163955"/>
                    <a:pt x="694767" y="1165860"/>
                    <a:pt x="703340" y="1163003"/>
                  </a:cubicBezTo>
                  <a:cubicBezTo>
                    <a:pt x="704292" y="1164908"/>
                    <a:pt x="702387" y="1165860"/>
                    <a:pt x="703340" y="1168718"/>
                  </a:cubicBezTo>
                  <a:close/>
                  <a:moveTo>
                    <a:pt x="658572" y="1168718"/>
                  </a:moveTo>
                  <a:cubicBezTo>
                    <a:pt x="657620" y="1171575"/>
                    <a:pt x="653810" y="1168718"/>
                    <a:pt x="652857" y="1168718"/>
                  </a:cubicBezTo>
                  <a:cubicBezTo>
                    <a:pt x="651905" y="1166813"/>
                    <a:pt x="656667" y="1167765"/>
                    <a:pt x="656667" y="1165860"/>
                  </a:cubicBezTo>
                  <a:cubicBezTo>
                    <a:pt x="662382" y="1165860"/>
                    <a:pt x="653810" y="1169670"/>
                    <a:pt x="658572" y="1168718"/>
                  </a:cubicBezTo>
                  <a:close/>
                  <a:moveTo>
                    <a:pt x="676670" y="1167765"/>
                  </a:moveTo>
                  <a:cubicBezTo>
                    <a:pt x="675717" y="1169670"/>
                    <a:pt x="671907" y="1170623"/>
                    <a:pt x="671907" y="1172528"/>
                  </a:cubicBezTo>
                  <a:cubicBezTo>
                    <a:pt x="670002" y="1170623"/>
                    <a:pt x="659525" y="1174433"/>
                    <a:pt x="658572" y="1171575"/>
                  </a:cubicBezTo>
                  <a:cubicBezTo>
                    <a:pt x="664287" y="1173480"/>
                    <a:pt x="669050" y="1167765"/>
                    <a:pt x="676670" y="1167765"/>
                  </a:cubicBezTo>
                  <a:close/>
                  <a:moveTo>
                    <a:pt x="666192" y="1156335"/>
                  </a:moveTo>
                  <a:cubicBezTo>
                    <a:pt x="661430" y="1157288"/>
                    <a:pt x="657620" y="1159193"/>
                    <a:pt x="650000" y="1160145"/>
                  </a:cubicBezTo>
                  <a:cubicBezTo>
                    <a:pt x="646190" y="1156335"/>
                    <a:pt x="653810" y="1154430"/>
                    <a:pt x="661430" y="1152525"/>
                  </a:cubicBezTo>
                  <a:cubicBezTo>
                    <a:pt x="670002" y="1150620"/>
                    <a:pt x="680480" y="1149668"/>
                    <a:pt x="684290" y="1147763"/>
                  </a:cubicBezTo>
                  <a:cubicBezTo>
                    <a:pt x="690957" y="1148715"/>
                    <a:pt x="691910" y="1151573"/>
                    <a:pt x="684290" y="1154430"/>
                  </a:cubicBezTo>
                  <a:cubicBezTo>
                    <a:pt x="684290" y="1153478"/>
                    <a:pt x="685242" y="1153478"/>
                    <a:pt x="685242" y="1152525"/>
                  </a:cubicBezTo>
                  <a:cubicBezTo>
                    <a:pt x="675717" y="1154430"/>
                    <a:pt x="670002" y="1155383"/>
                    <a:pt x="666192" y="1156335"/>
                  </a:cubicBezTo>
                  <a:close/>
                  <a:moveTo>
                    <a:pt x="651905" y="1169670"/>
                  </a:moveTo>
                  <a:cubicBezTo>
                    <a:pt x="641427" y="1172528"/>
                    <a:pt x="616662" y="1172528"/>
                    <a:pt x="622377" y="1168718"/>
                  </a:cubicBezTo>
                  <a:cubicBezTo>
                    <a:pt x="629997" y="1171575"/>
                    <a:pt x="639522" y="1166813"/>
                    <a:pt x="651905" y="1169670"/>
                  </a:cubicBezTo>
                  <a:close/>
                  <a:moveTo>
                    <a:pt x="690957" y="1150620"/>
                  </a:moveTo>
                  <a:cubicBezTo>
                    <a:pt x="690005" y="1148715"/>
                    <a:pt x="693815" y="1147763"/>
                    <a:pt x="695720" y="1147763"/>
                  </a:cubicBezTo>
                  <a:cubicBezTo>
                    <a:pt x="696672" y="1149668"/>
                    <a:pt x="693815" y="1151573"/>
                    <a:pt x="690957" y="1150620"/>
                  </a:cubicBezTo>
                  <a:close/>
                  <a:moveTo>
                    <a:pt x="702387" y="1126808"/>
                  </a:moveTo>
                  <a:cubicBezTo>
                    <a:pt x="692862" y="1128713"/>
                    <a:pt x="682385" y="1129665"/>
                    <a:pt x="674765" y="1130618"/>
                  </a:cubicBezTo>
                  <a:cubicBezTo>
                    <a:pt x="671907" y="1131570"/>
                    <a:pt x="676670" y="1134428"/>
                    <a:pt x="679527" y="1133475"/>
                  </a:cubicBezTo>
                  <a:cubicBezTo>
                    <a:pt x="678575" y="1136333"/>
                    <a:pt x="673812" y="1134428"/>
                    <a:pt x="670955" y="1134428"/>
                  </a:cubicBezTo>
                  <a:cubicBezTo>
                    <a:pt x="670955" y="1133475"/>
                    <a:pt x="671907" y="1132523"/>
                    <a:pt x="671907" y="1130618"/>
                  </a:cubicBezTo>
                  <a:cubicBezTo>
                    <a:pt x="670955" y="1128713"/>
                    <a:pt x="665240" y="1131570"/>
                    <a:pt x="662382" y="1131570"/>
                  </a:cubicBezTo>
                  <a:cubicBezTo>
                    <a:pt x="670955" y="1125855"/>
                    <a:pt x="680480" y="1123950"/>
                    <a:pt x="690957" y="1122998"/>
                  </a:cubicBezTo>
                  <a:cubicBezTo>
                    <a:pt x="696672" y="1122045"/>
                    <a:pt x="701435" y="1122045"/>
                    <a:pt x="708102" y="1121093"/>
                  </a:cubicBezTo>
                  <a:cubicBezTo>
                    <a:pt x="713817" y="1120140"/>
                    <a:pt x="720485" y="1118235"/>
                    <a:pt x="727152" y="1116330"/>
                  </a:cubicBezTo>
                  <a:cubicBezTo>
                    <a:pt x="727152" y="1117283"/>
                    <a:pt x="727152" y="1118235"/>
                    <a:pt x="729057" y="1118235"/>
                  </a:cubicBezTo>
                  <a:cubicBezTo>
                    <a:pt x="725247" y="1120140"/>
                    <a:pt x="721437" y="1122045"/>
                    <a:pt x="716675" y="1122998"/>
                  </a:cubicBezTo>
                  <a:cubicBezTo>
                    <a:pt x="714770" y="1123950"/>
                    <a:pt x="711912" y="1123950"/>
                    <a:pt x="710007" y="1124903"/>
                  </a:cubicBezTo>
                  <a:cubicBezTo>
                    <a:pt x="707150" y="1125855"/>
                    <a:pt x="704292" y="1125855"/>
                    <a:pt x="702387" y="1126808"/>
                  </a:cubicBezTo>
                  <a:close/>
                  <a:moveTo>
                    <a:pt x="378537" y="1030605"/>
                  </a:moveTo>
                  <a:cubicBezTo>
                    <a:pt x="379490" y="1030605"/>
                    <a:pt x="379490" y="1030605"/>
                    <a:pt x="380442" y="1030605"/>
                  </a:cubicBezTo>
                  <a:cubicBezTo>
                    <a:pt x="380442" y="1030605"/>
                    <a:pt x="380442" y="1030605"/>
                    <a:pt x="380442" y="1030605"/>
                  </a:cubicBezTo>
                  <a:cubicBezTo>
                    <a:pt x="380442" y="1030605"/>
                    <a:pt x="380442" y="1030605"/>
                    <a:pt x="380442" y="1031558"/>
                  </a:cubicBezTo>
                  <a:cubicBezTo>
                    <a:pt x="378537" y="1031558"/>
                    <a:pt x="377585" y="1030605"/>
                    <a:pt x="377585" y="1030605"/>
                  </a:cubicBezTo>
                  <a:cubicBezTo>
                    <a:pt x="377585" y="1030605"/>
                    <a:pt x="377585" y="1030605"/>
                    <a:pt x="378537" y="1030605"/>
                  </a:cubicBezTo>
                  <a:close/>
                  <a:moveTo>
                    <a:pt x="301385" y="998220"/>
                  </a:moveTo>
                  <a:cubicBezTo>
                    <a:pt x="301385" y="998220"/>
                    <a:pt x="300432" y="999173"/>
                    <a:pt x="300432" y="999173"/>
                  </a:cubicBezTo>
                  <a:cubicBezTo>
                    <a:pt x="300432" y="999173"/>
                    <a:pt x="299480" y="999173"/>
                    <a:pt x="299480" y="998220"/>
                  </a:cubicBezTo>
                  <a:cubicBezTo>
                    <a:pt x="299480" y="998220"/>
                    <a:pt x="299480" y="997268"/>
                    <a:pt x="300432" y="997268"/>
                  </a:cubicBezTo>
                  <a:cubicBezTo>
                    <a:pt x="300432" y="997268"/>
                    <a:pt x="300432" y="996315"/>
                    <a:pt x="301385" y="996315"/>
                  </a:cubicBezTo>
                  <a:lnTo>
                    <a:pt x="301385" y="996315"/>
                  </a:lnTo>
                  <a:lnTo>
                    <a:pt x="301385" y="996315"/>
                  </a:lnTo>
                  <a:cubicBezTo>
                    <a:pt x="300432" y="997268"/>
                    <a:pt x="301385" y="997268"/>
                    <a:pt x="301385" y="998220"/>
                  </a:cubicBezTo>
                  <a:close/>
                  <a:moveTo>
                    <a:pt x="545225" y="107633"/>
                  </a:moveTo>
                  <a:cubicBezTo>
                    <a:pt x="544272" y="108585"/>
                    <a:pt x="542367" y="109538"/>
                    <a:pt x="540462" y="109538"/>
                  </a:cubicBezTo>
                  <a:cubicBezTo>
                    <a:pt x="540462" y="109538"/>
                    <a:pt x="539510" y="109538"/>
                    <a:pt x="539510" y="109538"/>
                  </a:cubicBezTo>
                  <a:cubicBezTo>
                    <a:pt x="538557" y="109538"/>
                    <a:pt x="536652" y="109538"/>
                    <a:pt x="534747" y="109538"/>
                  </a:cubicBezTo>
                  <a:cubicBezTo>
                    <a:pt x="538557" y="108585"/>
                    <a:pt x="541415" y="107633"/>
                    <a:pt x="545225" y="107633"/>
                  </a:cubicBezTo>
                  <a:close/>
                  <a:moveTo>
                    <a:pt x="1209117" y="426720"/>
                  </a:moveTo>
                  <a:cubicBezTo>
                    <a:pt x="1210070" y="430530"/>
                    <a:pt x="1209117" y="431483"/>
                    <a:pt x="1208165" y="433388"/>
                  </a:cubicBezTo>
                  <a:cubicBezTo>
                    <a:pt x="1207212" y="429578"/>
                    <a:pt x="1206260" y="424815"/>
                    <a:pt x="1205307" y="420053"/>
                  </a:cubicBezTo>
                  <a:cubicBezTo>
                    <a:pt x="1205307" y="419100"/>
                    <a:pt x="1205307" y="418148"/>
                    <a:pt x="1205307" y="418148"/>
                  </a:cubicBezTo>
                  <a:cubicBezTo>
                    <a:pt x="1209117" y="427673"/>
                    <a:pt x="1205307" y="426720"/>
                    <a:pt x="1209117" y="426720"/>
                  </a:cubicBezTo>
                  <a:close/>
                  <a:moveTo>
                    <a:pt x="1211022" y="434340"/>
                  </a:moveTo>
                  <a:cubicBezTo>
                    <a:pt x="1211975" y="437198"/>
                    <a:pt x="1211975" y="439103"/>
                    <a:pt x="1211975" y="441008"/>
                  </a:cubicBezTo>
                  <a:cubicBezTo>
                    <a:pt x="1211975" y="441008"/>
                    <a:pt x="1211975" y="441008"/>
                    <a:pt x="1211022" y="441008"/>
                  </a:cubicBezTo>
                  <a:cubicBezTo>
                    <a:pt x="1210070" y="440055"/>
                    <a:pt x="1210070" y="439103"/>
                    <a:pt x="1209117" y="439103"/>
                  </a:cubicBezTo>
                  <a:cubicBezTo>
                    <a:pt x="1210070" y="436245"/>
                    <a:pt x="1209117" y="434340"/>
                    <a:pt x="1211022" y="434340"/>
                  </a:cubicBezTo>
                  <a:close/>
                  <a:moveTo>
                    <a:pt x="1206260" y="636270"/>
                  </a:moveTo>
                  <a:cubicBezTo>
                    <a:pt x="1206260" y="634365"/>
                    <a:pt x="1206260" y="632460"/>
                    <a:pt x="1205307" y="632460"/>
                  </a:cubicBezTo>
                  <a:cubicBezTo>
                    <a:pt x="1205307" y="628650"/>
                    <a:pt x="1206260" y="625793"/>
                    <a:pt x="1207212" y="622935"/>
                  </a:cubicBezTo>
                  <a:cubicBezTo>
                    <a:pt x="1208165" y="623888"/>
                    <a:pt x="1208165" y="624840"/>
                    <a:pt x="1209117" y="625793"/>
                  </a:cubicBezTo>
                  <a:cubicBezTo>
                    <a:pt x="1209117" y="623888"/>
                    <a:pt x="1209117" y="621983"/>
                    <a:pt x="1208165" y="620078"/>
                  </a:cubicBezTo>
                  <a:cubicBezTo>
                    <a:pt x="1208165" y="620078"/>
                    <a:pt x="1208165" y="619125"/>
                    <a:pt x="1208165" y="619125"/>
                  </a:cubicBezTo>
                  <a:cubicBezTo>
                    <a:pt x="1208165" y="619125"/>
                    <a:pt x="1208165" y="618173"/>
                    <a:pt x="1208165" y="618173"/>
                  </a:cubicBezTo>
                  <a:cubicBezTo>
                    <a:pt x="1208165" y="617220"/>
                    <a:pt x="1208165" y="617220"/>
                    <a:pt x="1209117" y="616268"/>
                  </a:cubicBezTo>
                  <a:cubicBezTo>
                    <a:pt x="1209117" y="619125"/>
                    <a:pt x="1211022" y="619125"/>
                    <a:pt x="1210070" y="623888"/>
                  </a:cubicBezTo>
                  <a:cubicBezTo>
                    <a:pt x="1204355" y="630555"/>
                    <a:pt x="1208165" y="626745"/>
                    <a:pt x="1206260" y="636270"/>
                  </a:cubicBezTo>
                  <a:close/>
                  <a:moveTo>
                    <a:pt x="705245" y="116205"/>
                  </a:moveTo>
                  <a:cubicBezTo>
                    <a:pt x="704292" y="116205"/>
                    <a:pt x="703340" y="116205"/>
                    <a:pt x="703340" y="116205"/>
                  </a:cubicBezTo>
                  <a:cubicBezTo>
                    <a:pt x="704292" y="115253"/>
                    <a:pt x="705245" y="115253"/>
                    <a:pt x="705245" y="116205"/>
                  </a:cubicBezTo>
                  <a:cubicBezTo>
                    <a:pt x="706197" y="115253"/>
                    <a:pt x="706197" y="116205"/>
                    <a:pt x="705245" y="116205"/>
                  </a:cubicBezTo>
                  <a:close/>
                  <a:moveTo>
                    <a:pt x="1093865" y="270510"/>
                  </a:moveTo>
                  <a:cubicBezTo>
                    <a:pt x="1091007" y="270510"/>
                    <a:pt x="1089102" y="269558"/>
                    <a:pt x="1089102" y="266700"/>
                  </a:cubicBezTo>
                  <a:cubicBezTo>
                    <a:pt x="1089102" y="266700"/>
                    <a:pt x="1089102" y="266700"/>
                    <a:pt x="1089102" y="266700"/>
                  </a:cubicBezTo>
                  <a:cubicBezTo>
                    <a:pt x="1091007" y="267653"/>
                    <a:pt x="1092912" y="268605"/>
                    <a:pt x="1093865" y="270510"/>
                  </a:cubicBezTo>
                  <a:close/>
                  <a:moveTo>
                    <a:pt x="1204355" y="589598"/>
                  </a:moveTo>
                  <a:cubicBezTo>
                    <a:pt x="1204355" y="586740"/>
                    <a:pt x="1204355" y="584835"/>
                    <a:pt x="1203402" y="581978"/>
                  </a:cubicBezTo>
                  <a:cubicBezTo>
                    <a:pt x="1203402" y="581978"/>
                    <a:pt x="1203402" y="581978"/>
                    <a:pt x="1203402" y="581025"/>
                  </a:cubicBezTo>
                  <a:cubicBezTo>
                    <a:pt x="1204355" y="579120"/>
                    <a:pt x="1205307" y="577215"/>
                    <a:pt x="1207212" y="576263"/>
                  </a:cubicBezTo>
                  <a:cubicBezTo>
                    <a:pt x="1207212" y="579120"/>
                    <a:pt x="1207212" y="581025"/>
                    <a:pt x="1207212" y="583883"/>
                  </a:cubicBezTo>
                  <a:cubicBezTo>
                    <a:pt x="1207212" y="589598"/>
                    <a:pt x="1208165" y="594360"/>
                    <a:pt x="1208165" y="600075"/>
                  </a:cubicBezTo>
                  <a:cubicBezTo>
                    <a:pt x="1207212" y="600075"/>
                    <a:pt x="1205307" y="600075"/>
                    <a:pt x="1205307" y="602933"/>
                  </a:cubicBezTo>
                  <a:cubicBezTo>
                    <a:pt x="1206260" y="602933"/>
                    <a:pt x="1208165" y="601980"/>
                    <a:pt x="1208165" y="604838"/>
                  </a:cubicBezTo>
                  <a:cubicBezTo>
                    <a:pt x="1207212" y="609600"/>
                    <a:pt x="1206260" y="613410"/>
                    <a:pt x="1205307" y="616268"/>
                  </a:cubicBezTo>
                  <a:cubicBezTo>
                    <a:pt x="1205307" y="608648"/>
                    <a:pt x="1205307" y="599123"/>
                    <a:pt x="1204355" y="589598"/>
                  </a:cubicBezTo>
                  <a:close/>
                  <a:moveTo>
                    <a:pt x="1207212" y="568643"/>
                  </a:moveTo>
                  <a:cubicBezTo>
                    <a:pt x="1207212" y="568643"/>
                    <a:pt x="1207212" y="569595"/>
                    <a:pt x="1207212" y="569595"/>
                  </a:cubicBezTo>
                  <a:cubicBezTo>
                    <a:pt x="1207212" y="569595"/>
                    <a:pt x="1207212" y="568643"/>
                    <a:pt x="1207212" y="568643"/>
                  </a:cubicBezTo>
                  <a:close/>
                  <a:moveTo>
                    <a:pt x="1128155" y="307658"/>
                  </a:moveTo>
                  <a:cubicBezTo>
                    <a:pt x="1126250" y="305753"/>
                    <a:pt x="1126250" y="302895"/>
                    <a:pt x="1129107" y="300990"/>
                  </a:cubicBezTo>
                  <a:cubicBezTo>
                    <a:pt x="1129107" y="300990"/>
                    <a:pt x="1129107" y="300990"/>
                    <a:pt x="1130060" y="300990"/>
                  </a:cubicBezTo>
                  <a:cubicBezTo>
                    <a:pt x="1132917" y="303848"/>
                    <a:pt x="1134822" y="307658"/>
                    <a:pt x="1137680" y="312420"/>
                  </a:cubicBezTo>
                  <a:cubicBezTo>
                    <a:pt x="1133870" y="313373"/>
                    <a:pt x="1131965" y="311468"/>
                    <a:pt x="1128155" y="307658"/>
                  </a:cubicBezTo>
                  <a:close/>
                  <a:moveTo>
                    <a:pt x="1126250" y="296228"/>
                  </a:moveTo>
                  <a:cubicBezTo>
                    <a:pt x="1123392" y="295275"/>
                    <a:pt x="1121487" y="293370"/>
                    <a:pt x="1120535" y="290513"/>
                  </a:cubicBezTo>
                  <a:cubicBezTo>
                    <a:pt x="1122440" y="292418"/>
                    <a:pt x="1124345" y="294323"/>
                    <a:pt x="1126250" y="296228"/>
                  </a:cubicBezTo>
                  <a:close/>
                  <a:moveTo>
                    <a:pt x="1205307" y="633413"/>
                  </a:moveTo>
                  <a:cubicBezTo>
                    <a:pt x="1205307" y="635318"/>
                    <a:pt x="1205307" y="637223"/>
                    <a:pt x="1205307" y="639128"/>
                  </a:cubicBezTo>
                  <a:cubicBezTo>
                    <a:pt x="1205307" y="637223"/>
                    <a:pt x="1205307" y="635318"/>
                    <a:pt x="1205307" y="633413"/>
                  </a:cubicBezTo>
                  <a:close/>
                  <a:moveTo>
                    <a:pt x="1223405" y="493395"/>
                  </a:moveTo>
                  <a:cubicBezTo>
                    <a:pt x="1223405" y="492443"/>
                    <a:pt x="1224357" y="491490"/>
                    <a:pt x="1225310" y="489585"/>
                  </a:cubicBezTo>
                  <a:cubicBezTo>
                    <a:pt x="1225310" y="492443"/>
                    <a:pt x="1225310" y="494348"/>
                    <a:pt x="1224357" y="495300"/>
                  </a:cubicBezTo>
                  <a:cubicBezTo>
                    <a:pt x="1223405" y="494348"/>
                    <a:pt x="1223405" y="494348"/>
                    <a:pt x="1223405" y="493395"/>
                  </a:cubicBezTo>
                  <a:close/>
                  <a:moveTo>
                    <a:pt x="1221500" y="478155"/>
                  </a:moveTo>
                  <a:cubicBezTo>
                    <a:pt x="1221500" y="477203"/>
                    <a:pt x="1221500" y="477203"/>
                    <a:pt x="1221500" y="476250"/>
                  </a:cubicBezTo>
                  <a:cubicBezTo>
                    <a:pt x="1222452" y="477203"/>
                    <a:pt x="1222452" y="478155"/>
                    <a:pt x="1223405" y="479108"/>
                  </a:cubicBezTo>
                  <a:cubicBezTo>
                    <a:pt x="1222452" y="479108"/>
                    <a:pt x="1222452" y="479108"/>
                    <a:pt x="1221500" y="478155"/>
                  </a:cubicBezTo>
                  <a:close/>
                  <a:moveTo>
                    <a:pt x="1216737" y="461963"/>
                  </a:moveTo>
                  <a:cubicBezTo>
                    <a:pt x="1214832" y="466725"/>
                    <a:pt x="1217690" y="471488"/>
                    <a:pt x="1218642" y="470535"/>
                  </a:cubicBezTo>
                  <a:cubicBezTo>
                    <a:pt x="1218642" y="472440"/>
                    <a:pt x="1217690" y="473393"/>
                    <a:pt x="1217690" y="473393"/>
                  </a:cubicBezTo>
                  <a:cubicBezTo>
                    <a:pt x="1216737" y="472440"/>
                    <a:pt x="1216737" y="471488"/>
                    <a:pt x="1215785" y="470535"/>
                  </a:cubicBezTo>
                  <a:cubicBezTo>
                    <a:pt x="1215785" y="469583"/>
                    <a:pt x="1215785" y="469583"/>
                    <a:pt x="1215785" y="468630"/>
                  </a:cubicBezTo>
                  <a:cubicBezTo>
                    <a:pt x="1214832" y="467678"/>
                    <a:pt x="1213880" y="466725"/>
                    <a:pt x="1212927" y="465773"/>
                  </a:cubicBezTo>
                  <a:cubicBezTo>
                    <a:pt x="1211975" y="464820"/>
                    <a:pt x="1211975" y="463868"/>
                    <a:pt x="1211975" y="463868"/>
                  </a:cubicBezTo>
                  <a:cubicBezTo>
                    <a:pt x="1211022" y="461963"/>
                    <a:pt x="1212927" y="460058"/>
                    <a:pt x="1214832" y="460058"/>
                  </a:cubicBezTo>
                  <a:cubicBezTo>
                    <a:pt x="1214832" y="461010"/>
                    <a:pt x="1215785" y="461963"/>
                    <a:pt x="1216737" y="461963"/>
                  </a:cubicBezTo>
                  <a:cubicBezTo>
                    <a:pt x="1216737" y="461963"/>
                    <a:pt x="1216737" y="461963"/>
                    <a:pt x="1216737" y="461963"/>
                  </a:cubicBezTo>
                  <a:close/>
                  <a:moveTo>
                    <a:pt x="1205307" y="418148"/>
                  </a:moveTo>
                  <a:cubicBezTo>
                    <a:pt x="1205307" y="418148"/>
                    <a:pt x="1205307" y="418148"/>
                    <a:pt x="1205307" y="418148"/>
                  </a:cubicBezTo>
                  <a:cubicBezTo>
                    <a:pt x="1205307" y="417195"/>
                    <a:pt x="1205307" y="416243"/>
                    <a:pt x="1205307" y="416243"/>
                  </a:cubicBezTo>
                  <a:cubicBezTo>
                    <a:pt x="1205307" y="417195"/>
                    <a:pt x="1205307" y="418148"/>
                    <a:pt x="1205307" y="418148"/>
                  </a:cubicBezTo>
                  <a:close/>
                  <a:moveTo>
                    <a:pt x="554750" y="109538"/>
                  </a:moveTo>
                  <a:cubicBezTo>
                    <a:pt x="553797" y="109538"/>
                    <a:pt x="552845" y="109538"/>
                    <a:pt x="551892" y="108585"/>
                  </a:cubicBezTo>
                  <a:cubicBezTo>
                    <a:pt x="552845" y="109538"/>
                    <a:pt x="553797" y="109538"/>
                    <a:pt x="554750" y="109538"/>
                  </a:cubicBezTo>
                  <a:close/>
                  <a:moveTo>
                    <a:pt x="748107" y="1136333"/>
                  </a:moveTo>
                  <a:cubicBezTo>
                    <a:pt x="749060" y="1140143"/>
                    <a:pt x="744297" y="1137285"/>
                    <a:pt x="740487" y="1139190"/>
                  </a:cubicBezTo>
                  <a:cubicBezTo>
                    <a:pt x="741440" y="1137285"/>
                    <a:pt x="744297" y="1136333"/>
                    <a:pt x="748107" y="1136333"/>
                  </a:cubicBezTo>
                  <a:close/>
                  <a:moveTo>
                    <a:pt x="1060527" y="986790"/>
                  </a:moveTo>
                  <a:cubicBezTo>
                    <a:pt x="1062432" y="989648"/>
                    <a:pt x="1056717" y="991553"/>
                    <a:pt x="1052907" y="996315"/>
                  </a:cubicBezTo>
                  <a:cubicBezTo>
                    <a:pt x="1051955" y="995363"/>
                    <a:pt x="1050050" y="996315"/>
                    <a:pt x="1049097" y="995363"/>
                  </a:cubicBezTo>
                  <a:cubicBezTo>
                    <a:pt x="1052907" y="992505"/>
                    <a:pt x="1056717" y="988695"/>
                    <a:pt x="1060527" y="986790"/>
                  </a:cubicBezTo>
                  <a:close/>
                  <a:moveTo>
                    <a:pt x="1067195" y="977265"/>
                  </a:moveTo>
                  <a:cubicBezTo>
                    <a:pt x="1068147" y="978218"/>
                    <a:pt x="1069100" y="979170"/>
                    <a:pt x="1070052" y="977265"/>
                  </a:cubicBezTo>
                  <a:cubicBezTo>
                    <a:pt x="1071957" y="979170"/>
                    <a:pt x="1066242" y="984885"/>
                    <a:pt x="1063385" y="985838"/>
                  </a:cubicBezTo>
                  <a:cubicBezTo>
                    <a:pt x="1063385" y="983933"/>
                    <a:pt x="1064337" y="981075"/>
                    <a:pt x="1067195" y="977265"/>
                  </a:cubicBezTo>
                  <a:close/>
                  <a:moveTo>
                    <a:pt x="1185305" y="723900"/>
                  </a:moveTo>
                  <a:cubicBezTo>
                    <a:pt x="1186257" y="723900"/>
                    <a:pt x="1186257" y="723900"/>
                    <a:pt x="1185305" y="723900"/>
                  </a:cubicBezTo>
                  <a:cubicBezTo>
                    <a:pt x="1185305" y="726758"/>
                    <a:pt x="1185305" y="726758"/>
                    <a:pt x="1184352" y="726758"/>
                  </a:cubicBezTo>
                  <a:cubicBezTo>
                    <a:pt x="1185305" y="725805"/>
                    <a:pt x="1185305" y="724853"/>
                    <a:pt x="1185305" y="723900"/>
                  </a:cubicBezTo>
                  <a:close/>
                  <a:moveTo>
                    <a:pt x="1203402" y="662940"/>
                  </a:moveTo>
                  <a:cubicBezTo>
                    <a:pt x="1203402" y="661988"/>
                    <a:pt x="1203402" y="660083"/>
                    <a:pt x="1203402" y="659130"/>
                  </a:cubicBezTo>
                  <a:cubicBezTo>
                    <a:pt x="1203402" y="659130"/>
                    <a:pt x="1204355" y="658178"/>
                    <a:pt x="1205307" y="658178"/>
                  </a:cubicBezTo>
                  <a:cubicBezTo>
                    <a:pt x="1204355" y="660083"/>
                    <a:pt x="1203402" y="661988"/>
                    <a:pt x="1203402" y="662940"/>
                  </a:cubicBezTo>
                  <a:close/>
                  <a:moveTo>
                    <a:pt x="1206260" y="653415"/>
                  </a:moveTo>
                  <a:cubicBezTo>
                    <a:pt x="1206260" y="651510"/>
                    <a:pt x="1205307" y="648653"/>
                    <a:pt x="1205307" y="646748"/>
                  </a:cubicBezTo>
                  <a:cubicBezTo>
                    <a:pt x="1206260" y="644843"/>
                    <a:pt x="1206260" y="642938"/>
                    <a:pt x="1207212" y="640080"/>
                  </a:cubicBezTo>
                  <a:cubicBezTo>
                    <a:pt x="1207212" y="645795"/>
                    <a:pt x="1206260" y="648653"/>
                    <a:pt x="1206260" y="653415"/>
                  </a:cubicBezTo>
                  <a:cubicBezTo>
                    <a:pt x="1206260" y="653415"/>
                    <a:pt x="1206260" y="653415"/>
                    <a:pt x="1206260" y="653415"/>
                  </a:cubicBezTo>
                  <a:close/>
                  <a:moveTo>
                    <a:pt x="1225310" y="521018"/>
                  </a:moveTo>
                  <a:cubicBezTo>
                    <a:pt x="1226262" y="517208"/>
                    <a:pt x="1226262" y="513398"/>
                    <a:pt x="1225310" y="508635"/>
                  </a:cubicBezTo>
                  <a:cubicBezTo>
                    <a:pt x="1230072" y="510540"/>
                    <a:pt x="1228167" y="521018"/>
                    <a:pt x="1225310" y="524828"/>
                  </a:cubicBezTo>
                  <a:cubicBezTo>
                    <a:pt x="1225310" y="523875"/>
                    <a:pt x="1225310" y="522923"/>
                    <a:pt x="1225310" y="521018"/>
                  </a:cubicBezTo>
                  <a:close/>
                  <a:moveTo>
                    <a:pt x="1224357" y="498158"/>
                  </a:moveTo>
                  <a:cubicBezTo>
                    <a:pt x="1225310" y="500063"/>
                    <a:pt x="1226262" y="502920"/>
                    <a:pt x="1227215" y="506730"/>
                  </a:cubicBezTo>
                  <a:cubicBezTo>
                    <a:pt x="1224357" y="509588"/>
                    <a:pt x="1223405" y="501015"/>
                    <a:pt x="1224357" y="498158"/>
                  </a:cubicBezTo>
                  <a:close/>
                  <a:moveTo>
                    <a:pt x="1212927" y="422910"/>
                  </a:moveTo>
                  <a:lnTo>
                    <a:pt x="1210070" y="423863"/>
                  </a:lnTo>
                  <a:cubicBezTo>
                    <a:pt x="1209117" y="421005"/>
                    <a:pt x="1211022" y="417195"/>
                    <a:pt x="1208165" y="416243"/>
                  </a:cubicBezTo>
                  <a:cubicBezTo>
                    <a:pt x="1207212" y="411480"/>
                    <a:pt x="1210070" y="417195"/>
                    <a:pt x="1211022" y="417195"/>
                  </a:cubicBezTo>
                  <a:cubicBezTo>
                    <a:pt x="1211022" y="415290"/>
                    <a:pt x="1210070" y="414338"/>
                    <a:pt x="1209117" y="412433"/>
                  </a:cubicBezTo>
                  <a:cubicBezTo>
                    <a:pt x="1210070" y="412433"/>
                    <a:pt x="1210070" y="411480"/>
                    <a:pt x="1211022" y="410528"/>
                  </a:cubicBezTo>
                  <a:cubicBezTo>
                    <a:pt x="1211975" y="414338"/>
                    <a:pt x="1212927" y="418148"/>
                    <a:pt x="1212927" y="422910"/>
                  </a:cubicBezTo>
                  <a:close/>
                  <a:moveTo>
                    <a:pt x="1206260" y="397193"/>
                  </a:moveTo>
                  <a:cubicBezTo>
                    <a:pt x="1205307" y="397193"/>
                    <a:pt x="1204355" y="394335"/>
                    <a:pt x="1204355" y="392430"/>
                  </a:cubicBezTo>
                  <a:cubicBezTo>
                    <a:pt x="1204355" y="392430"/>
                    <a:pt x="1204355" y="392430"/>
                    <a:pt x="1204355" y="392430"/>
                  </a:cubicBezTo>
                  <a:cubicBezTo>
                    <a:pt x="1205307" y="392430"/>
                    <a:pt x="1205307" y="391478"/>
                    <a:pt x="1206260" y="391478"/>
                  </a:cubicBezTo>
                  <a:cubicBezTo>
                    <a:pt x="1208165" y="395288"/>
                    <a:pt x="1206260" y="394335"/>
                    <a:pt x="1206260" y="397193"/>
                  </a:cubicBezTo>
                  <a:close/>
                  <a:moveTo>
                    <a:pt x="1192925" y="381953"/>
                  </a:moveTo>
                  <a:cubicBezTo>
                    <a:pt x="1192925" y="381953"/>
                    <a:pt x="1193877" y="381953"/>
                    <a:pt x="1193877" y="381953"/>
                  </a:cubicBezTo>
                  <a:cubicBezTo>
                    <a:pt x="1196735" y="383858"/>
                    <a:pt x="1198640" y="385763"/>
                    <a:pt x="1199592" y="389573"/>
                  </a:cubicBezTo>
                  <a:cubicBezTo>
                    <a:pt x="1199592" y="391478"/>
                    <a:pt x="1201497" y="391478"/>
                    <a:pt x="1202450" y="391478"/>
                  </a:cubicBezTo>
                  <a:cubicBezTo>
                    <a:pt x="1202450" y="392430"/>
                    <a:pt x="1203402" y="394335"/>
                    <a:pt x="1203402" y="395288"/>
                  </a:cubicBezTo>
                  <a:cubicBezTo>
                    <a:pt x="1202450" y="395288"/>
                    <a:pt x="1202450" y="397193"/>
                    <a:pt x="1202450" y="397193"/>
                  </a:cubicBezTo>
                  <a:cubicBezTo>
                    <a:pt x="1200545" y="390525"/>
                    <a:pt x="1196735" y="392430"/>
                    <a:pt x="1201497" y="396240"/>
                  </a:cubicBezTo>
                  <a:cubicBezTo>
                    <a:pt x="1201497" y="397193"/>
                    <a:pt x="1201497" y="398145"/>
                    <a:pt x="1202450" y="399098"/>
                  </a:cubicBezTo>
                  <a:cubicBezTo>
                    <a:pt x="1199592" y="399098"/>
                    <a:pt x="1197687" y="399098"/>
                    <a:pt x="1194830" y="399098"/>
                  </a:cubicBezTo>
                  <a:cubicBezTo>
                    <a:pt x="1193877" y="399098"/>
                    <a:pt x="1192925" y="397193"/>
                    <a:pt x="1192925" y="396240"/>
                  </a:cubicBezTo>
                  <a:cubicBezTo>
                    <a:pt x="1193877" y="394335"/>
                    <a:pt x="1195782" y="391478"/>
                    <a:pt x="1194830" y="389573"/>
                  </a:cubicBezTo>
                  <a:cubicBezTo>
                    <a:pt x="1194830" y="387668"/>
                    <a:pt x="1191972" y="385763"/>
                    <a:pt x="1191972" y="382905"/>
                  </a:cubicBezTo>
                  <a:cubicBezTo>
                    <a:pt x="1191972" y="382905"/>
                    <a:pt x="1192925" y="381953"/>
                    <a:pt x="1192925" y="381953"/>
                  </a:cubicBezTo>
                  <a:close/>
                  <a:moveTo>
                    <a:pt x="1166255" y="331470"/>
                  </a:moveTo>
                  <a:cubicBezTo>
                    <a:pt x="1165302" y="331470"/>
                    <a:pt x="1164350" y="330518"/>
                    <a:pt x="1163397" y="331470"/>
                  </a:cubicBezTo>
                  <a:cubicBezTo>
                    <a:pt x="1162445" y="330518"/>
                    <a:pt x="1162445" y="328613"/>
                    <a:pt x="1161492" y="327660"/>
                  </a:cubicBezTo>
                  <a:cubicBezTo>
                    <a:pt x="1161492" y="326708"/>
                    <a:pt x="1161492" y="325755"/>
                    <a:pt x="1161492" y="324803"/>
                  </a:cubicBezTo>
                  <a:cubicBezTo>
                    <a:pt x="1162445" y="326708"/>
                    <a:pt x="1164350" y="329565"/>
                    <a:pt x="1166255" y="331470"/>
                  </a:cubicBezTo>
                  <a:close/>
                  <a:moveTo>
                    <a:pt x="1062432" y="189548"/>
                  </a:moveTo>
                  <a:cubicBezTo>
                    <a:pt x="1063385" y="190500"/>
                    <a:pt x="1063385" y="190500"/>
                    <a:pt x="1064337" y="191453"/>
                  </a:cubicBezTo>
                  <a:cubicBezTo>
                    <a:pt x="1064337" y="191453"/>
                    <a:pt x="1064337" y="191453"/>
                    <a:pt x="1064337" y="192405"/>
                  </a:cubicBezTo>
                  <a:cubicBezTo>
                    <a:pt x="1060527" y="191453"/>
                    <a:pt x="1059575" y="187643"/>
                    <a:pt x="1057670" y="182880"/>
                  </a:cubicBezTo>
                  <a:cubicBezTo>
                    <a:pt x="1058622" y="185738"/>
                    <a:pt x="1060527" y="187643"/>
                    <a:pt x="1062432" y="189548"/>
                  </a:cubicBezTo>
                  <a:close/>
                  <a:moveTo>
                    <a:pt x="1007187" y="171450"/>
                  </a:moveTo>
                  <a:cubicBezTo>
                    <a:pt x="1007187" y="172403"/>
                    <a:pt x="1008140" y="172403"/>
                    <a:pt x="1007187" y="171450"/>
                  </a:cubicBezTo>
                  <a:cubicBezTo>
                    <a:pt x="1007187" y="172403"/>
                    <a:pt x="1006235" y="171450"/>
                    <a:pt x="1006235" y="171450"/>
                  </a:cubicBezTo>
                  <a:cubicBezTo>
                    <a:pt x="1006235" y="171450"/>
                    <a:pt x="1006235" y="171450"/>
                    <a:pt x="1007187" y="171450"/>
                  </a:cubicBezTo>
                  <a:close/>
                  <a:moveTo>
                    <a:pt x="523317" y="111443"/>
                  </a:moveTo>
                  <a:cubicBezTo>
                    <a:pt x="523317" y="112395"/>
                    <a:pt x="523317" y="112395"/>
                    <a:pt x="523317" y="113348"/>
                  </a:cubicBezTo>
                  <a:cubicBezTo>
                    <a:pt x="525222" y="113348"/>
                    <a:pt x="526175" y="112395"/>
                    <a:pt x="526175" y="111443"/>
                  </a:cubicBezTo>
                  <a:cubicBezTo>
                    <a:pt x="529032" y="111443"/>
                    <a:pt x="530937" y="111443"/>
                    <a:pt x="533795" y="111443"/>
                  </a:cubicBezTo>
                  <a:cubicBezTo>
                    <a:pt x="532842" y="113348"/>
                    <a:pt x="530937" y="115253"/>
                    <a:pt x="529032" y="116205"/>
                  </a:cubicBezTo>
                  <a:cubicBezTo>
                    <a:pt x="526175" y="118110"/>
                    <a:pt x="524270" y="117158"/>
                    <a:pt x="522365" y="113348"/>
                  </a:cubicBezTo>
                  <a:cubicBezTo>
                    <a:pt x="521412" y="113348"/>
                    <a:pt x="520460" y="114300"/>
                    <a:pt x="519507" y="114300"/>
                  </a:cubicBezTo>
                  <a:cubicBezTo>
                    <a:pt x="514745" y="117158"/>
                    <a:pt x="512840" y="117158"/>
                    <a:pt x="509982" y="113348"/>
                  </a:cubicBezTo>
                  <a:cubicBezTo>
                    <a:pt x="509982" y="113348"/>
                    <a:pt x="509982" y="113348"/>
                    <a:pt x="509982" y="113348"/>
                  </a:cubicBezTo>
                  <a:cubicBezTo>
                    <a:pt x="514745" y="112395"/>
                    <a:pt x="519507" y="111443"/>
                    <a:pt x="523317" y="111443"/>
                  </a:cubicBezTo>
                  <a:close/>
                  <a:moveTo>
                    <a:pt x="486170" y="117158"/>
                  </a:moveTo>
                  <a:cubicBezTo>
                    <a:pt x="490932" y="116205"/>
                    <a:pt x="494742" y="116205"/>
                    <a:pt x="498552" y="116205"/>
                  </a:cubicBezTo>
                  <a:cubicBezTo>
                    <a:pt x="497600" y="117158"/>
                    <a:pt x="496647" y="117158"/>
                    <a:pt x="494742" y="117158"/>
                  </a:cubicBezTo>
                  <a:cubicBezTo>
                    <a:pt x="493790" y="117158"/>
                    <a:pt x="491885" y="117158"/>
                    <a:pt x="490932" y="118110"/>
                  </a:cubicBezTo>
                  <a:cubicBezTo>
                    <a:pt x="487122" y="123825"/>
                    <a:pt x="479502" y="119063"/>
                    <a:pt x="474740" y="122873"/>
                  </a:cubicBezTo>
                  <a:cubicBezTo>
                    <a:pt x="471882" y="125730"/>
                    <a:pt x="469977" y="123825"/>
                    <a:pt x="468072" y="121920"/>
                  </a:cubicBezTo>
                  <a:cubicBezTo>
                    <a:pt x="474740" y="120015"/>
                    <a:pt x="480455" y="118110"/>
                    <a:pt x="486170" y="117158"/>
                  </a:cubicBezTo>
                  <a:close/>
                  <a:moveTo>
                    <a:pt x="169940" y="883920"/>
                  </a:moveTo>
                  <a:cubicBezTo>
                    <a:pt x="168987" y="883920"/>
                    <a:pt x="168987" y="882015"/>
                    <a:pt x="168987" y="881063"/>
                  </a:cubicBezTo>
                  <a:cubicBezTo>
                    <a:pt x="168987" y="880110"/>
                    <a:pt x="168987" y="880110"/>
                    <a:pt x="169940" y="880110"/>
                  </a:cubicBezTo>
                  <a:cubicBezTo>
                    <a:pt x="169940" y="880110"/>
                    <a:pt x="170892" y="879158"/>
                    <a:pt x="170892" y="879158"/>
                  </a:cubicBezTo>
                  <a:cubicBezTo>
                    <a:pt x="170892" y="879158"/>
                    <a:pt x="170892" y="879158"/>
                    <a:pt x="170892" y="879158"/>
                  </a:cubicBezTo>
                  <a:cubicBezTo>
                    <a:pt x="170892" y="879158"/>
                    <a:pt x="170892" y="879158"/>
                    <a:pt x="170892" y="879158"/>
                  </a:cubicBezTo>
                  <a:cubicBezTo>
                    <a:pt x="171845" y="880110"/>
                    <a:pt x="171845" y="881063"/>
                    <a:pt x="171845" y="882015"/>
                  </a:cubicBezTo>
                  <a:cubicBezTo>
                    <a:pt x="171845" y="882968"/>
                    <a:pt x="171845" y="883920"/>
                    <a:pt x="169940" y="883920"/>
                  </a:cubicBezTo>
                  <a:close/>
                  <a:moveTo>
                    <a:pt x="187085" y="931545"/>
                  </a:moveTo>
                  <a:cubicBezTo>
                    <a:pt x="187085" y="932498"/>
                    <a:pt x="186132" y="933450"/>
                    <a:pt x="185180" y="933450"/>
                  </a:cubicBezTo>
                  <a:cubicBezTo>
                    <a:pt x="185180" y="933450"/>
                    <a:pt x="184227" y="932498"/>
                    <a:pt x="184227" y="932498"/>
                  </a:cubicBezTo>
                  <a:cubicBezTo>
                    <a:pt x="184227" y="930593"/>
                    <a:pt x="184227" y="928688"/>
                    <a:pt x="184227" y="927735"/>
                  </a:cubicBezTo>
                  <a:cubicBezTo>
                    <a:pt x="184227" y="927735"/>
                    <a:pt x="184227" y="927735"/>
                    <a:pt x="184227" y="927735"/>
                  </a:cubicBezTo>
                  <a:cubicBezTo>
                    <a:pt x="184227" y="927735"/>
                    <a:pt x="184227" y="927735"/>
                    <a:pt x="184227" y="927735"/>
                  </a:cubicBezTo>
                  <a:cubicBezTo>
                    <a:pt x="183275" y="927735"/>
                    <a:pt x="182322" y="926783"/>
                    <a:pt x="181370" y="926783"/>
                  </a:cubicBezTo>
                  <a:cubicBezTo>
                    <a:pt x="181370" y="926783"/>
                    <a:pt x="181370" y="925830"/>
                    <a:pt x="181370" y="925830"/>
                  </a:cubicBezTo>
                  <a:cubicBezTo>
                    <a:pt x="183275" y="925830"/>
                    <a:pt x="183275" y="926783"/>
                    <a:pt x="183275" y="928688"/>
                  </a:cubicBezTo>
                  <a:cubicBezTo>
                    <a:pt x="183275" y="928688"/>
                    <a:pt x="183275" y="928688"/>
                    <a:pt x="183275" y="928688"/>
                  </a:cubicBezTo>
                  <a:cubicBezTo>
                    <a:pt x="183275" y="928688"/>
                    <a:pt x="183275" y="928688"/>
                    <a:pt x="183275" y="928688"/>
                  </a:cubicBezTo>
                  <a:cubicBezTo>
                    <a:pt x="186132" y="927735"/>
                    <a:pt x="188037" y="928688"/>
                    <a:pt x="187085" y="931545"/>
                  </a:cubicBezTo>
                  <a:close/>
                  <a:moveTo>
                    <a:pt x="198515" y="942023"/>
                  </a:moveTo>
                  <a:cubicBezTo>
                    <a:pt x="198515" y="942023"/>
                    <a:pt x="198515" y="942023"/>
                    <a:pt x="198515" y="942023"/>
                  </a:cubicBezTo>
                  <a:lnTo>
                    <a:pt x="198515" y="942023"/>
                  </a:lnTo>
                  <a:cubicBezTo>
                    <a:pt x="197562" y="941070"/>
                    <a:pt x="196610" y="941070"/>
                    <a:pt x="195657" y="940118"/>
                  </a:cubicBezTo>
                  <a:cubicBezTo>
                    <a:pt x="196610" y="939165"/>
                    <a:pt x="197562" y="938213"/>
                    <a:pt x="198515" y="938213"/>
                  </a:cubicBezTo>
                  <a:cubicBezTo>
                    <a:pt x="199467" y="938213"/>
                    <a:pt x="200420" y="939165"/>
                    <a:pt x="201372" y="940118"/>
                  </a:cubicBezTo>
                  <a:cubicBezTo>
                    <a:pt x="200420" y="941070"/>
                    <a:pt x="199467" y="942023"/>
                    <a:pt x="198515" y="942023"/>
                  </a:cubicBezTo>
                  <a:close/>
                  <a:moveTo>
                    <a:pt x="206135" y="950595"/>
                  </a:moveTo>
                  <a:cubicBezTo>
                    <a:pt x="206135" y="951548"/>
                    <a:pt x="206135" y="953453"/>
                    <a:pt x="204230" y="953453"/>
                  </a:cubicBezTo>
                  <a:cubicBezTo>
                    <a:pt x="204230" y="953453"/>
                    <a:pt x="204230" y="952500"/>
                    <a:pt x="204230" y="952500"/>
                  </a:cubicBezTo>
                  <a:cubicBezTo>
                    <a:pt x="204230" y="951548"/>
                    <a:pt x="205182" y="950595"/>
                    <a:pt x="206135" y="950595"/>
                  </a:cubicBezTo>
                  <a:cubicBezTo>
                    <a:pt x="206135" y="950595"/>
                    <a:pt x="206135" y="950595"/>
                    <a:pt x="206135" y="950595"/>
                  </a:cubicBezTo>
                  <a:cubicBezTo>
                    <a:pt x="206135" y="949643"/>
                    <a:pt x="206135" y="949643"/>
                    <a:pt x="206135" y="950595"/>
                  </a:cubicBezTo>
                  <a:cubicBezTo>
                    <a:pt x="206135" y="947738"/>
                    <a:pt x="206135" y="945833"/>
                    <a:pt x="208040" y="943928"/>
                  </a:cubicBezTo>
                  <a:cubicBezTo>
                    <a:pt x="208992" y="942975"/>
                    <a:pt x="212802" y="942975"/>
                    <a:pt x="212802" y="943928"/>
                  </a:cubicBezTo>
                  <a:cubicBezTo>
                    <a:pt x="212802" y="944880"/>
                    <a:pt x="212802" y="945833"/>
                    <a:pt x="211850" y="946785"/>
                  </a:cubicBezTo>
                  <a:cubicBezTo>
                    <a:pt x="210897" y="947738"/>
                    <a:pt x="208992" y="950595"/>
                    <a:pt x="206135" y="950595"/>
                  </a:cubicBezTo>
                  <a:cubicBezTo>
                    <a:pt x="207087" y="949643"/>
                    <a:pt x="207087" y="950595"/>
                    <a:pt x="206135" y="950595"/>
                  </a:cubicBezTo>
                  <a:cubicBezTo>
                    <a:pt x="206135" y="950595"/>
                    <a:pt x="206135" y="950595"/>
                    <a:pt x="206135" y="950595"/>
                  </a:cubicBezTo>
                  <a:close/>
                  <a:moveTo>
                    <a:pt x="221375" y="954405"/>
                  </a:moveTo>
                  <a:cubicBezTo>
                    <a:pt x="218517" y="960120"/>
                    <a:pt x="212802" y="964883"/>
                    <a:pt x="212802" y="972503"/>
                  </a:cubicBezTo>
                  <a:cubicBezTo>
                    <a:pt x="212802" y="972503"/>
                    <a:pt x="210897" y="973455"/>
                    <a:pt x="209945" y="973455"/>
                  </a:cubicBezTo>
                  <a:cubicBezTo>
                    <a:pt x="208992" y="973455"/>
                    <a:pt x="207087" y="971550"/>
                    <a:pt x="208040" y="971550"/>
                  </a:cubicBezTo>
                  <a:cubicBezTo>
                    <a:pt x="209945" y="963930"/>
                    <a:pt x="212802" y="958215"/>
                    <a:pt x="217565" y="951548"/>
                  </a:cubicBezTo>
                  <a:cubicBezTo>
                    <a:pt x="217565" y="950595"/>
                    <a:pt x="219470" y="951548"/>
                    <a:pt x="221375" y="951548"/>
                  </a:cubicBezTo>
                  <a:cubicBezTo>
                    <a:pt x="221375" y="951548"/>
                    <a:pt x="221375" y="951548"/>
                    <a:pt x="221375" y="951548"/>
                  </a:cubicBezTo>
                  <a:cubicBezTo>
                    <a:pt x="221375" y="951548"/>
                    <a:pt x="222327" y="952500"/>
                    <a:pt x="222327" y="952500"/>
                  </a:cubicBezTo>
                  <a:cubicBezTo>
                    <a:pt x="222327" y="952500"/>
                    <a:pt x="222327" y="952500"/>
                    <a:pt x="222327" y="952500"/>
                  </a:cubicBezTo>
                  <a:cubicBezTo>
                    <a:pt x="221375" y="952500"/>
                    <a:pt x="221375" y="953453"/>
                    <a:pt x="221375" y="954405"/>
                  </a:cubicBezTo>
                  <a:close/>
                  <a:moveTo>
                    <a:pt x="278525" y="1001078"/>
                  </a:moveTo>
                  <a:cubicBezTo>
                    <a:pt x="277572" y="1002030"/>
                    <a:pt x="276620" y="1002983"/>
                    <a:pt x="275667" y="1002983"/>
                  </a:cubicBezTo>
                  <a:cubicBezTo>
                    <a:pt x="275667" y="1002030"/>
                    <a:pt x="276620" y="1001078"/>
                    <a:pt x="278525" y="1000125"/>
                  </a:cubicBezTo>
                  <a:cubicBezTo>
                    <a:pt x="281382" y="999173"/>
                    <a:pt x="283287" y="1002030"/>
                    <a:pt x="283287" y="1004888"/>
                  </a:cubicBezTo>
                  <a:cubicBezTo>
                    <a:pt x="283287" y="1004888"/>
                    <a:pt x="283287" y="1005840"/>
                    <a:pt x="283287" y="1005840"/>
                  </a:cubicBezTo>
                  <a:cubicBezTo>
                    <a:pt x="281382" y="1003935"/>
                    <a:pt x="280430" y="1002983"/>
                    <a:pt x="278525" y="1001078"/>
                  </a:cubicBezTo>
                  <a:close/>
                  <a:moveTo>
                    <a:pt x="302337" y="1006793"/>
                  </a:moveTo>
                  <a:cubicBezTo>
                    <a:pt x="302337" y="1007745"/>
                    <a:pt x="302337" y="1007745"/>
                    <a:pt x="302337" y="1006793"/>
                  </a:cubicBezTo>
                  <a:lnTo>
                    <a:pt x="302337" y="1006793"/>
                  </a:lnTo>
                  <a:cubicBezTo>
                    <a:pt x="302337" y="1007745"/>
                    <a:pt x="302337" y="1006793"/>
                    <a:pt x="302337" y="1006793"/>
                  </a:cubicBezTo>
                  <a:cubicBezTo>
                    <a:pt x="302337" y="1006793"/>
                    <a:pt x="302337" y="1006793"/>
                    <a:pt x="302337" y="1006793"/>
                  </a:cubicBezTo>
                  <a:cubicBezTo>
                    <a:pt x="303290" y="1005840"/>
                    <a:pt x="303290" y="1005840"/>
                    <a:pt x="303290" y="1006793"/>
                  </a:cubicBezTo>
                  <a:cubicBezTo>
                    <a:pt x="303290" y="1006793"/>
                    <a:pt x="302337" y="1006793"/>
                    <a:pt x="302337" y="1006793"/>
                  </a:cubicBezTo>
                  <a:close/>
                  <a:moveTo>
                    <a:pt x="430925" y="1107758"/>
                  </a:moveTo>
                  <a:cubicBezTo>
                    <a:pt x="419495" y="1102043"/>
                    <a:pt x="407112" y="1097280"/>
                    <a:pt x="393777" y="1094423"/>
                  </a:cubicBezTo>
                  <a:cubicBezTo>
                    <a:pt x="389015" y="1092518"/>
                    <a:pt x="385205" y="1089660"/>
                    <a:pt x="379490" y="1085850"/>
                  </a:cubicBezTo>
                  <a:cubicBezTo>
                    <a:pt x="378537" y="1085850"/>
                    <a:pt x="378537" y="1084898"/>
                    <a:pt x="377585" y="1084898"/>
                  </a:cubicBezTo>
                  <a:cubicBezTo>
                    <a:pt x="379490" y="1085850"/>
                    <a:pt x="382347" y="1085850"/>
                    <a:pt x="384252" y="1085850"/>
                  </a:cubicBezTo>
                  <a:cubicBezTo>
                    <a:pt x="389967" y="1086803"/>
                    <a:pt x="394730" y="1087755"/>
                    <a:pt x="399492" y="1089660"/>
                  </a:cubicBezTo>
                  <a:cubicBezTo>
                    <a:pt x="404255" y="1090613"/>
                    <a:pt x="409970" y="1092518"/>
                    <a:pt x="415685" y="1095375"/>
                  </a:cubicBezTo>
                  <a:cubicBezTo>
                    <a:pt x="425210" y="1090613"/>
                    <a:pt x="438545" y="1107758"/>
                    <a:pt x="448070" y="1106805"/>
                  </a:cubicBezTo>
                  <a:cubicBezTo>
                    <a:pt x="444260" y="1101090"/>
                    <a:pt x="459500" y="1105853"/>
                    <a:pt x="469025" y="1106805"/>
                  </a:cubicBezTo>
                  <a:cubicBezTo>
                    <a:pt x="468072" y="1109663"/>
                    <a:pt x="469025" y="1112520"/>
                    <a:pt x="469025" y="1117283"/>
                  </a:cubicBezTo>
                  <a:cubicBezTo>
                    <a:pt x="455690" y="1116330"/>
                    <a:pt x="443307" y="1112520"/>
                    <a:pt x="430925" y="1107758"/>
                  </a:cubicBezTo>
                  <a:close/>
                  <a:moveTo>
                    <a:pt x="609042" y="1137285"/>
                  </a:moveTo>
                  <a:cubicBezTo>
                    <a:pt x="611900" y="1135380"/>
                    <a:pt x="613805" y="1139190"/>
                    <a:pt x="618567" y="1138238"/>
                  </a:cubicBezTo>
                  <a:cubicBezTo>
                    <a:pt x="618567" y="1137285"/>
                    <a:pt x="616662" y="1137285"/>
                    <a:pt x="615710" y="1137285"/>
                  </a:cubicBezTo>
                  <a:cubicBezTo>
                    <a:pt x="615710" y="1136333"/>
                    <a:pt x="619520" y="1136333"/>
                    <a:pt x="619520" y="1135380"/>
                  </a:cubicBezTo>
                  <a:cubicBezTo>
                    <a:pt x="617615" y="1133475"/>
                    <a:pt x="610947" y="1135380"/>
                    <a:pt x="607137" y="1135380"/>
                  </a:cubicBezTo>
                  <a:cubicBezTo>
                    <a:pt x="612852" y="1131570"/>
                    <a:pt x="627140" y="1131570"/>
                    <a:pt x="630950" y="1128713"/>
                  </a:cubicBezTo>
                  <a:cubicBezTo>
                    <a:pt x="632855" y="1130618"/>
                    <a:pt x="631902" y="1133475"/>
                    <a:pt x="630950" y="1133475"/>
                  </a:cubicBezTo>
                  <a:cubicBezTo>
                    <a:pt x="632855" y="1136333"/>
                    <a:pt x="633807" y="1133475"/>
                    <a:pt x="636665" y="1134428"/>
                  </a:cubicBezTo>
                  <a:cubicBezTo>
                    <a:pt x="640475" y="1133475"/>
                    <a:pt x="631902" y="1133475"/>
                    <a:pt x="633807" y="1130618"/>
                  </a:cubicBezTo>
                  <a:cubicBezTo>
                    <a:pt x="644285" y="1129665"/>
                    <a:pt x="647142" y="1130618"/>
                    <a:pt x="650952" y="1127760"/>
                  </a:cubicBezTo>
                  <a:cubicBezTo>
                    <a:pt x="655715" y="1128713"/>
                    <a:pt x="650952" y="1128713"/>
                    <a:pt x="659525" y="1127760"/>
                  </a:cubicBezTo>
                  <a:cubicBezTo>
                    <a:pt x="661430" y="1133475"/>
                    <a:pt x="650952" y="1130618"/>
                    <a:pt x="648095" y="1132523"/>
                  </a:cubicBezTo>
                  <a:cubicBezTo>
                    <a:pt x="652857" y="1136333"/>
                    <a:pt x="665240" y="1126808"/>
                    <a:pt x="666192" y="1132523"/>
                  </a:cubicBezTo>
                  <a:cubicBezTo>
                    <a:pt x="661430" y="1132523"/>
                    <a:pt x="657620" y="1133475"/>
                    <a:pt x="652857" y="1134428"/>
                  </a:cubicBezTo>
                  <a:cubicBezTo>
                    <a:pt x="648095" y="1135380"/>
                    <a:pt x="643332" y="1135380"/>
                    <a:pt x="638570" y="1136333"/>
                  </a:cubicBezTo>
                  <a:cubicBezTo>
                    <a:pt x="629045" y="1139190"/>
                    <a:pt x="618567" y="1140143"/>
                    <a:pt x="609042" y="1137285"/>
                  </a:cubicBezTo>
                  <a:close/>
                  <a:moveTo>
                    <a:pt x="611900" y="1170623"/>
                  </a:moveTo>
                  <a:cubicBezTo>
                    <a:pt x="610947" y="1173480"/>
                    <a:pt x="614757" y="1171575"/>
                    <a:pt x="617615" y="1171575"/>
                  </a:cubicBezTo>
                  <a:cubicBezTo>
                    <a:pt x="612852" y="1172528"/>
                    <a:pt x="605232" y="1173480"/>
                    <a:pt x="596660" y="1173480"/>
                  </a:cubicBezTo>
                  <a:cubicBezTo>
                    <a:pt x="588087" y="1173480"/>
                    <a:pt x="578562" y="1172528"/>
                    <a:pt x="569990" y="1173480"/>
                  </a:cubicBezTo>
                  <a:cubicBezTo>
                    <a:pt x="580467" y="1167765"/>
                    <a:pt x="596660" y="1173480"/>
                    <a:pt x="611900" y="1170623"/>
                  </a:cubicBezTo>
                  <a:close/>
                  <a:moveTo>
                    <a:pt x="565227" y="1175385"/>
                  </a:moveTo>
                  <a:cubicBezTo>
                    <a:pt x="573800" y="1176338"/>
                    <a:pt x="575705" y="1176338"/>
                    <a:pt x="584277" y="1177290"/>
                  </a:cubicBezTo>
                  <a:cubicBezTo>
                    <a:pt x="575705" y="1173480"/>
                    <a:pt x="602375" y="1175385"/>
                    <a:pt x="605232" y="1177290"/>
                  </a:cubicBezTo>
                  <a:cubicBezTo>
                    <a:pt x="598565" y="1179195"/>
                    <a:pt x="589992" y="1179195"/>
                    <a:pt x="582372" y="1178243"/>
                  </a:cubicBezTo>
                  <a:cubicBezTo>
                    <a:pt x="574752" y="1178243"/>
                    <a:pt x="567132" y="1177290"/>
                    <a:pt x="562370" y="1179195"/>
                  </a:cubicBezTo>
                  <a:cubicBezTo>
                    <a:pt x="561417" y="1177290"/>
                    <a:pt x="565227" y="1177290"/>
                    <a:pt x="565227" y="1175385"/>
                  </a:cubicBezTo>
                  <a:close/>
                  <a:moveTo>
                    <a:pt x="561417" y="1183005"/>
                  </a:moveTo>
                  <a:cubicBezTo>
                    <a:pt x="562370" y="1180148"/>
                    <a:pt x="566180" y="1182053"/>
                    <a:pt x="569037" y="1183005"/>
                  </a:cubicBezTo>
                  <a:cubicBezTo>
                    <a:pt x="568085" y="1184910"/>
                    <a:pt x="561417" y="1183005"/>
                    <a:pt x="561417" y="1183005"/>
                  </a:cubicBezTo>
                  <a:close/>
                  <a:moveTo>
                    <a:pt x="661430" y="1187768"/>
                  </a:moveTo>
                  <a:lnTo>
                    <a:pt x="661430" y="1184910"/>
                  </a:lnTo>
                  <a:cubicBezTo>
                    <a:pt x="660477" y="1184910"/>
                    <a:pt x="660477" y="1184910"/>
                    <a:pt x="659525" y="1185863"/>
                  </a:cubicBezTo>
                  <a:cubicBezTo>
                    <a:pt x="656667" y="1186815"/>
                    <a:pt x="652857" y="1186815"/>
                    <a:pt x="649047" y="1187768"/>
                  </a:cubicBezTo>
                  <a:cubicBezTo>
                    <a:pt x="642380" y="1188720"/>
                    <a:pt x="634760" y="1189673"/>
                    <a:pt x="627140" y="1189673"/>
                  </a:cubicBezTo>
                  <a:cubicBezTo>
                    <a:pt x="611900" y="1190625"/>
                    <a:pt x="596660" y="1191578"/>
                    <a:pt x="581420" y="1188720"/>
                  </a:cubicBezTo>
                  <a:cubicBezTo>
                    <a:pt x="579515" y="1188720"/>
                    <a:pt x="580467" y="1190625"/>
                    <a:pt x="578562" y="1190625"/>
                  </a:cubicBezTo>
                  <a:cubicBezTo>
                    <a:pt x="574752" y="1190625"/>
                    <a:pt x="571895" y="1189673"/>
                    <a:pt x="569990" y="1188720"/>
                  </a:cubicBezTo>
                  <a:cubicBezTo>
                    <a:pt x="569990" y="1185863"/>
                    <a:pt x="577610" y="1187768"/>
                    <a:pt x="582372" y="1187768"/>
                  </a:cubicBezTo>
                  <a:cubicBezTo>
                    <a:pt x="582372" y="1186815"/>
                    <a:pt x="582372" y="1185863"/>
                    <a:pt x="580467" y="1184910"/>
                  </a:cubicBezTo>
                  <a:cubicBezTo>
                    <a:pt x="594755" y="1184910"/>
                    <a:pt x="621425" y="1184910"/>
                    <a:pt x="642380" y="1179195"/>
                  </a:cubicBezTo>
                  <a:cubicBezTo>
                    <a:pt x="647142" y="1180148"/>
                    <a:pt x="651905" y="1180148"/>
                    <a:pt x="654762" y="1182053"/>
                  </a:cubicBezTo>
                  <a:cubicBezTo>
                    <a:pt x="658572" y="1181100"/>
                    <a:pt x="653810" y="1179195"/>
                    <a:pt x="653810" y="1178243"/>
                  </a:cubicBezTo>
                  <a:cubicBezTo>
                    <a:pt x="657620" y="1177290"/>
                    <a:pt x="661430" y="1181100"/>
                    <a:pt x="662382" y="1178243"/>
                  </a:cubicBezTo>
                  <a:cubicBezTo>
                    <a:pt x="667145" y="1178243"/>
                    <a:pt x="664287" y="1179195"/>
                    <a:pt x="664287" y="1181100"/>
                  </a:cubicBezTo>
                  <a:cubicBezTo>
                    <a:pt x="671907" y="1179195"/>
                    <a:pt x="676670" y="1177290"/>
                    <a:pt x="681432" y="1176338"/>
                  </a:cubicBezTo>
                  <a:cubicBezTo>
                    <a:pt x="682385" y="1173480"/>
                    <a:pt x="676670" y="1175385"/>
                    <a:pt x="673812" y="1176338"/>
                  </a:cubicBezTo>
                  <a:cubicBezTo>
                    <a:pt x="677622" y="1172528"/>
                    <a:pt x="688100" y="1172528"/>
                    <a:pt x="692862" y="1173480"/>
                  </a:cubicBezTo>
                  <a:cubicBezTo>
                    <a:pt x="694767" y="1176338"/>
                    <a:pt x="687147" y="1180148"/>
                    <a:pt x="695720" y="1179195"/>
                  </a:cubicBezTo>
                  <a:cubicBezTo>
                    <a:pt x="690005" y="1183005"/>
                    <a:pt x="671907" y="1180148"/>
                    <a:pt x="669050" y="1183958"/>
                  </a:cubicBezTo>
                  <a:cubicBezTo>
                    <a:pt x="680480" y="1183958"/>
                    <a:pt x="700482" y="1178243"/>
                    <a:pt x="707150" y="1182053"/>
                  </a:cubicBezTo>
                  <a:cubicBezTo>
                    <a:pt x="692862" y="1185863"/>
                    <a:pt x="678575" y="1183958"/>
                    <a:pt x="661430" y="1187768"/>
                  </a:cubicBezTo>
                  <a:close/>
                  <a:moveTo>
                    <a:pt x="730010" y="1167765"/>
                  </a:moveTo>
                  <a:cubicBezTo>
                    <a:pt x="730010" y="1165860"/>
                    <a:pt x="728105" y="1166813"/>
                    <a:pt x="728105" y="1164908"/>
                  </a:cubicBezTo>
                  <a:cubicBezTo>
                    <a:pt x="733820" y="1163003"/>
                    <a:pt x="732867" y="1165860"/>
                    <a:pt x="738582" y="1163955"/>
                  </a:cubicBezTo>
                  <a:cubicBezTo>
                    <a:pt x="736677" y="1165860"/>
                    <a:pt x="731915" y="1166813"/>
                    <a:pt x="730010" y="1167765"/>
                  </a:cubicBezTo>
                  <a:close/>
                  <a:moveTo>
                    <a:pt x="769062" y="1153478"/>
                  </a:moveTo>
                  <a:cubicBezTo>
                    <a:pt x="750965" y="1156335"/>
                    <a:pt x="736677" y="1161098"/>
                    <a:pt x="718580" y="1163955"/>
                  </a:cubicBezTo>
                  <a:cubicBezTo>
                    <a:pt x="719532" y="1164908"/>
                    <a:pt x="723342" y="1163003"/>
                    <a:pt x="724295" y="1163955"/>
                  </a:cubicBezTo>
                  <a:cubicBezTo>
                    <a:pt x="724295" y="1166813"/>
                    <a:pt x="715722" y="1167765"/>
                    <a:pt x="715722" y="1164908"/>
                  </a:cubicBezTo>
                  <a:cubicBezTo>
                    <a:pt x="711912" y="1166813"/>
                    <a:pt x="711912" y="1167765"/>
                    <a:pt x="713817" y="1170623"/>
                  </a:cubicBezTo>
                  <a:cubicBezTo>
                    <a:pt x="707150" y="1168718"/>
                    <a:pt x="706197" y="1166813"/>
                    <a:pt x="708102" y="1164908"/>
                  </a:cubicBezTo>
                  <a:cubicBezTo>
                    <a:pt x="710007" y="1163003"/>
                    <a:pt x="716675" y="1162050"/>
                    <a:pt x="725247" y="1160145"/>
                  </a:cubicBezTo>
                  <a:cubicBezTo>
                    <a:pt x="723342" y="1159193"/>
                    <a:pt x="720485" y="1160145"/>
                    <a:pt x="717627" y="1160145"/>
                  </a:cubicBezTo>
                  <a:cubicBezTo>
                    <a:pt x="716675" y="1158240"/>
                    <a:pt x="724295" y="1158240"/>
                    <a:pt x="724295" y="1156335"/>
                  </a:cubicBezTo>
                  <a:cubicBezTo>
                    <a:pt x="726200" y="1156335"/>
                    <a:pt x="726200" y="1158240"/>
                    <a:pt x="726200" y="1159193"/>
                  </a:cubicBezTo>
                  <a:cubicBezTo>
                    <a:pt x="739535" y="1154430"/>
                    <a:pt x="740487" y="1154430"/>
                    <a:pt x="755727" y="1149668"/>
                  </a:cubicBezTo>
                  <a:cubicBezTo>
                    <a:pt x="758585" y="1152525"/>
                    <a:pt x="763347" y="1147763"/>
                    <a:pt x="766205" y="1149668"/>
                  </a:cubicBezTo>
                  <a:cubicBezTo>
                    <a:pt x="770015" y="1147763"/>
                    <a:pt x="761442" y="1148715"/>
                    <a:pt x="765252" y="1146810"/>
                  </a:cubicBezTo>
                  <a:cubicBezTo>
                    <a:pt x="775730" y="1144905"/>
                    <a:pt x="774777" y="1146810"/>
                    <a:pt x="785255" y="1142048"/>
                  </a:cubicBezTo>
                  <a:cubicBezTo>
                    <a:pt x="784302" y="1140143"/>
                    <a:pt x="776682" y="1145858"/>
                    <a:pt x="777635" y="1142048"/>
                  </a:cubicBezTo>
                  <a:cubicBezTo>
                    <a:pt x="784302" y="1141095"/>
                    <a:pt x="789065" y="1138238"/>
                    <a:pt x="793827" y="1135380"/>
                  </a:cubicBezTo>
                  <a:cubicBezTo>
                    <a:pt x="794780" y="1137285"/>
                    <a:pt x="794780" y="1138238"/>
                    <a:pt x="793827" y="1139190"/>
                  </a:cubicBezTo>
                  <a:cubicBezTo>
                    <a:pt x="797637" y="1138238"/>
                    <a:pt x="797637" y="1136333"/>
                    <a:pt x="796685" y="1134428"/>
                  </a:cubicBezTo>
                  <a:cubicBezTo>
                    <a:pt x="803352" y="1130618"/>
                    <a:pt x="805257" y="1132523"/>
                    <a:pt x="809067" y="1133475"/>
                  </a:cubicBezTo>
                  <a:cubicBezTo>
                    <a:pt x="804305" y="1143000"/>
                    <a:pt x="776682" y="1146810"/>
                    <a:pt x="769062" y="1153478"/>
                  </a:cubicBezTo>
                  <a:close/>
                  <a:moveTo>
                    <a:pt x="901460" y="1118235"/>
                  </a:moveTo>
                  <a:cubicBezTo>
                    <a:pt x="901460" y="1114425"/>
                    <a:pt x="907175" y="1113473"/>
                    <a:pt x="910985" y="1109663"/>
                  </a:cubicBezTo>
                  <a:cubicBezTo>
                    <a:pt x="910985" y="1111568"/>
                    <a:pt x="903365" y="1115378"/>
                    <a:pt x="901460" y="1118235"/>
                  </a:cubicBezTo>
                  <a:close/>
                  <a:moveTo>
                    <a:pt x="943370" y="1108710"/>
                  </a:moveTo>
                  <a:cubicBezTo>
                    <a:pt x="940512" y="1114425"/>
                    <a:pt x="941465" y="1107758"/>
                    <a:pt x="936702" y="1110615"/>
                  </a:cubicBezTo>
                  <a:cubicBezTo>
                    <a:pt x="936702" y="1109663"/>
                    <a:pt x="939560" y="1107758"/>
                    <a:pt x="941465" y="1106805"/>
                  </a:cubicBezTo>
                  <a:cubicBezTo>
                    <a:pt x="942417" y="1107758"/>
                    <a:pt x="942417" y="1108710"/>
                    <a:pt x="944322" y="1107758"/>
                  </a:cubicBezTo>
                  <a:cubicBezTo>
                    <a:pt x="944322" y="1108710"/>
                    <a:pt x="943370" y="1109663"/>
                    <a:pt x="943370" y="1108710"/>
                  </a:cubicBezTo>
                  <a:close/>
                  <a:moveTo>
                    <a:pt x="938607" y="1096328"/>
                  </a:moveTo>
                  <a:lnTo>
                    <a:pt x="943370" y="1093470"/>
                  </a:lnTo>
                  <a:lnTo>
                    <a:pt x="944322" y="1095375"/>
                  </a:lnTo>
                  <a:cubicBezTo>
                    <a:pt x="942417" y="1096328"/>
                    <a:pt x="939560" y="1098233"/>
                    <a:pt x="938607" y="1096328"/>
                  </a:cubicBezTo>
                  <a:close/>
                  <a:moveTo>
                    <a:pt x="944322" y="1091565"/>
                  </a:moveTo>
                  <a:cubicBezTo>
                    <a:pt x="943370" y="1089660"/>
                    <a:pt x="947180" y="1086803"/>
                    <a:pt x="950990" y="1084898"/>
                  </a:cubicBezTo>
                  <a:lnTo>
                    <a:pt x="952895" y="1086803"/>
                  </a:lnTo>
                  <a:cubicBezTo>
                    <a:pt x="949085" y="1089660"/>
                    <a:pt x="946227" y="1091565"/>
                    <a:pt x="944322" y="1091565"/>
                  </a:cubicBezTo>
                  <a:close/>
                  <a:moveTo>
                    <a:pt x="942417" y="1087755"/>
                  </a:moveTo>
                  <a:cubicBezTo>
                    <a:pt x="934797" y="1093470"/>
                    <a:pt x="926225" y="1098233"/>
                    <a:pt x="922415" y="1102043"/>
                  </a:cubicBezTo>
                  <a:cubicBezTo>
                    <a:pt x="923367" y="1099185"/>
                    <a:pt x="930035" y="1093470"/>
                    <a:pt x="937655" y="1087755"/>
                  </a:cubicBezTo>
                  <a:cubicBezTo>
                    <a:pt x="946227" y="1082040"/>
                    <a:pt x="954800" y="1075373"/>
                    <a:pt x="960515" y="1070610"/>
                  </a:cubicBezTo>
                  <a:cubicBezTo>
                    <a:pt x="957657" y="1075373"/>
                    <a:pt x="950037" y="1082040"/>
                    <a:pt x="942417" y="1087755"/>
                  </a:cubicBezTo>
                  <a:close/>
                  <a:moveTo>
                    <a:pt x="998615" y="1076325"/>
                  </a:moveTo>
                  <a:cubicBezTo>
                    <a:pt x="995757" y="1074420"/>
                    <a:pt x="995757" y="1074420"/>
                    <a:pt x="995757" y="1070610"/>
                  </a:cubicBezTo>
                  <a:cubicBezTo>
                    <a:pt x="999567" y="1070610"/>
                    <a:pt x="1004330" y="1071563"/>
                    <a:pt x="998615" y="1076325"/>
                  </a:cubicBezTo>
                  <a:close/>
                  <a:moveTo>
                    <a:pt x="1003377" y="1069658"/>
                  </a:moveTo>
                  <a:cubicBezTo>
                    <a:pt x="1002425" y="1069658"/>
                    <a:pt x="999567" y="1071563"/>
                    <a:pt x="999567" y="1069658"/>
                  </a:cubicBezTo>
                  <a:cubicBezTo>
                    <a:pt x="1001472" y="1068705"/>
                    <a:pt x="1002425" y="1068705"/>
                    <a:pt x="1002425" y="1067753"/>
                  </a:cubicBezTo>
                  <a:cubicBezTo>
                    <a:pt x="1003377" y="1066800"/>
                    <a:pt x="1004330" y="1068705"/>
                    <a:pt x="1006235" y="1066800"/>
                  </a:cubicBezTo>
                  <a:cubicBezTo>
                    <a:pt x="1006235" y="1067753"/>
                    <a:pt x="1006235" y="1068705"/>
                    <a:pt x="1006235" y="1069658"/>
                  </a:cubicBezTo>
                  <a:cubicBezTo>
                    <a:pt x="1004330" y="1070610"/>
                    <a:pt x="1001472" y="1070610"/>
                    <a:pt x="1003377" y="1069658"/>
                  </a:cubicBezTo>
                  <a:close/>
                  <a:moveTo>
                    <a:pt x="1025285" y="1058228"/>
                  </a:moveTo>
                  <a:cubicBezTo>
                    <a:pt x="1025285" y="1057275"/>
                    <a:pt x="1028142" y="1055370"/>
                    <a:pt x="1029095" y="1053465"/>
                  </a:cubicBezTo>
                  <a:cubicBezTo>
                    <a:pt x="1028142" y="1052513"/>
                    <a:pt x="1026237" y="1055370"/>
                    <a:pt x="1025285" y="1056323"/>
                  </a:cubicBezTo>
                  <a:cubicBezTo>
                    <a:pt x="1023380" y="1056323"/>
                    <a:pt x="1027190" y="1051560"/>
                    <a:pt x="1023380" y="1054418"/>
                  </a:cubicBezTo>
                  <a:cubicBezTo>
                    <a:pt x="1023380" y="1052513"/>
                    <a:pt x="1030047" y="1051560"/>
                    <a:pt x="1031952" y="1051560"/>
                  </a:cubicBezTo>
                  <a:cubicBezTo>
                    <a:pt x="1028142" y="1055370"/>
                    <a:pt x="1030047" y="1055370"/>
                    <a:pt x="1025285" y="1058228"/>
                  </a:cubicBezTo>
                  <a:close/>
                  <a:moveTo>
                    <a:pt x="1052907" y="1010603"/>
                  </a:moveTo>
                  <a:lnTo>
                    <a:pt x="1054812" y="1012508"/>
                  </a:lnTo>
                  <a:lnTo>
                    <a:pt x="1050050" y="1018223"/>
                  </a:lnTo>
                  <a:cubicBezTo>
                    <a:pt x="1047192" y="1017270"/>
                    <a:pt x="1051955" y="1013460"/>
                    <a:pt x="1052907" y="1010603"/>
                  </a:cubicBezTo>
                  <a:close/>
                  <a:moveTo>
                    <a:pt x="1061480" y="1021080"/>
                  </a:moveTo>
                  <a:cubicBezTo>
                    <a:pt x="1062432" y="1017270"/>
                    <a:pt x="1059575" y="1020128"/>
                    <a:pt x="1056717" y="1023938"/>
                  </a:cubicBezTo>
                  <a:cubicBezTo>
                    <a:pt x="1055765" y="1020128"/>
                    <a:pt x="1063385" y="1017270"/>
                    <a:pt x="1067195" y="1014413"/>
                  </a:cubicBezTo>
                  <a:cubicBezTo>
                    <a:pt x="1068147" y="1014413"/>
                    <a:pt x="1062432" y="1018223"/>
                    <a:pt x="1061480" y="1021080"/>
                  </a:cubicBezTo>
                  <a:close/>
                  <a:moveTo>
                    <a:pt x="1066242" y="1000125"/>
                  </a:moveTo>
                  <a:cubicBezTo>
                    <a:pt x="1065290" y="1006793"/>
                    <a:pt x="1063385" y="1013460"/>
                    <a:pt x="1052907" y="1019175"/>
                  </a:cubicBezTo>
                  <a:cubicBezTo>
                    <a:pt x="1053860" y="1014413"/>
                    <a:pt x="1063385" y="1008698"/>
                    <a:pt x="1060527" y="1002983"/>
                  </a:cubicBezTo>
                  <a:cubicBezTo>
                    <a:pt x="1070052" y="994410"/>
                    <a:pt x="1075767" y="985838"/>
                    <a:pt x="1081482" y="982028"/>
                  </a:cubicBezTo>
                  <a:cubicBezTo>
                    <a:pt x="1080530" y="987743"/>
                    <a:pt x="1071957" y="997268"/>
                    <a:pt x="1066242" y="1000125"/>
                  </a:cubicBezTo>
                  <a:close/>
                  <a:moveTo>
                    <a:pt x="1093865" y="967740"/>
                  </a:moveTo>
                  <a:cubicBezTo>
                    <a:pt x="1088150" y="973455"/>
                    <a:pt x="1085292" y="975360"/>
                    <a:pt x="1083387" y="981075"/>
                  </a:cubicBezTo>
                  <a:lnTo>
                    <a:pt x="1080530" y="978218"/>
                  </a:lnTo>
                  <a:cubicBezTo>
                    <a:pt x="1087197" y="972503"/>
                    <a:pt x="1091960" y="962025"/>
                    <a:pt x="1098627" y="955358"/>
                  </a:cubicBezTo>
                  <a:cubicBezTo>
                    <a:pt x="1098627" y="961073"/>
                    <a:pt x="1091960" y="963930"/>
                    <a:pt x="1093865" y="967740"/>
                  </a:cubicBezTo>
                  <a:close/>
                  <a:moveTo>
                    <a:pt x="1156730" y="868680"/>
                  </a:moveTo>
                  <a:cubicBezTo>
                    <a:pt x="1153872" y="868680"/>
                    <a:pt x="1155777" y="864870"/>
                    <a:pt x="1152920" y="864870"/>
                  </a:cubicBezTo>
                  <a:cubicBezTo>
                    <a:pt x="1154825" y="862965"/>
                    <a:pt x="1157682" y="855345"/>
                    <a:pt x="1159587" y="858203"/>
                  </a:cubicBezTo>
                  <a:cubicBezTo>
                    <a:pt x="1157682" y="855345"/>
                    <a:pt x="1163397" y="848678"/>
                    <a:pt x="1166255" y="843915"/>
                  </a:cubicBezTo>
                  <a:cubicBezTo>
                    <a:pt x="1161492" y="853440"/>
                    <a:pt x="1161492" y="862013"/>
                    <a:pt x="1156730" y="868680"/>
                  </a:cubicBezTo>
                  <a:close/>
                  <a:moveTo>
                    <a:pt x="1157682" y="895350"/>
                  </a:moveTo>
                  <a:cubicBezTo>
                    <a:pt x="1156730" y="894398"/>
                    <a:pt x="1154825" y="895350"/>
                    <a:pt x="1153872" y="897255"/>
                  </a:cubicBezTo>
                  <a:cubicBezTo>
                    <a:pt x="1151967" y="896303"/>
                    <a:pt x="1153872" y="893445"/>
                    <a:pt x="1156730" y="889635"/>
                  </a:cubicBezTo>
                  <a:cubicBezTo>
                    <a:pt x="1156730" y="892493"/>
                    <a:pt x="1158635" y="889635"/>
                    <a:pt x="1158635" y="892493"/>
                  </a:cubicBezTo>
                  <a:cubicBezTo>
                    <a:pt x="1160540" y="889635"/>
                    <a:pt x="1162445" y="883920"/>
                    <a:pt x="1164350" y="886778"/>
                  </a:cubicBezTo>
                  <a:cubicBezTo>
                    <a:pt x="1162445" y="887730"/>
                    <a:pt x="1160540" y="892493"/>
                    <a:pt x="1157682" y="895350"/>
                  </a:cubicBezTo>
                  <a:close/>
                  <a:moveTo>
                    <a:pt x="1166255" y="878205"/>
                  </a:moveTo>
                  <a:cubicBezTo>
                    <a:pt x="1166255" y="873443"/>
                    <a:pt x="1168160" y="872490"/>
                    <a:pt x="1171017" y="868680"/>
                  </a:cubicBezTo>
                  <a:cubicBezTo>
                    <a:pt x="1171970" y="873443"/>
                    <a:pt x="1169112" y="874395"/>
                    <a:pt x="1166255" y="878205"/>
                  </a:cubicBezTo>
                  <a:close/>
                  <a:moveTo>
                    <a:pt x="1171970" y="821055"/>
                  </a:moveTo>
                  <a:cubicBezTo>
                    <a:pt x="1171017" y="819150"/>
                    <a:pt x="1171970" y="817245"/>
                    <a:pt x="1172922" y="813435"/>
                  </a:cubicBezTo>
                  <a:cubicBezTo>
                    <a:pt x="1175780" y="814388"/>
                    <a:pt x="1173875" y="820103"/>
                    <a:pt x="1171970" y="821055"/>
                  </a:cubicBezTo>
                  <a:close/>
                  <a:moveTo>
                    <a:pt x="1171017" y="800100"/>
                  </a:moveTo>
                  <a:cubicBezTo>
                    <a:pt x="1171017" y="796290"/>
                    <a:pt x="1172922" y="794385"/>
                    <a:pt x="1174827" y="788670"/>
                  </a:cubicBezTo>
                  <a:cubicBezTo>
                    <a:pt x="1176732" y="788670"/>
                    <a:pt x="1172922" y="798195"/>
                    <a:pt x="1171017" y="800100"/>
                  </a:cubicBezTo>
                  <a:close/>
                  <a:moveTo>
                    <a:pt x="1178637" y="767715"/>
                  </a:moveTo>
                  <a:cubicBezTo>
                    <a:pt x="1180542" y="769620"/>
                    <a:pt x="1176732" y="773430"/>
                    <a:pt x="1176732" y="778193"/>
                  </a:cubicBezTo>
                  <a:cubicBezTo>
                    <a:pt x="1173875" y="778193"/>
                    <a:pt x="1178637" y="770573"/>
                    <a:pt x="1178637" y="767715"/>
                  </a:cubicBezTo>
                  <a:close/>
                  <a:moveTo>
                    <a:pt x="1178637" y="792480"/>
                  </a:moveTo>
                  <a:cubicBezTo>
                    <a:pt x="1177685" y="786765"/>
                    <a:pt x="1178637" y="783908"/>
                    <a:pt x="1180542" y="775335"/>
                  </a:cubicBezTo>
                  <a:cubicBezTo>
                    <a:pt x="1181495" y="778193"/>
                    <a:pt x="1179590" y="785813"/>
                    <a:pt x="1183400" y="778193"/>
                  </a:cubicBezTo>
                  <a:cubicBezTo>
                    <a:pt x="1185305" y="781050"/>
                    <a:pt x="1179590" y="787718"/>
                    <a:pt x="1178637" y="792480"/>
                  </a:cubicBezTo>
                  <a:close/>
                  <a:moveTo>
                    <a:pt x="1190067" y="726758"/>
                  </a:moveTo>
                  <a:cubicBezTo>
                    <a:pt x="1187210" y="741998"/>
                    <a:pt x="1188162" y="746760"/>
                    <a:pt x="1188162" y="754380"/>
                  </a:cubicBezTo>
                  <a:cubicBezTo>
                    <a:pt x="1187210" y="758190"/>
                    <a:pt x="1185305" y="755333"/>
                    <a:pt x="1184352" y="758190"/>
                  </a:cubicBezTo>
                  <a:cubicBezTo>
                    <a:pt x="1188162" y="757238"/>
                    <a:pt x="1185305" y="767715"/>
                    <a:pt x="1183400" y="775335"/>
                  </a:cubicBezTo>
                  <a:cubicBezTo>
                    <a:pt x="1180542" y="774383"/>
                    <a:pt x="1179590" y="774383"/>
                    <a:pt x="1179590" y="772478"/>
                  </a:cubicBezTo>
                  <a:cubicBezTo>
                    <a:pt x="1180542" y="771525"/>
                    <a:pt x="1182447" y="765810"/>
                    <a:pt x="1181495" y="763905"/>
                  </a:cubicBezTo>
                  <a:cubicBezTo>
                    <a:pt x="1178637" y="767715"/>
                    <a:pt x="1180542" y="759143"/>
                    <a:pt x="1178637" y="758190"/>
                  </a:cubicBezTo>
                  <a:cubicBezTo>
                    <a:pt x="1179590" y="755333"/>
                    <a:pt x="1180542" y="755333"/>
                    <a:pt x="1181495" y="757238"/>
                  </a:cubicBezTo>
                  <a:cubicBezTo>
                    <a:pt x="1182447" y="745808"/>
                    <a:pt x="1188162" y="733425"/>
                    <a:pt x="1189115" y="721995"/>
                  </a:cubicBezTo>
                  <a:cubicBezTo>
                    <a:pt x="1190067" y="721995"/>
                    <a:pt x="1190067" y="724853"/>
                    <a:pt x="1191020" y="722948"/>
                  </a:cubicBezTo>
                  <a:cubicBezTo>
                    <a:pt x="1187210" y="724853"/>
                    <a:pt x="1191972" y="718185"/>
                    <a:pt x="1190067" y="718185"/>
                  </a:cubicBezTo>
                  <a:cubicBezTo>
                    <a:pt x="1189115" y="720090"/>
                    <a:pt x="1188162" y="719138"/>
                    <a:pt x="1188162" y="718185"/>
                  </a:cubicBezTo>
                  <a:cubicBezTo>
                    <a:pt x="1189115" y="714375"/>
                    <a:pt x="1190067" y="711518"/>
                    <a:pt x="1191020" y="707708"/>
                  </a:cubicBezTo>
                  <a:cubicBezTo>
                    <a:pt x="1193877" y="706755"/>
                    <a:pt x="1189115" y="714375"/>
                    <a:pt x="1191972" y="714375"/>
                  </a:cubicBezTo>
                  <a:cubicBezTo>
                    <a:pt x="1192925" y="707708"/>
                    <a:pt x="1198640" y="698183"/>
                    <a:pt x="1195782" y="695325"/>
                  </a:cubicBezTo>
                  <a:cubicBezTo>
                    <a:pt x="1193877" y="701993"/>
                    <a:pt x="1193877" y="704850"/>
                    <a:pt x="1191020" y="707708"/>
                  </a:cubicBezTo>
                  <a:cubicBezTo>
                    <a:pt x="1191020" y="707708"/>
                    <a:pt x="1191020" y="707708"/>
                    <a:pt x="1191020" y="706755"/>
                  </a:cubicBezTo>
                  <a:cubicBezTo>
                    <a:pt x="1191972" y="701040"/>
                    <a:pt x="1193877" y="695325"/>
                    <a:pt x="1193877" y="688658"/>
                  </a:cubicBezTo>
                  <a:cubicBezTo>
                    <a:pt x="1194830" y="688658"/>
                    <a:pt x="1195782" y="687705"/>
                    <a:pt x="1196735" y="687705"/>
                  </a:cubicBezTo>
                  <a:cubicBezTo>
                    <a:pt x="1196735" y="687705"/>
                    <a:pt x="1196735" y="687705"/>
                    <a:pt x="1196735" y="687705"/>
                  </a:cubicBezTo>
                  <a:cubicBezTo>
                    <a:pt x="1198640" y="690563"/>
                    <a:pt x="1198640" y="695325"/>
                    <a:pt x="1197687" y="699135"/>
                  </a:cubicBezTo>
                  <a:cubicBezTo>
                    <a:pt x="1196735" y="702945"/>
                    <a:pt x="1194830" y="707708"/>
                    <a:pt x="1195782" y="711518"/>
                  </a:cubicBezTo>
                  <a:cubicBezTo>
                    <a:pt x="1193877" y="715328"/>
                    <a:pt x="1192925" y="714375"/>
                    <a:pt x="1191972" y="715328"/>
                  </a:cubicBezTo>
                  <a:cubicBezTo>
                    <a:pt x="1193877" y="718185"/>
                    <a:pt x="1191020" y="732473"/>
                    <a:pt x="1190067" y="735330"/>
                  </a:cubicBezTo>
                  <a:cubicBezTo>
                    <a:pt x="1188162" y="734378"/>
                    <a:pt x="1191972" y="727710"/>
                    <a:pt x="1190067" y="726758"/>
                  </a:cubicBezTo>
                  <a:close/>
                  <a:moveTo>
                    <a:pt x="1190067" y="801053"/>
                  </a:moveTo>
                  <a:cubicBezTo>
                    <a:pt x="1192925" y="796290"/>
                    <a:pt x="1191020" y="793433"/>
                    <a:pt x="1193877" y="790575"/>
                  </a:cubicBezTo>
                  <a:cubicBezTo>
                    <a:pt x="1197687" y="790575"/>
                    <a:pt x="1192925" y="803910"/>
                    <a:pt x="1190067" y="801053"/>
                  </a:cubicBezTo>
                  <a:close/>
                  <a:moveTo>
                    <a:pt x="1193877" y="787718"/>
                  </a:moveTo>
                  <a:cubicBezTo>
                    <a:pt x="1197687" y="785813"/>
                    <a:pt x="1199592" y="779145"/>
                    <a:pt x="1203402" y="779145"/>
                  </a:cubicBezTo>
                  <a:cubicBezTo>
                    <a:pt x="1200545" y="784860"/>
                    <a:pt x="1197687" y="790575"/>
                    <a:pt x="1193877" y="787718"/>
                  </a:cubicBezTo>
                  <a:close/>
                  <a:moveTo>
                    <a:pt x="1226262" y="529590"/>
                  </a:moveTo>
                  <a:cubicBezTo>
                    <a:pt x="1226262" y="529590"/>
                    <a:pt x="1226262" y="529590"/>
                    <a:pt x="1226262" y="529590"/>
                  </a:cubicBezTo>
                  <a:cubicBezTo>
                    <a:pt x="1226262" y="529590"/>
                    <a:pt x="1226262" y="529590"/>
                    <a:pt x="1226262" y="529590"/>
                  </a:cubicBezTo>
                  <a:cubicBezTo>
                    <a:pt x="1226262" y="529590"/>
                    <a:pt x="1226262" y="529590"/>
                    <a:pt x="1226262" y="529590"/>
                  </a:cubicBezTo>
                  <a:close/>
                  <a:moveTo>
                    <a:pt x="1230072" y="522923"/>
                  </a:moveTo>
                  <a:cubicBezTo>
                    <a:pt x="1231025" y="521018"/>
                    <a:pt x="1231025" y="529590"/>
                    <a:pt x="1231977" y="535305"/>
                  </a:cubicBezTo>
                  <a:cubicBezTo>
                    <a:pt x="1228167" y="533400"/>
                    <a:pt x="1229120" y="526733"/>
                    <a:pt x="1230072" y="52292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4" name="任意多边形: 形状 653">
              <a:extLst>
                <a:ext uri="{FF2B5EF4-FFF2-40B4-BE49-F238E27FC236}">
                  <a16:creationId xmlns:a16="http://schemas.microsoft.com/office/drawing/2014/main" id="{56500886-FC8D-4741-9E88-A6522327E1A1}"/>
                </a:ext>
              </a:extLst>
            </p:cNvPr>
            <p:cNvSpPr/>
            <p:nvPr/>
          </p:nvSpPr>
          <p:spPr>
            <a:xfrm>
              <a:off x="1823356" y="2497723"/>
              <a:ext cx="13846" cy="7005"/>
            </a:xfrm>
            <a:custGeom>
              <a:avLst/>
              <a:gdLst>
                <a:gd name="connsiteX0" fmla="*/ 18097 w 18827"/>
                <a:gd name="connsiteY0" fmla="*/ 0 h 9525"/>
                <a:gd name="connsiteX1" fmla="*/ 0 w 18827"/>
                <a:gd name="connsiteY1" fmla="*/ 9525 h 9525"/>
                <a:gd name="connsiteX2" fmla="*/ 18097 w 18827"/>
                <a:gd name="connsiteY2" fmla="*/ 0 h 9525"/>
              </a:gdLst>
              <a:ahLst/>
              <a:cxnLst>
                <a:cxn ang="0">
                  <a:pos x="connsiteX0" y="connsiteY0"/>
                </a:cxn>
                <a:cxn ang="0">
                  <a:pos x="connsiteX1" y="connsiteY1"/>
                </a:cxn>
                <a:cxn ang="0">
                  <a:pos x="connsiteX2" y="connsiteY2"/>
                </a:cxn>
              </a:cxnLst>
              <a:rect l="l" t="t" r="r" b="b"/>
              <a:pathLst>
                <a:path w="18827" h="9525">
                  <a:moveTo>
                    <a:pt x="18097" y="0"/>
                  </a:moveTo>
                  <a:cubicBezTo>
                    <a:pt x="16192" y="3810"/>
                    <a:pt x="952" y="8573"/>
                    <a:pt x="0" y="9525"/>
                  </a:cubicBezTo>
                  <a:cubicBezTo>
                    <a:pt x="2857" y="9525"/>
                    <a:pt x="22860" y="953"/>
                    <a:pt x="18097"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5" name="任意多边形: 形状 654">
              <a:extLst>
                <a:ext uri="{FF2B5EF4-FFF2-40B4-BE49-F238E27FC236}">
                  <a16:creationId xmlns:a16="http://schemas.microsoft.com/office/drawing/2014/main" id="{2A858E6D-36D5-4A5A-A967-BCE0C4018AC7}"/>
                </a:ext>
              </a:extLst>
            </p:cNvPr>
            <p:cNvSpPr/>
            <p:nvPr/>
          </p:nvSpPr>
          <p:spPr>
            <a:xfrm>
              <a:off x="2062931" y="2412776"/>
              <a:ext cx="56741" cy="9881"/>
            </a:xfrm>
            <a:custGeom>
              <a:avLst/>
              <a:gdLst>
                <a:gd name="connsiteX0" fmla="*/ 13335 w 77152"/>
                <a:gd name="connsiteY0" fmla="*/ 5016 h 13435"/>
                <a:gd name="connsiteX1" fmla="*/ 3810 w 77152"/>
                <a:gd name="connsiteY1" fmla="*/ 2158 h 13435"/>
                <a:gd name="connsiteX2" fmla="*/ 30480 w 77152"/>
                <a:gd name="connsiteY2" fmla="*/ 7873 h 13435"/>
                <a:gd name="connsiteX3" fmla="*/ 32385 w 77152"/>
                <a:gd name="connsiteY3" fmla="*/ 5968 h 13435"/>
                <a:gd name="connsiteX4" fmla="*/ 37148 w 77152"/>
                <a:gd name="connsiteY4" fmla="*/ 9778 h 13435"/>
                <a:gd name="connsiteX5" fmla="*/ 77152 w 77152"/>
                <a:gd name="connsiteY5" fmla="*/ 12636 h 13435"/>
                <a:gd name="connsiteX6" fmla="*/ 71438 w 77152"/>
                <a:gd name="connsiteY6" fmla="*/ 7873 h 13435"/>
                <a:gd name="connsiteX7" fmla="*/ 65723 w 77152"/>
                <a:gd name="connsiteY7" fmla="*/ 10731 h 13435"/>
                <a:gd name="connsiteX8" fmla="*/ 62865 w 77152"/>
                <a:gd name="connsiteY8" fmla="*/ 9778 h 13435"/>
                <a:gd name="connsiteX9" fmla="*/ 47625 w 77152"/>
                <a:gd name="connsiteY9" fmla="*/ 5016 h 13435"/>
                <a:gd name="connsiteX10" fmla="*/ 45720 w 77152"/>
                <a:gd name="connsiteY10" fmla="*/ 7873 h 13435"/>
                <a:gd name="connsiteX11" fmla="*/ 36195 w 77152"/>
                <a:gd name="connsiteY11" fmla="*/ 6921 h 13435"/>
                <a:gd name="connsiteX12" fmla="*/ 28575 w 77152"/>
                <a:gd name="connsiteY12" fmla="*/ 3111 h 13435"/>
                <a:gd name="connsiteX13" fmla="*/ 0 w 77152"/>
                <a:gd name="connsiteY13" fmla="*/ 253 h 13435"/>
                <a:gd name="connsiteX14" fmla="*/ 952 w 77152"/>
                <a:gd name="connsiteY14" fmla="*/ 5016 h 13435"/>
                <a:gd name="connsiteX15" fmla="*/ 13335 w 77152"/>
                <a:gd name="connsiteY15" fmla="*/ 5016 h 1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152" h="13435">
                  <a:moveTo>
                    <a:pt x="13335" y="5016"/>
                  </a:moveTo>
                  <a:cubicBezTo>
                    <a:pt x="12383" y="3111"/>
                    <a:pt x="4763" y="4063"/>
                    <a:pt x="3810" y="2158"/>
                  </a:cubicBezTo>
                  <a:cubicBezTo>
                    <a:pt x="14288" y="253"/>
                    <a:pt x="20002" y="6921"/>
                    <a:pt x="30480" y="7873"/>
                  </a:cubicBezTo>
                  <a:cubicBezTo>
                    <a:pt x="30480" y="6921"/>
                    <a:pt x="30480" y="5968"/>
                    <a:pt x="32385" y="5968"/>
                  </a:cubicBezTo>
                  <a:cubicBezTo>
                    <a:pt x="34290" y="6921"/>
                    <a:pt x="34290" y="8826"/>
                    <a:pt x="37148" y="9778"/>
                  </a:cubicBezTo>
                  <a:cubicBezTo>
                    <a:pt x="47625" y="9778"/>
                    <a:pt x="68580" y="15493"/>
                    <a:pt x="77152" y="12636"/>
                  </a:cubicBezTo>
                  <a:cubicBezTo>
                    <a:pt x="75248" y="10731"/>
                    <a:pt x="65723" y="9778"/>
                    <a:pt x="71438" y="7873"/>
                  </a:cubicBezTo>
                  <a:cubicBezTo>
                    <a:pt x="63818" y="5968"/>
                    <a:pt x="70485" y="9778"/>
                    <a:pt x="65723" y="10731"/>
                  </a:cubicBezTo>
                  <a:cubicBezTo>
                    <a:pt x="65723" y="9778"/>
                    <a:pt x="64770" y="9778"/>
                    <a:pt x="62865" y="9778"/>
                  </a:cubicBezTo>
                  <a:cubicBezTo>
                    <a:pt x="65723" y="6921"/>
                    <a:pt x="52388" y="7873"/>
                    <a:pt x="47625" y="5016"/>
                  </a:cubicBezTo>
                  <a:cubicBezTo>
                    <a:pt x="43815" y="5968"/>
                    <a:pt x="50483" y="7873"/>
                    <a:pt x="45720" y="7873"/>
                  </a:cubicBezTo>
                  <a:cubicBezTo>
                    <a:pt x="42863" y="5016"/>
                    <a:pt x="36195" y="3111"/>
                    <a:pt x="36195" y="6921"/>
                  </a:cubicBezTo>
                  <a:cubicBezTo>
                    <a:pt x="37148" y="5968"/>
                    <a:pt x="23813" y="5968"/>
                    <a:pt x="28575" y="3111"/>
                  </a:cubicBezTo>
                  <a:cubicBezTo>
                    <a:pt x="11430" y="1206"/>
                    <a:pt x="13335" y="-699"/>
                    <a:pt x="0" y="253"/>
                  </a:cubicBezTo>
                  <a:cubicBezTo>
                    <a:pt x="952" y="3111"/>
                    <a:pt x="0" y="2158"/>
                    <a:pt x="952" y="5016"/>
                  </a:cubicBezTo>
                  <a:cubicBezTo>
                    <a:pt x="6668" y="3111"/>
                    <a:pt x="9525" y="5968"/>
                    <a:pt x="13335" y="5016"/>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6" name="任意多边形: 形状 655">
              <a:extLst>
                <a:ext uri="{FF2B5EF4-FFF2-40B4-BE49-F238E27FC236}">
                  <a16:creationId xmlns:a16="http://schemas.microsoft.com/office/drawing/2014/main" id="{57C23BD7-CC9D-4CFA-B895-C76C4FDA00DD}"/>
                </a:ext>
              </a:extLst>
            </p:cNvPr>
            <p:cNvSpPr/>
            <p:nvPr/>
          </p:nvSpPr>
          <p:spPr>
            <a:xfrm>
              <a:off x="2206535" y="2506691"/>
              <a:ext cx="9106" cy="2941"/>
            </a:xfrm>
            <a:custGeom>
              <a:avLst/>
              <a:gdLst>
                <a:gd name="connsiteX0" fmla="*/ 0 w 12382"/>
                <a:gd name="connsiteY0" fmla="*/ 189 h 3999"/>
                <a:gd name="connsiteX1" fmla="*/ 12383 w 12382"/>
                <a:gd name="connsiteY1" fmla="*/ 3999 h 3999"/>
                <a:gd name="connsiteX2" fmla="*/ 0 w 12382"/>
                <a:gd name="connsiteY2" fmla="*/ 189 h 3999"/>
              </a:gdLst>
              <a:ahLst/>
              <a:cxnLst>
                <a:cxn ang="0">
                  <a:pos x="connsiteX0" y="connsiteY0"/>
                </a:cxn>
                <a:cxn ang="0">
                  <a:pos x="connsiteX1" y="connsiteY1"/>
                </a:cxn>
                <a:cxn ang="0">
                  <a:pos x="connsiteX2" y="connsiteY2"/>
                </a:cxn>
              </a:cxnLst>
              <a:rect l="l" t="t" r="r" b="b"/>
              <a:pathLst>
                <a:path w="12382" h="3999">
                  <a:moveTo>
                    <a:pt x="0" y="189"/>
                  </a:moveTo>
                  <a:cubicBezTo>
                    <a:pt x="3810" y="1142"/>
                    <a:pt x="9525" y="3999"/>
                    <a:pt x="12383" y="3999"/>
                  </a:cubicBezTo>
                  <a:cubicBezTo>
                    <a:pt x="9525" y="2094"/>
                    <a:pt x="2858" y="-763"/>
                    <a:pt x="0" y="189"/>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7" name="任意多边形: 形状 656">
              <a:extLst>
                <a:ext uri="{FF2B5EF4-FFF2-40B4-BE49-F238E27FC236}">
                  <a16:creationId xmlns:a16="http://schemas.microsoft.com/office/drawing/2014/main" id="{F2636A89-9703-4E40-9757-BD4679A48E44}"/>
                </a:ext>
              </a:extLst>
            </p:cNvPr>
            <p:cNvSpPr/>
            <p:nvPr/>
          </p:nvSpPr>
          <p:spPr>
            <a:xfrm>
              <a:off x="2242962" y="2506830"/>
              <a:ext cx="7863" cy="3424"/>
            </a:xfrm>
            <a:custGeom>
              <a:avLst/>
              <a:gdLst>
                <a:gd name="connsiteX0" fmla="*/ 10477 w 10691"/>
                <a:gd name="connsiteY0" fmla="*/ 2858 h 4656"/>
                <a:gd name="connsiteX1" fmla="*/ 0 w 10691"/>
                <a:gd name="connsiteY1" fmla="*/ 0 h 4656"/>
                <a:gd name="connsiteX2" fmla="*/ 10477 w 10691"/>
                <a:gd name="connsiteY2" fmla="*/ 2858 h 4656"/>
              </a:gdLst>
              <a:ahLst/>
              <a:cxnLst>
                <a:cxn ang="0">
                  <a:pos x="connsiteX0" y="connsiteY0"/>
                </a:cxn>
                <a:cxn ang="0">
                  <a:pos x="connsiteX1" y="connsiteY1"/>
                </a:cxn>
                <a:cxn ang="0">
                  <a:pos x="connsiteX2" y="connsiteY2"/>
                </a:cxn>
              </a:cxnLst>
              <a:rect l="l" t="t" r="r" b="b"/>
              <a:pathLst>
                <a:path w="10691" h="4656">
                  <a:moveTo>
                    <a:pt x="10477" y="2858"/>
                  </a:moveTo>
                  <a:cubicBezTo>
                    <a:pt x="8572" y="5715"/>
                    <a:pt x="2857" y="0"/>
                    <a:pt x="0" y="0"/>
                  </a:cubicBezTo>
                  <a:cubicBezTo>
                    <a:pt x="952" y="3810"/>
                    <a:pt x="12382" y="6667"/>
                    <a:pt x="10477" y="2858"/>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8" name="任意多边形: 形状 657">
              <a:extLst>
                <a:ext uri="{FF2B5EF4-FFF2-40B4-BE49-F238E27FC236}">
                  <a16:creationId xmlns:a16="http://schemas.microsoft.com/office/drawing/2014/main" id="{C334D671-A651-4CDE-970F-A8CE617F7771}"/>
                </a:ext>
              </a:extLst>
            </p:cNvPr>
            <p:cNvSpPr/>
            <p:nvPr/>
          </p:nvSpPr>
          <p:spPr>
            <a:xfrm>
              <a:off x="2273084" y="2484192"/>
              <a:ext cx="16812" cy="8072"/>
            </a:xfrm>
            <a:custGeom>
              <a:avLst/>
              <a:gdLst>
                <a:gd name="connsiteX0" fmla="*/ 10477 w 22860"/>
                <a:gd name="connsiteY0" fmla="*/ 9827 h 10976"/>
                <a:gd name="connsiteX1" fmla="*/ 15240 w 22860"/>
                <a:gd name="connsiteY1" fmla="*/ 10779 h 10976"/>
                <a:gd name="connsiteX2" fmla="*/ 15240 w 22860"/>
                <a:gd name="connsiteY2" fmla="*/ 6969 h 10976"/>
                <a:gd name="connsiteX3" fmla="*/ 22860 w 22860"/>
                <a:gd name="connsiteY3" fmla="*/ 8874 h 10976"/>
                <a:gd name="connsiteX4" fmla="*/ 0 w 22860"/>
                <a:gd name="connsiteY4" fmla="*/ 302 h 10976"/>
                <a:gd name="connsiteX5" fmla="*/ 10477 w 22860"/>
                <a:gd name="connsiteY5" fmla="*/ 9827 h 10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 h="10976">
                  <a:moveTo>
                    <a:pt x="10477" y="9827"/>
                  </a:moveTo>
                  <a:cubicBezTo>
                    <a:pt x="11430" y="8874"/>
                    <a:pt x="14288" y="11732"/>
                    <a:pt x="15240" y="10779"/>
                  </a:cubicBezTo>
                  <a:cubicBezTo>
                    <a:pt x="12383" y="9827"/>
                    <a:pt x="12383" y="5064"/>
                    <a:pt x="15240" y="6969"/>
                  </a:cubicBezTo>
                  <a:cubicBezTo>
                    <a:pt x="17145" y="9827"/>
                    <a:pt x="19050" y="7922"/>
                    <a:pt x="22860" y="8874"/>
                  </a:cubicBezTo>
                  <a:cubicBezTo>
                    <a:pt x="15240" y="6017"/>
                    <a:pt x="3810" y="-1603"/>
                    <a:pt x="0" y="302"/>
                  </a:cubicBezTo>
                  <a:cubicBezTo>
                    <a:pt x="6668" y="1254"/>
                    <a:pt x="13335" y="7922"/>
                    <a:pt x="10477" y="982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59" name="任意多边形: 形状 658">
              <a:extLst>
                <a:ext uri="{FF2B5EF4-FFF2-40B4-BE49-F238E27FC236}">
                  <a16:creationId xmlns:a16="http://schemas.microsoft.com/office/drawing/2014/main" id="{4FE3C4A4-151E-4852-ABDD-D765EBCEA10D}"/>
                </a:ext>
              </a:extLst>
            </p:cNvPr>
            <p:cNvSpPr/>
            <p:nvPr/>
          </p:nvSpPr>
          <p:spPr>
            <a:xfrm>
              <a:off x="2282445" y="2550262"/>
              <a:ext cx="7472" cy="5712"/>
            </a:xfrm>
            <a:custGeom>
              <a:avLst/>
              <a:gdLst>
                <a:gd name="connsiteX0" fmla="*/ 606 w 10160"/>
                <a:gd name="connsiteY0" fmla="*/ 0 h 7767"/>
                <a:gd name="connsiteX1" fmla="*/ 5369 w 10160"/>
                <a:gd name="connsiteY1" fmla="*/ 6668 h 7767"/>
                <a:gd name="connsiteX2" fmla="*/ 9179 w 10160"/>
                <a:gd name="connsiteY2" fmla="*/ 6668 h 7767"/>
                <a:gd name="connsiteX3" fmla="*/ 5369 w 10160"/>
                <a:gd name="connsiteY3" fmla="*/ 2858 h 7767"/>
                <a:gd name="connsiteX4" fmla="*/ 6321 w 10160"/>
                <a:gd name="connsiteY4" fmla="*/ 1905 h 7767"/>
                <a:gd name="connsiteX5" fmla="*/ 2511 w 10160"/>
                <a:gd name="connsiteY5" fmla="*/ 1905 h 7767"/>
                <a:gd name="connsiteX6" fmla="*/ 606 w 10160"/>
                <a:gd name="connsiteY6" fmla="*/ 0 h 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60" h="7767">
                  <a:moveTo>
                    <a:pt x="606" y="0"/>
                  </a:moveTo>
                  <a:cubicBezTo>
                    <a:pt x="-1299" y="1905"/>
                    <a:pt x="1559" y="3810"/>
                    <a:pt x="5369" y="6668"/>
                  </a:cubicBezTo>
                  <a:cubicBezTo>
                    <a:pt x="4416" y="2858"/>
                    <a:pt x="12989" y="10478"/>
                    <a:pt x="9179" y="6668"/>
                  </a:cubicBezTo>
                  <a:cubicBezTo>
                    <a:pt x="6321" y="4763"/>
                    <a:pt x="4416" y="4763"/>
                    <a:pt x="5369" y="2858"/>
                  </a:cubicBezTo>
                  <a:cubicBezTo>
                    <a:pt x="6321" y="3810"/>
                    <a:pt x="7274" y="2858"/>
                    <a:pt x="6321" y="1905"/>
                  </a:cubicBezTo>
                  <a:cubicBezTo>
                    <a:pt x="5369" y="1905"/>
                    <a:pt x="4416" y="2858"/>
                    <a:pt x="2511" y="1905"/>
                  </a:cubicBezTo>
                  <a:cubicBezTo>
                    <a:pt x="1559" y="953"/>
                    <a:pt x="1559" y="953"/>
                    <a:pt x="606"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0" name="任意多边形: 形状 659">
              <a:extLst>
                <a:ext uri="{FF2B5EF4-FFF2-40B4-BE49-F238E27FC236}">
                  <a16:creationId xmlns:a16="http://schemas.microsoft.com/office/drawing/2014/main" id="{5FF8B6BE-0A90-4907-9643-92E2AAF543F7}"/>
                </a:ext>
              </a:extLst>
            </p:cNvPr>
            <p:cNvSpPr/>
            <p:nvPr/>
          </p:nvSpPr>
          <p:spPr>
            <a:xfrm>
              <a:off x="2290596" y="2556956"/>
              <a:ext cx="22878" cy="19224"/>
            </a:xfrm>
            <a:custGeom>
              <a:avLst/>
              <a:gdLst>
                <a:gd name="connsiteX0" fmla="*/ 0 w 31108"/>
                <a:gd name="connsiteY0" fmla="*/ 423 h 26140"/>
                <a:gd name="connsiteX1" fmla="*/ 22860 w 31108"/>
                <a:gd name="connsiteY1" fmla="*/ 22331 h 26140"/>
                <a:gd name="connsiteX2" fmla="*/ 20955 w 31108"/>
                <a:gd name="connsiteY2" fmla="*/ 19473 h 26140"/>
                <a:gd name="connsiteX3" fmla="*/ 30480 w 31108"/>
                <a:gd name="connsiteY3" fmla="*/ 26141 h 26140"/>
                <a:gd name="connsiteX4" fmla="*/ 27623 w 31108"/>
                <a:gd name="connsiteY4" fmla="*/ 20426 h 26140"/>
                <a:gd name="connsiteX5" fmla="*/ 4763 w 31108"/>
                <a:gd name="connsiteY5" fmla="*/ 423 h 26140"/>
                <a:gd name="connsiteX6" fmla="*/ 0 w 31108"/>
                <a:gd name="connsiteY6" fmla="*/ 423 h 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8" h="26140">
                  <a:moveTo>
                    <a:pt x="0" y="423"/>
                  </a:moveTo>
                  <a:cubicBezTo>
                    <a:pt x="6668" y="8043"/>
                    <a:pt x="14288" y="21378"/>
                    <a:pt x="22860" y="22331"/>
                  </a:cubicBezTo>
                  <a:cubicBezTo>
                    <a:pt x="21908" y="21378"/>
                    <a:pt x="20955" y="20426"/>
                    <a:pt x="20955" y="19473"/>
                  </a:cubicBezTo>
                  <a:cubicBezTo>
                    <a:pt x="24765" y="22331"/>
                    <a:pt x="26670" y="21378"/>
                    <a:pt x="30480" y="26141"/>
                  </a:cubicBezTo>
                  <a:cubicBezTo>
                    <a:pt x="32385" y="25188"/>
                    <a:pt x="29527" y="22331"/>
                    <a:pt x="27623" y="20426"/>
                  </a:cubicBezTo>
                  <a:cubicBezTo>
                    <a:pt x="21908" y="17568"/>
                    <a:pt x="2858" y="5186"/>
                    <a:pt x="4763" y="423"/>
                  </a:cubicBezTo>
                  <a:cubicBezTo>
                    <a:pt x="3810" y="423"/>
                    <a:pt x="1905" y="-529"/>
                    <a:pt x="0" y="42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1" name="任意多边形: 形状 660">
              <a:extLst>
                <a:ext uri="{FF2B5EF4-FFF2-40B4-BE49-F238E27FC236}">
                  <a16:creationId xmlns:a16="http://schemas.microsoft.com/office/drawing/2014/main" id="{CA3B3621-B2EE-471B-8123-3E6E6645B2D8}"/>
                </a:ext>
              </a:extLst>
            </p:cNvPr>
            <p:cNvSpPr/>
            <p:nvPr/>
          </p:nvSpPr>
          <p:spPr>
            <a:xfrm>
              <a:off x="2331926" y="2537653"/>
              <a:ext cx="77836" cy="80558"/>
            </a:xfrm>
            <a:custGeom>
              <a:avLst/>
              <a:gdLst>
                <a:gd name="connsiteX0" fmla="*/ 0 w 105835"/>
                <a:gd name="connsiteY0" fmla="*/ 0 h 109537"/>
                <a:gd name="connsiteX1" fmla="*/ 18098 w 105835"/>
                <a:gd name="connsiteY1" fmla="*/ 20002 h 109537"/>
                <a:gd name="connsiteX2" fmla="*/ 25717 w 105835"/>
                <a:gd name="connsiteY2" fmla="*/ 25717 h 109537"/>
                <a:gd name="connsiteX3" fmla="*/ 20955 w 105835"/>
                <a:gd name="connsiteY3" fmla="*/ 25717 h 109537"/>
                <a:gd name="connsiteX4" fmla="*/ 28575 w 105835"/>
                <a:gd name="connsiteY4" fmla="*/ 31432 h 109537"/>
                <a:gd name="connsiteX5" fmla="*/ 36195 w 105835"/>
                <a:gd name="connsiteY5" fmla="*/ 39052 h 109537"/>
                <a:gd name="connsiteX6" fmla="*/ 50483 w 105835"/>
                <a:gd name="connsiteY6" fmla="*/ 56197 h 109537"/>
                <a:gd name="connsiteX7" fmla="*/ 80010 w 105835"/>
                <a:gd name="connsiteY7" fmla="*/ 86677 h 109537"/>
                <a:gd name="connsiteX8" fmla="*/ 93345 w 105835"/>
                <a:gd name="connsiteY8" fmla="*/ 106680 h 109537"/>
                <a:gd name="connsiteX9" fmla="*/ 96202 w 105835"/>
                <a:gd name="connsiteY9" fmla="*/ 103822 h 109537"/>
                <a:gd name="connsiteX10" fmla="*/ 81915 w 105835"/>
                <a:gd name="connsiteY10" fmla="*/ 80010 h 109537"/>
                <a:gd name="connsiteX11" fmla="*/ 81915 w 105835"/>
                <a:gd name="connsiteY11" fmla="*/ 79057 h 109537"/>
                <a:gd name="connsiteX12" fmla="*/ 81915 w 105835"/>
                <a:gd name="connsiteY12" fmla="*/ 80010 h 109537"/>
                <a:gd name="connsiteX13" fmla="*/ 87630 w 105835"/>
                <a:gd name="connsiteY13" fmla="*/ 84772 h 109537"/>
                <a:gd name="connsiteX14" fmla="*/ 90488 w 105835"/>
                <a:gd name="connsiteY14" fmla="*/ 82867 h 109537"/>
                <a:gd name="connsiteX15" fmla="*/ 92392 w 105835"/>
                <a:gd name="connsiteY15" fmla="*/ 91440 h 109537"/>
                <a:gd name="connsiteX16" fmla="*/ 99060 w 105835"/>
                <a:gd name="connsiteY16" fmla="*/ 98107 h 109537"/>
                <a:gd name="connsiteX17" fmla="*/ 98108 w 105835"/>
                <a:gd name="connsiteY17" fmla="*/ 100965 h 109537"/>
                <a:gd name="connsiteX18" fmla="*/ 105727 w 105835"/>
                <a:gd name="connsiteY18" fmla="*/ 109538 h 109537"/>
                <a:gd name="connsiteX19" fmla="*/ 101917 w 105835"/>
                <a:gd name="connsiteY19" fmla="*/ 94297 h 109537"/>
                <a:gd name="connsiteX20" fmla="*/ 96202 w 105835"/>
                <a:gd name="connsiteY20" fmla="*/ 88582 h 109537"/>
                <a:gd name="connsiteX21" fmla="*/ 97155 w 105835"/>
                <a:gd name="connsiteY21" fmla="*/ 85725 h 109537"/>
                <a:gd name="connsiteX22" fmla="*/ 89535 w 105835"/>
                <a:gd name="connsiteY22" fmla="*/ 77152 h 109537"/>
                <a:gd name="connsiteX23" fmla="*/ 88583 w 105835"/>
                <a:gd name="connsiteY23" fmla="*/ 80010 h 109537"/>
                <a:gd name="connsiteX24" fmla="*/ 74295 w 105835"/>
                <a:gd name="connsiteY24" fmla="*/ 59055 h 109537"/>
                <a:gd name="connsiteX25" fmla="*/ 64770 w 105835"/>
                <a:gd name="connsiteY25" fmla="*/ 50482 h 109537"/>
                <a:gd name="connsiteX26" fmla="*/ 60960 w 105835"/>
                <a:gd name="connsiteY26" fmla="*/ 51435 h 109537"/>
                <a:gd name="connsiteX27" fmla="*/ 60008 w 105835"/>
                <a:gd name="connsiteY27" fmla="*/ 45720 h 109537"/>
                <a:gd name="connsiteX28" fmla="*/ 64770 w 105835"/>
                <a:gd name="connsiteY28" fmla="*/ 47625 h 109537"/>
                <a:gd name="connsiteX29" fmla="*/ 56198 w 105835"/>
                <a:gd name="connsiteY29" fmla="*/ 40957 h 109537"/>
                <a:gd name="connsiteX30" fmla="*/ 58102 w 105835"/>
                <a:gd name="connsiteY30" fmla="*/ 45720 h 109537"/>
                <a:gd name="connsiteX31" fmla="*/ 51435 w 105835"/>
                <a:gd name="connsiteY31" fmla="*/ 39052 h 109537"/>
                <a:gd name="connsiteX32" fmla="*/ 45720 w 105835"/>
                <a:gd name="connsiteY32" fmla="*/ 40957 h 109537"/>
                <a:gd name="connsiteX33" fmla="*/ 35242 w 105835"/>
                <a:gd name="connsiteY33" fmla="*/ 31432 h 109537"/>
                <a:gd name="connsiteX34" fmla="*/ 33338 w 105835"/>
                <a:gd name="connsiteY34" fmla="*/ 19050 h 109537"/>
                <a:gd name="connsiteX35" fmla="*/ 26670 w 105835"/>
                <a:gd name="connsiteY35" fmla="*/ 14288 h 109537"/>
                <a:gd name="connsiteX36" fmla="*/ 27623 w 105835"/>
                <a:gd name="connsiteY36" fmla="*/ 20002 h 109537"/>
                <a:gd name="connsiteX37" fmla="*/ 9525 w 105835"/>
                <a:gd name="connsiteY37" fmla="*/ 3810 h 109537"/>
                <a:gd name="connsiteX38" fmla="*/ 0 w 105835"/>
                <a:gd name="connsiteY38" fmla="*/ 0 h 109537"/>
                <a:gd name="connsiteX39" fmla="*/ 62865 w 105835"/>
                <a:gd name="connsiteY39" fmla="*/ 60007 h 109537"/>
                <a:gd name="connsiteX40" fmla="*/ 68580 w 105835"/>
                <a:gd name="connsiteY40" fmla="*/ 65722 h 109537"/>
                <a:gd name="connsiteX41" fmla="*/ 61913 w 105835"/>
                <a:gd name="connsiteY41" fmla="*/ 62865 h 109537"/>
                <a:gd name="connsiteX42" fmla="*/ 62865 w 105835"/>
                <a:gd name="connsiteY42" fmla="*/ 60007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5835" h="109537">
                  <a:moveTo>
                    <a:pt x="0" y="0"/>
                  </a:moveTo>
                  <a:cubicBezTo>
                    <a:pt x="1905" y="4763"/>
                    <a:pt x="18098" y="14288"/>
                    <a:pt x="18098" y="20002"/>
                  </a:cubicBezTo>
                  <a:cubicBezTo>
                    <a:pt x="20955" y="22860"/>
                    <a:pt x="22860" y="21907"/>
                    <a:pt x="25717" y="25717"/>
                  </a:cubicBezTo>
                  <a:cubicBezTo>
                    <a:pt x="24765" y="25717"/>
                    <a:pt x="22860" y="25717"/>
                    <a:pt x="20955" y="25717"/>
                  </a:cubicBezTo>
                  <a:cubicBezTo>
                    <a:pt x="23813" y="27622"/>
                    <a:pt x="25717" y="29527"/>
                    <a:pt x="28575" y="31432"/>
                  </a:cubicBezTo>
                  <a:cubicBezTo>
                    <a:pt x="31433" y="33338"/>
                    <a:pt x="33338" y="36195"/>
                    <a:pt x="36195" y="39052"/>
                  </a:cubicBezTo>
                  <a:cubicBezTo>
                    <a:pt x="40958" y="44767"/>
                    <a:pt x="45720" y="50482"/>
                    <a:pt x="50483" y="56197"/>
                  </a:cubicBezTo>
                  <a:cubicBezTo>
                    <a:pt x="60008" y="67627"/>
                    <a:pt x="70485" y="79057"/>
                    <a:pt x="80010" y="86677"/>
                  </a:cubicBezTo>
                  <a:cubicBezTo>
                    <a:pt x="80963" y="96202"/>
                    <a:pt x="94298" y="99060"/>
                    <a:pt x="93345" y="106680"/>
                  </a:cubicBezTo>
                  <a:cubicBezTo>
                    <a:pt x="94298" y="103822"/>
                    <a:pt x="94298" y="104775"/>
                    <a:pt x="96202" y="103822"/>
                  </a:cubicBezTo>
                  <a:cubicBezTo>
                    <a:pt x="88583" y="97155"/>
                    <a:pt x="80963" y="84772"/>
                    <a:pt x="81915" y="80010"/>
                  </a:cubicBezTo>
                  <a:cubicBezTo>
                    <a:pt x="81915" y="80010"/>
                    <a:pt x="81915" y="79057"/>
                    <a:pt x="81915" y="79057"/>
                  </a:cubicBezTo>
                  <a:cubicBezTo>
                    <a:pt x="81915" y="79057"/>
                    <a:pt x="81915" y="80010"/>
                    <a:pt x="81915" y="80010"/>
                  </a:cubicBezTo>
                  <a:cubicBezTo>
                    <a:pt x="82867" y="80963"/>
                    <a:pt x="87630" y="79057"/>
                    <a:pt x="87630" y="84772"/>
                  </a:cubicBezTo>
                  <a:cubicBezTo>
                    <a:pt x="90488" y="85725"/>
                    <a:pt x="87630" y="80010"/>
                    <a:pt x="90488" y="82867"/>
                  </a:cubicBezTo>
                  <a:cubicBezTo>
                    <a:pt x="91440" y="85725"/>
                    <a:pt x="92392" y="88582"/>
                    <a:pt x="92392" y="91440"/>
                  </a:cubicBezTo>
                  <a:cubicBezTo>
                    <a:pt x="95250" y="94297"/>
                    <a:pt x="97155" y="96202"/>
                    <a:pt x="99060" y="98107"/>
                  </a:cubicBezTo>
                  <a:cubicBezTo>
                    <a:pt x="98108" y="99060"/>
                    <a:pt x="97155" y="99060"/>
                    <a:pt x="98108" y="100965"/>
                  </a:cubicBezTo>
                  <a:cubicBezTo>
                    <a:pt x="100965" y="97155"/>
                    <a:pt x="103823" y="106680"/>
                    <a:pt x="105727" y="109538"/>
                  </a:cubicBezTo>
                  <a:cubicBezTo>
                    <a:pt x="106680" y="105727"/>
                    <a:pt x="100965" y="98107"/>
                    <a:pt x="101917" y="94297"/>
                  </a:cubicBezTo>
                  <a:cubicBezTo>
                    <a:pt x="99060" y="95250"/>
                    <a:pt x="100013" y="92392"/>
                    <a:pt x="96202" y="88582"/>
                  </a:cubicBezTo>
                  <a:cubicBezTo>
                    <a:pt x="97155" y="87630"/>
                    <a:pt x="98108" y="87630"/>
                    <a:pt x="97155" y="85725"/>
                  </a:cubicBezTo>
                  <a:cubicBezTo>
                    <a:pt x="96202" y="85725"/>
                    <a:pt x="94298" y="79057"/>
                    <a:pt x="89535" y="77152"/>
                  </a:cubicBezTo>
                  <a:cubicBezTo>
                    <a:pt x="91440" y="80010"/>
                    <a:pt x="90488" y="80963"/>
                    <a:pt x="88583" y="80010"/>
                  </a:cubicBezTo>
                  <a:cubicBezTo>
                    <a:pt x="84773" y="73342"/>
                    <a:pt x="77152" y="67627"/>
                    <a:pt x="74295" y="59055"/>
                  </a:cubicBezTo>
                  <a:cubicBezTo>
                    <a:pt x="70485" y="61913"/>
                    <a:pt x="68580" y="55245"/>
                    <a:pt x="64770" y="50482"/>
                  </a:cubicBezTo>
                  <a:cubicBezTo>
                    <a:pt x="63817" y="51435"/>
                    <a:pt x="62865" y="53340"/>
                    <a:pt x="60960" y="51435"/>
                  </a:cubicBezTo>
                  <a:cubicBezTo>
                    <a:pt x="59055" y="48577"/>
                    <a:pt x="60008" y="47625"/>
                    <a:pt x="60008" y="45720"/>
                  </a:cubicBezTo>
                  <a:cubicBezTo>
                    <a:pt x="61913" y="47625"/>
                    <a:pt x="67627" y="51435"/>
                    <a:pt x="64770" y="47625"/>
                  </a:cubicBezTo>
                  <a:cubicBezTo>
                    <a:pt x="62865" y="48577"/>
                    <a:pt x="58102" y="39052"/>
                    <a:pt x="56198" y="40957"/>
                  </a:cubicBezTo>
                  <a:cubicBezTo>
                    <a:pt x="59055" y="43815"/>
                    <a:pt x="59055" y="44767"/>
                    <a:pt x="58102" y="45720"/>
                  </a:cubicBezTo>
                  <a:cubicBezTo>
                    <a:pt x="57150" y="40957"/>
                    <a:pt x="54292" y="44767"/>
                    <a:pt x="51435" y="39052"/>
                  </a:cubicBezTo>
                  <a:cubicBezTo>
                    <a:pt x="49530" y="40005"/>
                    <a:pt x="47625" y="41910"/>
                    <a:pt x="45720" y="40957"/>
                  </a:cubicBezTo>
                  <a:cubicBezTo>
                    <a:pt x="45720" y="35242"/>
                    <a:pt x="39052" y="35242"/>
                    <a:pt x="35242" y="31432"/>
                  </a:cubicBezTo>
                  <a:cubicBezTo>
                    <a:pt x="33338" y="26670"/>
                    <a:pt x="32385" y="22860"/>
                    <a:pt x="33338" y="19050"/>
                  </a:cubicBezTo>
                  <a:cubicBezTo>
                    <a:pt x="29527" y="16192"/>
                    <a:pt x="28575" y="14288"/>
                    <a:pt x="26670" y="14288"/>
                  </a:cubicBezTo>
                  <a:cubicBezTo>
                    <a:pt x="28575" y="16192"/>
                    <a:pt x="27623" y="18097"/>
                    <a:pt x="27623" y="20002"/>
                  </a:cubicBezTo>
                  <a:cubicBezTo>
                    <a:pt x="19050" y="14288"/>
                    <a:pt x="17145" y="11430"/>
                    <a:pt x="9525" y="3810"/>
                  </a:cubicBezTo>
                  <a:cubicBezTo>
                    <a:pt x="5715" y="4763"/>
                    <a:pt x="2858" y="3810"/>
                    <a:pt x="0" y="0"/>
                  </a:cubicBezTo>
                  <a:close/>
                  <a:moveTo>
                    <a:pt x="62865" y="60007"/>
                  </a:moveTo>
                  <a:cubicBezTo>
                    <a:pt x="64770" y="60960"/>
                    <a:pt x="66675" y="62865"/>
                    <a:pt x="68580" y="65722"/>
                  </a:cubicBezTo>
                  <a:cubicBezTo>
                    <a:pt x="67627" y="69532"/>
                    <a:pt x="62865" y="59055"/>
                    <a:pt x="61913" y="62865"/>
                  </a:cubicBezTo>
                  <a:cubicBezTo>
                    <a:pt x="60960" y="60960"/>
                    <a:pt x="61913" y="60960"/>
                    <a:pt x="62865" y="6000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2" name="任意多边形: 形状 661">
              <a:extLst>
                <a:ext uri="{FF2B5EF4-FFF2-40B4-BE49-F238E27FC236}">
                  <a16:creationId xmlns:a16="http://schemas.microsoft.com/office/drawing/2014/main" id="{1FA2578B-D0A1-487A-AD18-BB7EDA8D9D46}"/>
                </a:ext>
              </a:extLst>
            </p:cNvPr>
            <p:cNvSpPr/>
            <p:nvPr/>
          </p:nvSpPr>
          <p:spPr>
            <a:xfrm>
              <a:off x="2327023" y="2588090"/>
              <a:ext cx="4677" cy="9806"/>
            </a:xfrm>
            <a:custGeom>
              <a:avLst/>
              <a:gdLst>
                <a:gd name="connsiteX0" fmla="*/ 0 w 6359"/>
                <a:gd name="connsiteY0" fmla="*/ 0 h 13334"/>
                <a:gd name="connsiteX1" fmla="*/ 952 w 6359"/>
                <a:gd name="connsiteY1" fmla="*/ 6667 h 13334"/>
                <a:gd name="connsiteX2" fmla="*/ 5715 w 6359"/>
                <a:gd name="connsiteY2" fmla="*/ 9525 h 13334"/>
                <a:gd name="connsiteX3" fmla="*/ 5715 w 6359"/>
                <a:gd name="connsiteY3" fmla="*/ 13335 h 13334"/>
                <a:gd name="connsiteX4" fmla="*/ 1905 w 6359"/>
                <a:gd name="connsiteY4" fmla="*/ 0 h 13334"/>
                <a:gd name="connsiteX5" fmla="*/ 0 w 6359"/>
                <a:gd name="connsiteY5" fmla="*/ 0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 h="13334">
                  <a:moveTo>
                    <a:pt x="0" y="0"/>
                  </a:moveTo>
                  <a:cubicBezTo>
                    <a:pt x="1905" y="2858"/>
                    <a:pt x="952" y="4763"/>
                    <a:pt x="952" y="6667"/>
                  </a:cubicBezTo>
                  <a:cubicBezTo>
                    <a:pt x="2857" y="9525"/>
                    <a:pt x="3810" y="7620"/>
                    <a:pt x="5715" y="9525"/>
                  </a:cubicBezTo>
                  <a:cubicBezTo>
                    <a:pt x="4763" y="10477"/>
                    <a:pt x="4763" y="11430"/>
                    <a:pt x="5715" y="13335"/>
                  </a:cubicBezTo>
                  <a:cubicBezTo>
                    <a:pt x="8572" y="8572"/>
                    <a:pt x="952" y="4763"/>
                    <a:pt x="1905" y="0"/>
                  </a:cubicBezTo>
                  <a:cubicBezTo>
                    <a:pt x="2857" y="1905"/>
                    <a:pt x="952" y="0"/>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3" name="任意多边形: 形状 662">
              <a:extLst>
                <a:ext uri="{FF2B5EF4-FFF2-40B4-BE49-F238E27FC236}">
                  <a16:creationId xmlns:a16="http://schemas.microsoft.com/office/drawing/2014/main" id="{65C38250-3585-4177-9AAA-04C05ECC5877}"/>
                </a:ext>
              </a:extLst>
            </p:cNvPr>
            <p:cNvSpPr/>
            <p:nvPr/>
          </p:nvSpPr>
          <p:spPr>
            <a:xfrm>
              <a:off x="2450313" y="2704374"/>
              <a:ext cx="5603" cy="5604"/>
            </a:xfrm>
            <a:custGeom>
              <a:avLst/>
              <a:gdLst>
                <a:gd name="connsiteX0" fmla="*/ 1905 w 7619"/>
                <a:gd name="connsiteY0" fmla="*/ 7620 h 7620"/>
                <a:gd name="connsiteX1" fmla="*/ 7620 w 7619"/>
                <a:gd name="connsiteY1" fmla="*/ 4763 h 7620"/>
                <a:gd name="connsiteX2" fmla="*/ 0 w 7619"/>
                <a:gd name="connsiteY2" fmla="*/ 0 h 7620"/>
                <a:gd name="connsiteX3" fmla="*/ 1905 w 7619"/>
                <a:gd name="connsiteY3" fmla="*/ 7620 h 7620"/>
              </a:gdLst>
              <a:ahLst/>
              <a:cxnLst>
                <a:cxn ang="0">
                  <a:pos x="connsiteX0" y="connsiteY0"/>
                </a:cxn>
                <a:cxn ang="0">
                  <a:pos x="connsiteX1" y="connsiteY1"/>
                </a:cxn>
                <a:cxn ang="0">
                  <a:pos x="connsiteX2" y="connsiteY2"/>
                </a:cxn>
                <a:cxn ang="0">
                  <a:pos x="connsiteX3" y="connsiteY3"/>
                </a:cxn>
              </a:cxnLst>
              <a:rect l="l" t="t" r="r" b="b"/>
              <a:pathLst>
                <a:path w="7619" h="7620">
                  <a:moveTo>
                    <a:pt x="1905" y="7620"/>
                  </a:moveTo>
                  <a:cubicBezTo>
                    <a:pt x="952" y="-952"/>
                    <a:pt x="7620" y="10478"/>
                    <a:pt x="7620" y="4763"/>
                  </a:cubicBezTo>
                  <a:cubicBezTo>
                    <a:pt x="4763" y="5715"/>
                    <a:pt x="2857" y="0"/>
                    <a:pt x="0" y="0"/>
                  </a:cubicBezTo>
                  <a:cubicBezTo>
                    <a:pt x="3810" y="4763"/>
                    <a:pt x="-952" y="3810"/>
                    <a:pt x="1905" y="762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4" name="任意多边形: 形状 663">
              <a:extLst>
                <a:ext uri="{FF2B5EF4-FFF2-40B4-BE49-F238E27FC236}">
                  <a16:creationId xmlns:a16="http://schemas.microsoft.com/office/drawing/2014/main" id="{64B45F3E-6F6C-431B-B4A9-86BFA0778BA9}"/>
                </a:ext>
              </a:extLst>
            </p:cNvPr>
            <p:cNvSpPr/>
            <p:nvPr/>
          </p:nvSpPr>
          <p:spPr>
            <a:xfrm>
              <a:off x="2450313" y="2730371"/>
              <a:ext cx="2896" cy="9489"/>
            </a:xfrm>
            <a:custGeom>
              <a:avLst/>
              <a:gdLst>
                <a:gd name="connsiteX0" fmla="*/ 3810 w 3938"/>
                <a:gd name="connsiteY0" fmla="*/ 847 h 12903"/>
                <a:gd name="connsiteX1" fmla="*/ 0 w 3938"/>
                <a:gd name="connsiteY1" fmla="*/ 847 h 12903"/>
                <a:gd name="connsiteX2" fmla="*/ 0 w 3938"/>
                <a:gd name="connsiteY2" fmla="*/ 9419 h 12903"/>
                <a:gd name="connsiteX3" fmla="*/ 3810 w 3938"/>
                <a:gd name="connsiteY3" fmla="*/ 11324 h 12903"/>
                <a:gd name="connsiteX4" fmla="*/ 3810 w 3938"/>
                <a:gd name="connsiteY4" fmla="*/ 847 h 1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 h="12903">
                  <a:moveTo>
                    <a:pt x="3810" y="847"/>
                  </a:moveTo>
                  <a:cubicBezTo>
                    <a:pt x="2857" y="847"/>
                    <a:pt x="1905" y="-1058"/>
                    <a:pt x="0" y="847"/>
                  </a:cubicBezTo>
                  <a:cubicBezTo>
                    <a:pt x="1905" y="4657"/>
                    <a:pt x="0" y="6562"/>
                    <a:pt x="0" y="9419"/>
                  </a:cubicBezTo>
                  <a:cubicBezTo>
                    <a:pt x="952" y="8467"/>
                    <a:pt x="3810" y="16087"/>
                    <a:pt x="3810" y="11324"/>
                  </a:cubicBezTo>
                  <a:cubicBezTo>
                    <a:pt x="0" y="5609"/>
                    <a:pt x="4763" y="3704"/>
                    <a:pt x="3810" y="84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5" name="任意多边形: 形状 664">
              <a:extLst>
                <a:ext uri="{FF2B5EF4-FFF2-40B4-BE49-F238E27FC236}">
                  <a16:creationId xmlns:a16="http://schemas.microsoft.com/office/drawing/2014/main" id="{2D811FA5-8488-4B44-B660-D08D19787D54}"/>
                </a:ext>
              </a:extLst>
            </p:cNvPr>
            <p:cNvSpPr/>
            <p:nvPr/>
          </p:nvSpPr>
          <p:spPr>
            <a:xfrm>
              <a:off x="2420891" y="3138564"/>
              <a:ext cx="4485" cy="2928"/>
            </a:xfrm>
            <a:custGeom>
              <a:avLst/>
              <a:gdLst>
                <a:gd name="connsiteX0" fmla="*/ 0 w 6098"/>
                <a:gd name="connsiteY0" fmla="*/ 3982 h 3981"/>
                <a:gd name="connsiteX1" fmla="*/ 5715 w 6098"/>
                <a:gd name="connsiteY1" fmla="*/ 2077 h 3981"/>
                <a:gd name="connsiteX2" fmla="*/ 0 w 6098"/>
                <a:gd name="connsiteY2" fmla="*/ 3982 h 3981"/>
              </a:gdLst>
              <a:ahLst/>
              <a:cxnLst>
                <a:cxn ang="0">
                  <a:pos x="connsiteX0" y="connsiteY0"/>
                </a:cxn>
                <a:cxn ang="0">
                  <a:pos x="connsiteX1" y="connsiteY1"/>
                </a:cxn>
                <a:cxn ang="0">
                  <a:pos x="connsiteX2" y="connsiteY2"/>
                </a:cxn>
              </a:cxnLst>
              <a:rect l="l" t="t" r="r" b="b"/>
              <a:pathLst>
                <a:path w="6098" h="3981">
                  <a:moveTo>
                    <a:pt x="0" y="3982"/>
                  </a:moveTo>
                  <a:cubicBezTo>
                    <a:pt x="2858" y="2077"/>
                    <a:pt x="6668" y="2077"/>
                    <a:pt x="5715" y="2077"/>
                  </a:cubicBezTo>
                  <a:cubicBezTo>
                    <a:pt x="7620" y="-1733"/>
                    <a:pt x="1905" y="172"/>
                    <a:pt x="0" y="3982"/>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6" name="任意多边形: 形状 665">
              <a:extLst>
                <a:ext uri="{FF2B5EF4-FFF2-40B4-BE49-F238E27FC236}">
                  <a16:creationId xmlns:a16="http://schemas.microsoft.com/office/drawing/2014/main" id="{59F50409-8C05-40AF-8A34-88B1BEEDED42}"/>
                </a:ext>
              </a:extLst>
            </p:cNvPr>
            <p:cNvSpPr/>
            <p:nvPr/>
          </p:nvSpPr>
          <p:spPr>
            <a:xfrm>
              <a:off x="2376759" y="3194671"/>
              <a:ext cx="12945" cy="9167"/>
            </a:xfrm>
            <a:custGeom>
              <a:avLst/>
              <a:gdLst>
                <a:gd name="connsiteX0" fmla="*/ 8573 w 17602"/>
                <a:gd name="connsiteY0" fmla="*/ 1034 h 12464"/>
                <a:gd name="connsiteX1" fmla="*/ 0 w 17602"/>
                <a:gd name="connsiteY1" fmla="*/ 12464 h 12464"/>
                <a:gd name="connsiteX2" fmla="*/ 7620 w 17602"/>
                <a:gd name="connsiteY2" fmla="*/ 10559 h 12464"/>
                <a:gd name="connsiteX3" fmla="*/ 17145 w 17602"/>
                <a:gd name="connsiteY3" fmla="*/ 82 h 12464"/>
                <a:gd name="connsiteX4" fmla="*/ 8573 w 17602"/>
                <a:gd name="connsiteY4" fmla="*/ 1034 h 1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2" h="12464">
                  <a:moveTo>
                    <a:pt x="8573" y="1034"/>
                  </a:moveTo>
                  <a:cubicBezTo>
                    <a:pt x="4763" y="5797"/>
                    <a:pt x="0" y="7702"/>
                    <a:pt x="0" y="12464"/>
                  </a:cubicBezTo>
                  <a:cubicBezTo>
                    <a:pt x="2857" y="10559"/>
                    <a:pt x="8573" y="5797"/>
                    <a:pt x="7620" y="10559"/>
                  </a:cubicBezTo>
                  <a:cubicBezTo>
                    <a:pt x="8573" y="6749"/>
                    <a:pt x="20002" y="-871"/>
                    <a:pt x="17145" y="82"/>
                  </a:cubicBezTo>
                  <a:cubicBezTo>
                    <a:pt x="13335" y="1987"/>
                    <a:pt x="5715" y="7702"/>
                    <a:pt x="8573" y="1034"/>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7" name="任意多边形: 形状 666">
              <a:extLst>
                <a:ext uri="{FF2B5EF4-FFF2-40B4-BE49-F238E27FC236}">
                  <a16:creationId xmlns:a16="http://schemas.microsoft.com/office/drawing/2014/main" id="{79E25D6D-DB8D-4F0B-BFE1-76320E150D51}"/>
                </a:ext>
              </a:extLst>
            </p:cNvPr>
            <p:cNvSpPr/>
            <p:nvPr/>
          </p:nvSpPr>
          <p:spPr>
            <a:xfrm>
              <a:off x="2422993" y="3237462"/>
              <a:ext cx="4927" cy="11208"/>
            </a:xfrm>
            <a:custGeom>
              <a:avLst/>
              <a:gdLst>
                <a:gd name="connsiteX0" fmla="*/ 952 w 6699"/>
                <a:gd name="connsiteY0" fmla="*/ 6667 h 15240"/>
                <a:gd name="connsiteX1" fmla="*/ 0 w 6699"/>
                <a:gd name="connsiteY1" fmla="*/ 15240 h 15240"/>
                <a:gd name="connsiteX2" fmla="*/ 5715 w 6699"/>
                <a:gd name="connsiteY2" fmla="*/ 0 h 15240"/>
                <a:gd name="connsiteX3" fmla="*/ 952 w 6699"/>
                <a:gd name="connsiteY3" fmla="*/ 6667 h 15240"/>
              </a:gdLst>
              <a:ahLst/>
              <a:cxnLst>
                <a:cxn ang="0">
                  <a:pos x="connsiteX0" y="connsiteY0"/>
                </a:cxn>
                <a:cxn ang="0">
                  <a:pos x="connsiteX1" y="connsiteY1"/>
                </a:cxn>
                <a:cxn ang="0">
                  <a:pos x="connsiteX2" y="connsiteY2"/>
                </a:cxn>
                <a:cxn ang="0">
                  <a:pos x="connsiteX3" y="connsiteY3"/>
                </a:cxn>
              </a:cxnLst>
              <a:rect l="l" t="t" r="r" b="b"/>
              <a:pathLst>
                <a:path w="6699" h="15240">
                  <a:moveTo>
                    <a:pt x="952" y="6667"/>
                  </a:moveTo>
                  <a:cubicBezTo>
                    <a:pt x="952" y="8572"/>
                    <a:pt x="952" y="8572"/>
                    <a:pt x="0" y="15240"/>
                  </a:cubicBezTo>
                  <a:cubicBezTo>
                    <a:pt x="4763" y="8572"/>
                    <a:pt x="8573" y="2858"/>
                    <a:pt x="5715" y="0"/>
                  </a:cubicBezTo>
                  <a:cubicBezTo>
                    <a:pt x="4763" y="953"/>
                    <a:pt x="-952" y="5715"/>
                    <a:pt x="952" y="666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8" name="任意多边形: 形状 667">
              <a:extLst>
                <a:ext uri="{FF2B5EF4-FFF2-40B4-BE49-F238E27FC236}">
                  <a16:creationId xmlns:a16="http://schemas.microsoft.com/office/drawing/2014/main" id="{A533DBEB-8543-4929-8331-E9C4B26490E7}"/>
                </a:ext>
              </a:extLst>
            </p:cNvPr>
            <p:cNvSpPr/>
            <p:nvPr/>
          </p:nvSpPr>
          <p:spPr>
            <a:xfrm>
              <a:off x="2271637" y="3298406"/>
              <a:ext cx="7951" cy="6304"/>
            </a:xfrm>
            <a:custGeom>
              <a:avLst/>
              <a:gdLst>
                <a:gd name="connsiteX0" fmla="*/ 7682 w 10811"/>
                <a:gd name="connsiteY0" fmla="*/ 0 h 8572"/>
                <a:gd name="connsiteX1" fmla="*/ 3872 w 10811"/>
                <a:gd name="connsiteY1" fmla="*/ 2857 h 8572"/>
                <a:gd name="connsiteX2" fmla="*/ 62 w 10811"/>
                <a:gd name="connsiteY2" fmla="*/ 8572 h 8572"/>
                <a:gd name="connsiteX3" fmla="*/ 10539 w 10811"/>
                <a:gd name="connsiteY3" fmla="*/ 952 h 8572"/>
                <a:gd name="connsiteX4" fmla="*/ 7682 w 10811"/>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 h="8572">
                  <a:moveTo>
                    <a:pt x="7682" y="0"/>
                  </a:moveTo>
                  <a:cubicBezTo>
                    <a:pt x="5777" y="1905"/>
                    <a:pt x="3872" y="952"/>
                    <a:pt x="3872" y="2857"/>
                  </a:cubicBezTo>
                  <a:cubicBezTo>
                    <a:pt x="9587" y="952"/>
                    <a:pt x="-891" y="6667"/>
                    <a:pt x="62" y="8572"/>
                  </a:cubicBezTo>
                  <a:cubicBezTo>
                    <a:pt x="3872" y="7620"/>
                    <a:pt x="12444" y="1905"/>
                    <a:pt x="10539" y="952"/>
                  </a:cubicBezTo>
                  <a:cubicBezTo>
                    <a:pt x="3872" y="4763"/>
                    <a:pt x="5777" y="2857"/>
                    <a:pt x="7682"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69" name="任意多边形: 形状 668">
              <a:extLst>
                <a:ext uri="{FF2B5EF4-FFF2-40B4-BE49-F238E27FC236}">
                  <a16:creationId xmlns:a16="http://schemas.microsoft.com/office/drawing/2014/main" id="{BD97AEBB-6F4F-4BCB-AAD9-AC1838FD7E7A}"/>
                </a:ext>
              </a:extLst>
            </p:cNvPr>
            <p:cNvSpPr/>
            <p:nvPr/>
          </p:nvSpPr>
          <p:spPr>
            <a:xfrm>
              <a:off x="2135928" y="3350877"/>
              <a:ext cx="17843" cy="6373"/>
            </a:xfrm>
            <a:custGeom>
              <a:avLst/>
              <a:gdLst>
                <a:gd name="connsiteX0" fmla="*/ 9329 w 24261"/>
                <a:gd name="connsiteY0" fmla="*/ 3903 h 8665"/>
                <a:gd name="connsiteX1" fmla="*/ 15997 w 24261"/>
                <a:gd name="connsiteY1" fmla="*/ 4855 h 8665"/>
                <a:gd name="connsiteX2" fmla="*/ 757 w 24261"/>
                <a:gd name="connsiteY2" fmla="*/ 8665 h 8665"/>
                <a:gd name="connsiteX3" fmla="*/ 12187 w 24261"/>
                <a:gd name="connsiteY3" fmla="*/ 7712 h 8665"/>
                <a:gd name="connsiteX4" fmla="*/ 23617 w 24261"/>
                <a:gd name="connsiteY4" fmla="*/ 93 h 8665"/>
                <a:gd name="connsiteX5" fmla="*/ 9329 w 24261"/>
                <a:gd name="connsiteY5" fmla="*/ 3903 h 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1" h="8665">
                  <a:moveTo>
                    <a:pt x="9329" y="3903"/>
                  </a:moveTo>
                  <a:cubicBezTo>
                    <a:pt x="11234" y="3903"/>
                    <a:pt x="15044" y="2950"/>
                    <a:pt x="15997" y="4855"/>
                  </a:cubicBezTo>
                  <a:cubicBezTo>
                    <a:pt x="8377" y="6760"/>
                    <a:pt x="-3053" y="5807"/>
                    <a:pt x="757" y="8665"/>
                  </a:cubicBezTo>
                  <a:cubicBezTo>
                    <a:pt x="2662" y="5807"/>
                    <a:pt x="10282" y="6760"/>
                    <a:pt x="12187" y="7712"/>
                  </a:cubicBezTo>
                  <a:cubicBezTo>
                    <a:pt x="13139" y="5807"/>
                    <a:pt x="27427" y="-860"/>
                    <a:pt x="23617" y="93"/>
                  </a:cubicBezTo>
                  <a:cubicBezTo>
                    <a:pt x="15997" y="3903"/>
                    <a:pt x="11234" y="1045"/>
                    <a:pt x="9329" y="390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0" name="任意多边形: 形状 669">
              <a:extLst>
                <a:ext uri="{FF2B5EF4-FFF2-40B4-BE49-F238E27FC236}">
                  <a16:creationId xmlns:a16="http://schemas.microsoft.com/office/drawing/2014/main" id="{03E1DD36-5095-4EA8-8705-E9CB178B3E9F}"/>
                </a:ext>
              </a:extLst>
            </p:cNvPr>
            <p:cNvSpPr/>
            <p:nvPr/>
          </p:nvSpPr>
          <p:spPr>
            <a:xfrm>
              <a:off x="2113792" y="3353902"/>
              <a:ext cx="7981" cy="8250"/>
            </a:xfrm>
            <a:custGeom>
              <a:avLst/>
              <a:gdLst>
                <a:gd name="connsiteX0" fmla="*/ 2280 w 10852"/>
                <a:gd name="connsiteY0" fmla="*/ 1693 h 11218"/>
                <a:gd name="connsiteX1" fmla="*/ 3232 w 10852"/>
                <a:gd name="connsiteY1" fmla="*/ 11218 h 11218"/>
                <a:gd name="connsiteX2" fmla="*/ 6090 w 10852"/>
                <a:gd name="connsiteY2" fmla="*/ 8361 h 11218"/>
                <a:gd name="connsiteX3" fmla="*/ 10852 w 10852"/>
                <a:gd name="connsiteY3" fmla="*/ 1693 h 11218"/>
                <a:gd name="connsiteX4" fmla="*/ 2280 w 10852"/>
                <a:gd name="connsiteY4" fmla="*/ 1693 h 11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2" h="11218">
                  <a:moveTo>
                    <a:pt x="2280" y="1693"/>
                  </a:moveTo>
                  <a:cubicBezTo>
                    <a:pt x="2280" y="5504"/>
                    <a:pt x="-3435" y="10266"/>
                    <a:pt x="3232" y="11218"/>
                  </a:cubicBezTo>
                  <a:cubicBezTo>
                    <a:pt x="2280" y="9313"/>
                    <a:pt x="5137" y="9313"/>
                    <a:pt x="6090" y="8361"/>
                  </a:cubicBezTo>
                  <a:cubicBezTo>
                    <a:pt x="1327" y="7408"/>
                    <a:pt x="1327" y="2646"/>
                    <a:pt x="10852" y="1693"/>
                  </a:cubicBezTo>
                  <a:cubicBezTo>
                    <a:pt x="10852" y="-2117"/>
                    <a:pt x="5137" y="1693"/>
                    <a:pt x="2280" y="169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1" name="任意多边形: 形状 670">
              <a:extLst>
                <a:ext uri="{FF2B5EF4-FFF2-40B4-BE49-F238E27FC236}">
                  <a16:creationId xmlns:a16="http://schemas.microsoft.com/office/drawing/2014/main" id="{BA9E6F13-A456-412C-B45D-0889AFDBA2FE}"/>
                </a:ext>
              </a:extLst>
            </p:cNvPr>
            <p:cNvSpPr/>
            <p:nvPr/>
          </p:nvSpPr>
          <p:spPr>
            <a:xfrm>
              <a:off x="2078342" y="3360752"/>
              <a:ext cx="21015" cy="8405"/>
            </a:xfrm>
            <a:custGeom>
              <a:avLst/>
              <a:gdLst>
                <a:gd name="connsiteX0" fmla="*/ 22860 w 28575"/>
                <a:gd name="connsiteY0" fmla="*/ 0 h 11429"/>
                <a:gd name="connsiteX1" fmla="*/ 25717 w 28575"/>
                <a:gd name="connsiteY1" fmla="*/ 5715 h 11429"/>
                <a:gd name="connsiteX2" fmla="*/ 19050 w 28575"/>
                <a:gd name="connsiteY2" fmla="*/ 6667 h 11429"/>
                <a:gd name="connsiteX3" fmla="*/ 18097 w 28575"/>
                <a:gd name="connsiteY3" fmla="*/ 2857 h 11429"/>
                <a:gd name="connsiteX4" fmla="*/ 7620 w 28575"/>
                <a:gd name="connsiteY4" fmla="*/ 9525 h 11429"/>
                <a:gd name="connsiteX5" fmla="*/ 0 w 28575"/>
                <a:gd name="connsiteY5" fmla="*/ 11430 h 11429"/>
                <a:gd name="connsiteX6" fmla="*/ 25717 w 28575"/>
                <a:gd name="connsiteY6" fmla="*/ 7620 h 11429"/>
                <a:gd name="connsiteX7" fmla="*/ 28575 w 28575"/>
                <a:gd name="connsiteY7" fmla="*/ 5715 h 11429"/>
                <a:gd name="connsiteX8" fmla="*/ 22860 w 28575"/>
                <a:gd name="connsiteY8"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11429">
                  <a:moveTo>
                    <a:pt x="22860" y="0"/>
                  </a:moveTo>
                  <a:cubicBezTo>
                    <a:pt x="20002" y="953"/>
                    <a:pt x="26670" y="2857"/>
                    <a:pt x="25717" y="5715"/>
                  </a:cubicBezTo>
                  <a:lnTo>
                    <a:pt x="19050" y="6667"/>
                  </a:lnTo>
                  <a:lnTo>
                    <a:pt x="18097" y="2857"/>
                  </a:lnTo>
                  <a:cubicBezTo>
                    <a:pt x="13335" y="5715"/>
                    <a:pt x="3810" y="6667"/>
                    <a:pt x="7620" y="9525"/>
                  </a:cubicBezTo>
                  <a:cubicBezTo>
                    <a:pt x="4763" y="8572"/>
                    <a:pt x="952" y="9525"/>
                    <a:pt x="0" y="11430"/>
                  </a:cubicBezTo>
                  <a:cubicBezTo>
                    <a:pt x="12382" y="10478"/>
                    <a:pt x="15240" y="7620"/>
                    <a:pt x="25717" y="7620"/>
                  </a:cubicBezTo>
                  <a:cubicBezTo>
                    <a:pt x="25717" y="6667"/>
                    <a:pt x="25717" y="5715"/>
                    <a:pt x="28575" y="5715"/>
                  </a:cubicBezTo>
                  <a:cubicBezTo>
                    <a:pt x="23813" y="3810"/>
                    <a:pt x="28575" y="0"/>
                    <a:pt x="2286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2" name="任意多边形: 形状 671">
              <a:extLst>
                <a:ext uri="{FF2B5EF4-FFF2-40B4-BE49-F238E27FC236}">
                  <a16:creationId xmlns:a16="http://schemas.microsoft.com/office/drawing/2014/main" id="{D3E7D60B-8BB3-4834-B1C3-F8699A3B9004}"/>
                </a:ext>
              </a:extLst>
            </p:cNvPr>
            <p:cNvSpPr/>
            <p:nvPr/>
          </p:nvSpPr>
          <p:spPr>
            <a:xfrm>
              <a:off x="2045417" y="3393793"/>
              <a:ext cx="9558" cy="3385"/>
            </a:xfrm>
            <a:custGeom>
              <a:avLst/>
              <a:gdLst>
                <a:gd name="connsiteX0" fmla="*/ 0 w 12996"/>
                <a:gd name="connsiteY0" fmla="*/ 793 h 4602"/>
                <a:gd name="connsiteX1" fmla="*/ 8573 w 12996"/>
                <a:gd name="connsiteY1" fmla="*/ 4603 h 4602"/>
                <a:gd name="connsiteX2" fmla="*/ 0 w 12996"/>
                <a:gd name="connsiteY2" fmla="*/ 793 h 4602"/>
              </a:gdLst>
              <a:ahLst/>
              <a:cxnLst>
                <a:cxn ang="0">
                  <a:pos x="connsiteX0" y="connsiteY0"/>
                </a:cxn>
                <a:cxn ang="0">
                  <a:pos x="connsiteX1" y="connsiteY1"/>
                </a:cxn>
                <a:cxn ang="0">
                  <a:pos x="connsiteX2" y="connsiteY2"/>
                </a:cxn>
              </a:cxnLst>
              <a:rect l="l" t="t" r="r" b="b"/>
              <a:pathLst>
                <a:path w="12996" h="4602">
                  <a:moveTo>
                    <a:pt x="0" y="793"/>
                  </a:moveTo>
                  <a:cubicBezTo>
                    <a:pt x="2858" y="1745"/>
                    <a:pt x="11430" y="-160"/>
                    <a:pt x="8573" y="4603"/>
                  </a:cubicBezTo>
                  <a:cubicBezTo>
                    <a:pt x="20955" y="3650"/>
                    <a:pt x="3810" y="-2065"/>
                    <a:pt x="0" y="793"/>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3" name="任意多边形: 形状 672">
              <a:extLst>
                <a:ext uri="{FF2B5EF4-FFF2-40B4-BE49-F238E27FC236}">
                  <a16:creationId xmlns:a16="http://schemas.microsoft.com/office/drawing/2014/main" id="{25AF27A0-6AD5-43E0-987A-4401626CC838}"/>
                </a:ext>
              </a:extLst>
            </p:cNvPr>
            <p:cNvSpPr/>
            <p:nvPr/>
          </p:nvSpPr>
          <p:spPr>
            <a:xfrm>
              <a:off x="1997083" y="3362853"/>
              <a:ext cx="8704" cy="1401"/>
            </a:xfrm>
            <a:custGeom>
              <a:avLst/>
              <a:gdLst>
                <a:gd name="connsiteX0" fmla="*/ 0 w 11835"/>
                <a:gd name="connsiteY0" fmla="*/ 0 h 1905"/>
                <a:gd name="connsiteX1" fmla="*/ 4763 w 11835"/>
                <a:gd name="connsiteY1" fmla="*/ 1905 h 1905"/>
                <a:gd name="connsiteX2" fmla="*/ 0 w 11835"/>
                <a:gd name="connsiteY2" fmla="*/ 0 h 1905"/>
              </a:gdLst>
              <a:ahLst/>
              <a:cxnLst>
                <a:cxn ang="0">
                  <a:pos x="connsiteX0" y="connsiteY0"/>
                </a:cxn>
                <a:cxn ang="0">
                  <a:pos x="connsiteX1" y="connsiteY1"/>
                </a:cxn>
                <a:cxn ang="0">
                  <a:pos x="connsiteX2" y="connsiteY2"/>
                </a:cxn>
              </a:cxnLst>
              <a:rect l="l" t="t" r="r" b="b"/>
              <a:pathLst>
                <a:path w="11835" h="1905">
                  <a:moveTo>
                    <a:pt x="0" y="0"/>
                  </a:moveTo>
                  <a:cubicBezTo>
                    <a:pt x="1905" y="0"/>
                    <a:pt x="3810" y="953"/>
                    <a:pt x="4763" y="1905"/>
                  </a:cubicBezTo>
                  <a:cubicBezTo>
                    <a:pt x="21907" y="953"/>
                    <a:pt x="2857" y="0"/>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4" name="任意多边形: 形状 673">
              <a:extLst>
                <a:ext uri="{FF2B5EF4-FFF2-40B4-BE49-F238E27FC236}">
                  <a16:creationId xmlns:a16="http://schemas.microsoft.com/office/drawing/2014/main" id="{7097E86E-F3E8-425E-93AD-47F3C7B318F7}"/>
                </a:ext>
              </a:extLst>
            </p:cNvPr>
            <p:cNvSpPr/>
            <p:nvPr/>
          </p:nvSpPr>
          <p:spPr>
            <a:xfrm>
              <a:off x="1981270" y="3363964"/>
              <a:ext cx="17914" cy="4055"/>
            </a:xfrm>
            <a:custGeom>
              <a:avLst/>
              <a:gdLst>
                <a:gd name="connsiteX0" fmla="*/ 11976 w 24358"/>
                <a:gd name="connsiteY0" fmla="*/ 2299 h 5514"/>
                <a:gd name="connsiteX1" fmla="*/ 24358 w 24358"/>
                <a:gd name="connsiteY1" fmla="*/ 5157 h 5514"/>
                <a:gd name="connsiteX2" fmla="*/ 21501 w 24358"/>
                <a:gd name="connsiteY2" fmla="*/ 395 h 5514"/>
                <a:gd name="connsiteX3" fmla="*/ 2451 w 24358"/>
                <a:gd name="connsiteY3" fmla="*/ 1347 h 5514"/>
                <a:gd name="connsiteX4" fmla="*/ 546 w 24358"/>
                <a:gd name="connsiteY4" fmla="*/ 5157 h 5514"/>
                <a:gd name="connsiteX5" fmla="*/ 10071 w 24358"/>
                <a:gd name="connsiteY5" fmla="*/ 5157 h 5514"/>
                <a:gd name="connsiteX6" fmla="*/ 11976 w 24358"/>
                <a:gd name="connsiteY6" fmla="*/ 2299 h 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58" h="5514">
                  <a:moveTo>
                    <a:pt x="11976" y="2299"/>
                  </a:moveTo>
                  <a:cubicBezTo>
                    <a:pt x="12928" y="5157"/>
                    <a:pt x="20548" y="6110"/>
                    <a:pt x="24358" y="5157"/>
                  </a:cubicBezTo>
                  <a:cubicBezTo>
                    <a:pt x="23406" y="3252"/>
                    <a:pt x="17691" y="2299"/>
                    <a:pt x="21501" y="395"/>
                  </a:cubicBezTo>
                  <a:cubicBezTo>
                    <a:pt x="12928" y="-558"/>
                    <a:pt x="8166" y="395"/>
                    <a:pt x="2451" y="1347"/>
                  </a:cubicBezTo>
                  <a:cubicBezTo>
                    <a:pt x="7213" y="4205"/>
                    <a:pt x="-2312" y="4205"/>
                    <a:pt x="546" y="5157"/>
                  </a:cubicBezTo>
                  <a:cubicBezTo>
                    <a:pt x="2451" y="4205"/>
                    <a:pt x="8166" y="4205"/>
                    <a:pt x="10071" y="5157"/>
                  </a:cubicBezTo>
                  <a:cubicBezTo>
                    <a:pt x="11976" y="3252"/>
                    <a:pt x="9118" y="3252"/>
                    <a:pt x="11976" y="2299"/>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5" name="任意多边形: 形状 674">
              <a:extLst>
                <a:ext uri="{FF2B5EF4-FFF2-40B4-BE49-F238E27FC236}">
                  <a16:creationId xmlns:a16="http://schemas.microsoft.com/office/drawing/2014/main" id="{F63C585F-7128-4965-BF17-FB141261DD4F}"/>
                </a:ext>
              </a:extLst>
            </p:cNvPr>
            <p:cNvSpPr/>
            <p:nvPr/>
          </p:nvSpPr>
          <p:spPr>
            <a:xfrm>
              <a:off x="1863285" y="3338829"/>
              <a:ext cx="121889" cy="26126"/>
            </a:xfrm>
            <a:custGeom>
              <a:avLst/>
              <a:gdLst>
                <a:gd name="connsiteX0" fmla="*/ 150495 w 165735"/>
                <a:gd name="connsiteY0" fmla="*/ 28857 h 35524"/>
                <a:gd name="connsiteX1" fmla="*/ 145733 w 165735"/>
                <a:gd name="connsiteY1" fmla="*/ 31715 h 35524"/>
                <a:gd name="connsiteX2" fmla="*/ 138113 w 165735"/>
                <a:gd name="connsiteY2" fmla="*/ 28857 h 35524"/>
                <a:gd name="connsiteX3" fmla="*/ 133350 w 165735"/>
                <a:gd name="connsiteY3" fmla="*/ 30762 h 35524"/>
                <a:gd name="connsiteX4" fmla="*/ 67628 w 165735"/>
                <a:gd name="connsiteY4" fmla="*/ 18380 h 35524"/>
                <a:gd name="connsiteX5" fmla="*/ 39053 w 165735"/>
                <a:gd name="connsiteY5" fmla="*/ 10760 h 35524"/>
                <a:gd name="connsiteX6" fmla="*/ 23813 w 165735"/>
                <a:gd name="connsiteY6" fmla="*/ 6950 h 35524"/>
                <a:gd name="connsiteX7" fmla="*/ 7620 w 165735"/>
                <a:gd name="connsiteY7" fmla="*/ 1235 h 35524"/>
                <a:gd name="connsiteX8" fmla="*/ 0 w 165735"/>
                <a:gd name="connsiteY8" fmla="*/ 282 h 35524"/>
                <a:gd name="connsiteX9" fmla="*/ 12383 w 165735"/>
                <a:gd name="connsiteY9" fmla="*/ 9807 h 35524"/>
                <a:gd name="connsiteX10" fmla="*/ 8573 w 165735"/>
                <a:gd name="connsiteY10" fmla="*/ 5045 h 35524"/>
                <a:gd name="connsiteX11" fmla="*/ 13335 w 165735"/>
                <a:gd name="connsiteY11" fmla="*/ 5997 h 35524"/>
                <a:gd name="connsiteX12" fmla="*/ 15240 w 165735"/>
                <a:gd name="connsiteY12" fmla="*/ 11712 h 35524"/>
                <a:gd name="connsiteX13" fmla="*/ 52388 w 165735"/>
                <a:gd name="connsiteY13" fmla="*/ 19332 h 35524"/>
                <a:gd name="connsiteX14" fmla="*/ 74295 w 165735"/>
                <a:gd name="connsiteY14" fmla="*/ 24095 h 35524"/>
                <a:gd name="connsiteX15" fmla="*/ 85725 w 165735"/>
                <a:gd name="connsiteY15" fmla="*/ 26952 h 35524"/>
                <a:gd name="connsiteX16" fmla="*/ 98108 w 165735"/>
                <a:gd name="connsiteY16" fmla="*/ 29810 h 35524"/>
                <a:gd name="connsiteX17" fmla="*/ 101918 w 165735"/>
                <a:gd name="connsiteY17" fmla="*/ 27905 h 35524"/>
                <a:gd name="connsiteX18" fmla="*/ 112395 w 165735"/>
                <a:gd name="connsiteY18" fmla="*/ 30762 h 35524"/>
                <a:gd name="connsiteX19" fmla="*/ 115253 w 165735"/>
                <a:gd name="connsiteY19" fmla="*/ 35525 h 35524"/>
                <a:gd name="connsiteX20" fmla="*/ 117158 w 165735"/>
                <a:gd name="connsiteY20" fmla="*/ 33620 h 35524"/>
                <a:gd name="connsiteX21" fmla="*/ 145733 w 165735"/>
                <a:gd name="connsiteY21" fmla="*/ 34572 h 35524"/>
                <a:gd name="connsiteX22" fmla="*/ 165735 w 165735"/>
                <a:gd name="connsiteY22" fmla="*/ 30762 h 35524"/>
                <a:gd name="connsiteX23" fmla="*/ 150495 w 165735"/>
                <a:gd name="connsiteY23" fmla="*/ 28857 h 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735" h="35524">
                  <a:moveTo>
                    <a:pt x="150495" y="28857"/>
                  </a:moveTo>
                  <a:cubicBezTo>
                    <a:pt x="150495" y="30762"/>
                    <a:pt x="147638" y="31715"/>
                    <a:pt x="145733" y="31715"/>
                  </a:cubicBezTo>
                  <a:cubicBezTo>
                    <a:pt x="145733" y="29810"/>
                    <a:pt x="139065" y="30762"/>
                    <a:pt x="138113" y="28857"/>
                  </a:cubicBezTo>
                  <a:cubicBezTo>
                    <a:pt x="136208" y="29810"/>
                    <a:pt x="137160" y="31715"/>
                    <a:pt x="133350" y="30762"/>
                  </a:cubicBezTo>
                  <a:cubicBezTo>
                    <a:pt x="106680" y="26952"/>
                    <a:pt x="85725" y="24095"/>
                    <a:pt x="67628" y="18380"/>
                  </a:cubicBezTo>
                  <a:cubicBezTo>
                    <a:pt x="58103" y="15522"/>
                    <a:pt x="48578" y="13617"/>
                    <a:pt x="39053" y="10760"/>
                  </a:cubicBezTo>
                  <a:cubicBezTo>
                    <a:pt x="34290" y="9807"/>
                    <a:pt x="29528" y="7902"/>
                    <a:pt x="23813" y="6950"/>
                  </a:cubicBezTo>
                  <a:cubicBezTo>
                    <a:pt x="19050" y="5045"/>
                    <a:pt x="13335" y="3140"/>
                    <a:pt x="7620" y="1235"/>
                  </a:cubicBezTo>
                  <a:cubicBezTo>
                    <a:pt x="6668" y="6950"/>
                    <a:pt x="2858" y="-1623"/>
                    <a:pt x="0" y="282"/>
                  </a:cubicBezTo>
                  <a:cubicBezTo>
                    <a:pt x="1905" y="5045"/>
                    <a:pt x="4763" y="5997"/>
                    <a:pt x="12383" y="9807"/>
                  </a:cubicBezTo>
                  <a:cubicBezTo>
                    <a:pt x="14288" y="7902"/>
                    <a:pt x="8573" y="6950"/>
                    <a:pt x="8573" y="5045"/>
                  </a:cubicBezTo>
                  <a:cubicBezTo>
                    <a:pt x="10478" y="5997"/>
                    <a:pt x="12383" y="5997"/>
                    <a:pt x="13335" y="5997"/>
                  </a:cubicBezTo>
                  <a:cubicBezTo>
                    <a:pt x="10478" y="8855"/>
                    <a:pt x="20003" y="10760"/>
                    <a:pt x="15240" y="11712"/>
                  </a:cubicBezTo>
                  <a:cubicBezTo>
                    <a:pt x="26670" y="14570"/>
                    <a:pt x="39053" y="16475"/>
                    <a:pt x="52388" y="19332"/>
                  </a:cubicBezTo>
                  <a:cubicBezTo>
                    <a:pt x="59055" y="20285"/>
                    <a:pt x="66675" y="22190"/>
                    <a:pt x="74295" y="24095"/>
                  </a:cubicBezTo>
                  <a:cubicBezTo>
                    <a:pt x="78105" y="25047"/>
                    <a:pt x="81915" y="26000"/>
                    <a:pt x="85725" y="26952"/>
                  </a:cubicBezTo>
                  <a:cubicBezTo>
                    <a:pt x="89535" y="27905"/>
                    <a:pt x="93345" y="28857"/>
                    <a:pt x="98108" y="29810"/>
                  </a:cubicBezTo>
                  <a:cubicBezTo>
                    <a:pt x="98108" y="28857"/>
                    <a:pt x="100013" y="27905"/>
                    <a:pt x="101918" y="27905"/>
                  </a:cubicBezTo>
                  <a:cubicBezTo>
                    <a:pt x="105728" y="30762"/>
                    <a:pt x="105728" y="28857"/>
                    <a:pt x="112395" y="30762"/>
                  </a:cubicBezTo>
                  <a:cubicBezTo>
                    <a:pt x="110490" y="32667"/>
                    <a:pt x="111443" y="33620"/>
                    <a:pt x="115253" y="35525"/>
                  </a:cubicBezTo>
                  <a:cubicBezTo>
                    <a:pt x="115253" y="34572"/>
                    <a:pt x="115253" y="33620"/>
                    <a:pt x="117158" y="33620"/>
                  </a:cubicBezTo>
                  <a:cubicBezTo>
                    <a:pt x="125730" y="34572"/>
                    <a:pt x="136208" y="35525"/>
                    <a:pt x="145733" y="34572"/>
                  </a:cubicBezTo>
                  <a:cubicBezTo>
                    <a:pt x="154305" y="34572"/>
                    <a:pt x="161925" y="32667"/>
                    <a:pt x="165735" y="30762"/>
                  </a:cubicBezTo>
                  <a:cubicBezTo>
                    <a:pt x="160020" y="29810"/>
                    <a:pt x="154305" y="28857"/>
                    <a:pt x="150495" y="2885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6" name="任意多边形: 形状 675">
              <a:extLst>
                <a:ext uri="{FF2B5EF4-FFF2-40B4-BE49-F238E27FC236}">
                  <a16:creationId xmlns:a16="http://schemas.microsoft.com/office/drawing/2014/main" id="{796216A9-AD8E-4F9F-AFF7-ACC6C20FBD8E}"/>
                </a:ext>
              </a:extLst>
            </p:cNvPr>
            <p:cNvSpPr/>
            <p:nvPr/>
          </p:nvSpPr>
          <p:spPr>
            <a:xfrm>
              <a:off x="1827559" y="3262681"/>
              <a:ext cx="79157" cy="36001"/>
            </a:xfrm>
            <a:custGeom>
              <a:avLst/>
              <a:gdLst>
                <a:gd name="connsiteX0" fmla="*/ 0 w 107632"/>
                <a:gd name="connsiteY0" fmla="*/ 0 h 48951"/>
                <a:gd name="connsiteX1" fmla="*/ 5715 w 107632"/>
                <a:gd name="connsiteY1" fmla="*/ 4763 h 48951"/>
                <a:gd name="connsiteX2" fmla="*/ 15240 w 107632"/>
                <a:gd name="connsiteY2" fmla="*/ 8572 h 48951"/>
                <a:gd name="connsiteX3" fmla="*/ 25718 w 107632"/>
                <a:gd name="connsiteY3" fmla="*/ 20003 h 48951"/>
                <a:gd name="connsiteX4" fmla="*/ 22860 w 107632"/>
                <a:gd name="connsiteY4" fmla="*/ 22860 h 48951"/>
                <a:gd name="connsiteX5" fmla="*/ 33338 w 107632"/>
                <a:gd name="connsiteY5" fmla="*/ 22860 h 48951"/>
                <a:gd name="connsiteX6" fmla="*/ 37148 w 107632"/>
                <a:gd name="connsiteY6" fmla="*/ 27622 h 48951"/>
                <a:gd name="connsiteX7" fmla="*/ 53340 w 107632"/>
                <a:gd name="connsiteY7" fmla="*/ 30480 h 48951"/>
                <a:gd name="connsiteX8" fmla="*/ 52388 w 107632"/>
                <a:gd name="connsiteY8" fmla="*/ 31432 h 48951"/>
                <a:gd name="connsiteX9" fmla="*/ 53340 w 107632"/>
                <a:gd name="connsiteY9" fmla="*/ 34290 h 48951"/>
                <a:gd name="connsiteX10" fmla="*/ 55245 w 107632"/>
                <a:gd name="connsiteY10" fmla="*/ 32385 h 48951"/>
                <a:gd name="connsiteX11" fmla="*/ 55245 w 107632"/>
                <a:gd name="connsiteY11" fmla="*/ 30480 h 48951"/>
                <a:gd name="connsiteX12" fmla="*/ 66675 w 107632"/>
                <a:gd name="connsiteY12" fmla="*/ 39053 h 48951"/>
                <a:gd name="connsiteX13" fmla="*/ 78105 w 107632"/>
                <a:gd name="connsiteY13" fmla="*/ 42863 h 48951"/>
                <a:gd name="connsiteX14" fmla="*/ 78105 w 107632"/>
                <a:gd name="connsiteY14" fmla="*/ 42863 h 48951"/>
                <a:gd name="connsiteX15" fmla="*/ 77152 w 107632"/>
                <a:gd name="connsiteY15" fmla="*/ 43815 h 48951"/>
                <a:gd name="connsiteX16" fmla="*/ 78105 w 107632"/>
                <a:gd name="connsiteY16" fmla="*/ 45720 h 48951"/>
                <a:gd name="connsiteX17" fmla="*/ 88582 w 107632"/>
                <a:gd name="connsiteY17" fmla="*/ 48578 h 48951"/>
                <a:gd name="connsiteX18" fmla="*/ 98107 w 107632"/>
                <a:gd name="connsiteY18" fmla="*/ 48578 h 48951"/>
                <a:gd name="connsiteX19" fmla="*/ 101918 w 107632"/>
                <a:gd name="connsiteY19" fmla="*/ 46672 h 48951"/>
                <a:gd name="connsiteX20" fmla="*/ 102870 w 107632"/>
                <a:gd name="connsiteY20" fmla="*/ 46672 h 48951"/>
                <a:gd name="connsiteX21" fmla="*/ 101918 w 107632"/>
                <a:gd name="connsiteY21" fmla="*/ 46672 h 48951"/>
                <a:gd name="connsiteX22" fmla="*/ 101918 w 107632"/>
                <a:gd name="connsiteY22" fmla="*/ 44767 h 48951"/>
                <a:gd name="connsiteX23" fmla="*/ 107632 w 107632"/>
                <a:gd name="connsiteY23" fmla="*/ 44767 h 48951"/>
                <a:gd name="connsiteX24" fmla="*/ 101918 w 107632"/>
                <a:gd name="connsiteY24" fmla="*/ 43815 h 48951"/>
                <a:gd name="connsiteX25" fmla="*/ 100013 w 107632"/>
                <a:gd name="connsiteY25" fmla="*/ 40005 h 48951"/>
                <a:gd name="connsiteX26" fmla="*/ 96202 w 107632"/>
                <a:gd name="connsiteY26" fmla="*/ 41910 h 48951"/>
                <a:gd name="connsiteX27" fmla="*/ 92393 w 107632"/>
                <a:gd name="connsiteY27" fmla="*/ 40957 h 48951"/>
                <a:gd name="connsiteX28" fmla="*/ 76200 w 107632"/>
                <a:gd name="connsiteY28" fmla="*/ 35242 h 48951"/>
                <a:gd name="connsiteX29" fmla="*/ 47625 w 107632"/>
                <a:gd name="connsiteY29" fmla="*/ 24765 h 48951"/>
                <a:gd name="connsiteX30" fmla="*/ 51435 w 107632"/>
                <a:gd name="connsiteY30" fmla="*/ 23813 h 48951"/>
                <a:gd name="connsiteX31" fmla="*/ 59055 w 107632"/>
                <a:gd name="connsiteY31" fmla="*/ 26670 h 48951"/>
                <a:gd name="connsiteX32" fmla="*/ 50482 w 107632"/>
                <a:gd name="connsiteY32" fmla="*/ 21907 h 48951"/>
                <a:gd name="connsiteX33" fmla="*/ 40957 w 107632"/>
                <a:gd name="connsiteY33" fmla="*/ 20955 h 48951"/>
                <a:gd name="connsiteX34" fmla="*/ 31432 w 107632"/>
                <a:gd name="connsiteY34" fmla="*/ 18097 h 48951"/>
                <a:gd name="connsiteX35" fmla="*/ 33338 w 107632"/>
                <a:gd name="connsiteY35" fmla="*/ 14288 h 48951"/>
                <a:gd name="connsiteX36" fmla="*/ 18098 w 107632"/>
                <a:gd name="connsiteY36" fmla="*/ 4763 h 48951"/>
                <a:gd name="connsiteX37" fmla="*/ 21907 w 107632"/>
                <a:gd name="connsiteY37" fmla="*/ 3810 h 48951"/>
                <a:gd name="connsiteX38" fmla="*/ 0 w 107632"/>
                <a:gd name="connsiteY38" fmla="*/ 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632" h="48951">
                  <a:moveTo>
                    <a:pt x="0" y="0"/>
                  </a:moveTo>
                  <a:cubicBezTo>
                    <a:pt x="5715" y="1905"/>
                    <a:pt x="11430" y="5715"/>
                    <a:pt x="5715" y="4763"/>
                  </a:cubicBezTo>
                  <a:cubicBezTo>
                    <a:pt x="8573" y="6667"/>
                    <a:pt x="12382" y="9525"/>
                    <a:pt x="15240" y="8572"/>
                  </a:cubicBezTo>
                  <a:cubicBezTo>
                    <a:pt x="19050" y="12382"/>
                    <a:pt x="20002" y="18097"/>
                    <a:pt x="25718" y="20003"/>
                  </a:cubicBezTo>
                  <a:cubicBezTo>
                    <a:pt x="25718" y="20955"/>
                    <a:pt x="24765" y="21907"/>
                    <a:pt x="22860" y="22860"/>
                  </a:cubicBezTo>
                  <a:cubicBezTo>
                    <a:pt x="27623" y="23813"/>
                    <a:pt x="29527" y="22860"/>
                    <a:pt x="33338" y="22860"/>
                  </a:cubicBezTo>
                  <a:cubicBezTo>
                    <a:pt x="35243" y="24765"/>
                    <a:pt x="33338" y="26670"/>
                    <a:pt x="37148" y="27622"/>
                  </a:cubicBezTo>
                  <a:cubicBezTo>
                    <a:pt x="39052" y="25717"/>
                    <a:pt x="46673" y="27622"/>
                    <a:pt x="53340" y="30480"/>
                  </a:cubicBezTo>
                  <a:cubicBezTo>
                    <a:pt x="53340" y="30480"/>
                    <a:pt x="52388" y="31432"/>
                    <a:pt x="52388" y="31432"/>
                  </a:cubicBezTo>
                  <a:cubicBezTo>
                    <a:pt x="52388" y="32385"/>
                    <a:pt x="53340" y="33338"/>
                    <a:pt x="53340" y="34290"/>
                  </a:cubicBezTo>
                  <a:cubicBezTo>
                    <a:pt x="54293" y="33338"/>
                    <a:pt x="55245" y="33338"/>
                    <a:pt x="55245" y="32385"/>
                  </a:cubicBezTo>
                  <a:cubicBezTo>
                    <a:pt x="55245" y="31432"/>
                    <a:pt x="55245" y="31432"/>
                    <a:pt x="55245" y="30480"/>
                  </a:cubicBezTo>
                  <a:cubicBezTo>
                    <a:pt x="62865" y="33338"/>
                    <a:pt x="69532" y="37147"/>
                    <a:pt x="66675" y="39053"/>
                  </a:cubicBezTo>
                  <a:cubicBezTo>
                    <a:pt x="70485" y="40005"/>
                    <a:pt x="74295" y="41910"/>
                    <a:pt x="78105" y="42863"/>
                  </a:cubicBezTo>
                  <a:cubicBezTo>
                    <a:pt x="78105" y="42863"/>
                    <a:pt x="78105" y="42863"/>
                    <a:pt x="78105" y="42863"/>
                  </a:cubicBezTo>
                  <a:cubicBezTo>
                    <a:pt x="77152" y="42863"/>
                    <a:pt x="77152" y="43815"/>
                    <a:pt x="77152" y="43815"/>
                  </a:cubicBezTo>
                  <a:cubicBezTo>
                    <a:pt x="76200" y="44767"/>
                    <a:pt x="76200" y="45720"/>
                    <a:pt x="78105" y="45720"/>
                  </a:cubicBezTo>
                  <a:cubicBezTo>
                    <a:pt x="81915" y="46672"/>
                    <a:pt x="85725" y="45720"/>
                    <a:pt x="88582" y="48578"/>
                  </a:cubicBezTo>
                  <a:cubicBezTo>
                    <a:pt x="91440" y="46672"/>
                    <a:pt x="94298" y="47625"/>
                    <a:pt x="98107" y="48578"/>
                  </a:cubicBezTo>
                  <a:cubicBezTo>
                    <a:pt x="100013" y="49530"/>
                    <a:pt x="101918" y="48578"/>
                    <a:pt x="101918" y="46672"/>
                  </a:cubicBezTo>
                  <a:cubicBezTo>
                    <a:pt x="101918" y="46672"/>
                    <a:pt x="102870" y="46672"/>
                    <a:pt x="102870" y="46672"/>
                  </a:cubicBezTo>
                  <a:cubicBezTo>
                    <a:pt x="102870" y="46672"/>
                    <a:pt x="102870" y="46672"/>
                    <a:pt x="101918" y="46672"/>
                  </a:cubicBezTo>
                  <a:cubicBezTo>
                    <a:pt x="101918" y="45720"/>
                    <a:pt x="101918" y="45720"/>
                    <a:pt x="101918" y="44767"/>
                  </a:cubicBezTo>
                  <a:cubicBezTo>
                    <a:pt x="104775" y="44767"/>
                    <a:pt x="106680" y="45720"/>
                    <a:pt x="107632" y="44767"/>
                  </a:cubicBezTo>
                  <a:cubicBezTo>
                    <a:pt x="105727" y="44767"/>
                    <a:pt x="103823" y="43815"/>
                    <a:pt x="101918" y="43815"/>
                  </a:cubicBezTo>
                  <a:cubicBezTo>
                    <a:pt x="101918" y="41910"/>
                    <a:pt x="100965" y="40005"/>
                    <a:pt x="100013" y="40005"/>
                  </a:cubicBezTo>
                  <a:cubicBezTo>
                    <a:pt x="99060" y="40957"/>
                    <a:pt x="97155" y="41910"/>
                    <a:pt x="96202" y="41910"/>
                  </a:cubicBezTo>
                  <a:cubicBezTo>
                    <a:pt x="95250" y="41910"/>
                    <a:pt x="93345" y="40957"/>
                    <a:pt x="92393" y="40957"/>
                  </a:cubicBezTo>
                  <a:cubicBezTo>
                    <a:pt x="86677" y="39053"/>
                    <a:pt x="81915" y="37147"/>
                    <a:pt x="76200" y="35242"/>
                  </a:cubicBezTo>
                  <a:cubicBezTo>
                    <a:pt x="65723" y="31432"/>
                    <a:pt x="55245" y="27622"/>
                    <a:pt x="47625" y="24765"/>
                  </a:cubicBezTo>
                  <a:cubicBezTo>
                    <a:pt x="48577" y="23813"/>
                    <a:pt x="49530" y="23813"/>
                    <a:pt x="51435" y="23813"/>
                  </a:cubicBezTo>
                  <a:cubicBezTo>
                    <a:pt x="55245" y="24765"/>
                    <a:pt x="57150" y="29528"/>
                    <a:pt x="59055" y="26670"/>
                  </a:cubicBezTo>
                  <a:cubicBezTo>
                    <a:pt x="55245" y="25717"/>
                    <a:pt x="53340" y="23813"/>
                    <a:pt x="50482" y="21907"/>
                  </a:cubicBezTo>
                  <a:cubicBezTo>
                    <a:pt x="48577" y="23813"/>
                    <a:pt x="44768" y="22860"/>
                    <a:pt x="40957" y="20955"/>
                  </a:cubicBezTo>
                  <a:cubicBezTo>
                    <a:pt x="37148" y="19050"/>
                    <a:pt x="33338" y="17145"/>
                    <a:pt x="31432" y="18097"/>
                  </a:cubicBezTo>
                  <a:cubicBezTo>
                    <a:pt x="33338" y="18097"/>
                    <a:pt x="34290" y="16192"/>
                    <a:pt x="33338" y="14288"/>
                  </a:cubicBezTo>
                  <a:cubicBezTo>
                    <a:pt x="27623" y="12382"/>
                    <a:pt x="20955" y="8572"/>
                    <a:pt x="18098" y="4763"/>
                  </a:cubicBezTo>
                  <a:cubicBezTo>
                    <a:pt x="19050" y="3810"/>
                    <a:pt x="20955" y="4763"/>
                    <a:pt x="21907" y="3810"/>
                  </a:cubicBezTo>
                  <a:cubicBezTo>
                    <a:pt x="11430" y="0"/>
                    <a:pt x="7620" y="1905"/>
                    <a:pt x="0"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7" name="任意多边形: 形状 676">
              <a:extLst>
                <a:ext uri="{FF2B5EF4-FFF2-40B4-BE49-F238E27FC236}">
                  <a16:creationId xmlns:a16="http://schemas.microsoft.com/office/drawing/2014/main" id="{3280E24A-FAA3-462B-82A0-56406F9C6862}"/>
                </a:ext>
              </a:extLst>
            </p:cNvPr>
            <p:cNvSpPr/>
            <p:nvPr/>
          </p:nvSpPr>
          <p:spPr>
            <a:xfrm>
              <a:off x="1853478" y="3308214"/>
              <a:ext cx="18913" cy="6304"/>
            </a:xfrm>
            <a:custGeom>
              <a:avLst/>
              <a:gdLst>
                <a:gd name="connsiteX0" fmla="*/ 0 w 25717"/>
                <a:gd name="connsiteY0" fmla="*/ 1905 h 8572"/>
                <a:gd name="connsiteX1" fmla="*/ 21907 w 25717"/>
                <a:gd name="connsiteY1" fmla="*/ 8572 h 8572"/>
                <a:gd name="connsiteX2" fmla="*/ 20955 w 25717"/>
                <a:gd name="connsiteY2" fmla="*/ 5715 h 8572"/>
                <a:gd name="connsiteX3" fmla="*/ 25718 w 25717"/>
                <a:gd name="connsiteY3" fmla="*/ 5715 h 8572"/>
                <a:gd name="connsiteX4" fmla="*/ 3810 w 25717"/>
                <a:gd name="connsiteY4" fmla="*/ 0 h 8572"/>
                <a:gd name="connsiteX5" fmla="*/ 0 w 25717"/>
                <a:gd name="connsiteY5" fmla="*/ 1905 h 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 h="8572">
                  <a:moveTo>
                    <a:pt x="0" y="1905"/>
                  </a:moveTo>
                  <a:cubicBezTo>
                    <a:pt x="7620" y="2857"/>
                    <a:pt x="14288" y="3810"/>
                    <a:pt x="21907" y="8572"/>
                  </a:cubicBezTo>
                  <a:cubicBezTo>
                    <a:pt x="21907" y="7620"/>
                    <a:pt x="21907" y="6667"/>
                    <a:pt x="20955" y="5715"/>
                  </a:cubicBezTo>
                  <a:cubicBezTo>
                    <a:pt x="23813" y="6667"/>
                    <a:pt x="24765" y="6667"/>
                    <a:pt x="25718" y="5715"/>
                  </a:cubicBezTo>
                  <a:cubicBezTo>
                    <a:pt x="17145" y="3810"/>
                    <a:pt x="12382" y="1905"/>
                    <a:pt x="3810" y="0"/>
                  </a:cubicBezTo>
                  <a:cubicBezTo>
                    <a:pt x="13335" y="2857"/>
                    <a:pt x="1905" y="1905"/>
                    <a:pt x="0" y="1905"/>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8" name="任意多边形: 形状 677">
              <a:extLst>
                <a:ext uri="{FF2B5EF4-FFF2-40B4-BE49-F238E27FC236}">
                  <a16:creationId xmlns:a16="http://schemas.microsoft.com/office/drawing/2014/main" id="{86375AC6-B159-4B30-8E20-A24A927BFBB2}"/>
                </a:ext>
              </a:extLst>
            </p:cNvPr>
            <p:cNvSpPr/>
            <p:nvPr/>
          </p:nvSpPr>
          <p:spPr>
            <a:xfrm>
              <a:off x="1839691" y="3300508"/>
              <a:ext cx="3979" cy="4080"/>
            </a:xfrm>
            <a:custGeom>
              <a:avLst/>
              <a:gdLst>
                <a:gd name="connsiteX0" fmla="*/ 5411 w 5411"/>
                <a:gd name="connsiteY0" fmla="*/ 2857 h 5548"/>
                <a:gd name="connsiteX1" fmla="*/ 649 w 5411"/>
                <a:gd name="connsiteY1" fmla="*/ 0 h 5548"/>
                <a:gd name="connsiteX2" fmla="*/ 3506 w 5411"/>
                <a:gd name="connsiteY2" fmla="*/ 4763 h 5548"/>
                <a:gd name="connsiteX3" fmla="*/ 5411 w 5411"/>
                <a:gd name="connsiteY3" fmla="*/ 2857 h 5548"/>
              </a:gdLst>
              <a:ahLst/>
              <a:cxnLst>
                <a:cxn ang="0">
                  <a:pos x="connsiteX0" y="connsiteY0"/>
                </a:cxn>
                <a:cxn ang="0">
                  <a:pos x="connsiteX1" y="connsiteY1"/>
                </a:cxn>
                <a:cxn ang="0">
                  <a:pos x="connsiteX2" y="connsiteY2"/>
                </a:cxn>
                <a:cxn ang="0">
                  <a:pos x="connsiteX3" y="connsiteY3"/>
                </a:cxn>
              </a:cxnLst>
              <a:rect l="l" t="t" r="r" b="b"/>
              <a:pathLst>
                <a:path w="5411" h="5548">
                  <a:moveTo>
                    <a:pt x="5411" y="2857"/>
                  </a:moveTo>
                  <a:cubicBezTo>
                    <a:pt x="2554" y="1905"/>
                    <a:pt x="1601" y="953"/>
                    <a:pt x="649" y="0"/>
                  </a:cubicBezTo>
                  <a:cubicBezTo>
                    <a:pt x="-2209" y="1905"/>
                    <a:pt x="5411" y="7620"/>
                    <a:pt x="3506" y="4763"/>
                  </a:cubicBezTo>
                  <a:cubicBezTo>
                    <a:pt x="-1256" y="1905"/>
                    <a:pt x="5411" y="3810"/>
                    <a:pt x="5411" y="2857"/>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79" name="任意多边形: 形状 678">
              <a:extLst>
                <a:ext uri="{FF2B5EF4-FFF2-40B4-BE49-F238E27FC236}">
                  <a16:creationId xmlns:a16="http://schemas.microsoft.com/office/drawing/2014/main" id="{C22D1B5F-9260-4275-8714-7383B4BB85B6}"/>
                </a:ext>
              </a:extLst>
            </p:cNvPr>
            <p:cNvSpPr/>
            <p:nvPr/>
          </p:nvSpPr>
          <p:spPr>
            <a:xfrm>
              <a:off x="1819427" y="3306112"/>
              <a:ext cx="12334" cy="9106"/>
            </a:xfrm>
            <a:custGeom>
              <a:avLst/>
              <a:gdLst>
                <a:gd name="connsiteX0" fmla="*/ 579 w 16771"/>
                <a:gd name="connsiteY0" fmla="*/ 0 h 12382"/>
                <a:gd name="connsiteX1" fmla="*/ 13914 w 16771"/>
                <a:gd name="connsiteY1" fmla="*/ 12383 h 12382"/>
                <a:gd name="connsiteX2" fmla="*/ 14867 w 16771"/>
                <a:gd name="connsiteY2" fmla="*/ 10478 h 12382"/>
                <a:gd name="connsiteX3" fmla="*/ 16772 w 16771"/>
                <a:gd name="connsiteY3" fmla="*/ 10478 h 12382"/>
                <a:gd name="connsiteX4" fmla="*/ 3437 w 16771"/>
                <a:gd name="connsiteY4" fmla="*/ 2858 h 12382"/>
                <a:gd name="connsiteX5" fmla="*/ 579 w 16771"/>
                <a:gd name="connsiteY5" fmla="*/ 0 h 1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71" h="12382">
                  <a:moveTo>
                    <a:pt x="579" y="0"/>
                  </a:moveTo>
                  <a:cubicBezTo>
                    <a:pt x="-3231" y="4763"/>
                    <a:pt x="12962" y="7620"/>
                    <a:pt x="13914" y="12383"/>
                  </a:cubicBezTo>
                  <a:lnTo>
                    <a:pt x="14867" y="10478"/>
                  </a:lnTo>
                  <a:cubicBezTo>
                    <a:pt x="15819" y="10478"/>
                    <a:pt x="16772" y="11430"/>
                    <a:pt x="16772" y="10478"/>
                  </a:cubicBezTo>
                  <a:cubicBezTo>
                    <a:pt x="13914" y="8573"/>
                    <a:pt x="9152" y="6668"/>
                    <a:pt x="3437" y="2858"/>
                  </a:cubicBezTo>
                  <a:cubicBezTo>
                    <a:pt x="3437" y="2858"/>
                    <a:pt x="4389" y="953"/>
                    <a:pt x="579" y="0"/>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80" name="任意多边形: 形状 679">
              <a:extLst>
                <a:ext uri="{FF2B5EF4-FFF2-40B4-BE49-F238E27FC236}">
                  <a16:creationId xmlns:a16="http://schemas.microsoft.com/office/drawing/2014/main" id="{C42F04F0-BDBE-48EC-913A-D0AFB995D45C}"/>
                </a:ext>
              </a:extLst>
            </p:cNvPr>
            <p:cNvSpPr/>
            <p:nvPr/>
          </p:nvSpPr>
          <p:spPr>
            <a:xfrm>
              <a:off x="1767315" y="3327828"/>
              <a:ext cx="22416" cy="9806"/>
            </a:xfrm>
            <a:custGeom>
              <a:avLst/>
              <a:gdLst>
                <a:gd name="connsiteX0" fmla="*/ 24765 w 30480"/>
                <a:gd name="connsiteY0" fmla="*/ 6668 h 13334"/>
                <a:gd name="connsiteX1" fmla="*/ 27622 w 30480"/>
                <a:gd name="connsiteY1" fmla="*/ 3810 h 13334"/>
                <a:gd name="connsiteX2" fmla="*/ 19050 w 30480"/>
                <a:gd name="connsiteY2" fmla="*/ 2858 h 13334"/>
                <a:gd name="connsiteX3" fmla="*/ 22860 w 30480"/>
                <a:gd name="connsiteY3" fmla="*/ 6668 h 13334"/>
                <a:gd name="connsiteX4" fmla="*/ 12383 w 30480"/>
                <a:gd name="connsiteY4" fmla="*/ 953 h 13334"/>
                <a:gd name="connsiteX5" fmla="*/ 12383 w 30480"/>
                <a:gd name="connsiteY5" fmla="*/ 4763 h 13334"/>
                <a:gd name="connsiteX6" fmla="*/ 0 w 30480"/>
                <a:gd name="connsiteY6" fmla="*/ 0 h 13334"/>
                <a:gd name="connsiteX7" fmla="*/ 7620 w 30480"/>
                <a:gd name="connsiteY7" fmla="*/ 6668 h 13334"/>
                <a:gd name="connsiteX8" fmla="*/ 26670 w 30480"/>
                <a:gd name="connsiteY8" fmla="*/ 13335 h 13334"/>
                <a:gd name="connsiteX9" fmla="*/ 30480 w 30480"/>
                <a:gd name="connsiteY9" fmla="*/ 12383 h 13334"/>
                <a:gd name="connsiteX10" fmla="*/ 24765 w 30480"/>
                <a:gd name="connsiteY10" fmla="*/ 6668 h 13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 h="13334">
                  <a:moveTo>
                    <a:pt x="24765" y="6668"/>
                  </a:moveTo>
                  <a:cubicBezTo>
                    <a:pt x="26670" y="6668"/>
                    <a:pt x="31433" y="5715"/>
                    <a:pt x="27622" y="3810"/>
                  </a:cubicBezTo>
                  <a:cubicBezTo>
                    <a:pt x="23813" y="4763"/>
                    <a:pt x="21908" y="1905"/>
                    <a:pt x="19050" y="2858"/>
                  </a:cubicBezTo>
                  <a:cubicBezTo>
                    <a:pt x="21908" y="4763"/>
                    <a:pt x="22860" y="5715"/>
                    <a:pt x="22860" y="6668"/>
                  </a:cubicBezTo>
                  <a:cubicBezTo>
                    <a:pt x="17145" y="5715"/>
                    <a:pt x="18097" y="3810"/>
                    <a:pt x="12383" y="953"/>
                  </a:cubicBezTo>
                  <a:cubicBezTo>
                    <a:pt x="11430" y="1905"/>
                    <a:pt x="13335" y="3810"/>
                    <a:pt x="12383" y="4763"/>
                  </a:cubicBezTo>
                  <a:cubicBezTo>
                    <a:pt x="7620" y="953"/>
                    <a:pt x="3810" y="953"/>
                    <a:pt x="0" y="0"/>
                  </a:cubicBezTo>
                  <a:cubicBezTo>
                    <a:pt x="4763" y="1905"/>
                    <a:pt x="3810" y="3810"/>
                    <a:pt x="7620" y="6668"/>
                  </a:cubicBezTo>
                  <a:cubicBezTo>
                    <a:pt x="13335" y="5715"/>
                    <a:pt x="17145" y="9525"/>
                    <a:pt x="26670" y="13335"/>
                  </a:cubicBezTo>
                  <a:cubicBezTo>
                    <a:pt x="26670" y="11430"/>
                    <a:pt x="29528" y="13335"/>
                    <a:pt x="30480" y="12383"/>
                  </a:cubicBezTo>
                  <a:cubicBezTo>
                    <a:pt x="27622" y="10478"/>
                    <a:pt x="26670" y="8572"/>
                    <a:pt x="24765" y="6668"/>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81" name="任意多边形: 形状 680">
              <a:extLst>
                <a:ext uri="{FF2B5EF4-FFF2-40B4-BE49-F238E27FC236}">
                  <a16:creationId xmlns:a16="http://schemas.microsoft.com/office/drawing/2014/main" id="{D250F56F-9278-44B6-9252-27957F49ED58}"/>
                </a:ext>
              </a:extLst>
            </p:cNvPr>
            <p:cNvSpPr/>
            <p:nvPr/>
          </p:nvSpPr>
          <p:spPr>
            <a:xfrm>
              <a:off x="1814249" y="3219949"/>
              <a:ext cx="4203" cy="4590"/>
            </a:xfrm>
            <a:custGeom>
              <a:avLst/>
              <a:gdLst>
                <a:gd name="connsiteX0" fmla="*/ 0 w 5715"/>
                <a:gd name="connsiteY0" fmla="*/ 2858 h 6241"/>
                <a:gd name="connsiteX1" fmla="*/ 5715 w 5715"/>
                <a:gd name="connsiteY1" fmla="*/ 5715 h 6241"/>
                <a:gd name="connsiteX2" fmla="*/ 2858 w 5715"/>
                <a:gd name="connsiteY2" fmla="*/ 0 h 6241"/>
                <a:gd name="connsiteX3" fmla="*/ 0 w 5715"/>
                <a:gd name="connsiteY3" fmla="*/ 2858 h 6241"/>
              </a:gdLst>
              <a:ahLst/>
              <a:cxnLst>
                <a:cxn ang="0">
                  <a:pos x="connsiteX0" y="connsiteY0"/>
                </a:cxn>
                <a:cxn ang="0">
                  <a:pos x="connsiteX1" y="connsiteY1"/>
                </a:cxn>
                <a:cxn ang="0">
                  <a:pos x="connsiteX2" y="connsiteY2"/>
                </a:cxn>
                <a:cxn ang="0">
                  <a:pos x="connsiteX3" y="connsiteY3"/>
                </a:cxn>
              </a:cxnLst>
              <a:rect l="l" t="t" r="r" b="b"/>
              <a:pathLst>
                <a:path w="5715" h="6241">
                  <a:moveTo>
                    <a:pt x="0" y="2858"/>
                  </a:moveTo>
                  <a:cubicBezTo>
                    <a:pt x="2858" y="3810"/>
                    <a:pt x="4763" y="7620"/>
                    <a:pt x="5715" y="5715"/>
                  </a:cubicBezTo>
                  <a:cubicBezTo>
                    <a:pt x="953" y="2858"/>
                    <a:pt x="3810" y="1905"/>
                    <a:pt x="2858" y="0"/>
                  </a:cubicBezTo>
                  <a:cubicBezTo>
                    <a:pt x="953" y="953"/>
                    <a:pt x="0" y="0"/>
                    <a:pt x="0" y="2858"/>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82" name="任意多边形: 形状 681">
              <a:extLst>
                <a:ext uri="{FF2B5EF4-FFF2-40B4-BE49-F238E27FC236}">
                  <a16:creationId xmlns:a16="http://schemas.microsoft.com/office/drawing/2014/main" id="{1CA90855-E8B3-494A-8DE6-12C328B245B2}"/>
                </a:ext>
              </a:extLst>
            </p:cNvPr>
            <p:cNvSpPr/>
            <p:nvPr/>
          </p:nvSpPr>
          <p:spPr>
            <a:xfrm>
              <a:off x="2304606" y="2502627"/>
              <a:ext cx="30822" cy="26619"/>
            </a:xfrm>
            <a:custGeom>
              <a:avLst/>
              <a:gdLst>
                <a:gd name="connsiteX0" fmla="*/ 952 w 41910"/>
                <a:gd name="connsiteY0" fmla="*/ 5715 h 36194"/>
                <a:gd name="connsiteX1" fmla="*/ 13335 w 41910"/>
                <a:gd name="connsiteY1" fmla="*/ 10477 h 36194"/>
                <a:gd name="connsiteX2" fmla="*/ 19050 w 41910"/>
                <a:gd name="connsiteY2" fmla="*/ 19050 h 36194"/>
                <a:gd name="connsiteX3" fmla="*/ 29527 w 41910"/>
                <a:gd name="connsiteY3" fmla="*/ 25717 h 36194"/>
                <a:gd name="connsiteX4" fmla="*/ 41910 w 41910"/>
                <a:gd name="connsiteY4" fmla="*/ 36195 h 36194"/>
                <a:gd name="connsiteX5" fmla="*/ 34290 w 41910"/>
                <a:gd name="connsiteY5" fmla="*/ 24765 h 36194"/>
                <a:gd name="connsiteX6" fmla="*/ 20955 w 41910"/>
                <a:gd name="connsiteY6" fmla="*/ 18097 h 36194"/>
                <a:gd name="connsiteX7" fmla="*/ 19050 w 41910"/>
                <a:gd name="connsiteY7" fmla="*/ 15240 h 36194"/>
                <a:gd name="connsiteX8" fmla="*/ 19050 w 41910"/>
                <a:gd name="connsiteY8" fmla="*/ 10477 h 36194"/>
                <a:gd name="connsiteX9" fmla="*/ 4763 w 41910"/>
                <a:gd name="connsiteY9" fmla="*/ 5715 h 36194"/>
                <a:gd name="connsiteX10" fmla="*/ 2858 w 41910"/>
                <a:gd name="connsiteY10" fmla="*/ 0 h 36194"/>
                <a:gd name="connsiteX11" fmla="*/ 0 w 41910"/>
                <a:gd name="connsiteY11" fmla="*/ 952 h 36194"/>
                <a:gd name="connsiteX12" fmla="*/ 952 w 41910"/>
                <a:gd name="connsiteY12" fmla="*/ 5715 h 3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10" h="36194">
                  <a:moveTo>
                    <a:pt x="952" y="5715"/>
                  </a:moveTo>
                  <a:cubicBezTo>
                    <a:pt x="6668" y="10477"/>
                    <a:pt x="9525" y="8572"/>
                    <a:pt x="13335" y="10477"/>
                  </a:cubicBezTo>
                  <a:cubicBezTo>
                    <a:pt x="16193" y="13335"/>
                    <a:pt x="17145" y="16192"/>
                    <a:pt x="19050" y="19050"/>
                  </a:cubicBezTo>
                  <a:cubicBezTo>
                    <a:pt x="21908" y="20002"/>
                    <a:pt x="25718" y="22860"/>
                    <a:pt x="29527" y="25717"/>
                  </a:cubicBezTo>
                  <a:cubicBezTo>
                    <a:pt x="33338" y="29527"/>
                    <a:pt x="37148" y="33338"/>
                    <a:pt x="41910" y="36195"/>
                  </a:cubicBezTo>
                  <a:cubicBezTo>
                    <a:pt x="36195" y="31432"/>
                    <a:pt x="36195" y="28575"/>
                    <a:pt x="34290" y="24765"/>
                  </a:cubicBezTo>
                  <a:cubicBezTo>
                    <a:pt x="28575" y="22860"/>
                    <a:pt x="26670" y="19050"/>
                    <a:pt x="20955" y="18097"/>
                  </a:cubicBezTo>
                  <a:cubicBezTo>
                    <a:pt x="21908" y="17145"/>
                    <a:pt x="20955" y="16192"/>
                    <a:pt x="19050" y="15240"/>
                  </a:cubicBezTo>
                  <a:cubicBezTo>
                    <a:pt x="20002" y="13335"/>
                    <a:pt x="21908" y="12382"/>
                    <a:pt x="19050" y="10477"/>
                  </a:cubicBezTo>
                  <a:cubicBezTo>
                    <a:pt x="15240" y="10477"/>
                    <a:pt x="8573" y="5715"/>
                    <a:pt x="4763" y="5715"/>
                  </a:cubicBezTo>
                  <a:cubicBezTo>
                    <a:pt x="3810" y="3810"/>
                    <a:pt x="3810" y="1905"/>
                    <a:pt x="2858" y="0"/>
                  </a:cubicBezTo>
                  <a:cubicBezTo>
                    <a:pt x="1905" y="952"/>
                    <a:pt x="952" y="952"/>
                    <a:pt x="0" y="952"/>
                  </a:cubicBezTo>
                  <a:cubicBezTo>
                    <a:pt x="1905" y="3810"/>
                    <a:pt x="2858" y="4763"/>
                    <a:pt x="952" y="5715"/>
                  </a:cubicBezTo>
                  <a:close/>
                </a:path>
              </a:pathLst>
            </a:custGeom>
            <a:solidFill>
              <a:schemeClr val="accent1"/>
            </a:solidFill>
            <a:ln w="9525" cap="flat">
              <a:noFill/>
              <a:prstDash val="solid"/>
              <a:miter/>
            </a:ln>
          </p:spPr>
          <p:txBody>
            <a:bodyPr rtlCol="0" anchor="ctr">
              <a:noAutofit/>
            </a:bodyPr>
            <a:lstStyle/>
            <a:p>
              <a:endParaRPr lang="zh-CN" altLang="en-US"/>
            </a:p>
          </p:txBody>
        </p:sp>
        <p:sp>
          <p:nvSpPr>
            <p:cNvPr id="683" name="任意多边形: 形状 682">
              <a:extLst>
                <a:ext uri="{FF2B5EF4-FFF2-40B4-BE49-F238E27FC236}">
                  <a16:creationId xmlns:a16="http://schemas.microsoft.com/office/drawing/2014/main" id="{0480306F-550C-4B88-8708-1E1DDD2D634F}"/>
                </a:ext>
              </a:extLst>
            </p:cNvPr>
            <p:cNvSpPr/>
            <p:nvPr/>
          </p:nvSpPr>
          <p:spPr>
            <a:xfrm>
              <a:off x="1810747" y="3334833"/>
              <a:ext cx="71156" cy="33463"/>
            </a:xfrm>
            <a:custGeom>
              <a:avLst/>
              <a:gdLst>
                <a:gd name="connsiteX0" fmla="*/ 88583 w 96752"/>
                <a:gd name="connsiteY0" fmla="*/ 23813 h 45500"/>
                <a:gd name="connsiteX1" fmla="*/ 78105 w 96752"/>
                <a:gd name="connsiteY1" fmla="*/ 17145 h 45500"/>
                <a:gd name="connsiteX2" fmla="*/ 52388 w 96752"/>
                <a:gd name="connsiteY2" fmla="*/ 9525 h 45500"/>
                <a:gd name="connsiteX3" fmla="*/ 36195 w 96752"/>
                <a:gd name="connsiteY3" fmla="*/ 15240 h 45500"/>
                <a:gd name="connsiteX4" fmla="*/ 27623 w 96752"/>
                <a:gd name="connsiteY4" fmla="*/ 5715 h 45500"/>
                <a:gd name="connsiteX5" fmla="*/ 21908 w 96752"/>
                <a:gd name="connsiteY5" fmla="*/ 7620 h 45500"/>
                <a:gd name="connsiteX6" fmla="*/ 18098 w 96752"/>
                <a:gd name="connsiteY6" fmla="*/ 3810 h 45500"/>
                <a:gd name="connsiteX7" fmla="*/ 1905 w 96752"/>
                <a:gd name="connsiteY7" fmla="*/ 0 h 45500"/>
                <a:gd name="connsiteX8" fmla="*/ 0 w 96752"/>
                <a:gd name="connsiteY8" fmla="*/ 4763 h 45500"/>
                <a:gd name="connsiteX9" fmla="*/ 25718 w 96752"/>
                <a:gd name="connsiteY9" fmla="*/ 20955 h 45500"/>
                <a:gd name="connsiteX10" fmla="*/ 77153 w 96752"/>
                <a:gd name="connsiteY10" fmla="*/ 44768 h 45500"/>
                <a:gd name="connsiteX11" fmla="*/ 96203 w 96752"/>
                <a:gd name="connsiteY11" fmla="*/ 31433 h 45500"/>
                <a:gd name="connsiteX12" fmla="*/ 88583 w 96752"/>
                <a:gd name="connsiteY12" fmla="*/ 23813 h 4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52" h="45500">
                  <a:moveTo>
                    <a:pt x="88583" y="23813"/>
                  </a:moveTo>
                  <a:cubicBezTo>
                    <a:pt x="85725" y="21908"/>
                    <a:pt x="81915" y="19050"/>
                    <a:pt x="78105" y="17145"/>
                  </a:cubicBezTo>
                  <a:cubicBezTo>
                    <a:pt x="70485" y="13335"/>
                    <a:pt x="60960" y="10478"/>
                    <a:pt x="52388" y="9525"/>
                  </a:cubicBezTo>
                  <a:cubicBezTo>
                    <a:pt x="51435" y="16193"/>
                    <a:pt x="45720" y="17145"/>
                    <a:pt x="36195" y="15240"/>
                  </a:cubicBezTo>
                  <a:cubicBezTo>
                    <a:pt x="38100" y="11430"/>
                    <a:pt x="28575" y="9525"/>
                    <a:pt x="27623" y="5715"/>
                  </a:cubicBezTo>
                  <a:cubicBezTo>
                    <a:pt x="26670" y="9525"/>
                    <a:pt x="21908" y="5715"/>
                    <a:pt x="21908" y="7620"/>
                  </a:cubicBezTo>
                  <a:cubicBezTo>
                    <a:pt x="21908" y="5715"/>
                    <a:pt x="20003" y="4763"/>
                    <a:pt x="18098" y="3810"/>
                  </a:cubicBezTo>
                  <a:cubicBezTo>
                    <a:pt x="17145" y="7620"/>
                    <a:pt x="7620" y="1905"/>
                    <a:pt x="1905" y="0"/>
                  </a:cubicBezTo>
                  <a:cubicBezTo>
                    <a:pt x="953" y="2858"/>
                    <a:pt x="2858" y="2858"/>
                    <a:pt x="0" y="4763"/>
                  </a:cubicBezTo>
                  <a:cubicBezTo>
                    <a:pt x="5715" y="10478"/>
                    <a:pt x="20955" y="18097"/>
                    <a:pt x="25718" y="20955"/>
                  </a:cubicBezTo>
                  <a:cubicBezTo>
                    <a:pt x="40958" y="21908"/>
                    <a:pt x="58103" y="40005"/>
                    <a:pt x="77153" y="44768"/>
                  </a:cubicBezTo>
                  <a:cubicBezTo>
                    <a:pt x="90488" y="47625"/>
                    <a:pt x="99060" y="41910"/>
                    <a:pt x="96203" y="31433"/>
                  </a:cubicBezTo>
                  <a:cubicBezTo>
                    <a:pt x="95250" y="28575"/>
                    <a:pt x="92393" y="26670"/>
                    <a:pt x="88583" y="23813"/>
                  </a:cubicBezTo>
                  <a:close/>
                </a:path>
              </a:pathLst>
            </a:custGeom>
            <a:solidFill>
              <a:schemeClr val="accent1"/>
            </a:solidFill>
            <a:ln w="9525" cap="flat">
              <a:noFill/>
              <a:prstDash val="solid"/>
              <a:miter/>
            </a:ln>
          </p:spPr>
          <p:txBody>
            <a:bodyPr rtlCol="0" anchor="ctr">
              <a:noAutofit/>
            </a:bodyPr>
            <a:lstStyle/>
            <a:p>
              <a:endParaRPr lang="zh-CN" altLang="en-US"/>
            </a:p>
          </p:txBody>
        </p:sp>
      </p:grpSp>
      <p:sp>
        <p:nvSpPr>
          <p:cNvPr id="586" name="文本框 585">
            <a:extLst>
              <a:ext uri="{FF2B5EF4-FFF2-40B4-BE49-F238E27FC236}">
                <a16:creationId xmlns:a16="http://schemas.microsoft.com/office/drawing/2014/main" id="{3FFDA3D3-F4DA-464D-AB72-0520141DE084}"/>
              </a:ext>
            </a:extLst>
          </p:cNvPr>
          <p:cNvSpPr txBox="1"/>
          <p:nvPr/>
        </p:nvSpPr>
        <p:spPr>
          <a:xfrm>
            <a:off x="1733268" y="2678783"/>
            <a:ext cx="615553" cy="738664"/>
          </a:xfrm>
          <a:prstGeom prst="rect">
            <a:avLst/>
          </a:prstGeom>
          <a:noFill/>
        </p:spPr>
        <p:txBody>
          <a:bodyPr wrap="none" lIns="0" tIns="0" rIns="0" bIns="0" rtlCol="0" anchor="t">
            <a:noAutofit/>
          </a:bodyPr>
          <a:lstStyle/>
          <a:p>
            <a:pPr algn="ctr"/>
            <a:r>
              <a:rPr lang="en-US" altLang="zh-CN" sz="4000" dirty="0">
                <a:solidFill>
                  <a:schemeClr val="bg1"/>
                </a:solidFill>
                <a:latin typeface="+mj-ea"/>
                <a:ea typeface="+mj-ea"/>
              </a:rPr>
              <a:t>I</a:t>
            </a:r>
            <a:endParaRPr lang="zh-CN" altLang="en-US" sz="4000" dirty="0">
              <a:solidFill>
                <a:schemeClr val="bg1"/>
              </a:solidFill>
              <a:latin typeface="+mj-ea"/>
              <a:ea typeface="+mj-ea"/>
            </a:endParaRPr>
          </a:p>
        </p:txBody>
      </p:sp>
      <p:sp>
        <p:nvSpPr>
          <p:cNvPr id="36" name="文本框 35">
            <a:extLst>
              <a:ext uri="{FF2B5EF4-FFF2-40B4-BE49-F238E27FC236}">
                <a16:creationId xmlns:a16="http://schemas.microsoft.com/office/drawing/2014/main" id="{582CC29C-86E3-4265-A875-63DFAAB2E6BB}"/>
              </a:ext>
            </a:extLst>
          </p:cNvPr>
          <p:cNvSpPr txBox="1"/>
          <p:nvPr/>
        </p:nvSpPr>
        <p:spPr>
          <a:xfrm>
            <a:off x="2568287" y="2671431"/>
            <a:ext cx="2743584" cy="553998"/>
          </a:xfrm>
          <a:prstGeom prst="rect">
            <a:avLst/>
          </a:prstGeom>
          <a:noFill/>
        </p:spPr>
        <p:txBody>
          <a:bodyPr wrap="square" lIns="0" tIns="0" rIns="0" bIns="0" rtlCol="0" anchor="t">
            <a:noAutofit/>
          </a:bodyPr>
          <a:lstStyle/>
          <a:p>
            <a:r>
              <a:rPr lang="en-US" altLang="zh-CN" sz="3600" dirty="0">
                <a:solidFill>
                  <a:schemeClr val="accent1"/>
                </a:solidFill>
                <a:latin typeface="+mj-ea"/>
                <a:ea typeface="+mj-ea"/>
              </a:rPr>
              <a:t>Definition</a:t>
            </a:r>
          </a:p>
        </p:txBody>
      </p:sp>
      <p:grpSp>
        <p:nvGrpSpPr>
          <p:cNvPr id="3" name="组合 2">
            <a:extLst>
              <a:ext uri="{FF2B5EF4-FFF2-40B4-BE49-F238E27FC236}">
                <a16:creationId xmlns:a16="http://schemas.microsoft.com/office/drawing/2014/main" id="{99947992-63AB-4380-BB5D-A53CE59718FC}"/>
              </a:ext>
            </a:extLst>
          </p:cNvPr>
          <p:cNvGrpSpPr/>
          <p:nvPr/>
        </p:nvGrpSpPr>
        <p:grpSpPr>
          <a:xfrm>
            <a:off x="4347336" y="5778805"/>
            <a:ext cx="3497328" cy="405127"/>
            <a:chOff x="3207547" y="5520679"/>
            <a:chExt cx="5776906" cy="669191"/>
          </a:xfrm>
        </p:grpSpPr>
        <p:sp>
          <p:nvSpPr>
            <p:cNvPr id="1061" name="任意多边形: 形状 1060">
              <a:extLst>
                <a:ext uri="{FF2B5EF4-FFF2-40B4-BE49-F238E27FC236}">
                  <a16:creationId xmlns:a16="http://schemas.microsoft.com/office/drawing/2014/main" id="{B21A67F8-DA98-4C98-9576-A921878FEDB2}"/>
                </a:ext>
              </a:extLst>
            </p:cNvPr>
            <p:cNvSpPr/>
            <p:nvPr/>
          </p:nvSpPr>
          <p:spPr>
            <a:xfrm flipH="1">
              <a:off x="5783146" y="5850660"/>
              <a:ext cx="248582" cy="105519"/>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2" name="任意多边形: 形状 1061">
              <a:extLst>
                <a:ext uri="{FF2B5EF4-FFF2-40B4-BE49-F238E27FC236}">
                  <a16:creationId xmlns:a16="http://schemas.microsoft.com/office/drawing/2014/main" id="{A079905D-8960-465A-A6AB-C303F7995968}"/>
                </a:ext>
              </a:extLst>
            </p:cNvPr>
            <p:cNvSpPr/>
            <p:nvPr/>
          </p:nvSpPr>
          <p:spPr>
            <a:xfrm flipH="1">
              <a:off x="6475057" y="5574220"/>
              <a:ext cx="248582" cy="106198"/>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3" name="任意多边形: 形状 1062">
              <a:extLst>
                <a:ext uri="{FF2B5EF4-FFF2-40B4-BE49-F238E27FC236}">
                  <a16:creationId xmlns:a16="http://schemas.microsoft.com/office/drawing/2014/main" id="{EEEF07EC-21AA-45C6-9C6C-26C8E7069D09}"/>
                </a:ext>
              </a:extLst>
            </p:cNvPr>
            <p:cNvSpPr/>
            <p:nvPr/>
          </p:nvSpPr>
          <p:spPr>
            <a:xfrm flipH="1">
              <a:off x="5090292" y="5520679"/>
              <a:ext cx="249526" cy="106640"/>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4" name="任意多边形: 形状 1063">
              <a:extLst>
                <a:ext uri="{FF2B5EF4-FFF2-40B4-BE49-F238E27FC236}">
                  <a16:creationId xmlns:a16="http://schemas.microsoft.com/office/drawing/2014/main" id="{2AE03AFB-30FB-4C26-BF5C-141BCC176D3B}"/>
                </a:ext>
              </a:extLst>
            </p:cNvPr>
            <p:cNvSpPr/>
            <p:nvPr/>
          </p:nvSpPr>
          <p:spPr>
            <a:xfrm flipH="1">
              <a:off x="7738875" y="5738608"/>
              <a:ext cx="470509" cy="224104"/>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5" name="任意多边形: 形状 1064">
              <a:extLst>
                <a:ext uri="{FF2B5EF4-FFF2-40B4-BE49-F238E27FC236}">
                  <a16:creationId xmlns:a16="http://schemas.microsoft.com/office/drawing/2014/main" id="{DAD3D9E4-0B8C-49CF-A9FA-C2B1F0915C7D}"/>
                </a:ext>
              </a:extLst>
            </p:cNvPr>
            <p:cNvSpPr/>
            <p:nvPr/>
          </p:nvSpPr>
          <p:spPr>
            <a:xfrm flipH="1">
              <a:off x="7166968" y="5976958"/>
              <a:ext cx="128579" cy="88324"/>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6" name="任意多边形: 形状 1065">
              <a:extLst>
                <a:ext uri="{FF2B5EF4-FFF2-40B4-BE49-F238E27FC236}">
                  <a16:creationId xmlns:a16="http://schemas.microsoft.com/office/drawing/2014/main" id="{8C6BD094-143A-4295-B2E3-E75EC4AE0C80}"/>
                </a:ext>
              </a:extLst>
            </p:cNvPr>
            <p:cNvSpPr/>
            <p:nvPr/>
          </p:nvSpPr>
          <p:spPr>
            <a:xfrm flipH="1">
              <a:off x="3207547" y="5978414"/>
              <a:ext cx="174654" cy="75864"/>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7" name="任意多边形: 形状 1066">
              <a:extLst>
                <a:ext uri="{FF2B5EF4-FFF2-40B4-BE49-F238E27FC236}">
                  <a16:creationId xmlns:a16="http://schemas.microsoft.com/office/drawing/2014/main" id="{358DFC0C-F231-4ACA-88A3-BB6AADB6C9DC}"/>
                </a:ext>
              </a:extLst>
            </p:cNvPr>
            <p:cNvSpPr/>
            <p:nvPr/>
          </p:nvSpPr>
          <p:spPr>
            <a:xfrm flipH="1">
              <a:off x="8652709" y="5830390"/>
              <a:ext cx="331744" cy="146568"/>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8" name="任意多边形: 形状 1067">
              <a:extLst>
                <a:ext uri="{FF2B5EF4-FFF2-40B4-BE49-F238E27FC236}">
                  <a16:creationId xmlns:a16="http://schemas.microsoft.com/office/drawing/2014/main" id="{99E1BDB6-D4B8-4701-8C3F-371EB1F48C56}"/>
                </a:ext>
              </a:extLst>
            </p:cNvPr>
            <p:cNvSpPr/>
            <p:nvPr/>
          </p:nvSpPr>
          <p:spPr>
            <a:xfrm flipH="1">
              <a:off x="4397436" y="5842466"/>
              <a:ext cx="249527" cy="105669"/>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1069" name="任意多边形: 形状 1068">
              <a:extLst>
                <a:ext uri="{FF2B5EF4-FFF2-40B4-BE49-F238E27FC236}">
                  <a16:creationId xmlns:a16="http://schemas.microsoft.com/office/drawing/2014/main" id="{A42CC37D-B69E-4828-B261-47C9256166FA}"/>
                </a:ext>
              </a:extLst>
            </p:cNvPr>
            <p:cNvSpPr/>
            <p:nvPr/>
          </p:nvSpPr>
          <p:spPr>
            <a:xfrm flipH="1">
              <a:off x="3825529" y="6099842"/>
              <a:ext cx="128579" cy="90028"/>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grpSp>
        <p:nvGrpSpPr>
          <p:cNvPr id="151" name="组合 150">
            <a:extLst>
              <a:ext uri="{FF2B5EF4-FFF2-40B4-BE49-F238E27FC236}">
                <a16:creationId xmlns:a16="http://schemas.microsoft.com/office/drawing/2014/main" id="{B027B57A-A35B-4E86-8913-FCB51FF6D0BD}"/>
              </a:ext>
            </a:extLst>
          </p:cNvPr>
          <p:cNvGrpSpPr/>
          <p:nvPr/>
        </p:nvGrpSpPr>
        <p:grpSpPr>
          <a:xfrm>
            <a:off x="4856383" y="576558"/>
            <a:ext cx="600929" cy="323366"/>
            <a:chOff x="4712037" y="543610"/>
            <a:chExt cx="1027707" cy="553019"/>
          </a:xfrm>
        </p:grpSpPr>
        <p:sp>
          <p:nvSpPr>
            <p:cNvPr id="1085" name="图形 2605">
              <a:extLst>
                <a:ext uri="{FF2B5EF4-FFF2-40B4-BE49-F238E27FC236}">
                  <a16:creationId xmlns:a16="http://schemas.microsoft.com/office/drawing/2014/main" id="{57894424-C717-4560-918B-6B457BEF86DC}"/>
                </a:ext>
              </a:extLst>
            </p:cNvPr>
            <p:cNvSpPr/>
            <p:nvPr/>
          </p:nvSpPr>
          <p:spPr>
            <a:xfrm rot="2848574">
              <a:off x="4949375" y="732464"/>
              <a:ext cx="36000" cy="36000"/>
            </a:xfrm>
            <a:custGeom>
              <a:avLst/>
              <a:gdLst>
                <a:gd name="connsiteX0" fmla="*/ 34691 w 49404"/>
                <a:gd name="connsiteY0" fmla="*/ 51216 h 51216"/>
                <a:gd name="connsiteX1" fmla="*/ 62 w 49404"/>
                <a:gd name="connsiteY1" fmla="*/ 18277 h 51216"/>
                <a:gd name="connsiteX2" fmla="*/ 16507 w 49404"/>
                <a:gd name="connsiteY2" fmla="*/ 43 h 51216"/>
                <a:gd name="connsiteX3" fmla="*/ 49000 w 49404"/>
                <a:gd name="connsiteY3" fmla="*/ 33579 h 51216"/>
                <a:gd name="connsiteX4" fmla="*/ 34691 w 49404"/>
                <a:gd name="connsiteY4" fmla="*/ 51216 h 5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04" h="51216">
                  <a:moveTo>
                    <a:pt x="34691" y="51216"/>
                  </a:moveTo>
                  <a:cubicBezTo>
                    <a:pt x="13626" y="50570"/>
                    <a:pt x="-1080" y="34026"/>
                    <a:pt x="62" y="18277"/>
                  </a:cubicBezTo>
                  <a:cubicBezTo>
                    <a:pt x="758" y="8340"/>
                    <a:pt x="3590" y="-702"/>
                    <a:pt x="16507" y="43"/>
                  </a:cubicBezTo>
                  <a:cubicBezTo>
                    <a:pt x="31710" y="937"/>
                    <a:pt x="52577" y="20860"/>
                    <a:pt x="49000" y="33579"/>
                  </a:cubicBezTo>
                  <a:cubicBezTo>
                    <a:pt x="46814" y="41429"/>
                    <a:pt x="37970" y="47391"/>
                    <a:pt x="34691" y="51216"/>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88" name="图形 2605">
              <a:extLst>
                <a:ext uri="{FF2B5EF4-FFF2-40B4-BE49-F238E27FC236}">
                  <a16:creationId xmlns:a16="http://schemas.microsoft.com/office/drawing/2014/main" id="{76F7FF0A-507D-468A-AE70-4828319657A6}"/>
                </a:ext>
              </a:extLst>
            </p:cNvPr>
            <p:cNvSpPr/>
            <p:nvPr/>
          </p:nvSpPr>
          <p:spPr>
            <a:xfrm rot="2848574">
              <a:off x="4849496" y="763419"/>
              <a:ext cx="36000" cy="36000"/>
            </a:xfrm>
            <a:custGeom>
              <a:avLst/>
              <a:gdLst>
                <a:gd name="connsiteX0" fmla="*/ 38124 w 38124"/>
                <a:gd name="connsiteY0" fmla="*/ 31698 h 53809"/>
                <a:gd name="connsiteX1" fmla="*/ 26896 w 38124"/>
                <a:gd name="connsiteY1" fmla="*/ 52962 h 53809"/>
                <a:gd name="connsiteX2" fmla="*/ 6128 w 38124"/>
                <a:gd name="connsiteY2" fmla="*/ 47746 h 53809"/>
                <a:gd name="connsiteX3" fmla="*/ 8960 w 38124"/>
                <a:gd name="connsiteY3" fmla="*/ 1292 h 53809"/>
                <a:gd name="connsiteX4" fmla="*/ 38124 w 38124"/>
                <a:gd name="connsiteY4" fmla="*/ 31698 h 53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24" h="53809">
                  <a:moveTo>
                    <a:pt x="38124" y="31698"/>
                  </a:moveTo>
                  <a:cubicBezTo>
                    <a:pt x="35938" y="36269"/>
                    <a:pt x="33404" y="46653"/>
                    <a:pt x="26896" y="52962"/>
                  </a:cubicBezTo>
                  <a:cubicBezTo>
                    <a:pt x="24114" y="55645"/>
                    <a:pt x="12289" y="51422"/>
                    <a:pt x="6128" y="47746"/>
                  </a:cubicBezTo>
                  <a:cubicBezTo>
                    <a:pt x="-3709" y="41883"/>
                    <a:pt x="-927" y="6410"/>
                    <a:pt x="8960" y="1292"/>
                  </a:cubicBezTo>
                  <a:cubicBezTo>
                    <a:pt x="20437" y="-4620"/>
                    <a:pt x="37776" y="10484"/>
                    <a:pt x="38124" y="31698"/>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2" name="图形 2605">
              <a:extLst>
                <a:ext uri="{FF2B5EF4-FFF2-40B4-BE49-F238E27FC236}">
                  <a16:creationId xmlns:a16="http://schemas.microsoft.com/office/drawing/2014/main" id="{E7CDDF9C-3C87-48AE-8690-C56534E642C7}"/>
                </a:ext>
              </a:extLst>
            </p:cNvPr>
            <p:cNvSpPr/>
            <p:nvPr/>
          </p:nvSpPr>
          <p:spPr>
            <a:xfrm rot="2848574">
              <a:off x="4834183" y="743146"/>
              <a:ext cx="36000" cy="36000"/>
            </a:xfrm>
            <a:custGeom>
              <a:avLst/>
              <a:gdLst>
                <a:gd name="connsiteX0" fmla="*/ 969 w 27819"/>
                <a:gd name="connsiteY0" fmla="*/ 42510 h 42509"/>
                <a:gd name="connsiteX1" fmla="*/ 14582 w 27819"/>
                <a:gd name="connsiteY1" fmla="*/ 478 h 42509"/>
                <a:gd name="connsiteX2" fmla="*/ 26754 w 27819"/>
                <a:gd name="connsiteY2" fmla="*/ 2316 h 42509"/>
                <a:gd name="connsiteX3" fmla="*/ 25512 w 27819"/>
                <a:gd name="connsiteY3" fmla="*/ 35504 h 42509"/>
                <a:gd name="connsiteX4" fmla="*/ 969 w 27819"/>
                <a:gd name="connsiteY4" fmla="*/ 42510 h 4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9" h="42509">
                  <a:moveTo>
                    <a:pt x="969" y="42510"/>
                  </a:moveTo>
                  <a:cubicBezTo>
                    <a:pt x="-571" y="23431"/>
                    <a:pt x="-2509" y="8129"/>
                    <a:pt x="14582" y="478"/>
                  </a:cubicBezTo>
                  <a:cubicBezTo>
                    <a:pt x="17861" y="-1012"/>
                    <a:pt x="26705" y="1372"/>
                    <a:pt x="26754" y="2316"/>
                  </a:cubicBezTo>
                  <a:cubicBezTo>
                    <a:pt x="27400" y="13495"/>
                    <a:pt x="29338" y="25667"/>
                    <a:pt x="25512" y="35504"/>
                  </a:cubicBezTo>
                  <a:cubicBezTo>
                    <a:pt x="23724" y="40125"/>
                    <a:pt x="10160" y="40175"/>
                    <a:pt x="969" y="4251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3" name="图形 2605">
              <a:extLst>
                <a:ext uri="{FF2B5EF4-FFF2-40B4-BE49-F238E27FC236}">
                  <a16:creationId xmlns:a16="http://schemas.microsoft.com/office/drawing/2014/main" id="{D88584C3-6FF6-40FF-AE7F-7023752EC979}"/>
                </a:ext>
              </a:extLst>
            </p:cNvPr>
            <p:cNvSpPr/>
            <p:nvPr/>
          </p:nvSpPr>
          <p:spPr>
            <a:xfrm rot="2848574">
              <a:off x="5400386" y="695624"/>
              <a:ext cx="36000" cy="36000"/>
            </a:xfrm>
            <a:custGeom>
              <a:avLst/>
              <a:gdLst>
                <a:gd name="connsiteX0" fmla="*/ 5633 w 36277"/>
                <a:gd name="connsiteY0" fmla="*/ 0 h 37699"/>
                <a:gd name="connsiteX1" fmla="*/ 35244 w 36277"/>
                <a:gd name="connsiteY1" fmla="*/ 21513 h 37699"/>
                <a:gd name="connsiteX2" fmla="*/ 10154 w 36277"/>
                <a:gd name="connsiteY2" fmla="*/ 37361 h 37699"/>
                <a:gd name="connsiteX3" fmla="*/ 5633 w 36277"/>
                <a:gd name="connsiteY3" fmla="*/ 0 h 37699"/>
              </a:gdLst>
              <a:ahLst/>
              <a:cxnLst>
                <a:cxn ang="0">
                  <a:pos x="connsiteX0" y="connsiteY0"/>
                </a:cxn>
                <a:cxn ang="0">
                  <a:pos x="connsiteX1" y="connsiteY1"/>
                </a:cxn>
                <a:cxn ang="0">
                  <a:pos x="connsiteX2" y="connsiteY2"/>
                </a:cxn>
                <a:cxn ang="0">
                  <a:pos x="connsiteX3" y="connsiteY3"/>
                </a:cxn>
              </a:cxnLst>
              <a:rect l="l" t="t" r="r" b="b"/>
              <a:pathLst>
                <a:path w="36277" h="37699">
                  <a:moveTo>
                    <a:pt x="5633" y="0"/>
                  </a:moveTo>
                  <a:cubicBezTo>
                    <a:pt x="24562" y="1093"/>
                    <a:pt x="40560" y="12818"/>
                    <a:pt x="35244" y="21513"/>
                  </a:cubicBezTo>
                  <a:cubicBezTo>
                    <a:pt x="30425" y="29462"/>
                    <a:pt x="15669" y="39696"/>
                    <a:pt x="10154" y="37361"/>
                  </a:cubicBezTo>
                  <a:cubicBezTo>
                    <a:pt x="-8079" y="29661"/>
                    <a:pt x="3348" y="13961"/>
                    <a:pt x="5633"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5" name="图形 2605">
              <a:extLst>
                <a:ext uri="{FF2B5EF4-FFF2-40B4-BE49-F238E27FC236}">
                  <a16:creationId xmlns:a16="http://schemas.microsoft.com/office/drawing/2014/main" id="{7D42EEB5-1B7F-4B6A-ADDC-174F68BB2D60}"/>
                </a:ext>
              </a:extLst>
            </p:cNvPr>
            <p:cNvSpPr/>
            <p:nvPr/>
          </p:nvSpPr>
          <p:spPr>
            <a:xfrm rot="2848574">
              <a:off x="4883694" y="623605"/>
              <a:ext cx="36000" cy="36000"/>
            </a:xfrm>
            <a:custGeom>
              <a:avLst/>
              <a:gdLst>
                <a:gd name="connsiteX0" fmla="*/ 0 w 31814"/>
                <a:gd name="connsiteY0" fmla="*/ 27928 h 40793"/>
                <a:gd name="connsiteX1" fmla="*/ 20419 w 31814"/>
                <a:gd name="connsiteY1" fmla="*/ 7 h 40793"/>
                <a:gd name="connsiteX2" fmla="*/ 31300 w 31814"/>
                <a:gd name="connsiteY2" fmla="*/ 20625 h 40793"/>
                <a:gd name="connsiteX3" fmla="*/ 15501 w 31814"/>
                <a:gd name="connsiteY3" fmla="*/ 40697 h 40793"/>
                <a:gd name="connsiteX4" fmla="*/ 0 w 31814"/>
                <a:gd name="connsiteY4" fmla="*/ 27928 h 4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14" h="40793">
                  <a:moveTo>
                    <a:pt x="0" y="27928"/>
                  </a:moveTo>
                  <a:cubicBezTo>
                    <a:pt x="1490" y="10738"/>
                    <a:pt x="7999" y="1448"/>
                    <a:pt x="20419" y="7"/>
                  </a:cubicBezTo>
                  <a:cubicBezTo>
                    <a:pt x="23351" y="-341"/>
                    <a:pt x="29810" y="12924"/>
                    <a:pt x="31300" y="20625"/>
                  </a:cubicBezTo>
                  <a:cubicBezTo>
                    <a:pt x="33536" y="31853"/>
                    <a:pt x="28518" y="41889"/>
                    <a:pt x="15501" y="40697"/>
                  </a:cubicBezTo>
                  <a:cubicBezTo>
                    <a:pt x="10036" y="40150"/>
                    <a:pt x="5167" y="32400"/>
                    <a:pt x="0" y="27928"/>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7" name="图形 2605">
              <a:extLst>
                <a:ext uri="{FF2B5EF4-FFF2-40B4-BE49-F238E27FC236}">
                  <a16:creationId xmlns:a16="http://schemas.microsoft.com/office/drawing/2014/main" id="{601B6370-FCF1-4B5A-B1C1-E3833DE38DA2}"/>
                </a:ext>
              </a:extLst>
            </p:cNvPr>
            <p:cNvSpPr/>
            <p:nvPr/>
          </p:nvSpPr>
          <p:spPr>
            <a:xfrm rot="2848574">
              <a:off x="4712037" y="592446"/>
              <a:ext cx="36000" cy="36000"/>
            </a:xfrm>
            <a:custGeom>
              <a:avLst/>
              <a:gdLst>
                <a:gd name="connsiteX0" fmla="*/ 18721 w 37699"/>
                <a:gd name="connsiteY0" fmla="*/ 0 h 36237"/>
                <a:gd name="connsiteX1" fmla="*/ 37699 w 37699"/>
                <a:gd name="connsiteY1" fmla="*/ 19724 h 36237"/>
                <a:gd name="connsiteX2" fmla="*/ 13057 w 37699"/>
                <a:gd name="connsiteY2" fmla="*/ 36169 h 36237"/>
                <a:gd name="connsiteX3" fmla="*/ 40 w 37699"/>
                <a:gd name="connsiteY3" fmla="*/ 24444 h 36237"/>
                <a:gd name="connsiteX4" fmla="*/ 18721 w 37699"/>
                <a:gd name="connsiteY4" fmla="*/ 0 h 3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99" h="36237">
                  <a:moveTo>
                    <a:pt x="18721" y="0"/>
                  </a:moveTo>
                  <a:cubicBezTo>
                    <a:pt x="27664" y="9291"/>
                    <a:pt x="32681" y="14507"/>
                    <a:pt x="37699" y="19724"/>
                  </a:cubicBezTo>
                  <a:cubicBezTo>
                    <a:pt x="29601" y="25487"/>
                    <a:pt x="22000" y="32492"/>
                    <a:pt x="13057" y="36169"/>
                  </a:cubicBezTo>
                  <a:cubicBezTo>
                    <a:pt x="10523" y="37212"/>
                    <a:pt x="-755" y="26083"/>
                    <a:pt x="40" y="24444"/>
                  </a:cubicBezTo>
                  <a:cubicBezTo>
                    <a:pt x="3816" y="16743"/>
                    <a:pt x="10324" y="10384"/>
                    <a:pt x="18721"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8" name="图形 2605">
              <a:extLst>
                <a:ext uri="{FF2B5EF4-FFF2-40B4-BE49-F238E27FC236}">
                  <a16:creationId xmlns:a16="http://schemas.microsoft.com/office/drawing/2014/main" id="{483F67C6-9411-4D76-A3CD-FBA7FC588F31}"/>
                </a:ext>
              </a:extLst>
            </p:cNvPr>
            <p:cNvSpPr/>
            <p:nvPr/>
          </p:nvSpPr>
          <p:spPr>
            <a:xfrm rot="2848574">
              <a:off x="5703744" y="708531"/>
              <a:ext cx="36000" cy="36000"/>
            </a:xfrm>
            <a:custGeom>
              <a:avLst/>
              <a:gdLst>
                <a:gd name="connsiteX0" fmla="*/ 29575 w 29575"/>
                <a:gd name="connsiteY0" fmla="*/ 12919 h 34723"/>
                <a:gd name="connsiteX1" fmla="*/ 10398 w 29575"/>
                <a:gd name="connsiteY1" fmla="*/ 34680 h 34723"/>
                <a:gd name="connsiteX2" fmla="*/ 263 w 29575"/>
                <a:gd name="connsiteY2" fmla="*/ 20421 h 34723"/>
                <a:gd name="connsiteX3" fmla="*/ 16310 w 29575"/>
                <a:gd name="connsiteY3" fmla="*/ 2 h 34723"/>
                <a:gd name="connsiteX4" fmla="*/ 29575 w 29575"/>
                <a:gd name="connsiteY4" fmla="*/ 12919 h 34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75" h="34723">
                  <a:moveTo>
                    <a:pt x="29575" y="12919"/>
                  </a:moveTo>
                  <a:cubicBezTo>
                    <a:pt x="29029" y="28718"/>
                    <a:pt x="21974" y="35326"/>
                    <a:pt x="10398" y="34680"/>
                  </a:cubicBezTo>
                  <a:cubicBezTo>
                    <a:pt x="6622" y="34482"/>
                    <a:pt x="1057" y="25787"/>
                    <a:pt x="263" y="20421"/>
                  </a:cubicBezTo>
                  <a:cubicBezTo>
                    <a:pt x="-1327" y="9243"/>
                    <a:pt x="4337" y="-147"/>
                    <a:pt x="16310" y="2"/>
                  </a:cubicBezTo>
                  <a:cubicBezTo>
                    <a:pt x="20781" y="2"/>
                    <a:pt x="25154" y="8348"/>
                    <a:pt x="29575" y="12919"/>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2" name="图形 2605">
              <a:extLst>
                <a:ext uri="{FF2B5EF4-FFF2-40B4-BE49-F238E27FC236}">
                  <a16:creationId xmlns:a16="http://schemas.microsoft.com/office/drawing/2014/main" id="{49EF3410-0C38-499C-9C36-512BE5CD0B9C}"/>
                </a:ext>
              </a:extLst>
            </p:cNvPr>
            <p:cNvSpPr/>
            <p:nvPr/>
          </p:nvSpPr>
          <p:spPr>
            <a:xfrm rot="2848574">
              <a:off x="4739582" y="664805"/>
              <a:ext cx="36000" cy="36000"/>
            </a:xfrm>
            <a:custGeom>
              <a:avLst/>
              <a:gdLst>
                <a:gd name="connsiteX0" fmla="*/ 37212 w 37212"/>
                <a:gd name="connsiteY0" fmla="*/ 20877 h 20876"/>
                <a:gd name="connsiteX1" fmla="*/ 0 w 37212"/>
                <a:gd name="connsiteY1" fmla="*/ 18691 h 20876"/>
                <a:gd name="connsiteX2" fmla="*/ 0 w 37212"/>
                <a:gd name="connsiteY2" fmla="*/ 1351 h 20876"/>
                <a:gd name="connsiteX3" fmla="*/ 37212 w 37212"/>
                <a:gd name="connsiteY3" fmla="*/ 20877 h 20876"/>
              </a:gdLst>
              <a:ahLst/>
              <a:cxnLst>
                <a:cxn ang="0">
                  <a:pos x="connsiteX0" y="connsiteY0"/>
                </a:cxn>
                <a:cxn ang="0">
                  <a:pos x="connsiteX1" y="connsiteY1"/>
                </a:cxn>
                <a:cxn ang="0">
                  <a:pos x="connsiteX2" y="connsiteY2"/>
                </a:cxn>
                <a:cxn ang="0">
                  <a:pos x="connsiteX3" y="connsiteY3"/>
                </a:cxn>
              </a:cxnLst>
              <a:rect l="l" t="t" r="r" b="b"/>
              <a:pathLst>
                <a:path w="37212" h="20876">
                  <a:moveTo>
                    <a:pt x="37212" y="20877"/>
                  </a:moveTo>
                  <a:cubicBezTo>
                    <a:pt x="23748" y="20082"/>
                    <a:pt x="12172" y="19386"/>
                    <a:pt x="0" y="18691"/>
                  </a:cubicBezTo>
                  <a:cubicBezTo>
                    <a:pt x="0" y="11685"/>
                    <a:pt x="0" y="6518"/>
                    <a:pt x="0" y="1351"/>
                  </a:cubicBezTo>
                  <a:cubicBezTo>
                    <a:pt x="24096" y="-2822"/>
                    <a:pt x="35275" y="2395"/>
                    <a:pt x="37212" y="20877"/>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4" name="图形 2605">
              <a:extLst>
                <a:ext uri="{FF2B5EF4-FFF2-40B4-BE49-F238E27FC236}">
                  <a16:creationId xmlns:a16="http://schemas.microsoft.com/office/drawing/2014/main" id="{4B26A095-B9EE-4D25-BDB1-8812E4607F9C}"/>
                </a:ext>
              </a:extLst>
            </p:cNvPr>
            <p:cNvSpPr/>
            <p:nvPr/>
          </p:nvSpPr>
          <p:spPr>
            <a:xfrm rot="2848574">
              <a:off x="4892500" y="543610"/>
              <a:ext cx="36000" cy="36000"/>
            </a:xfrm>
            <a:custGeom>
              <a:avLst/>
              <a:gdLst>
                <a:gd name="connsiteX0" fmla="*/ 35519 w 35518"/>
                <a:gd name="connsiteY0" fmla="*/ 1886 h 31736"/>
                <a:gd name="connsiteX1" fmla="*/ 13907 w 35518"/>
                <a:gd name="connsiteY1" fmla="*/ 29509 h 31736"/>
                <a:gd name="connsiteX2" fmla="*/ 2976 w 35518"/>
                <a:gd name="connsiteY2" fmla="*/ 30900 h 31736"/>
                <a:gd name="connsiteX3" fmla="*/ 492 w 35518"/>
                <a:gd name="connsiteY3" fmla="*/ 20467 h 31736"/>
                <a:gd name="connsiteX4" fmla="*/ 35519 w 35518"/>
                <a:gd name="connsiteY4" fmla="*/ 1886 h 31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8" h="31736">
                  <a:moveTo>
                    <a:pt x="35519" y="1886"/>
                  </a:moveTo>
                  <a:cubicBezTo>
                    <a:pt x="27321" y="12567"/>
                    <a:pt x="21160" y="21560"/>
                    <a:pt x="13907" y="29509"/>
                  </a:cubicBezTo>
                  <a:cubicBezTo>
                    <a:pt x="11870" y="31695"/>
                    <a:pt x="5510" y="32490"/>
                    <a:pt x="2976" y="30900"/>
                  </a:cubicBezTo>
                  <a:cubicBezTo>
                    <a:pt x="741" y="29509"/>
                    <a:pt x="-849" y="23050"/>
                    <a:pt x="492" y="20467"/>
                  </a:cubicBezTo>
                  <a:cubicBezTo>
                    <a:pt x="6752" y="8593"/>
                    <a:pt x="12565" y="-5070"/>
                    <a:pt x="35519" y="1886"/>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6" name="图形 2605">
              <a:extLst>
                <a:ext uri="{FF2B5EF4-FFF2-40B4-BE49-F238E27FC236}">
                  <a16:creationId xmlns:a16="http://schemas.microsoft.com/office/drawing/2014/main" id="{D90C5670-22A1-4CF6-B8F4-99D2247D7EC3}"/>
                </a:ext>
              </a:extLst>
            </p:cNvPr>
            <p:cNvSpPr/>
            <p:nvPr/>
          </p:nvSpPr>
          <p:spPr>
            <a:xfrm rot="2848574">
              <a:off x="5434215" y="598279"/>
              <a:ext cx="36000" cy="36000"/>
            </a:xfrm>
            <a:custGeom>
              <a:avLst/>
              <a:gdLst>
                <a:gd name="connsiteX0" fmla="*/ 23840 w 23839"/>
                <a:gd name="connsiteY0" fmla="*/ 0 h 36436"/>
                <a:gd name="connsiteX1" fmla="*/ 15443 w 23839"/>
                <a:gd name="connsiteY1" fmla="*/ 32145 h 36436"/>
                <a:gd name="connsiteX2" fmla="*/ 5159 w 23839"/>
                <a:gd name="connsiteY2" fmla="*/ 36268 h 36436"/>
                <a:gd name="connsiteX3" fmla="*/ 91 w 23839"/>
                <a:gd name="connsiteY3" fmla="*/ 26531 h 36436"/>
                <a:gd name="connsiteX4" fmla="*/ 23840 w 23839"/>
                <a:gd name="connsiteY4" fmla="*/ 0 h 3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39" h="36436">
                  <a:moveTo>
                    <a:pt x="23840" y="0"/>
                  </a:moveTo>
                  <a:cubicBezTo>
                    <a:pt x="20561" y="13216"/>
                    <a:pt x="18822" y="23003"/>
                    <a:pt x="15443" y="32145"/>
                  </a:cubicBezTo>
                  <a:cubicBezTo>
                    <a:pt x="14499" y="34629"/>
                    <a:pt x="8041" y="37113"/>
                    <a:pt x="5159" y="36268"/>
                  </a:cubicBezTo>
                  <a:cubicBezTo>
                    <a:pt x="2625" y="35473"/>
                    <a:pt x="340" y="30058"/>
                    <a:pt x="91" y="26531"/>
                  </a:cubicBezTo>
                  <a:cubicBezTo>
                    <a:pt x="-803" y="13911"/>
                    <a:pt x="4712" y="5366"/>
                    <a:pt x="23840"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0" name="图形 2605">
              <a:extLst>
                <a:ext uri="{FF2B5EF4-FFF2-40B4-BE49-F238E27FC236}">
                  <a16:creationId xmlns:a16="http://schemas.microsoft.com/office/drawing/2014/main" id="{123B78FB-03A2-41B0-A3DC-6FFB5B09F5AB}"/>
                </a:ext>
              </a:extLst>
            </p:cNvPr>
            <p:cNvSpPr/>
            <p:nvPr/>
          </p:nvSpPr>
          <p:spPr>
            <a:xfrm rot="2848574">
              <a:off x="4826170" y="1060629"/>
              <a:ext cx="36000" cy="36000"/>
            </a:xfrm>
            <a:custGeom>
              <a:avLst/>
              <a:gdLst>
                <a:gd name="connsiteX0" fmla="*/ 27226 w 30306"/>
                <a:gd name="connsiteY0" fmla="*/ 20496 h 20495"/>
                <a:gd name="connsiteX1" fmla="*/ 1689 w 30306"/>
                <a:gd name="connsiteY1" fmla="*/ 18757 h 20495"/>
                <a:gd name="connsiteX2" fmla="*/ 0 w 30306"/>
                <a:gd name="connsiteY2" fmla="*/ 12000 h 20495"/>
                <a:gd name="connsiteX3" fmla="*/ 18631 w 30306"/>
                <a:gd name="connsiteY3" fmla="*/ 26 h 20495"/>
                <a:gd name="connsiteX4" fmla="*/ 30306 w 30306"/>
                <a:gd name="connsiteY4" fmla="*/ 14136 h 20495"/>
                <a:gd name="connsiteX5" fmla="*/ 27226 w 30306"/>
                <a:gd name="connsiteY5" fmla="*/ 20496 h 2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06" h="20495">
                  <a:moveTo>
                    <a:pt x="27226" y="20496"/>
                  </a:moveTo>
                  <a:cubicBezTo>
                    <a:pt x="18730" y="19899"/>
                    <a:pt x="10235" y="19303"/>
                    <a:pt x="1689" y="18757"/>
                  </a:cubicBezTo>
                  <a:cubicBezTo>
                    <a:pt x="1143" y="16521"/>
                    <a:pt x="547" y="14235"/>
                    <a:pt x="0" y="12000"/>
                  </a:cubicBezTo>
                  <a:cubicBezTo>
                    <a:pt x="6161" y="7677"/>
                    <a:pt x="11874" y="1517"/>
                    <a:pt x="18631" y="26"/>
                  </a:cubicBezTo>
                  <a:cubicBezTo>
                    <a:pt x="21364" y="-570"/>
                    <a:pt x="26381" y="9118"/>
                    <a:pt x="30306" y="14136"/>
                  </a:cubicBezTo>
                  <a:cubicBezTo>
                    <a:pt x="29263" y="16223"/>
                    <a:pt x="28220" y="18359"/>
                    <a:pt x="27226" y="20496"/>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6" name="图形 2605">
              <a:extLst>
                <a:ext uri="{FF2B5EF4-FFF2-40B4-BE49-F238E27FC236}">
                  <a16:creationId xmlns:a16="http://schemas.microsoft.com/office/drawing/2014/main" id="{D5F3F401-CC22-44F2-B9B0-0DBD14F6B897}"/>
                </a:ext>
              </a:extLst>
            </p:cNvPr>
            <p:cNvSpPr/>
            <p:nvPr/>
          </p:nvSpPr>
          <p:spPr>
            <a:xfrm rot="2848574">
              <a:off x="5212632" y="557575"/>
              <a:ext cx="36000" cy="36000"/>
            </a:xfrm>
            <a:custGeom>
              <a:avLst/>
              <a:gdLst>
                <a:gd name="connsiteX0" fmla="*/ 9585 w 16739"/>
                <a:gd name="connsiteY0" fmla="*/ 32095 h 32094"/>
                <a:gd name="connsiteX1" fmla="*/ 16740 w 16739"/>
                <a:gd name="connsiteY1" fmla="*/ 0 h 32094"/>
                <a:gd name="connsiteX2" fmla="*/ 9585 w 16739"/>
                <a:gd name="connsiteY2" fmla="*/ 32095 h 32094"/>
              </a:gdLst>
              <a:ahLst/>
              <a:cxnLst>
                <a:cxn ang="0">
                  <a:pos x="connsiteX0" y="connsiteY0"/>
                </a:cxn>
                <a:cxn ang="0">
                  <a:pos x="connsiteX1" y="connsiteY1"/>
                </a:cxn>
                <a:cxn ang="0">
                  <a:pos x="connsiteX2" y="connsiteY2"/>
                </a:cxn>
              </a:cxnLst>
              <a:rect l="l" t="t" r="r" b="b"/>
              <a:pathLst>
                <a:path w="16739" h="32094">
                  <a:moveTo>
                    <a:pt x="9585" y="32095"/>
                  </a:moveTo>
                  <a:cubicBezTo>
                    <a:pt x="-5121" y="15302"/>
                    <a:pt x="-3034" y="8545"/>
                    <a:pt x="16740" y="0"/>
                  </a:cubicBezTo>
                  <a:cubicBezTo>
                    <a:pt x="14305" y="10930"/>
                    <a:pt x="12367" y="19674"/>
                    <a:pt x="9585" y="32095"/>
                  </a:cubicBezTo>
                  <a:close/>
                </a:path>
              </a:pathLst>
            </a:custGeom>
            <a:solidFill>
              <a:schemeClr val="accent1"/>
            </a:solidFill>
            <a:ln w="4957" cap="flat">
              <a:noFill/>
              <a:prstDash val="solid"/>
              <a:miter/>
            </a:ln>
          </p:spPr>
          <p:txBody>
            <a:bodyPr rtlCol="0" anchor="ctr">
              <a:noAutofit/>
            </a:bodyPr>
            <a:lstStyle/>
            <a:p>
              <a:endParaRPr lang="zh-CN" altLang="en-US"/>
            </a:p>
          </p:txBody>
        </p:sp>
      </p:grpSp>
      <p:grpSp>
        <p:nvGrpSpPr>
          <p:cNvPr id="44" name="组合 43">
            <a:extLst>
              <a:ext uri="{FF2B5EF4-FFF2-40B4-BE49-F238E27FC236}">
                <a16:creationId xmlns:a16="http://schemas.microsoft.com/office/drawing/2014/main" id="{AD98C8FF-41FF-4F7B-8DCD-EF908F1DF657}"/>
              </a:ext>
            </a:extLst>
          </p:cNvPr>
          <p:cNvGrpSpPr/>
          <p:nvPr/>
        </p:nvGrpSpPr>
        <p:grpSpPr>
          <a:xfrm>
            <a:off x="5926539" y="1481135"/>
            <a:ext cx="1359183" cy="762488"/>
            <a:chOff x="6235872" y="1474214"/>
            <a:chExt cx="1459909" cy="818994"/>
          </a:xfrm>
        </p:grpSpPr>
        <p:sp>
          <p:nvSpPr>
            <p:cNvPr id="1083" name="图形 2605">
              <a:extLst>
                <a:ext uri="{FF2B5EF4-FFF2-40B4-BE49-F238E27FC236}">
                  <a16:creationId xmlns:a16="http://schemas.microsoft.com/office/drawing/2014/main" id="{C23A2828-1955-4A7C-B27B-70892043C0A2}"/>
                </a:ext>
              </a:extLst>
            </p:cNvPr>
            <p:cNvSpPr/>
            <p:nvPr/>
          </p:nvSpPr>
          <p:spPr>
            <a:xfrm rot="2848574">
              <a:off x="7612802" y="1656800"/>
              <a:ext cx="14110" cy="8696"/>
            </a:xfrm>
            <a:custGeom>
              <a:avLst/>
              <a:gdLst>
                <a:gd name="connsiteX0" fmla="*/ 28617 w 28617"/>
                <a:gd name="connsiteY0" fmla="*/ 0 h 17637"/>
                <a:gd name="connsiteX1" fmla="*/ 11079 w 28617"/>
                <a:gd name="connsiteY1" fmla="*/ 17637 h 17637"/>
                <a:gd name="connsiteX2" fmla="*/ 0 w 28617"/>
                <a:gd name="connsiteY2" fmla="*/ 0 h 17637"/>
                <a:gd name="connsiteX3" fmla="*/ 28617 w 28617"/>
                <a:gd name="connsiteY3" fmla="*/ 0 h 17637"/>
              </a:gdLst>
              <a:ahLst/>
              <a:cxnLst>
                <a:cxn ang="0">
                  <a:pos x="connsiteX0" y="connsiteY0"/>
                </a:cxn>
                <a:cxn ang="0">
                  <a:pos x="connsiteX1" y="connsiteY1"/>
                </a:cxn>
                <a:cxn ang="0">
                  <a:pos x="connsiteX2" y="connsiteY2"/>
                </a:cxn>
                <a:cxn ang="0">
                  <a:pos x="connsiteX3" y="connsiteY3"/>
                </a:cxn>
              </a:cxnLst>
              <a:rect l="l" t="t" r="r" b="b"/>
              <a:pathLst>
                <a:path w="28617" h="17637">
                  <a:moveTo>
                    <a:pt x="28617" y="0"/>
                  </a:moveTo>
                  <a:cubicBezTo>
                    <a:pt x="22755" y="5863"/>
                    <a:pt x="16892" y="11775"/>
                    <a:pt x="11079" y="17637"/>
                  </a:cubicBezTo>
                  <a:cubicBezTo>
                    <a:pt x="7403" y="11775"/>
                    <a:pt x="3726" y="5863"/>
                    <a:pt x="0" y="0"/>
                  </a:cubicBezTo>
                  <a:cubicBezTo>
                    <a:pt x="9539" y="0"/>
                    <a:pt x="19078" y="0"/>
                    <a:pt x="28617"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84" name="图形 2605">
              <a:extLst>
                <a:ext uri="{FF2B5EF4-FFF2-40B4-BE49-F238E27FC236}">
                  <a16:creationId xmlns:a16="http://schemas.microsoft.com/office/drawing/2014/main" id="{524E4749-24D0-4C2C-95CD-0CBB9695FF9C}"/>
                </a:ext>
              </a:extLst>
            </p:cNvPr>
            <p:cNvSpPr/>
            <p:nvPr/>
          </p:nvSpPr>
          <p:spPr>
            <a:xfrm rot="2848574">
              <a:off x="6853855" y="1721086"/>
              <a:ext cx="31921" cy="88383"/>
            </a:xfrm>
            <a:custGeom>
              <a:avLst/>
              <a:gdLst>
                <a:gd name="connsiteX0" fmla="*/ 64739 w 64738"/>
                <a:gd name="connsiteY0" fmla="*/ 1689 h 179246"/>
                <a:gd name="connsiteX1" fmla="*/ 55051 w 64738"/>
                <a:gd name="connsiteY1" fmla="*/ 45410 h 179246"/>
                <a:gd name="connsiteX2" fmla="*/ 37562 w 64738"/>
                <a:gd name="connsiteY2" fmla="*/ 104532 h 179246"/>
                <a:gd name="connsiteX3" fmla="*/ 37662 w 64738"/>
                <a:gd name="connsiteY3" fmla="*/ 167778 h 179246"/>
                <a:gd name="connsiteX4" fmla="*/ 37662 w 64738"/>
                <a:gd name="connsiteY4" fmla="*/ 176970 h 179246"/>
                <a:gd name="connsiteX5" fmla="*/ 30507 w 64738"/>
                <a:gd name="connsiteY5" fmla="*/ 178758 h 179246"/>
                <a:gd name="connsiteX6" fmla="*/ 5865 w 64738"/>
                <a:gd name="connsiteY6" fmla="*/ 144527 h 179246"/>
                <a:gd name="connsiteX7" fmla="*/ 48294 w 64738"/>
                <a:gd name="connsiteY7" fmla="*/ 24146 h 179246"/>
                <a:gd name="connsiteX8" fmla="*/ 58876 w 64738"/>
                <a:gd name="connsiteY8" fmla="*/ 0 h 179246"/>
                <a:gd name="connsiteX9" fmla="*/ 64739 w 64738"/>
                <a:gd name="connsiteY9" fmla="*/ 1689 h 17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38" h="179246">
                  <a:moveTo>
                    <a:pt x="64739" y="1689"/>
                  </a:moveTo>
                  <a:cubicBezTo>
                    <a:pt x="61559" y="16296"/>
                    <a:pt x="59025" y="31052"/>
                    <a:pt x="55051" y="45410"/>
                  </a:cubicBezTo>
                  <a:cubicBezTo>
                    <a:pt x="49536" y="65233"/>
                    <a:pt x="40444" y="84411"/>
                    <a:pt x="37562" y="104532"/>
                  </a:cubicBezTo>
                  <a:cubicBezTo>
                    <a:pt x="34631" y="125200"/>
                    <a:pt x="37413" y="146663"/>
                    <a:pt x="37662" y="167778"/>
                  </a:cubicBezTo>
                  <a:cubicBezTo>
                    <a:pt x="37711" y="170610"/>
                    <a:pt x="37662" y="173442"/>
                    <a:pt x="37662" y="176970"/>
                  </a:cubicBezTo>
                  <a:cubicBezTo>
                    <a:pt x="34780" y="177715"/>
                    <a:pt x="32644" y="178460"/>
                    <a:pt x="30507" y="178758"/>
                  </a:cubicBezTo>
                  <a:cubicBezTo>
                    <a:pt x="5865" y="182385"/>
                    <a:pt x="-8841" y="165294"/>
                    <a:pt x="5865" y="144527"/>
                  </a:cubicBezTo>
                  <a:cubicBezTo>
                    <a:pt x="31948" y="107613"/>
                    <a:pt x="35625" y="64687"/>
                    <a:pt x="48294" y="24146"/>
                  </a:cubicBezTo>
                  <a:cubicBezTo>
                    <a:pt x="50877" y="15799"/>
                    <a:pt x="55299" y="8049"/>
                    <a:pt x="58876" y="0"/>
                  </a:cubicBezTo>
                  <a:cubicBezTo>
                    <a:pt x="60814" y="547"/>
                    <a:pt x="62801" y="1093"/>
                    <a:pt x="64739" y="1689"/>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86" name="图形 2605">
              <a:extLst>
                <a:ext uri="{FF2B5EF4-FFF2-40B4-BE49-F238E27FC236}">
                  <a16:creationId xmlns:a16="http://schemas.microsoft.com/office/drawing/2014/main" id="{0A0F0E28-84D9-4B43-A2C2-FA54A37CC228}"/>
                </a:ext>
              </a:extLst>
            </p:cNvPr>
            <p:cNvSpPr/>
            <p:nvPr/>
          </p:nvSpPr>
          <p:spPr>
            <a:xfrm rot="2848574">
              <a:off x="7414165" y="1920231"/>
              <a:ext cx="27565" cy="19172"/>
            </a:xfrm>
            <a:custGeom>
              <a:avLst/>
              <a:gdLst>
                <a:gd name="connsiteX0" fmla="*/ 13846 w 55903"/>
                <a:gd name="connsiteY0" fmla="*/ 38879 h 38882"/>
                <a:gd name="connsiteX1" fmla="*/ 332 w 55903"/>
                <a:gd name="connsiteY1" fmla="*/ 23627 h 38882"/>
                <a:gd name="connsiteX2" fmla="*/ 33371 w 55903"/>
                <a:gd name="connsiteY2" fmla="*/ 226 h 38882"/>
                <a:gd name="connsiteX3" fmla="*/ 55529 w 55903"/>
                <a:gd name="connsiteY3" fmla="*/ 13094 h 38882"/>
                <a:gd name="connsiteX4" fmla="*/ 13846 w 55903"/>
                <a:gd name="connsiteY4" fmla="*/ 38879 h 38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3" h="38882">
                  <a:moveTo>
                    <a:pt x="13846" y="38879"/>
                  </a:moveTo>
                  <a:cubicBezTo>
                    <a:pt x="11411" y="36296"/>
                    <a:pt x="2021" y="30831"/>
                    <a:pt x="332" y="23627"/>
                  </a:cubicBezTo>
                  <a:cubicBezTo>
                    <a:pt x="-2649" y="10858"/>
                    <a:pt x="14939" y="-1861"/>
                    <a:pt x="33371" y="226"/>
                  </a:cubicBezTo>
                  <a:cubicBezTo>
                    <a:pt x="41469" y="1170"/>
                    <a:pt x="53492" y="6883"/>
                    <a:pt x="55529" y="13094"/>
                  </a:cubicBezTo>
                  <a:cubicBezTo>
                    <a:pt x="59057" y="23925"/>
                    <a:pt x="37097" y="39128"/>
                    <a:pt x="13846" y="38879"/>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87" name="图形 2605">
              <a:extLst>
                <a:ext uri="{FF2B5EF4-FFF2-40B4-BE49-F238E27FC236}">
                  <a16:creationId xmlns:a16="http://schemas.microsoft.com/office/drawing/2014/main" id="{D6AE9DB4-F720-4786-89B3-F0325E26AB76}"/>
                </a:ext>
              </a:extLst>
            </p:cNvPr>
            <p:cNvSpPr/>
            <p:nvPr/>
          </p:nvSpPr>
          <p:spPr>
            <a:xfrm rot="2848574">
              <a:off x="7252951" y="1866314"/>
              <a:ext cx="26361" cy="18572"/>
            </a:xfrm>
            <a:custGeom>
              <a:avLst/>
              <a:gdLst>
                <a:gd name="connsiteX0" fmla="*/ 42368 w 53461"/>
                <a:gd name="connsiteY0" fmla="*/ 0 h 37665"/>
                <a:gd name="connsiteX1" fmla="*/ 53198 w 53461"/>
                <a:gd name="connsiteY1" fmla="*/ 12421 h 37665"/>
                <a:gd name="connsiteX2" fmla="*/ 23339 w 53461"/>
                <a:gd name="connsiteY2" fmla="*/ 37461 h 37665"/>
                <a:gd name="connsiteX3" fmla="*/ 88 w 53461"/>
                <a:gd name="connsiteY3" fmla="*/ 20519 h 37665"/>
                <a:gd name="connsiteX4" fmla="*/ 42368 w 53461"/>
                <a:gd name="connsiteY4" fmla="*/ 0 h 3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61" h="37665">
                  <a:moveTo>
                    <a:pt x="42368" y="0"/>
                  </a:moveTo>
                  <a:cubicBezTo>
                    <a:pt x="44007" y="1789"/>
                    <a:pt x="52105" y="6459"/>
                    <a:pt x="53198" y="12421"/>
                  </a:cubicBezTo>
                  <a:cubicBezTo>
                    <a:pt x="55682" y="26034"/>
                    <a:pt x="40182" y="39498"/>
                    <a:pt x="23339" y="37461"/>
                  </a:cubicBezTo>
                  <a:cubicBezTo>
                    <a:pt x="14198" y="36368"/>
                    <a:pt x="-1303" y="39200"/>
                    <a:pt x="88" y="20519"/>
                  </a:cubicBezTo>
                  <a:cubicBezTo>
                    <a:pt x="1081" y="6310"/>
                    <a:pt x="10422" y="447"/>
                    <a:pt x="42368"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89" name="图形 2605">
              <a:extLst>
                <a:ext uri="{FF2B5EF4-FFF2-40B4-BE49-F238E27FC236}">
                  <a16:creationId xmlns:a16="http://schemas.microsoft.com/office/drawing/2014/main" id="{69257CFC-C3E1-4CE2-AE47-62FAF59FB103}"/>
                </a:ext>
              </a:extLst>
            </p:cNvPr>
            <p:cNvSpPr/>
            <p:nvPr/>
          </p:nvSpPr>
          <p:spPr>
            <a:xfrm rot="2848574">
              <a:off x="6685644" y="1467659"/>
              <a:ext cx="17536" cy="30646"/>
            </a:xfrm>
            <a:custGeom>
              <a:avLst/>
              <a:gdLst>
                <a:gd name="connsiteX0" fmla="*/ 21745 w 35564"/>
                <a:gd name="connsiteY0" fmla="*/ 0 h 62153"/>
                <a:gd name="connsiteX1" fmla="*/ 35507 w 35564"/>
                <a:gd name="connsiteY1" fmla="*/ 47199 h 62153"/>
                <a:gd name="connsiteX2" fmla="*/ 24974 w 35564"/>
                <a:gd name="connsiteY2" fmla="*/ 62153 h 62153"/>
                <a:gd name="connsiteX3" fmla="*/ 4803 w 35564"/>
                <a:gd name="connsiteY3" fmla="*/ 52465 h 62153"/>
                <a:gd name="connsiteX4" fmla="*/ 21745 w 35564"/>
                <a:gd name="connsiteY4" fmla="*/ 0 h 62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4" h="62153">
                  <a:moveTo>
                    <a:pt x="21745" y="0"/>
                  </a:moveTo>
                  <a:cubicBezTo>
                    <a:pt x="27210" y="17786"/>
                    <a:pt x="32873" y="32194"/>
                    <a:pt x="35507" y="47199"/>
                  </a:cubicBezTo>
                  <a:cubicBezTo>
                    <a:pt x="36302" y="51769"/>
                    <a:pt x="28650" y="62252"/>
                    <a:pt x="24974" y="62153"/>
                  </a:cubicBezTo>
                  <a:cubicBezTo>
                    <a:pt x="18068" y="62054"/>
                    <a:pt x="8976" y="57980"/>
                    <a:pt x="4803" y="52465"/>
                  </a:cubicBezTo>
                  <a:cubicBezTo>
                    <a:pt x="-5233" y="39200"/>
                    <a:pt x="480" y="20171"/>
                    <a:pt x="21745"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0" name="图形 2605">
              <a:extLst>
                <a:ext uri="{FF2B5EF4-FFF2-40B4-BE49-F238E27FC236}">
                  <a16:creationId xmlns:a16="http://schemas.microsoft.com/office/drawing/2014/main" id="{1C2CE845-AEEC-4862-A3CF-07590EE557D9}"/>
                </a:ext>
              </a:extLst>
            </p:cNvPr>
            <p:cNvSpPr/>
            <p:nvPr/>
          </p:nvSpPr>
          <p:spPr>
            <a:xfrm rot="2848574">
              <a:off x="7098293" y="1615157"/>
              <a:ext cx="15828" cy="31819"/>
            </a:xfrm>
            <a:custGeom>
              <a:avLst/>
              <a:gdLst>
                <a:gd name="connsiteX0" fmla="*/ 13358 w 32101"/>
                <a:gd name="connsiteY0" fmla="*/ 0 h 64532"/>
                <a:gd name="connsiteX1" fmla="*/ 23245 w 32101"/>
                <a:gd name="connsiteY1" fmla="*/ 57980 h 64532"/>
                <a:gd name="connsiteX2" fmla="*/ 8887 w 32101"/>
                <a:gd name="connsiteY2" fmla="*/ 64190 h 64532"/>
                <a:gd name="connsiteX3" fmla="*/ 93 w 32101"/>
                <a:gd name="connsiteY3" fmla="*/ 48689 h 64532"/>
                <a:gd name="connsiteX4" fmla="*/ 13358 w 32101"/>
                <a:gd name="connsiteY4" fmla="*/ 0 h 6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1" h="64532">
                  <a:moveTo>
                    <a:pt x="13358" y="0"/>
                  </a:moveTo>
                  <a:cubicBezTo>
                    <a:pt x="34424" y="16296"/>
                    <a:pt x="37752" y="44665"/>
                    <a:pt x="23245" y="57980"/>
                  </a:cubicBezTo>
                  <a:cubicBezTo>
                    <a:pt x="19419" y="61507"/>
                    <a:pt x="11272" y="65780"/>
                    <a:pt x="8887" y="64190"/>
                  </a:cubicBezTo>
                  <a:cubicBezTo>
                    <a:pt x="4316" y="61060"/>
                    <a:pt x="-752" y="53409"/>
                    <a:pt x="93" y="48689"/>
                  </a:cubicBezTo>
                  <a:cubicBezTo>
                    <a:pt x="2925" y="32989"/>
                    <a:pt x="8291" y="17786"/>
                    <a:pt x="13358"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1" name="图形 2605">
              <a:extLst>
                <a:ext uri="{FF2B5EF4-FFF2-40B4-BE49-F238E27FC236}">
                  <a16:creationId xmlns:a16="http://schemas.microsoft.com/office/drawing/2014/main" id="{3E63B7C6-CFFF-4E4C-9E21-D93CBC972A42}"/>
                </a:ext>
              </a:extLst>
            </p:cNvPr>
            <p:cNvSpPr/>
            <p:nvPr/>
          </p:nvSpPr>
          <p:spPr>
            <a:xfrm rot="2848574">
              <a:off x="6654047" y="2272085"/>
              <a:ext cx="18775" cy="23471"/>
            </a:xfrm>
            <a:custGeom>
              <a:avLst/>
              <a:gdLst>
                <a:gd name="connsiteX0" fmla="*/ 38077 w 38076"/>
                <a:gd name="connsiteY0" fmla="*/ 17943 h 47600"/>
                <a:gd name="connsiteX1" fmla="*/ 20539 w 38076"/>
                <a:gd name="connsiteY1" fmla="*/ 44176 h 47600"/>
                <a:gd name="connsiteX2" fmla="*/ 7025 w 38076"/>
                <a:gd name="connsiteY2" fmla="*/ 46759 h 47600"/>
                <a:gd name="connsiteX3" fmla="*/ 119 w 38076"/>
                <a:gd name="connsiteY3" fmla="*/ 30463 h 47600"/>
                <a:gd name="connsiteX4" fmla="*/ 10602 w 38076"/>
                <a:gd name="connsiteY4" fmla="*/ 8454 h 47600"/>
                <a:gd name="connsiteX5" fmla="*/ 25706 w 38076"/>
                <a:gd name="connsiteY5" fmla="*/ 256 h 47600"/>
                <a:gd name="connsiteX6" fmla="*/ 38077 w 38076"/>
                <a:gd name="connsiteY6" fmla="*/ 17943 h 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76" h="47600">
                  <a:moveTo>
                    <a:pt x="38077" y="17943"/>
                  </a:moveTo>
                  <a:cubicBezTo>
                    <a:pt x="31817" y="27581"/>
                    <a:pt x="27097" y="36673"/>
                    <a:pt x="20539" y="44176"/>
                  </a:cubicBezTo>
                  <a:cubicBezTo>
                    <a:pt x="18005" y="47057"/>
                    <a:pt x="8963" y="48697"/>
                    <a:pt x="7025" y="46759"/>
                  </a:cubicBezTo>
                  <a:cubicBezTo>
                    <a:pt x="3051" y="42735"/>
                    <a:pt x="-725" y="35580"/>
                    <a:pt x="119" y="30463"/>
                  </a:cubicBezTo>
                  <a:cubicBezTo>
                    <a:pt x="1411" y="22713"/>
                    <a:pt x="5634" y="14763"/>
                    <a:pt x="10602" y="8454"/>
                  </a:cubicBezTo>
                  <a:cubicBezTo>
                    <a:pt x="14030" y="4082"/>
                    <a:pt x="22576" y="-1234"/>
                    <a:pt x="25706" y="256"/>
                  </a:cubicBezTo>
                  <a:cubicBezTo>
                    <a:pt x="30774" y="2740"/>
                    <a:pt x="33258" y="10491"/>
                    <a:pt x="38077" y="17943"/>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4" name="图形 2605">
              <a:extLst>
                <a:ext uri="{FF2B5EF4-FFF2-40B4-BE49-F238E27FC236}">
                  <a16:creationId xmlns:a16="http://schemas.microsoft.com/office/drawing/2014/main" id="{A4475DCC-C4D9-451A-A49D-75D094CEBC71}"/>
                </a:ext>
              </a:extLst>
            </p:cNvPr>
            <p:cNvSpPr/>
            <p:nvPr/>
          </p:nvSpPr>
          <p:spPr>
            <a:xfrm rot="2848574">
              <a:off x="7153012" y="1845477"/>
              <a:ext cx="19736" cy="15756"/>
            </a:xfrm>
            <a:custGeom>
              <a:avLst/>
              <a:gdLst>
                <a:gd name="connsiteX0" fmla="*/ 27452 w 40026"/>
                <a:gd name="connsiteY0" fmla="*/ 0 h 31954"/>
                <a:gd name="connsiteX1" fmla="*/ 39973 w 40026"/>
                <a:gd name="connsiteY1" fmla="*/ 14209 h 31954"/>
                <a:gd name="connsiteX2" fmla="*/ 12250 w 40026"/>
                <a:gd name="connsiteY2" fmla="*/ 31946 h 31954"/>
                <a:gd name="connsiteX3" fmla="*/ 525 w 40026"/>
                <a:gd name="connsiteY3" fmla="*/ 20221 h 31954"/>
                <a:gd name="connsiteX4" fmla="*/ 27452 w 40026"/>
                <a:gd name="connsiteY4" fmla="*/ 0 h 31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6" h="31954">
                  <a:moveTo>
                    <a:pt x="27452" y="0"/>
                  </a:moveTo>
                  <a:cubicBezTo>
                    <a:pt x="31079" y="3875"/>
                    <a:pt x="39674" y="8794"/>
                    <a:pt x="39973" y="14209"/>
                  </a:cubicBezTo>
                  <a:cubicBezTo>
                    <a:pt x="41115" y="33884"/>
                    <a:pt x="23975" y="30952"/>
                    <a:pt x="12250" y="31946"/>
                  </a:cubicBezTo>
                  <a:cubicBezTo>
                    <a:pt x="8523" y="32244"/>
                    <a:pt x="1419" y="24941"/>
                    <a:pt x="525" y="20221"/>
                  </a:cubicBezTo>
                  <a:cubicBezTo>
                    <a:pt x="-3102" y="1689"/>
                    <a:pt x="12747" y="4670"/>
                    <a:pt x="27452"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6" name="图形 2605">
              <a:extLst>
                <a:ext uri="{FF2B5EF4-FFF2-40B4-BE49-F238E27FC236}">
                  <a16:creationId xmlns:a16="http://schemas.microsoft.com/office/drawing/2014/main" id="{33F7F593-C9E5-449A-9100-93CCA87A7B5C}"/>
                </a:ext>
              </a:extLst>
            </p:cNvPr>
            <p:cNvSpPr/>
            <p:nvPr/>
          </p:nvSpPr>
          <p:spPr>
            <a:xfrm rot="2848574">
              <a:off x="7320073" y="1735812"/>
              <a:ext cx="15291" cy="21215"/>
            </a:xfrm>
            <a:custGeom>
              <a:avLst/>
              <a:gdLst>
                <a:gd name="connsiteX0" fmla="*/ 0 w 31012"/>
                <a:gd name="connsiteY0" fmla="*/ 27872 h 43026"/>
                <a:gd name="connsiteX1" fmla="*/ 19525 w 31012"/>
                <a:gd name="connsiteY1" fmla="*/ 0 h 43026"/>
                <a:gd name="connsiteX2" fmla="*/ 30952 w 31012"/>
                <a:gd name="connsiteY2" fmla="*/ 21463 h 43026"/>
                <a:gd name="connsiteX3" fmla="*/ 13116 w 31012"/>
                <a:gd name="connsiteY3" fmla="*/ 43025 h 43026"/>
                <a:gd name="connsiteX4" fmla="*/ 0 w 31012"/>
                <a:gd name="connsiteY4" fmla="*/ 27872 h 43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2" h="43026">
                  <a:moveTo>
                    <a:pt x="0" y="27872"/>
                  </a:moveTo>
                  <a:cubicBezTo>
                    <a:pt x="7353" y="17389"/>
                    <a:pt x="13464" y="8694"/>
                    <a:pt x="19525" y="0"/>
                  </a:cubicBezTo>
                  <a:cubicBezTo>
                    <a:pt x="23550" y="7154"/>
                    <a:pt x="30455" y="14110"/>
                    <a:pt x="30952" y="21463"/>
                  </a:cubicBezTo>
                  <a:cubicBezTo>
                    <a:pt x="31648" y="32244"/>
                    <a:pt x="26332" y="43174"/>
                    <a:pt x="13116" y="43025"/>
                  </a:cubicBezTo>
                  <a:cubicBezTo>
                    <a:pt x="9440" y="42976"/>
                    <a:pt x="5863" y="34977"/>
                    <a:pt x="0" y="27872"/>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099" name="图形 2605">
              <a:extLst>
                <a:ext uri="{FF2B5EF4-FFF2-40B4-BE49-F238E27FC236}">
                  <a16:creationId xmlns:a16="http://schemas.microsoft.com/office/drawing/2014/main" id="{4AEFA6AD-F301-41EE-AF5C-0BA857CAB1A7}"/>
                </a:ext>
              </a:extLst>
            </p:cNvPr>
            <p:cNvSpPr/>
            <p:nvPr/>
          </p:nvSpPr>
          <p:spPr>
            <a:xfrm rot="2848574">
              <a:off x="6949620" y="1695089"/>
              <a:ext cx="13618" cy="19027"/>
            </a:xfrm>
            <a:custGeom>
              <a:avLst/>
              <a:gdLst>
                <a:gd name="connsiteX0" fmla="*/ 27619 w 27618"/>
                <a:gd name="connsiteY0" fmla="*/ 0 h 38589"/>
                <a:gd name="connsiteX1" fmla="*/ 16092 w 27618"/>
                <a:gd name="connsiteY1" fmla="*/ 34977 h 38589"/>
                <a:gd name="connsiteX2" fmla="*/ 5361 w 27618"/>
                <a:gd name="connsiteY2" fmla="*/ 38305 h 38589"/>
                <a:gd name="connsiteX3" fmla="*/ 194 w 27618"/>
                <a:gd name="connsiteY3" fmla="*/ 28518 h 38589"/>
                <a:gd name="connsiteX4" fmla="*/ 27619 w 27618"/>
                <a:gd name="connsiteY4" fmla="*/ 0 h 38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18" h="38589">
                  <a:moveTo>
                    <a:pt x="27619" y="0"/>
                  </a:moveTo>
                  <a:cubicBezTo>
                    <a:pt x="23893" y="11725"/>
                    <a:pt x="20713" y="23649"/>
                    <a:pt x="16092" y="34977"/>
                  </a:cubicBezTo>
                  <a:cubicBezTo>
                    <a:pt x="15148" y="37361"/>
                    <a:pt x="8342" y="39349"/>
                    <a:pt x="5361" y="38305"/>
                  </a:cubicBezTo>
                  <a:cubicBezTo>
                    <a:pt x="2728" y="37411"/>
                    <a:pt x="542" y="32095"/>
                    <a:pt x="194" y="28518"/>
                  </a:cubicBezTo>
                  <a:cubicBezTo>
                    <a:pt x="-1296" y="12321"/>
                    <a:pt x="5609" y="1640"/>
                    <a:pt x="27619"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0" name="图形 2605">
              <a:extLst>
                <a:ext uri="{FF2B5EF4-FFF2-40B4-BE49-F238E27FC236}">
                  <a16:creationId xmlns:a16="http://schemas.microsoft.com/office/drawing/2014/main" id="{34C0F952-92E0-45AA-B2C2-BD4EF0D7E3D0}"/>
                </a:ext>
              </a:extLst>
            </p:cNvPr>
            <p:cNvSpPr/>
            <p:nvPr/>
          </p:nvSpPr>
          <p:spPr>
            <a:xfrm rot="2848574">
              <a:off x="7026394" y="1768213"/>
              <a:ext cx="10592" cy="20284"/>
            </a:xfrm>
            <a:custGeom>
              <a:avLst/>
              <a:gdLst>
                <a:gd name="connsiteX0" fmla="*/ 19417 w 21482"/>
                <a:gd name="connsiteY0" fmla="*/ 0 h 41137"/>
                <a:gd name="connsiteX1" fmla="*/ 21206 w 21482"/>
                <a:gd name="connsiteY1" fmla="*/ 32244 h 41137"/>
                <a:gd name="connsiteX2" fmla="*/ 8040 w 21482"/>
                <a:gd name="connsiteY2" fmla="*/ 41137 h 41137"/>
                <a:gd name="connsiteX3" fmla="*/ 90 w 21482"/>
                <a:gd name="connsiteY3" fmla="*/ 23997 h 41137"/>
                <a:gd name="connsiteX4" fmla="*/ 11667 w 21482"/>
                <a:gd name="connsiteY4" fmla="*/ 696 h 41137"/>
                <a:gd name="connsiteX5" fmla="*/ 19417 w 21482"/>
                <a:gd name="connsiteY5" fmla="*/ 0 h 4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2" h="41137">
                  <a:moveTo>
                    <a:pt x="19417" y="0"/>
                  </a:moveTo>
                  <a:cubicBezTo>
                    <a:pt x="20262" y="10781"/>
                    <a:pt x="22199" y="21662"/>
                    <a:pt x="21206" y="32244"/>
                  </a:cubicBezTo>
                  <a:cubicBezTo>
                    <a:pt x="20907" y="35573"/>
                    <a:pt x="12660" y="38206"/>
                    <a:pt x="8040" y="41137"/>
                  </a:cubicBezTo>
                  <a:cubicBezTo>
                    <a:pt x="5158" y="35374"/>
                    <a:pt x="-804" y="29064"/>
                    <a:pt x="90" y="23997"/>
                  </a:cubicBezTo>
                  <a:cubicBezTo>
                    <a:pt x="1581" y="15799"/>
                    <a:pt x="7593" y="8396"/>
                    <a:pt x="11667" y="696"/>
                  </a:cubicBezTo>
                  <a:cubicBezTo>
                    <a:pt x="14250" y="447"/>
                    <a:pt x="16833" y="199"/>
                    <a:pt x="19417"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1" name="图形 2605">
              <a:extLst>
                <a:ext uri="{FF2B5EF4-FFF2-40B4-BE49-F238E27FC236}">
                  <a16:creationId xmlns:a16="http://schemas.microsoft.com/office/drawing/2014/main" id="{AEA6E200-DA14-42C8-9BF9-5FC5C85AEAAD}"/>
                </a:ext>
              </a:extLst>
            </p:cNvPr>
            <p:cNvSpPr/>
            <p:nvPr/>
          </p:nvSpPr>
          <p:spPr>
            <a:xfrm rot="2848574">
              <a:off x="6353968" y="1778294"/>
              <a:ext cx="13315" cy="18520"/>
            </a:xfrm>
            <a:custGeom>
              <a:avLst/>
              <a:gdLst>
                <a:gd name="connsiteX0" fmla="*/ 0 w 27004"/>
                <a:gd name="connsiteY0" fmla="*/ 18333 h 37560"/>
                <a:gd name="connsiteX1" fmla="*/ 14060 w 27004"/>
                <a:gd name="connsiteY1" fmla="*/ 0 h 37560"/>
                <a:gd name="connsiteX2" fmla="*/ 26978 w 27004"/>
                <a:gd name="connsiteY2" fmla="*/ 19873 h 37560"/>
                <a:gd name="connsiteX3" fmla="*/ 15352 w 27004"/>
                <a:gd name="connsiteY3" fmla="*/ 37560 h 37560"/>
                <a:gd name="connsiteX4" fmla="*/ 0 w 27004"/>
                <a:gd name="connsiteY4" fmla="*/ 18333 h 37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04" h="37560">
                  <a:moveTo>
                    <a:pt x="0" y="18333"/>
                  </a:moveTo>
                  <a:cubicBezTo>
                    <a:pt x="5763" y="10831"/>
                    <a:pt x="9887" y="5415"/>
                    <a:pt x="14060" y="0"/>
                  </a:cubicBezTo>
                  <a:cubicBezTo>
                    <a:pt x="18681" y="6608"/>
                    <a:pt x="26282" y="12868"/>
                    <a:pt x="26978" y="19873"/>
                  </a:cubicBezTo>
                  <a:cubicBezTo>
                    <a:pt x="27524" y="25338"/>
                    <a:pt x="19575" y="31648"/>
                    <a:pt x="15352" y="37560"/>
                  </a:cubicBezTo>
                  <a:cubicBezTo>
                    <a:pt x="10682" y="31698"/>
                    <a:pt x="6012" y="25835"/>
                    <a:pt x="0" y="18333"/>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3" name="图形 2605">
              <a:extLst>
                <a:ext uri="{FF2B5EF4-FFF2-40B4-BE49-F238E27FC236}">
                  <a16:creationId xmlns:a16="http://schemas.microsoft.com/office/drawing/2014/main" id="{CB1AEE27-D690-4A05-A2CA-320410ACB2EA}"/>
                </a:ext>
              </a:extLst>
            </p:cNvPr>
            <p:cNvSpPr/>
            <p:nvPr/>
          </p:nvSpPr>
          <p:spPr>
            <a:xfrm rot="2848574">
              <a:off x="6559453" y="1774966"/>
              <a:ext cx="11713" cy="16493"/>
            </a:xfrm>
            <a:custGeom>
              <a:avLst/>
              <a:gdLst>
                <a:gd name="connsiteX0" fmla="*/ 1522 w 23755"/>
                <a:gd name="connsiteY0" fmla="*/ 33448 h 33448"/>
                <a:gd name="connsiteX1" fmla="*/ 22836 w 23755"/>
                <a:gd name="connsiteY1" fmla="*/ 62 h 33448"/>
                <a:gd name="connsiteX2" fmla="*/ 1522 w 23755"/>
                <a:gd name="connsiteY2" fmla="*/ 33448 h 33448"/>
              </a:gdLst>
              <a:ahLst/>
              <a:cxnLst>
                <a:cxn ang="0">
                  <a:pos x="connsiteX0" y="connsiteY0"/>
                </a:cxn>
                <a:cxn ang="0">
                  <a:pos x="connsiteX1" y="connsiteY1"/>
                </a:cxn>
                <a:cxn ang="0">
                  <a:pos x="connsiteX2" y="connsiteY2"/>
                </a:cxn>
              </a:cxnLst>
              <a:rect l="l" t="t" r="r" b="b"/>
              <a:pathLst>
                <a:path w="23755" h="33448">
                  <a:moveTo>
                    <a:pt x="1522" y="33448"/>
                  </a:moveTo>
                  <a:cubicBezTo>
                    <a:pt x="-3099" y="7911"/>
                    <a:pt x="2466" y="-833"/>
                    <a:pt x="22836" y="62"/>
                  </a:cubicBezTo>
                  <a:cubicBezTo>
                    <a:pt x="26115" y="21226"/>
                    <a:pt x="20998" y="29225"/>
                    <a:pt x="1522" y="33448"/>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5" name="图形 2605">
              <a:extLst>
                <a:ext uri="{FF2B5EF4-FFF2-40B4-BE49-F238E27FC236}">
                  <a16:creationId xmlns:a16="http://schemas.microsoft.com/office/drawing/2014/main" id="{611A1E50-AE7F-47CC-8403-AB23170F55EA}"/>
                </a:ext>
              </a:extLst>
            </p:cNvPr>
            <p:cNvSpPr/>
            <p:nvPr/>
          </p:nvSpPr>
          <p:spPr>
            <a:xfrm rot="2848574">
              <a:off x="7030787" y="1799233"/>
              <a:ext cx="9468" cy="19769"/>
            </a:xfrm>
            <a:custGeom>
              <a:avLst/>
              <a:gdLst>
                <a:gd name="connsiteX0" fmla="*/ 15486 w 19202"/>
                <a:gd name="connsiteY0" fmla="*/ 0 h 40093"/>
                <a:gd name="connsiteX1" fmla="*/ 10319 w 19202"/>
                <a:gd name="connsiteY1" fmla="*/ 40094 h 40093"/>
                <a:gd name="connsiteX2" fmla="*/ 15486 w 19202"/>
                <a:gd name="connsiteY2" fmla="*/ 0 h 40093"/>
              </a:gdLst>
              <a:ahLst/>
              <a:cxnLst>
                <a:cxn ang="0">
                  <a:pos x="connsiteX0" y="connsiteY0"/>
                </a:cxn>
                <a:cxn ang="0">
                  <a:pos x="connsiteX1" y="connsiteY1"/>
                </a:cxn>
                <a:cxn ang="0">
                  <a:pos x="connsiteX2" y="connsiteY2"/>
                </a:cxn>
              </a:cxnLst>
              <a:rect l="l" t="t" r="r" b="b"/>
              <a:pathLst>
                <a:path w="19202" h="40093">
                  <a:moveTo>
                    <a:pt x="15486" y="0"/>
                  </a:moveTo>
                  <a:cubicBezTo>
                    <a:pt x="19660" y="15352"/>
                    <a:pt x="22889" y="28667"/>
                    <a:pt x="10319" y="40094"/>
                  </a:cubicBezTo>
                  <a:cubicBezTo>
                    <a:pt x="-4884" y="27673"/>
                    <a:pt x="-3393" y="14060"/>
                    <a:pt x="15486"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7" name="图形 2605">
              <a:extLst>
                <a:ext uri="{FF2B5EF4-FFF2-40B4-BE49-F238E27FC236}">
                  <a16:creationId xmlns:a16="http://schemas.microsoft.com/office/drawing/2014/main" id="{F69C8C40-6475-4A75-9B1A-9D69EA12E218}"/>
                </a:ext>
              </a:extLst>
            </p:cNvPr>
            <p:cNvSpPr/>
            <p:nvPr/>
          </p:nvSpPr>
          <p:spPr>
            <a:xfrm rot="2848574">
              <a:off x="6318485" y="1787580"/>
              <a:ext cx="11259" cy="16952"/>
            </a:xfrm>
            <a:custGeom>
              <a:avLst/>
              <a:gdLst>
                <a:gd name="connsiteX0" fmla="*/ 16128 w 22834"/>
                <a:gd name="connsiteY0" fmla="*/ 34380 h 34380"/>
                <a:gd name="connsiteX1" fmla="*/ 279 w 22834"/>
                <a:gd name="connsiteY1" fmla="*/ 22258 h 34380"/>
                <a:gd name="connsiteX2" fmla="*/ 5794 w 22834"/>
                <a:gd name="connsiteY2" fmla="*/ 547 h 34380"/>
                <a:gd name="connsiteX3" fmla="*/ 14438 w 22834"/>
                <a:gd name="connsiteY3" fmla="*/ 0 h 34380"/>
                <a:gd name="connsiteX4" fmla="*/ 22835 w 22834"/>
                <a:gd name="connsiteY4" fmla="*/ 29064 h 34380"/>
                <a:gd name="connsiteX5" fmla="*/ 16128 w 22834"/>
                <a:gd name="connsiteY5" fmla="*/ 34380 h 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 h="34380">
                  <a:moveTo>
                    <a:pt x="16128" y="34380"/>
                  </a:moveTo>
                  <a:cubicBezTo>
                    <a:pt x="10563" y="30406"/>
                    <a:pt x="1422" y="27226"/>
                    <a:pt x="279" y="22258"/>
                  </a:cubicBezTo>
                  <a:cubicBezTo>
                    <a:pt x="-1212" y="15799"/>
                    <a:pt x="3657" y="7850"/>
                    <a:pt x="5794" y="547"/>
                  </a:cubicBezTo>
                  <a:cubicBezTo>
                    <a:pt x="8675" y="348"/>
                    <a:pt x="11557" y="199"/>
                    <a:pt x="14438" y="0"/>
                  </a:cubicBezTo>
                  <a:cubicBezTo>
                    <a:pt x="17221" y="9688"/>
                    <a:pt x="20053" y="19376"/>
                    <a:pt x="22835" y="29064"/>
                  </a:cubicBezTo>
                  <a:cubicBezTo>
                    <a:pt x="20599" y="30803"/>
                    <a:pt x="18363" y="32592"/>
                    <a:pt x="16128" y="3438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8" name="图形 2605">
              <a:extLst>
                <a:ext uri="{FF2B5EF4-FFF2-40B4-BE49-F238E27FC236}">
                  <a16:creationId xmlns:a16="http://schemas.microsoft.com/office/drawing/2014/main" id="{C57EB287-8640-4FA0-87F8-079E0807B642}"/>
                </a:ext>
              </a:extLst>
            </p:cNvPr>
            <p:cNvSpPr/>
            <p:nvPr/>
          </p:nvSpPr>
          <p:spPr>
            <a:xfrm rot="2848574">
              <a:off x="7204295" y="1810258"/>
              <a:ext cx="9183" cy="17442"/>
            </a:xfrm>
            <a:custGeom>
              <a:avLst/>
              <a:gdLst>
                <a:gd name="connsiteX0" fmla="*/ 0 w 18623"/>
                <a:gd name="connsiteY0" fmla="*/ 31797 h 35374"/>
                <a:gd name="connsiteX1" fmla="*/ 3478 w 18623"/>
                <a:gd name="connsiteY1" fmla="*/ 13862 h 35374"/>
                <a:gd name="connsiteX2" fmla="*/ 12222 w 18623"/>
                <a:gd name="connsiteY2" fmla="*/ 0 h 35374"/>
                <a:gd name="connsiteX3" fmla="*/ 18482 w 18623"/>
                <a:gd name="connsiteY3" fmla="*/ 20171 h 35374"/>
                <a:gd name="connsiteX4" fmla="*/ 5465 w 18623"/>
                <a:gd name="connsiteY4" fmla="*/ 35374 h 35374"/>
                <a:gd name="connsiteX5" fmla="*/ 0 w 18623"/>
                <a:gd name="connsiteY5" fmla="*/ 31797 h 3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3" h="35374">
                  <a:moveTo>
                    <a:pt x="0" y="31797"/>
                  </a:moveTo>
                  <a:cubicBezTo>
                    <a:pt x="1093" y="25785"/>
                    <a:pt x="1391" y="19476"/>
                    <a:pt x="3478" y="13862"/>
                  </a:cubicBezTo>
                  <a:cubicBezTo>
                    <a:pt x="5366" y="8844"/>
                    <a:pt x="9241" y="4571"/>
                    <a:pt x="12222" y="0"/>
                  </a:cubicBezTo>
                  <a:cubicBezTo>
                    <a:pt x="14557" y="6757"/>
                    <a:pt x="19525" y="13961"/>
                    <a:pt x="18482" y="20171"/>
                  </a:cubicBezTo>
                  <a:cubicBezTo>
                    <a:pt x="17538" y="25835"/>
                    <a:pt x="10036" y="30356"/>
                    <a:pt x="5465" y="35374"/>
                  </a:cubicBezTo>
                  <a:cubicBezTo>
                    <a:pt x="3627" y="34182"/>
                    <a:pt x="1838" y="32989"/>
                    <a:pt x="0" y="31797"/>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09" name="图形 2605">
              <a:extLst>
                <a:ext uri="{FF2B5EF4-FFF2-40B4-BE49-F238E27FC236}">
                  <a16:creationId xmlns:a16="http://schemas.microsoft.com/office/drawing/2014/main" id="{77A1DE21-B791-451A-84A6-FCDA6600DBED}"/>
                </a:ext>
              </a:extLst>
            </p:cNvPr>
            <p:cNvSpPr/>
            <p:nvPr/>
          </p:nvSpPr>
          <p:spPr>
            <a:xfrm rot="2848574">
              <a:off x="7115891" y="1763182"/>
              <a:ext cx="12566" cy="11841"/>
            </a:xfrm>
            <a:custGeom>
              <a:avLst/>
              <a:gdLst>
                <a:gd name="connsiteX0" fmla="*/ 25485 w 25485"/>
                <a:gd name="connsiteY0" fmla="*/ 12971 h 24014"/>
                <a:gd name="connsiteX1" fmla="*/ 9040 w 25485"/>
                <a:gd name="connsiteY1" fmla="*/ 24000 h 24014"/>
                <a:gd name="connsiteX2" fmla="*/ 48 w 25485"/>
                <a:gd name="connsiteY2" fmla="*/ 11579 h 24014"/>
                <a:gd name="connsiteX3" fmla="*/ 11922 w 25485"/>
                <a:gd name="connsiteY3" fmla="*/ 53 h 24014"/>
                <a:gd name="connsiteX4" fmla="*/ 25485 w 25485"/>
                <a:gd name="connsiteY4" fmla="*/ 12971 h 24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85" h="24014">
                  <a:moveTo>
                    <a:pt x="25485" y="12971"/>
                  </a:moveTo>
                  <a:cubicBezTo>
                    <a:pt x="18132" y="18287"/>
                    <a:pt x="13313" y="24348"/>
                    <a:pt x="9040" y="24000"/>
                  </a:cubicBezTo>
                  <a:cubicBezTo>
                    <a:pt x="5463" y="23702"/>
                    <a:pt x="-598" y="15405"/>
                    <a:pt x="48" y="11579"/>
                  </a:cubicBezTo>
                  <a:cubicBezTo>
                    <a:pt x="843" y="6959"/>
                    <a:pt x="6953" y="1842"/>
                    <a:pt x="11922" y="53"/>
                  </a:cubicBezTo>
                  <a:cubicBezTo>
                    <a:pt x="14009" y="-692"/>
                    <a:pt x="18977" y="6561"/>
                    <a:pt x="25485" y="12971"/>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1" name="图形 2605">
              <a:extLst>
                <a:ext uri="{FF2B5EF4-FFF2-40B4-BE49-F238E27FC236}">
                  <a16:creationId xmlns:a16="http://schemas.microsoft.com/office/drawing/2014/main" id="{C5A99DCF-F82C-4331-93C8-40153310B2FF}"/>
                </a:ext>
              </a:extLst>
            </p:cNvPr>
            <p:cNvSpPr/>
            <p:nvPr/>
          </p:nvSpPr>
          <p:spPr>
            <a:xfrm rot="2848574">
              <a:off x="7683173" y="1827762"/>
              <a:ext cx="11130" cy="14086"/>
            </a:xfrm>
            <a:custGeom>
              <a:avLst/>
              <a:gdLst>
                <a:gd name="connsiteX0" fmla="*/ 22573 w 22573"/>
                <a:gd name="connsiteY0" fmla="*/ 14358 h 28567"/>
                <a:gd name="connsiteX1" fmla="*/ 9606 w 22573"/>
                <a:gd name="connsiteY1" fmla="*/ 28568 h 28567"/>
                <a:gd name="connsiteX2" fmla="*/ 17 w 22573"/>
                <a:gd name="connsiteY2" fmla="*/ 13812 h 28567"/>
                <a:gd name="connsiteX3" fmla="*/ 11494 w 22573"/>
                <a:gd name="connsiteY3" fmla="*/ 0 h 28567"/>
                <a:gd name="connsiteX4" fmla="*/ 22573 w 22573"/>
                <a:gd name="connsiteY4" fmla="*/ 14358 h 2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3" h="28567">
                  <a:moveTo>
                    <a:pt x="22573" y="14358"/>
                  </a:moveTo>
                  <a:cubicBezTo>
                    <a:pt x="17257" y="20221"/>
                    <a:pt x="13432" y="24394"/>
                    <a:pt x="9606" y="28568"/>
                  </a:cubicBezTo>
                  <a:cubicBezTo>
                    <a:pt x="6128" y="23649"/>
                    <a:pt x="-380" y="18432"/>
                    <a:pt x="17" y="13812"/>
                  </a:cubicBezTo>
                  <a:cubicBezTo>
                    <a:pt x="415" y="8893"/>
                    <a:pt x="7370" y="4571"/>
                    <a:pt x="11494" y="0"/>
                  </a:cubicBezTo>
                  <a:cubicBezTo>
                    <a:pt x="14574" y="4074"/>
                    <a:pt x="17704" y="8098"/>
                    <a:pt x="22573" y="14358"/>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2" name="图形 2605">
              <a:extLst>
                <a:ext uri="{FF2B5EF4-FFF2-40B4-BE49-F238E27FC236}">
                  <a16:creationId xmlns:a16="http://schemas.microsoft.com/office/drawing/2014/main" id="{83CDB568-4C9F-482D-A305-5543124039FD}"/>
                </a:ext>
              </a:extLst>
            </p:cNvPr>
            <p:cNvSpPr/>
            <p:nvPr/>
          </p:nvSpPr>
          <p:spPr>
            <a:xfrm rot="2848574">
              <a:off x="6237665" y="1724127"/>
              <a:ext cx="9951" cy="13537"/>
            </a:xfrm>
            <a:custGeom>
              <a:avLst/>
              <a:gdLst>
                <a:gd name="connsiteX0" fmla="*/ 6118 w 20181"/>
                <a:gd name="connsiteY0" fmla="*/ 0 h 27453"/>
                <a:gd name="connsiteX1" fmla="*/ 18687 w 20181"/>
                <a:gd name="connsiteY1" fmla="*/ 21711 h 27453"/>
                <a:gd name="connsiteX2" fmla="*/ 8751 w 20181"/>
                <a:gd name="connsiteY2" fmla="*/ 27276 h 27453"/>
                <a:gd name="connsiteX3" fmla="*/ 6118 w 20181"/>
                <a:gd name="connsiteY3" fmla="*/ 0 h 27453"/>
              </a:gdLst>
              <a:ahLst/>
              <a:cxnLst>
                <a:cxn ang="0">
                  <a:pos x="connsiteX0" y="connsiteY0"/>
                </a:cxn>
                <a:cxn ang="0">
                  <a:pos x="connsiteX1" y="connsiteY1"/>
                </a:cxn>
                <a:cxn ang="0">
                  <a:pos x="connsiteX2" y="connsiteY2"/>
                </a:cxn>
                <a:cxn ang="0">
                  <a:pos x="connsiteX3" y="connsiteY3"/>
                </a:cxn>
              </a:cxnLst>
              <a:rect l="l" t="t" r="r" b="b"/>
              <a:pathLst>
                <a:path w="20181" h="27453">
                  <a:moveTo>
                    <a:pt x="6118" y="0"/>
                  </a:moveTo>
                  <a:cubicBezTo>
                    <a:pt x="18787" y="2583"/>
                    <a:pt x="22662" y="10433"/>
                    <a:pt x="18687" y="21711"/>
                  </a:cubicBezTo>
                  <a:cubicBezTo>
                    <a:pt x="17694" y="24543"/>
                    <a:pt x="10589" y="28319"/>
                    <a:pt x="8751" y="27276"/>
                  </a:cubicBezTo>
                  <a:cubicBezTo>
                    <a:pt x="-3968" y="20121"/>
                    <a:pt x="-987" y="10433"/>
                    <a:pt x="6118" y="0"/>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3" name="图形 2605">
              <a:extLst>
                <a:ext uri="{FF2B5EF4-FFF2-40B4-BE49-F238E27FC236}">
                  <a16:creationId xmlns:a16="http://schemas.microsoft.com/office/drawing/2014/main" id="{68F04A70-8DE6-4B43-9CA6-753A90E15F3D}"/>
                </a:ext>
              </a:extLst>
            </p:cNvPr>
            <p:cNvSpPr/>
            <p:nvPr/>
          </p:nvSpPr>
          <p:spPr>
            <a:xfrm rot="2848574">
              <a:off x="6733339" y="1759836"/>
              <a:ext cx="9603" cy="14649"/>
            </a:xfrm>
            <a:custGeom>
              <a:avLst/>
              <a:gdLst>
                <a:gd name="connsiteX0" fmla="*/ 19476 w 19475"/>
                <a:gd name="connsiteY0" fmla="*/ 3329 h 29710"/>
                <a:gd name="connsiteX1" fmla="*/ 10632 w 19475"/>
                <a:gd name="connsiteY1" fmla="*/ 29710 h 29710"/>
                <a:gd name="connsiteX2" fmla="*/ 0 w 19475"/>
                <a:gd name="connsiteY2" fmla="*/ 26034 h 29710"/>
                <a:gd name="connsiteX3" fmla="*/ 10384 w 19475"/>
                <a:gd name="connsiteY3" fmla="*/ 0 h 29710"/>
                <a:gd name="connsiteX4" fmla="*/ 19476 w 19475"/>
                <a:gd name="connsiteY4" fmla="*/ 3329 h 29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5" h="29710">
                  <a:moveTo>
                    <a:pt x="19476" y="3329"/>
                  </a:moveTo>
                  <a:cubicBezTo>
                    <a:pt x="16544" y="12123"/>
                    <a:pt x="13563" y="20917"/>
                    <a:pt x="10632" y="29710"/>
                  </a:cubicBezTo>
                  <a:cubicBezTo>
                    <a:pt x="7105" y="28468"/>
                    <a:pt x="3527" y="27276"/>
                    <a:pt x="0" y="26034"/>
                  </a:cubicBezTo>
                  <a:cubicBezTo>
                    <a:pt x="3478" y="17339"/>
                    <a:pt x="6906" y="8694"/>
                    <a:pt x="10384" y="0"/>
                  </a:cubicBezTo>
                  <a:cubicBezTo>
                    <a:pt x="13414" y="1143"/>
                    <a:pt x="16445" y="2236"/>
                    <a:pt x="19476" y="3329"/>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4" name="图形 2605">
              <a:extLst>
                <a:ext uri="{FF2B5EF4-FFF2-40B4-BE49-F238E27FC236}">
                  <a16:creationId xmlns:a16="http://schemas.microsoft.com/office/drawing/2014/main" id="{63A535EC-E573-4C4A-82FB-3C03C69DAA53}"/>
                </a:ext>
              </a:extLst>
            </p:cNvPr>
            <p:cNvSpPr/>
            <p:nvPr/>
          </p:nvSpPr>
          <p:spPr>
            <a:xfrm rot="2848574">
              <a:off x="6642258" y="1828511"/>
              <a:ext cx="8704" cy="14257"/>
            </a:xfrm>
            <a:custGeom>
              <a:avLst/>
              <a:gdLst>
                <a:gd name="connsiteX0" fmla="*/ 6996 w 17652"/>
                <a:gd name="connsiteY0" fmla="*/ 28915 h 28915"/>
                <a:gd name="connsiteX1" fmla="*/ 8139 w 17652"/>
                <a:gd name="connsiteY1" fmla="*/ 0 h 28915"/>
                <a:gd name="connsiteX2" fmla="*/ 6996 w 17652"/>
                <a:gd name="connsiteY2" fmla="*/ 28915 h 28915"/>
              </a:gdLst>
              <a:ahLst/>
              <a:cxnLst>
                <a:cxn ang="0">
                  <a:pos x="connsiteX0" y="connsiteY0"/>
                </a:cxn>
                <a:cxn ang="0">
                  <a:pos x="connsiteX1" y="connsiteY1"/>
                </a:cxn>
                <a:cxn ang="0">
                  <a:pos x="connsiteX2" y="connsiteY2"/>
                </a:cxn>
              </a:cxnLst>
              <a:rect l="l" t="t" r="r" b="b"/>
              <a:pathLst>
                <a:path w="17652" h="28915">
                  <a:moveTo>
                    <a:pt x="6996" y="28915"/>
                  </a:moveTo>
                  <a:cubicBezTo>
                    <a:pt x="-6369" y="17339"/>
                    <a:pt x="2524" y="8943"/>
                    <a:pt x="8139" y="0"/>
                  </a:cubicBezTo>
                  <a:cubicBezTo>
                    <a:pt x="21056" y="8098"/>
                    <a:pt x="20957" y="12421"/>
                    <a:pt x="6996" y="28915"/>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5" name="图形 2605">
              <a:extLst>
                <a:ext uri="{FF2B5EF4-FFF2-40B4-BE49-F238E27FC236}">
                  <a16:creationId xmlns:a16="http://schemas.microsoft.com/office/drawing/2014/main" id="{A4FF62EE-EE7B-4A3B-A10F-7BBA1358975A}"/>
                </a:ext>
              </a:extLst>
            </p:cNvPr>
            <p:cNvSpPr/>
            <p:nvPr/>
          </p:nvSpPr>
          <p:spPr>
            <a:xfrm rot="2848574">
              <a:off x="6237104" y="1766336"/>
              <a:ext cx="8848" cy="10510"/>
            </a:xfrm>
            <a:custGeom>
              <a:avLst/>
              <a:gdLst>
                <a:gd name="connsiteX0" fmla="*/ 17688 w 17945"/>
                <a:gd name="connsiteY0" fmla="*/ 20616 h 21315"/>
                <a:gd name="connsiteX1" fmla="*/ 597 w 17945"/>
                <a:gd name="connsiteY1" fmla="*/ 793 h 21315"/>
                <a:gd name="connsiteX2" fmla="*/ 17688 w 17945"/>
                <a:gd name="connsiteY2" fmla="*/ 20616 h 21315"/>
              </a:gdLst>
              <a:ahLst/>
              <a:cxnLst>
                <a:cxn ang="0">
                  <a:pos x="connsiteX0" y="connsiteY0"/>
                </a:cxn>
                <a:cxn ang="0">
                  <a:pos x="connsiteX1" y="connsiteY1"/>
                </a:cxn>
                <a:cxn ang="0">
                  <a:pos x="connsiteX2" y="connsiteY2"/>
                </a:cxn>
              </a:cxnLst>
              <a:rect l="l" t="t" r="r" b="b"/>
              <a:pathLst>
                <a:path w="17945" h="21315">
                  <a:moveTo>
                    <a:pt x="17688" y="20616"/>
                  </a:moveTo>
                  <a:cubicBezTo>
                    <a:pt x="-993" y="24193"/>
                    <a:pt x="-894" y="13511"/>
                    <a:pt x="597" y="793"/>
                  </a:cubicBezTo>
                  <a:cubicBezTo>
                    <a:pt x="16992" y="-2884"/>
                    <a:pt x="18781" y="6655"/>
                    <a:pt x="17688" y="20616"/>
                  </a:cubicBezTo>
                  <a:close/>
                </a:path>
              </a:pathLst>
            </a:custGeom>
            <a:solidFill>
              <a:schemeClr val="accent1"/>
            </a:solidFill>
            <a:ln w="4957" cap="flat">
              <a:noFill/>
              <a:prstDash val="solid"/>
              <a:miter/>
            </a:ln>
          </p:spPr>
          <p:txBody>
            <a:bodyPr rtlCol="0" anchor="ctr">
              <a:noAutofit/>
            </a:bodyPr>
            <a:lstStyle/>
            <a:p>
              <a:endParaRPr lang="zh-CN" altLang="en-US"/>
            </a:p>
          </p:txBody>
        </p:sp>
        <p:sp>
          <p:nvSpPr>
            <p:cNvPr id="1117" name="图形 2605">
              <a:extLst>
                <a:ext uri="{FF2B5EF4-FFF2-40B4-BE49-F238E27FC236}">
                  <a16:creationId xmlns:a16="http://schemas.microsoft.com/office/drawing/2014/main" id="{E19BD50B-DA95-46D4-A926-C6D1C8ECB929}"/>
                </a:ext>
              </a:extLst>
            </p:cNvPr>
            <p:cNvSpPr/>
            <p:nvPr/>
          </p:nvSpPr>
          <p:spPr>
            <a:xfrm rot="2848574">
              <a:off x="6643393" y="1687763"/>
              <a:ext cx="8918" cy="12346"/>
            </a:xfrm>
            <a:custGeom>
              <a:avLst/>
              <a:gdLst>
                <a:gd name="connsiteX0" fmla="*/ 18087 w 18086"/>
                <a:gd name="connsiteY0" fmla="*/ 3975 h 25039"/>
                <a:gd name="connsiteX1" fmla="*/ 10734 w 18086"/>
                <a:gd name="connsiteY1" fmla="*/ 25040 h 25039"/>
                <a:gd name="connsiteX2" fmla="*/ 2 w 18086"/>
                <a:gd name="connsiteY2" fmla="*/ 19326 h 25039"/>
                <a:gd name="connsiteX3" fmla="*/ 9541 w 18086"/>
                <a:gd name="connsiteY3" fmla="*/ 0 h 25039"/>
                <a:gd name="connsiteX4" fmla="*/ 18087 w 18086"/>
                <a:gd name="connsiteY4" fmla="*/ 3975 h 2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6" h="25039">
                  <a:moveTo>
                    <a:pt x="18087" y="3975"/>
                  </a:moveTo>
                  <a:cubicBezTo>
                    <a:pt x="15652" y="10980"/>
                    <a:pt x="13168" y="18035"/>
                    <a:pt x="10734" y="25040"/>
                  </a:cubicBezTo>
                  <a:cubicBezTo>
                    <a:pt x="7008" y="23053"/>
                    <a:pt x="-147" y="19774"/>
                    <a:pt x="2" y="19326"/>
                  </a:cubicBezTo>
                  <a:cubicBezTo>
                    <a:pt x="2635" y="12669"/>
                    <a:pt x="6213" y="6409"/>
                    <a:pt x="9541" y="0"/>
                  </a:cubicBezTo>
                  <a:cubicBezTo>
                    <a:pt x="12373" y="1341"/>
                    <a:pt x="15255" y="2633"/>
                    <a:pt x="18087" y="3975"/>
                  </a:cubicBezTo>
                  <a:close/>
                </a:path>
              </a:pathLst>
            </a:custGeom>
            <a:solidFill>
              <a:schemeClr val="accent1"/>
            </a:solidFill>
            <a:ln w="4957" cap="flat">
              <a:noFill/>
              <a:prstDash val="solid"/>
              <a:miter/>
            </a:ln>
          </p:spPr>
          <p:txBody>
            <a:bodyPr rtlCol="0" anchor="ctr">
              <a:noAutofit/>
            </a:bodyPr>
            <a:lstStyle/>
            <a:p>
              <a:endParaRPr lang="zh-CN" altLang="en-US"/>
            </a:p>
          </p:txBody>
        </p:sp>
      </p:grpSp>
      <p:sp>
        <p:nvSpPr>
          <p:cNvPr id="191" name="文本框 190">
            <a:extLst>
              <a:ext uri="{FF2B5EF4-FFF2-40B4-BE49-F238E27FC236}">
                <a16:creationId xmlns:a16="http://schemas.microsoft.com/office/drawing/2014/main" id="{E57B5663-558F-4F2F-80E6-27968880CAD0}"/>
              </a:ext>
            </a:extLst>
          </p:cNvPr>
          <p:cNvSpPr txBox="1"/>
          <p:nvPr/>
        </p:nvSpPr>
        <p:spPr>
          <a:xfrm>
            <a:off x="2530692" y="4156232"/>
            <a:ext cx="4026417" cy="996237"/>
          </a:xfrm>
          <a:prstGeom prst="rect">
            <a:avLst/>
          </a:prstGeom>
          <a:noFill/>
        </p:spPr>
        <p:txBody>
          <a:bodyPr wrap="square" lIns="0" tIns="0" rIns="0" bIns="0" rtlCol="0" anchor="t">
            <a:noAutofit/>
          </a:bodyPr>
          <a:lstStyle/>
          <a:p>
            <a:r>
              <a:rPr lang="en-US" altLang="zh-CN" sz="2400" dirty="0">
                <a:solidFill>
                  <a:schemeClr val="accent1"/>
                </a:solidFill>
                <a:latin typeface="+mj-ea"/>
                <a:ea typeface="+mj-ea"/>
              </a:rPr>
              <a:t>Movement in the Song Dynasty</a:t>
            </a:r>
          </a:p>
        </p:txBody>
      </p:sp>
    </p:spTree>
    <p:extLst>
      <p:ext uri="{BB962C8B-B14F-4D97-AF65-F5344CB8AC3E}">
        <p14:creationId xmlns:p14="http://schemas.microsoft.com/office/powerpoint/2010/main" val="2991428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1AC7194-38D1-4451-A088-EB0ADB4FE753}"/>
              </a:ext>
            </a:extLst>
          </p:cNvPr>
          <p:cNvSpPr txBox="1"/>
          <p:nvPr/>
        </p:nvSpPr>
        <p:spPr>
          <a:xfrm>
            <a:off x="3444590" y="2319945"/>
            <a:ext cx="5302815" cy="923330"/>
          </a:xfrm>
          <a:prstGeom prst="rect">
            <a:avLst/>
          </a:prstGeom>
          <a:noFill/>
        </p:spPr>
        <p:txBody>
          <a:bodyPr wrap="square" lIns="0" tIns="0" rIns="0" bIns="0" rtlCol="0" anchor="t">
            <a:noAutofit/>
          </a:bodyPr>
          <a:lstStyle/>
          <a:p>
            <a:pPr algn="ctr"/>
            <a:r>
              <a:rPr lang="en-US" altLang="zh-CN" sz="6000" dirty="0">
                <a:solidFill>
                  <a:schemeClr val="accent1"/>
                </a:solidFill>
                <a:latin typeface="+mj-ea"/>
                <a:ea typeface="+mj-ea"/>
              </a:rPr>
              <a:t>Definition</a:t>
            </a:r>
          </a:p>
        </p:txBody>
      </p:sp>
      <p:sp>
        <p:nvSpPr>
          <p:cNvPr id="10" name="文本框 9">
            <a:extLst>
              <a:ext uri="{FF2B5EF4-FFF2-40B4-BE49-F238E27FC236}">
                <a16:creationId xmlns:a16="http://schemas.microsoft.com/office/drawing/2014/main" id="{9D244AC5-5385-43B0-9E4E-EECBFD7CE522}"/>
              </a:ext>
            </a:extLst>
          </p:cNvPr>
          <p:cNvSpPr txBox="1"/>
          <p:nvPr/>
        </p:nvSpPr>
        <p:spPr>
          <a:xfrm>
            <a:off x="3829793" y="3290501"/>
            <a:ext cx="4423232" cy="227902"/>
          </a:xfrm>
          <a:prstGeom prst="rect">
            <a:avLst/>
          </a:prstGeom>
          <a:noFill/>
        </p:spPr>
        <p:txBody>
          <a:bodyPr wrap="square" lIns="0" tIns="0" rIns="0" bIns="0" rtlCol="0" anchor="t">
            <a:noAutofit/>
          </a:bodyPr>
          <a:lstStyle/>
          <a:p>
            <a:pPr algn="dist"/>
            <a:r>
              <a:rPr lang="en-US" altLang="zh-CN" dirty="0">
                <a:solidFill>
                  <a:schemeClr val="accent1"/>
                </a:solidFill>
                <a:latin typeface="+mn-ea"/>
              </a:rPr>
              <a:t>of the Classical Prose Movement</a:t>
            </a:r>
            <a:endParaRPr lang="en-US" altLang="zh-CN" sz="4000" dirty="0">
              <a:solidFill>
                <a:schemeClr val="accent1"/>
              </a:solidFill>
              <a:latin typeface="+mj-ea"/>
              <a:ea typeface="+mj-ea"/>
            </a:endParaRPr>
          </a:p>
        </p:txBody>
      </p:sp>
      <p:grpSp>
        <p:nvGrpSpPr>
          <p:cNvPr id="11" name="组合 10">
            <a:extLst>
              <a:ext uri="{FF2B5EF4-FFF2-40B4-BE49-F238E27FC236}">
                <a16:creationId xmlns:a16="http://schemas.microsoft.com/office/drawing/2014/main" id="{1C16317B-1DD0-403A-8E74-E32B5561C63A}"/>
              </a:ext>
            </a:extLst>
          </p:cNvPr>
          <p:cNvGrpSpPr/>
          <p:nvPr/>
        </p:nvGrpSpPr>
        <p:grpSpPr>
          <a:xfrm>
            <a:off x="9824920" y="1118909"/>
            <a:ext cx="2374129" cy="407908"/>
            <a:chOff x="8664212" y="2998449"/>
            <a:chExt cx="2374129" cy="407908"/>
          </a:xfrm>
        </p:grpSpPr>
        <p:cxnSp>
          <p:nvCxnSpPr>
            <p:cNvPr id="12" name="直接连接符 11">
              <a:extLst>
                <a:ext uri="{FF2B5EF4-FFF2-40B4-BE49-F238E27FC236}">
                  <a16:creationId xmlns:a16="http://schemas.microsoft.com/office/drawing/2014/main" id="{7BD4BF65-D502-438F-9FD2-4A3A75AC0213}"/>
                </a:ext>
              </a:extLst>
            </p:cNvPr>
            <p:cNvCxnSpPr>
              <a:cxnSpLocks/>
              <a:stCxn id="17"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6265CEE1-6ED0-4FAA-9FEB-160617236777}"/>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CB6F220-229E-42B7-BDDF-6A353D1AFEA9}"/>
                </a:ext>
              </a:extLst>
            </p:cNvPr>
            <p:cNvCxnSpPr>
              <a:cxnSpLocks/>
              <a:stCxn id="17" idx="0"/>
              <a:endCxn id="16"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椭圆 8">
              <a:extLst>
                <a:ext uri="{FF2B5EF4-FFF2-40B4-BE49-F238E27FC236}">
                  <a16:creationId xmlns:a16="http://schemas.microsoft.com/office/drawing/2014/main" id="{3DA1A580-18E5-4DBD-82F3-84C8BDF0A6D8}"/>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6" name="椭圆 8">
              <a:extLst>
                <a:ext uri="{FF2B5EF4-FFF2-40B4-BE49-F238E27FC236}">
                  <a16:creationId xmlns:a16="http://schemas.microsoft.com/office/drawing/2014/main" id="{9C7118DC-AF00-436B-AD37-A2314E1DDDD5}"/>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7" name="弧形 16">
              <a:extLst>
                <a:ext uri="{FF2B5EF4-FFF2-40B4-BE49-F238E27FC236}">
                  <a16:creationId xmlns:a16="http://schemas.microsoft.com/office/drawing/2014/main" id="{22984206-3424-4BBC-8265-450544F3B87A}"/>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8" name="弧形 17">
              <a:extLst>
                <a:ext uri="{FF2B5EF4-FFF2-40B4-BE49-F238E27FC236}">
                  <a16:creationId xmlns:a16="http://schemas.microsoft.com/office/drawing/2014/main" id="{13C76D7C-688B-4B5E-9197-B30831D08F1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grpSp>
        <p:nvGrpSpPr>
          <p:cNvPr id="19" name="组合 18">
            <a:extLst>
              <a:ext uri="{FF2B5EF4-FFF2-40B4-BE49-F238E27FC236}">
                <a16:creationId xmlns:a16="http://schemas.microsoft.com/office/drawing/2014/main" id="{1670948B-2791-4F75-895E-72228C117A6C}"/>
              </a:ext>
            </a:extLst>
          </p:cNvPr>
          <p:cNvGrpSpPr/>
          <p:nvPr/>
        </p:nvGrpSpPr>
        <p:grpSpPr>
          <a:xfrm>
            <a:off x="-29260" y="1107736"/>
            <a:ext cx="2486206" cy="839708"/>
            <a:chOff x="2162311" y="2604590"/>
            <a:chExt cx="2486206" cy="839708"/>
          </a:xfrm>
        </p:grpSpPr>
        <p:cxnSp>
          <p:nvCxnSpPr>
            <p:cNvPr id="20" name="直接连接符 19">
              <a:extLst>
                <a:ext uri="{FF2B5EF4-FFF2-40B4-BE49-F238E27FC236}">
                  <a16:creationId xmlns:a16="http://schemas.microsoft.com/office/drawing/2014/main" id="{27C60D0F-F6A7-4D1C-B32E-045E5BBBF77D}"/>
                </a:ext>
              </a:extLst>
            </p:cNvPr>
            <p:cNvCxnSpPr>
              <a:cxnSpLocks/>
            </p:cNvCxnSpPr>
            <p:nvPr/>
          </p:nvCxnSpPr>
          <p:spPr>
            <a:xfrm>
              <a:off x="3195320" y="3012498"/>
              <a:ext cx="134112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FE27433-3B99-404B-A832-1A9006784888}"/>
                </a:ext>
              </a:extLst>
            </p:cNvPr>
            <p:cNvCxnSpPr/>
            <p:nvPr/>
          </p:nvCxnSpPr>
          <p:spPr>
            <a:xfrm>
              <a:off x="2162311" y="2604590"/>
              <a:ext cx="1940638"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椭圆 8">
              <a:extLst>
                <a:ext uri="{FF2B5EF4-FFF2-40B4-BE49-F238E27FC236}">
                  <a16:creationId xmlns:a16="http://schemas.microsoft.com/office/drawing/2014/main" id="{32F5F14C-68D8-4947-AEA9-EBA867202410}"/>
                </a:ext>
              </a:extLst>
            </p:cNvPr>
            <p:cNvSpPr/>
            <p:nvPr/>
          </p:nvSpPr>
          <p:spPr>
            <a:xfrm flipH="1">
              <a:off x="4096135" y="2604591"/>
              <a:ext cx="203954" cy="407908"/>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cxnSp>
          <p:nvCxnSpPr>
            <p:cNvPr id="23" name="直接连接符 22">
              <a:extLst>
                <a:ext uri="{FF2B5EF4-FFF2-40B4-BE49-F238E27FC236}">
                  <a16:creationId xmlns:a16="http://schemas.microsoft.com/office/drawing/2014/main" id="{3941DF77-EB29-4BB7-AFDF-8D58188CFF85}"/>
                </a:ext>
              </a:extLst>
            </p:cNvPr>
            <p:cNvCxnSpPr>
              <a:cxnSpLocks/>
            </p:cNvCxnSpPr>
            <p:nvPr/>
          </p:nvCxnSpPr>
          <p:spPr>
            <a:xfrm>
              <a:off x="4008120" y="323601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0FA865A-BC54-4219-822F-8E51F1BAACE4}"/>
                </a:ext>
              </a:extLst>
            </p:cNvPr>
            <p:cNvCxnSpPr>
              <a:cxnSpLocks/>
            </p:cNvCxnSpPr>
            <p:nvPr/>
          </p:nvCxnSpPr>
          <p:spPr>
            <a:xfrm>
              <a:off x="4008120" y="344429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025381A-2C73-4F2D-86D4-C333FA3AE0D4}"/>
                </a:ext>
              </a:extLst>
            </p:cNvPr>
            <p:cNvCxnSpPr>
              <a:cxnSpLocks/>
              <a:endCxn id="28" idx="0"/>
            </p:cNvCxnSpPr>
            <p:nvPr/>
          </p:nvCxnSpPr>
          <p:spPr>
            <a:xfrm flipV="1">
              <a:off x="3188210" y="2814377"/>
              <a:ext cx="656433"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6" name="椭圆 8">
              <a:extLst>
                <a:ext uri="{FF2B5EF4-FFF2-40B4-BE49-F238E27FC236}">
                  <a16:creationId xmlns:a16="http://schemas.microsoft.com/office/drawing/2014/main" id="{0EC97CB8-3996-4CD0-8A31-1896256E93A5}"/>
                </a:ext>
              </a:extLst>
            </p:cNvPr>
            <p:cNvSpPr/>
            <p:nvPr/>
          </p:nvSpPr>
          <p:spPr>
            <a:xfrm flipH="1">
              <a:off x="3649134"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7" name="椭圆 8">
              <a:extLst>
                <a:ext uri="{FF2B5EF4-FFF2-40B4-BE49-F238E27FC236}">
                  <a16:creationId xmlns:a16="http://schemas.microsoft.com/office/drawing/2014/main" id="{7E711401-7DC6-42B5-8938-BB8458423056}"/>
                </a:ext>
              </a:extLst>
            </p:cNvPr>
            <p:cNvSpPr/>
            <p:nvPr/>
          </p:nvSpPr>
          <p:spPr>
            <a:xfrm flipH="1">
              <a:off x="3754028"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8" name="椭圆 8">
              <a:extLst>
                <a:ext uri="{FF2B5EF4-FFF2-40B4-BE49-F238E27FC236}">
                  <a16:creationId xmlns:a16="http://schemas.microsoft.com/office/drawing/2014/main" id="{24B6BB9E-B0D9-47F2-9F10-245FE82890B6}"/>
                </a:ext>
              </a:extLst>
            </p:cNvPr>
            <p:cNvSpPr/>
            <p:nvPr/>
          </p:nvSpPr>
          <p:spPr>
            <a:xfrm flipH="1">
              <a:off x="3844643"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9" name="弧形 28">
              <a:extLst>
                <a:ext uri="{FF2B5EF4-FFF2-40B4-BE49-F238E27FC236}">
                  <a16:creationId xmlns:a16="http://schemas.microsoft.com/office/drawing/2014/main" id="{AEFC2CDD-5FFB-48B6-997A-2D10061CA84A}"/>
                </a:ext>
              </a:extLst>
            </p:cNvPr>
            <p:cNvSpPr/>
            <p:nvPr/>
          </p:nvSpPr>
          <p:spPr>
            <a:xfrm flipH="1">
              <a:off x="3096122"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0" name="弧形 29">
              <a:extLst>
                <a:ext uri="{FF2B5EF4-FFF2-40B4-BE49-F238E27FC236}">
                  <a16:creationId xmlns:a16="http://schemas.microsoft.com/office/drawing/2014/main" id="{9ACCA2D5-95E5-49D2-A2B4-DF0A616D7B90}"/>
                </a:ext>
              </a:extLst>
            </p:cNvPr>
            <p:cNvSpPr/>
            <p:nvPr/>
          </p:nvSpPr>
          <p:spPr>
            <a:xfrm flipH="1">
              <a:off x="3201370"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1" name="弧形 30">
              <a:extLst>
                <a:ext uri="{FF2B5EF4-FFF2-40B4-BE49-F238E27FC236}">
                  <a16:creationId xmlns:a16="http://schemas.microsoft.com/office/drawing/2014/main" id="{EAC13EEE-5708-4F22-8E93-687DC5356BC0}"/>
                </a:ext>
              </a:extLst>
            </p:cNvPr>
            <p:cNvSpPr/>
            <p:nvPr/>
          </p:nvSpPr>
          <p:spPr>
            <a:xfrm flipH="1">
              <a:off x="3306646"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2" name="椭圆 8">
              <a:extLst>
                <a:ext uri="{FF2B5EF4-FFF2-40B4-BE49-F238E27FC236}">
                  <a16:creationId xmlns:a16="http://schemas.microsoft.com/office/drawing/2014/main" id="{4BE03D9C-C337-4F2F-9D19-312DD1A60CD7}"/>
                </a:ext>
              </a:extLst>
            </p:cNvPr>
            <p:cNvSpPr/>
            <p:nvPr/>
          </p:nvSpPr>
          <p:spPr>
            <a:xfrm flipH="1">
              <a:off x="4536440"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3" name="椭圆 8">
              <a:extLst>
                <a:ext uri="{FF2B5EF4-FFF2-40B4-BE49-F238E27FC236}">
                  <a16:creationId xmlns:a16="http://schemas.microsoft.com/office/drawing/2014/main" id="{0180373E-1CAA-4586-8C0A-76B532BDDEE3}"/>
                </a:ext>
              </a:extLst>
            </p:cNvPr>
            <p:cNvSpPr/>
            <p:nvPr/>
          </p:nvSpPr>
          <p:spPr>
            <a:xfrm flipH="1">
              <a:off x="4414202"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4" name="椭圆 8">
              <a:extLst>
                <a:ext uri="{FF2B5EF4-FFF2-40B4-BE49-F238E27FC236}">
                  <a16:creationId xmlns:a16="http://schemas.microsoft.com/office/drawing/2014/main" id="{DD3139DF-7134-47EB-92D1-3FD1102A53A4}"/>
                </a:ext>
              </a:extLst>
            </p:cNvPr>
            <p:cNvSpPr/>
            <p:nvPr/>
          </p:nvSpPr>
          <p:spPr>
            <a:xfrm>
              <a:off x="3910012" y="3236017"/>
              <a:ext cx="103824" cy="207646"/>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grpSp>
      <p:grpSp>
        <p:nvGrpSpPr>
          <p:cNvPr id="35" name="组合 34">
            <a:extLst>
              <a:ext uri="{FF2B5EF4-FFF2-40B4-BE49-F238E27FC236}">
                <a16:creationId xmlns:a16="http://schemas.microsoft.com/office/drawing/2014/main" id="{5940E540-6107-4EE5-A557-2E5D6B30C13E}"/>
              </a:ext>
            </a:extLst>
          </p:cNvPr>
          <p:cNvGrpSpPr/>
          <p:nvPr/>
        </p:nvGrpSpPr>
        <p:grpSpPr>
          <a:xfrm flipH="1">
            <a:off x="9767754" y="1631711"/>
            <a:ext cx="2374129" cy="407908"/>
            <a:chOff x="8664212" y="2998449"/>
            <a:chExt cx="2374129" cy="407908"/>
          </a:xfrm>
        </p:grpSpPr>
        <p:cxnSp>
          <p:nvCxnSpPr>
            <p:cNvPr id="36" name="直接连接符 35">
              <a:extLst>
                <a:ext uri="{FF2B5EF4-FFF2-40B4-BE49-F238E27FC236}">
                  <a16:creationId xmlns:a16="http://schemas.microsoft.com/office/drawing/2014/main" id="{B8F03D5A-4D6F-4871-88D0-2DF446FE2082}"/>
                </a:ext>
              </a:extLst>
            </p:cNvPr>
            <p:cNvCxnSpPr>
              <a:cxnSpLocks/>
              <a:stCxn id="41"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ED72B4B-B22B-48B0-BDF3-171BE457A526}"/>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F029B15-BFA1-4FC8-8D1F-570FA572F7A4}"/>
                </a:ext>
              </a:extLst>
            </p:cNvPr>
            <p:cNvCxnSpPr>
              <a:cxnSpLocks/>
              <a:stCxn id="41" idx="0"/>
              <a:endCxn id="40"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椭圆 8">
              <a:extLst>
                <a:ext uri="{FF2B5EF4-FFF2-40B4-BE49-F238E27FC236}">
                  <a16:creationId xmlns:a16="http://schemas.microsoft.com/office/drawing/2014/main" id="{E2C7992D-273B-43AD-AC37-C695EF077D81}"/>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0" name="椭圆 8">
              <a:extLst>
                <a:ext uri="{FF2B5EF4-FFF2-40B4-BE49-F238E27FC236}">
                  <a16:creationId xmlns:a16="http://schemas.microsoft.com/office/drawing/2014/main" id="{EBA212C5-77E1-41A6-A630-A6C33E2DE5FD}"/>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1" name="弧形 40">
              <a:extLst>
                <a:ext uri="{FF2B5EF4-FFF2-40B4-BE49-F238E27FC236}">
                  <a16:creationId xmlns:a16="http://schemas.microsoft.com/office/drawing/2014/main" id="{7AF28B67-12F6-4F79-8E1C-42EFEBECA1B0}"/>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42" name="弧形 41">
              <a:extLst>
                <a:ext uri="{FF2B5EF4-FFF2-40B4-BE49-F238E27FC236}">
                  <a16:creationId xmlns:a16="http://schemas.microsoft.com/office/drawing/2014/main" id="{50FB0652-E274-4180-BBAF-07D0B34E009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sp>
        <p:nvSpPr>
          <p:cNvPr id="44" name="任意多边形: 形状 43">
            <a:extLst>
              <a:ext uri="{FF2B5EF4-FFF2-40B4-BE49-F238E27FC236}">
                <a16:creationId xmlns:a16="http://schemas.microsoft.com/office/drawing/2014/main" id="{8D0804DD-7D8C-442B-8C7C-BC347E283125}"/>
              </a:ext>
            </a:extLst>
          </p:cNvPr>
          <p:cNvSpPr/>
          <p:nvPr/>
        </p:nvSpPr>
        <p:spPr>
          <a:xfrm flipH="1">
            <a:off x="6021508" y="5279990"/>
            <a:ext cx="226920" cy="96323"/>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5" name="任意多边形: 形状 44">
            <a:extLst>
              <a:ext uri="{FF2B5EF4-FFF2-40B4-BE49-F238E27FC236}">
                <a16:creationId xmlns:a16="http://schemas.microsoft.com/office/drawing/2014/main" id="{AB8D9A61-34ED-4328-80C8-F6C63494BCFA}"/>
              </a:ext>
            </a:extLst>
          </p:cNvPr>
          <p:cNvSpPr/>
          <p:nvPr/>
        </p:nvSpPr>
        <p:spPr>
          <a:xfrm flipH="1">
            <a:off x="6653122" y="4482855"/>
            <a:ext cx="226920" cy="96943"/>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6" name="任意多边形: 形状 45">
            <a:extLst>
              <a:ext uri="{FF2B5EF4-FFF2-40B4-BE49-F238E27FC236}">
                <a16:creationId xmlns:a16="http://schemas.microsoft.com/office/drawing/2014/main" id="{4952877C-58DC-4335-B283-CD5B840D7F95}"/>
              </a:ext>
            </a:extLst>
          </p:cNvPr>
          <p:cNvSpPr/>
          <p:nvPr/>
        </p:nvSpPr>
        <p:spPr>
          <a:xfrm flipH="1">
            <a:off x="5389032" y="4827519"/>
            <a:ext cx="227781" cy="97346"/>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7" name="任意多边形: 形状 46">
            <a:extLst>
              <a:ext uri="{FF2B5EF4-FFF2-40B4-BE49-F238E27FC236}">
                <a16:creationId xmlns:a16="http://schemas.microsoft.com/office/drawing/2014/main" id="{DAB4EC96-65EF-4492-AD06-E388A4E31AA5}"/>
              </a:ext>
            </a:extLst>
          </p:cNvPr>
          <p:cNvSpPr/>
          <p:nvPr/>
        </p:nvSpPr>
        <p:spPr>
          <a:xfrm flipH="1">
            <a:off x="7907455" y="5344175"/>
            <a:ext cx="345478" cy="164552"/>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8" name="任意多边形: 形状 47">
            <a:extLst>
              <a:ext uri="{FF2B5EF4-FFF2-40B4-BE49-F238E27FC236}">
                <a16:creationId xmlns:a16="http://schemas.microsoft.com/office/drawing/2014/main" id="{ACCAE456-AA66-4EFF-AD5B-3720B81CE08D}"/>
              </a:ext>
            </a:extLst>
          </p:cNvPr>
          <p:cNvSpPr/>
          <p:nvPr/>
        </p:nvSpPr>
        <p:spPr>
          <a:xfrm flipH="1">
            <a:off x="7284736" y="5335999"/>
            <a:ext cx="117374" cy="80627"/>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9" name="任意多边形: 形状 48">
            <a:extLst>
              <a:ext uri="{FF2B5EF4-FFF2-40B4-BE49-F238E27FC236}">
                <a16:creationId xmlns:a16="http://schemas.microsoft.com/office/drawing/2014/main" id="{1BAE3BD0-54B1-4F77-B0EA-AF6CF2689812}"/>
              </a:ext>
            </a:extLst>
          </p:cNvPr>
          <p:cNvSpPr/>
          <p:nvPr/>
        </p:nvSpPr>
        <p:spPr>
          <a:xfrm flipH="1">
            <a:off x="3670359" y="5245364"/>
            <a:ext cx="159433" cy="69253"/>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0" name="任意多边形: 形状 49">
            <a:extLst>
              <a:ext uri="{FF2B5EF4-FFF2-40B4-BE49-F238E27FC236}">
                <a16:creationId xmlns:a16="http://schemas.microsoft.com/office/drawing/2014/main" id="{0472B930-75C0-44CA-A390-9548E58CA0B0}"/>
              </a:ext>
            </a:extLst>
          </p:cNvPr>
          <p:cNvSpPr/>
          <p:nvPr/>
        </p:nvSpPr>
        <p:spPr>
          <a:xfrm flipH="1">
            <a:off x="7738212" y="4253713"/>
            <a:ext cx="302834" cy="133796"/>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1" name="任意多边形: 形状 50">
            <a:extLst>
              <a:ext uri="{FF2B5EF4-FFF2-40B4-BE49-F238E27FC236}">
                <a16:creationId xmlns:a16="http://schemas.microsoft.com/office/drawing/2014/main" id="{02E834E3-9FE1-45AF-8BC2-B367DE884D79}"/>
              </a:ext>
            </a:extLst>
          </p:cNvPr>
          <p:cNvSpPr/>
          <p:nvPr/>
        </p:nvSpPr>
        <p:spPr>
          <a:xfrm flipH="1">
            <a:off x="4757418" y="5236941"/>
            <a:ext cx="227782" cy="96461"/>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2" name="任意多边形: 形状 51">
            <a:extLst>
              <a:ext uri="{FF2B5EF4-FFF2-40B4-BE49-F238E27FC236}">
                <a16:creationId xmlns:a16="http://schemas.microsoft.com/office/drawing/2014/main" id="{FC95EB64-352B-4FCB-B109-B9B3CC77E4D7}"/>
              </a:ext>
            </a:extLst>
          </p:cNvPr>
          <p:cNvSpPr/>
          <p:nvPr/>
        </p:nvSpPr>
        <p:spPr>
          <a:xfrm flipH="1">
            <a:off x="4199937" y="5177702"/>
            <a:ext cx="117374" cy="82183"/>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nvGrpSpPr>
          <p:cNvPr id="152" name="组合 151">
            <a:extLst>
              <a:ext uri="{FF2B5EF4-FFF2-40B4-BE49-F238E27FC236}">
                <a16:creationId xmlns:a16="http://schemas.microsoft.com/office/drawing/2014/main" id="{08B6ACF6-142B-4502-89FF-7B2F45038EE3}"/>
              </a:ext>
            </a:extLst>
          </p:cNvPr>
          <p:cNvGrpSpPr/>
          <p:nvPr/>
        </p:nvGrpSpPr>
        <p:grpSpPr>
          <a:xfrm rot="11700000">
            <a:off x="7825547" y="2842776"/>
            <a:ext cx="385099" cy="404787"/>
            <a:chOff x="6126270" y="3945267"/>
            <a:chExt cx="1035730" cy="1088680"/>
          </a:xfrm>
          <a:solidFill>
            <a:schemeClr val="tx1"/>
          </a:solidFill>
        </p:grpSpPr>
        <p:sp>
          <p:nvSpPr>
            <p:cNvPr id="153" name="任意多边形: 形状 152">
              <a:extLst>
                <a:ext uri="{FF2B5EF4-FFF2-40B4-BE49-F238E27FC236}">
                  <a16:creationId xmlns:a16="http://schemas.microsoft.com/office/drawing/2014/main" id="{C9A665DD-96DF-43A2-8CF6-DB1EE977C227}"/>
                </a:ext>
              </a:extLst>
            </p:cNvPr>
            <p:cNvSpPr/>
            <p:nvPr/>
          </p:nvSpPr>
          <p:spPr>
            <a:xfrm>
              <a:off x="6651889" y="3945267"/>
              <a:ext cx="9377" cy="7999"/>
            </a:xfrm>
            <a:custGeom>
              <a:avLst/>
              <a:gdLst>
                <a:gd name="connsiteX0" fmla="*/ 510 w 9377"/>
                <a:gd name="connsiteY0" fmla="*/ 1650 h 7999"/>
                <a:gd name="connsiteX1" fmla="*/ 8921 w 9377"/>
                <a:gd name="connsiteY1" fmla="*/ 6308 h 7999"/>
                <a:gd name="connsiteX2" fmla="*/ 510 w 9377"/>
                <a:gd name="connsiteY2" fmla="*/ 1650 h 7999"/>
              </a:gdLst>
              <a:ahLst/>
              <a:cxnLst>
                <a:cxn ang="0">
                  <a:pos x="connsiteX0" y="connsiteY0"/>
                </a:cxn>
                <a:cxn ang="0">
                  <a:pos x="connsiteX1" y="connsiteY1"/>
                </a:cxn>
                <a:cxn ang="0">
                  <a:pos x="connsiteX2" y="connsiteY2"/>
                </a:cxn>
              </a:cxnLst>
              <a:rect l="l" t="t" r="r" b="b"/>
              <a:pathLst>
                <a:path w="9377" h="7999">
                  <a:moveTo>
                    <a:pt x="510" y="1650"/>
                  </a:moveTo>
                  <a:cubicBezTo>
                    <a:pt x="3325" y="-2371"/>
                    <a:pt x="11367" y="1650"/>
                    <a:pt x="8921" y="6308"/>
                  </a:cubicBezTo>
                  <a:cubicBezTo>
                    <a:pt x="6039" y="10396"/>
                    <a:pt x="-2104" y="6375"/>
                    <a:pt x="510" y="1650"/>
                  </a:cubicBezTo>
                  <a:close/>
                </a:path>
              </a:pathLst>
            </a:custGeom>
            <a:grpFill/>
            <a:ln w="3349" cap="flat">
              <a:noFill/>
              <a:prstDash val="solid"/>
              <a:miter/>
            </a:ln>
          </p:spPr>
          <p:txBody>
            <a:bodyPr rtlCol="0" anchor="ctr">
              <a:noAutofit/>
            </a:bodyPr>
            <a:lstStyle/>
            <a:p>
              <a:endParaRPr lang="zh-CN" altLang="en-US"/>
            </a:p>
          </p:txBody>
        </p:sp>
        <p:sp>
          <p:nvSpPr>
            <p:cNvPr id="154" name="任意多边形: 形状 153">
              <a:extLst>
                <a:ext uri="{FF2B5EF4-FFF2-40B4-BE49-F238E27FC236}">
                  <a16:creationId xmlns:a16="http://schemas.microsoft.com/office/drawing/2014/main" id="{F9F6657B-85B1-4660-87A0-2907C9557C29}"/>
                </a:ext>
              </a:extLst>
            </p:cNvPr>
            <p:cNvSpPr/>
            <p:nvPr/>
          </p:nvSpPr>
          <p:spPr>
            <a:xfrm>
              <a:off x="6136677" y="3948760"/>
              <a:ext cx="948234" cy="1085187"/>
            </a:xfrm>
            <a:custGeom>
              <a:avLst/>
              <a:gdLst>
                <a:gd name="connsiteX0" fmla="*/ 497392 w 948234"/>
                <a:gd name="connsiteY0" fmla="*/ 0 h 1085187"/>
                <a:gd name="connsiteX1" fmla="*/ 502485 w 948234"/>
                <a:gd name="connsiteY1" fmla="*/ 2212 h 1085187"/>
                <a:gd name="connsiteX2" fmla="*/ 518101 w 948234"/>
                <a:gd name="connsiteY2" fmla="*/ 15348 h 1085187"/>
                <a:gd name="connsiteX3" fmla="*/ 644299 w 948234"/>
                <a:gd name="connsiteY3" fmla="*/ 20374 h 1085187"/>
                <a:gd name="connsiteX4" fmla="*/ 671107 w 948234"/>
                <a:gd name="connsiteY4" fmla="*/ 13471 h 1085187"/>
                <a:gd name="connsiteX5" fmla="*/ 681428 w 948234"/>
                <a:gd name="connsiteY5" fmla="*/ 25166 h 1085187"/>
                <a:gd name="connsiteX6" fmla="*/ 744494 w 948234"/>
                <a:gd name="connsiteY6" fmla="*/ 39542 h 1085187"/>
                <a:gd name="connsiteX7" fmla="*/ 831218 w 948234"/>
                <a:gd name="connsiteY7" fmla="*/ 64071 h 1085187"/>
                <a:gd name="connsiteX8" fmla="*/ 842075 w 948234"/>
                <a:gd name="connsiteY8" fmla="*/ 49226 h 1085187"/>
                <a:gd name="connsiteX9" fmla="*/ 871899 w 948234"/>
                <a:gd name="connsiteY9" fmla="*/ 83306 h 1085187"/>
                <a:gd name="connsiteX10" fmla="*/ 907956 w 948234"/>
                <a:gd name="connsiteY10" fmla="*/ 83440 h 1085187"/>
                <a:gd name="connsiteX11" fmla="*/ 929168 w 948234"/>
                <a:gd name="connsiteY11" fmla="*/ 124355 h 1085187"/>
                <a:gd name="connsiteX12" fmla="*/ 948235 w 948234"/>
                <a:gd name="connsiteY12" fmla="*/ 175257 h 1085187"/>
                <a:gd name="connsiteX13" fmla="*/ 933356 w 948234"/>
                <a:gd name="connsiteY13" fmla="*/ 198413 h 1085187"/>
                <a:gd name="connsiteX14" fmla="*/ 941365 w 948234"/>
                <a:gd name="connsiteY14" fmla="*/ 230314 h 1085187"/>
                <a:gd name="connsiteX15" fmla="*/ 913518 w 948234"/>
                <a:gd name="connsiteY15" fmla="*/ 317440 h 1085187"/>
                <a:gd name="connsiteX16" fmla="*/ 901857 w 948234"/>
                <a:gd name="connsiteY16" fmla="*/ 282322 h 1085187"/>
                <a:gd name="connsiteX17" fmla="*/ 876691 w 948234"/>
                <a:gd name="connsiteY17" fmla="*/ 297535 h 1085187"/>
                <a:gd name="connsiteX18" fmla="*/ 818853 w 948234"/>
                <a:gd name="connsiteY18" fmla="*/ 234335 h 1085187"/>
                <a:gd name="connsiteX19" fmla="*/ 736552 w 948234"/>
                <a:gd name="connsiteY19" fmla="*/ 174218 h 1085187"/>
                <a:gd name="connsiteX20" fmla="*/ 682434 w 948234"/>
                <a:gd name="connsiteY20" fmla="*/ 159441 h 1085187"/>
                <a:gd name="connsiteX21" fmla="*/ 625098 w 948234"/>
                <a:gd name="connsiteY21" fmla="*/ 149924 h 1085187"/>
                <a:gd name="connsiteX22" fmla="*/ 590214 w 948234"/>
                <a:gd name="connsiteY22" fmla="*/ 134878 h 1085187"/>
                <a:gd name="connsiteX23" fmla="*/ 567562 w 948234"/>
                <a:gd name="connsiteY23" fmla="*/ 145299 h 1085187"/>
                <a:gd name="connsiteX24" fmla="*/ 573627 w 948234"/>
                <a:gd name="connsiteY24" fmla="*/ 135481 h 1085187"/>
                <a:gd name="connsiteX25" fmla="*/ 517397 w 948234"/>
                <a:gd name="connsiteY25" fmla="*/ 149388 h 1085187"/>
                <a:gd name="connsiteX26" fmla="*/ 523999 w 948234"/>
                <a:gd name="connsiteY26" fmla="*/ 135380 h 1085187"/>
                <a:gd name="connsiteX27" fmla="*/ 435867 w 948234"/>
                <a:gd name="connsiteY27" fmla="*/ 167416 h 1085187"/>
                <a:gd name="connsiteX28" fmla="*/ 455605 w 948234"/>
                <a:gd name="connsiteY28" fmla="*/ 143456 h 1085187"/>
                <a:gd name="connsiteX29" fmla="*/ 391467 w 948234"/>
                <a:gd name="connsiteY29" fmla="*/ 180954 h 1085187"/>
                <a:gd name="connsiteX30" fmla="*/ 380810 w 948234"/>
                <a:gd name="connsiteY30" fmla="*/ 194626 h 1085187"/>
                <a:gd name="connsiteX31" fmla="*/ 371897 w 948234"/>
                <a:gd name="connsiteY31" fmla="*/ 177536 h 1085187"/>
                <a:gd name="connsiteX32" fmla="*/ 369082 w 948234"/>
                <a:gd name="connsiteY32" fmla="*/ 197943 h 1085187"/>
                <a:gd name="connsiteX33" fmla="*/ 364659 w 948234"/>
                <a:gd name="connsiteY33" fmla="*/ 189097 h 1085187"/>
                <a:gd name="connsiteX34" fmla="*/ 294087 w 948234"/>
                <a:gd name="connsiteY34" fmla="*/ 230180 h 1085187"/>
                <a:gd name="connsiteX35" fmla="*/ 283162 w 948234"/>
                <a:gd name="connsiteY35" fmla="*/ 266036 h 1085187"/>
                <a:gd name="connsiteX36" fmla="*/ 268317 w 948234"/>
                <a:gd name="connsiteY36" fmla="*/ 246835 h 1085187"/>
                <a:gd name="connsiteX37" fmla="*/ 210613 w 948234"/>
                <a:gd name="connsiteY37" fmla="*/ 316535 h 1085187"/>
                <a:gd name="connsiteX38" fmla="*/ 199723 w 948234"/>
                <a:gd name="connsiteY38" fmla="*/ 357551 h 1085187"/>
                <a:gd name="connsiteX39" fmla="*/ 207999 w 948234"/>
                <a:gd name="connsiteY39" fmla="*/ 327191 h 1085187"/>
                <a:gd name="connsiteX40" fmla="*/ 178042 w 948234"/>
                <a:gd name="connsiteY40" fmla="*/ 368543 h 1085187"/>
                <a:gd name="connsiteX41" fmla="*/ 189770 w 948234"/>
                <a:gd name="connsiteY41" fmla="*/ 408219 h 1085187"/>
                <a:gd name="connsiteX42" fmla="*/ 180823 w 948234"/>
                <a:gd name="connsiteY42" fmla="*/ 405906 h 1085187"/>
                <a:gd name="connsiteX43" fmla="*/ 150329 w 948234"/>
                <a:gd name="connsiteY43" fmla="*/ 426482 h 1085187"/>
                <a:gd name="connsiteX44" fmla="*/ 166548 w 948234"/>
                <a:gd name="connsiteY44" fmla="*/ 425309 h 1085187"/>
                <a:gd name="connsiteX45" fmla="*/ 159477 w 948234"/>
                <a:gd name="connsiteY45" fmla="*/ 466425 h 1085187"/>
                <a:gd name="connsiteX46" fmla="*/ 151736 w 948234"/>
                <a:gd name="connsiteY46" fmla="*/ 550234 h 1085187"/>
                <a:gd name="connsiteX47" fmla="*/ 131965 w 948234"/>
                <a:gd name="connsiteY47" fmla="*/ 572384 h 1085187"/>
                <a:gd name="connsiteX48" fmla="*/ 154115 w 948234"/>
                <a:gd name="connsiteY48" fmla="*/ 602777 h 1085187"/>
                <a:gd name="connsiteX49" fmla="*/ 132837 w 948234"/>
                <a:gd name="connsiteY49" fmla="*/ 585888 h 1085187"/>
                <a:gd name="connsiteX50" fmla="*/ 145101 w 948234"/>
                <a:gd name="connsiteY50" fmla="*/ 604922 h 1085187"/>
                <a:gd name="connsiteX51" fmla="*/ 153043 w 948234"/>
                <a:gd name="connsiteY51" fmla="*/ 627106 h 1085187"/>
                <a:gd name="connsiteX52" fmla="*/ 137427 w 948234"/>
                <a:gd name="connsiteY52" fmla="*/ 619398 h 1085187"/>
                <a:gd name="connsiteX53" fmla="*/ 162191 w 948234"/>
                <a:gd name="connsiteY53" fmla="*/ 738191 h 1085187"/>
                <a:gd name="connsiteX54" fmla="*/ 232160 w 948234"/>
                <a:gd name="connsiteY54" fmla="*/ 847802 h 1085187"/>
                <a:gd name="connsiteX55" fmla="*/ 347334 w 948234"/>
                <a:gd name="connsiteY55" fmla="*/ 940357 h 1085187"/>
                <a:gd name="connsiteX56" fmla="*/ 440458 w 948234"/>
                <a:gd name="connsiteY56" fmla="*/ 978726 h 1085187"/>
                <a:gd name="connsiteX57" fmla="*/ 426183 w 948234"/>
                <a:gd name="connsiteY57" fmla="*/ 984154 h 1085187"/>
                <a:gd name="connsiteX58" fmla="*/ 489818 w 948234"/>
                <a:gd name="connsiteY58" fmla="*/ 997893 h 1085187"/>
                <a:gd name="connsiteX59" fmla="*/ 522893 w 948234"/>
                <a:gd name="connsiteY59" fmla="*/ 981105 h 1085187"/>
                <a:gd name="connsiteX60" fmla="*/ 515923 w 948234"/>
                <a:gd name="connsiteY60" fmla="*/ 1000072 h 1085187"/>
                <a:gd name="connsiteX61" fmla="*/ 655559 w 948234"/>
                <a:gd name="connsiteY61" fmla="*/ 1000340 h 1085187"/>
                <a:gd name="connsiteX62" fmla="*/ 752771 w 948234"/>
                <a:gd name="connsiteY62" fmla="*/ 973532 h 1085187"/>
                <a:gd name="connsiteX63" fmla="*/ 645271 w 948234"/>
                <a:gd name="connsiteY63" fmla="*/ 1016827 h 1085187"/>
                <a:gd name="connsiteX64" fmla="*/ 524233 w 948234"/>
                <a:gd name="connsiteY64" fmla="*/ 1024701 h 1085187"/>
                <a:gd name="connsiteX65" fmla="*/ 399811 w 948234"/>
                <a:gd name="connsiteY65" fmla="*/ 1001613 h 1085187"/>
                <a:gd name="connsiteX66" fmla="*/ 367138 w 948234"/>
                <a:gd name="connsiteY66" fmla="*/ 1000541 h 1085187"/>
                <a:gd name="connsiteX67" fmla="*/ 372064 w 948234"/>
                <a:gd name="connsiteY67" fmla="*/ 988578 h 1085187"/>
                <a:gd name="connsiteX68" fmla="*/ 312014 w 948234"/>
                <a:gd name="connsiteY68" fmla="*/ 961234 h 1085187"/>
                <a:gd name="connsiteX69" fmla="*/ 354338 w 948234"/>
                <a:gd name="connsiteY69" fmla="*/ 991895 h 1085187"/>
                <a:gd name="connsiteX70" fmla="*/ 290400 w 948234"/>
                <a:gd name="connsiteY70" fmla="*/ 957480 h 1085187"/>
                <a:gd name="connsiteX71" fmla="*/ 310305 w 948234"/>
                <a:gd name="connsiteY71" fmla="*/ 953191 h 1085187"/>
                <a:gd name="connsiteX72" fmla="*/ 265804 w 948234"/>
                <a:gd name="connsiteY72" fmla="*/ 929902 h 1085187"/>
                <a:gd name="connsiteX73" fmla="*/ 274517 w 948234"/>
                <a:gd name="connsiteY73" fmla="*/ 943875 h 1085187"/>
                <a:gd name="connsiteX74" fmla="*/ 234573 w 948234"/>
                <a:gd name="connsiteY74" fmla="*/ 918039 h 1085187"/>
                <a:gd name="connsiteX75" fmla="*/ 244894 w 948234"/>
                <a:gd name="connsiteY75" fmla="*/ 934359 h 1085187"/>
                <a:gd name="connsiteX76" fmla="*/ 216343 w 948234"/>
                <a:gd name="connsiteY76" fmla="*/ 930438 h 1085187"/>
                <a:gd name="connsiteX77" fmla="*/ 274316 w 948234"/>
                <a:gd name="connsiteY77" fmla="*/ 956174 h 1085187"/>
                <a:gd name="connsiteX78" fmla="*/ 327898 w 948234"/>
                <a:gd name="connsiteY78" fmla="*/ 995749 h 1085187"/>
                <a:gd name="connsiteX79" fmla="*/ 267044 w 948234"/>
                <a:gd name="connsiteY79" fmla="*/ 978994 h 1085187"/>
                <a:gd name="connsiteX80" fmla="*/ 280448 w 948234"/>
                <a:gd name="connsiteY80" fmla="*/ 976213 h 1085187"/>
                <a:gd name="connsiteX81" fmla="*/ 244190 w 948234"/>
                <a:gd name="connsiteY81" fmla="*/ 970114 h 1085187"/>
                <a:gd name="connsiteX82" fmla="*/ 280012 w 948234"/>
                <a:gd name="connsiteY82" fmla="*/ 990153 h 1085187"/>
                <a:gd name="connsiteX83" fmla="*/ 389825 w 948234"/>
                <a:gd name="connsiteY83" fmla="*/ 1041155 h 1085187"/>
                <a:gd name="connsiteX84" fmla="*/ 379872 w 948234"/>
                <a:gd name="connsiteY84" fmla="*/ 1048728 h 1085187"/>
                <a:gd name="connsiteX85" fmla="*/ 477855 w 948234"/>
                <a:gd name="connsiteY85" fmla="*/ 1078753 h 1085187"/>
                <a:gd name="connsiteX86" fmla="*/ 404502 w 948234"/>
                <a:gd name="connsiteY86" fmla="*/ 1066991 h 1085187"/>
                <a:gd name="connsiteX87" fmla="*/ 294623 w 948234"/>
                <a:gd name="connsiteY87" fmla="*/ 1025439 h 1085187"/>
                <a:gd name="connsiteX88" fmla="*/ 250959 w 948234"/>
                <a:gd name="connsiteY88" fmla="*/ 1005333 h 1085187"/>
                <a:gd name="connsiteX89" fmla="*/ 417705 w 948234"/>
                <a:gd name="connsiteY89" fmla="*/ 1085187 h 1085187"/>
                <a:gd name="connsiteX90" fmla="*/ 325988 w 948234"/>
                <a:gd name="connsiteY90" fmla="*/ 1065550 h 1085187"/>
                <a:gd name="connsiteX91" fmla="*/ 263056 w 948234"/>
                <a:gd name="connsiteY91" fmla="*/ 1036765 h 1085187"/>
                <a:gd name="connsiteX92" fmla="*/ 202135 w 948234"/>
                <a:gd name="connsiteY92" fmla="*/ 996017 h 1085187"/>
                <a:gd name="connsiteX93" fmla="*/ 177774 w 948234"/>
                <a:gd name="connsiteY93" fmla="*/ 982881 h 1085187"/>
                <a:gd name="connsiteX94" fmla="*/ 124794 w 948234"/>
                <a:gd name="connsiteY94" fmla="*/ 924942 h 1085187"/>
                <a:gd name="connsiteX95" fmla="*/ 114004 w 948234"/>
                <a:gd name="connsiteY95" fmla="*/ 899274 h 1085187"/>
                <a:gd name="connsiteX96" fmla="*/ 116819 w 948234"/>
                <a:gd name="connsiteY96" fmla="*/ 919782 h 1085187"/>
                <a:gd name="connsiteX97" fmla="*/ 55764 w 948234"/>
                <a:gd name="connsiteY97" fmla="*/ 819486 h 1085187"/>
                <a:gd name="connsiteX98" fmla="*/ 1444 w 948234"/>
                <a:gd name="connsiteY98" fmla="*/ 644263 h 1085187"/>
                <a:gd name="connsiteX99" fmla="*/ 9218 w 948234"/>
                <a:gd name="connsiteY99" fmla="*/ 474099 h 1085187"/>
                <a:gd name="connsiteX100" fmla="*/ 40148 w 948234"/>
                <a:gd name="connsiteY100" fmla="*/ 366164 h 1085187"/>
                <a:gd name="connsiteX101" fmla="*/ 28520 w 948234"/>
                <a:gd name="connsiteY101" fmla="*/ 366532 h 1085187"/>
                <a:gd name="connsiteX102" fmla="*/ 51675 w 948234"/>
                <a:gd name="connsiteY102" fmla="*/ 335669 h 1085187"/>
                <a:gd name="connsiteX103" fmla="*/ 55998 w 948234"/>
                <a:gd name="connsiteY103" fmla="*/ 289861 h 1085187"/>
                <a:gd name="connsiteX104" fmla="*/ 88536 w 948234"/>
                <a:gd name="connsiteY104" fmla="*/ 265701 h 1085187"/>
                <a:gd name="connsiteX105" fmla="*/ 118494 w 948234"/>
                <a:gd name="connsiteY105" fmla="*/ 222808 h 1085187"/>
                <a:gd name="connsiteX106" fmla="*/ 105224 w 948234"/>
                <a:gd name="connsiteY106" fmla="*/ 212487 h 1085187"/>
                <a:gd name="connsiteX107" fmla="*/ 161387 w 948234"/>
                <a:gd name="connsiteY107" fmla="*/ 162892 h 1085187"/>
                <a:gd name="connsiteX108" fmla="*/ 194495 w 948234"/>
                <a:gd name="connsiteY108" fmla="*/ 135916 h 1085187"/>
                <a:gd name="connsiteX109" fmla="*/ 202370 w 948234"/>
                <a:gd name="connsiteY109" fmla="*/ 114939 h 1085187"/>
                <a:gd name="connsiteX110" fmla="*/ 243721 w 948234"/>
                <a:gd name="connsiteY110" fmla="*/ 100731 h 1085187"/>
                <a:gd name="connsiteX111" fmla="*/ 240739 w 948234"/>
                <a:gd name="connsiteY111" fmla="*/ 115743 h 1085187"/>
                <a:gd name="connsiteX112" fmla="*/ 251663 w 948234"/>
                <a:gd name="connsiteY112" fmla="*/ 91482 h 1085187"/>
                <a:gd name="connsiteX113" fmla="*/ 272607 w 948234"/>
                <a:gd name="connsiteY113" fmla="*/ 74861 h 1085187"/>
                <a:gd name="connsiteX114" fmla="*/ 257360 w 948234"/>
                <a:gd name="connsiteY114" fmla="*/ 75666 h 1085187"/>
                <a:gd name="connsiteX115" fmla="*/ 275891 w 948234"/>
                <a:gd name="connsiteY115" fmla="*/ 65378 h 1085187"/>
                <a:gd name="connsiteX116" fmla="*/ 314494 w 948234"/>
                <a:gd name="connsiteY116" fmla="*/ 71745 h 1085187"/>
                <a:gd name="connsiteX117" fmla="*/ 370892 w 948234"/>
                <a:gd name="connsiteY117" fmla="*/ 45540 h 1085187"/>
                <a:gd name="connsiteX118" fmla="*/ 333494 w 948234"/>
                <a:gd name="connsiteY118" fmla="*/ 48657 h 1085187"/>
                <a:gd name="connsiteX119" fmla="*/ 384664 w 948234"/>
                <a:gd name="connsiteY119" fmla="*/ 37531 h 1085187"/>
                <a:gd name="connsiteX120" fmla="*/ 464719 w 948234"/>
                <a:gd name="connsiteY120" fmla="*/ 22050 h 1085187"/>
                <a:gd name="connsiteX121" fmla="*/ 445619 w 948234"/>
                <a:gd name="connsiteY121" fmla="*/ 13873 h 1085187"/>
                <a:gd name="connsiteX122" fmla="*/ 475945 w 948234"/>
                <a:gd name="connsiteY122" fmla="*/ 9617 h 1085187"/>
                <a:gd name="connsiteX123" fmla="*/ 470684 w 948234"/>
                <a:gd name="connsiteY123" fmla="*/ 24965 h 1085187"/>
                <a:gd name="connsiteX124" fmla="*/ 499670 w 948234"/>
                <a:gd name="connsiteY124" fmla="*/ 20676 h 1085187"/>
                <a:gd name="connsiteX125" fmla="*/ 497392 w 948234"/>
                <a:gd name="connsiteY125" fmla="*/ 0 h 1085187"/>
                <a:gd name="connsiteX126" fmla="*/ 270362 w 948234"/>
                <a:gd name="connsiteY126" fmla="*/ 81597 h 1085187"/>
                <a:gd name="connsiteX127" fmla="*/ 270630 w 948234"/>
                <a:gd name="connsiteY127" fmla="*/ 91449 h 1085187"/>
                <a:gd name="connsiteX128" fmla="*/ 296969 w 948234"/>
                <a:gd name="connsiteY128" fmla="*/ 82032 h 1085187"/>
                <a:gd name="connsiteX129" fmla="*/ 270362 w 948234"/>
                <a:gd name="connsiteY129" fmla="*/ 81597 h 1085187"/>
                <a:gd name="connsiteX130" fmla="*/ 210312 w 948234"/>
                <a:gd name="connsiteY130" fmla="*/ 114571 h 1085187"/>
                <a:gd name="connsiteX131" fmla="*/ 212222 w 948234"/>
                <a:gd name="connsiteY131" fmla="*/ 118893 h 1085187"/>
                <a:gd name="connsiteX132" fmla="*/ 210312 w 948234"/>
                <a:gd name="connsiteY132" fmla="*/ 114571 h 1085187"/>
                <a:gd name="connsiteX133" fmla="*/ 226396 w 948234"/>
                <a:gd name="connsiteY133" fmla="*/ 115241 h 1085187"/>
                <a:gd name="connsiteX134" fmla="*/ 233601 w 948234"/>
                <a:gd name="connsiteY134" fmla="*/ 120468 h 1085187"/>
                <a:gd name="connsiteX135" fmla="*/ 226396 w 948234"/>
                <a:gd name="connsiteY135" fmla="*/ 115241 h 1085187"/>
                <a:gd name="connsiteX136" fmla="*/ 530667 w 948234"/>
                <a:gd name="connsiteY136" fmla="*/ 134107 h 1085187"/>
                <a:gd name="connsiteX137" fmla="*/ 527919 w 948234"/>
                <a:gd name="connsiteY137" fmla="*/ 137894 h 1085187"/>
                <a:gd name="connsiteX138" fmla="*/ 530667 w 948234"/>
                <a:gd name="connsiteY138" fmla="*/ 134107 h 1085187"/>
                <a:gd name="connsiteX139" fmla="*/ 470416 w 948234"/>
                <a:gd name="connsiteY139" fmla="*/ 142317 h 1085187"/>
                <a:gd name="connsiteX140" fmla="*/ 470416 w 948234"/>
                <a:gd name="connsiteY140" fmla="*/ 142317 h 1085187"/>
                <a:gd name="connsiteX141" fmla="*/ 238091 w 948234"/>
                <a:gd name="connsiteY141" fmla="*/ 195397 h 1085187"/>
                <a:gd name="connsiteX142" fmla="*/ 262721 w 948234"/>
                <a:gd name="connsiteY142" fmla="*/ 169426 h 1085187"/>
                <a:gd name="connsiteX143" fmla="*/ 238091 w 948234"/>
                <a:gd name="connsiteY143" fmla="*/ 195397 h 1085187"/>
                <a:gd name="connsiteX144" fmla="*/ 202370 w 948234"/>
                <a:gd name="connsiteY144" fmla="*/ 188427 h 1085187"/>
                <a:gd name="connsiteX145" fmla="*/ 202370 w 948234"/>
                <a:gd name="connsiteY145" fmla="*/ 188427 h 1085187"/>
                <a:gd name="connsiteX146" fmla="*/ 121946 w 948234"/>
                <a:gd name="connsiteY146" fmla="*/ 198480 h 1085187"/>
                <a:gd name="connsiteX147" fmla="*/ 121946 w 948234"/>
                <a:gd name="connsiteY147" fmla="*/ 198480 h 1085187"/>
                <a:gd name="connsiteX148" fmla="*/ 135350 w 948234"/>
                <a:gd name="connsiteY148" fmla="*/ 198480 h 1085187"/>
                <a:gd name="connsiteX149" fmla="*/ 135350 w 948234"/>
                <a:gd name="connsiteY149" fmla="*/ 198480 h 1085187"/>
                <a:gd name="connsiteX150" fmla="*/ 191244 w 948234"/>
                <a:gd name="connsiteY150" fmla="*/ 197776 h 1085187"/>
                <a:gd name="connsiteX151" fmla="*/ 180722 w 948234"/>
                <a:gd name="connsiteY151" fmla="*/ 225154 h 1085187"/>
                <a:gd name="connsiteX152" fmla="*/ 198751 w 948234"/>
                <a:gd name="connsiteY152" fmla="*/ 201495 h 1085187"/>
                <a:gd name="connsiteX153" fmla="*/ 191244 w 948234"/>
                <a:gd name="connsiteY153" fmla="*/ 197776 h 1085187"/>
                <a:gd name="connsiteX154" fmla="*/ 214534 w 948234"/>
                <a:gd name="connsiteY154" fmla="*/ 210744 h 1085187"/>
                <a:gd name="connsiteX155" fmla="*/ 209440 w 948234"/>
                <a:gd name="connsiteY155" fmla="*/ 238691 h 1085187"/>
                <a:gd name="connsiteX156" fmla="*/ 180186 w 948234"/>
                <a:gd name="connsiteY156" fmla="*/ 246399 h 1085187"/>
                <a:gd name="connsiteX157" fmla="*/ 146844 w 948234"/>
                <a:gd name="connsiteY157" fmla="*/ 296932 h 1085187"/>
                <a:gd name="connsiteX158" fmla="*/ 137830 w 948234"/>
                <a:gd name="connsiteY158" fmla="*/ 329303 h 1085187"/>
                <a:gd name="connsiteX159" fmla="*/ 140376 w 948234"/>
                <a:gd name="connsiteY159" fmla="*/ 373234 h 1085187"/>
                <a:gd name="connsiteX160" fmla="*/ 171038 w 948234"/>
                <a:gd name="connsiteY160" fmla="*/ 330107 h 1085187"/>
                <a:gd name="connsiteX161" fmla="*/ 151535 w 948234"/>
                <a:gd name="connsiteY161" fmla="*/ 332955 h 1085187"/>
                <a:gd name="connsiteX162" fmla="*/ 174121 w 948234"/>
                <a:gd name="connsiteY162" fmla="*/ 312246 h 1085187"/>
                <a:gd name="connsiteX163" fmla="*/ 214735 w 948234"/>
                <a:gd name="connsiteY163" fmla="*/ 247873 h 1085187"/>
                <a:gd name="connsiteX164" fmla="*/ 214266 w 948234"/>
                <a:gd name="connsiteY164" fmla="*/ 263757 h 1085187"/>
                <a:gd name="connsiteX165" fmla="*/ 245464 w 948234"/>
                <a:gd name="connsiteY165" fmla="*/ 200423 h 1085187"/>
                <a:gd name="connsiteX166" fmla="*/ 214534 w 948234"/>
                <a:gd name="connsiteY166" fmla="*/ 210744 h 1085187"/>
                <a:gd name="connsiteX167" fmla="*/ 155389 w 948234"/>
                <a:gd name="connsiteY167" fmla="*/ 245226 h 1085187"/>
                <a:gd name="connsiteX168" fmla="*/ 155288 w 948234"/>
                <a:gd name="connsiteY168" fmla="*/ 252029 h 1085187"/>
                <a:gd name="connsiteX169" fmla="*/ 155389 w 948234"/>
                <a:gd name="connsiteY169" fmla="*/ 245226 h 1085187"/>
                <a:gd name="connsiteX170" fmla="*/ 62432 w 948234"/>
                <a:gd name="connsiteY170" fmla="*/ 295625 h 1085187"/>
                <a:gd name="connsiteX171" fmla="*/ 67291 w 948234"/>
                <a:gd name="connsiteY171" fmla="*/ 300484 h 1085187"/>
                <a:gd name="connsiteX172" fmla="*/ 62432 w 948234"/>
                <a:gd name="connsiteY172" fmla="*/ 295625 h 1085187"/>
                <a:gd name="connsiteX173" fmla="*/ 108408 w 948234"/>
                <a:gd name="connsiteY173" fmla="*/ 333759 h 1085187"/>
                <a:gd name="connsiteX174" fmla="*/ 108408 w 948234"/>
                <a:gd name="connsiteY174" fmla="*/ 333759 h 1085187"/>
                <a:gd name="connsiteX175" fmla="*/ 138433 w 948234"/>
                <a:gd name="connsiteY175" fmla="*/ 379936 h 1085187"/>
                <a:gd name="connsiteX176" fmla="*/ 137897 w 948234"/>
                <a:gd name="connsiteY176" fmla="*/ 387911 h 1085187"/>
                <a:gd name="connsiteX177" fmla="*/ 138433 w 948234"/>
                <a:gd name="connsiteY177" fmla="*/ 379936 h 1085187"/>
                <a:gd name="connsiteX178" fmla="*/ 165174 w 948234"/>
                <a:gd name="connsiteY178" fmla="*/ 402689 h 1085187"/>
                <a:gd name="connsiteX179" fmla="*/ 175595 w 948234"/>
                <a:gd name="connsiteY179" fmla="*/ 401986 h 1085187"/>
                <a:gd name="connsiteX180" fmla="*/ 170870 w 948234"/>
                <a:gd name="connsiteY180" fmla="*/ 384694 h 1085187"/>
                <a:gd name="connsiteX181" fmla="*/ 165174 w 948234"/>
                <a:gd name="connsiteY181" fmla="*/ 402689 h 1085187"/>
                <a:gd name="connsiteX182" fmla="*/ 116350 w 948234"/>
                <a:gd name="connsiteY182" fmla="*/ 437339 h 1085187"/>
                <a:gd name="connsiteX183" fmla="*/ 125833 w 948234"/>
                <a:gd name="connsiteY183" fmla="*/ 412307 h 1085187"/>
                <a:gd name="connsiteX184" fmla="*/ 114239 w 948234"/>
                <a:gd name="connsiteY184" fmla="*/ 425845 h 1085187"/>
                <a:gd name="connsiteX185" fmla="*/ 123219 w 948234"/>
                <a:gd name="connsiteY185" fmla="*/ 393441 h 1085187"/>
                <a:gd name="connsiteX186" fmla="*/ 116350 w 948234"/>
                <a:gd name="connsiteY186" fmla="*/ 437339 h 1085187"/>
                <a:gd name="connsiteX187" fmla="*/ 103348 w 948234"/>
                <a:gd name="connsiteY187" fmla="*/ 427219 h 1085187"/>
                <a:gd name="connsiteX188" fmla="*/ 94032 w 948234"/>
                <a:gd name="connsiteY188" fmla="*/ 455769 h 1085187"/>
                <a:gd name="connsiteX189" fmla="*/ 110016 w 948234"/>
                <a:gd name="connsiteY189" fmla="*/ 464314 h 1085187"/>
                <a:gd name="connsiteX190" fmla="*/ 103348 w 948234"/>
                <a:gd name="connsiteY190" fmla="*/ 427219 h 1085187"/>
                <a:gd name="connsiteX191" fmla="*/ 152540 w 948234"/>
                <a:gd name="connsiteY191" fmla="*/ 437640 h 1085187"/>
                <a:gd name="connsiteX192" fmla="*/ 159377 w 948234"/>
                <a:gd name="connsiteY192" fmla="*/ 442064 h 1085187"/>
                <a:gd name="connsiteX193" fmla="*/ 152540 w 948234"/>
                <a:gd name="connsiteY193" fmla="*/ 437640 h 1085187"/>
                <a:gd name="connsiteX194" fmla="*/ 95406 w 948234"/>
                <a:gd name="connsiteY194" fmla="*/ 465688 h 1085187"/>
                <a:gd name="connsiteX195" fmla="*/ 85889 w 948234"/>
                <a:gd name="connsiteY195" fmla="*/ 499299 h 1085187"/>
                <a:gd name="connsiteX196" fmla="*/ 99494 w 948234"/>
                <a:gd name="connsiteY196" fmla="*/ 499198 h 1085187"/>
                <a:gd name="connsiteX197" fmla="*/ 104085 w 948234"/>
                <a:gd name="connsiteY197" fmla="*/ 473496 h 1085187"/>
                <a:gd name="connsiteX198" fmla="*/ 95406 w 948234"/>
                <a:gd name="connsiteY198" fmla="*/ 465688 h 1085187"/>
                <a:gd name="connsiteX199" fmla="*/ 38171 w 948234"/>
                <a:gd name="connsiteY199" fmla="*/ 479963 h 1085187"/>
                <a:gd name="connsiteX200" fmla="*/ 38171 w 948234"/>
                <a:gd name="connsiteY200" fmla="*/ 479963 h 1085187"/>
                <a:gd name="connsiteX201" fmla="*/ 37903 w 948234"/>
                <a:gd name="connsiteY201" fmla="*/ 500572 h 1085187"/>
                <a:gd name="connsiteX202" fmla="*/ 37367 w 948234"/>
                <a:gd name="connsiteY202" fmla="*/ 508547 h 1085187"/>
                <a:gd name="connsiteX203" fmla="*/ 37903 w 948234"/>
                <a:gd name="connsiteY203" fmla="*/ 500572 h 1085187"/>
                <a:gd name="connsiteX204" fmla="*/ 85152 w 948234"/>
                <a:gd name="connsiteY204" fmla="*/ 511630 h 1085187"/>
                <a:gd name="connsiteX205" fmla="*/ 86894 w 948234"/>
                <a:gd name="connsiteY205" fmla="*/ 522286 h 1085187"/>
                <a:gd name="connsiteX206" fmla="*/ 85152 w 948234"/>
                <a:gd name="connsiteY206" fmla="*/ 511630 h 1085187"/>
                <a:gd name="connsiteX207" fmla="*/ 132803 w 948234"/>
                <a:gd name="connsiteY207" fmla="*/ 530195 h 1085187"/>
                <a:gd name="connsiteX208" fmla="*/ 137662 w 948234"/>
                <a:gd name="connsiteY208" fmla="*/ 535054 h 1085187"/>
                <a:gd name="connsiteX209" fmla="*/ 132803 w 948234"/>
                <a:gd name="connsiteY209" fmla="*/ 530195 h 1085187"/>
                <a:gd name="connsiteX210" fmla="*/ 142420 w 948234"/>
                <a:gd name="connsiteY210" fmla="*/ 534853 h 1085187"/>
                <a:gd name="connsiteX211" fmla="*/ 147313 w 948234"/>
                <a:gd name="connsiteY211" fmla="*/ 541287 h 1085187"/>
                <a:gd name="connsiteX212" fmla="*/ 142420 w 948234"/>
                <a:gd name="connsiteY212" fmla="*/ 534853 h 1085187"/>
                <a:gd name="connsiteX213" fmla="*/ 81767 w 948234"/>
                <a:gd name="connsiteY213" fmla="*/ 533814 h 1085187"/>
                <a:gd name="connsiteX214" fmla="*/ 83208 w 948234"/>
                <a:gd name="connsiteY214" fmla="*/ 584649 h 1085187"/>
                <a:gd name="connsiteX215" fmla="*/ 85889 w 948234"/>
                <a:gd name="connsiteY215" fmla="*/ 550167 h 1085187"/>
                <a:gd name="connsiteX216" fmla="*/ 97182 w 948234"/>
                <a:gd name="connsiteY216" fmla="*/ 554959 h 1085187"/>
                <a:gd name="connsiteX217" fmla="*/ 81767 w 948234"/>
                <a:gd name="connsiteY217" fmla="*/ 533814 h 1085187"/>
                <a:gd name="connsiteX218" fmla="*/ 28151 w 948234"/>
                <a:gd name="connsiteY218" fmla="*/ 561460 h 1085187"/>
                <a:gd name="connsiteX219" fmla="*/ 28151 w 948234"/>
                <a:gd name="connsiteY219" fmla="*/ 571647 h 1085187"/>
                <a:gd name="connsiteX220" fmla="*/ 28151 w 948234"/>
                <a:gd name="connsiteY220" fmla="*/ 561460 h 1085187"/>
                <a:gd name="connsiteX221" fmla="*/ 77076 w 948234"/>
                <a:gd name="connsiteY221" fmla="*/ 604688 h 1085187"/>
                <a:gd name="connsiteX222" fmla="*/ 87866 w 948234"/>
                <a:gd name="connsiteY222" fmla="*/ 622682 h 1085187"/>
                <a:gd name="connsiteX223" fmla="*/ 77076 w 948234"/>
                <a:gd name="connsiteY223" fmla="*/ 604688 h 1085187"/>
                <a:gd name="connsiteX224" fmla="*/ 76607 w 948234"/>
                <a:gd name="connsiteY224" fmla="*/ 633607 h 1085187"/>
                <a:gd name="connsiteX225" fmla="*/ 90949 w 948234"/>
                <a:gd name="connsiteY225" fmla="*/ 655388 h 1085187"/>
                <a:gd name="connsiteX226" fmla="*/ 88235 w 948234"/>
                <a:gd name="connsiteY226" fmla="*/ 633808 h 1085187"/>
                <a:gd name="connsiteX227" fmla="*/ 76607 w 948234"/>
                <a:gd name="connsiteY227" fmla="*/ 633607 h 1085187"/>
                <a:gd name="connsiteX228" fmla="*/ 90011 w 948234"/>
                <a:gd name="connsiteY228" fmla="*/ 693858 h 1085187"/>
                <a:gd name="connsiteX229" fmla="*/ 100634 w 948234"/>
                <a:gd name="connsiteY229" fmla="*/ 696371 h 1085187"/>
                <a:gd name="connsiteX230" fmla="*/ 92290 w 948234"/>
                <a:gd name="connsiteY230" fmla="*/ 665073 h 1085187"/>
                <a:gd name="connsiteX231" fmla="*/ 90011 w 948234"/>
                <a:gd name="connsiteY231" fmla="*/ 693858 h 1085187"/>
                <a:gd name="connsiteX232" fmla="*/ 101806 w 948234"/>
                <a:gd name="connsiteY232" fmla="*/ 722040 h 1085187"/>
                <a:gd name="connsiteX233" fmla="*/ 101806 w 948234"/>
                <a:gd name="connsiteY233" fmla="*/ 722040 h 1085187"/>
                <a:gd name="connsiteX234" fmla="*/ 80360 w 948234"/>
                <a:gd name="connsiteY234" fmla="*/ 721671 h 1085187"/>
                <a:gd name="connsiteX235" fmla="*/ 101706 w 948234"/>
                <a:gd name="connsiteY235" fmla="*/ 770696 h 1085187"/>
                <a:gd name="connsiteX236" fmla="*/ 169061 w 948234"/>
                <a:gd name="connsiteY236" fmla="*/ 874878 h 1085187"/>
                <a:gd name="connsiteX237" fmla="*/ 106598 w 948234"/>
                <a:gd name="connsiteY237" fmla="*/ 768920 h 1085187"/>
                <a:gd name="connsiteX238" fmla="*/ 80360 w 948234"/>
                <a:gd name="connsiteY238" fmla="*/ 721671 h 1085187"/>
                <a:gd name="connsiteX239" fmla="*/ 113736 w 948234"/>
                <a:gd name="connsiteY239" fmla="*/ 739130 h 1085187"/>
                <a:gd name="connsiteX240" fmla="*/ 119868 w 948234"/>
                <a:gd name="connsiteY240" fmla="*/ 751729 h 1085187"/>
                <a:gd name="connsiteX241" fmla="*/ 113736 w 948234"/>
                <a:gd name="connsiteY241" fmla="*/ 739130 h 1085187"/>
                <a:gd name="connsiteX242" fmla="*/ 119332 w 948234"/>
                <a:gd name="connsiteY242" fmla="*/ 756320 h 1085187"/>
                <a:gd name="connsiteX243" fmla="*/ 114138 w 948234"/>
                <a:gd name="connsiteY243" fmla="*/ 771333 h 1085187"/>
                <a:gd name="connsiteX244" fmla="*/ 135920 w 948234"/>
                <a:gd name="connsiteY244" fmla="*/ 778504 h 1085187"/>
                <a:gd name="connsiteX245" fmla="*/ 119332 w 948234"/>
                <a:gd name="connsiteY245" fmla="*/ 756320 h 1085187"/>
                <a:gd name="connsiteX246" fmla="*/ 140410 w 948234"/>
                <a:gd name="connsiteY246" fmla="*/ 771467 h 1085187"/>
                <a:gd name="connsiteX247" fmla="*/ 147246 w 948234"/>
                <a:gd name="connsiteY247" fmla="*/ 775890 h 1085187"/>
                <a:gd name="connsiteX248" fmla="*/ 140410 w 948234"/>
                <a:gd name="connsiteY248" fmla="*/ 771467 h 1085187"/>
                <a:gd name="connsiteX249" fmla="*/ 123286 w 948234"/>
                <a:gd name="connsiteY249" fmla="*/ 788188 h 1085187"/>
                <a:gd name="connsiteX250" fmla="*/ 166983 w 948234"/>
                <a:gd name="connsiteY250" fmla="*/ 853432 h 1085187"/>
                <a:gd name="connsiteX251" fmla="*/ 216846 w 948234"/>
                <a:gd name="connsiteY251" fmla="*/ 901351 h 1085187"/>
                <a:gd name="connsiteX252" fmla="*/ 164939 w 948234"/>
                <a:gd name="connsiteY252" fmla="*/ 837481 h 1085187"/>
                <a:gd name="connsiteX253" fmla="*/ 123286 w 948234"/>
                <a:gd name="connsiteY253" fmla="*/ 788188 h 1085187"/>
                <a:gd name="connsiteX254" fmla="*/ 150429 w 948234"/>
                <a:gd name="connsiteY254" fmla="*/ 788858 h 1085187"/>
                <a:gd name="connsiteX255" fmla="*/ 157131 w 948234"/>
                <a:gd name="connsiteY255" fmla="*/ 795560 h 1085187"/>
                <a:gd name="connsiteX256" fmla="*/ 150429 w 948234"/>
                <a:gd name="connsiteY256" fmla="*/ 788858 h 1085187"/>
                <a:gd name="connsiteX257" fmla="*/ 166983 w 948234"/>
                <a:gd name="connsiteY257" fmla="*/ 822569 h 1085187"/>
                <a:gd name="connsiteX258" fmla="*/ 173015 w 948234"/>
                <a:gd name="connsiteY258" fmla="*/ 829941 h 1085187"/>
                <a:gd name="connsiteX259" fmla="*/ 166983 w 948234"/>
                <a:gd name="connsiteY259" fmla="*/ 822569 h 1085187"/>
                <a:gd name="connsiteX260" fmla="*/ 177539 w 948234"/>
                <a:gd name="connsiteY260" fmla="*/ 833561 h 1085187"/>
                <a:gd name="connsiteX261" fmla="*/ 191043 w 948234"/>
                <a:gd name="connsiteY261" fmla="*/ 846864 h 1085187"/>
                <a:gd name="connsiteX262" fmla="*/ 190541 w 948234"/>
                <a:gd name="connsiteY262" fmla="*/ 831986 h 1085187"/>
                <a:gd name="connsiteX263" fmla="*/ 177539 w 948234"/>
                <a:gd name="connsiteY263" fmla="*/ 833561 h 1085187"/>
                <a:gd name="connsiteX264" fmla="*/ 136154 w 948234"/>
                <a:gd name="connsiteY264" fmla="*/ 855242 h 1085187"/>
                <a:gd name="connsiteX265" fmla="*/ 141013 w 948234"/>
                <a:gd name="connsiteY265" fmla="*/ 860100 h 1085187"/>
                <a:gd name="connsiteX266" fmla="*/ 136154 w 948234"/>
                <a:gd name="connsiteY266" fmla="*/ 855242 h 1085187"/>
                <a:gd name="connsiteX267" fmla="*/ 141315 w 948234"/>
                <a:gd name="connsiteY267" fmla="*/ 863385 h 1085187"/>
                <a:gd name="connsiteX268" fmla="*/ 174724 w 948234"/>
                <a:gd name="connsiteY268" fmla="*/ 902926 h 1085187"/>
                <a:gd name="connsiteX269" fmla="*/ 141315 w 948234"/>
                <a:gd name="connsiteY269" fmla="*/ 863385 h 1085187"/>
                <a:gd name="connsiteX270" fmla="*/ 172713 w 948234"/>
                <a:gd name="connsiteY270" fmla="*/ 879603 h 1085187"/>
                <a:gd name="connsiteX271" fmla="*/ 189770 w 948234"/>
                <a:gd name="connsiteY271" fmla="*/ 897866 h 1085187"/>
                <a:gd name="connsiteX272" fmla="*/ 172713 w 948234"/>
                <a:gd name="connsiteY272" fmla="*/ 879603 h 1085187"/>
                <a:gd name="connsiteX273" fmla="*/ 144364 w 948234"/>
                <a:gd name="connsiteY273" fmla="*/ 890259 h 1085187"/>
                <a:gd name="connsiteX274" fmla="*/ 171842 w 948234"/>
                <a:gd name="connsiteY274" fmla="*/ 919648 h 1085187"/>
                <a:gd name="connsiteX275" fmla="*/ 144364 w 948234"/>
                <a:gd name="connsiteY275" fmla="*/ 890259 h 1085187"/>
                <a:gd name="connsiteX276" fmla="*/ 222844 w 948234"/>
                <a:gd name="connsiteY276" fmla="*/ 906813 h 1085187"/>
                <a:gd name="connsiteX277" fmla="*/ 227737 w 948234"/>
                <a:gd name="connsiteY277" fmla="*/ 913247 h 1085187"/>
                <a:gd name="connsiteX278" fmla="*/ 222844 w 948234"/>
                <a:gd name="connsiteY278" fmla="*/ 906813 h 1085187"/>
                <a:gd name="connsiteX279" fmla="*/ 262889 w 948234"/>
                <a:gd name="connsiteY279" fmla="*/ 912745 h 1085187"/>
                <a:gd name="connsiteX280" fmla="*/ 269758 w 948234"/>
                <a:gd name="connsiteY280" fmla="*/ 919480 h 1085187"/>
                <a:gd name="connsiteX281" fmla="*/ 262889 w 948234"/>
                <a:gd name="connsiteY281" fmla="*/ 912745 h 1085187"/>
                <a:gd name="connsiteX282" fmla="*/ 204816 w 948234"/>
                <a:gd name="connsiteY282" fmla="*/ 916062 h 1085187"/>
                <a:gd name="connsiteX283" fmla="*/ 215975 w 948234"/>
                <a:gd name="connsiteY283" fmla="*/ 919112 h 1085187"/>
                <a:gd name="connsiteX284" fmla="*/ 204816 w 948234"/>
                <a:gd name="connsiteY284" fmla="*/ 916062 h 1085187"/>
                <a:gd name="connsiteX285" fmla="*/ 202973 w 948234"/>
                <a:gd name="connsiteY285" fmla="*/ 930672 h 1085187"/>
                <a:gd name="connsiteX286" fmla="*/ 209675 w 948234"/>
                <a:gd name="connsiteY286" fmla="*/ 937374 h 1085187"/>
                <a:gd name="connsiteX287" fmla="*/ 202973 w 948234"/>
                <a:gd name="connsiteY287" fmla="*/ 930672 h 1085187"/>
                <a:gd name="connsiteX288" fmla="*/ 222911 w 948234"/>
                <a:gd name="connsiteY288" fmla="*/ 950343 h 1085187"/>
                <a:gd name="connsiteX289" fmla="*/ 229747 w 948234"/>
                <a:gd name="connsiteY289" fmla="*/ 954766 h 1085187"/>
                <a:gd name="connsiteX290" fmla="*/ 222911 w 948234"/>
                <a:gd name="connsiteY290" fmla="*/ 950343 h 1085187"/>
                <a:gd name="connsiteX291" fmla="*/ 209910 w 948234"/>
                <a:gd name="connsiteY291" fmla="*/ 957782 h 1085187"/>
                <a:gd name="connsiteX292" fmla="*/ 219426 w 948234"/>
                <a:gd name="connsiteY292" fmla="*/ 967299 h 1085187"/>
                <a:gd name="connsiteX293" fmla="*/ 209910 w 948234"/>
                <a:gd name="connsiteY293" fmla="*/ 957782 h 1085187"/>
                <a:gd name="connsiteX294" fmla="*/ 203308 w 948234"/>
                <a:gd name="connsiteY294" fmla="*/ 968371 h 1085187"/>
                <a:gd name="connsiteX295" fmla="*/ 227167 w 948234"/>
                <a:gd name="connsiteY295" fmla="*/ 989282 h 1085187"/>
                <a:gd name="connsiteX296" fmla="*/ 203308 w 948234"/>
                <a:gd name="connsiteY296" fmla="*/ 968371 h 1085187"/>
                <a:gd name="connsiteX297" fmla="*/ 231289 w 948234"/>
                <a:gd name="connsiteY297" fmla="*/ 975207 h 1085187"/>
                <a:gd name="connsiteX298" fmla="*/ 266307 w 948234"/>
                <a:gd name="connsiteY298" fmla="*/ 1003255 h 1085187"/>
                <a:gd name="connsiteX299" fmla="*/ 231289 w 948234"/>
                <a:gd name="connsiteY299" fmla="*/ 975207 h 1085187"/>
                <a:gd name="connsiteX300" fmla="*/ 271233 w 948234"/>
                <a:gd name="connsiteY300" fmla="*/ 1003590 h 1085187"/>
                <a:gd name="connsiteX301" fmla="*/ 279878 w 948234"/>
                <a:gd name="connsiteY301" fmla="*/ 1010828 h 1085187"/>
                <a:gd name="connsiteX302" fmla="*/ 271233 w 948234"/>
                <a:gd name="connsiteY302" fmla="*/ 1003590 h 1085187"/>
                <a:gd name="connsiteX303" fmla="*/ 466529 w 948234"/>
                <a:gd name="connsiteY303" fmla="*/ 1012973 h 1085187"/>
                <a:gd name="connsiteX304" fmla="*/ 476649 w 948234"/>
                <a:gd name="connsiteY304" fmla="*/ 1012973 h 1085187"/>
                <a:gd name="connsiteX305" fmla="*/ 466529 w 948234"/>
                <a:gd name="connsiteY305" fmla="*/ 1012973 h 1085187"/>
                <a:gd name="connsiteX306" fmla="*/ 329942 w 948234"/>
                <a:gd name="connsiteY306" fmla="*/ 1026578 h 1085187"/>
                <a:gd name="connsiteX307" fmla="*/ 360671 w 948234"/>
                <a:gd name="connsiteY307" fmla="*/ 1035592 h 1085187"/>
                <a:gd name="connsiteX308" fmla="*/ 329942 w 948234"/>
                <a:gd name="connsiteY308" fmla="*/ 1026578 h 10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948234" h="1085187">
                  <a:moveTo>
                    <a:pt x="497392" y="0"/>
                  </a:moveTo>
                  <a:cubicBezTo>
                    <a:pt x="498665" y="536"/>
                    <a:pt x="501212" y="1642"/>
                    <a:pt x="502485" y="2212"/>
                  </a:cubicBezTo>
                  <a:cubicBezTo>
                    <a:pt x="506774" y="7439"/>
                    <a:pt x="510930" y="13940"/>
                    <a:pt x="518101" y="15348"/>
                  </a:cubicBezTo>
                  <a:cubicBezTo>
                    <a:pt x="559988" y="21714"/>
                    <a:pt x="602345" y="15147"/>
                    <a:pt x="644299" y="20374"/>
                  </a:cubicBezTo>
                  <a:cubicBezTo>
                    <a:pt x="653950" y="22418"/>
                    <a:pt x="662629" y="17191"/>
                    <a:pt x="671107" y="13471"/>
                  </a:cubicBezTo>
                  <a:cubicBezTo>
                    <a:pt x="674559" y="17325"/>
                    <a:pt x="677943" y="21245"/>
                    <a:pt x="681428" y="25166"/>
                  </a:cubicBezTo>
                  <a:cubicBezTo>
                    <a:pt x="703646" y="23893"/>
                    <a:pt x="722947" y="36761"/>
                    <a:pt x="744494" y="39542"/>
                  </a:cubicBezTo>
                  <a:cubicBezTo>
                    <a:pt x="774285" y="44200"/>
                    <a:pt x="802768" y="54420"/>
                    <a:pt x="831218" y="64071"/>
                  </a:cubicBezTo>
                  <a:cubicBezTo>
                    <a:pt x="834804" y="59112"/>
                    <a:pt x="838389" y="54152"/>
                    <a:pt x="842075" y="49226"/>
                  </a:cubicBezTo>
                  <a:cubicBezTo>
                    <a:pt x="852028" y="60519"/>
                    <a:pt x="861779" y="72080"/>
                    <a:pt x="871899" y="83306"/>
                  </a:cubicBezTo>
                  <a:cubicBezTo>
                    <a:pt x="883728" y="81094"/>
                    <a:pt x="896395" y="78681"/>
                    <a:pt x="907956" y="83440"/>
                  </a:cubicBezTo>
                  <a:cubicBezTo>
                    <a:pt x="923907" y="90578"/>
                    <a:pt x="922935" y="110449"/>
                    <a:pt x="929168" y="124355"/>
                  </a:cubicBezTo>
                  <a:cubicBezTo>
                    <a:pt x="934730" y="141546"/>
                    <a:pt x="940025" y="159038"/>
                    <a:pt x="948235" y="175257"/>
                  </a:cubicBezTo>
                  <a:cubicBezTo>
                    <a:pt x="943309" y="182998"/>
                    <a:pt x="938282" y="190672"/>
                    <a:pt x="933356" y="198413"/>
                  </a:cubicBezTo>
                  <a:cubicBezTo>
                    <a:pt x="937042" y="208734"/>
                    <a:pt x="941935" y="219122"/>
                    <a:pt x="941365" y="230314"/>
                  </a:cubicBezTo>
                  <a:cubicBezTo>
                    <a:pt x="938953" y="260540"/>
                    <a:pt x="935836" y="294486"/>
                    <a:pt x="913518" y="317440"/>
                  </a:cubicBezTo>
                  <a:cubicBezTo>
                    <a:pt x="909229" y="305846"/>
                    <a:pt x="905577" y="294050"/>
                    <a:pt x="901857" y="282322"/>
                  </a:cubicBezTo>
                  <a:cubicBezTo>
                    <a:pt x="894585" y="288487"/>
                    <a:pt x="887984" y="301824"/>
                    <a:pt x="876691" y="297535"/>
                  </a:cubicBezTo>
                  <a:cubicBezTo>
                    <a:pt x="855111" y="278602"/>
                    <a:pt x="839797" y="253905"/>
                    <a:pt x="818853" y="234335"/>
                  </a:cubicBezTo>
                  <a:cubicBezTo>
                    <a:pt x="795128" y="209437"/>
                    <a:pt x="763461" y="194961"/>
                    <a:pt x="736552" y="174218"/>
                  </a:cubicBezTo>
                  <a:cubicBezTo>
                    <a:pt x="716647" y="179547"/>
                    <a:pt x="700362" y="164970"/>
                    <a:pt x="682434" y="159441"/>
                  </a:cubicBezTo>
                  <a:cubicBezTo>
                    <a:pt x="663299" y="156693"/>
                    <a:pt x="643562" y="155989"/>
                    <a:pt x="625098" y="149924"/>
                  </a:cubicBezTo>
                  <a:cubicBezTo>
                    <a:pt x="613035" y="146037"/>
                    <a:pt x="603049" y="136419"/>
                    <a:pt x="590214" y="134878"/>
                  </a:cubicBezTo>
                  <a:cubicBezTo>
                    <a:pt x="582239" y="137223"/>
                    <a:pt x="575135" y="142082"/>
                    <a:pt x="567562" y="145299"/>
                  </a:cubicBezTo>
                  <a:cubicBezTo>
                    <a:pt x="569572" y="141982"/>
                    <a:pt x="571583" y="138731"/>
                    <a:pt x="573627" y="135481"/>
                  </a:cubicBezTo>
                  <a:cubicBezTo>
                    <a:pt x="553655" y="134576"/>
                    <a:pt x="535694" y="143054"/>
                    <a:pt x="517397" y="149388"/>
                  </a:cubicBezTo>
                  <a:cubicBezTo>
                    <a:pt x="519575" y="144663"/>
                    <a:pt x="521787" y="140038"/>
                    <a:pt x="523999" y="135380"/>
                  </a:cubicBezTo>
                  <a:cubicBezTo>
                    <a:pt x="496018" y="149723"/>
                    <a:pt x="465926" y="158770"/>
                    <a:pt x="435867" y="167416"/>
                  </a:cubicBezTo>
                  <a:cubicBezTo>
                    <a:pt x="443206" y="160077"/>
                    <a:pt x="450344" y="152470"/>
                    <a:pt x="455605" y="143456"/>
                  </a:cubicBezTo>
                  <a:cubicBezTo>
                    <a:pt x="429903" y="148215"/>
                    <a:pt x="414521" y="171102"/>
                    <a:pt x="391467" y="180954"/>
                  </a:cubicBezTo>
                  <a:cubicBezTo>
                    <a:pt x="386641" y="184271"/>
                    <a:pt x="384262" y="190035"/>
                    <a:pt x="380810" y="194626"/>
                  </a:cubicBezTo>
                  <a:cubicBezTo>
                    <a:pt x="377727" y="188963"/>
                    <a:pt x="374745" y="183266"/>
                    <a:pt x="371897" y="177536"/>
                  </a:cubicBezTo>
                  <a:cubicBezTo>
                    <a:pt x="370925" y="184338"/>
                    <a:pt x="370121" y="191174"/>
                    <a:pt x="369082" y="197943"/>
                  </a:cubicBezTo>
                  <a:cubicBezTo>
                    <a:pt x="367976" y="195732"/>
                    <a:pt x="365764" y="191309"/>
                    <a:pt x="364659" y="189097"/>
                  </a:cubicBezTo>
                  <a:cubicBezTo>
                    <a:pt x="338521" y="197642"/>
                    <a:pt x="315768" y="213693"/>
                    <a:pt x="294087" y="230180"/>
                  </a:cubicBezTo>
                  <a:cubicBezTo>
                    <a:pt x="282224" y="238155"/>
                    <a:pt x="284804" y="253537"/>
                    <a:pt x="283162" y="266036"/>
                  </a:cubicBezTo>
                  <a:cubicBezTo>
                    <a:pt x="278102" y="259702"/>
                    <a:pt x="273277" y="253201"/>
                    <a:pt x="268317" y="246835"/>
                  </a:cubicBezTo>
                  <a:cubicBezTo>
                    <a:pt x="245933" y="267376"/>
                    <a:pt x="230016" y="293413"/>
                    <a:pt x="210613" y="316535"/>
                  </a:cubicBezTo>
                  <a:cubicBezTo>
                    <a:pt x="214735" y="331548"/>
                    <a:pt x="212423" y="347297"/>
                    <a:pt x="199723" y="357551"/>
                  </a:cubicBezTo>
                  <a:cubicBezTo>
                    <a:pt x="202303" y="347365"/>
                    <a:pt x="205386" y="337345"/>
                    <a:pt x="207999" y="327191"/>
                  </a:cubicBezTo>
                  <a:cubicBezTo>
                    <a:pt x="196539" y="339858"/>
                    <a:pt x="187290" y="354234"/>
                    <a:pt x="178042" y="368543"/>
                  </a:cubicBezTo>
                  <a:cubicBezTo>
                    <a:pt x="182934" y="381444"/>
                    <a:pt x="186888" y="394681"/>
                    <a:pt x="189770" y="408219"/>
                  </a:cubicBezTo>
                  <a:cubicBezTo>
                    <a:pt x="186754" y="407381"/>
                    <a:pt x="183805" y="406677"/>
                    <a:pt x="180823" y="405906"/>
                  </a:cubicBezTo>
                  <a:cubicBezTo>
                    <a:pt x="171541" y="414016"/>
                    <a:pt x="160315" y="419344"/>
                    <a:pt x="150329" y="426482"/>
                  </a:cubicBezTo>
                  <a:cubicBezTo>
                    <a:pt x="155724" y="426180"/>
                    <a:pt x="161153" y="425811"/>
                    <a:pt x="166548" y="425309"/>
                  </a:cubicBezTo>
                  <a:cubicBezTo>
                    <a:pt x="167922" y="439316"/>
                    <a:pt x="169262" y="454898"/>
                    <a:pt x="159477" y="466425"/>
                  </a:cubicBezTo>
                  <a:cubicBezTo>
                    <a:pt x="138533" y="490352"/>
                    <a:pt x="147514" y="522454"/>
                    <a:pt x="151736" y="550234"/>
                  </a:cubicBezTo>
                  <a:cubicBezTo>
                    <a:pt x="141482" y="553317"/>
                    <a:pt x="121108" y="553752"/>
                    <a:pt x="131965" y="572384"/>
                  </a:cubicBezTo>
                  <a:cubicBezTo>
                    <a:pt x="138969" y="582772"/>
                    <a:pt x="149156" y="590915"/>
                    <a:pt x="154115" y="602777"/>
                  </a:cubicBezTo>
                  <a:cubicBezTo>
                    <a:pt x="146978" y="597181"/>
                    <a:pt x="140041" y="591351"/>
                    <a:pt x="132837" y="585888"/>
                  </a:cubicBezTo>
                  <a:cubicBezTo>
                    <a:pt x="133172" y="594467"/>
                    <a:pt x="134713" y="604285"/>
                    <a:pt x="145101" y="604922"/>
                  </a:cubicBezTo>
                  <a:cubicBezTo>
                    <a:pt x="148050" y="612194"/>
                    <a:pt x="150664" y="619600"/>
                    <a:pt x="153043" y="627106"/>
                  </a:cubicBezTo>
                  <a:cubicBezTo>
                    <a:pt x="147816" y="624559"/>
                    <a:pt x="142655" y="621945"/>
                    <a:pt x="137427" y="619398"/>
                  </a:cubicBezTo>
                  <a:cubicBezTo>
                    <a:pt x="140209" y="659878"/>
                    <a:pt x="151200" y="699286"/>
                    <a:pt x="162191" y="738191"/>
                  </a:cubicBezTo>
                  <a:cubicBezTo>
                    <a:pt x="183504" y="775823"/>
                    <a:pt x="204447" y="814359"/>
                    <a:pt x="232160" y="847802"/>
                  </a:cubicBezTo>
                  <a:cubicBezTo>
                    <a:pt x="267346" y="882452"/>
                    <a:pt x="307960" y="910835"/>
                    <a:pt x="347334" y="940357"/>
                  </a:cubicBezTo>
                  <a:cubicBezTo>
                    <a:pt x="375884" y="958385"/>
                    <a:pt x="408724" y="967902"/>
                    <a:pt x="440458" y="978726"/>
                  </a:cubicBezTo>
                  <a:cubicBezTo>
                    <a:pt x="435700" y="980569"/>
                    <a:pt x="430941" y="982311"/>
                    <a:pt x="426183" y="984154"/>
                  </a:cubicBezTo>
                  <a:cubicBezTo>
                    <a:pt x="447294" y="989147"/>
                    <a:pt x="468338" y="994677"/>
                    <a:pt x="489818" y="997893"/>
                  </a:cubicBezTo>
                  <a:cubicBezTo>
                    <a:pt x="502753" y="997123"/>
                    <a:pt x="513141" y="988712"/>
                    <a:pt x="522893" y="981105"/>
                  </a:cubicBezTo>
                  <a:cubicBezTo>
                    <a:pt x="520514" y="987405"/>
                    <a:pt x="518134" y="993705"/>
                    <a:pt x="515923" y="1000072"/>
                  </a:cubicBezTo>
                  <a:cubicBezTo>
                    <a:pt x="561865" y="1008114"/>
                    <a:pt x="609751" y="1010895"/>
                    <a:pt x="655559" y="1000340"/>
                  </a:cubicBezTo>
                  <a:cubicBezTo>
                    <a:pt x="688532" y="993571"/>
                    <a:pt x="719462" y="978860"/>
                    <a:pt x="752771" y="973532"/>
                  </a:cubicBezTo>
                  <a:cubicBezTo>
                    <a:pt x="724623" y="1001848"/>
                    <a:pt x="683338" y="1011030"/>
                    <a:pt x="645271" y="1016827"/>
                  </a:cubicBezTo>
                  <a:cubicBezTo>
                    <a:pt x="605160" y="1022155"/>
                    <a:pt x="564747" y="1026947"/>
                    <a:pt x="524233" y="1024701"/>
                  </a:cubicBezTo>
                  <a:cubicBezTo>
                    <a:pt x="481407" y="1029326"/>
                    <a:pt x="439419" y="1016659"/>
                    <a:pt x="399811" y="1001613"/>
                  </a:cubicBezTo>
                  <a:cubicBezTo>
                    <a:pt x="389423" y="997290"/>
                    <a:pt x="377862" y="999301"/>
                    <a:pt x="367138" y="1000541"/>
                  </a:cubicBezTo>
                  <a:cubicBezTo>
                    <a:pt x="368780" y="996553"/>
                    <a:pt x="370422" y="992532"/>
                    <a:pt x="372064" y="988578"/>
                  </a:cubicBezTo>
                  <a:cubicBezTo>
                    <a:pt x="352126" y="979262"/>
                    <a:pt x="332556" y="969108"/>
                    <a:pt x="312014" y="961234"/>
                  </a:cubicBezTo>
                  <a:cubicBezTo>
                    <a:pt x="326089" y="971421"/>
                    <a:pt x="341202" y="980368"/>
                    <a:pt x="354338" y="991895"/>
                  </a:cubicBezTo>
                  <a:cubicBezTo>
                    <a:pt x="331350" y="984255"/>
                    <a:pt x="308496" y="973833"/>
                    <a:pt x="290400" y="957480"/>
                  </a:cubicBezTo>
                  <a:lnTo>
                    <a:pt x="310305" y="953191"/>
                  </a:lnTo>
                  <a:cubicBezTo>
                    <a:pt x="296399" y="943809"/>
                    <a:pt x="281587" y="935666"/>
                    <a:pt x="265804" y="929902"/>
                  </a:cubicBezTo>
                  <a:cubicBezTo>
                    <a:pt x="268653" y="934560"/>
                    <a:pt x="271601" y="939184"/>
                    <a:pt x="274517" y="943875"/>
                  </a:cubicBezTo>
                  <a:cubicBezTo>
                    <a:pt x="260711" y="936001"/>
                    <a:pt x="248144" y="926216"/>
                    <a:pt x="234573" y="918039"/>
                  </a:cubicBezTo>
                  <a:cubicBezTo>
                    <a:pt x="237890" y="923501"/>
                    <a:pt x="241375" y="928930"/>
                    <a:pt x="244894" y="934359"/>
                  </a:cubicBezTo>
                  <a:cubicBezTo>
                    <a:pt x="235478" y="932985"/>
                    <a:pt x="225693" y="930974"/>
                    <a:pt x="216343" y="930438"/>
                  </a:cubicBezTo>
                  <a:cubicBezTo>
                    <a:pt x="235176" y="940089"/>
                    <a:pt x="257259" y="943038"/>
                    <a:pt x="274316" y="956174"/>
                  </a:cubicBezTo>
                  <a:cubicBezTo>
                    <a:pt x="292378" y="969075"/>
                    <a:pt x="312417" y="979564"/>
                    <a:pt x="327898" y="995749"/>
                  </a:cubicBezTo>
                  <a:cubicBezTo>
                    <a:pt x="307155" y="991996"/>
                    <a:pt x="287217" y="984858"/>
                    <a:pt x="267044" y="978994"/>
                  </a:cubicBezTo>
                  <a:cubicBezTo>
                    <a:pt x="271501" y="978022"/>
                    <a:pt x="275958" y="977117"/>
                    <a:pt x="280448" y="976213"/>
                  </a:cubicBezTo>
                  <a:cubicBezTo>
                    <a:pt x="269725" y="968472"/>
                    <a:pt x="256790" y="967131"/>
                    <a:pt x="244190" y="970114"/>
                  </a:cubicBezTo>
                  <a:cubicBezTo>
                    <a:pt x="255684" y="977285"/>
                    <a:pt x="266206" y="987539"/>
                    <a:pt x="280012" y="990153"/>
                  </a:cubicBezTo>
                  <a:cubicBezTo>
                    <a:pt x="319923" y="999536"/>
                    <a:pt x="350685" y="1029661"/>
                    <a:pt x="389825" y="1041155"/>
                  </a:cubicBezTo>
                  <a:cubicBezTo>
                    <a:pt x="386507" y="1043668"/>
                    <a:pt x="383190" y="1046148"/>
                    <a:pt x="379872" y="1048728"/>
                  </a:cubicBezTo>
                  <a:cubicBezTo>
                    <a:pt x="410567" y="1065081"/>
                    <a:pt x="446758" y="1063741"/>
                    <a:pt x="477855" y="1078753"/>
                  </a:cubicBezTo>
                  <a:cubicBezTo>
                    <a:pt x="452857" y="1082573"/>
                    <a:pt x="428495" y="1072319"/>
                    <a:pt x="404502" y="1066991"/>
                  </a:cubicBezTo>
                  <a:cubicBezTo>
                    <a:pt x="366435" y="1056938"/>
                    <a:pt x="333092" y="1033984"/>
                    <a:pt x="294623" y="1025439"/>
                  </a:cubicBezTo>
                  <a:cubicBezTo>
                    <a:pt x="279309" y="1020479"/>
                    <a:pt x="265871" y="1011231"/>
                    <a:pt x="250959" y="1005333"/>
                  </a:cubicBezTo>
                  <a:cubicBezTo>
                    <a:pt x="298979" y="1046014"/>
                    <a:pt x="360202" y="1062970"/>
                    <a:pt x="417705" y="1085187"/>
                  </a:cubicBezTo>
                  <a:cubicBezTo>
                    <a:pt x="386675" y="1081769"/>
                    <a:pt x="354773" y="1078452"/>
                    <a:pt x="325988" y="1065550"/>
                  </a:cubicBezTo>
                  <a:cubicBezTo>
                    <a:pt x="304743" y="1056536"/>
                    <a:pt x="284101" y="1046181"/>
                    <a:pt x="263056" y="1036765"/>
                  </a:cubicBezTo>
                  <a:cubicBezTo>
                    <a:pt x="240504" y="1026645"/>
                    <a:pt x="225659" y="1004394"/>
                    <a:pt x="202135" y="996017"/>
                  </a:cubicBezTo>
                  <a:cubicBezTo>
                    <a:pt x="193825" y="991862"/>
                    <a:pt x="182766" y="991594"/>
                    <a:pt x="177774" y="982881"/>
                  </a:cubicBezTo>
                  <a:cubicBezTo>
                    <a:pt x="163498" y="960865"/>
                    <a:pt x="148084" y="938145"/>
                    <a:pt x="124794" y="924942"/>
                  </a:cubicBezTo>
                  <a:cubicBezTo>
                    <a:pt x="122180" y="915995"/>
                    <a:pt x="118628" y="907350"/>
                    <a:pt x="114004" y="899274"/>
                  </a:cubicBezTo>
                  <a:cubicBezTo>
                    <a:pt x="114808" y="906110"/>
                    <a:pt x="115881" y="912912"/>
                    <a:pt x="116819" y="919782"/>
                  </a:cubicBezTo>
                  <a:cubicBezTo>
                    <a:pt x="90514" y="890293"/>
                    <a:pt x="71915" y="855275"/>
                    <a:pt x="55764" y="819486"/>
                  </a:cubicBezTo>
                  <a:cubicBezTo>
                    <a:pt x="25002" y="766005"/>
                    <a:pt x="8414" y="705285"/>
                    <a:pt x="1444" y="644263"/>
                  </a:cubicBezTo>
                  <a:cubicBezTo>
                    <a:pt x="5264" y="587631"/>
                    <a:pt x="-8307" y="529223"/>
                    <a:pt x="9218" y="474099"/>
                  </a:cubicBezTo>
                  <a:cubicBezTo>
                    <a:pt x="23393" y="439048"/>
                    <a:pt x="17629" y="398266"/>
                    <a:pt x="40148" y="366164"/>
                  </a:cubicBezTo>
                  <a:cubicBezTo>
                    <a:pt x="36261" y="366264"/>
                    <a:pt x="32374" y="366398"/>
                    <a:pt x="28520" y="366532"/>
                  </a:cubicBezTo>
                  <a:cubicBezTo>
                    <a:pt x="37769" y="357551"/>
                    <a:pt x="48090" y="348638"/>
                    <a:pt x="51675" y="335669"/>
                  </a:cubicBezTo>
                  <a:cubicBezTo>
                    <a:pt x="57674" y="321026"/>
                    <a:pt x="52111" y="304840"/>
                    <a:pt x="55998" y="289861"/>
                  </a:cubicBezTo>
                  <a:cubicBezTo>
                    <a:pt x="63136" y="277094"/>
                    <a:pt x="80427" y="277261"/>
                    <a:pt x="88536" y="265701"/>
                  </a:cubicBezTo>
                  <a:cubicBezTo>
                    <a:pt x="99494" y="252095"/>
                    <a:pt x="111156" y="238792"/>
                    <a:pt x="118494" y="222808"/>
                  </a:cubicBezTo>
                  <a:cubicBezTo>
                    <a:pt x="114071" y="219323"/>
                    <a:pt x="109681" y="215905"/>
                    <a:pt x="105224" y="212487"/>
                  </a:cubicBezTo>
                  <a:cubicBezTo>
                    <a:pt x="119667" y="190839"/>
                    <a:pt x="144129" y="181390"/>
                    <a:pt x="161387" y="162892"/>
                  </a:cubicBezTo>
                  <a:cubicBezTo>
                    <a:pt x="171809" y="153141"/>
                    <a:pt x="183403" y="144830"/>
                    <a:pt x="194495" y="135916"/>
                  </a:cubicBezTo>
                  <a:cubicBezTo>
                    <a:pt x="195735" y="128544"/>
                    <a:pt x="196908" y="120569"/>
                    <a:pt x="202370" y="114939"/>
                  </a:cubicBezTo>
                  <a:cubicBezTo>
                    <a:pt x="215271" y="107936"/>
                    <a:pt x="229949" y="105456"/>
                    <a:pt x="243721" y="100731"/>
                  </a:cubicBezTo>
                  <a:cubicBezTo>
                    <a:pt x="242649" y="105724"/>
                    <a:pt x="241644" y="110684"/>
                    <a:pt x="240739" y="115743"/>
                  </a:cubicBezTo>
                  <a:cubicBezTo>
                    <a:pt x="252266" y="112594"/>
                    <a:pt x="253238" y="101502"/>
                    <a:pt x="251663" y="91482"/>
                  </a:cubicBezTo>
                  <a:cubicBezTo>
                    <a:pt x="258633" y="85886"/>
                    <a:pt x="265603" y="80357"/>
                    <a:pt x="272607" y="74861"/>
                  </a:cubicBezTo>
                  <a:cubicBezTo>
                    <a:pt x="267513" y="75096"/>
                    <a:pt x="262420" y="75397"/>
                    <a:pt x="257360" y="75666"/>
                  </a:cubicBezTo>
                  <a:cubicBezTo>
                    <a:pt x="263358" y="71946"/>
                    <a:pt x="269155" y="67657"/>
                    <a:pt x="275891" y="65378"/>
                  </a:cubicBezTo>
                  <a:cubicBezTo>
                    <a:pt x="289194" y="63501"/>
                    <a:pt x="301492" y="71242"/>
                    <a:pt x="314494" y="71745"/>
                  </a:cubicBezTo>
                  <a:cubicBezTo>
                    <a:pt x="334165" y="65210"/>
                    <a:pt x="351858" y="53683"/>
                    <a:pt x="370892" y="45540"/>
                  </a:cubicBezTo>
                  <a:cubicBezTo>
                    <a:pt x="358392" y="46579"/>
                    <a:pt x="345994" y="48187"/>
                    <a:pt x="333494" y="48657"/>
                  </a:cubicBezTo>
                  <a:cubicBezTo>
                    <a:pt x="348842" y="38738"/>
                    <a:pt x="367339" y="40246"/>
                    <a:pt x="384664" y="37531"/>
                  </a:cubicBezTo>
                  <a:cubicBezTo>
                    <a:pt x="411170" y="31566"/>
                    <a:pt x="437878" y="26372"/>
                    <a:pt x="464719" y="22050"/>
                  </a:cubicBezTo>
                  <a:cubicBezTo>
                    <a:pt x="459927" y="20006"/>
                    <a:pt x="450411" y="15917"/>
                    <a:pt x="445619" y="13873"/>
                  </a:cubicBezTo>
                  <a:cubicBezTo>
                    <a:pt x="455705" y="12332"/>
                    <a:pt x="465792" y="10891"/>
                    <a:pt x="475945" y="9617"/>
                  </a:cubicBezTo>
                  <a:cubicBezTo>
                    <a:pt x="474102" y="14677"/>
                    <a:pt x="472427" y="19838"/>
                    <a:pt x="470684" y="24965"/>
                  </a:cubicBezTo>
                  <a:cubicBezTo>
                    <a:pt x="480201" y="23390"/>
                    <a:pt x="490086" y="22418"/>
                    <a:pt x="499670" y="20676"/>
                  </a:cubicBezTo>
                  <a:cubicBezTo>
                    <a:pt x="498933" y="13773"/>
                    <a:pt x="498095" y="6870"/>
                    <a:pt x="497392" y="0"/>
                  </a:cubicBezTo>
                  <a:moveTo>
                    <a:pt x="270362" y="81597"/>
                  </a:moveTo>
                  <a:cubicBezTo>
                    <a:pt x="270429" y="84077"/>
                    <a:pt x="270563" y="89002"/>
                    <a:pt x="270630" y="91449"/>
                  </a:cubicBezTo>
                  <a:cubicBezTo>
                    <a:pt x="279543" y="88734"/>
                    <a:pt x="288356" y="85618"/>
                    <a:pt x="296969" y="82032"/>
                  </a:cubicBezTo>
                  <a:cubicBezTo>
                    <a:pt x="288088" y="81865"/>
                    <a:pt x="279208" y="81597"/>
                    <a:pt x="270362" y="81597"/>
                  </a:cubicBezTo>
                  <a:moveTo>
                    <a:pt x="210312" y="114571"/>
                  </a:moveTo>
                  <a:cubicBezTo>
                    <a:pt x="210814" y="115643"/>
                    <a:pt x="211753" y="117821"/>
                    <a:pt x="212222" y="118893"/>
                  </a:cubicBezTo>
                  <a:cubicBezTo>
                    <a:pt x="220934" y="120938"/>
                    <a:pt x="215070" y="107232"/>
                    <a:pt x="210312" y="114571"/>
                  </a:cubicBezTo>
                  <a:moveTo>
                    <a:pt x="226396" y="115241"/>
                  </a:moveTo>
                  <a:cubicBezTo>
                    <a:pt x="222811" y="119597"/>
                    <a:pt x="230418" y="124858"/>
                    <a:pt x="233601" y="120468"/>
                  </a:cubicBezTo>
                  <a:cubicBezTo>
                    <a:pt x="237019" y="116079"/>
                    <a:pt x="229513" y="110784"/>
                    <a:pt x="226396" y="115241"/>
                  </a:cubicBezTo>
                  <a:moveTo>
                    <a:pt x="530667" y="134107"/>
                  </a:moveTo>
                  <a:cubicBezTo>
                    <a:pt x="529963" y="135045"/>
                    <a:pt x="528623" y="136955"/>
                    <a:pt x="527919" y="137894"/>
                  </a:cubicBezTo>
                  <a:cubicBezTo>
                    <a:pt x="530768" y="148416"/>
                    <a:pt x="541893" y="132297"/>
                    <a:pt x="530667" y="134107"/>
                  </a:cubicBezTo>
                  <a:moveTo>
                    <a:pt x="470416" y="142317"/>
                  </a:moveTo>
                  <a:cubicBezTo>
                    <a:pt x="467568" y="155654"/>
                    <a:pt x="483787" y="139569"/>
                    <a:pt x="470416" y="142317"/>
                  </a:cubicBezTo>
                  <a:moveTo>
                    <a:pt x="238091" y="195397"/>
                  </a:moveTo>
                  <a:cubicBezTo>
                    <a:pt x="250926" y="192146"/>
                    <a:pt x="258164" y="180987"/>
                    <a:pt x="262721" y="169426"/>
                  </a:cubicBezTo>
                  <a:cubicBezTo>
                    <a:pt x="251965" y="175257"/>
                    <a:pt x="241945" y="183300"/>
                    <a:pt x="238091" y="195397"/>
                  </a:cubicBezTo>
                  <a:moveTo>
                    <a:pt x="202370" y="188427"/>
                  </a:moveTo>
                  <a:cubicBezTo>
                    <a:pt x="199320" y="201831"/>
                    <a:pt x="215774" y="185344"/>
                    <a:pt x="202370" y="188427"/>
                  </a:cubicBezTo>
                  <a:moveTo>
                    <a:pt x="121946" y="198480"/>
                  </a:moveTo>
                  <a:cubicBezTo>
                    <a:pt x="118896" y="211884"/>
                    <a:pt x="135350" y="195397"/>
                    <a:pt x="121946" y="198480"/>
                  </a:cubicBezTo>
                  <a:moveTo>
                    <a:pt x="135350" y="198480"/>
                  </a:moveTo>
                  <a:cubicBezTo>
                    <a:pt x="132300" y="211884"/>
                    <a:pt x="148754" y="195397"/>
                    <a:pt x="135350" y="198480"/>
                  </a:cubicBezTo>
                  <a:moveTo>
                    <a:pt x="191244" y="197776"/>
                  </a:moveTo>
                  <a:cubicBezTo>
                    <a:pt x="187458" y="206790"/>
                    <a:pt x="183872" y="215871"/>
                    <a:pt x="180722" y="225154"/>
                  </a:cubicBezTo>
                  <a:cubicBezTo>
                    <a:pt x="186754" y="217279"/>
                    <a:pt x="192685" y="209337"/>
                    <a:pt x="198751" y="201495"/>
                  </a:cubicBezTo>
                  <a:cubicBezTo>
                    <a:pt x="196874" y="200557"/>
                    <a:pt x="193121" y="198681"/>
                    <a:pt x="191244" y="197776"/>
                  </a:cubicBezTo>
                  <a:moveTo>
                    <a:pt x="214534" y="210744"/>
                  </a:moveTo>
                  <a:cubicBezTo>
                    <a:pt x="206726" y="217882"/>
                    <a:pt x="208703" y="229309"/>
                    <a:pt x="209440" y="238691"/>
                  </a:cubicBezTo>
                  <a:cubicBezTo>
                    <a:pt x="199421" y="238323"/>
                    <a:pt x="186486" y="236547"/>
                    <a:pt x="180186" y="246399"/>
                  </a:cubicBezTo>
                  <a:cubicBezTo>
                    <a:pt x="169228" y="263288"/>
                    <a:pt x="158974" y="280747"/>
                    <a:pt x="146844" y="296932"/>
                  </a:cubicBezTo>
                  <a:cubicBezTo>
                    <a:pt x="139807" y="306114"/>
                    <a:pt x="137327" y="317909"/>
                    <a:pt x="137830" y="329303"/>
                  </a:cubicBezTo>
                  <a:cubicBezTo>
                    <a:pt x="138466" y="343946"/>
                    <a:pt x="136087" y="358925"/>
                    <a:pt x="140376" y="373234"/>
                  </a:cubicBezTo>
                  <a:cubicBezTo>
                    <a:pt x="144264" y="355139"/>
                    <a:pt x="159108" y="343042"/>
                    <a:pt x="171038" y="330107"/>
                  </a:cubicBezTo>
                  <a:cubicBezTo>
                    <a:pt x="164537" y="331012"/>
                    <a:pt x="158036" y="331983"/>
                    <a:pt x="151535" y="332955"/>
                  </a:cubicBezTo>
                  <a:cubicBezTo>
                    <a:pt x="156327" y="323137"/>
                    <a:pt x="166581" y="319115"/>
                    <a:pt x="174121" y="312246"/>
                  </a:cubicBezTo>
                  <a:cubicBezTo>
                    <a:pt x="185950" y="289694"/>
                    <a:pt x="204079" y="271196"/>
                    <a:pt x="214735" y="247873"/>
                  </a:cubicBezTo>
                  <a:cubicBezTo>
                    <a:pt x="214567" y="253134"/>
                    <a:pt x="214400" y="258429"/>
                    <a:pt x="214266" y="263757"/>
                  </a:cubicBezTo>
                  <a:cubicBezTo>
                    <a:pt x="229345" y="245293"/>
                    <a:pt x="235712" y="221769"/>
                    <a:pt x="245464" y="200423"/>
                  </a:cubicBezTo>
                  <a:cubicBezTo>
                    <a:pt x="235076" y="203607"/>
                    <a:pt x="223649" y="204645"/>
                    <a:pt x="214534" y="210744"/>
                  </a:cubicBezTo>
                  <a:moveTo>
                    <a:pt x="155389" y="245226"/>
                  </a:moveTo>
                  <a:cubicBezTo>
                    <a:pt x="150966" y="247505"/>
                    <a:pt x="150932" y="249750"/>
                    <a:pt x="155288" y="252029"/>
                  </a:cubicBezTo>
                  <a:cubicBezTo>
                    <a:pt x="159712" y="249716"/>
                    <a:pt x="159745" y="247438"/>
                    <a:pt x="155389" y="245226"/>
                  </a:cubicBezTo>
                  <a:moveTo>
                    <a:pt x="62432" y="295625"/>
                  </a:moveTo>
                  <a:cubicBezTo>
                    <a:pt x="60991" y="300283"/>
                    <a:pt x="62600" y="301891"/>
                    <a:pt x="67291" y="300484"/>
                  </a:cubicBezTo>
                  <a:cubicBezTo>
                    <a:pt x="68766" y="295759"/>
                    <a:pt x="67124" y="294117"/>
                    <a:pt x="62432" y="295625"/>
                  </a:cubicBezTo>
                  <a:moveTo>
                    <a:pt x="108408" y="333759"/>
                  </a:moveTo>
                  <a:cubicBezTo>
                    <a:pt x="100701" y="345253"/>
                    <a:pt x="121577" y="336373"/>
                    <a:pt x="108408" y="333759"/>
                  </a:cubicBezTo>
                  <a:moveTo>
                    <a:pt x="138433" y="379936"/>
                  </a:moveTo>
                  <a:cubicBezTo>
                    <a:pt x="133674" y="379668"/>
                    <a:pt x="132770" y="387844"/>
                    <a:pt x="137897" y="387911"/>
                  </a:cubicBezTo>
                  <a:cubicBezTo>
                    <a:pt x="142622" y="388113"/>
                    <a:pt x="143526" y="379936"/>
                    <a:pt x="138433" y="379936"/>
                  </a:cubicBezTo>
                  <a:moveTo>
                    <a:pt x="165174" y="402689"/>
                  </a:moveTo>
                  <a:cubicBezTo>
                    <a:pt x="167788" y="402522"/>
                    <a:pt x="172982" y="402153"/>
                    <a:pt x="175595" y="401986"/>
                  </a:cubicBezTo>
                  <a:cubicBezTo>
                    <a:pt x="174054" y="396188"/>
                    <a:pt x="172479" y="390425"/>
                    <a:pt x="170870" y="384694"/>
                  </a:cubicBezTo>
                  <a:cubicBezTo>
                    <a:pt x="168960" y="390659"/>
                    <a:pt x="167084" y="396658"/>
                    <a:pt x="165174" y="402689"/>
                  </a:cubicBezTo>
                  <a:moveTo>
                    <a:pt x="116350" y="437339"/>
                  </a:moveTo>
                  <a:cubicBezTo>
                    <a:pt x="119768" y="429095"/>
                    <a:pt x="122951" y="420751"/>
                    <a:pt x="125833" y="412307"/>
                  </a:cubicBezTo>
                  <a:cubicBezTo>
                    <a:pt x="121946" y="416764"/>
                    <a:pt x="118092" y="421321"/>
                    <a:pt x="114239" y="425845"/>
                  </a:cubicBezTo>
                  <a:cubicBezTo>
                    <a:pt x="117321" y="415054"/>
                    <a:pt x="120605" y="404331"/>
                    <a:pt x="123219" y="393441"/>
                  </a:cubicBezTo>
                  <a:cubicBezTo>
                    <a:pt x="112496" y="405705"/>
                    <a:pt x="104420" y="422929"/>
                    <a:pt x="116350" y="437339"/>
                  </a:cubicBezTo>
                  <a:moveTo>
                    <a:pt x="103348" y="427219"/>
                  </a:moveTo>
                  <a:cubicBezTo>
                    <a:pt x="99963" y="436635"/>
                    <a:pt x="96914" y="446185"/>
                    <a:pt x="94032" y="455769"/>
                  </a:cubicBezTo>
                  <a:cubicBezTo>
                    <a:pt x="99293" y="458718"/>
                    <a:pt x="104621" y="461499"/>
                    <a:pt x="110016" y="464314"/>
                  </a:cubicBezTo>
                  <a:cubicBezTo>
                    <a:pt x="109179" y="451748"/>
                    <a:pt x="106230" y="439416"/>
                    <a:pt x="103348" y="427219"/>
                  </a:cubicBezTo>
                  <a:moveTo>
                    <a:pt x="152540" y="437640"/>
                  </a:moveTo>
                  <a:cubicBezTo>
                    <a:pt x="149625" y="441729"/>
                    <a:pt x="156696" y="446051"/>
                    <a:pt x="159377" y="442064"/>
                  </a:cubicBezTo>
                  <a:cubicBezTo>
                    <a:pt x="162091" y="438009"/>
                    <a:pt x="155154" y="433753"/>
                    <a:pt x="152540" y="437640"/>
                  </a:cubicBezTo>
                  <a:moveTo>
                    <a:pt x="95406" y="465688"/>
                  </a:moveTo>
                  <a:cubicBezTo>
                    <a:pt x="91653" y="476713"/>
                    <a:pt x="87933" y="487805"/>
                    <a:pt x="85889" y="499299"/>
                  </a:cubicBezTo>
                  <a:cubicBezTo>
                    <a:pt x="90413" y="499265"/>
                    <a:pt x="94970" y="499232"/>
                    <a:pt x="99494" y="499198"/>
                  </a:cubicBezTo>
                  <a:cubicBezTo>
                    <a:pt x="100634" y="490553"/>
                    <a:pt x="102309" y="482008"/>
                    <a:pt x="104085" y="473496"/>
                  </a:cubicBezTo>
                  <a:cubicBezTo>
                    <a:pt x="101203" y="470849"/>
                    <a:pt x="98288" y="468268"/>
                    <a:pt x="95406" y="465688"/>
                  </a:cubicBezTo>
                  <a:moveTo>
                    <a:pt x="38171" y="479963"/>
                  </a:moveTo>
                  <a:cubicBezTo>
                    <a:pt x="35122" y="493367"/>
                    <a:pt x="51575" y="476880"/>
                    <a:pt x="38171" y="479963"/>
                  </a:cubicBezTo>
                  <a:moveTo>
                    <a:pt x="37903" y="500572"/>
                  </a:moveTo>
                  <a:cubicBezTo>
                    <a:pt x="33144" y="500304"/>
                    <a:pt x="32240" y="508480"/>
                    <a:pt x="37367" y="508547"/>
                  </a:cubicBezTo>
                  <a:cubicBezTo>
                    <a:pt x="42092" y="508748"/>
                    <a:pt x="42996" y="500572"/>
                    <a:pt x="37903" y="500572"/>
                  </a:cubicBezTo>
                  <a:moveTo>
                    <a:pt x="85152" y="511630"/>
                  </a:moveTo>
                  <a:cubicBezTo>
                    <a:pt x="79422" y="513138"/>
                    <a:pt x="80259" y="523962"/>
                    <a:pt x="86894" y="522286"/>
                  </a:cubicBezTo>
                  <a:cubicBezTo>
                    <a:pt x="92792" y="520913"/>
                    <a:pt x="91351" y="510323"/>
                    <a:pt x="85152" y="511630"/>
                  </a:cubicBezTo>
                  <a:moveTo>
                    <a:pt x="132803" y="530195"/>
                  </a:moveTo>
                  <a:cubicBezTo>
                    <a:pt x="131362" y="534853"/>
                    <a:pt x="132971" y="536461"/>
                    <a:pt x="137662" y="535054"/>
                  </a:cubicBezTo>
                  <a:cubicBezTo>
                    <a:pt x="139103" y="530329"/>
                    <a:pt x="137495" y="528687"/>
                    <a:pt x="132803" y="530195"/>
                  </a:cubicBezTo>
                  <a:moveTo>
                    <a:pt x="142420" y="534853"/>
                  </a:moveTo>
                  <a:cubicBezTo>
                    <a:pt x="138600" y="537735"/>
                    <a:pt x="143493" y="544336"/>
                    <a:pt x="147313" y="541287"/>
                  </a:cubicBezTo>
                  <a:cubicBezTo>
                    <a:pt x="151133" y="538304"/>
                    <a:pt x="146241" y="531736"/>
                    <a:pt x="142420" y="534853"/>
                  </a:cubicBezTo>
                  <a:moveTo>
                    <a:pt x="81767" y="533814"/>
                  </a:moveTo>
                  <a:cubicBezTo>
                    <a:pt x="78182" y="550703"/>
                    <a:pt x="79254" y="567961"/>
                    <a:pt x="83208" y="584649"/>
                  </a:cubicBezTo>
                  <a:cubicBezTo>
                    <a:pt x="84649" y="573054"/>
                    <a:pt x="85554" y="561728"/>
                    <a:pt x="85889" y="550167"/>
                  </a:cubicBezTo>
                  <a:cubicBezTo>
                    <a:pt x="89642" y="551742"/>
                    <a:pt x="93429" y="553317"/>
                    <a:pt x="97182" y="554959"/>
                  </a:cubicBezTo>
                  <a:cubicBezTo>
                    <a:pt x="92558" y="547553"/>
                    <a:pt x="87330" y="540516"/>
                    <a:pt x="81767" y="533814"/>
                  </a:cubicBezTo>
                  <a:moveTo>
                    <a:pt x="28151" y="561460"/>
                  </a:moveTo>
                  <a:cubicBezTo>
                    <a:pt x="22354" y="561661"/>
                    <a:pt x="22354" y="571412"/>
                    <a:pt x="28151" y="571647"/>
                  </a:cubicBezTo>
                  <a:cubicBezTo>
                    <a:pt x="33882" y="571580"/>
                    <a:pt x="33882" y="561460"/>
                    <a:pt x="28151" y="561460"/>
                  </a:cubicBezTo>
                  <a:moveTo>
                    <a:pt x="77076" y="604688"/>
                  </a:moveTo>
                  <a:cubicBezTo>
                    <a:pt x="79422" y="611322"/>
                    <a:pt x="83007" y="617488"/>
                    <a:pt x="87866" y="622682"/>
                  </a:cubicBezTo>
                  <a:cubicBezTo>
                    <a:pt x="84850" y="616315"/>
                    <a:pt x="81265" y="610284"/>
                    <a:pt x="77076" y="604688"/>
                  </a:cubicBezTo>
                  <a:moveTo>
                    <a:pt x="76607" y="633607"/>
                  </a:moveTo>
                  <a:cubicBezTo>
                    <a:pt x="81265" y="640912"/>
                    <a:pt x="85822" y="648351"/>
                    <a:pt x="90949" y="655388"/>
                  </a:cubicBezTo>
                  <a:cubicBezTo>
                    <a:pt x="90178" y="648150"/>
                    <a:pt x="89274" y="640979"/>
                    <a:pt x="88235" y="633808"/>
                  </a:cubicBezTo>
                  <a:cubicBezTo>
                    <a:pt x="85319" y="633774"/>
                    <a:pt x="79522" y="633674"/>
                    <a:pt x="76607" y="633607"/>
                  </a:cubicBezTo>
                  <a:moveTo>
                    <a:pt x="90011" y="693858"/>
                  </a:moveTo>
                  <a:cubicBezTo>
                    <a:pt x="93529" y="694662"/>
                    <a:pt x="97081" y="695499"/>
                    <a:pt x="100634" y="696371"/>
                  </a:cubicBezTo>
                  <a:cubicBezTo>
                    <a:pt x="98254" y="685815"/>
                    <a:pt x="95439" y="675360"/>
                    <a:pt x="92290" y="665073"/>
                  </a:cubicBezTo>
                  <a:cubicBezTo>
                    <a:pt x="91284" y="674589"/>
                    <a:pt x="90614" y="684207"/>
                    <a:pt x="90011" y="693858"/>
                  </a:cubicBezTo>
                  <a:moveTo>
                    <a:pt x="101806" y="722040"/>
                  </a:moveTo>
                  <a:cubicBezTo>
                    <a:pt x="98958" y="735376"/>
                    <a:pt x="115177" y="719292"/>
                    <a:pt x="101806" y="722040"/>
                  </a:cubicBezTo>
                  <a:moveTo>
                    <a:pt x="80360" y="721671"/>
                  </a:moveTo>
                  <a:cubicBezTo>
                    <a:pt x="85319" y="738928"/>
                    <a:pt x="95842" y="753773"/>
                    <a:pt x="101706" y="770696"/>
                  </a:cubicBezTo>
                  <a:cubicBezTo>
                    <a:pt x="115948" y="810003"/>
                    <a:pt x="142085" y="843446"/>
                    <a:pt x="169061" y="874878"/>
                  </a:cubicBezTo>
                  <a:cubicBezTo>
                    <a:pt x="148452" y="839458"/>
                    <a:pt x="123990" y="806116"/>
                    <a:pt x="106598" y="768920"/>
                  </a:cubicBezTo>
                  <a:cubicBezTo>
                    <a:pt x="98723" y="752768"/>
                    <a:pt x="97350" y="731590"/>
                    <a:pt x="80360" y="721671"/>
                  </a:cubicBezTo>
                  <a:moveTo>
                    <a:pt x="113736" y="739130"/>
                  </a:moveTo>
                  <a:cubicBezTo>
                    <a:pt x="110687" y="743184"/>
                    <a:pt x="114172" y="752902"/>
                    <a:pt x="119868" y="751729"/>
                  </a:cubicBezTo>
                  <a:cubicBezTo>
                    <a:pt x="122918" y="747641"/>
                    <a:pt x="119399" y="737823"/>
                    <a:pt x="113736" y="739130"/>
                  </a:cubicBezTo>
                  <a:moveTo>
                    <a:pt x="119332" y="756320"/>
                  </a:moveTo>
                  <a:cubicBezTo>
                    <a:pt x="117523" y="761246"/>
                    <a:pt x="115747" y="766273"/>
                    <a:pt x="114138" y="771333"/>
                  </a:cubicBezTo>
                  <a:cubicBezTo>
                    <a:pt x="121343" y="773879"/>
                    <a:pt x="128581" y="776292"/>
                    <a:pt x="135920" y="778504"/>
                  </a:cubicBezTo>
                  <a:cubicBezTo>
                    <a:pt x="130658" y="770863"/>
                    <a:pt x="125062" y="763525"/>
                    <a:pt x="119332" y="756320"/>
                  </a:cubicBezTo>
                  <a:moveTo>
                    <a:pt x="140410" y="771467"/>
                  </a:moveTo>
                  <a:cubicBezTo>
                    <a:pt x="137662" y="775454"/>
                    <a:pt x="144599" y="779710"/>
                    <a:pt x="147246" y="775890"/>
                  </a:cubicBezTo>
                  <a:cubicBezTo>
                    <a:pt x="150128" y="771701"/>
                    <a:pt x="143091" y="767412"/>
                    <a:pt x="140410" y="771467"/>
                  </a:cubicBezTo>
                  <a:moveTo>
                    <a:pt x="123286" y="788188"/>
                  </a:moveTo>
                  <a:cubicBezTo>
                    <a:pt x="140477" y="808060"/>
                    <a:pt x="154350" y="830377"/>
                    <a:pt x="166983" y="853432"/>
                  </a:cubicBezTo>
                  <a:cubicBezTo>
                    <a:pt x="181393" y="871460"/>
                    <a:pt x="198918" y="886875"/>
                    <a:pt x="216846" y="901351"/>
                  </a:cubicBezTo>
                  <a:cubicBezTo>
                    <a:pt x="201767" y="878297"/>
                    <a:pt x="177975" y="861877"/>
                    <a:pt x="164939" y="837481"/>
                  </a:cubicBezTo>
                  <a:cubicBezTo>
                    <a:pt x="157064" y="816571"/>
                    <a:pt x="143761" y="797973"/>
                    <a:pt x="123286" y="788188"/>
                  </a:cubicBezTo>
                  <a:moveTo>
                    <a:pt x="150429" y="788858"/>
                  </a:moveTo>
                  <a:cubicBezTo>
                    <a:pt x="146978" y="792645"/>
                    <a:pt x="153311" y="798945"/>
                    <a:pt x="157131" y="795560"/>
                  </a:cubicBezTo>
                  <a:cubicBezTo>
                    <a:pt x="160717" y="791673"/>
                    <a:pt x="154283" y="785239"/>
                    <a:pt x="150429" y="788858"/>
                  </a:cubicBezTo>
                  <a:moveTo>
                    <a:pt x="166983" y="822569"/>
                  </a:moveTo>
                  <a:cubicBezTo>
                    <a:pt x="163264" y="826021"/>
                    <a:pt x="168826" y="833159"/>
                    <a:pt x="173015" y="829941"/>
                  </a:cubicBezTo>
                  <a:cubicBezTo>
                    <a:pt x="176701" y="826423"/>
                    <a:pt x="171172" y="819285"/>
                    <a:pt x="166983" y="822569"/>
                  </a:cubicBezTo>
                  <a:moveTo>
                    <a:pt x="177539" y="833561"/>
                  </a:moveTo>
                  <a:cubicBezTo>
                    <a:pt x="181962" y="838051"/>
                    <a:pt x="186453" y="842474"/>
                    <a:pt x="191043" y="846864"/>
                  </a:cubicBezTo>
                  <a:cubicBezTo>
                    <a:pt x="190909" y="841871"/>
                    <a:pt x="190742" y="836912"/>
                    <a:pt x="190541" y="831986"/>
                  </a:cubicBezTo>
                  <a:cubicBezTo>
                    <a:pt x="186185" y="832455"/>
                    <a:pt x="181862" y="832957"/>
                    <a:pt x="177539" y="833561"/>
                  </a:cubicBezTo>
                  <a:moveTo>
                    <a:pt x="136154" y="855242"/>
                  </a:moveTo>
                  <a:cubicBezTo>
                    <a:pt x="134713" y="859899"/>
                    <a:pt x="136322" y="861508"/>
                    <a:pt x="141013" y="860100"/>
                  </a:cubicBezTo>
                  <a:cubicBezTo>
                    <a:pt x="142454" y="855342"/>
                    <a:pt x="140846" y="853734"/>
                    <a:pt x="136154" y="855242"/>
                  </a:cubicBezTo>
                  <a:moveTo>
                    <a:pt x="141315" y="863385"/>
                  </a:moveTo>
                  <a:cubicBezTo>
                    <a:pt x="148787" y="879302"/>
                    <a:pt x="162158" y="890997"/>
                    <a:pt x="174724" y="902926"/>
                  </a:cubicBezTo>
                  <a:cubicBezTo>
                    <a:pt x="166011" y="887914"/>
                    <a:pt x="154015" y="875080"/>
                    <a:pt x="141315" y="863385"/>
                  </a:cubicBezTo>
                  <a:moveTo>
                    <a:pt x="172713" y="879603"/>
                  </a:moveTo>
                  <a:cubicBezTo>
                    <a:pt x="178310" y="885702"/>
                    <a:pt x="184006" y="891801"/>
                    <a:pt x="189770" y="897866"/>
                  </a:cubicBezTo>
                  <a:cubicBezTo>
                    <a:pt x="184476" y="891399"/>
                    <a:pt x="178779" y="885300"/>
                    <a:pt x="172713" y="879603"/>
                  </a:cubicBezTo>
                  <a:moveTo>
                    <a:pt x="144364" y="890259"/>
                  </a:moveTo>
                  <a:cubicBezTo>
                    <a:pt x="150831" y="902256"/>
                    <a:pt x="161086" y="911438"/>
                    <a:pt x="171842" y="919648"/>
                  </a:cubicBezTo>
                  <a:cubicBezTo>
                    <a:pt x="163498" y="909126"/>
                    <a:pt x="154216" y="899307"/>
                    <a:pt x="144364" y="890259"/>
                  </a:cubicBezTo>
                  <a:moveTo>
                    <a:pt x="222844" y="906813"/>
                  </a:moveTo>
                  <a:cubicBezTo>
                    <a:pt x="218991" y="909695"/>
                    <a:pt x="223917" y="916297"/>
                    <a:pt x="227737" y="913247"/>
                  </a:cubicBezTo>
                  <a:cubicBezTo>
                    <a:pt x="231557" y="910265"/>
                    <a:pt x="226665" y="903697"/>
                    <a:pt x="222844" y="906813"/>
                  </a:cubicBezTo>
                  <a:moveTo>
                    <a:pt x="262889" y="912745"/>
                  </a:moveTo>
                  <a:cubicBezTo>
                    <a:pt x="255885" y="916230"/>
                    <a:pt x="265670" y="924875"/>
                    <a:pt x="269758" y="919480"/>
                  </a:cubicBezTo>
                  <a:cubicBezTo>
                    <a:pt x="272841" y="915425"/>
                    <a:pt x="266675" y="910801"/>
                    <a:pt x="262889" y="912745"/>
                  </a:cubicBezTo>
                  <a:moveTo>
                    <a:pt x="204816" y="916062"/>
                  </a:moveTo>
                  <a:cubicBezTo>
                    <a:pt x="202738" y="921792"/>
                    <a:pt x="215137" y="925378"/>
                    <a:pt x="215975" y="919112"/>
                  </a:cubicBezTo>
                  <a:cubicBezTo>
                    <a:pt x="214701" y="914789"/>
                    <a:pt x="207999" y="912678"/>
                    <a:pt x="204816" y="916062"/>
                  </a:cubicBezTo>
                  <a:moveTo>
                    <a:pt x="202973" y="930672"/>
                  </a:moveTo>
                  <a:cubicBezTo>
                    <a:pt x="199387" y="934493"/>
                    <a:pt x="205821" y="940926"/>
                    <a:pt x="209675" y="937374"/>
                  </a:cubicBezTo>
                  <a:cubicBezTo>
                    <a:pt x="213093" y="933521"/>
                    <a:pt x="206760" y="927221"/>
                    <a:pt x="202973" y="930672"/>
                  </a:cubicBezTo>
                  <a:moveTo>
                    <a:pt x="222911" y="950343"/>
                  </a:moveTo>
                  <a:cubicBezTo>
                    <a:pt x="219996" y="954431"/>
                    <a:pt x="227067" y="958754"/>
                    <a:pt x="229747" y="954766"/>
                  </a:cubicBezTo>
                  <a:cubicBezTo>
                    <a:pt x="232462" y="950712"/>
                    <a:pt x="225525" y="946456"/>
                    <a:pt x="222911" y="950343"/>
                  </a:cubicBezTo>
                  <a:moveTo>
                    <a:pt x="209910" y="957782"/>
                  </a:moveTo>
                  <a:cubicBezTo>
                    <a:pt x="207128" y="962675"/>
                    <a:pt x="214500" y="970047"/>
                    <a:pt x="219426" y="967299"/>
                  </a:cubicBezTo>
                  <a:cubicBezTo>
                    <a:pt x="221806" y="962474"/>
                    <a:pt x="214701" y="955369"/>
                    <a:pt x="209910" y="957782"/>
                  </a:cubicBezTo>
                  <a:moveTo>
                    <a:pt x="203308" y="968371"/>
                  </a:moveTo>
                  <a:cubicBezTo>
                    <a:pt x="209038" y="977586"/>
                    <a:pt x="217349" y="984691"/>
                    <a:pt x="227167" y="989282"/>
                  </a:cubicBezTo>
                  <a:cubicBezTo>
                    <a:pt x="220633" y="980837"/>
                    <a:pt x="212322" y="974001"/>
                    <a:pt x="203308" y="968371"/>
                  </a:cubicBezTo>
                  <a:moveTo>
                    <a:pt x="231289" y="975207"/>
                  </a:moveTo>
                  <a:cubicBezTo>
                    <a:pt x="241845" y="985796"/>
                    <a:pt x="252869" y="996352"/>
                    <a:pt x="266307" y="1003255"/>
                  </a:cubicBezTo>
                  <a:cubicBezTo>
                    <a:pt x="256455" y="991795"/>
                    <a:pt x="243755" y="983417"/>
                    <a:pt x="231289" y="975207"/>
                  </a:cubicBezTo>
                  <a:moveTo>
                    <a:pt x="271233" y="1003590"/>
                  </a:moveTo>
                  <a:cubicBezTo>
                    <a:pt x="268317" y="1008114"/>
                    <a:pt x="275824" y="1014246"/>
                    <a:pt x="279878" y="1010828"/>
                  </a:cubicBezTo>
                  <a:cubicBezTo>
                    <a:pt x="282760" y="1006238"/>
                    <a:pt x="275254" y="1000105"/>
                    <a:pt x="271233" y="1003590"/>
                  </a:cubicBezTo>
                  <a:moveTo>
                    <a:pt x="466529" y="1012973"/>
                  </a:moveTo>
                  <a:cubicBezTo>
                    <a:pt x="465390" y="1018971"/>
                    <a:pt x="477755" y="1018971"/>
                    <a:pt x="476649" y="1012973"/>
                  </a:cubicBezTo>
                  <a:cubicBezTo>
                    <a:pt x="474672" y="1009388"/>
                    <a:pt x="468473" y="1009388"/>
                    <a:pt x="466529" y="1012973"/>
                  </a:cubicBezTo>
                  <a:moveTo>
                    <a:pt x="329942" y="1026578"/>
                  </a:moveTo>
                  <a:cubicBezTo>
                    <a:pt x="339828" y="1030633"/>
                    <a:pt x="350115" y="1033749"/>
                    <a:pt x="360671" y="1035592"/>
                  </a:cubicBezTo>
                  <a:cubicBezTo>
                    <a:pt x="351121" y="1030532"/>
                    <a:pt x="341269" y="1021384"/>
                    <a:pt x="329942" y="1026578"/>
                  </a:cubicBezTo>
                  <a:close/>
                </a:path>
              </a:pathLst>
            </a:custGeom>
            <a:grpFill/>
            <a:ln w="3349" cap="flat">
              <a:noFill/>
              <a:prstDash val="solid"/>
              <a:miter/>
            </a:ln>
          </p:spPr>
          <p:txBody>
            <a:bodyPr rtlCol="0" anchor="ctr">
              <a:noAutofit/>
            </a:bodyPr>
            <a:lstStyle/>
            <a:p>
              <a:endParaRPr lang="zh-CN" altLang="en-US"/>
            </a:p>
          </p:txBody>
        </p:sp>
        <p:sp>
          <p:nvSpPr>
            <p:cNvPr id="155" name="任意多边形: 形状 154">
              <a:extLst>
                <a:ext uri="{FF2B5EF4-FFF2-40B4-BE49-F238E27FC236}">
                  <a16:creationId xmlns:a16="http://schemas.microsoft.com/office/drawing/2014/main" id="{FEC38A31-C82D-4654-B383-F6268A5EEAF2}"/>
                </a:ext>
              </a:extLst>
            </p:cNvPr>
            <p:cNvSpPr/>
            <p:nvPr/>
          </p:nvSpPr>
          <p:spPr>
            <a:xfrm>
              <a:off x="6712083" y="3947898"/>
              <a:ext cx="10169" cy="8869"/>
            </a:xfrm>
            <a:custGeom>
              <a:avLst/>
              <a:gdLst>
                <a:gd name="connsiteX0" fmla="*/ 668 w 10169"/>
                <a:gd name="connsiteY0" fmla="*/ 1901 h 8869"/>
                <a:gd name="connsiteX1" fmla="*/ 9514 w 10169"/>
                <a:gd name="connsiteY1" fmla="*/ 6995 h 8869"/>
                <a:gd name="connsiteX2" fmla="*/ 668 w 10169"/>
                <a:gd name="connsiteY2" fmla="*/ 1901 h 8869"/>
              </a:gdLst>
              <a:ahLst/>
              <a:cxnLst>
                <a:cxn ang="0">
                  <a:pos x="connsiteX0" y="connsiteY0"/>
                </a:cxn>
                <a:cxn ang="0">
                  <a:pos x="connsiteX1" y="connsiteY1"/>
                </a:cxn>
                <a:cxn ang="0">
                  <a:pos x="connsiteX2" y="connsiteY2"/>
                </a:cxn>
              </a:cxnLst>
              <a:rect l="l" t="t" r="r" b="b"/>
              <a:pathLst>
                <a:path w="10169" h="8869">
                  <a:moveTo>
                    <a:pt x="668" y="1901"/>
                  </a:moveTo>
                  <a:cubicBezTo>
                    <a:pt x="3784" y="-2690"/>
                    <a:pt x="12631" y="1834"/>
                    <a:pt x="9514" y="6995"/>
                  </a:cubicBezTo>
                  <a:cubicBezTo>
                    <a:pt x="6364" y="11552"/>
                    <a:pt x="-2482" y="6995"/>
                    <a:pt x="668" y="1901"/>
                  </a:cubicBezTo>
                  <a:close/>
                </a:path>
              </a:pathLst>
            </a:custGeom>
            <a:grpFill/>
            <a:ln w="3349" cap="flat">
              <a:noFill/>
              <a:prstDash val="solid"/>
              <a:miter/>
            </a:ln>
          </p:spPr>
          <p:txBody>
            <a:bodyPr rtlCol="0" anchor="ctr">
              <a:noAutofit/>
            </a:bodyPr>
            <a:lstStyle/>
            <a:p>
              <a:endParaRPr lang="zh-CN" altLang="en-US"/>
            </a:p>
          </p:txBody>
        </p:sp>
        <p:sp>
          <p:nvSpPr>
            <p:cNvPr id="156" name="任意多边形: 形状 155">
              <a:extLst>
                <a:ext uri="{FF2B5EF4-FFF2-40B4-BE49-F238E27FC236}">
                  <a16:creationId xmlns:a16="http://schemas.microsoft.com/office/drawing/2014/main" id="{C304FED1-3CE1-4D3F-8AD1-D169EA6AB6C1}"/>
                </a:ext>
              </a:extLst>
            </p:cNvPr>
            <p:cNvSpPr/>
            <p:nvPr/>
          </p:nvSpPr>
          <p:spPr>
            <a:xfrm>
              <a:off x="6762513" y="3953918"/>
              <a:ext cx="6365" cy="6713"/>
            </a:xfrm>
            <a:custGeom>
              <a:avLst/>
              <a:gdLst>
                <a:gd name="connsiteX0" fmla="*/ 0 w 6365"/>
                <a:gd name="connsiteY0" fmla="*/ 2181 h 6713"/>
                <a:gd name="connsiteX1" fmla="*/ 1910 w 6365"/>
                <a:gd name="connsiteY1" fmla="*/ 6504 h 6713"/>
                <a:gd name="connsiteX2" fmla="*/ 0 w 6365"/>
                <a:gd name="connsiteY2" fmla="*/ 2181 h 6713"/>
              </a:gdLst>
              <a:ahLst/>
              <a:cxnLst>
                <a:cxn ang="0">
                  <a:pos x="connsiteX0" y="connsiteY0"/>
                </a:cxn>
                <a:cxn ang="0">
                  <a:pos x="connsiteX1" y="connsiteY1"/>
                </a:cxn>
                <a:cxn ang="0">
                  <a:pos x="connsiteX2" y="connsiteY2"/>
                </a:cxn>
              </a:cxnLst>
              <a:rect l="l" t="t" r="r" b="b"/>
              <a:pathLst>
                <a:path w="6365" h="6713">
                  <a:moveTo>
                    <a:pt x="0" y="2181"/>
                  </a:moveTo>
                  <a:cubicBezTo>
                    <a:pt x="4725" y="-5158"/>
                    <a:pt x="10589"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57" name="任意多边形: 形状 156">
              <a:extLst>
                <a:ext uri="{FF2B5EF4-FFF2-40B4-BE49-F238E27FC236}">
                  <a16:creationId xmlns:a16="http://schemas.microsoft.com/office/drawing/2014/main" id="{44FF5C06-7027-4640-97BF-A742D00404D8}"/>
                </a:ext>
              </a:extLst>
            </p:cNvPr>
            <p:cNvSpPr/>
            <p:nvPr/>
          </p:nvSpPr>
          <p:spPr>
            <a:xfrm>
              <a:off x="6781659" y="3959008"/>
              <a:ext cx="5893" cy="5893"/>
            </a:xfrm>
            <a:custGeom>
              <a:avLst/>
              <a:gdLst>
                <a:gd name="connsiteX0" fmla="*/ 524 w 5893"/>
                <a:gd name="connsiteY0" fmla="*/ 542 h 5893"/>
                <a:gd name="connsiteX1" fmla="*/ 5383 w 5893"/>
                <a:gd name="connsiteY1" fmla="*/ 5401 h 5893"/>
                <a:gd name="connsiteX2" fmla="*/ 524 w 5893"/>
                <a:gd name="connsiteY2" fmla="*/ 542 h 5893"/>
              </a:gdLst>
              <a:ahLst/>
              <a:cxnLst>
                <a:cxn ang="0">
                  <a:pos x="connsiteX0" y="connsiteY0"/>
                </a:cxn>
                <a:cxn ang="0">
                  <a:pos x="connsiteX1" y="connsiteY1"/>
                </a:cxn>
                <a:cxn ang="0">
                  <a:pos x="connsiteX2" y="connsiteY2"/>
                </a:cxn>
              </a:cxnLst>
              <a:rect l="l" t="t" r="r" b="b"/>
              <a:pathLst>
                <a:path w="5893" h="5893">
                  <a:moveTo>
                    <a:pt x="524" y="542"/>
                  </a:moveTo>
                  <a:cubicBezTo>
                    <a:pt x="5215" y="-966"/>
                    <a:pt x="6824" y="676"/>
                    <a:pt x="5383" y="5401"/>
                  </a:cubicBezTo>
                  <a:cubicBezTo>
                    <a:pt x="692" y="6809"/>
                    <a:pt x="-950" y="5200"/>
                    <a:pt x="524" y="542"/>
                  </a:cubicBezTo>
                  <a:close/>
                </a:path>
              </a:pathLst>
            </a:custGeom>
            <a:grpFill/>
            <a:ln w="3349" cap="flat">
              <a:noFill/>
              <a:prstDash val="solid"/>
              <a:miter/>
            </a:ln>
          </p:spPr>
          <p:txBody>
            <a:bodyPr rtlCol="0" anchor="ctr">
              <a:noAutofit/>
            </a:bodyPr>
            <a:lstStyle/>
            <a:p>
              <a:endParaRPr lang="zh-CN" altLang="en-US"/>
            </a:p>
          </p:txBody>
        </p:sp>
        <p:sp>
          <p:nvSpPr>
            <p:cNvPr id="158" name="任意多边形: 形状 157">
              <a:extLst>
                <a:ext uri="{FF2B5EF4-FFF2-40B4-BE49-F238E27FC236}">
                  <a16:creationId xmlns:a16="http://schemas.microsoft.com/office/drawing/2014/main" id="{2253609D-ECAB-4C41-BBC3-37969120808E}"/>
                </a:ext>
              </a:extLst>
            </p:cNvPr>
            <p:cNvSpPr/>
            <p:nvPr/>
          </p:nvSpPr>
          <p:spPr>
            <a:xfrm>
              <a:off x="6512913" y="3975946"/>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CA6D6020-E50E-4622-A44F-28544F40892B}"/>
                </a:ext>
              </a:extLst>
            </p:cNvPr>
            <p:cNvSpPr/>
            <p:nvPr/>
          </p:nvSpPr>
          <p:spPr>
            <a:xfrm>
              <a:off x="6381208" y="4029037"/>
              <a:ext cx="8985" cy="8047"/>
            </a:xfrm>
            <a:custGeom>
              <a:avLst/>
              <a:gdLst>
                <a:gd name="connsiteX0" fmla="*/ 4720 w 8985"/>
                <a:gd name="connsiteY0" fmla="*/ 80 h 8047"/>
                <a:gd name="connsiteX1" fmla="*/ 4318 w 8985"/>
                <a:gd name="connsiteY1" fmla="*/ 7989 h 8047"/>
                <a:gd name="connsiteX2" fmla="*/ 4720 w 8985"/>
                <a:gd name="connsiteY2" fmla="*/ 80 h 8047"/>
              </a:gdLst>
              <a:ahLst/>
              <a:cxnLst>
                <a:cxn ang="0">
                  <a:pos x="connsiteX0" y="connsiteY0"/>
                </a:cxn>
                <a:cxn ang="0">
                  <a:pos x="connsiteX1" y="connsiteY1"/>
                </a:cxn>
                <a:cxn ang="0">
                  <a:pos x="connsiteX2" y="connsiteY2"/>
                </a:cxn>
              </a:cxnLst>
              <a:rect l="l" t="t" r="r" b="b"/>
              <a:pathLst>
                <a:path w="8985" h="8047">
                  <a:moveTo>
                    <a:pt x="4720" y="80"/>
                  </a:moveTo>
                  <a:cubicBezTo>
                    <a:pt x="11020" y="-958"/>
                    <a:pt x="9880" y="8425"/>
                    <a:pt x="4318" y="7989"/>
                  </a:cubicBezTo>
                  <a:cubicBezTo>
                    <a:pt x="-2083" y="8860"/>
                    <a:pt x="-876" y="-288"/>
                    <a:pt x="4720" y="80"/>
                  </a:cubicBezTo>
                  <a:close/>
                </a:path>
              </a:pathLst>
            </a:custGeom>
            <a:grpFill/>
            <a:ln w="3349" cap="flat">
              <a:noFill/>
              <a:prstDash val="solid"/>
              <a:miter/>
            </a:ln>
          </p:spPr>
          <p:txBody>
            <a:bodyPr rtlCol="0" anchor="ctr">
              <a:noAutofit/>
            </a:bodyPr>
            <a:lstStyle/>
            <a:p>
              <a:endParaRPr lang="zh-CN" altLang="en-US"/>
            </a:p>
          </p:txBody>
        </p:sp>
        <p:sp>
          <p:nvSpPr>
            <p:cNvPr id="160" name="任意多边形: 形状 159">
              <a:extLst>
                <a:ext uri="{FF2B5EF4-FFF2-40B4-BE49-F238E27FC236}">
                  <a16:creationId xmlns:a16="http://schemas.microsoft.com/office/drawing/2014/main" id="{0C4FF20F-8B9D-4AFA-A460-F27334BAE001}"/>
                </a:ext>
              </a:extLst>
            </p:cNvPr>
            <p:cNvSpPr/>
            <p:nvPr/>
          </p:nvSpPr>
          <p:spPr>
            <a:xfrm>
              <a:off x="6309062" y="4083823"/>
              <a:ext cx="10648" cy="10791"/>
            </a:xfrm>
            <a:custGeom>
              <a:avLst/>
              <a:gdLst>
                <a:gd name="connsiteX0" fmla="*/ 6729 w 10648"/>
                <a:gd name="connsiteY0" fmla="*/ 16 h 10791"/>
                <a:gd name="connsiteX1" fmla="*/ 664 w 10648"/>
                <a:gd name="connsiteY1" fmla="*/ 10103 h 10791"/>
                <a:gd name="connsiteX2" fmla="*/ 6729 w 10648"/>
                <a:gd name="connsiteY2" fmla="*/ 16 h 10791"/>
              </a:gdLst>
              <a:ahLst/>
              <a:cxnLst>
                <a:cxn ang="0">
                  <a:pos x="connsiteX0" y="connsiteY0"/>
                </a:cxn>
                <a:cxn ang="0">
                  <a:pos x="connsiteX1" y="connsiteY1"/>
                </a:cxn>
                <a:cxn ang="0">
                  <a:pos x="connsiteX2" y="connsiteY2"/>
                </a:cxn>
              </a:cxnLst>
              <a:rect l="l" t="t" r="r" b="b"/>
              <a:pathLst>
                <a:path w="10648" h="10791">
                  <a:moveTo>
                    <a:pt x="6729" y="16"/>
                  </a:moveTo>
                  <a:cubicBezTo>
                    <a:pt x="16145" y="-553"/>
                    <a:pt x="6360" y="14090"/>
                    <a:pt x="664" y="10103"/>
                  </a:cubicBezTo>
                  <a:cubicBezTo>
                    <a:pt x="-1749" y="5914"/>
                    <a:pt x="2909" y="1156"/>
                    <a:pt x="6729" y="16"/>
                  </a:cubicBezTo>
                  <a:close/>
                </a:path>
              </a:pathLst>
            </a:custGeom>
            <a:grpFill/>
            <a:ln w="3349" cap="flat">
              <a:noFill/>
              <a:prstDash val="solid"/>
              <a:miter/>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47663D6E-708D-4796-BB12-5D1BB657EA2F}"/>
                </a:ext>
              </a:extLst>
            </p:cNvPr>
            <p:cNvSpPr/>
            <p:nvPr/>
          </p:nvSpPr>
          <p:spPr>
            <a:xfrm>
              <a:off x="6553125" y="4116688"/>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2" name="任意多边形: 形状 161">
              <a:extLst>
                <a:ext uri="{FF2B5EF4-FFF2-40B4-BE49-F238E27FC236}">
                  <a16:creationId xmlns:a16="http://schemas.microsoft.com/office/drawing/2014/main" id="{6D2E98A5-C438-408F-9831-28BCD52C0A65}"/>
                </a:ext>
              </a:extLst>
            </p:cNvPr>
            <p:cNvSpPr/>
            <p:nvPr/>
          </p:nvSpPr>
          <p:spPr>
            <a:xfrm>
              <a:off x="6491082" y="4148276"/>
              <a:ext cx="6389" cy="6713"/>
            </a:xfrm>
            <a:custGeom>
              <a:avLst/>
              <a:gdLst>
                <a:gd name="connsiteX0" fmla="*/ 0 w 6389"/>
                <a:gd name="connsiteY0" fmla="*/ 2181 h 6713"/>
                <a:gd name="connsiteX1" fmla="*/ 1910 w 6389"/>
                <a:gd name="connsiteY1" fmla="*/ 6504 h 6713"/>
                <a:gd name="connsiteX2" fmla="*/ 0 w 6389"/>
                <a:gd name="connsiteY2" fmla="*/ 2181 h 6713"/>
              </a:gdLst>
              <a:ahLst/>
              <a:cxnLst>
                <a:cxn ang="0">
                  <a:pos x="connsiteX0" y="connsiteY0"/>
                </a:cxn>
                <a:cxn ang="0">
                  <a:pos x="connsiteX1" y="connsiteY1"/>
                </a:cxn>
                <a:cxn ang="0">
                  <a:pos x="connsiteX2" y="connsiteY2"/>
                </a:cxn>
              </a:cxnLst>
              <a:rect l="l" t="t" r="r" b="b"/>
              <a:pathLst>
                <a:path w="6389" h="6713">
                  <a:moveTo>
                    <a:pt x="0" y="2181"/>
                  </a:moveTo>
                  <a:cubicBezTo>
                    <a:pt x="4758" y="-5158"/>
                    <a:pt x="10623"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63" name="任意多边形: 形状 162">
              <a:extLst>
                <a:ext uri="{FF2B5EF4-FFF2-40B4-BE49-F238E27FC236}">
                  <a16:creationId xmlns:a16="http://schemas.microsoft.com/office/drawing/2014/main" id="{7FF3301C-6B81-46A6-8D2A-B6725D513EF1}"/>
                </a:ext>
              </a:extLst>
            </p:cNvPr>
            <p:cNvSpPr/>
            <p:nvPr/>
          </p:nvSpPr>
          <p:spPr>
            <a:xfrm>
              <a:off x="6458681" y="4167711"/>
              <a:ext cx="8276" cy="8921"/>
            </a:xfrm>
            <a:custGeom>
              <a:avLst/>
              <a:gdLst>
                <a:gd name="connsiteX0" fmla="*/ 4286 w 8276"/>
                <a:gd name="connsiteY0" fmla="*/ 3 h 8921"/>
                <a:gd name="connsiteX1" fmla="*/ 4017 w 8276"/>
                <a:gd name="connsiteY1" fmla="*/ 8917 h 8921"/>
                <a:gd name="connsiteX2" fmla="*/ 4286 w 8276"/>
                <a:gd name="connsiteY2" fmla="*/ 3 h 8921"/>
              </a:gdLst>
              <a:ahLst/>
              <a:cxnLst>
                <a:cxn ang="0">
                  <a:pos x="connsiteX0" y="connsiteY0"/>
                </a:cxn>
                <a:cxn ang="0">
                  <a:pos x="connsiteX1" y="connsiteY1"/>
                </a:cxn>
                <a:cxn ang="0">
                  <a:pos x="connsiteX2" y="connsiteY2"/>
                </a:cxn>
              </a:cxnLst>
              <a:rect l="l" t="t" r="r" b="b"/>
              <a:pathLst>
                <a:path w="8276" h="8921">
                  <a:moveTo>
                    <a:pt x="4286" y="3"/>
                  </a:moveTo>
                  <a:cubicBezTo>
                    <a:pt x="9848" y="-131"/>
                    <a:pt x="9446" y="9151"/>
                    <a:pt x="4017" y="8917"/>
                  </a:cubicBezTo>
                  <a:cubicBezTo>
                    <a:pt x="-1612" y="8950"/>
                    <a:pt x="-1143" y="-198"/>
                    <a:pt x="4286" y="3"/>
                  </a:cubicBezTo>
                  <a:close/>
                </a:path>
              </a:pathLst>
            </a:custGeom>
            <a:grpFill/>
            <a:ln w="3349" cap="flat">
              <a:noFill/>
              <a:prstDash val="solid"/>
              <a:miter/>
            </a:ln>
          </p:spPr>
          <p:txBody>
            <a:bodyPr rtlCol="0" anchor="ctr">
              <a:noAutofit/>
            </a:bodyPr>
            <a:lstStyle/>
            <a:p>
              <a:endParaRPr lang="zh-CN" altLang="en-US"/>
            </a:p>
          </p:txBody>
        </p:sp>
        <p:sp>
          <p:nvSpPr>
            <p:cNvPr id="164" name="任意多边形: 形状 163">
              <a:extLst>
                <a:ext uri="{FF2B5EF4-FFF2-40B4-BE49-F238E27FC236}">
                  <a16:creationId xmlns:a16="http://schemas.microsoft.com/office/drawing/2014/main" id="{7A274AD8-8C1F-42D1-A31E-F6AA32625AF7}"/>
                </a:ext>
              </a:extLst>
            </p:cNvPr>
            <p:cNvSpPr/>
            <p:nvPr/>
          </p:nvSpPr>
          <p:spPr>
            <a:xfrm>
              <a:off x="6221377"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BAB392EF-1E62-49E0-B9D7-3324B05AE531}"/>
                </a:ext>
              </a:extLst>
            </p:cNvPr>
            <p:cNvSpPr/>
            <p:nvPr/>
          </p:nvSpPr>
          <p:spPr>
            <a:xfrm>
              <a:off x="6231429"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6" name="任意多边形: 形状 165">
              <a:extLst>
                <a:ext uri="{FF2B5EF4-FFF2-40B4-BE49-F238E27FC236}">
                  <a16:creationId xmlns:a16="http://schemas.microsoft.com/office/drawing/2014/main" id="{9DD52FE6-61F2-4A92-BA48-6D4916DC1127}"/>
                </a:ext>
              </a:extLst>
            </p:cNvPr>
            <p:cNvSpPr/>
            <p:nvPr/>
          </p:nvSpPr>
          <p:spPr>
            <a:xfrm>
              <a:off x="6204236" y="4196265"/>
              <a:ext cx="19971" cy="21647"/>
            </a:xfrm>
            <a:custGeom>
              <a:avLst/>
              <a:gdLst>
                <a:gd name="connsiteX0" fmla="*/ 0 w 19971"/>
                <a:gd name="connsiteY0" fmla="*/ 21648 h 21647"/>
                <a:gd name="connsiteX1" fmla="*/ 16051 w 19971"/>
                <a:gd name="connsiteY1" fmla="*/ 0 h 21647"/>
                <a:gd name="connsiteX2" fmla="*/ 19972 w 19971"/>
                <a:gd name="connsiteY2" fmla="*/ 10690 h 21647"/>
                <a:gd name="connsiteX3" fmla="*/ 0 w 19971"/>
                <a:gd name="connsiteY3" fmla="*/ 21648 h 21647"/>
              </a:gdLst>
              <a:ahLst/>
              <a:cxnLst>
                <a:cxn ang="0">
                  <a:pos x="connsiteX0" y="connsiteY0"/>
                </a:cxn>
                <a:cxn ang="0">
                  <a:pos x="connsiteX1" y="connsiteY1"/>
                </a:cxn>
                <a:cxn ang="0">
                  <a:pos x="connsiteX2" y="connsiteY2"/>
                </a:cxn>
                <a:cxn ang="0">
                  <a:pos x="connsiteX3" y="connsiteY3"/>
                </a:cxn>
              </a:cxnLst>
              <a:rect l="l" t="t" r="r" b="b"/>
              <a:pathLst>
                <a:path w="19971" h="21647">
                  <a:moveTo>
                    <a:pt x="0" y="21648"/>
                  </a:moveTo>
                  <a:cubicBezTo>
                    <a:pt x="5295" y="14376"/>
                    <a:pt x="10656" y="7171"/>
                    <a:pt x="16051" y="0"/>
                  </a:cubicBezTo>
                  <a:cubicBezTo>
                    <a:pt x="17358" y="3519"/>
                    <a:pt x="18665" y="7104"/>
                    <a:pt x="19972" y="10690"/>
                  </a:cubicBezTo>
                  <a:cubicBezTo>
                    <a:pt x="13337" y="14376"/>
                    <a:pt x="6702" y="18062"/>
                    <a:pt x="0" y="21648"/>
                  </a:cubicBezTo>
                  <a:close/>
                </a:path>
              </a:pathLst>
            </a:custGeom>
            <a:grpFill/>
            <a:ln w="3349" cap="flat">
              <a:noFill/>
              <a:prstDash val="solid"/>
              <a:miter/>
            </a:ln>
          </p:spPr>
          <p:txBody>
            <a:bodyPr rtlCol="0" anchor="ctr">
              <a:noAutofit/>
            </a:bodyPr>
            <a:lstStyle/>
            <a:p>
              <a:endParaRPr lang="zh-CN" altLang="en-US"/>
            </a:p>
          </p:txBody>
        </p:sp>
        <p:sp>
          <p:nvSpPr>
            <p:cNvPr id="167" name="任意多边形: 形状 166">
              <a:extLst>
                <a:ext uri="{FF2B5EF4-FFF2-40B4-BE49-F238E27FC236}">
                  <a16:creationId xmlns:a16="http://schemas.microsoft.com/office/drawing/2014/main" id="{BA412E79-0DD9-40FD-9DD5-3012512A60DF}"/>
                </a:ext>
              </a:extLst>
            </p:cNvPr>
            <p:cNvSpPr/>
            <p:nvPr/>
          </p:nvSpPr>
          <p:spPr>
            <a:xfrm>
              <a:off x="6299103" y="4202498"/>
              <a:ext cx="20982" cy="43428"/>
            </a:xfrm>
            <a:custGeom>
              <a:avLst/>
              <a:gdLst>
                <a:gd name="connsiteX0" fmla="*/ 0 w 20982"/>
                <a:gd name="connsiteY0" fmla="*/ 43429 h 43428"/>
                <a:gd name="connsiteX1" fmla="*/ 20441 w 20982"/>
                <a:gd name="connsiteY1" fmla="*/ 0 h 43428"/>
                <a:gd name="connsiteX2" fmla="*/ 0 w 20982"/>
                <a:gd name="connsiteY2" fmla="*/ 43429 h 43428"/>
              </a:gdLst>
              <a:ahLst/>
              <a:cxnLst>
                <a:cxn ang="0">
                  <a:pos x="connsiteX0" y="connsiteY0"/>
                </a:cxn>
                <a:cxn ang="0">
                  <a:pos x="connsiteX1" y="connsiteY1"/>
                </a:cxn>
                <a:cxn ang="0">
                  <a:pos x="connsiteX2" y="connsiteY2"/>
                </a:cxn>
              </a:cxnLst>
              <a:rect l="l" t="t" r="r" b="b"/>
              <a:pathLst>
                <a:path w="20982" h="43428">
                  <a:moveTo>
                    <a:pt x="0" y="43429"/>
                  </a:moveTo>
                  <a:cubicBezTo>
                    <a:pt x="1005" y="26707"/>
                    <a:pt x="11326" y="13236"/>
                    <a:pt x="20441" y="0"/>
                  </a:cubicBezTo>
                  <a:cubicBezTo>
                    <a:pt x="23356" y="18095"/>
                    <a:pt x="14208" y="33711"/>
                    <a:pt x="0" y="43429"/>
                  </a:cubicBezTo>
                  <a:close/>
                </a:path>
              </a:pathLst>
            </a:custGeom>
            <a:grpFill/>
            <a:ln w="3349" cap="flat">
              <a:noFill/>
              <a:prstDash val="solid"/>
              <a:miter/>
            </a:ln>
          </p:spPr>
          <p:txBody>
            <a:bodyPr rtlCol="0" anchor="ctr">
              <a:noAutofit/>
            </a:bodyPr>
            <a:lstStyle/>
            <a:p>
              <a:endParaRPr lang="zh-CN" altLang="en-US"/>
            </a:p>
          </p:txBody>
        </p:sp>
        <p:sp>
          <p:nvSpPr>
            <p:cNvPr id="168" name="任意多边形: 形状 167">
              <a:extLst>
                <a:ext uri="{FF2B5EF4-FFF2-40B4-BE49-F238E27FC236}">
                  <a16:creationId xmlns:a16="http://schemas.microsoft.com/office/drawing/2014/main" id="{272AEED8-9863-4DDB-836C-CC8629D79F91}"/>
                </a:ext>
              </a:extLst>
            </p:cNvPr>
            <p:cNvSpPr/>
            <p:nvPr/>
          </p:nvSpPr>
          <p:spPr>
            <a:xfrm>
              <a:off x="6385995" y="4217778"/>
              <a:ext cx="18195" cy="21044"/>
            </a:xfrm>
            <a:custGeom>
              <a:avLst/>
              <a:gdLst>
                <a:gd name="connsiteX0" fmla="*/ 7372 w 18195"/>
                <a:gd name="connsiteY0" fmla="*/ 168 h 21044"/>
                <a:gd name="connsiteX1" fmla="*/ 18196 w 18195"/>
                <a:gd name="connsiteY1" fmla="*/ 0 h 21044"/>
                <a:gd name="connsiteX2" fmla="*/ 0 w 18195"/>
                <a:gd name="connsiteY2" fmla="*/ 21044 h 21044"/>
                <a:gd name="connsiteX3" fmla="*/ 7372 w 18195"/>
                <a:gd name="connsiteY3" fmla="*/ 168 h 21044"/>
              </a:gdLst>
              <a:ahLst/>
              <a:cxnLst>
                <a:cxn ang="0">
                  <a:pos x="connsiteX0" y="connsiteY0"/>
                </a:cxn>
                <a:cxn ang="0">
                  <a:pos x="connsiteX1" y="connsiteY1"/>
                </a:cxn>
                <a:cxn ang="0">
                  <a:pos x="connsiteX2" y="connsiteY2"/>
                </a:cxn>
                <a:cxn ang="0">
                  <a:pos x="connsiteX3" y="connsiteY3"/>
                </a:cxn>
              </a:cxnLst>
              <a:rect l="l" t="t" r="r" b="b"/>
              <a:pathLst>
                <a:path w="18195" h="21044">
                  <a:moveTo>
                    <a:pt x="7372" y="168"/>
                  </a:moveTo>
                  <a:cubicBezTo>
                    <a:pt x="10086" y="134"/>
                    <a:pt x="15482" y="33"/>
                    <a:pt x="18196" y="0"/>
                  </a:cubicBezTo>
                  <a:cubicBezTo>
                    <a:pt x="12432" y="7272"/>
                    <a:pt x="6400" y="14309"/>
                    <a:pt x="0" y="21044"/>
                  </a:cubicBezTo>
                  <a:cubicBezTo>
                    <a:pt x="2446" y="14074"/>
                    <a:pt x="4993" y="7138"/>
                    <a:pt x="7372" y="168"/>
                  </a:cubicBezTo>
                  <a:close/>
                </a:path>
              </a:pathLst>
            </a:custGeom>
            <a:grpFill/>
            <a:ln w="3349" cap="flat">
              <a:noFill/>
              <a:prstDash val="solid"/>
              <a:miter/>
            </a:ln>
          </p:spPr>
          <p:txBody>
            <a:bodyPr rtlCol="0" anchor="ctr">
              <a:noAutofit/>
            </a:bodyPr>
            <a:lstStyle/>
            <a:p>
              <a:endParaRPr lang="zh-CN" altLang="en-US"/>
            </a:p>
          </p:txBody>
        </p:sp>
        <p:sp>
          <p:nvSpPr>
            <p:cNvPr id="169" name="任意多边形: 形状 168">
              <a:extLst>
                <a:ext uri="{FF2B5EF4-FFF2-40B4-BE49-F238E27FC236}">
                  <a16:creationId xmlns:a16="http://schemas.microsoft.com/office/drawing/2014/main" id="{4858C390-B4E4-42F2-8C23-B31B6E42E4F6}"/>
                </a:ext>
              </a:extLst>
            </p:cNvPr>
            <p:cNvSpPr/>
            <p:nvPr/>
          </p:nvSpPr>
          <p:spPr>
            <a:xfrm>
              <a:off x="6276853" y="4259632"/>
              <a:ext cx="15045" cy="14074"/>
            </a:xfrm>
            <a:custGeom>
              <a:avLst/>
              <a:gdLst>
                <a:gd name="connsiteX0" fmla="*/ 0 w 15045"/>
                <a:gd name="connsiteY0" fmla="*/ 14074 h 14074"/>
                <a:gd name="connsiteX1" fmla="*/ 10254 w 15045"/>
                <a:gd name="connsiteY1" fmla="*/ 0 h 14074"/>
                <a:gd name="connsiteX2" fmla="*/ 15046 w 15045"/>
                <a:gd name="connsiteY2" fmla="*/ 7607 h 14074"/>
                <a:gd name="connsiteX3" fmla="*/ 0 w 15045"/>
                <a:gd name="connsiteY3" fmla="*/ 14074 h 14074"/>
              </a:gdLst>
              <a:ahLst/>
              <a:cxnLst>
                <a:cxn ang="0">
                  <a:pos x="connsiteX0" y="connsiteY0"/>
                </a:cxn>
                <a:cxn ang="0">
                  <a:pos x="connsiteX1" y="connsiteY1"/>
                </a:cxn>
                <a:cxn ang="0">
                  <a:pos x="connsiteX2" y="connsiteY2"/>
                </a:cxn>
                <a:cxn ang="0">
                  <a:pos x="connsiteX3" y="connsiteY3"/>
                </a:cxn>
              </a:cxnLst>
              <a:rect l="l" t="t" r="r" b="b"/>
              <a:pathLst>
                <a:path w="15045" h="14074">
                  <a:moveTo>
                    <a:pt x="0" y="14074"/>
                  </a:moveTo>
                  <a:cubicBezTo>
                    <a:pt x="3351" y="9316"/>
                    <a:pt x="6769" y="4658"/>
                    <a:pt x="10254" y="0"/>
                  </a:cubicBezTo>
                  <a:cubicBezTo>
                    <a:pt x="11460" y="1910"/>
                    <a:pt x="13840" y="5730"/>
                    <a:pt x="15046" y="7607"/>
                  </a:cubicBezTo>
                  <a:cubicBezTo>
                    <a:pt x="10019" y="9751"/>
                    <a:pt x="5026" y="11930"/>
                    <a:pt x="0" y="14074"/>
                  </a:cubicBezTo>
                  <a:close/>
                </a:path>
              </a:pathLst>
            </a:custGeom>
            <a:grpFill/>
            <a:ln w="3349" cap="flat">
              <a:noFill/>
              <a:prstDash val="solid"/>
              <a:miter/>
            </a:ln>
          </p:spPr>
          <p:txBody>
            <a:bodyPr rtlCol="0" anchor="ctr">
              <a:noAutofit/>
            </a:bodyPr>
            <a:lstStyle/>
            <a:p>
              <a:endParaRPr lang="zh-CN" altLang="en-US"/>
            </a:p>
          </p:txBody>
        </p:sp>
        <p:sp>
          <p:nvSpPr>
            <p:cNvPr id="170" name="任意多边形: 形状 169">
              <a:extLst>
                <a:ext uri="{FF2B5EF4-FFF2-40B4-BE49-F238E27FC236}">
                  <a16:creationId xmlns:a16="http://schemas.microsoft.com/office/drawing/2014/main" id="{8C1D6823-B916-44A1-87C3-9536C076807E}"/>
                </a:ext>
              </a:extLst>
            </p:cNvPr>
            <p:cNvSpPr/>
            <p:nvPr/>
          </p:nvSpPr>
          <p:spPr>
            <a:xfrm>
              <a:off x="6153202" y="4329266"/>
              <a:ext cx="8697" cy="10187"/>
            </a:xfrm>
            <a:custGeom>
              <a:avLst/>
              <a:gdLst>
                <a:gd name="connsiteX0" fmla="*/ 4758 w 8697"/>
                <a:gd name="connsiteY0" fmla="*/ 0 h 10187"/>
                <a:gd name="connsiteX1" fmla="*/ 3953 w 8697"/>
                <a:gd name="connsiteY1" fmla="*/ 10187 h 10187"/>
                <a:gd name="connsiteX2" fmla="*/ 4758 w 8697"/>
                <a:gd name="connsiteY2" fmla="*/ 0 h 10187"/>
              </a:gdLst>
              <a:ahLst/>
              <a:cxnLst>
                <a:cxn ang="0">
                  <a:pos x="connsiteX0" y="connsiteY0"/>
                </a:cxn>
                <a:cxn ang="0">
                  <a:pos x="connsiteX1" y="connsiteY1"/>
                </a:cxn>
                <a:cxn ang="0">
                  <a:pos x="connsiteX2" y="connsiteY2"/>
                </a:cxn>
              </a:cxnLst>
              <a:rect l="l" t="t" r="r" b="b"/>
              <a:pathLst>
                <a:path w="8697" h="10187">
                  <a:moveTo>
                    <a:pt x="4758" y="0"/>
                  </a:moveTo>
                  <a:cubicBezTo>
                    <a:pt x="10689" y="302"/>
                    <a:pt x="9516" y="10187"/>
                    <a:pt x="3953" y="10187"/>
                  </a:cubicBezTo>
                  <a:cubicBezTo>
                    <a:pt x="-2011" y="9852"/>
                    <a:pt x="-805" y="-67"/>
                    <a:pt x="4758" y="0"/>
                  </a:cubicBezTo>
                  <a:close/>
                </a:path>
              </a:pathLst>
            </a:custGeom>
            <a:grpFill/>
            <a:ln w="3349" cap="flat">
              <a:noFill/>
              <a:prstDash val="solid"/>
              <a:miter/>
            </a:ln>
          </p:spPr>
          <p:txBody>
            <a:bodyPr rtlCol="0" anchor="ctr">
              <a:noAutofit/>
            </a:bodyPr>
            <a:lstStyle/>
            <a:p>
              <a:endParaRPr lang="zh-CN" altLang="en-US"/>
            </a:p>
          </p:txBody>
        </p:sp>
        <p:sp>
          <p:nvSpPr>
            <p:cNvPr id="171" name="任意多边形: 形状 170">
              <a:extLst>
                <a:ext uri="{FF2B5EF4-FFF2-40B4-BE49-F238E27FC236}">
                  <a16:creationId xmlns:a16="http://schemas.microsoft.com/office/drawing/2014/main" id="{5923EF01-E961-4F5C-9A89-CCABFA716589}"/>
                </a:ext>
              </a:extLst>
            </p:cNvPr>
            <p:cNvSpPr/>
            <p:nvPr/>
          </p:nvSpPr>
          <p:spPr>
            <a:xfrm>
              <a:off x="6134033" y="4362642"/>
              <a:ext cx="13538" cy="33912"/>
            </a:xfrm>
            <a:custGeom>
              <a:avLst/>
              <a:gdLst>
                <a:gd name="connsiteX0" fmla="*/ 0 w 13538"/>
                <a:gd name="connsiteY0" fmla="*/ 33912 h 33912"/>
                <a:gd name="connsiteX1" fmla="*/ 13538 w 13538"/>
                <a:gd name="connsiteY1" fmla="*/ 0 h 33912"/>
                <a:gd name="connsiteX2" fmla="*/ 0 w 13538"/>
                <a:gd name="connsiteY2" fmla="*/ 33912 h 33912"/>
              </a:gdLst>
              <a:ahLst/>
              <a:cxnLst>
                <a:cxn ang="0">
                  <a:pos x="connsiteX0" y="connsiteY0"/>
                </a:cxn>
                <a:cxn ang="0">
                  <a:pos x="connsiteX1" y="connsiteY1"/>
                </a:cxn>
                <a:cxn ang="0">
                  <a:pos x="connsiteX2" y="connsiteY2"/>
                </a:cxn>
              </a:cxnLst>
              <a:rect l="l" t="t" r="r" b="b"/>
              <a:pathLst>
                <a:path w="13538" h="33912">
                  <a:moveTo>
                    <a:pt x="0" y="33912"/>
                  </a:moveTo>
                  <a:cubicBezTo>
                    <a:pt x="1474" y="21614"/>
                    <a:pt x="5764" y="9718"/>
                    <a:pt x="13538" y="0"/>
                  </a:cubicBezTo>
                  <a:cubicBezTo>
                    <a:pt x="12064" y="12298"/>
                    <a:pt x="7774" y="24161"/>
                    <a:pt x="0" y="33912"/>
                  </a:cubicBezTo>
                  <a:close/>
                </a:path>
              </a:pathLst>
            </a:custGeom>
            <a:grpFill/>
            <a:ln w="3349" cap="flat">
              <a:noFill/>
              <a:prstDash val="solid"/>
              <a:miter/>
            </a:ln>
          </p:spPr>
          <p:txBody>
            <a:bodyPr rtlCol="0" anchor="ctr">
              <a:noAutofit/>
            </a:bodyPr>
            <a:lstStyle/>
            <a:p>
              <a:endParaRPr lang="zh-CN" altLang="en-US"/>
            </a:p>
          </p:txBody>
        </p:sp>
        <p:sp>
          <p:nvSpPr>
            <p:cNvPr id="172" name="任意多边形: 形状 171">
              <a:extLst>
                <a:ext uri="{FF2B5EF4-FFF2-40B4-BE49-F238E27FC236}">
                  <a16:creationId xmlns:a16="http://schemas.microsoft.com/office/drawing/2014/main" id="{0C303341-C596-4416-9C1C-FC9E277E9E77}"/>
                </a:ext>
              </a:extLst>
            </p:cNvPr>
            <p:cNvSpPr/>
            <p:nvPr/>
          </p:nvSpPr>
          <p:spPr>
            <a:xfrm>
              <a:off x="6312180" y="4364887"/>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3" name="任意多边形: 形状 172">
              <a:extLst>
                <a:ext uri="{FF2B5EF4-FFF2-40B4-BE49-F238E27FC236}">
                  <a16:creationId xmlns:a16="http://schemas.microsoft.com/office/drawing/2014/main" id="{0896CDD4-7D48-4C7B-852A-7BB027EA14F6}"/>
                </a:ext>
              </a:extLst>
            </p:cNvPr>
            <p:cNvSpPr/>
            <p:nvPr/>
          </p:nvSpPr>
          <p:spPr>
            <a:xfrm>
              <a:off x="6131226" y="4405099"/>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4" name="任意多边形: 形状 173">
              <a:extLst>
                <a:ext uri="{FF2B5EF4-FFF2-40B4-BE49-F238E27FC236}">
                  <a16:creationId xmlns:a16="http://schemas.microsoft.com/office/drawing/2014/main" id="{154CD1B2-D750-4AEE-80B8-B778E6F46F33}"/>
                </a:ext>
              </a:extLst>
            </p:cNvPr>
            <p:cNvSpPr/>
            <p:nvPr/>
          </p:nvSpPr>
          <p:spPr>
            <a:xfrm>
              <a:off x="6126270" y="4421732"/>
              <a:ext cx="7567" cy="8198"/>
            </a:xfrm>
            <a:custGeom>
              <a:avLst/>
              <a:gdLst>
                <a:gd name="connsiteX0" fmla="*/ 1564 w 7567"/>
                <a:gd name="connsiteY0" fmla="*/ 993 h 8198"/>
                <a:gd name="connsiteX1" fmla="*/ 5987 w 7567"/>
                <a:gd name="connsiteY1" fmla="*/ 7192 h 8198"/>
                <a:gd name="connsiteX2" fmla="*/ 1564 w 7567"/>
                <a:gd name="connsiteY2" fmla="*/ 993 h 8198"/>
              </a:gdLst>
              <a:ahLst/>
              <a:cxnLst>
                <a:cxn ang="0">
                  <a:pos x="connsiteX0" y="connsiteY0"/>
                </a:cxn>
                <a:cxn ang="0">
                  <a:pos x="connsiteX1" y="connsiteY1"/>
                </a:cxn>
                <a:cxn ang="0">
                  <a:pos x="connsiteX2" y="connsiteY2"/>
                </a:cxn>
              </a:cxnLst>
              <a:rect l="l" t="t" r="r" b="b"/>
              <a:pathLst>
                <a:path w="7567" h="8198">
                  <a:moveTo>
                    <a:pt x="1564" y="993"/>
                  </a:moveTo>
                  <a:cubicBezTo>
                    <a:pt x="5551" y="-2559"/>
                    <a:pt x="10008" y="4344"/>
                    <a:pt x="5987" y="7192"/>
                  </a:cubicBezTo>
                  <a:cubicBezTo>
                    <a:pt x="2100" y="10811"/>
                    <a:pt x="-2458" y="3707"/>
                    <a:pt x="1564" y="993"/>
                  </a:cubicBezTo>
                  <a:close/>
                </a:path>
              </a:pathLst>
            </a:custGeom>
            <a:grpFill/>
            <a:ln w="3349" cap="flat">
              <a:noFill/>
              <a:prstDash val="solid"/>
              <a:miter/>
            </a:ln>
          </p:spPr>
          <p:txBody>
            <a:bodyPr rtlCol="0" anchor="ctr">
              <a:noAutofit/>
            </a:bodyPr>
            <a:lstStyle/>
            <a:p>
              <a:endParaRPr lang="zh-CN" altLang="en-US"/>
            </a:p>
          </p:txBody>
        </p:sp>
        <p:sp>
          <p:nvSpPr>
            <p:cNvPr id="175" name="任意多边形: 形状 174">
              <a:extLst>
                <a:ext uri="{FF2B5EF4-FFF2-40B4-BE49-F238E27FC236}">
                  <a16:creationId xmlns:a16="http://schemas.microsoft.com/office/drawing/2014/main" id="{42B2CC5B-01F3-4F41-8F21-31AAA7BE062E}"/>
                </a:ext>
              </a:extLst>
            </p:cNvPr>
            <p:cNvSpPr/>
            <p:nvPr/>
          </p:nvSpPr>
          <p:spPr>
            <a:xfrm>
              <a:off x="6290331" y="4424964"/>
              <a:ext cx="8560" cy="9077"/>
            </a:xfrm>
            <a:custGeom>
              <a:avLst/>
              <a:gdLst>
                <a:gd name="connsiteX0" fmla="*/ 1870 w 8560"/>
                <a:gd name="connsiteY0" fmla="*/ 945 h 9077"/>
                <a:gd name="connsiteX1" fmla="*/ 6661 w 8560"/>
                <a:gd name="connsiteY1" fmla="*/ 8150 h 9077"/>
                <a:gd name="connsiteX2" fmla="*/ 1870 w 8560"/>
                <a:gd name="connsiteY2" fmla="*/ 945 h 9077"/>
              </a:gdLst>
              <a:ahLst/>
              <a:cxnLst>
                <a:cxn ang="0">
                  <a:pos x="connsiteX0" y="connsiteY0"/>
                </a:cxn>
                <a:cxn ang="0">
                  <a:pos x="connsiteX1" y="connsiteY1"/>
                </a:cxn>
                <a:cxn ang="0">
                  <a:pos x="connsiteX2" y="connsiteY2"/>
                </a:cxn>
              </a:cxnLst>
              <a:rect l="l" t="t" r="r" b="b"/>
              <a:pathLst>
                <a:path w="8560" h="9077">
                  <a:moveTo>
                    <a:pt x="1870" y="945"/>
                  </a:moveTo>
                  <a:cubicBezTo>
                    <a:pt x="6427" y="-2708"/>
                    <a:pt x="11353"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76" name="任意多边形: 形状 175">
              <a:extLst>
                <a:ext uri="{FF2B5EF4-FFF2-40B4-BE49-F238E27FC236}">
                  <a16:creationId xmlns:a16="http://schemas.microsoft.com/office/drawing/2014/main" id="{434D14CB-D9C0-4CBA-A728-B76838665653}"/>
                </a:ext>
              </a:extLst>
            </p:cNvPr>
            <p:cNvSpPr/>
            <p:nvPr/>
          </p:nvSpPr>
          <p:spPr>
            <a:xfrm>
              <a:off x="7132027" y="4527511"/>
              <a:ext cx="29973" cy="146371"/>
            </a:xfrm>
            <a:custGeom>
              <a:avLst/>
              <a:gdLst>
                <a:gd name="connsiteX0" fmla="*/ 18732 w 29973"/>
                <a:gd name="connsiteY0" fmla="*/ 82233 h 146371"/>
                <a:gd name="connsiteX1" fmla="*/ 26909 w 29973"/>
                <a:gd name="connsiteY1" fmla="*/ 0 h 146371"/>
                <a:gd name="connsiteX2" fmla="*/ 8277 w 29973"/>
                <a:gd name="connsiteY2" fmla="*/ 146372 h 146371"/>
                <a:gd name="connsiteX3" fmla="*/ 17995 w 29973"/>
                <a:gd name="connsiteY3" fmla="*/ 109276 h 146371"/>
                <a:gd name="connsiteX4" fmla="*/ 8109 w 29973"/>
                <a:gd name="connsiteY4" fmla="*/ 113967 h 146371"/>
                <a:gd name="connsiteX5" fmla="*/ 0 w 29973"/>
                <a:gd name="connsiteY5" fmla="*/ 84747 h 146371"/>
                <a:gd name="connsiteX6" fmla="*/ 18732 w 29973"/>
                <a:gd name="connsiteY6" fmla="*/ 82233 h 1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3" h="146371">
                  <a:moveTo>
                    <a:pt x="18732" y="82233"/>
                  </a:moveTo>
                  <a:cubicBezTo>
                    <a:pt x="12667" y="54353"/>
                    <a:pt x="15415" y="26004"/>
                    <a:pt x="26909" y="0"/>
                  </a:cubicBezTo>
                  <a:cubicBezTo>
                    <a:pt x="34013" y="49193"/>
                    <a:pt x="29154" y="100932"/>
                    <a:pt x="8277" y="146372"/>
                  </a:cubicBezTo>
                  <a:cubicBezTo>
                    <a:pt x="10924" y="133839"/>
                    <a:pt x="14644" y="121574"/>
                    <a:pt x="17995" y="109276"/>
                  </a:cubicBezTo>
                  <a:cubicBezTo>
                    <a:pt x="14677" y="110784"/>
                    <a:pt x="11393" y="112359"/>
                    <a:pt x="8109" y="113967"/>
                  </a:cubicBezTo>
                  <a:cubicBezTo>
                    <a:pt x="5496" y="104182"/>
                    <a:pt x="2647" y="94498"/>
                    <a:pt x="0" y="84747"/>
                  </a:cubicBezTo>
                  <a:cubicBezTo>
                    <a:pt x="6199" y="83808"/>
                    <a:pt x="12466" y="83004"/>
                    <a:pt x="18732" y="82233"/>
                  </a:cubicBezTo>
                  <a:close/>
                </a:path>
              </a:pathLst>
            </a:custGeom>
            <a:grpFill/>
            <a:ln w="3349" cap="flat">
              <a:noFill/>
              <a:prstDash val="solid"/>
              <a:miter/>
            </a:ln>
          </p:spPr>
          <p:txBody>
            <a:bodyPr rtlCol="0" anchor="ctr">
              <a:noAutofit/>
            </a:bodyPr>
            <a:lstStyle/>
            <a:p>
              <a:endParaRPr lang="zh-CN" altLang="en-US"/>
            </a:p>
          </p:txBody>
        </p:sp>
        <p:sp>
          <p:nvSpPr>
            <p:cNvPr id="177" name="任意多边形: 形状 176">
              <a:extLst>
                <a:ext uri="{FF2B5EF4-FFF2-40B4-BE49-F238E27FC236}">
                  <a16:creationId xmlns:a16="http://schemas.microsoft.com/office/drawing/2014/main" id="{C8ADBBC6-6D43-4D08-BB13-E53A0BF6A34A}"/>
                </a:ext>
              </a:extLst>
            </p:cNvPr>
            <p:cNvSpPr/>
            <p:nvPr/>
          </p:nvSpPr>
          <p:spPr>
            <a:xfrm>
              <a:off x="6291860" y="4636215"/>
              <a:ext cx="7539" cy="8159"/>
            </a:xfrm>
            <a:custGeom>
              <a:avLst/>
              <a:gdLst>
                <a:gd name="connsiteX0" fmla="*/ 1513 w 7539"/>
                <a:gd name="connsiteY0" fmla="*/ 706 h 8159"/>
                <a:gd name="connsiteX1" fmla="*/ 5936 w 7539"/>
                <a:gd name="connsiteY1" fmla="*/ 7542 h 8159"/>
                <a:gd name="connsiteX2" fmla="*/ 1513 w 7539"/>
                <a:gd name="connsiteY2" fmla="*/ 706 h 8159"/>
              </a:gdLst>
              <a:ahLst/>
              <a:cxnLst>
                <a:cxn ang="0">
                  <a:pos x="connsiteX0" y="connsiteY0"/>
                </a:cxn>
                <a:cxn ang="0">
                  <a:pos x="connsiteX1" y="connsiteY1"/>
                </a:cxn>
                <a:cxn ang="0">
                  <a:pos x="connsiteX2" y="connsiteY2"/>
                </a:cxn>
              </a:cxnLst>
              <a:rect l="l" t="t" r="r" b="b"/>
              <a:pathLst>
                <a:path w="7539" h="8159">
                  <a:moveTo>
                    <a:pt x="1513" y="706"/>
                  </a:moveTo>
                  <a:cubicBezTo>
                    <a:pt x="5635" y="-2243"/>
                    <a:pt x="9958" y="4828"/>
                    <a:pt x="5936" y="7542"/>
                  </a:cubicBezTo>
                  <a:cubicBezTo>
                    <a:pt x="1915" y="10257"/>
                    <a:pt x="-2341" y="3286"/>
                    <a:pt x="1513" y="706"/>
                  </a:cubicBezTo>
                  <a:close/>
                </a:path>
              </a:pathLst>
            </a:custGeom>
            <a:grpFill/>
            <a:ln w="3349" cap="flat">
              <a:noFill/>
              <a:prstDash val="solid"/>
              <a:miter/>
            </a:ln>
          </p:spPr>
          <p:txBody>
            <a:bodyPr rtlCol="0" anchor="ctr">
              <a:noAutofit/>
            </a:bodyPr>
            <a:lstStyle/>
            <a:p>
              <a:endParaRPr lang="zh-CN" altLang="en-US"/>
            </a:p>
          </p:txBody>
        </p:sp>
        <p:sp>
          <p:nvSpPr>
            <p:cNvPr id="178" name="任意多边形: 形状 177">
              <a:extLst>
                <a:ext uri="{FF2B5EF4-FFF2-40B4-BE49-F238E27FC236}">
                  <a16:creationId xmlns:a16="http://schemas.microsoft.com/office/drawing/2014/main" id="{17BFD382-30D5-44FC-886F-B8E821A62420}"/>
                </a:ext>
              </a:extLst>
            </p:cNvPr>
            <p:cNvSpPr/>
            <p:nvPr/>
          </p:nvSpPr>
          <p:spPr>
            <a:xfrm>
              <a:off x="6133009" y="4654315"/>
              <a:ext cx="8869" cy="10156"/>
            </a:xfrm>
            <a:custGeom>
              <a:avLst/>
              <a:gdLst>
                <a:gd name="connsiteX0" fmla="*/ 1895 w 8869"/>
                <a:gd name="connsiteY0" fmla="*/ 668 h 10156"/>
                <a:gd name="connsiteX1" fmla="*/ 6989 w 8869"/>
                <a:gd name="connsiteY1" fmla="*/ 9514 h 10156"/>
                <a:gd name="connsiteX2" fmla="*/ 1895 w 8869"/>
                <a:gd name="connsiteY2" fmla="*/ 668 h 10156"/>
              </a:gdLst>
              <a:ahLst/>
              <a:cxnLst>
                <a:cxn ang="0">
                  <a:pos x="connsiteX0" y="connsiteY0"/>
                </a:cxn>
                <a:cxn ang="0">
                  <a:pos x="connsiteX1" y="connsiteY1"/>
                </a:cxn>
                <a:cxn ang="0">
                  <a:pos x="connsiteX2" y="connsiteY2"/>
                </a:cxn>
              </a:cxnLst>
              <a:rect l="l" t="t" r="r" b="b"/>
              <a:pathLst>
                <a:path w="8869" h="10156">
                  <a:moveTo>
                    <a:pt x="1895" y="668"/>
                  </a:moveTo>
                  <a:cubicBezTo>
                    <a:pt x="7022" y="-2482"/>
                    <a:pt x="11546" y="6364"/>
                    <a:pt x="6989" y="9514"/>
                  </a:cubicBezTo>
                  <a:cubicBezTo>
                    <a:pt x="1862" y="12597"/>
                    <a:pt x="-2696" y="3750"/>
                    <a:pt x="1895" y="668"/>
                  </a:cubicBezTo>
                  <a:close/>
                </a:path>
              </a:pathLst>
            </a:custGeom>
            <a:grpFill/>
            <a:ln w="3349" cap="flat">
              <a:noFill/>
              <a:prstDash val="solid"/>
              <a:miter/>
            </a:ln>
          </p:spPr>
          <p:txBody>
            <a:bodyPr rtlCol="0" anchor="ctr">
              <a:noAutofit/>
            </a:bodyPr>
            <a:lstStyle/>
            <a:p>
              <a:endParaRPr lang="zh-CN" altLang="en-US"/>
            </a:p>
          </p:txBody>
        </p:sp>
        <p:sp>
          <p:nvSpPr>
            <p:cNvPr id="179" name="任意多边形: 形状 178">
              <a:extLst>
                <a:ext uri="{FF2B5EF4-FFF2-40B4-BE49-F238E27FC236}">
                  <a16:creationId xmlns:a16="http://schemas.microsoft.com/office/drawing/2014/main" id="{6E397452-C72C-4199-8B29-22F660005169}"/>
                </a:ext>
              </a:extLst>
            </p:cNvPr>
            <p:cNvSpPr/>
            <p:nvPr/>
          </p:nvSpPr>
          <p:spPr>
            <a:xfrm>
              <a:off x="6302320" y="4660311"/>
              <a:ext cx="16486" cy="24428"/>
            </a:xfrm>
            <a:custGeom>
              <a:avLst/>
              <a:gdLst>
                <a:gd name="connsiteX0" fmla="*/ 0 w 16486"/>
                <a:gd name="connsiteY0" fmla="*/ 0 h 24428"/>
                <a:gd name="connsiteX1" fmla="*/ 16487 w 16486"/>
                <a:gd name="connsiteY1" fmla="*/ 24429 h 24428"/>
                <a:gd name="connsiteX2" fmla="*/ 0 w 16486"/>
                <a:gd name="connsiteY2" fmla="*/ 0 h 24428"/>
              </a:gdLst>
              <a:ahLst/>
              <a:cxnLst>
                <a:cxn ang="0">
                  <a:pos x="connsiteX0" y="connsiteY0"/>
                </a:cxn>
                <a:cxn ang="0">
                  <a:pos x="connsiteX1" y="connsiteY1"/>
                </a:cxn>
                <a:cxn ang="0">
                  <a:pos x="connsiteX2" y="connsiteY2"/>
                </a:cxn>
              </a:cxnLst>
              <a:rect l="l" t="t" r="r" b="b"/>
              <a:pathLst>
                <a:path w="16486" h="24428">
                  <a:moveTo>
                    <a:pt x="0" y="0"/>
                  </a:moveTo>
                  <a:cubicBezTo>
                    <a:pt x="7238" y="6802"/>
                    <a:pt x="12901" y="15113"/>
                    <a:pt x="16487" y="24429"/>
                  </a:cubicBezTo>
                  <a:cubicBezTo>
                    <a:pt x="10522" y="16587"/>
                    <a:pt x="5094" y="8310"/>
                    <a:pt x="0" y="0"/>
                  </a:cubicBezTo>
                  <a:close/>
                </a:path>
              </a:pathLst>
            </a:custGeom>
            <a:grpFill/>
            <a:ln w="3349" cap="flat">
              <a:noFill/>
              <a:prstDash val="solid"/>
              <a:miter/>
            </a:ln>
          </p:spPr>
          <p:txBody>
            <a:bodyPr rtlCol="0" anchor="ctr">
              <a:noAutofit/>
            </a:bodyPr>
            <a:lstStyle/>
            <a:p>
              <a:endParaRPr lang="zh-CN" altLang="en-US"/>
            </a:p>
          </p:txBody>
        </p:sp>
        <p:sp>
          <p:nvSpPr>
            <p:cNvPr id="180" name="任意多边形: 形状 179">
              <a:extLst>
                <a:ext uri="{FF2B5EF4-FFF2-40B4-BE49-F238E27FC236}">
                  <a16:creationId xmlns:a16="http://schemas.microsoft.com/office/drawing/2014/main" id="{4B568166-397E-48AF-A78C-80189E4F6312}"/>
                </a:ext>
              </a:extLst>
            </p:cNvPr>
            <p:cNvSpPr/>
            <p:nvPr/>
          </p:nvSpPr>
          <p:spPr>
            <a:xfrm>
              <a:off x="7119394" y="4680685"/>
              <a:ext cx="19770" cy="40480"/>
            </a:xfrm>
            <a:custGeom>
              <a:avLst/>
              <a:gdLst>
                <a:gd name="connsiteX0" fmla="*/ 0 w 19770"/>
                <a:gd name="connsiteY0" fmla="*/ 40480 h 40480"/>
                <a:gd name="connsiteX1" fmla="*/ 19771 w 19770"/>
                <a:gd name="connsiteY1" fmla="*/ 0 h 40480"/>
                <a:gd name="connsiteX2" fmla="*/ 0 w 19770"/>
                <a:gd name="connsiteY2" fmla="*/ 40480 h 40480"/>
              </a:gdLst>
              <a:ahLst/>
              <a:cxnLst>
                <a:cxn ang="0">
                  <a:pos x="connsiteX0" y="connsiteY0"/>
                </a:cxn>
                <a:cxn ang="0">
                  <a:pos x="connsiteX1" y="connsiteY1"/>
                </a:cxn>
                <a:cxn ang="0">
                  <a:pos x="connsiteX2" y="connsiteY2"/>
                </a:cxn>
              </a:cxnLst>
              <a:rect l="l" t="t" r="r" b="b"/>
              <a:pathLst>
                <a:path w="19770" h="40480">
                  <a:moveTo>
                    <a:pt x="0" y="40480"/>
                  </a:moveTo>
                  <a:cubicBezTo>
                    <a:pt x="4658" y="26138"/>
                    <a:pt x="10924" y="12231"/>
                    <a:pt x="19771" y="0"/>
                  </a:cubicBezTo>
                  <a:cubicBezTo>
                    <a:pt x="15515" y="14476"/>
                    <a:pt x="8579" y="28081"/>
                    <a:pt x="0" y="40480"/>
                  </a:cubicBezTo>
                  <a:close/>
                </a:path>
              </a:pathLst>
            </a:custGeom>
            <a:grpFill/>
            <a:ln w="3349" cap="flat">
              <a:noFill/>
              <a:prstDash val="solid"/>
              <a:miter/>
            </a:ln>
          </p:spPr>
          <p:txBody>
            <a:bodyPr rtlCol="0" anchor="ctr">
              <a:noAutofit/>
            </a:bodyPr>
            <a:lstStyle/>
            <a:p>
              <a:endParaRPr lang="zh-CN" altLang="en-US"/>
            </a:p>
          </p:txBody>
        </p:sp>
        <p:sp>
          <p:nvSpPr>
            <p:cNvPr id="181" name="任意多边形: 形状 180">
              <a:extLst>
                <a:ext uri="{FF2B5EF4-FFF2-40B4-BE49-F238E27FC236}">
                  <a16:creationId xmlns:a16="http://schemas.microsoft.com/office/drawing/2014/main" id="{B846BF18-C987-4F2E-BC5C-20DBD6C6FC67}"/>
                </a:ext>
              </a:extLst>
            </p:cNvPr>
            <p:cNvSpPr/>
            <p:nvPr/>
          </p:nvSpPr>
          <p:spPr>
            <a:xfrm>
              <a:off x="6321915" y="4700636"/>
              <a:ext cx="5701" cy="5684"/>
            </a:xfrm>
            <a:custGeom>
              <a:avLst/>
              <a:gdLst>
                <a:gd name="connsiteX0" fmla="*/ 343 w 5701"/>
                <a:gd name="connsiteY0" fmla="*/ 323 h 5684"/>
                <a:gd name="connsiteX1" fmla="*/ 343 w 5701"/>
                <a:gd name="connsiteY1" fmla="*/ 323 h 5684"/>
              </a:gdLst>
              <a:ahLst/>
              <a:cxnLst>
                <a:cxn ang="0">
                  <a:pos x="connsiteX0" y="connsiteY0"/>
                </a:cxn>
                <a:cxn ang="0">
                  <a:pos x="connsiteX1" y="connsiteY1"/>
                </a:cxn>
              </a:cxnLst>
              <a:rect l="l" t="t" r="r" b="b"/>
              <a:pathLst>
                <a:path w="5701" h="5684">
                  <a:moveTo>
                    <a:pt x="343" y="323"/>
                  </a:moveTo>
                  <a:cubicBezTo>
                    <a:pt x="13714" y="-2425"/>
                    <a:pt x="-2505" y="13660"/>
                    <a:pt x="343" y="323"/>
                  </a:cubicBezTo>
                  <a:close/>
                </a:path>
              </a:pathLst>
            </a:custGeom>
            <a:grpFill/>
            <a:ln w="3349" cap="flat">
              <a:noFill/>
              <a:prstDash val="solid"/>
              <a:miter/>
            </a:ln>
          </p:spPr>
          <p:txBody>
            <a:bodyPr rtlCol="0" anchor="ctr">
              <a:noAutofit/>
            </a:bodyPr>
            <a:lstStyle/>
            <a:p>
              <a:endParaRPr lang="zh-CN" altLang="en-US"/>
            </a:p>
          </p:txBody>
        </p:sp>
        <p:sp>
          <p:nvSpPr>
            <p:cNvPr id="182" name="任意多边形: 形状 181">
              <a:extLst>
                <a:ext uri="{FF2B5EF4-FFF2-40B4-BE49-F238E27FC236}">
                  <a16:creationId xmlns:a16="http://schemas.microsoft.com/office/drawing/2014/main" id="{15576D22-5AC9-448F-94BD-6D8C110D0ACF}"/>
                </a:ext>
              </a:extLst>
            </p:cNvPr>
            <p:cNvSpPr/>
            <p:nvPr/>
          </p:nvSpPr>
          <p:spPr>
            <a:xfrm>
              <a:off x="7071113" y="4733255"/>
              <a:ext cx="8539" cy="9077"/>
            </a:xfrm>
            <a:custGeom>
              <a:avLst/>
              <a:gdLst>
                <a:gd name="connsiteX0" fmla="*/ 1870 w 8539"/>
                <a:gd name="connsiteY0" fmla="*/ 945 h 9077"/>
                <a:gd name="connsiteX1" fmla="*/ 6661 w 8539"/>
                <a:gd name="connsiteY1" fmla="*/ 8150 h 9077"/>
                <a:gd name="connsiteX2" fmla="*/ 1870 w 8539"/>
                <a:gd name="connsiteY2" fmla="*/ 945 h 9077"/>
              </a:gdLst>
              <a:ahLst/>
              <a:cxnLst>
                <a:cxn ang="0">
                  <a:pos x="connsiteX0" y="connsiteY0"/>
                </a:cxn>
                <a:cxn ang="0">
                  <a:pos x="connsiteX1" y="connsiteY1"/>
                </a:cxn>
                <a:cxn ang="0">
                  <a:pos x="connsiteX2" y="connsiteY2"/>
                </a:cxn>
              </a:cxnLst>
              <a:rect l="l" t="t" r="r" b="b"/>
              <a:pathLst>
                <a:path w="8539" h="9077">
                  <a:moveTo>
                    <a:pt x="1870" y="945"/>
                  </a:moveTo>
                  <a:cubicBezTo>
                    <a:pt x="6393" y="-2708"/>
                    <a:pt x="11319"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83" name="任意多边形: 形状 182">
              <a:extLst>
                <a:ext uri="{FF2B5EF4-FFF2-40B4-BE49-F238E27FC236}">
                  <a16:creationId xmlns:a16="http://schemas.microsoft.com/office/drawing/2014/main" id="{83149BE1-9241-4BE7-98C6-06FBCD51221E}"/>
                </a:ext>
              </a:extLst>
            </p:cNvPr>
            <p:cNvSpPr/>
            <p:nvPr/>
          </p:nvSpPr>
          <p:spPr>
            <a:xfrm>
              <a:off x="6166866" y="4744388"/>
              <a:ext cx="6876" cy="20943"/>
            </a:xfrm>
            <a:custGeom>
              <a:avLst/>
              <a:gdLst>
                <a:gd name="connsiteX0" fmla="*/ 6876 w 6876"/>
                <a:gd name="connsiteY0" fmla="*/ 20944 h 20943"/>
                <a:gd name="connsiteX1" fmla="*/ 1045 w 6876"/>
                <a:gd name="connsiteY1" fmla="*/ 0 h 20943"/>
                <a:gd name="connsiteX2" fmla="*/ 6876 w 6876"/>
                <a:gd name="connsiteY2" fmla="*/ 20944 h 20943"/>
              </a:gdLst>
              <a:ahLst/>
              <a:cxnLst>
                <a:cxn ang="0">
                  <a:pos x="connsiteX0" y="connsiteY0"/>
                </a:cxn>
                <a:cxn ang="0">
                  <a:pos x="connsiteX1" y="connsiteY1"/>
                </a:cxn>
                <a:cxn ang="0">
                  <a:pos x="connsiteX2" y="connsiteY2"/>
                </a:cxn>
              </a:cxnLst>
              <a:rect l="l" t="t" r="r" b="b"/>
              <a:pathLst>
                <a:path w="6876" h="20943">
                  <a:moveTo>
                    <a:pt x="6876" y="20944"/>
                  </a:moveTo>
                  <a:cubicBezTo>
                    <a:pt x="1313" y="15113"/>
                    <a:pt x="-1736" y="7908"/>
                    <a:pt x="1045" y="0"/>
                  </a:cubicBezTo>
                  <a:cubicBezTo>
                    <a:pt x="3190" y="6870"/>
                    <a:pt x="5234" y="13840"/>
                    <a:pt x="6876" y="20944"/>
                  </a:cubicBezTo>
                  <a:close/>
                </a:path>
              </a:pathLst>
            </a:custGeom>
            <a:grpFill/>
            <a:ln w="3349" cap="flat">
              <a:noFill/>
              <a:prstDash val="solid"/>
              <a:miter/>
            </a:ln>
          </p:spPr>
          <p:txBody>
            <a:bodyPr rtlCol="0" anchor="ctr">
              <a:noAutofit/>
            </a:bodyPr>
            <a:lstStyle/>
            <a:p>
              <a:endParaRPr lang="zh-CN" altLang="en-US"/>
            </a:p>
          </p:txBody>
        </p:sp>
        <p:sp>
          <p:nvSpPr>
            <p:cNvPr id="184" name="任意多边形: 形状 183">
              <a:extLst>
                <a:ext uri="{FF2B5EF4-FFF2-40B4-BE49-F238E27FC236}">
                  <a16:creationId xmlns:a16="http://schemas.microsoft.com/office/drawing/2014/main" id="{ACE5BC73-E721-4696-A3AC-9DB966F6918E}"/>
                </a:ext>
              </a:extLst>
            </p:cNvPr>
            <p:cNvSpPr/>
            <p:nvPr/>
          </p:nvSpPr>
          <p:spPr>
            <a:xfrm>
              <a:off x="7048185" y="4755010"/>
              <a:ext cx="14107" cy="19234"/>
            </a:xfrm>
            <a:custGeom>
              <a:avLst/>
              <a:gdLst>
                <a:gd name="connsiteX0" fmla="*/ 0 w 14107"/>
                <a:gd name="connsiteY0" fmla="*/ 19235 h 19234"/>
                <a:gd name="connsiteX1" fmla="*/ 14108 w 14107"/>
                <a:gd name="connsiteY1" fmla="*/ 0 h 19234"/>
                <a:gd name="connsiteX2" fmla="*/ 0 w 14107"/>
                <a:gd name="connsiteY2" fmla="*/ 19235 h 19234"/>
              </a:gdLst>
              <a:ahLst/>
              <a:cxnLst>
                <a:cxn ang="0">
                  <a:pos x="connsiteX0" y="connsiteY0"/>
                </a:cxn>
                <a:cxn ang="0">
                  <a:pos x="connsiteX1" y="connsiteY1"/>
                </a:cxn>
                <a:cxn ang="0">
                  <a:pos x="connsiteX2" y="connsiteY2"/>
                </a:cxn>
              </a:cxnLst>
              <a:rect l="l" t="t" r="r" b="b"/>
              <a:pathLst>
                <a:path w="14107" h="19234">
                  <a:moveTo>
                    <a:pt x="0" y="19235"/>
                  </a:moveTo>
                  <a:cubicBezTo>
                    <a:pt x="4088" y="12365"/>
                    <a:pt x="8780" y="5931"/>
                    <a:pt x="14108" y="0"/>
                  </a:cubicBezTo>
                  <a:cubicBezTo>
                    <a:pt x="9952" y="6769"/>
                    <a:pt x="5295" y="13236"/>
                    <a:pt x="0" y="19235"/>
                  </a:cubicBezTo>
                  <a:close/>
                </a:path>
              </a:pathLst>
            </a:custGeom>
            <a:grpFill/>
            <a:ln w="3349" cap="flat">
              <a:noFill/>
              <a:prstDash val="solid"/>
              <a:miter/>
            </a:ln>
          </p:spPr>
          <p:txBody>
            <a:bodyPr rtlCol="0" anchor="ctr">
              <a:noAutofit/>
            </a:bodyPr>
            <a:lstStyle/>
            <a:p>
              <a:endParaRPr lang="zh-CN" altLang="en-US"/>
            </a:p>
          </p:txBody>
        </p:sp>
        <p:sp>
          <p:nvSpPr>
            <p:cNvPr id="185" name="任意多边形: 形状 184">
              <a:extLst>
                <a:ext uri="{FF2B5EF4-FFF2-40B4-BE49-F238E27FC236}">
                  <a16:creationId xmlns:a16="http://schemas.microsoft.com/office/drawing/2014/main" id="{C181FB3C-77C6-4AED-B83A-44C9DB66ABF7}"/>
                </a:ext>
              </a:extLst>
            </p:cNvPr>
            <p:cNvSpPr/>
            <p:nvPr/>
          </p:nvSpPr>
          <p:spPr>
            <a:xfrm>
              <a:off x="7052148" y="4771832"/>
              <a:ext cx="9456" cy="12091"/>
            </a:xfrm>
            <a:custGeom>
              <a:avLst/>
              <a:gdLst>
                <a:gd name="connsiteX0" fmla="*/ 7129 w 9456"/>
                <a:gd name="connsiteY0" fmla="*/ 0 h 12091"/>
                <a:gd name="connsiteX1" fmla="*/ 1030 w 9456"/>
                <a:gd name="connsiteY1" fmla="*/ 11863 h 12091"/>
                <a:gd name="connsiteX2" fmla="*/ 7129 w 9456"/>
                <a:gd name="connsiteY2" fmla="*/ 0 h 12091"/>
              </a:gdLst>
              <a:ahLst/>
              <a:cxnLst>
                <a:cxn ang="0">
                  <a:pos x="connsiteX0" y="connsiteY0"/>
                </a:cxn>
                <a:cxn ang="0">
                  <a:pos x="connsiteX1" y="connsiteY1"/>
                </a:cxn>
                <a:cxn ang="0">
                  <a:pos x="connsiteX2" y="connsiteY2"/>
                </a:cxn>
              </a:cxnLst>
              <a:rect l="l" t="t" r="r" b="b"/>
              <a:pathLst>
                <a:path w="9456" h="12091">
                  <a:moveTo>
                    <a:pt x="7129" y="0"/>
                  </a:moveTo>
                  <a:cubicBezTo>
                    <a:pt x="13094" y="2413"/>
                    <a:pt x="6325" y="13840"/>
                    <a:pt x="1030" y="11863"/>
                  </a:cubicBezTo>
                  <a:cubicBezTo>
                    <a:pt x="-2019" y="7473"/>
                    <a:pt x="2203" y="603"/>
                    <a:pt x="7129" y="0"/>
                  </a:cubicBezTo>
                  <a:close/>
                </a:path>
              </a:pathLst>
            </a:custGeom>
            <a:grpFill/>
            <a:ln w="3349" cap="flat">
              <a:noFill/>
              <a:prstDash val="solid"/>
              <a:miter/>
            </a:ln>
          </p:spPr>
          <p:txBody>
            <a:bodyPr rtlCol="0" anchor="ctr">
              <a:noAutofit/>
            </a:bodyPr>
            <a:lstStyle/>
            <a:p>
              <a:endParaRPr lang="zh-CN" altLang="en-US"/>
            </a:p>
          </p:txBody>
        </p:sp>
        <p:sp>
          <p:nvSpPr>
            <p:cNvPr id="186" name="任意多边形: 形状 185">
              <a:extLst>
                <a:ext uri="{FF2B5EF4-FFF2-40B4-BE49-F238E27FC236}">
                  <a16:creationId xmlns:a16="http://schemas.microsoft.com/office/drawing/2014/main" id="{185E7979-AFE7-4758-B80A-56F2B85387F2}"/>
                </a:ext>
              </a:extLst>
            </p:cNvPr>
            <p:cNvSpPr/>
            <p:nvPr/>
          </p:nvSpPr>
          <p:spPr>
            <a:xfrm>
              <a:off x="7062823" y="4772000"/>
              <a:ext cx="9102" cy="12503"/>
            </a:xfrm>
            <a:custGeom>
              <a:avLst/>
              <a:gdLst>
                <a:gd name="connsiteX0" fmla="*/ 6607 w 9102"/>
                <a:gd name="connsiteY0" fmla="*/ 0 h 12503"/>
                <a:gd name="connsiteX1" fmla="*/ 1011 w 9102"/>
                <a:gd name="connsiteY1" fmla="*/ 12265 h 12503"/>
                <a:gd name="connsiteX2" fmla="*/ 6607 w 9102"/>
                <a:gd name="connsiteY2" fmla="*/ 0 h 12503"/>
              </a:gdLst>
              <a:ahLst/>
              <a:cxnLst>
                <a:cxn ang="0">
                  <a:pos x="connsiteX0" y="connsiteY0"/>
                </a:cxn>
                <a:cxn ang="0">
                  <a:pos x="connsiteX1" y="connsiteY1"/>
                </a:cxn>
                <a:cxn ang="0">
                  <a:pos x="connsiteX2" y="connsiteY2"/>
                </a:cxn>
              </a:cxnLst>
              <a:rect l="l" t="t" r="r" b="b"/>
              <a:pathLst>
                <a:path w="9102" h="12503">
                  <a:moveTo>
                    <a:pt x="6607" y="0"/>
                  </a:moveTo>
                  <a:cubicBezTo>
                    <a:pt x="12606" y="2245"/>
                    <a:pt x="6607" y="14342"/>
                    <a:pt x="1011" y="12265"/>
                  </a:cubicBezTo>
                  <a:cubicBezTo>
                    <a:pt x="-1871" y="7975"/>
                    <a:pt x="1849" y="1072"/>
                    <a:pt x="6607" y="0"/>
                  </a:cubicBezTo>
                  <a:close/>
                </a:path>
              </a:pathLst>
            </a:custGeom>
            <a:grpFill/>
            <a:ln w="3349" cap="flat">
              <a:noFill/>
              <a:prstDash val="solid"/>
              <a:miter/>
            </a:ln>
          </p:spPr>
          <p:txBody>
            <a:bodyPr rtlCol="0" anchor="ctr">
              <a:noAutofit/>
            </a:bodyPr>
            <a:lstStyle/>
            <a:p>
              <a:endParaRPr lang="zh-CN" altLang="en-US"/>
            </a:p>
          </p:txBody>
        </p:sp>
        <p:sp>
          <p:nvSpPr>
            <p:cNvPr id="187" name="任意多边形: 形状 186">
              <a:extLst>
                <a:ext uri="{FF2B5EF4-FFF2-40B4-BE49-F238E27FC236}">
                  <a16:creationId xmlns:a16="http://schemas.microsoft.com/office/drawing/2014/main" id="{842CE539-E86E-4444-A3FB-20E6D8ADC437}"/>
                </a:ext>
              </a:extLst>
            </p:cNvPr>
            <p:cNvSpPr/>
            <p:nvPr/>
          </p:nvSpPr>
          <p:spPr>
            <a:xfrm>
              <a:off x="7034159" y="4781818"/>
              <a:ext cx="6234" cy="5731"/>
            </a:xfrm>
            <a:custGeom>
              <a:avLst/>
              <a:gdLst>
                <a:gd name="connsiteX0" fmla="*/ 1762 w 6234"/>
                <a:gd name="connsiteY0" fmla="*/ 0 h 5731"/>
                <a:gd name="connsiteX1" fmla="*/ 1762 w 6234"/>
                <a:gd name="connsiteY1" fmla="*/ 0 h 5731"/>
              </a:gdLst>
              <a:ahLst/>
              <a:cxnLst>
                <a:cxn ang="0">
                  <a:pos x="connsiteX0" y="connsiteY0"/>
                </a:cxn>
                <a:cxn ang="0">
                  <a:pos x="connsiteX1" y="connsiteY1"/>
                </a:cxn>
              </a:cxnLst>
              <a:rect l="l" t="t" r="r" b="b"/>
              <a:pathLst>
                <a:path w="6234" h="5731">
                  <a:moveTo>
                    <a:pt x="1762" y="0"/>
                  </a:moveTo>
                  <a:cubicBezTo>
                    <a:pt x="14931" y="2580"/>
                    <a:pt x="-5945" y="11494"/>
                    <a:pt x="1762" y="0"/>
                  </a:cubicBezTo>
                  <a:close/>
                </a:path>
              </a:pathLst>
            </a:custGeom>
            <a:grpFill/>
            <a:ln w="3349" cap="flat">
              <a:noFill/>
              <a:prstDash val="solid"/>
              <a:miter/>
            </a:ln>
          </p:spPr>
          <p:txBody>
            <a:bodyPr rtlCol="0" anchor="ctr">
              <a:noAutofit/>
            </a:bodyPr>
            <a:lstStyle/>
            <a:p>
              <a:endParaRPr lang="zh-CN" altLang="en-US"/>
            </a:p>
          </p:txBody>
        </p:sp>
        <p:sp>
          <p:nvSpPr>
            <p:cNvPr id="188" name="任意多边形: 形状 187">
              <a:extLst>
                <a:ext uri="{FF2B5EF4-FFF2-40B4-BE49-F238E27FC236}">
                  <a16:creationId xmlns:a16="http://schemas.microsoft.com/office/drawing/2014/main" id="{94C1D135-862A-44DF-BC8D-DB2AC62102FD}"/>
                </a:ext>
              </a:extLst>
            </p:cNvPr>
            <p:cNvSpPr/>
            <p:nvPr/>
          </p:nvSpPr>
          <p:spPr>
            <a:xfrm>
              <a:off x="7025608" y="4790238"/>
              <a:ext cx="5721" cy="5721"/>
            </a:xfrm>
            <a:custGeom>
              <a:avLst/>
              <a:gdLst>
                <a:gd name="connsiteX0" fmla="*/ 393 w 5721"/>
                <a:gd name="connsiteY0" fmla="*/ 393 h 5721"/>
                <a:gd name="connsiteX1" fmla="*/ 393 w 5721"/>
                <a:gd name="connsiteY1" fmla="*/ 393 h 5721"/>
              </a:gdLst>
              <a:ahLst/>
              <a:cxnLst>
                <a:cxn ang="0">
                  <a:pos x="connsiteX0" y="connsiteY0"/>
                </a:cxn>
                <a:cxn ang="0">
                  <a:pos x="connsiteX1" y="connsiteY1"/>
                </a:cxn>
              </a:cxnLst>
              <a:rect l="l" t="t" r="r" b="b"/>
              <a:pathLst>
                <a:path w="5721" h="5721">
                  <a:moveTo>
                    <a:pt x="393" y="393"/>
                  </a:moveTo>
                  <a:cubicBezTo>
                    <a:pt x="13797" y="-2690"/>
                    <a:pt x="-2690" y="13797"/>
                    <a:pt x="393" y="393"/>
                  </a:cubicBezTo>
                  <a:close/>
                </a:path>
              </a:pathLst>
            </a:custGeom>
            <a:grpFill/>
            <a:ln w="3349" cap="flat">
              <a:noFill/>
              <a:prstDash val="solid"/>
              <a:miter/>
            </a:ln>
          </p:spPr>
          <p:txBody>
            <a:bodyPr rtlCol="0" anchor="ctr">
              <a:noAutofit/>
            </a:bodyPr>
            <a:lstStyle/>
            <a:p>
              <a:endParaRPr lang="zh-CN" altLang="en-US"/>
            </a:p>
          </p:txBody>
        </p:sp>
        <p:sp>
          <p:nvSpPr>
            <p:cNvPr id="189" name="任意多边形: 形状 188">
              <a:extLst>
                <a:ext uri="{FF2B5EF4-FFF2-40B4-BE49-F238E27FC236}">
                  <a16:creationId xmlns:a16="http://schemas.microsoft.com/office/drawing/2014/main" id="{AC8FA113-8E1E-462C-AFDB-41D7D1B410D8}"/>
                </a:ext>
              </a:extLst>
            </p:cNvPr>
            <p:cNvSpPr/>
            <p:nvPr/>
          </p:nvSpPr>
          <p:spPr>
            <a:xfrm>
              <a:off x="6907041" y="4807018"/>
              <a:ext cx="140071" cy="119999"/>
            </a:xfrm>
            <a:custGeom>
              <a:avLst/>
              <a:gdLst>
                <a:gd name="connsiteX0" fmla="*/ 80390 w 140071"/>
                <a:gd name="connsiteY0" fmla="*/ 52745 h 119999"/>
                <a:gd name="connsiteX1" fmla="*/ 140072 w 140071"/>
                <a:gd name="connsiteY1" fmla="*/ 0 h 119999"/>
                <a:gd name="connsiteX2" fmla="*/ 0 w 140071"/>
                <a:gd name="connsiteY2" fmla="*/ 119999 h 119999"/>
                <a:gd name="connsiteX3" fmla="*/ 80390 w 140071"/>
                <a:gd name="connsiteY3" fmla="*/ 52745 h 119999"/>
              </a:gdLst>
              <a:ahLst/>
              <a:cxnLst>
                <a:cxn ang="0">
                  <a:pos x="connsiteX0" y="connsiteY0"/>
                </a:cxn>
                <a:cxn ang="0">
                  <a:pos x="connsiteX1" y="connsiteY1"/>
                </a:cxn>
                <a:cxn ang="0">
                  <a:pos x="connsiteX2" y="connsiteY2"/>
                </a:cxn>
                <a:cxn ang="0">
                  <a:pos x="connsiteX3" y="connsiteY3"/>
                </a:cxn>
              </a:cxnLst>
              <a:rect l="l" t="t" r="r" b="b"/>
              <a:pathLst>
                <a:path w="140071" h="119999">
                  <a:moveTo>
                    <a:pt x="80390" y="52745"/>
                  </a:moveTo>
                  <a:cubicBezTo>
                    <a:pt x="103948" y="39542"/>
                    <a:pt x="118759" y="16085"/>
                    <a:pt x="140072" y="0"/>
                  </a:cubicBezTo>
                  <a:cubicBezTo>
                    <a:pt x="103780" y="50198"/>
                    <a:pt x="58408" y="96375"/>
                    <a:pt x="0" y="119999"/>
                  </a:cubicBezTo>
                  <a:cubicBezTo>
                    <a:pt x="19905" y="90377"/>
                    <a:pt x="52242" y="73353"/>
                    <a:pt x="80390" y="52745"/>
                  </a:cubicBezTo>
                  <a:close/>
                </a:path>
              </a:pathLst>
            </a:custGeom>
            <a:grpFill/>
            <a:ln w="3349" cap="flat">
              <a:noFill/>
              <a:prstDash val="solid"/>
              <a:miter/>
            </a:ln>
          </p:spPr>
          <p:txBody>
            <a:bodyPr rtlCol="0" anchor="ctr">
              <a:noAutofit/>
            </a:bodyPr>
            <a:lstStyle/>
            <a:p>
              <a:endParaRPr lang="zh-CN" altLang="en-US"/>
            </a:p>
          </p:txBody>
        </p:sp>
        <p:sp>
          <p:nvSpPr>
            <p:cNvPr id="190" name="任意多边形: 形状 189">
              <a:extLst>
                <a:ext uri="{FF2B5EF4-FFF2-40B4-BE49-F238E27FC236}">
                  <a16:creationId xmlns:a16="http://schemas.microsoft.com/office/drawing/2014/main" id="{D8BF9C1C-F516-40C4-8197-4EF422407195}"/>
                </a:ext>
              </a:extLst>
            </p:cNvPr>
            <p:cNvSpPr/>
            <p:nvPr/>
          </p:nvSpPr>
          <p:spPr>
            <a:xfrm>
              <a:off x="6402693" y="4810984"/>
              <a:ext cx="9027" cy="8450"/>
            </a:xfrm>
            <a:custGeom>
              <a:avLst/>
              <a:gdLst>
                <a:gd name="connsiteX0" fmla="*/ 828 w 9027"/>
                <a:gd name="connsiteY0" fmla="*/ 1227 h 8450"/>
                <a:gd name="connsiteX1" fmla="*/ 8200 w 9027"/>
                <a:gd name="connsiteY1" fmla="*/ 7259 h 8450"/>
                <a:gd name="connsiteX2" fmla="*/ 828 w 9027"/>
                <a:gd name="connsiteY2" fmla="*/ 1227 h 8450"/>
              </a:gdLst>
              <a:ahLst/>
              <a:cxnLst>
                <a:cxn ang="0">
                  <a:pos x="connsiteX0" y="connsiteY0"/>
                </a:cxn>
                <a:cxn ang="0">
                  <a:pos x="connsiteX1" y="connsiteY1"/>
                </a:cxn>
                <a:cxn ang="0">
                  <a:pos x="connsiteX2" y="connsiteY2"/>
                </a:cxn>
              </a:cxnLst>
              <a:rect l="l" t="t" r="r" b="b"/>
              <a:pathLst>
                <a:path w="9027" h="8450">
                  <a:moveTo>
                    <a:pt x="828" y="1227"/>
                  </a:moveTo>
                  <a:cubicBezTo>
                    <a:pt x="4313" y="-2492"/>
                    <a:pt x="11450" y="3037"/>
                    <a:pt x="8200" y="7259"/>
                  </a:cubicBezTo>
                  <a:cubicBezTo>
                    <a:pt x="4715" y="10912"/>
                    <a:pt x="-2423" y="5383"/>
                    <a:pt x="828" y="1227"/>
                  </a:cubicBezTo>
                  <a:close/>
                </a:path>
              </a:pathLst>
            </a:custGeom>
            <a:grpFill/>
            <a:ln w="3349" cap="flat">
              <a:noFill/>
              <a:prstDash val="solid"/>
              <a:miter/>
            </a:ln>
          </p:spPr>
          <p:txBody>
            <a:bodyPr rtlCol="0" anchor="ctr">
              <a:noAutofit/>
            </a:bodyPr>
            <a:lstStyle/>
            <a:p>
              <a:endParaRPr lang="zh-CN" altLang="en-US"/>
            </a:p>
          </p:txBody>
        </p:sp>
        <p:sp>
          <p:nvSpPr>
            <p:cNvPr id="191" name="任意多边形: 形状 190">
              <a:extLst>
                <a:ext uri="{FF2B5EF4-FFF2-40B4-BE49-F238E27FC236}">
                  <a16:creationId xmlns:a16="http://schemas.microsoft.com/office/drawing/2014/main" id="{C4C9803E-F329-403D-B6C2-D39D7CA40E56}"/>
                </a:ext>
              </a:extLst>
            </p:cNvPr>
            <p:cNvSpPr/>
            <p:nvPr/>
          </p:nvSpPr>
          <p:spPr>
            <a:xfrm>
              <a:off x="6425572" y="4830224"/>
              <a:ext cx="6827" cy="6832"/>
            </a:xfrm>
            <a:custGeom>
              <a:avLst/>
              <a:gdLst>
                <a:gd name="connsiteX0" fmla="*/ 635 w 6827"/>
                <a:gd name="connsiteY0" fmla="*/ 653 h 6832"/>
                <a:gd name="connsiteX1" fmla="*/ 6197 w 6827"/>
                <a:gd name="connsiteY1" fmla="*/ 6216 h 6832"/>
                <a:gd name="connsiteX2" fmla="*/ 635 w 6827"/>
                <a:gd name="connsiteY2" fmla="*/ 653 h 6832"/>
              </a:gdLst>
              <a:ahLst/>
              <a:cxnLst>
                <a:cxn ang="0">
                  <a:pos x="connsiteX0" y="connsiteY0"/>
                </a:cxn>
                <a:cxn ang="0">
                  <a:pos x="connsiteX1" y="connsiteY1"/>
                </a:cxn>
                <a:cxn ang="0">
                  <a:pos x="connsiteX2" y="connsiteY2"/>
                </a:cxn>
              </a:cxnLst>
              <a:rect l="l" t="t" r="r" b="b"/>
              <a:pathLst>
                <a:path w="6827" h="6832">
                  <a:moveTo>
                    <a:pt x="635" y="653"/>
                  </a:moveTo>
                  <a:cubicBezTo>
                    <a:pt x="6063" y="-1123"/>
                    <a:pt x="7940" y="720"/>
                    <a:pt x="6197" y="6216"/>
                  </a:cubicBezTo>
                  <a:cubicBezTo>
                    <a:pt x="735" y="7925"/>
                    <a:pt x="-1108" y="6082"/>
                    <a:pt x="635" y="653"/>
                  </a:cubicBezTo>
                  <a:close/>
                </a:path>
              </a:pathLst>
            </a:custGeom>
            <a:grpFill/>
            <a:ln w="3349" cap="flat">
              <a:noFill/>
              <a:prstDash val="solid"/>
              <a:miter/>
            </a:ln>
          </p:spPr>
          <p:txBody>
            <a:bodyPr rtlCol="0" anchor="ctr">
              <a:noAutofit/>
            </a:bodyPr>
            <a:lstStyle/>
            <a:p>
              <a:endParaRPr lang="zh-CN" altLang="en-US"/>
            </a:p>
          </p:txBody>
        </p:sp>
        <p:sp>
          <p:nvSpPr>
            <p:cNvPr id="192" name="任意多边形: 形状 191">
              <a:extLst>
                <a:ext uri="{FF2B5EF4-FFF2-40B4-BE49-F238E27FC236}">
                  <a16:creationId xmlns:a16="http://schemas.microsoft.com/office/drawing/2014/main" id="{F6AFEDEA-140F-4278-9685-707AE3118521}"/>
                </a:ext>
              </a:extLst>
            </p:cNvPr>
            <p:cNvSpPr/>
            <p:nvPr/>
          </p:nvSpPr>
          <p:spPr>
            <a:xfrm>
              <a:off x="6982149" y="4830345"/>
              <a:ext cx="8389" cy="8818"/>
            </a:xfrm>
            <a:custGeom>
              <a:avLst/>
              <a:gdLst>
                <a:gd name="connsiteX0" fmla="*/ 3473 w 8389"/>
                <a:gd name="connsiteY0" fmla="*/ 331 h 8818"/>
                <a:gd name="connsiteX1" fmla="*/ 4947 w 8389"/>
                <a:gd name="connsiteY1" fmla="*/ 8474 h 8818"/>
                <a:gd name="connsiteX2" fmla="*/ 3473 w 8389"/>
                <a:gd name="connsiteY2" fmla="*/ 331 h 8818"/>
              </a:gdLst>
              <a:ahLst/>
              <a:cxnLst>
                <a:cxn ang="0">
                  <a:pos x="connsiteX0" y="connsiteY0"/>
                </a:cxn>
                <a:cxn ang="0">
                  <a:pos x="connsiteX1" y="connsiteY1"/>
                </a:cxn>
                <a:cxn ang="0">
                  <a:pos x="connsiteX2" y="connsiteY2"/>
                </a:cxn>
              </a:cxnLst>
              <a:rect l="l" t="t" r="r" b="b"/>
              <a:pathLst>
                <a:path w="8389" h="8818">
                  <a:moveTo>
                    <a:pt x="3473" y="331"/>
                  </a:moveTo>
                  <a:cubicBezTo>
                    <a:pt x="9303" y="-1847"/>
                    <a:pt x="10141" y="7401"/>
                    <a:pt x="4947" y="8474"/>
                  </a:cubicBezTo>
                  <a:cubicBezTo>
                    <a:pt x="-850" y="10719"/>
                    <a:pt x="-1822" y="1303"/>
                    <a:pt x="3473" y="331"/>
                  </a:cubicBezTo>
                  <a:close/>
                </a:path>
              </a:pathLst>
            </a:custGeom>
            <a:grpFill/>
            <a:ln w="3349" cap="flat">
              <a:noFill/>
              <a:prstDash val="solid"/>
              <a:miter/>
            </a:ln>
          </p:spPr>
          <p:txBody>
            <a:bodyPr rtlCol="0" anchor="ctr">
              <a:noAutofit/>
            </a:bodyPr>
            <a:lstStyle/>
            <a:p>
              <a:endParaRPr lang="zh-CN" altLang="en-US"/>
            </a:p>
          </p:txBody>
        </p:sp>
        <p:sp>
          <p:nvSpPr>
            <p:cNvPr id="193" name="任意多边形: 形状 192">
              <a:extLst>
                <a:ext uri="{FF2B5EF4-FFF2-40B4-BE49-F238E27FC236}">
                  <a16:creationId xmlns:a16="http://schemas.microsoft.com/office/drawing/2014/main" id="{243199D5-F799-44D5-B8C2-C40D014D26AF}"/>
                </a:ext>
              </a:extLst>
            </p:cNvPr>
            <p:cNvSpPr/>
            <p:nvPr/>
          </p:nvSpPr>
          <p:spPr>
            <a:xfrm>
              <a:off x="6917161" y="4865828"/>
              <a:ext cx="28617" cy="18933"/>
            </a:xfrm>
            <a:custGeom>
              <a:avLst/>
              <a:gdLst>
                <a:gd name="connsiteX0" fmla="*/ 0 w 28617"/>
                <a:gd name="connsiteY0" fmla="*/ 18933 h 18933"/>
                <a:gd name="connsiteX1" fmla="*/ 28618 w 28617"/>
                <a:gd name="connsiteY1" fmla="*/ 0 h 18933"/>
                <a:gd name="connsiteX2" fmla="*/ 0 w 28617"/>
                <a:gd name="connsiteY2" fmla="*/ 18933 h 18933"/>
              </a:gdLst>
              <a:ahLst/>
              <a:cxnLst>
                <a:cxn ang="0">
                  <a:pos x="connsiteX0" y="connsiteY0"/>
                </a:cxn>
                <a:cxn ang="0">
                  <a:pos x="connsiteX1" y="connsiteY1"/>
                </a:cxn>
                <a:cxn ang="0">
                  <a:pos x="connsiteX2" y="connsiteY2"/>
                </a:cxn>
              </a:cxnLst>
              <a:rect l="l" t="t" r="r" b="b"/>
              <a:pathLst>
                <a:path w="28617" h="18933">
                  <a:moveTo>
                    <a:pt x="0" y="18933"/>
                  </a:moveTo>
                  <a:cubicBezTo>
                    <a:pt x="8176" y="10790"/>
                    <a:pt x="17760" y="4055"/>
                    <a:pt x="28618" y="0"/>
                  </a:cubicBezTo>
                  <a:cubicBezTo>
                    <a:pt x="20307" y="7975"/>
                    <a:pt x="10757" y="14644"/>
                    <a:pt x="0" y="18933"/>
                  </a:cubicBezTo>
                  <a:close/>
                </a:path>
              </a:pathLst>
            </a:custGeom>
            <a:grpFill/>
            <a:ln w="3349" cap="flat">
              <a:noFill/>
              <a:prstDash val="solid"/>
              <a:miter/>
            </a:ln>
          </p:spPr>
          <p:txBody>
            <a:bodyPr rtlCol="0" anchor="ctr">
              <a:noAutofit/>
            </a:bodyPr>
            <a:lstStyle/>
            <a:p>
              <a:endParaRPr lang="zh-CN" altLang="en-US"/>
            </a:p>
          </p:txBody>
        </p:sp>
        <p:sp>
          <p:nvSpPr>
            <p:cNvPr id="194" name="任意多边形: 形状 193">
              <a:extLst>
                <a:ext uri="{FF2B5EF4-FFF2-40B4-BE49-F238E27FC236}">
                  <a16:creationId xmlns:a16="http://schemas.microsoft.com/office/drawing/2014/main" id="{BD6D8239-FADE-4559-A191-E792EA5153F2}"/>
                </a:ext>
              </a:extLst>
            </p:cNvPr>
            <p:cNvSpPr/>
            <p:nvPr/>
          </p:nvSpPr>
          <p:spPr>
            <a:xfrm>
              <a:off x="6483773" y="4870452"/>
              <a:ext cx="9369" cy="9544"/>
            </a:xfrm>
            <a:custGeom>
              <a:avLst/>
              <a:gdLst>
                <a:gd name="connsiteX0" fmla="*/ 3187 w 9369"/>
                <a:gd name="connsiteY0" fmla="*/ 335 h 9544"/>
                <a:gd name="connsiteX1" fmla="*/ 6203 w 9369"/>
                <a:gd name="connsiteY1" fmla="*/ 9316 h 9544"/>
                <a:gd name="connsiteX2" fmla="*/ 3187 w 9369"/>
                <a:gd name="connsiteY2" fmla="*/ 335 h 9544"/>
              </a:gdLst>
              <a:ahLst/>
              <a:cxnLst>
                <a:cxn ang="0">
                  <a:pos x="connsiteX0" y="connsiteY0"/>
                </a:cxn>
                <a:cxn ang="0">
                  <a:pos x="connsiteX1" y="connsiteY1"/>
                </a:cxn>
                <a:cxn ang="0">
                  <a:pos x="connsiteX2" y="connsiteY2"/>
                </a:cxn>
              </a:cxnLst>
              <a:rect l="l" t="t" r="r" b="b"/>
              <a:pathLst>
                <a:path w="9369" h="9544">
                  <a:moveTo>
                    <a:pt x="3187" y="335"/>
                  </a:moveTo>
                  <a:cubicBezTo>
                    <a:pt x="8817" y="-1910"/>
                    <a:pt x="12201" y="7808"/>
                    <a:pt x="6203" y="9316"/>
                  </a:cubicBezTo>
                  <a:cubicBezTo>
                    <a:pt x="607" y="11092"/>
                    <a:pt x="-2878" y="1977"/>
                    <a:pt x="3187" y="335"/>
                  </a:cubicBezTo>
                  <a:close/>
                </a:path>
              </a:pathLst>
            </a:custGeom>
            <a:grpFill/>
            <a:ln w="3349" cap="flat">
              <a:noFill/>
              <a:prstDash val="solid"/>
              <a:miter/>
            </a:ln>
          </p:spPr>
          <p:txBody>
            <a:bodyPr rtlCol="0" anchor="ctr">
              <a:noAutofit/>
            </a:bodyPr>
            <a:lstStyle/>
            <a:p>
              <a:endParaRPr lang="zh-CN" altLang="en-US"/>
            </a:p>
          </p:txBody>
        </p:sp>
        <p:sp>
          <p:nvSpPr>
            <p:cNvPr id="195" name="任意多边形: 形状 194">
              <a:extLst>
                <a:ext uri="{FF2B5EF4-FFF2-40B4-BE49-F238E27FC236}">
                  <a16:creationId xmlns:a16="http://schemas.microsoft.com/office/drawing/2014/main" id="{D7D76FB3-D0B0-4A32-9504-3E95FFE08656}"/>
                </a:ext>
              </a:extLst>
            </p:cNvPr>
            <p:cNvSpPr/>
            <p:nvPr/>
          </p:nvSpPr>
          <p:spPr>
            <a:xfrm>
              <a:off x="6243410" y="4872932"/>
              <a:ext cx="15950" cy="18765"/>
            </a:xfrm>
            <a:custGeom>
              <a:avLst/>
              <a:gdLst>
                <a:gd name="connsiteX0" fmla="*/ 0 w 15950"/>
                <a:gd name="connsiteY0" fmla="*/ 0 h 18765"/>
                <a:gd name="connsiteX1" fmla="*/ 15951 w 15950"/>
                <a:gd name="connsiteY1" fmla="*/ 18766 h 18765"/>
                <a:gd name="connsiteX2" fmla="*/ 0 w 15950"/>
                <a:gd name="connsiteY2" fmla="*/ 0 h 18765"/>
              </a:gdLst>
              <a:ahLst/>
              <a:cxnLst>
                <a:cxn ang="0">
                  <a:pos x="connsiteX0" y="connsiteY0"/>
                </a:cxn>
                <a:cxn ang="0">
                  <a:pos x="connsiteX1" y="connsiteY1"/>
                </a:cxn>
                <a:cxn ang="0">
                  <a:pos x="connsiteX2" y="connsiteY2"/>
                </a:cxn>
              </a:cxnLst>
              <a:rect l="l" t="t" r="r" b="b"/>
              <a:pathLst>
                <a:path w="15950" h="18765">
                  <a:moveTo>
                    <a:pt x="0" y="0"/>
                  </a:moveTo>
                  <a:cubicBezTo>
                    <a:pt x="6032" y="5563"/>
                    <a:pt x="11427" y="11829"/>
                    <a:pt x="15951" y="18766"/>
                  </a:cubicBezTo>
                  <a:cubicBezTo>
                    <a:pt x="9282" y="13739"/>
                    <a:pt x="3854" y="7339"/>
                    <a:pt x="0" y="0"/>
                  </a:cubicBezTo>
                  <a:close/>
                </a:path>
              </a:pathLst>
            </a:custGeom>
            <a:grpFill/>
            <a:ln w="3349" cap="flat">
              <a:noFill/>
              <a:prstDash val="solid"/>
              <a:miter/>
            </a:ln>
          </p:spPr>
          <p:txBody>
            <a:bodyPr rtlCol="0" anchor="ctr">
              <a:noAutofit/>
            </a:bodyPr>
            <a:lstStyle/>
            <a:p>
              <a:endParaRPr lang="zh-CN" altLang="en-US"/>
            </a:p>
          </p:txBody>
        </p:sp>
        <p:sp>
          <p:nvSpPr>
            <p:cNvPr id="196" name="任意多边形: 形状 195">
              <a:extLst>
                <a:ext uri="{FF2B5EF4-FFF2-40B4-BE49-F238E27FC236}">
                  <a16:creationId xmlns:a16="http://schemas.microsoft.com/office/drawing/2014/main" id="{B2B893C3-CD14-4BDA-AEA6-15D0A7B2A162}"/>
                </a:ext>
              </a:extLst>
            </p:cNvPr>
            <p:cNvSpPr/>
            <p:nvPr/>
          </p:nvSpPr>
          <p:spPr>
            <a:xfrm>
              <a:off x="6850242" y="4894043"/>
              <a:ext cx="36626" cy="20373"/>
            </a:xfrm>
            <a:custGeom>
              <a:avLst/>
              <a:gdLst>
                <a:gd name="connsiteX0" fmla="*/ 0 w 36626"/>
                <a:gd name="connsiteY0" fmla="*/ 20374 h 20373"/>
                <a:gd name="connsiteX1" fmla="*/ 36626 w 36626"/>
                <a:gd name="connsiteY1" fmla="*/ 0 h 20373"/>
                <a:gd name="connsiteX2" fmla="*/ 0 w 36626"/>
                <a:gd name="connsiteY2" fmla="*/ 20374 h 20373"/>
              </a:gdLst>
              <a:ahLst/>
              <a:cxnLst>
                <a:cxn ang="0">
                  <a:pos x="connsiteX0" y="connsiteY0"/>
                </a:cxn>
                <a:cxn ang="0">
                  <a:pos x="connsiteX1" y="connsiteY1"/>
                </a:cxn>
                <a:cxn ang="0">
                  <a:pos x="connsiteX2" y="connsiteY2"/>
                </a:cxn>
              </a:cxnLst>
              <a:rect l="l" t="t" r="r" b="b"/>
              <a:pathLst>
                <a:path w="36626" h="20373">
                  <a:moveTo>
                    <a:pt x="0" y="20374"/>
                  </a:moveTo>
                  <a:cubicBezTo>
                    <a:pt x="11930" y="13102"/>
                    <a:pt x="23926" y="5864"/>
                    <a:pt x="36626" y="0"/>
                  </a:cubicBezTo>
                  <a:cubicBezTo>
                    <a:pt x="29455" y="13907"/>
                    <a:pt x="14711" y="19101"/>
                    <a:pt x="0" y="20374"/>
                  </a:cubicBezTo>
                  <a:close/>
                </a:path>
              </a:pathLst>
            </a:custGeom>
            <a:grpFill/>
            <a:ln w="3349" cap="flat">
              <a:noFill/>
              <a:prstDash val="solid"/>
              <a:miter/>
            </a:ln>
          </p:spPr>
          <p:txBody>
            <a:bodyPr rtlCol="0" anchor="ctr">
              <a:noAutofit/>
            </a:bodyPr>
            <a:lstStyle/>
            <a:p>
              <a:endParaRPr lang="zh-CN" altLang="en-US"/>
            </a:p>
          </p:txBody>
        </p:sp>
        <p:sp>
          <p:nvSpPr>
            <p:cNvPr id="197" name="任意多边形: 形状 196">
              <a:extLst>
                <a:ext uri="{FF2B5EF4-FFF2-40B4-BE49-F238E27FC236}">
                  <a16:creationId xmlns:a16="http://schemas.microsoft.com/office/drawing/2014/main" id="{495BFF84-3FDF-46FA-8F39-8A6C34ECBEB1}"/>
                </a:ext>
              </a:extLst>
            </p:cNvPr>
            <p:cNvSpPr/>
            <p:nvPr/>
          </p:nvSpPr>
          <p:spPr>
            <a:xfrm>
              <a:off x="6413238" y="4900179"/>
              <a:ext cx="8039" cy="7662"/>
            </a:xfrm>
            <a:custGeom>
              <a:avLst/>
              <a:gdLst>
                <a:gd name="connsiteX0" fmla="*/ 804 w 8039"/>
                <a:gd name="connsiteY0" fmla="*/ 1404 h 7662"/>
                <a:gd name="connsiteX1" fmla="*/ 7238 w 8039"/>
                <a:gd name="connsiteY1" fmla="*/ 6297 h 7662"/>
                <a:gd name="connsiteX2" fmla="*/ 804 w 8039"/>
                <a:gd name="connsiteY2" fmla="*/ 1404 h 7662"/>
              </a:gdLst>
              <a:ahLst/>
              <a:cxnLst>
                <a:cxn ang="0">
                  <a:pos x="connsiteX0" y="connsiteY0"/>
                </a:cxn>
                <a:cxn ang="0">
                  <a:pos x="connsiteX1" y="connsiteY1"/>
                </a:cxn>
                <a:cxn ang="0">
                  <a:pos x="connsiteX2" y="connsiteY2"/>
                </a:cxn>
              </a:cxnLst>
              <a:rect l="l" t="t" r="r" b="b"/>
              <a:pathLst>
                <a:path w="8039" h="7662">
                  <a:moveTo>
                    <a:pt x="804" y="1404"/>
                  </a:moveTo>
                  <a:cubicBezTo>
                    <a:pt x="3720" y="-2449"/>
                    <a:pt x="10321" y="2443"/>
                    <a:pt x="7238" y="6297"/>
                  </a:cubicBezTo>
                  <a:cubicBezTo>
                    <a:pt x="4289" y="10083"/>
                    <a:pt x="-2279" y="5191"/>
                    <a:pt x="804" y="1404"/>
                  </a:cubicBezTo>
                  <a:close/>
                </a:path>
              </a:pathLst>
            </a:custGeom>
            <a:grpFill/>
            <a:ln w="3349" cap="flat">
              <a:noFill/>
              <a:prstDash val="solid"/>
              <a:miter/>
            </a:ln>
          </p:spPr>
          <p:txBody>
            <a:bodyPr rtlCol="0" anchor="ctr">
              <a:noAutofit/>
            </a:bodyPr>
            <a:lstStyle/>
            <a:p>
              <a:endParaRPr lang="zh-CN" altLang="en-US"/>
            </a:p>
          </p:txBody>
        </p:sp>
        <p:sp>
          <p:nvSpPr>
            <p:cNvPr id="198" name="任意多边形: 形状 197">
              <a:extLst>
                <a:ext uri="{FF2B5EF4-FFF2-40B4-BE49-F238E27FC236}">
                  <a16:creationId xmlns:a16="http://schemas.microsoft.com/office/drawing/2014/main" id="{2E59B9DF-0797-489D-AC69-DF4FECAD688C}"/>
                </a:ext>
              </a:extLst>
            </p:cNvPr>
            <p:cNvSpPr/>
            <p:nvPr/>
          </p:nvSpPr>
          <p:spPr>
            <a:xfrm>
              <a:off x="6897223" y="4907414"/>
              <a:ext cx="19234" cy="14107"/>
            </a:xfrm>
            <a:custGeom>
              <a:avLst/>
              <a:gdLst>
                <a:gd name="connsiteX0" fmla="*/ 0 w 19234"/>
                <a:gd name="connsiteY0" fmla="*/ 14108 h 14107"/>
                <a:gd name="connsiteX1" fmla="*/ 19235 w 19234"/>
                <a:gd name="connsiteY1" fmla="*/ 0 h 14107"/>
                <a:gd name="connsiteX2" fmla="*/ 0 w 19234"/>
                <a:gd name="connsiteY2" fmla="*/ 14108 h 14107"/>
              </a:gdLst>
              <a:ahLst/>
              <a:cxnLst>
                <a:cxn ang="0">
                  <a:pos x="connsiteX0" y="connsiteY0"/>
                </a:cxn>
                <a:cxn ang="0">
                  <a:pos x="connsiteX1" y="connsiteY1"/>
                </a:cxn>
                <a:cxn ang="0">
                  <a:pos x="connsiteX2" y="connsiteY2"/>
                </a:cxn>
              </a:cxnLst>
              <a:rect l="l" t="t" r="r" b="b"/>
              <a:pathLst>
                <a:path w="19234" h="14107">
                  <a:moveTo>
                    <a:pt x="0" y="14108"/>
                  </a:moveTo>
                  <a:cubicBezTo>
                    <a:pt x="5965" y="8780"/>
                    <a:pt x="12432" y="4122"/>
                    <a:pt x="19235" y="0"/>
                  </a:cubicBezTo>
                  <a:cubicBezTo>
                    <a:pt x="13303" y="5295"/>
                    <a:pt x="6836" y="9986"/>
                    <a:pt x="0" y="14108"/>
                  </a:cubicBezTo>
                  <a:close/>
                </a:path>
              </a:pathLst>
            </a:custGeom>
            <a:grpFill/>
            <a:ln w="3349" cap="flat">
              <a:noFill/>
              <a:prstDash val="solid"/>
              <a:miter/>
            </a:ln>
          </p:spPr>
          <p:txBody>
            <a:bodyPr rtlCol="0" anchor="ctr">
              <a:noAutofit/>
            </a:bodyPr>
            <a:lstStyle/>
            <a:p>
              <a:endParaRPr lang="zh-CN" altLang="en-US"/>
            </a:p>
          </p:txBody>
        </p:sp>
        <p:sp>
          <p:nvSpPr>
            <p:cNvPr id="199" name="任意多边形: 形状 198">
              <a:extLst>
                <a:ext uri="{FF2B5EF4-FFF2-40B4-BE49-F238E27FC236}">
                  <a16:creationId xmlns:a16="http://schemas.microsoft.com/office/drawing/2014/main" id="{3882C9B8-8D75-4576-8A08-9206D3D487A9}"/>
                </a:ext>
              </a:extLst>
            </p:cNvPr>
            <p:cNvSpPr/>
            <p:nvPr/>
          </p:nvSpPr>
          <p:spPr>
            <a:xfrm>
              <a:off x="6832828" y="4914244"/>
              <a:ext cx="7920" cy="7716"/>
            </a:xfrm>
            <a:custGeom>
              <a:avLst/>
              <a:gdLst>
                <a:gd name="connsiteX0" fmla="*/ 5451 w 7920"/>
                <a:gd name="connsiteY0" fmla="*/ 273 h 7716"/>
                <a:gd name="connsiteX1" fmla="*/ 2468 w 7920"/>
                <a:gd name="connsiteY1" fmla="*/ 7411 h 7716"/>
                <a:gd name="connsiteX2" fmla="*/ 5451 w 7920"/>
                <a:gd name="connsiteY2" fmla="*/ 273 h 7716"/>
              </a:gdLst>
              <a:ahLst/>
              <a:cxnLst>
                <a:cxn ang="0">
                  <a:pos x="connsiteX0" y="connsiteY0"/>
                </a:cxn>
                <a:cxn ang="0">
                  <a:pos x="connsiteX1" y="connsiteY1"/>
                </a:cxn>
                <a:cxn ang="0">
                  <a:pos x="connsiteX2" y="connsiteY2"/>
                </a:cxn>
              </a:cxnLst>
              <a:rect l="l" t="t" r="r" b="b"/>
              <a:pathLst>
                <a:path w="7920" h="7716">
                  <a:moveTo>
                    <a:pt x="5451" y="273"/>
                  </a:moveTo>
                  <a:cubicBezTo>
                    <a:pt x="10511" y="1714"/>
                    <a:pt x="6925" y="9321"/>
                    <a:pt x="2468" y="7411"/>
                  </a:cubicBezTo>
                  <a:cubicBezTo>
                    <a:pt x="-2625" y="5903"/>
                    <a:pt x="1061" y="-1503"/>
                    <a:pt x="5451" y="273"/>
                  </a:cubicBezTo>
                  <a:close/>
                </a:path>
              </a:pathLst>
            </a:custGeom>
            <a:grpFill/>
            <a:ln w="3349" cap="flat">
              <a:noFill/>
              <a:prstDash val="solid"/>
              <a:miter/>
            </a:ln>
          </p:spPr>
          <p:txBody>
            <a:bodyPr rtlCol="0" anchor="ctr">
              <a:noAutofit/>
            </a:bodyPr>
            <a:lstStyle/>
            <a:p>
              <a:endParaRPr lang="zh-CN" altLang="en-US"/>
            </a:p>
          </p:txBody>
        </p:sp>
        <p:sp>
          <p:nvSpPr>
            <p:cNvPr id="200" name="任意多边形: 形状 199">
              <a:extLst>
                <a:ext uri="{FF2B5EF4-FFF2-40B4-BE49-F238E27FC236}">
                  <a16:creationId xmlns:a16="http://schemas.microsoft.com/office/drawing/2014/main" id="{2E2951DC-8689-4AFB-A7C7-29A26EE3E6DE}"/>
                </a:ext>
              </a:extLst>
            </p:cNvPr>
            <p:cNvSpPr/>
            <p:nvPr/>
          </p:nvSpPr>
          <p:spPr>
            <a:xfrm>
              <a:off x="6581268" y="4915724"/>
              <a:ext cx="11032" cy="9528"/>
            </a:xfrm>
            <a:custGeom>
              <a:avLst/>
              <a:gdLst>
                <a:gd name="connsiteX0" fmla="*/ 693 w 11032"/>
                <a:gd name="connsiteY0" fmla="*/ 2245 h 9528"/>
                <a:gd name="connsiteX1" fmla="*/ 10277 w 11032"/>
                <a:gd name="connsiteY1" fmla="*/ 7339 h 9528"/>
                <a:gd name="connsiteX2" fmla="*/ 693 w 11032"/>
                <a:gd name="connsiteY2" fmla="*/ 2245 h 9528"/>
              </a:gdLst>
              <a:ahLst/>
              <a:cxnLst>
                <a:cxn ang="0">
                  <a:pos x="connsiteX0" y="connsiteY0"/>
                </a:cxn>
                <a:cxn ang="0">
                  <a:pos x="connsiteX1" y="connsiteY1"/>
                </a:cxn>
                <a:cxn ang="0">
                  <a:pos x="connsiteX2" y="connsiteY2"/>
                </a:cxn>
              </a:cxnLst>
              <a:rect l="l" t="t" r="r" b="b"/>
              <a:pathLst>
                <a:path w="11032" h="9528">
                  <a:moveTo>
                    <a:pt x="693" y="2245"/>
                  </a:moveTo>
                  <a:cubicBezTo>
                    <a:pt x="3877" y="-2882"/>
                    <a:pt x="13829" y="1608"/>
                    <a:pt x="10277" y="7339"/>
                  </a:cubicBezTo>
                  <a:cubicBezTo>
                    <a:pt x="7060" y="12399"/>
                    <a:pt x="-2658" y="7841"/>
                    <a:pt x="693" y="2245"/>
                  </a:cubicBezTo>
                  <a:close/>
                </a:path>
              </a:pathLst>
            </a:custGeom>
            <a:grpFill/>
            <a:ln w="3349" cap="flat">
              <a:noFill/>
              <a:prstDash val="solid"/>
              <a:miter/>
            </a:ln>
          </p:spPr>
          <p:txBody>
            <a:bodyPr rtlCol="0" anchor="ctr">
              <a:noAutofit/>
            </a:bodyPr>
            <a:lstStyle/>
            <a:p>
              <a:endParaRPr lang="zh-CN" altLang="en-US"/>
            </a:p>
          </p:txBody>
        </p:sp>
        <p:sp>
          <p:nvSpPr>
            <p:cNvPr id="201" name="任意多边形: 形状 200">
              <a:extLst>
                <a:ext uri="{FF2B5EF4-FFF2-40B4-BE49-F238E27FC236}">
                  <a16:creationId xmlns:a16="http://schemas.microsoft.com/office/drawing/2014/main" id="{D6D66116-A5D7-46CE-A0CB-EFF743796754}"/>
                </a:ext>
              </a:extLst>
            </p:cNvPr>
            <p:cNvSpPr/>
            <p:nvPr/>
          </p:nvSpPr>
          <p:spPr>
            <a:xfrm>
              <a:off x="6768444" y="4919008"/>
              <a:ext cx="51638" cy="17123"/>
            </a:xfrm>
            <a:custGeom>
              <a:avLst/>
              <a:gdLst>
                <a:gd name="connsiteX0" fmla="*/ 0 w 51638"/>
                <a:gd name="connsiteY0" fmla="*/ 17124 h 17123"/>
                <a:gd name="connsiteX1" fmla="*/ 51639 w 51638"/>
                <a:gd name="connsiteY1" fmla="*/ 0 h 17123"/>
                <a:gd name="connsiteX2" fmla="*/ 0 w 51638"/>
                <a:gd name="connsiteY2" fmla="*/ 17124 h 17123"/>
              </a:gdLst>
              <a:ahLst/>
              <a:cxnLst>
                <a:cxn ang="0">
                  <a:pos x="connsiteX0" y="connsiteY0"/>
                </a:cxn>
                <a:cxn ang="0">
                  <a:pos x="connsiteX1" y="connsiteY1"/>
                </a:cxn>
                <a:cxn ang="0">
                  <a:pos x="connsiteX2" y="connsiteY2"/>
                </a:cxn>
              </a:cxnLst>
              <a:rect l="l" t="t" r="r" b="b"/>
              <a:pathLst>
                <a:path w="51638" h="17123">
                  <a:moveTo>
                    <a:pt x="0" y="17124"/>
                  </a:moveTo>
                  <a:cubicBezTo>
                    <a:pt x="16621" y="9852"/>
                    <a:pt x="33644" y="3016"/>
                    <a:pt x="51639" y="0"/>
                  </a:cubicBezTo>
                  <a:cubicBezTo>
                    <a:pt x="36660" y="10958"/>
                    <a:pt x="17961" y="14443"/>
                    <a:pt x="0" y="17124"/>
                  </a:cubicBezTo>
                  <a:close/>
                </a:path>
              </a:pathLst>
            </a:custGeom>
            <a:grpFill/>
            <a:ln w="3349" cap="flat">
              <a:noFill/>
              <a:prstDash val="solid"/>
              <a:miter/>
            </a:ln>
          </p:spPr>
          <p:txBody>
            <a:bodyPr rtlCol="0" anchor="ctr">
              <a:noAutofit/>
            </a:bodyPr>
            <a:lstStyle/>
            <a:p>
              <a:endParaRPr lang="zh-CN" altLang="en-US"/>
            </a:p>
          </p:txBody>
        </p:sp>
        <p:sp>
          <p:nvSpPr>
            <p:cNvPr id="202" name="任意多边形: 形状 201">
              <a:extLst>
                <a:ext uri="{FF2B5EF4-FFF2-40B4-BE49-F238E27FC236}">
                  <a16:creationId xmlns:a16="http://schemas.microsoft.com/office/drawing/2014/main" id="{4D022C97-8968-4834-9191-98F2C17076A9}"/>
                </a:ext>
              </a:extLst>
            </p:cNvPr>
            <p:cNvSpPr/>
            <p:nvPr/>
          </p:nvSpPr>
          <p:spPr>
            <a:xfrm>
              <a:off x="6720022" y="4932211"/>
              <a:ext cx="46947" cy="8344"/>
            </a:xfrm>
            <a:custGeom>
              <a:avLst/>
              <a:gdLst>
                <a:gd name="connsiteX0" fmla="*/ 2614 w 46947"/>
                <a:gd name="connsiteY0" fmla="*/ 0 h 8344"/>
                <a:gd name="connsiteX1" fmla="*/ 46947 w 46947"/>
                <a:gd name="connsiteY1" fmla="*/ 1273 h 8344"/>
                <a:gd name="connsiteX2" fmla="*/ 0 w 46947"/>
                <a:gd name="connsiteY2" fmla="*/ 8344 h 8344"/>
                <a:gd name="connsiteX3" fmla="*/ 2614 w 46947"/>
                <a:gd name="connsiteY3" fmla="*/ 0 h 8344"/>
              </a:gdLst>
              <a:ahLst/>
              <a:cxnLst>
                <a:cxn ang="0">
                  <a:pos x="connsiteX0" y="connsiteY0"/>
                </a:cxn>
                <a:cxn ang="0">
                  <a:pos x="connsiteX1" y="connsiteY1"/>
                </a:cxn>
                <a:cxn ang="0">
                  <a:pos x="connsiteX2" y="connsiteY2"/>
                </a:cxn>
                <a:cxn ang="0">
                  <a:pos x="connsiteX3" y="connsiteY3"/>
                </a:cxn>
              </a:cxnLst>
              <a:rect l="l" t="t" r="r" b="b"/>
              <a:pathLst>
                <a:path w="46947" h="8344">
                  <a:moveTo>
                    <a:pt x="2614" y="0"/>
                  </a:moveTo>
                  <a:cubicBezTo>
                    <a:pt x="17392" y="101"/>
                    <a:pt x="32203" y="0"/>
                    <a:pt x="46947" y="1273"/>
                  </a:cubicBezTo>
                  <a:cubicBezTo>
                    <a:pt x="32170" y="7607"/>
                    <a:pt x="15683" y="6803"/>
                    <a:pt x="0" y="8344"/>
                  </a:cubicBezTo>
                  <a:cubicBezTo>
                    <a:pt x="670" y="6233"/>
                    <a:pt x="1977" y="2078"/>
                    <a:pt x="2614" y="0"/>
                  </a:cubicBezTo>
                  <a:close/>
                </a:path>
              </a:pathLst>
            </a:custGeom>
            <a:grpFill/>
            <a:ln w="3349" cap="flat">
              <a:noFill/>
              <a:prstDash val="solid"/>
              <a:miter/>
            </a:ln>
          </p:spPr>
          <p:txBody>
            <a:bodyPr rtlCol="0" anchor="ctr">
              <a:noAutofit/>
            </a:bodyPr>
            <a:lstStyle/>
            <a:p>
              <a:endParaRPr lang="zh-CN" altLang="en-US"/>
            </a:p>
          </p:txBody>
        </p:sp>
        <p:sp>
          <p:nvSpPr>
            <p:cNvPr id="203" name="任意多边形: 形状 202">
              <a:extLst>
                <a:ext uri="{FF2B5EF4-FFF2-40B4-BE49-F238E27FC236}">
                  <a16:creationId xmlns:a16="http://schemas.microsoft.com/office/drawing/2014/main" id="{390EE518-EA17-4A2B-9049-C93682FB1455}"/>
                </a:ext>
              </a:extLst>
            </p:cNvPr>
            <p:cNvSpPr/>
            <p:nvPr/>
          </p:nvSpPr>
          <p:spPr>
            <a:xfrm>
              <a:off x="6957474" y="4933853"/>
              <a:ext cx="22719" cy="18128"/>
            </a:xfrm>
            <a:custGeom>
              <a:avLst/>
              <a:gdLst>
                <a:gd name="connsiteX0" fmla="*/ 0 w 22719"/>
                <a:gd name="connsiteY0" fmla="*/ 18129 h 18128"/>
                <a:gd name="connsiteX1" fmla="*/ 22720 w 22719"/>
                <a:gd name="connsiteY1" fmla="*/ 0 h 18128"/>
                <a:gd name="connsiteX2" fmla="*/ 0 w 22719"/>
                <a:gd name="connsiteY2" fmla="*/ 18129 h 18128"/>
              </a:gdLst>
              <a:ahLst/>
              <a:cxnLst>
                <a:cxn ang="0">
                  <a:pos x="connsiteX0" y="connsiteY0"/>
                </a:cxn>
                <a:cxn ang="0">
                  <a:pos x="connsiteX1" y="connsiteY1"/>
                </a:cxn>
                <a:cxn ang="0">
                  <a:pos x="connsiteX2" y="connsiteY2"/>
                </a:cxn>
              </a:cxnLst>
              <a:rect l="l" t="t" r="r" b="b"/>
              <a:pathLst>
                <a:path w="22719" h="18128">
                  <a:moveTo>
                    <a:pt x="0" y="18129"/>
                  </a:moveTo>
                  <a:cubicBezTo>
                    <a:pt x="6367" y="10723"/>
                    <a:pt x="14074" y="4624"/>
                    <a:pt x="22720" y="0"/>
                  </a:cubicBezTo>
                  <a:cubicBezTo>
                    <a:pt x="16152" y="7205"/>
                    <a:pt x="8478" y="13337"/>
                    <a:pt x="0" y="18129"/>
                  </a:cubicBezTo>
                  <a:close/>
                </a:path>
              </a:pathLst>
            </a:custGeom>
            <a:grpFill/>
            <a:ln w="3349" cap="flat">
              <a:noFill/>
              <a:prstDash val="solid"/>
              <a:miter/>
            </a:ln>
          </p:spPr>
          <p:txBody>
            <a:bodyPr rtlCol="0" anchor="ctr">
              <a:noAutofit/>
            </a:bodyPr>
            <a:lstStyle/>
            <a:p>
              <a:endParaRPr lang="zh-CN" altLang="en-US"/>
            </a:p>
          </p:txBody>
        </p:sp>
        <p:sp>
          <p:nvSpPr>
            <p:cNvPr id="204" name="任意多边形: 形状 203">
              <a:extLst>
                <a:ext uri="{FF2B5EF4-FFF2-40B4-BE49-F238E27FC236}">
                  <a16:creationId xmlns:a16="http://schemas.microsoft.com/office/drawing/2014/main" id="{FE027316-884E-4D1A-B909-DED2F4DB46B4}"/>
                </a:ext>
              </a:extLst>
            </p:cNvPr>
            <p:cNvSpPr/>
            <p:nvPr/>
          </p:nvSpPr>
          <p:spPr>
            <a:xfrm>
              <a:off x="6314965" y="4944841"/>
              <a:ext cx="9704" cy="9425"/>
            </a:xfrm>
            <a:custGeom>
              <a:avLst/>
              <a:gdLst>
                <a:gd name="connsiteX0" fmla="*/ 1127 w 9704"/>
                <a:gd name="connsiteY0" fmla="*/ 1310 h 9425"/>
                <a:gd name="connsiteX1" fmla="*/ 8600 w 9704"/>
                <a:gd name="connsiteY1" fmla="*/ 8079 h 9425"/>
                <a:gd name="connsiteX2" fmla="*/ 1127 w 9704"/>
                <a:gd name="connsiteY2" fmla="*/ 1310 h 9425"/>
              </a:gdLst>
              <a:ahLst/>
              <a:cxnLst>
                <a:cxn ang="0">
                  <a:pos x="connsiteX0" y="connsiteY0"/>
                </a:cxn>
                <a:cxn ang="0">
                  <a:pos x="connsiteX1" y="connsiteY1"/>
                </a:cxn>
                <a:cxn ang="0">
                  <a:pos x="connsiteX2" y="connsiteY2"/>
                </a:cxn>
              </a:cxnLst>
              <a:rect l="l" t="t" r="r" b="b"/>
              <a:pathLst>
                <a:path w="9704" h="9425">
                  <a:moveTo>
                    <a:pt x="1127" y="1310"/>
                  </a:moveTo>
                  <a:cubicBezTo>
                    <a:pt x="5048" y="-2812"/>
                    <a:pt x="12521" y="3723"/>
                    <a:pt x="8600" y="8079"/>
                  </a:cubicBezTo>
                  <a:cubicBezTo>
                    <a:pt x="4579" y="12301"/>
                    <a:pt x="-2827" y="5633"/>
                    <a:pt x="1127" y="1310"/>
                  </a:cubicBezTo>
                  <a:close/>
                </a:path>
              </a:pathLst>
            </a:custGeom>
            <a:grpFill/>
            <a:ln w="3349" cap="flat">
              <a:noFill/>
              <a:prstDash val="solid"/>
              <a:miter/>
            </a:ln>
          </p:spPr>
          <p:txBody>
            <a:bodyPr rtlCol="0" anchor="ctr">
              <a:noAutofit/>
            </a:bodyPr>
            <a:lstStyle/>
            <a:p>
              <a:endParaRPr lang="zh-CN" altLang="en-US"/>
            </a:p>
          </p:txBody>
        </p:sp>
        <p:sp>
          <p:nvSpPr>
            <p:cNvPr id="205" name="任意多边形: 形状 204">
              <a:extLst>
                <a:ext uri="{FF2B5EF4-FFF2-40B4-BE49-F238E27FC236}">
                  <a16:creationId xmlns:a16="http://schemas.microsoft.com/office/drawing/2014/main" id="{EB24E59F-045A-459A-9AD9-FE5935F5300C}"/>
                </a:ext>
              </a:extLst>
            </p:cNvPr>
            <p:cNvSpPr/>
            <p:nvPr/>
          </p:nvSpPr>
          <p:spPr>
            <a:xfrm>
              <a:off x="6672036" y="4945810"/>
              <a:ext cx="6365" cy="6711"/>
            </a:xfrm>
            <a:custGeom>
              <a:avLst/>
              <a:gdLst>
                <a:gd name="connsiteX0" fmla="*/ 0 w 6365"/>
                <a:gd name="connsiteY0" fmla="*/ 2184 h 6711"/>
                <a:gd name="connsiteX1" fmla="*/ 1910 w 6365"/>
                <a:gd name="connsiteY1" fmla="*/ 6507 h 6711"/>
                <a:gd name="connsiteX2" fmla="*/ 0 w 6365"/>
                <a:gd name="connsiteY2" fmla="*/ 2184 h 6711"/>
              </a:gdLst>
              <a:ahLst/>
              <a:cxnLst>
                <a:cxn ang="0">
                  <a:pos x="connsiteX0" y="connsiteY0"/>
                </a:cxn>
                <a:cxn ang="0">
                  <a:pos x="connsiteX1" y="connsiteY1"/>
                </a:cxn>
                <a:cxn ang="0">
                  <a:pos x="connsiteX2" y="connsiteY2"/>
                </a:cxn>
              </a:cxnLst>
              <a:rect l="l" t="t" r="r" b="b"/>
              <a:pathLst>
                <a:path w="6365" h="6711">
                  <a:moveTo>
                    <a:pt x="0" y="2184"/>
                  </a:moveTo>
                  <a:cubicBezTo>
                    <a:pt x="4725" y="-5154"/>
                    <a:pt x="10589" y="8518"/>
                    <a:pt x="1910" y="6507"/>
                  </a:cubicBezTo>
                  <a:cubicBezTo>
                    <a:pt x="1441" y="5435"/>
                    <a:pt x="503" y="3257"/>
                    <a:pt x="0" y="2184"/>
                  </a:cubicBezTo>
                  <a:close/>
                </a:path>
              </a:pathLst>
            </a:custGeom>
            <a:grpFill/>
            <a:ln w="3349" cap="flat">
              <a:noFill/>
              <a:prstDash val="solid"/>
              <a:miter/>
            </a:ln>
          </p:spPr>
          <p:txBody>
            <a:bodyPr rtlCol="0" anchor="ctr">
              <a:noAutofit/>
            </a:bodyPr>
            <a:lstStyle/>
            <a:p>
              <a:endParaRPr lang="zh-CN" altLang="en-US"/>
            </a:p>
          </p:txBody>
        </p:sp>
        <p:sp>
          <p:nvSpPr>
            <p:cNvPr id="206" name="任意多边形: 形状 205">
              <a:extLst>
                <a:ext uri="{FF2B5EF4-FFF2-40B4-BE49-F238E27FC236}">
                  <a16:creationId xmlns:a16="http://schemas.microsoft.com/office/drawing/2014/main" id="{60FE0743-8CAC-4B32-8E98-3E5DC2CDBE1F}"/>
                </a:ext>
              </a:extLst>
            </p:cNvPr>
            <p:cNvSpPr/>
            <p:nvPr/>
          </p:nvSpPr>
          <p:spPr>
            <a:xfrm>
              <a:off x="6343889" y="4951695"/>
              <a:ext cx="10611" cy="10612"/>
            </a:xfrm>
            <a:custGeom>
              <a:avLst/>
              <a:gdLst>
                <a:gd name="connsiteX0" fmla="*/ 486 w 10611"/>
                <a:gd name="connsiteY0" fmla="*/ 622 h 10612"/>
                <a:gd name="connsiteX1" fmla="*/ 10003 w 10611"/>
                <a:gd name="connsiteY1" fmla="*/ 10139 h 10612"/>
                <a:gd name="connsiteX2" fmla="*/ 486 w 10611"/>
                <a:gd name="connsiteY2" fmla="*/ 622 h 10612"/>
              </a:gdLst>
              <a:ahLst/>
              <a:cxnLst>
                <a:cxn ang="0">
                  <a:pos x="connsiteX0" y="connsiteY0"/>
                </a:cxn>
                <a:cxn ang="0">
                  <a:pos x="connsiteX1" y="connsiteY1"/>
                </a:cxn>
                <a:cxn ang="0">
                  <a:pos x="connsiteX2" y="connsiteY2"/>
                </a:cxn>
              </a:cxnLst>
              <a:rect l="l" t="t" r="r" b="b"/>
              <a:pathLst>
                <a:path w="10611" h="10612">
                  <a:moveTo>
                    <a:pt x="486" y="622"/>
                  </a:moveTo>
                  <a:cubicBezTo>
                    <a:pt x="5412" y="-2193"/>
                    <a:pt x="12784" y="5179"/>
                    <a:pt x="10003" y="10139"/>
                  </a:cubicBezTo>
                  <a:cubicBezTo>
                    <a:pt x="5178" y="12518"/>
                    <a:pt x="-1927" y="5414"/>
                    <a:pt x="486" y="622"/>
                  </a:cubicBezTo>
                  <a:close/>
                </a:path>
              </a:pathLst>
            </a:custGeom>
            <a:grpFill/>
            <a:ln w="3349" cap="flat">
              <a:noFill/>
              <a:prstDash val="solid"/>
              <a:miter/>
            </a:ln>
          </p:spPr>
          <p:txBody>
            <a:bodyPr rtlCol="0" anchor="ctr">
              <a:noAutofit/>
            </a:bodyPr>
            <a:lstStyle/>
            <a:p>
              <a:endParaRPr lang="zh-CN" altLang="en-US"/>
            </a:p>
          </p:txBody>
        </p:sp>
        <p:sp>
          <p:nvSpPr>
            <p:cNvPr id="207" name="任意多边形: 形状 206">
              <a:extLst>
                <a:ext uri="{FF2B5EF4-FFF2-40B4-BE49-F238E27FC236}">
                  <a16:creationId xmlns:a16="http://schemas.microsoft.com/office/drawing/2014/main" id="{EAE8394E-7315-47A0-8CD3-649D1C0B8EE1}"/>
                </a:ext>
              </a:extLst>
            </p:cNvPr>
            <p:cNvSpPr/>
            <p:nvPr/>
          </p:nvSpPr>
          <p:spPr>
            <a:xfrm>
              <a:off x="6659476" y="4976968"/>
              <a:ext cx="10319" cy="10493"/>
            </a:xfrm>
            <a:custGeom>
              <a:avLst/>
              <a:gdLst>
                <a:gd name="connsiteX0" fmla="*/ 1568 w 10319"/>
                <a:gd name="connsiteY0" fmla="*/ 1822 h 10493"/>
                <a:gd name="connsiteX1" fmla="*/ 8740 w 10319"/>
                <a:gd name="connsiteY1" fmla="*/ 8591 h 10493"/>
                <a:gd name="connsiteX2" fmla="*/ 1568 w 10319"/>
                <a:gd name="connsiteY2" fmla="*/ 1822 h 10493"/>
              </a:gdLst>
              <a:ahLst/>
              <a:cxnLst>
                <a:cxn ang="0">
                  <a:pos x="connsiteX0" y="connsiteY0"/>
                </a:cxn>
                <a:cxn ang="0">
                  <a:pos x="connsiteX1" y="connsiteY1"/>
                </a:cxn>
                <a:cxn ang="0">
                  <a:pos x="connsiteX2" y="connsiteY2"/>
                </a:cxn>
              </a:cxnLst>
              <a:rect l="l" t="t" r="r" b="b"/>
              <a:pathLst>
                <a:path w="10319" h="10493">
                  <a:moveTo>
                    <a:pt x="1568" y="1822"/>
                  </a:moveTo>
                  <a:cubicBezTo>
                    <a:pt x="5891" y="-3439"/>
                    <a:pt x="13665" y="3900"/>
                    <a:pt x="8740" y="8591"/>
                  </a:cubicBezTo>
                  <a:cubicBezTo>
                    <a:pt x="4517" y="14087"/>
                    <a:pt x="-3358" y="6380"/>
                    <a:pt x="1568" y="1822"/>
                  </a:cubicBezTo>
                  <a:close/>
                </a:path>
              </a:pathLst>
            </a:custGeom>
            <a:grpFill/>
            <a:ln w="3349" cap="flat">
              <a:noFill/>
              <a:prstDash val="solid"/>
              <a:miter/>
            </a:ln>
          </p:spPr>
          <p:txBody>
            <a:bodyPr rtlCol="0" anchor="ctr">
              <a:noAutofit/>
            </a:bodyPr>
            <a:lstStyle/>
            <a:p>
              <a:endParaRPr lang="zh-CN" altLang="en-US"/>
            </a:p>
          </p:txBody>
        </p:sp>
        <p:sp>
          <p:nvSpPr>
            <p:cNvPr id="208" name="任意多边形: 形状 207">
              <a:extLst>
                <a:ext uri="{FF2B5EF4-FFF2-40B4-BE49-F238E27FC236}">
                  <a16:creationId xmlns:a16="http://schemas.microsoft.com/office/drawing/2014/main" id="{FE83B047-D31E-411C-AF00-72DF5D377328}"/>
                </a:ext>
              </a:extLst>
            </p:cNvPr>
            <p:cNvSpPr/>
            <p:nvPr/>
          </p:nvSpPr>
          <p:spPr>
            <a:xfrm>
              <a:off x="6896731" y="4982194"/>
              <a:ext cx="10439" cy="8889"/>
            </a:xfrm>
            <a:custGeom>
              <a:avLst/>
              <a:gdLst>
                <a:gd name="connsiteX0" fmla="*/ 8366 w 10439"/>
                <a:gd name="connsiteY0" fmla="*/ 182 h 8889"/>
                <a:gd name="connsiteX1" fmla="*/ 491 w 10439"/>
                <a:gd name="connsiteY1" fmla="*/ 7588 h 8889"/>
                <a:gd name="connsiteX2" fmla="*/ 8366 w 10439"/>
                <a:gd name="connsiteY2" fmla="*/ 182 h 8889"/>
              </a:gdLst>
              <a:ahLst/>
              <a:cxnLst>
                <a:cxn ang="0">
                  <a:pos x="connsiteX0" y="connsiteY0"/>
                </a:cxn>
                <a:cxn ang="0">
                  <a:pos x="connsiteX1" y="connsiteY1"/>
                </a:cxn>
                <a:cxn ang="0">
                  <a:pos x="connsiteX2" y="connsiteY2"/>
                </a:cxn>
              </a:cxnLst>
              <a:rect l="l" t="t" r="r" b="b"/>
              <a:pathLst>
                <a:path w="10439" h="8889">
                  <a:moveTo>
                    <a:pt x="8366" y="182"/>
                  </a:moveTo>
                  <a:cubicBezTo>
                    <a:pt x="14800" y="3667"/>
                    <a:pt x="4580" y="12111"/>
                    <a:pt x="491" y="7588"/>
                  </a:cubicBezTo>
                  <a:cubicBezTo>
                    <a:pt x="-1787" y="3198"/>
                    <a:pt x="4378" y="-924"/>
                    <a:pt x="8366" y="182"/>
                  </a:cubicBezTo>
                  <a:close/>
                </a:path>
              </a:pathLst>
            </a:custGeom>
            <a:grpFill/>
            <a:ln w="3349" cap="flat">
              <a:noFill/>
              <a:prstDash val="solid"/>
              <a:miter/>
            </a:ln>
          </p:spPr>
          <p:txBody>
            <a:bodyPr rtlCol="0" anchor="ctr">
              <a:noAutofit/>
            </a:bodyPr>
            <a:lstStyle/>
            <a:p>
              <a:endParaRPr lang="zh-CN" altLang="en-US"/>
            </a:p>
          </p:txBody>
        </p:sp>
        <p:sp>
          <p:nvSpPr>
            <p:cNvPr id="209" name="任意多边形: 形状 208">
              <a:extLst>
                <a:ext uri="{FF2B5EF4-FFF2-40B4-BE49-F238E27FC236}">
                  <a16:creationId xmlns:a16="http://schemas.microsoft.com/office/drawing/2014/main" id="{01328421-E33D-48C5-BCF1-C1284398179D}"/>
                </a:ext>
              </a:extLst>
            </p:cNvPr>
            <p:cNvSpPr/>
            <p:nvPr/>
          </p:nvSpPr>
          <p:spPr>
            <a:xfrm>
              <a:off x="6729260" y="4984254"/>
              <a:ext cx="11545" cy="9579"/>
            </a:xfrm>
            <a:custGeom>
              <a:avLst/>
              <a:gdLst>
                <a:gd name="connsiteX0" fmla="*/ 5708 w 11545"/>
                <a:gd name="connsiteY0" fmla="*/ 634 h 9579"/>
                <a:gd name="connsiteX1" fmla="*/ 3730 w 11545"/>
                <a:gd name="connsiteY1" fmla="*/ 9548 h 9579"/>
                <a:gd name="connsiteX2" fmla="*/ 5708 w 11545"/>
                <a:gd name="connsiteY2" fmla="*/ 634 h 9579"/>
              </a:gdLst>
              <a:ahLst/>
              <a:cxnLst>
                <a:cxn ang="0">
                  <a:pos x="connsiteX0" y="connsiteY0"/>
                </a:cxn>
                <a:cxn ang="0">
                  <a:pos x="connsiteX1" y="connsiteY1"/>
                </a:cxn>
                <a:cxn ang="0">
                  <a:pos x="connsiteX2" y="connsiteY2"/>
                </a:cxn>
              </a:cxnLst>
              <a:rect l="l" t="t" r="r" b="b"/>
              <a:pathLst>
                <a:path w="11545" h="9579">
                  <a:moveTo>
                    <a:pt x="5708" y="634"/>
                  </a:moveTo>
                  <a:cubicBezTo>
                    <a:pt x="16096" y="-2985"/>
                    <a:pt x="10835" y="10084"/>
                    <a:pt x="3730" y="9548"/>
                  </a:cubicBezTo>
                  <a:cubicBezTo>
                    <a:pt x="-3508" y="10185"/>
                    <a:pt x="1251" y="936"/>
                    <a:pt x="5708" y="634"/>
                  </a:cubicBezTo>
                  <a:close/>
                </a:path>
              </a:pathLst>
            </a:custGeom>
            <a:grpFill/>
            <a:ln w="3349" cap="flat">
              <a:noFill/>
              <a:prstDash val="solid"/>
              <a:miter/>
            </a:ln>
          </p:spPr>
          <p:txBody>
            <a:bodyPr rtlCol="0" anchor="ctr">
              <a:noAutofit/>
            </a:bodyPr>
            <a:lstStyle/>
            <a:p>
              <a:endParaRPr lang="zh-CN" altLang="en-US"/>
            </a:p>
          </p:txBody>
        </p:sp>
        <p:sp>
          <p:nvSpPr>
            <p:cNvPr id="210" name="任意多边形: 形状 209">
              <a:extLst>
                <a:ext uri="{FF2B5EF4-FFF2-40B4-BE49-F238E27FC236}">
                  <a16:creationId xmlns:a16="http://schemas.microsoft.com/office/drawing/2014/main" id="{871FF766-6F2D-4CEE-9EFD-1AA48CF23491}"/>
                </a:ext>
              </a:extLst>
            </p:cNvPr>
            <p:cNvSpPr/>
            <p:nvPr/>
          </p:nvSpPr>
          <p:spPr>
            <a:xfrm>
              <a:off x="6463328" y="4991111"/>
              <a:ext cx="5879" cy="5897"/>
            </a:xfrm>
            <a:custGeom>
              <a:avLst/>
              <a:gdLst>
                <a:gd name="connsiteX0" fmla="*/ 510 w 5879"/>
                <a:gd name="connsiteY0" fmla="*/ 547 h 5897"/>
                <a:gd name="connsiteX1" fmla="*/ 5369 w 5879"/>
                <a:gd name="connsiteY1" fmla="*/ 5406 h 5897"/>
                <a:gd name="connsiteX2" fmla="*/ 510 w 5879"/>
                <a:gd name="connsiteY2" fmla="*/ 547 h 5897"/>
              </a:gdLst>
              <a:ahLst/>
              <a:cxnLst>
                <a:cxn ang="0">
                  <a:pos x="connsiteX0" y="connsiteY0"/>
                </a:cxn>
                <a:cxn ang="0">
                  <a:pos x="connsiteX1" y="connsiteY1"/>
                </a:cxn>
                <a:cxn ang="0">
                  <a:pos x="connsiteX2" y="connsiteY2"/>
                </a:cxn>
              </a:cxnLst>
              <a:rect l="l" t="t" r="r" b="b"/>
              <a:pathLst>
                <a:path w="5879" h="5897">
                  <a:moveTo>
                    <a:pt x="510" y="547"/>
                  </a:moveTo>
                  <a:cubicBezTo>
                    <a:pt x="5202" y="-961"/>
                    <a:pt x="6810" y="647"/>
                    <a:pt x="5369" y="5406"/>
                  </a:cubicBezTo>
                  <a:cubicBezTo>
                    <a:pt x="678" y="6813"/>
                    <a:pt x="-931" y="5205"/>
                    <a:pt x="510" y="547"/>
                  </a:cubicBezTo>
                  <a:close/>
                </a:path>
              </a:pathLst>
            </a:custGeom>
            <a:grpFill/>
            <a:ln w="3349" cap="flat">
              <a:noFill/>
              <a:prstDash val="solid"/>
              <a:miter/>
            </a:ln>
          </p:spPr>
          <p:txBody>
            <a:bodyPr rtlCol="0" anchor="ctr">
              <a:noAutofit/>
            </a:bodyPr>
            <a:lstStyle/>
            <a:p>
              <a:endParaRPr lang="zh-CN" altLang="en-US"/>
            </a:p>
          </p:txBody>
        </p:sp>
        <p:sp>
          <p:nvSpPr>
            <p:cNvPr id="211" name="任意多边形: 形状 210">
              <a:extLst>
                <a:ext uri="{FF2B5EF4-FFF2-40B4-BE49-F238E27FC236}">
                  <a16:creationId xmlns:a16="http://schemas.microsoft.com/office/drawing/2014/main" id="{2C2D0CD0-1C4E-4F77-A7AC-998ADCDD5FF5}"/>
                </a:ext>
              </a:extLst>
            </p:cNvPr>
            <p:cNvSpPr/>
            <p:nvPr/>
          </p:nvSpPr>
          <p:spPr>
            <a:xfrm>
              <a:off x="6821532" y="4994875"/>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212" name="任意多边形: 形状 211">
              <a:extLst>
                <a:ext uri="{FF2B5EF4-FFF2-40B4-BE49-F238E27FC236}">
                  <a16:creationId xmlns:a16="http://schemas.microsoft.com/office/drawing/2014/main" id="{5B243EB4-42F9-444A-A3A4-689A590EACC9}"/>
                </a:ext>
              </a:extLst>
            </p:cNvPr>
            <p:cNvSpPr/>
            <p:nvPr/>
          </p:nvSpPr>
          <p:spPr>
            <a:xfrm>
              <a:off x="6546164" y="4997092"/>
              <a:ext cx="14182" cy="7817"/>
            </a:xfrm>
            <a:custGeom>
              <a:avLst/>
              <a:gdLst>
                <a:gd name="connsiteX0" fmla="*/ 8 w 14182"/>
                <a:gd name="connsiteY0" fmla="*/ 1670 h 7817"/>
                <a:gd name="connsiteX1" fmla="*/ 14183 w 14182"/>
                <a:gd name="connsiteY1" fmla="*/ 4887 h 7817"/>
                <a:gd name="connsiteX2" fmla="*/ 8 w 14182"/>
                <a:gd name="connsiteY2" fmla="*/ 1670 h 7817"/>
              </a:gdLst>
              <a:ahLst/>
              <a:cxnLst>
                <a:cxn ang="0">
                  <a:pos x="connsiteX0" y="connsiteY0"/>
                </a:cxn>
                <a:cxn ang="0">
                  <a:pos x="connsiteX1" y="connsiteY1"/>
                </a:cxn>
                <a:cxn ang="0">
                  <a:pos x="connsiteX2" y="connsiteY2"/>
                </a:cxn>
              </a:cxnLst>
              <a:rect l="l" t="t" r="r" b="b"/>
              <a:pathLst>
                <a:path w="14182" h="7817">
                  <a:moveTo>
                    <a:pt x="8" y="1670"/>
                  </a:moveTo>
                  <a:cubicBezTo>
                    <a:pt x="4163" y="-1647"/>
                    <a:pt x="11703" y="263"/>
                    <a:pt x="14183" y="4887"/>
                  </a:cubicBezTo>
                  <a:cubicBezTo>
                    <a:pt x="12407" y="10550"/>
                    <a:pt x="-361" y="7199"/>
                    <a:pt x="8" y="1670"/>
                  </a:cubicBezTo>
                  <a:close/>
                </a:path>
              </a:pathLst>
            </a:custGeom>
            <a:grpFill/>
            <a:ln w="3349" cap="flat">
              <a:noFill/>
              <a:prstDash val="solid"/>
              <a:miter/>
            </a:ln>
          </p:spPr>
          <p:txBody>
            <a:bodyPr rtlCol="0" anchor="ctr">
              <a:noAutofit/>
            </a:bodyPr>
            <a:lstStyle/>
            <a:p>
              <a:endParaRPr lang="zh-CN" altLang="en-US"/>
            </a:p>
          </p:txBody>
        </p:sp>
        <p:sp>
          <p:nvSpPr>
            <p:cNvPr id="213" name="任意多边形: 形状 212">
              <a:extLst>
                <a:ext uri="{FF2B5EF4-FFF2-40B4-BE49-F238E27FC236}">
                  <a16:creationId xmlns:a16="http://schemas.microsoft.com/office/drawing/2014/main" id="{385ABABE-5F42-4F6C-9C16-76FB9741AC5A}"/>
                </a:ext>
              </a:extLst>
            </p:cNvPr>
            <p:cNvSpPr/>
            <p:nvPr/>
          </p:nvSpPr>
          <p:spPr>
            <a:xfrm>
              <a:off x="6816330" y="5003788"/>
              <a:ext cx="22853" cy="14945"/>
            </a:xfrm>
            <a:custGeom>
              <a:avLst/>
              <a:gdLst>
                <a:gd name="connsiteX0" fmla="*/ 0 w 22853"/>
                <a:gd name="connsiteY0" fmla="*/ 14945 h 14945"/>
                <a:gd name="connsiteX1" fmla="*/ 22854 w 22853"/>
                <a:gd name="connsiteY1" fmla="*/ 0 h 14945"/>
                <a:gd name="connsiteX2" fmla="*/ 0 w 22853"/>
                <a:gd name="connsiteY2" fmla="*/ 14945 h 14945"/>
              </a:gdLst>
              <a:ahLst/>
              <a:cxnLst>
                <a:cxn ang="0">
                  <a:pos x="connsiteX0" y="connsiteY0"/>
                </a:cxn>
                <a:cxn ang="0">
                  <a:pos x="connsiteX1" y="connsiteY1"/>
                </a:cxn>
                <a:cxn ang="0">
                  <a:pos x="connsiteX2" y="connsiteY2"/>
                </a:cxn>
              </a:cxnLst>
              <a:rect l="l" t="t" r="r" b="b"/>
              <a:pathLst>
                <a:path w="22853" h="14945">
                  <a:moveTo>
                    <a:pt x="0" y="14945"/>
                  </a:moveTo>
                  <a:cubicBezTo>
                    <a:pt x="6601" y="8545"/>
                    <a:pt x="14376" y="3552"/>
                    <a:pt x="22854" y="0"/>
                  </a:cubicBezTo>
                  <a:cubicBezTo>
                    <a:pt x="16252" y="6367"/>
                    <a:pt x="8444" y="11360"/>
                    <a:pt x="0" y="14945"/>
                  </a:cubicBezTo>
                  <a:close/>
                </a:path>
              </a:pathLst>
            </a:custGeom>
            <a:grpFill/>
            <a:ln w="3349" cap="flat">
              <a:noFill/>
              <a:prstDash val="solid"/>
              <a:miter/>
            </a:ln>
          </p:spPr>
          <p:txBody>
            <a:bodyPr rtlCol="0" anchor="ctr">
              <a:noAutofit/>
            </a:bodyPr>
            <a:lstStyle/>
            <a:p>
              <a:endParaRPr lang="zh-CN" altLang="en-US"/>
            </a:p>
          </p:txBody>
        </p:sp>
        <p:sp>
          <p:nvSpPr>
            <p:cNvPr id="214" name="任意多边形: 形状 213">
              <a:extLst>
                <a:ext uri="{FF2B5EF4-FFF2-40B4-BE49-F238E27FC236}">
                  <a16:creationId xmlns:a16="http://schemas.microsoft.com/office/drawing/2014/main" id="{0BEADE29-504D-40BF-B10E-FD903B38ED0A}"/>
                </a:ext>
              </a:extLst>
            </p:cNvPr>
            <p:cNvSpPr/>
            <p:nvPr/>
          </p:nvSpPr>
          <p:spPr>
            <a:xfrm>
              <a:off x="6779976" y="5017581"/>
              <a:ext cx="8974" cy="8047"/>
            </a:xfrm>
            <a:custGeom>
              <a:avLst/>
              <a:gdLst>
                <a:gd name="connsiteX0" fmla="*/ 4720 w 8974"/>
                <a:gd name="connsiteY0" fmla="*/ 80 h 8047"/>
                <a:gd name="connsiteX1" fmla="*/ 4318 w 8974"/>
                <a:gd name="connsiteY1" fmla="*/ 7989 h 8047"/>
                <a:gd name="connsiteX2" fmla="*/ 4720 w 8974"/>
                <a:gd name="connsiteY2" fmla="*/ 80 h 8047"/>
              </a:gdLst>
              <a:ahLst/>
              <a:cxnLst>
                <a:cxn ang="0">
                  <a:pos x="connsiteX0" y="connsiteY0"/>
                </a:cxn>
                <a:cxn ang="0">
                  <a:pos x="connsiteX1" y="connsiteY1"/>
                </a:cxn>
                <a:cxn ang="0">
                  <a:pos x="connsiteX2" y="connsiteY2"/>
                </a:cxn>
              </a:cxnLst>
              <a:rect l="l" t="t" r="r" b="b"/>
              <a:pathLst>
                <a:path w="8974" h="8047">
                  <a:moveTo>
                    <a:pt x="4720" y="80"/>
                  </a:moveTo>
                  <a:cubicBezTo>
                    <a:pt x="11020" y="-958"/>
                    <a:pt x="9847" y="8425"/>
                    <a:pt x="4318" y="7989"/>
                  </a:cubicBezTo>
                  <a:cubicBezTo>
                    <a:pt x="-2083" y="8860"/>
                    <a:pt x="-876" y="-322"/>
                    <a:pt x="4720" y="80"/>
                  </a:cubicBezTo>
                  <a:close/>
                </a:path>
              </a:pathLst>
            </a:custGeom>
            <a:grpFill/>
            <a:ln w="3349" cap="flat">
              <a:noFill/>
              <a:prstDash val="solid"/>
              <a:miter/>
            </a:ln>
          </p:spPr>
          <p:txBody>
            <a:bodyPr rtlCol="0" anchor="ctr">
              <a:noAutofit/>
            </a:bodyPr>
            <a:lstStyle/>
            <a:p>
              <a:endParaRPr lang="zh-CN" altLang="en-US"/>
            </a:p>
          </p:txBody>
        </p:sp>
        <p:sp>
          <p:nvSpPr>
            <p:cNvPr id="215" name="任意多边形: 形状 214">
              <a:extLst>
                <a:ext uri="{FF2B5EF4-FFF2-40B4-BE49-F238E27FC236}">
                  <a16:creationId xmlns:a16="http://schemas.microsoft.com/office/drawing/2014/main" id="{BA82B9F9-706A-4FEF-9449-B6F5AA94E649}"/>
                </a:ext>
              </a:extLst>
            </p:cNvPr>
            <p:cNvSpPr/>
            <p:nvPr/>
          </p:nvSpPr>
          <p:spPr>
            <a:xfrm>
              <a:off x="6667110" y="5023316"/>
              <a:ext cx="49159" cy="7249"/>
            </a:xfrm>
            <a:custGeom>
              <a:avLst/>
              <a:gdLst>
                <a:gd name="connsiteX0" fmla="*/ 0 w 49159"/>
                <a:gd name="connsiteY0" fmla="*/ 7247 h 7249"/>
                <a:gd name="connsiteX1" fmla="*/ 49159 w 49159"/>
                <a:gd name="connsiteY1" fmla="*/ 1717 h 7249"/>
                <a:gd name="connsiteX2" fmla="*/ 0 w 49159"/>
                <a:gd name="connsiteY2" fmla="*/ 7247 h 7249"/>
              </a:gdLst>
              <a:ahLst/>
              <a:cxnLst>
                <a:cxn ang="0">
                  <a:pos x="connsiteX0" y="connsiteY0"/>
                </a:cxn>
                <a:cxn ang="0">
                  <a:pos x="connsiteX1" y="connsiteY1"/>
                </a:cxn>
                <a:cxn ang="0">
                  <a:pos x="connsiteX2" y="connsiteY2"/>
                </a:cxn>
              </a:cxnLst>
              <a:rect l="l" t="t" r="r" b="b"/>
              <a:pathLst>
                <a:path w="49159" h="7249">
                  <a:moveTo>
                    <a:pt x="0" y="7247"/>
                  </a:moveTo>
                  <a:cubicBezTo>
                    <a:pt x="15348" y="109"/>
                    <a:pt x="32639" y="-1801"/>
                    <a:pt x="49159" y="1717"/>
                  </a:cubicBezTo>
                  <a:cubicBezTo>
                    <a:pt x="33007" y="5269"/>
                    <a:pt x="16520" y="7347"/>
                    <a:pt x="0" y="7247"/>
                  </a:cubicBezTo>
                  <a:close/>
                </a:path>
              </a:pathLst>
            </a:custGeom>
            <a:grpFill/>
            <a:ln w="3349" cap="flat">
              <a:noFill/>
              <a:prstDash val="solid"/>
              <a:miter/>
            </a:ln>
          </p:spPr>
          <p:txBody>
            <a:bodyPr rtlCol="0" anchor="ctr">
              <a:noAutofit/>
            </a:bodyPr>
            <a:lstStyle/>
            <a:p>
              <a:endParaRPr lang="zh-CN" altLang="en-US"/>
            </a:p>
          </p:txBody>
        </p:sp>
      </p:grpSp>
      <p:grpSp>
        <p:nvGrpSpPr>
          <p:cNvPr id="2" name="组合 1">
            <a:extLst>
              <a:ext uri="{FF2B5EF4-FFF2-40B4-BE49-F238E27FC236}">
                <a16:creationId xmlns:a16="http://schemas.microsoft.com/office/drawing/2014/main" id="{86450259-8083-4013-B294-BE6B815E5978}"/>
              </a:ext>
            </a:extLst>
          </p:cNvPr>
          <p:cNvGrpSpPr/>
          <p:nvPr/>
        </p:nvGrpSpPr>
        <p:grpSpPr>
          <a:xfrm>
            <a:off x="5478334" y="-2431473"/>
            <a:ext cx="1235331" cy="4114544"/>
            <a:chOff x="5478334" y="-2431473"/>
            <a:chExt cx="1235331" cy="4114544"/>
          </a:xfrm>
        </p:grpSpPr>
        <p:grpSp>
          <p:nvGrpSpPr>
            <p:cNvPr id="4" name="组合 3">
              <a:extLst>
                <a:ext uri="{FF2B5EF4-FFF2-40B4-BE49-F238E27FC236}">
                  <a16:creationId xmlns:a16="http://schemas.microsoft.com/office/drawing/2014/main" id="{FA6056CA-373D-4731-8561-7C6DF1A31AB5}"/>
                </a:ext>
              </a:extLst>
            </p:cNvPr>
            <p:cNvGrpSpPr/>
            <p:nvPr/>
          </p:nvGrpSpPr>
          <p:grpSpPr>
            <a:xfrm rot="5400000">
              <a:off x="4038728" y="-991867"/>
              <a:ext cx="4114543" cy="1235331"/>
              <a:chOff x="1768536" y="2312557"/>
              <a:chExt cx="3718560" cy="1116443"/>
            </a:xfrm>
          </p:grpSpPr>
          <p:sp>
            <p:nvSpPr>
              <p:cNvPr id="6" name="缺角矩形 5">
                <a:extLst>
                  <a:ext uri="{FF2B5EF4-FFF2-40B4-BE49-F238E27FC236}">
                    <a16:creationId xmlns:a16="http://schemas.microsoft.com/office/drawing/2014/main" id="{D5A9E61C-1306-4D04-905F-014D730869D0}"/>
                  </a:ext>
                </a:extLst>
              </p:cNvPr>
              <p:cNvSpPr/>
              <p:nvPr/>
            </p:nvSpPr>
            <p:spPr>
              <a:xfrm>
                <a:off x="1768536" y="2312557"/>
                <a:ext cx="3718560" cy="1116443"/>
              </a:xfrm>
              <a:prstGeom prst="plaqu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缺角矩形 6">
                <a:extLst>
                  <a:ext uri="{FF2B5EF4-FFF2-40B4-BE49-F238E27FC236}">
                    <a16:creationId xmlns:a16="http://schemas.microsoft.com/office/drawing/2014/main" id="{4F61EE26-DE5A-4B83-A630-4A738A5D415E}"/>
                  </a:ext>
                </a:extLst>
              </p:cNvPr>
              <p:cNvSpPr/>
              <p:nvPr/>
            </p:nvSpPr>
            <p:spPr>
              <a:xfrm>
                <a:off x="1813560" y="2357942"/>
                <a:ext cx="3627120" cy="1025672"/>
              </a:xfrm>
              <a:prstGeom prst="plaque">
                <a:avLst/>
              </a:prstGeom>
              <a:solidFill>
                <a:schemeClr val="accent1"/>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缺角矩形 4">
              <a:extLst>
                <a:ext uri="{FF2B5EF4-FFF2-40B4-BE49-F238E27FC236}">
                  <a16:creationId xmlns:a16="http://schemas.microsoft.com/office/drawing/2014/main" id="{EAAD9F01-7BD6-4101-99AA-994506FF3412}"/>
                </a:ext>
              </a:extLst>
            </p:cNvPr>
            <p:cNvSpPr/>
            <p:nvPr/>
          </p:nvSpPr>
          <p:spPr>
            <a:xfrm rot="5400000">
              <a:off x="4038728" y="-991866"/>
              <a:ext cx="4114543" cy="1235331"/>
            </a:xfrm>
            <a:prstGeom prst="plaque">
              <a:avLst/>
            </a:prstGeom>
            <a:blipFill>
              <a:blip r:embed="rId2">
                <a:alphaModFix amt="5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0" name="文本框 229">
              <a:extLst>
                <a:ext uri="{FF2B5EF4-FFF2-40B4-BE49-F238E27FC236}">
                  <a16:creationId xmlns:a16="http://schemas.microsoft.com/office/drawing/2014/main" id="{24E0EEC4-0373-4A67-AB18-A465287AFA5B}"/>
                </a:ext>
              </a:extLst>
            </p:cNvPr>
            <p:cNvSpPr txBox="1"/>
            <p:nvPr/>
          </p:nvSpPr>
          <p:spPr>
            <a:xfrm>
              <a:off x="5960543" y="247497"/>
              <a:ext cx="270908" cy="1107996"/>
            </a:xfrm>
            <a:prstGeom prst="rect">
              <a:avLst/>
            </a:prstGeom>
            <a:noFill/>
          </p:spPr>
          <p:txBody>
            <a:bodyPr wrap="none" lIns="0" tIns="0" rIns="0" bIns="0" rtlCol="0" anchor="t">
              <a:spAutoFit/>
            </a:bodyPr>
            <a:lstStyle/>
            <a:p>
              <a:pPr algn="ctr"/>
              <a:r>
                <a:rPr lang="en-US" altLang="zh-CN" sz="7200" dirty="0">
                  <a:solidFill>
                    <a:schemeClr val="bg1"/>
                  </a:solidFill>
                  <a:latin typeface="+mj-ea"/>
                  <a:ea typeface="+mj-ea"/>
                </a:rPr>
                <a:t>I</a:t>
              </a:r>
              <a:endParaRPr lang="zh-CN" altLang="en-US" sz="7200" dirty="0">
                <a:solidFill>
                  <a:schemeClr val="bg1"/>
                </a:solidFill>
                <a:latin typeface="+mj-ea"/>
                <a:ea typeface="+mj-ea"/>
              </a:endParaRPr>
            </a:p>
          </p:txBody>
        </p:sp>
      </p:grpSp>
    </p:spTree>
    <p:extLst>
      <p:ext uri="{BB962C8B-B14F-4D97-AF65-F5344CB8AC3E}">
        <p14:creationId xmlns:p14="http://schemas.microsoft.com/office/powerpoint/2010/main" val="3379847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0000"/>
          </a:schemeClr>
        </a:solidFill>
        <a:effectLst/>
      </p:bgPr>
    </p:bg>
    <p:spTree>
      <p:nvGrpSpPr>
        <p:cNvPr id="1" name=""/>
        <p:cNvGrpSpPr/>
        <p:nvPr/>
      </p:nvGrpSpPr>
      <p:grpSpPr>
        <a:xfrm>
          <a:off x="0" y="0"/>
          <a:ext cx="0" cy="0"/>
          <a:chOff x="0" y="0"/>
          <a:chExt cx="0" cy="0"/>
        </a:xfrm>
      </p:grpSpPr>
      <p:sp>
        <p:nvSpPr>
          <p:cNvPr id="221" name="标题 220">
            <a:extLst>
              <a:ext uri="{FF2B5EF4-FFF2-40B4-BE49-F238E27FC236}">
                <a16:creationId xmlns:a16="http://schemas.microsoft.com/office/drawing/2014/main" id="{6ED6C629-8CE1-480A-A177-C64732B5C895}"/>
              </a:ext>
            </a:extLst>
          </p:cNvPr>
          <p:cNvSpPr>
            <a:spLocks noGrp="1"/>
          </p:cNvSpPr>
          <p:nvPr>
            <p:ph type="title"/>
          </p:nvPr>
        </p:nvSpPr>
        <p:spPr>
          <a:xfrm>
            <a:off x="4198694" y="576665"/>
            <a:ext cx="3794612" cy="589205"/>
          </a:xfrm>
        </p:spPr>
        <p:txBody>
          <a:bodyPr>
            <a:noAutofit/>
          </a:bodyPr>
          <a:lstStyle/>
          <a:p>
            <a:r>
              <a:rPr lang="en-US" altLang="zh-CN" dirty="0"/>
              <a:t>Definition</a:t>
            </a:r>
            <a:br>
              <a:rPr lang="en-US" altLang="zh-CN" dirty="0"/>
            </a:br>
            <a:endParaRPr lang="zh-CN" altLang="en-US" dirty="0"/>
          </a:p>
        </p:txBody>
      </p:sp>
      <p:sp>
        <p:nvSpPr>
          <p:cNvPr id="31" name="矩形 30">
            <a:extLst>
              <a:ext uri="{FF2B5EF4-FFF2-40B4-BE49-F238E27FC236}">
                <a16:creationId xmlns:a16="http://schemas.microsoft.com/office/drawing/2014/main" id="{71B4A79D-2509-45AA-8184-6A2781A29B46}"/>
              </a:ext>
            </a:extLst>
          </p:cNvPr>
          <p:cNvSpPr/>
          <p:nvPr/>
        </p:nvSpPr>
        <p:spPr>
          <a:xfrm>
            <a:off x="533784" y="1472070"/>
            <a:ext cx="10801350" cy="3067814"/>
          </a:xfrm>
          <a:prstGeom prst="rect">
            <a:avLst/>
          </a:prstGeom>
          <a:gradFill>
            <a:gsLst>
              <a:gs pos="13000">
                <a:schemeClr val="bg1"/>
              </a:gs>
              <a:gs pos="100000">
                <a:schemeClr val="bg1">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文本框 33">
            <a:extLst>
              <a:ext uri="{FF2B5EF4-FFF2-40B4-BE49-F238E27FC236}">
                <a16:creationId xmlns:a16="http://schemas.microsoft.com/office/drawing/2014/main" id="{28C1B051-83F7-443D-9F7E-BA8F23F40335}"/>
              </a:ext>
            </a:extLst>
          </p:cNvPr>
          <p:cNvSpPr txBox="1"/>
          <p:nvPr/>
        </p:nvSpPr>
        <p:spPr>
          <a:xfrm>
            <a:off x="1413628" y="2374901"/>
            <a:ext cx="9239161" cy="2053165"/>
          </a:xfrm>
          <a:prstGeom prst="rect">
            <a:avLst/>
          </a:prstGeom>
          <a:noFill/>
        </p:spPr>
        <p:txBody>
          <a:bodyPr wrap="square" lIns="0" tIns="0" rIns="0" bIns="0" rtlCol="0" anchor="t">
            <a:noAutofit/>
          </a:bodyPr>
          <a:lstStyle/>
          <a:p>
            <a:pPr algn="just">
              <a:lnSpc>
                <a:spcPct val="130000"/>
              </a:lnSpc>
            </a:pPr>
            <a:r>
              <a:rPr lang="en-US" altLang="zh-CN" dirty="0">
                <a:solidFill>
                  <a:schemeClr val="tx1">
                    <a:lumMod val="85000"/>
                    <a:lumOff val="15000"/>
                  </a:schemeClr>
                </a:solidFill>
                <a:effectLst/>
              </a:rPr>
              <a:t>Classical Prose Movement refers to the literary reform movement in the mid-Tang and the Northern Song period. It opposed the florid </a:t>
            </a:r>
            <a:r>
              <a:rPr lang="en-US" altLang="zh-CN" dirty="0" err="1">
                <a:solidFill>
                  <a:schemeClr val="tx1">
                    <a:lumMod val="85000"/>
                    <a:lumOff val="15000"/>
                  </a:schemeClr>
                </a:solidFill>
                <a:effectLst/>
              </a:rPr>
              <a:t>Pianiwen</a:t>
            </a:r>
            <a:r>
              <a:rPr lang="en-US" altLang="zh-CN" dirty="0">
                <a:solidFill>
                  <a:schemeClr val="tx1">
                    <a:lumMod val="85000"/>
                    <a:lumOff val="15000"/>
                  </a:schemeClr>
                </a:solidFill>
                <a:effectLst/>
              </a:rPr>
              <a:t>(</a:t>
            </a:r>
            <a:r>
              <a:rPr lang="zh-CN" altLang="en-US" dirty="0">
                <a:solidFill>
                  <a:schemeClr val="tx1">
                    <a:lumMod val="85000"/>
                    <a:lumOff val="15000"/>
                  </a:schemeClr>
                </a:solidFill>
                <a:effectLst/>
              </a:rPr>
              <a:t>骈体文</a:t>
            </a:r>
            <a:r>
              <a:rPr lang="en-US" altLang="zh-CN" dirty="0">
                <a:solidFill>
                  <a:schemeClr val="tx1">
                    <a:lumMod val="85000"/>
                    <a:lumOff val="15000"/>
                  </a:schemeClr>
                </a:solidFill>
                <a:effectLst/>
              </a:rPr>
              <a:t>) style—rigidly rhythmical prose featuring parallelism and excessive elegance that had been popular in the Six Dynasties, and advocated a return to  clarity, precision and writing in “truly” classical Chinese.</a:t>
            </a:r>
          </a:p>
        </p:txBody>
      </p:sp>
      <p:sp>
        <p:nvSpPr>
          <p:cNvPr id="42" name="矩形 41">
            <a:extLst>
              <a:ext uri="{FF2B5EF4-FFF2-40B4-BE49-F238E27FC236}">
                <a16:creationId xmlns:a16="http://schemas.microsoft.com/office/drawing/2014/main" id="{222D0C08-04FC-4D6C-A557-91CA78965F66}"/>
              </a:ext>
            </a:extLst>
          </p:cNvPr>
          <p:cNvSpPr/>
          <p:nvPr/>
        </p:nvSpPr>
        <p:spPr>
          <a:xfrm>
            <a:off x="533784" y="1470940"/>
            <a:ext cx="10800000" cy="108000"/>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7" name="组合 6">
            <a:extLst>
              <a:ext uri="{FF2B5EF4-FFF2-40B4-BE49-F238E27FC236}">
                <a16:creationId xmlns:a16="http://schemas.microsoft.com/office/drawing/2014/main" id="{A3C48149-17F4-4E5E-999E-26DE6E14FA95}"/>
              </a:ext>
            </a:extLst>
          </p:cNvPr>
          <p:cNvGrpSpPr/>
          <p:nvPr/>
        </p:nvGrpSpPr>
        <p:grpSpPr>
          <a:xfrm>
            <a:off x="9582232" y="5454544"/>
            <a:ext cx="1555688" cy="433046"/>
            <a:chOff x="3670359" y="4482855"/>
            <a:chExt cx="3209683" cy="893458"/>
          </a:xfrm>
        </p:grpSpPr>
        <p:sp>
          <p:nvSpPr>
            <p:cNvPr id="62" name="任意多边形: 形状 61">
              <a:extLst>
                <a:ext uri="{FF2B5EF4-FFF2-40B4-BE49-F238E27FC236}">
                  <a16:creationId xmlns:a16="http://schemas.microsoft.com/office/drawing/2014/main" id="{8E267C62-4543-401A-80B8-A9CA06BE2A1E}"/>
                </a:ext>
              </a:extLst>
            </p:cNvPr>
            <p:cNvSpPr/>
            <p:nvPr/>
          </p:nvSpPr>
          <p:spPr>
            <a:xfrm flipH="1">
              <a:off x="6021508" y="5279990"/>
              <a:ext cx="226920" cy="96323"/>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3" name="任意多边形: 形状 62">
              <a:extLst>
                <a:ext uri="{FF2B5EF4-FFF2-40B4-BE49-F238E27FC236}">
                  <a16:creationId xmlns:a16="http://schemas.microsoft.com/office/drawing/2014/main" id="{FB88A7F1-B825-4B31-8CF9-F79F3395A908}"/>
                </a:ext>
              </a:extLst>
            </p:cNvPr>
            <p:cNvSpPr/>
            <p:nvPr/>
          </p:nvSpPr>
          <p:spPr>
            <a:xfrm flipH="1">
              <a:off x="6653122" y="4482855"/>
              <a:ext cx="226920" cy="96943"/>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4" name="任意多边形: 形状 63">
              <a:extLst>
                <a:ext uri="{FF2B5EF4-FFF2-40B4-BE49-F238E27FC236}">
                  <a16:creationId xmlns:a16="http://schemas.microsoft.com/office/drawing/2014/main" id="{8BBA4816-FB2E-43B7-A6DB-25D5E6FD60EA}"/>
                </a:ext>
              </a:extLst>
            </p:cNvPr>
            <p:cNvSpPr/>
            <p:nvPr/>
          </p:nvSpPr>
          <p:spPr>
            <a:xfrm flipH="1">
              <a:off x="5389032" y="4827519"/>
              <a:ext cx="227781" cy="97346"/>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5" name="任意多边形: 形状 64">
              <a:extLst>
                <a:ext uri="{FF2B5EF4-FFF2-40B4-BE49-F238E27FC236}">
                  <a16:creationId xmlns:a16="http://schemas.microsoft.com/office/drawing/2014/main" id="{0BD4351C-A46E-4A20-BD8D-A07561836DE8}"/>
                </a:ext>
              </a:extLst>
            </p:cNvPr>
            <p:cNvSpPr/>
            <p:nvPr/>
          </p:nvSpPr>
          <p:spPr>
            <a:xfrm flipH="1">
              <a:off x="3670359" y="5245364"/>
              <a:ext cx="159433" cy="69253"/>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6" name="任意多边形: 形状 65">
              <a:extLst>
                <a:ext uri="{FF2B5EF4-FFF2-40B4-BE49-F238E27FC236}">
                  <a16:creationId xmlns:a16="http://schemas.microsoft.com/office/drawing/2014/main" id="{FEFB85CB-FC24-4781-8453-9286D078BC35}"/>
                </a:ext>
              </a:extLst>
            </p:cNvPr>
            <p:cNvSpPr/>
            <p:nvPr/>
          </p:nvSpPr>
          <p:spPr>
            <a:xfrm flipH="1">
              <a:off x="4757418" y="5236941"/>
              <a:ext cx="227782" cy="96461"/>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7" name="任意多边形: 形状 66">
              <a:extLst>
                <a:ext uri="{FF2B5EF4-FFF2-40B4-BE49-F238E27FC236}">
                  <a16:creationId xmlns:a16="http://schemas.microsoft.com/office/drawing/2014/main" id="{BBC90B90-AEF5-4F2B-A6EE-54C50E910C63}"/>
                </a:ext>
              </a:extLst>
            </p:cNvPr>
            <p:cNvSpPr/>
            <p:nvPr/>
          </p:nvSpPr>
          <p:spPr>
            <a:xfrm flipH="1">
              <a:off x="4199937" y="5177702"/>
              <a:ext cx="117374" cy="82183"/>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sp>
        <p:nvSpPr>
          <p:cNvPr id="20" name="TextBox 17">
            <a:extLst>
              <a:ext uri="{FF2B5EF4-FFF2-40B4-BE49-F238E27FC236}">
                <a16:creationId xmlns:a16="http://schemas.microsoft.com/office/drawing/2014/main" id="{4B5CCC00-2A40-4C66-9A8B-145240EAF038}"/>
              </a:ext>
            </a:extLst>
          </p:cNvPr>
          <p:cNvSpPr txBox="1"/>
          <p:nvPr>
            <p:custDataLst>
              <p:tags r:id="rId1"/>
            </p:custDataLst>
          </p:nvPr>
        </p:nvSpPr>
        <p:spPr>
          <a:xfrm>
            <a:off x="1413628" y="1850018"/>
            <a:ext cx="449365" cy="369213"/>
          </a:xfrm>
          <a:custGeom>
            <a:avLst/>
            <a:gdLst/>
            <a:ahLst/>
            <a:cxnLst/>
            <a:rect l="l" t="t" r="r" b="b"/>
            <a:pathLst>
              <a:path w="660172" h="542420">
                <a:moveTo>
                  <a:pt x="628359" y="0"/>
                </a:moveTo>
                <a:lnTo>
                  <a:pt x="660172" y="52492"/>
                </a:lnTo>
                <a:cubicBezTo>
                  <a:pt x="603770" y="81224"/>
                  <a:pt x="561086" y="114429"/>
                  <a:pt x="532123" y="152108"/>
                </a:cubicBezTo>
                <a:cubicBezTo>
                  <a:pt x="503159" y="189787"/>
                  <a:pt x="487518" y="221800"/>
                  <a:pt x="485198" y="248145"/>
                </a:cubicBezTo>
                <a:cubicBezTo>
                  <a:pt x="522015" y="256065"/>
                  <a:pt x="558137" y="272834"/>
                  <a:pt x="593563" y="298450"/>
                </a:cubicBezTo>
                <a:cubicBezTo>
                  <a:pt x="628988" y="324067"/>
                  <a:pt x="648010" y="363502"/>
                  <a:pt x="650628" y="416757"/>
                </a:cubicBezTo>
                <a:cubicBezTo>
                  <a:pt x="649800" y="454005"/>
                  <a:pt x="636743" y="484095"/>
                  <a:pt x="611458" y="507027"/>
                </a:cubicBezTo>
                <a:cubicBezTo>
                  <a:pt x="586173" y="529960"/>
                  <a:pt x="553630" y="541757"/>
                  <a:pt x="513830" y="542420"/>
                </a:cubicBezTo>
                <a:cubicBezTo>
                  <a:pt x="474593" y="542453"/>
                  <a:pt x="441719" y="528866"/>
                  <a:pt x="415208" y="501659"/>
                </a:cubicBezTo>
                <a:cubicBezTo>
                  <a:pt x="388697" y="474452"/>
                  <a:pt x="374911" y="433426"/>
                  <a:pt x="373851" y="378581"/>
                </a:cubicBezTo>
                <a:cubicBezTo>
                  <a:pt x="372823" y="305144"/>
                  <a:pt x="391978" y="234094"/>
                  <a:pt x="431314" y="165430"/>
                </a:cubicBezTo>
                <a:cubicBezTo>
                  <a:pt x="470650" y="96766"/>
                  <a:pt x="536331" y="41623"/>
                  <a:pt x="628359" y="0"/>
                </a:cubicBezTo>
                <a:close/>
                <a:moveTo>
                  <a:pt x="256141" y="0"/>
                </a:moveTo>
                <a:lnTo>
                  <a:pt x="286364" y="52492"/>
                </a:lnTo>
                <a:cubicBezTo>
                  <a:pt x="229961" y="81224"/>
                  <a:pt x="187278" y="114429"/>
                  <a:pt x="158314" y="152108"/>
                </a:cubicBezTo>
                <a:cubicBezTo>
                  <a:pt x="129351" y="189787"/>
                  <a:pt x="113709" y="221800"/>
                  <a:pt x="111389" y="248145"/>
                </a:cubicBezTo>
                <a:cubicBezTo>
                  <a:pt x="148903" y="256065"/>
                  <a:pt x="185223" y="272834"/>
                  <a:pt x="220350" y="298450"/>
                </a:cubicBezTo>
                <a:cubicBezTo>
                  <a:pt x="255478" y="324067"/>
                  <a:pt x="274301" y="363502"/>
                  <a:pt x="276819" y="416757"/>
                </a:cubicBezTo>
                <a:cubicBezTo>
                  <a:pt x="275958" y="454005"/>
                  <a:pt x="262967" y="484095"/>
                  <a:pt x="237848" y="507027"/>
                </a:cubicBezTo>
                <a:cubicBezTo>
                  <a:pt x="212729" y="529960"/>
                  <a:pt x="180650" y="541757"/>
                  <a:pt x="141612" y="542420"/>
                </a:cubicBezTo>
                <a:cubicBezTo>
                  <a:pt x="101613" y="542453"/>
                  <a:pt x="68275" y="528866"/>
                  <a:pt x="41598" y="501659"/>
                </a:cubicBezTo>
                <a:cubicBezTo>
                  <a:pt x="14921" y="474452"/>
                  <a:pt x="1069" y="433426"/>
                  <a:pt x="42" y="378581"/>
                </a:cubicBezTo>
                <a:cubicBezTo>
                  <a:pt x="-1018" y="305144"/>
                  <a:pt x="18202" y="234094"/>
                  <a:pt x="57704" y="165430"/>
                </a:cubicBezTo>
                <a:cubicBezTo>
                  <a:pt x="97206" y="96766"/>
                  <a:pt x="163351" y="41623"/>
                  <a:pt x="256141" y="0"/>
                </a:cubicBezTo>
                <a:close/>
              </a:path>
            </a:pathLst>
          </a:custGeom>
          <a:solidFill>
            <a:schemeClr val="accent1"/>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12500" dirty="0">
              <a:solidFill>
                <a:schemeClr val="accent1"/>
              </a:solidFill>
              <a:latin typeface="思源宋体 CN Heavy" panose="02020900000000000000" pitchFamily="18" charset="-122"/>
              <a:ea typeface="思源宋体 CN Heavy" panose="02020900000000000000" pitchFamily="18" charset="-122"/>
            </a:endParaRPr>
          </a:p>
        </p:txBody>
      </p:sp>
      <p:sp>
        <p:nvSpPr>
          <p:cNvPr id="16" name="文本框 15">
            <a:extLst>
              <a:ext uri="{FF2B5EF4-FFF2-40B4-BE49-F238E27FC236}">
                <a16:creationId xmlns:a16="http://schemas.microsoft.com/office/drawing/2014/main" id="{A66DE082-B5CA-44BB-9FB3-149B02EB3F01}"/>
              </a:ext>
            </a:extLst>
          </p:cNvPr>
          <p:cNvSpPr txBox="1"/>
          <p:nvPr/>
        </p:nvSpPr>
        <p:spPr>
          <a:xfrm>
            <a:off x="1360214" y="4344325"/>
            <a:ext cx="9279467" cy="276998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800" b="0" i="0" u="sng"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时时</a:t>
            </a:r>
            <a:r>
              <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应事作俗下文字，下笔令</a:t>
            </a:r>
            <a:r>
              <a:rPr kumimoji="0" lang="zh-CN" altLang="zh-CN" sz="1800" b="0" i="0" u="sng"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人</a:t>
            </a:r>
            <a:r>
              <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惭。……不知古文，真何用于今世也，然以俟知者知耳。</a:t>
            </a:r>
            <a:endParaRPr kumimoji="0" lang="en-US"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rPr>
              <a:t> </a:t>
            </a:r>
            <a:endParaRPr kumimoji="0" lang="en-US" altLang="zh-CN" sz="18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rPr>
              <a:t>                                                                                                                                        </a:t>
            </a:r>
            <a:r>
              <a:rPr kumimoji="0" lang="zh-CN" altLang="zh-CN" sz="1400" b="0" i="0" u="none" strike="noStrike" cap="none" normalizeH="0" baseline="0" dirty="0">
                <a:ln>
                  <a:noFill/>
                </a:ln>
                <a:solidFill>
                  <a:schemeClr val="tx1"/>
                </a:solidFill>
                <a:effectLst/>
              </a:rPr>
              <a:t>（韩愈《与冯宿论文书》</a:t>
            </a:r>
            <a:endParaRPr kumimoji="0" lang="en-US" altLang="zh-CN"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rPr>
              <a:t>So often, I have to write just for the purpose of socializing. This makes me feel ashamed. ...What good can classical prose do for today’s world? I just hope that there will be people who can truly appreciate our writing.                                                                          </a:t>
            </a:r>
          </a:p>
          <a:p>
            <a:pPr marL="0" marR="0" lvl="0" indent="0" algn="just" defTabSz="914400" rtl="0" eaLnBrk="0" fontAlgn="base" latinLnBrk="0" hangingPunct="0">
              <a:lnSpc>
                <a:spcPct val="100000"/>
              </a:lnSpc>
              <a:spcBef>
                <a:spcPct val="0"/>
              </a:spcBef>
              <a:spcAft>
                <a:spcPct val="0"/>
              </a:spcAft>
              <a:buClrTx/>
              <a:buSzTx/>
              <a:buFontTx/>
              <a:buNone/>
              <a:tabLst/>
            </a:pPr>
            <a:r>
              <a:rPr lang="en-US" altLang="zh-CN" sz="1400" dirty="0"/>
              <a:t>                                                                                                     </a:t>
            </a:r>
            <a:r>
              <a:rPr kumimoji="0" lang="en-US" altLang="zh-CN" sz="1400" b="0" i="0" u="none" strike="noStrike" cap="none" normalizeH="0" baseline="0" dirty="0">
                <a:ln>
                  <a:noFill/>
                </a:ln>
                <a:solidFill>
                  <a:schemeClr val="tx1"/>
                </a:solidFill>
                <a:effectLst/>
              </a:rPr>
              <a:t>(Han Yu: </a:t>
            </a:r>
            <a:r>
              <a:rPr kumimoji="0" lang="en-US" altLang="zh-CN" sz="1400" b="0" i="1" u="none" strike="noStrike" cap="none" normalizeH="0" baseline="0" dirty="0">
                <a:ln>
                  <a:noFill/>
                </a:ln>
                <a:solidFill>
                  <a:schemeClr val="tx1"/>
                </a:solidFill>
                <a:effectLst/>
              </a:rPr>
              <a:t>Letter to Feng </a:t>
            </a:r>
            <a:r>
              <a:rPr kumimoji="0" lang="en-US" altLang="zh-CN" sz="1400" b="0" i="1" u="none" strike="noStrike" cap="none" normalizeH="0" baseline="0" dirty="0" err="1">
                <a:ln>
                  <a:noFill/>
                </a:ln>
                <a:solidFill>
                  <a:schemeClr val="tx1"/>
                </a:solidFill>
                <a:effectLst/>
              </a:rPr>
              <a:t>Su</a:t>
            </a:r>
            <a:r>
              <a:rPr kumimoji="0" lang="en-US" altLang="zh-CN" sz="1400" b="0" i="1" u="none" strike="noStrike" cap="none" normalizeH="0" baseline="0" dirty="0">
                <a:ln>
                  <a:noFill/>
                </a:ln>
                <a:solidFill>
                  <a:schemeClr val="tx1"/>
                </a:solidFill>
                <a:effectLst/>
              </a:rPr>
              <a:t> on Prose Writing</a:t>
            </a:r>
            <a:r>
              <a:rPr kumimoji="0" lang="en-US" altLang="zh-CN" sz="1400" b="0" i="0" u="none" strike="noStrike" cap="none" normalizeH="0" baseline="0" dirty="0">
                <a:ln>
                  <a:noFill/>
                </a:ln>
                <a:solidFill>
                  <a:schemeClr val="tx1"/>
                </a:solidFill>
                <a:effectLst/>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zh-CN" altLang="zh-CN" sz="4000" b="0" i="0" u="none" strike="noStrike" cap="none" normalizeH="0" baseline="0" dirty="0">
                <a:ln>
                  <a:noFill/>
                </a:ln>
                <a:solidFill>
                  <a:schemeClr val="tx1"/>
                </a:solidFill>
                <a:effectLst/>
                <a:latin typeface="Arial" panose="020B0604020202020204" pitchFamily="34" charset="0"/>
              </a:rPr>
              <a:t> </a:t>
            </a:r>
            <a:endParaRPr kumimoji="0" lang="en-US" altLang="zh-CN"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6455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1AC7194-38D1-4451-A088-EB0ADB4FE753}"/>
              </a:ext>
            </a:extLst>
          </p:cNvPr>
          <p:cNvSpPr txBox="1"/>
          <p:nvPr/>
        </p:nvSpPr>
        <p:spPr>
          <a:xfrm>
            <a:off x="3266927" y="2333835"/>
            <a:ext cx="5733277" cy="923330"/>
          </a:xfrm>
          <a:prstGeom prst="rect">
            <a:avLst/>
          </a:prstGeom>
          <a:noFill/>
        </p:spPr>
        <p:txBody>
          <a:bodyPr wrap="square" lIns="0" tIns="0" rIns="0" bIns="0" rtlCol="0" anchor="t">
            <a:noAutofit/>
          </a:bodyPr>
          <a:lstStyle/>
          <a:p>
            <a:pPr algn="ctr"/>
            <a:r>
              <a:rPr lang="en-US" altLang="zh-CN" sz="6000" dirty="0">
                <a:solidFill>
                  <a:schemeClr val="accent1"/>
                </a:solidFill>
                <a:latin typeface="+mj-ea"/>
                <a:ea typeface="+mj-ea"/>
              </a:rPr>
              <a:t>The Movement</a:t>
            </a:r>
          </a:p>
        </p:txBody>
      </p:sp>
      <p:sp>
        <p:nvSpPr>
          <p:cNvPr id="10" name="文本框 9">
            <a:extLst>
              <a:ext uri="{FF2B5EF4-FFF2-40B4-BE49-F238E27FC236}">
                <a16:creationId xmlns:a16="http://schemas.microsoft.com/office/drawing/2014/main" id="{9D244AC5-5385-43B0-9E4E-EECBFD7CE522}"/>
              </a:ext>
            </a:extLst>
          </p:cNvPr>
          <p:cNvSpPr txBox="1"/>
          <p:nvPr/>
        </p:nvSpPr>
        <p:spPr>
          <a:xfrm>
            <a:off x="3829793" y="3290501"/>
            <a:ext cx="4305766" cy="227902"/>
          </a:xfrm>
          <a:prstGeom prst="rect">
            <a:avLst/>
          </a:prstGeom>
          <a:noFill/>
        </p:spPr>
        <p:txBody>
          <a:bodyPr wrap="square" lIns="0" tIns="0" rIns="0" bIns="0" rtlCol="0" anchor="t">
            <a:noAutofit/>
          </a:bodyPr>
          <a:lstStyle/>
          <a:p>
            <a:pPr algn="ctr"/>
            <a:r>
              <a:rPr lang="en-US" altLang="zh-CN" dirty="0">
                <a:solidFill>
                  <a:schemeClr val="accent1"/>
                </a:solidFill>
                <a:latin typeface="+mn-ea"/>
              </a:rPr>
              <a:t>   in The Tang Dynasty</a:t>
            </a:r>
            <a:endParaRPr lang="en-US" altLang="zh-CN" sz="4000" dirty="0">
              <a:solidFill>
                <a:schemeClr val="accent1"/>
              </a:solidFill>
              <a:latin typeface="+mj-ea"/>
              <a:ea typeface="+mj-ea"/>
            </a:endParaRPr>
          </a:p>
        </p:txBody>
      </p:sp>
      <p:grpSp>
        <p:nvGrpSpPr>
          <p:cNvPr id="11" name="组合 10">
            <a:extLst>
              <a:ext uri="{FF2B5EF4-FFF2-40B4-BE49-F238E27FC236}">
                <a16:creationId xmlns:a16="http://schemas.microsoft.com/office/drawing/2014/main" id="{1C16317B-1DD0-403A-8E74-E32B5561C63A}"/>
              </a:ext>
            </a:extLst>
          </p:cNvPr>
          <p:cNvGrpSpPr/>
          <p:nvPr/>
        </p:nvGrpSpPr>
        <p:grpSpPr>
          <a:xfrm>
            <a:off x="9824920" y="1118909"/>
            <a:ext cx="2374129" cy="407908"/>
            <a:chOff x="8664212" y="2998449"/>
            <a:chExt cx="2374129" cy="407908"/>
          </a:xfrm>
        </p:grpSpPr>
        <p:cxnSp>
          <p:nvCxnSpPr>
            <p:cNvPr id="12" name="直接连接符 11">
              <a:extLst>
                <a:ext uri="{FF2B5EF4-FFF2-40B4-BE49-F238E27FC236}">
                  <a16:creationId xmlns:a16="http://schemas.microsoft.com/office/drawing/2014/main" id="{7BD4BF65-D502-438F-9FD2-4A3A75AC0213}"/>
                </a:ext>
              </a:extLst>
            </p:cNvPr>
            <p:cNvCxnSpPr>
              <a:cxnSpLocks/>
              <a:stCxn id="17"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6265CEE1-6ED0-4FAA-9FEB-160617236777}"/>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CB6F220-229E-42B7-BDDF-6A353D1AFEA9}"/>
                </a:ext>
              </a:extLst>
            </p:cNvPr>
            <p:cNvCxnSpPr>
              <a:cxnSpLocks/>
              <a:stCxn id="17" idx="0"/>
              <a:endCxn id="16"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椭圆 8">
              <a:extLst>
                <a:ext uri="{FF2B5EF4-FFF2-40B4-BE49-F238E27FC236}">
                  <a16:creationId xmlns:a16="http://schemas.microsoft.com/office/drawing/2014/main" id="{3DA1A580-18E5-4DBD-82F3-84C8BDF0A6D8}"/>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6" name="椭圆 8">
              <a:extLst>
                <a:ext uri="{FF2B5EF4-FFF2-40B4-BE49-F238E27FC236}">
                  <a16:creationId xmlns:a16="http://schemas.microsoft.com/office/drawing/2014/main" id="{9C7118DC-AF00-436B-AD37-A2314E1DDDD5}"/>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7" name="弧形 16">
              <a:extLst>
                <a:ext uri="{FF2B5EF4-FFF2-40B4-BE49-F238E27FC236}">
                  <a16:creationId xmlns:a16="http://schemas.microsoft.com/office/drawing/2014/main" id="{22984206-3424-4BBC-8265-450544F3B87A}"/>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8" name="弧形 17">
              <a:extLst>
                <a:ext uri="{FF2B5EF4-FFF2-40B4-BE49-F238E27FC236}">
                  <a16:creationId xmlns:a16="http://schemas.microsoft.com/office/drawing/2014/main" id="{13C76D7C-688B-4B5E-9197-B30831D08F1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grpSp>
        <p:nvGrpSpPr>
          <p:cNvPr id="19" name="组合 18">
            <a:extLst>
              <a:ext uri="{FF2B5EF4-FFF2-40B4-BE49-F238E27FC236}">
                <a16:creationId xmlns:a16="http://schemas.microsoft.com/office/drawing/2014/main" id="{1670948B-2791-4F75-895E-72228C117A6C}"/>
              </a:ext>
            </a:extLst>
          </p:cNvPr>
          <p:cNvGrpSpPr/>
          <p:nvPr/>
        </p:nvGrpSpPr>
        <p:grpSpPr>
          <a:xfrm>
            <a:off x="-29260" y="1107736"/>
            <a:ext cx="2486206" cy="839708"/>
            <a:chOff x="2162311" y="2604590"/>
            <a:chExt cx="2486206" cy="839708"/>
          </a:xfrm>
        </p:grpSpPr>
        <p:cxnSp>
          <p:nvCxnSpPr>
            <p:cNvPr id="20" name="直接连接符 19">
              <a:extLst>
                <a:ext uri="{FF2B5EF4-FFF2-40B4-BE49-F238E27FC236}">
                  <a16:creationId xmlns:a16="http://schemas.microsoft.com/office/drawing/2014/main" id="{27C60D0F-F6A7-4D1C-B32E-045E5BBBF77D}"/>
                </a:ext>
              </a:extLst>
            </p:cNvPr>
            <p:cNvCxnSpPr>
              <a:cxnSpLocks/>
            </p:cNvCxnSpPr>
            <p:nvPr/>
          </p:nvCxnSpPr>
          <p:spPr>
            <a:xfrm>
              <a:off x="3195320" y="3012498"/>
              <a:ext cx="134112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FE27433-3B99-404B-A832-1A9006784888}"/>
                </a:ext>
              </a:extLst>
            </p:cNvPr>
            <p:cNvCxnSpPr/>
            <p:nvPr/>
          </p:nvCxnSpPr>
          <p:spPr>
            <a:xfrm>
              <a:off x="2162311" y="2604590"/>
              <a:ext cx="1940638"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椭圆 8">
              <a:extLst>
                <a:ext uri="{FF2B5EF4-FFF2-40B4-BE49-F238E27FC236}">
                  <a16:creationId xmlns:a16="http://schemas.microsoft.com/office/drawing/2014/main" id="{32F5F14C-68D8-4947-AEA9-EBA867202410}"/>
                </a:ext>
              </a:extLst>
            </p:cNvPr>
            <p:cNvSpPr/>
            <p:nvPr/>
          </p:nvSpPr>
          <p:spPr>
            <a:xfrm flipH="1">
              <a:off x="4096135" y="2604591"/>
              <a:ext cx="203954" cy="407908"/>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cxnSp>
          <p:nvCxnSpPr>
            <p:cNvPr id="23" name="直接连接符 22">
              <a:extLst>
                <a:ext uri="{FF2B5EF4-FFF2-40B4-BE49-F238E27FC236}">
                  <a16:creationId xmlns:a16="http://schemas.microsoft.com/office/drawing/2014/main" id="{3941DF77-EB29-4BB7-AFDF-8D58188CFF85}"/>
                </a:ext>
              </a:extLst>
            </p:cNvPr>
            <p:cNvCxnSpPr>
              <a:cxnSpLocks/>
            </p:cNvCxnSpPr>
            <p:nvPr/>
          </p:nvCxnSpPr>
          <p:spPr>
            <a:xfrm>
              <a:off x="4008120" y="323601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0FA865A-BC54-4219-822F-8E51F1BAACE4}"/>
                </a:ext>
              </a:extLst>
            </p:cNvPr>
            <p:cNvCxnSpPr>
              <a:cxnSpLocks/>
            </p:cNvCxnSpPr>
            <p:nvPr/>
          </p:nvCxnSpPr>
          <p:spPr>
            <a:xfrm>
              <a:off x="4008120" y="344429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025381A-2C73-4F2D-86D4-C333FA3AE0D4}"/>
                </a:ext>
              </a:extLst>
            </p:cNvPr>
            <p:cNvCxnSpPr>
              <a:cxnSpLocks/>
              <a:endCxn id="28" idx="0"/>
            </p:cNvCxnSpPr>
            <p:nvPr/>
          </p:nvCxnSpPr>
          <p:spPr>
            <a:xfrm flipV="1">
              <a:off x="3188210" y="2814377"/>
              <a:ext cx="656433"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6" name="椭圆 8">
              <a:extLst>
                <a:ext uri="{FF2B5EF4-FFF2-40B4-BE49-F238E27FC236}">
                  <a16:creationId xmlns:a16="http://schemas.microsoft.com/office/drawing/2014/main" id="{0EC97CB8-3996-4CD0-8A31-1896256E93A5}"/>
                </a:ext>
              </a:extLst>
            </p:cNvPr>
            <p:cNvSpPr/>
            <p:nvPr/>
          </p:nvSpPr>
          <p:spPr>
            <a:xfrm flipH="1">
              <a:off x="3649134"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7" name="椭圆 8">
              <a:extLst>
                <a:ext uri="{FF2B5EF4-FFF2-40B4-BE49-F238E27FC236}">
                  <a16:creationId xmlns:a16="http://schemas.microsoft.com/office/drawing/2014/main" id="{7E711401-7DC6-42B5-8938-BB8458423056}"/>
                </a:ext>
              </a:extLst>
            </p:cNvPr>
            <p:cNvSpPr/>
            <p:nvPr/>
          </p:nvSpPr>
          <p:spPr>
            <a:xfrm flipH="1">
              <a:off x="3754028"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8" name="椭圆 8">
              <a:extLst>
                <a:ext uri="{FF2B5EF4-FFF2-40B4-BE49-F238E27FC236}">
                  <a16:creationId xmlns:a16="http://schemas.microsoft.com/office/drawing/2014/main" id="{24B6BB9E-B0D9-47F2-9F10-245FE82890B6}"/>
                </a:ext>
              </a:extLst>
            </p:cNvPr>
            <p:cNvSpPr/>
            <p:nvPr/>
          </p:nvSpPr>
          <p:spPr>
            <a:xfrm flipH="1">
              <a:off x="3844643"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9" name="弧形 28">
              <a:extLst>
                <a:ext uri="{FF2B5EF4-FFF2-40B4-BE49-F238E27FC236}">
                  <a16:creationId xmlns:a16="http://schemas.microsoft.com/office/drawing/2014/main" id="{AEFC2CDD-5FFB-48B6-997A-2D10061CA84A}"/>
                </a:ext>
              </a:extLst>
            </p:cNvPr>
            <p:cNvSpPr/>
            <p:nvPr/>
          </p:nvSpPr>
          <p:spPr>
            <a:xfrm flipH="1">
              <a:off x="3096122"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0" name="弧形 29">
              <a:extLst>
                <a:ext uri="{FF2B5EF4-FFF2-40B4-BE49-F238E27FC236}">
                  <a16:creationId xmlns:a16="http://schemas.microsoft.com/office/drawing/2014/main" id="{9ACCA2D5-95E5-49D2-A2B4-DF0A616D7B90}"/>
                </a:ext>
              </a:extLst>
            </p:cNvPr>
            <p:cNvSpPr/>
            <p:nvPr/>
          </p:nvSpPr>
          <p:spPr>
            <a:xfrm flipH="1">
              <a:off x="3201370"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1" name="弧形 30">
              <a:extLst>
                <a:ext uri="{FF2B5EF4-FFF2-40B4-BE49-F238E27FC236}">
                  <a16:creationId xmlns:a16="http://schemas.microsoft.com/office/drawing/2014/main" id="{EAC13EEE-5708-4F22-8E93-687DC5356BC0}"/>
                </a:ext>
              </a:extLst>
            </p:cNvPr>
            <p:cNvSpPr/>
            <p:nvPr/>
          </p:nvSpPr>
          <p:spPr>
            <a:xfrm flipH="1">
              <a:off x="3306646"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2" name="椭圆 8">
              <a:extLst>
                <a:ext uri="{FF2B5EF4-FFF2-40B4-BE49-F238E27FC236}">
                  <a16:creationId xmlns:a16="http://schemas.microsoft.com/office/drawing/2014/main" id="{4BE03D9C-C337-4F2F-9D19-312DD1A60CD7}"/>
                </a:ext>
              </a:extLst>
            </p:cNvPr>
            <p:cNvSpPr/>
            <p:nvPr/>
          </p:nvSpPr>
          <p:spPr>
            <a:xfrm flipH="1">
              <a:off x="4536440"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3" name="椭圆 8">
              <a:extLst>
                <a:ext uri="{FF2B5EF4-FFF2-40B4-BE49-F238E27FC236}">
                  <a16:creationId xmlns:a16="http://schemas.microsoft.com/office/drawing/2014/main" id="{0180373E-1CAA-4586-8C0A-76B532BDDEE3}"/>
                </a:ext>
              </a:extLst>
            </p:cNvPr>
            <p:cNvSpPr/>
            <p:nvPr/>
          </p:nvSpPr>
          <p:spPr>
            <a:xfrm flipH="1">
              <a:off x="4414202"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4" name="椭圆 8">
              <a:extLst>
                <a:ext uri="{FF2B5EF4-FFF2-40B4-BE49-F238E27FC236}">
                  <a16:creationId xmlns:a16="http://schemas.microsoft.com/office/drawing/2014/main" id="{DD3139DF-7134-47EB-92D1-3FD1102A53A4}"/>
                </a:ext>
              </a:extLst>
            </p:cNvPr>
            <p:cNvSpPr/>
            <p:nvPr/>
          </p:nvSpPr>
          <p:spPr>
            <a:xfrm>
              <a:off x="3910012" y="3236017"/>
              <a:ext cx="103824" cy="207646"/>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grpSp>
      <p:grpSp>
        <p:nvGrpSpPr>
          <p:cNvPr id="35" name="组合 34">
            <a:extLst>
              <a:ext uri="{FF2B5EF4-FFF2-40B4-BE49-F238E27FC236}">
                <a16:creationId xmlns:a16="http://schemas.microsoft.com/office/drawing/2014/main" id="{5940E540-6107-4EE5-A557-2E5D6B30C13E}"/>
              </a:ext>
            </a:extLst>
          </p:cNvPr>
          <p:cNvGrpSpPr/>
          <p:nvPr/>
        </p:nvGrpSpPr>
        <p:grpSpPr>
          <a:xfrm flipH="1">
            <a:off x="9767754" y="1631711"/>
            <a:ext cx="2374129" cy="407908"/>
            <a:chOff x="8664212" y="2998449"/>
            <a:chExt cx="2374129" cy="407908"/>
          </a:xfrm>
        </p:grpSpPr>
        <p:cxnSp>
          <p:nvCxnSpPr>
            <p:cNvPr id="36" name="直接连接符 35">
              <a:extLst>
                <a:ext uri="{FF2B5EF4-FFF2-40B4-BE49-F238E27FC236}">
                  <a16:creationId xmlns:a16="http://schemas.microsoft.com/office/drawing/2014/main" id="{B8F03D5A-4D6F-4871-88D0-2DF446FE2082}"/>
                </a:ext>
              </a:extLst>
            </p:cNvPr>
            <p:cNvCxnSpPr>
              <a:cxnSpLocks/>
              <a:stCxn id="41"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ED72B4B-B22B-48B0-BDF3-171BE457A526}"/>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F029B15-BFA1-4FC8-8D1F-570FA572F7A4}"/>
                </a:ext>
              </a:extLst>
            </p:cNvPr>
            <p:cNvCxnSpPr>
              <a:cxnSpLocks/>
              <a:stCxn id="41" idx="0"/>
              <a:endCxn id="40"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椭圆 8">
              <a:extLst>
                <a:ext uri="{FF2B5EF4-FFF2-40B4-BE49-F238E27FC236}">
                  <a16:creationId xmlns:a16="http://schemas.microsoft.com/office/drawing/2014/main" id="{E2C7992D-273B-43AD-AC37-C695EF077D81}"/>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0" name="椭圆 8">
              <a:extLst>
                <a:ext uri="{FF2B5EF4-FFF2-40B4-BE49-F238E27FC236}">
                  <a16:creationId xmlns:a16="http://schemas.microsoft.com/office/drawing/2014/main" id="{EBA212C5-77E1-41A6-A630-A6C33E2DE5FD}"/>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1" name="弧形 40">
              <a:extLst>
                <a:ext uri="{FF2B5EF4-FFF2-40B4-BE49-F238E27FC236}">
                  <a16:creationId xmlns:a16="http://schemas.microsoft.com/office/drawing/2014/main" id="{7AF28B67-12F6-4F79-8E1C-42EFEBECA1B0}"/>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42" name="弧形 41">
              <a:extLst>
                <a:ext uri="{FF2B5EF4-FFF2-40B4-BE49-F238E27FC236}">
                  <a16:creationId xmlns:a16="http://schemas.microsoft.com/office/drawing/2014/main" id="{50FB0652-E274-4180-BBAF-07D0B34E009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sp>
        <p:nvSpPr>
          <p:cNvPr id="44" name="任意多边形: 形状 43">
            <a:extLst>
              <a:ext uri="{FF2B5EF4-FFF2-40B4-BE49-F238E27FC236}">
                <a16:creationId xmlns:a16="http://schemas.microsoft.com/office/drawing/2014/main" id="{8D0804DD-7D8C-442B-8C7C-BC347E283125}"/>
              </a:ext>
            </a:extLst>
          </p:cNvPr>
          <p:cNvSpPr/>
          <p:nvPr/>
        </p:nvSpPr>
        <p:spPr>
          <a:xfrm flipH="1">
            <a:off x="6021508" y="5279990"/>
            <a:ext cx="226920" cy="96323"/>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5" name="任意多边形: 形状 44">
            <a:extLst>
              <a:ext uri="{FF2B5EF4-FFF2-40B4-BE49-F238E27FC236}">
                <a16:creationId xmlns:a16="http://schemas.microsoft.com/office/drawing/2014/main" id="{AB8D9A61-34ED-4328-80C8-F6C63494BCFA}"/>
              </a:ext>
            </a:extLst>
          </p:cNvPr>
          <p:cNvSpPr/>
          <p:nvPr/>
        </p:nvSpPr>
        <p:spPr>
          <a:xfrm flipH="1">
            <a:off x="6653122" y="4482855"/>
            <a:ext cx="226920" cy="96943"/>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6" name="任意多边形: 形状 45">
            <a:extLst>
              <a:ext uri="{FF2B5EF4-FFF2-40B4-BE49-F238E27FC236}">
                <a16:creationId xmlns:a16="http://schemas.microsoft.com/office/drawing/2014/main" id="{4952877C-58DC-4335-B283-CD5B840D7F95}"/>
              </a:ext>
            </a:extLst>
          </p:cNvPr>
          <p:cNvSpPr/>
          <p:nvPr/>
        </p:nvSpPr>
        <p:spPr>
          <a:xfrm flipH="1">
            <a:off x="5389032" y="4827519"/>
            <a:ext cx="227781" cy="97346"/>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7" name="任意多边形: 形状 46">
            <a:extLst>
              <a:ext uri="{FF2B5EF4-FFF2-40B4-BE49-F238E27FC236}">
                <a16:creationId xmlns:a16="http://schemas.microsoft.com/office/drawing/2014/main" id="{DAB4EC96-65EF-4492-AD06-E388A4E31AA5}"/>
              </a:ext>
            </a:extLst>
          </p:cNvPr>
          <p:cNvSpPr/>
          <p:nvPr/>
        </p:nvSpPr>
        <p:spPr>
          <a:xfrm flipH="1">
            <a:off x="7907455" y="5344175"/>
            <a:ext cx="345478" cy="164552"/>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8" name="任意多边形: 形状 47">
            <a:extLst>
              <a:ext uri="{FF2B5EF4-FFF2-40B4-BE49-F238E27FC236}">
                <a16:creationId xmlns:a16="http://schemas.microsoft.com/office/drawing/2014/main" id="{ACCAE456-AA66-4EFF-AD5B-3720B81CE08D}"/>
              </a:ext>
            </a:extLst>
          </p:cNvPr>
          <p:cNvSpPr/>
          <p:nvPr/>
        </p:nvSpPr>
        <p:spPr>
          <a:xfrm flipH="1">
            <a:off x="7284736" y="5335999"/>
            <a:ext cx="117374" cy="80627"/>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9" name="任意多边形: 形状 48">
            <a:extLst>
              <a:ext uri="{FF2B5EF4-FFF2-40B4-BE49-F238E27FC236}">
                <a16:creationId xmlns:a16="http://schemas.microsoft.com/office/drawing/2014/main" id="{1BAE3BD0-54B1-4F77-B0EA-AF6CF2689812}"/>
              </a:ext>
            </a:extLst>
          </p:cNvPr>
          <p:cNvSpPr/>
          <p:nvPr/>
        </p:nvSpPr>
        <p:spPr>
          <a:xfrm flipH="1">
            <a:off x="3670359" y="5245364"/>
            <a:ext cx="159433" cy="69253"/>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0" name="任意多边形: 形状 49">
            <a:extLst>
              <a:ext uri="{FF2B5EF4-FFF2-40B4-BE49-F238E27FC236}">
                <a16:creationId xmlns:a16="http://schemas.microsoft.com/office/drawing/2014/main" id="{0472B930-75C0-44CA-A390-9548E58CA0B0}"/>
              </a:ext>
            </a:extLst>
          </p:cNvPr>
          <p:cNvSpPr/>
          <p:nvPr/>
        </p:nvSpPr>
        <p:spPr>
          <a:xfrm flipH="1">
            <a:off x="7738212" y="4253713"/>
            <a:ext cx="302834" cy="133796"/>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1" name="任意多边形: 形状 50">
            <a:extLst>
              <a:ext uri="{FF2B5EF4-FFF2-40B4-BE49-F238E27FC236}">
                <a16:creationId xmlns:a16="http://schemas.microsoft.com/office/drawing/2014/main" id="{02E834E3-9FE1-45AF-8BC2-B367DE884D79}"/>
              </a:ext>
            </a:extLst>
          </p:cNvPr>
          <p:cNvSpPr/>
          <p:nvPr/>
        </p:nvSpPr>
        <p:spPr>
          <a:xfrm flipH="1">
            <a:off x="4757418" y="5236941"/>
            <a:ext cx="227782" cy="96461"/>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2" name="任意多边形: 形状 51">
            <a:extLst>
              <a:ext uri="{FF2B5EF4-FFF2-40B4-BE49-F238E27FC236}">
                <a16:creationId xmlns:a16="http://schemas.microsoft.com/office/drawing/2014/main" id="{FC95EB64-352B-4FCB-B109-B9B3CC77E4D7}"/>
              </a:ext>
            </a:extLst>
          </p:cNvPr>
          <p:cNvSpPr/>
          <p:nvPr/>
        </p:nvSpPr>
        <p:spPr>
          <a:xfrm flipH="1">
            <a:off x="4199937" y="5177702"/>
            <a:ext cx="117374" cy="82183"/>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nvGrpSpPr>
          <p:cNvPr id="152" name="组合 151">
            <a:extLst>
              <a:ext uri="{FF2B5EF4-FFF2-40B4-BE49-F238E27FC236}">
                <a16:creationId xmlns:a16="http://schemas.microsoft.com/office/drawing/2014/main" id="{08B6ACF6-142B-4502-89FF-7B2F45038EE3}"/>
              </a:ext>
            </a:extLst>
          </p:cNvPr>
          <p:cNvGrpSpPr/>
          <p:nvPr/>
        </p:nvGrpSpPr>
        <p:grpSpPr>
          <a:xfrm rot="11700000">
            <a:off x="8795012" y="2747723"/>
            <a:ext cx="424329" cy="494811"/>
            <a:chOff x="6020759" y="3699763"/>
            <a:chExt cx="1141241" cy="1330802"/>
          </a:xfrm>
          <a:solidFill>
            <a:schemeClr val="tx1"/>
          </a:solidFill>
        </p:grpSpPr>
        <p:sp>
          <p:nvSpPr>
            <p:cNvPr id="153" name="任意多边形: 形状 152">
              <a:extLst>
                <a:ext uri="{FF2B5EF4-FFF2-40B4-BE49-F238E27FC236}">
                  <a16:creationId xmlns:a16="http://schemas.microsoft.com/office/drawing/2014/main" id="{C9A665DD-96DF-43A2-8CF6-DB1EE977C227}"/>
                </a:ext>
              </a:extLst>
            </p:cNvPr>
            <p:cNvSpPr/>
            <p:nvPr/>
          </p:nvSpPr>
          <p:spPr>
            <a:xfrm>
              <a:off x="6651889" y="3945267"/>
              <a:ext cx="9377" cy="7999"/>
            </a:xfrm>
            <a:custGeom>
              <a:avLst/>
              <a:gdLst>
                <a:gd name="connsiteX0" fmla="*/ 510 w 9377"/>
                <a:gd name="connsiteY0" fmla="*/ 1650 h 7999"/>
                <a:gd name="connsiteX1" fmla="*/ 8921 w 9377"/>
                <a:gd name="connsiteY1" fmla="*/ 6308 h 7999"/>
                <a:gd name="connsiteX2" fmla="*/ 510 w 9377"/>
                <a:gd name="connsiteY2" fmla="*/ 1650 h 7999"/>
              </a:gdLst>
              <a:ahLst/>
              <a:cxnLst>
                <a:cxn ang="0">
                  <a:pos x="connsiteX0" y="connsiteY0"/>
                </a:cxn>
                <a:cxn ang="0">
                  <a:pos x="connsiteX1" y="connsiteY1"/>
                </a:cxn>
                <a:cxn ang="0">
                  <a:pos x="connsiteX2" y="connsiteY2"/>
                </a:cxn>
              </a:cxnLst>
              <a:rect l="l" t="t" r="r" b="b"/>
              <a:pathLst>
                <a:path w="9377" h="7999">
                  <a:moveTo>
                    <a:pt x="510" y="1650"/>
                  </a:moveTo>
                  <a:cubicBezTo>
                    <a:pt x="3325" y="-2371"/>
                    <a:pt x="11367" y="1650"/>
                    <a:pt x="8921" y="6308"/>
                  </a:cubicBezTo>
                  <a:cubicBezTo>
                    <a:pt x="6039" y="10396"/>
                    <a:pt x="-2104" y="6375"/>
                    <a:pt x="510" y="1650"/>
                  </a:cubicBezTo>
                  <a:close/>
                </a:path>
              </a:pathLst>
            </a:custGeom>
            <a:grpFill/>
            <a:ln w="3349" cap="flat">
              <a:noFill/>
              <a:prstDash val="solid"/>
              <a:miter/>
            </a:ln>
          </p:spPr>
          <p:txBody>
            <a:bodyPr rtlCol="0" anchor="ctr">
              <a:noAutofit/>
            </a:bodyPr>
            <a:lstStyle/>
            <a:p>
              <a:endParaRPr lang="zh-CN" altLang="en-US"/>
            </a:p>
          </p:txBody>
        </p:sp>
        <p:sp>
          <p:nvSpPr>
            <p:cNvPr id="154" name="任意多边形: 形状 153">
              <a:extLst>
                <a:ext uri="{FF2B5EF4-FFF2-40B4-BE49-F238E27FC236}">
                  <a16:creationId xmlns:a16="http://schemas.microsoft.com/office/drawing/2014/main" id="{F9F6657B-85B1-4660-87A0-2907C9557C29}"/>
                </a:ext>
              </a:extLst>
            </p:cNvPr>
            <p:cNvSpPr/>
            <p:nvPr/>
          </p:nvSpPr>
          <p:spPr>
            <a:xfrm>
              <a:off x="6020759" y="3699763"/>
              <a:ext cx="948235" cy="1085186"/>
            </a:xfrm>
            <a:custGeom>
              <a:avLst/>
              <a:gdLst>
                <a:gd name="connsiteX0" fmla="*/ 497392 w 948234"/>
                <a:gd name="connsiteY0" fmla="*/ 0 h 1085187"/>
                <a:gd name="connsiteX1" fmla="*/ 502485 w 948234"/>
                <a:gd name="connsiteY1" fmla="*/ 2212 h 1085187"/>
                <a:gd name="connsiteX2" fmla="*/ 518101 w 948234"/>
                <a:gd name="connsiteY2" fmla="*/ 15348 h 1085187"/>
                <a:gd name="connsiteX3" fmla="*/ 644299 w 948234"/>
                <a:gd name="connsiteY3" fmla="*/ 20374 h 1085187"/>
                <a:gd name="connsiteX4" fmla="*/ 671107 w 948234"/>
                <a:gd name="connsiteY4" fmla="*/ 13471 h 1085187"/>
                <a:gd name="connsiteX5" fmla="*/ 681428 w 948234"/>
                <a:gd name="connsiteY5" fmla="*/ 25166 h 1085187"/>
                <a:gd name="connsiteX6" fmla="*/ 744494 w 948234"/>
                <a:gd name="connsiteY6" fmla="*/ 39542 h 1085187"/>
                <a:gd name="connsiteX7" fmla="*/ 831218 w 948234"/>
                <a:gd name="connsiteY7" fmla="*/ 64071 h 1085187"/>
                <a:gd name="connsiteX8" fmla="*/ 842075 w 948234"/>
                <a:gd name="connsiteY8" fmla="*/ 49226 h 1085187"/>
                <a:gd name="connsiteX9" fmla="*/ 871899 w 948234"/>
                <a:gd name="connsiteY9" fmla="*/ 83306 h 1085187"/>
                <a:gd name="connsiteX10" fmla="*/ 907956 w 948234"/>
                <a:gd name="connsiteY10" fmla="*/ 83440 h 1085187"/>
                <a:gd name="connsiteX11" fmla="*/ 929168 w 948234"/>
                <a:gd name="connsiteY11" fmla="*/ 124355 h 1085187"/>
                <a:gd name="connsiteX12" fmla="*/ 948235 w 948234"/>
                <a:gd name="connsiteY12" fmla="*/ 175257 h 1085187"/>
                <a:gd name="connsiteX13" fmla="*/ 933356 w 948234"/>
                <a:gd name="connsiteY13" fmla="*/ 198413 h 1085187"/>
                <a:gd name="connsiteX14" fmla="*/ 941365 w 948234"/>
                <a:gd name="connsiteY14" fmla="*/ 230314 h 1085187"/>
                <a:gd name="connsiteX15" fmla="*/ 913518 w 948234"/>
                <a:gd name="connsiteY15" fmla="*/ 317440 h 1085187"/>
                <a:gd name="connsiteX16" fmla="*/ 901857 w 948234"/>
                <a:gd name="connsiteY16" fmla="*/ 282322 h 1085187"/>
                <a:gd name="connsiteX17" fmla="*/ 876691 w 948234"/>
                <a:gd name="connsiteY17" fmla="*/ 297535 h 1085187"/>
                <a:gd name="connsiteX18" fmla="*/ 818853 w 948234"/>
                <a:gd name="connsiteY18" fmla="*/ 234335 h 1085187"/>
                <a:gd name="connsiteX19" fmla="*/ 736552 w 948234"/>
                <a:gd name="connsiteY19" fmla="*/ 174218 h 1085187"/>
                <a:gd name="connsiteX20" fmla="*/ 682434 w 948234"/>
                <a:gd name="connsiteY20" fmla="*/ 159441 h 1085187"/>
                <a:gd name="connsiteX21" fmla="*/ 625098 w 948234"/>
                <a:gd name="connsiteY21" fmla="*/ 149924 h 1085187"/>
                <a:gd name="connsiteX22" fmla="*/ 590214 w 948234"/>
                <a:gd name="connsiteY22" fmla="*/ 134878 h 1085187"/>
                <a:gd name="connsiteX23" fmla="*/ 567562 w 948234"/>
                <a:gd name="connsiteY23" fmla="*/ 145299 h 1085187"/>
                <a:gd name="connsiteX24" fmla="*/ 573627 w 948234"/>
                <a:gd name="connsiteY24" fmla="*/ 135481 h 1085187"/>
                <a:gd name="connsiteX25" fmla="*/ 517397 w 948234"/>
                <a:gd name="connsiteY25" fmla="*/ 149388 h 1085187"/>
                <a:gd name="connsiteX26" fmla="*/ 523999 w 948234"/>
                <a:gd name="connsiteY26" fmla="*/ 135380 h 1085187"/>
                <a:gd name="connsiteX27" fmla="*/ 435867 w 948234"/>
                <a:gd name="connsiteY27" fmla="*/ 167416 h 1085187"/>
                <a:gd name="connsiteX28" fmla="*/ 455605 w 948234"/>
                <a:gd name="connsiteY28" fmla="*/ 143456 h 1085187"/>
                <a:gd name="connsiteX29" fmla="*/ 391467 w 948234"/>
                <a:gd name="connsiteY29" fmla="*/ 180954 h 1085187"/>
                <a:gd name="connsiteX30" fmla="*/ 380810 w 948234"/>
                <a:gd name="connsiteY30" fmla="*/ 194626 h 1085187"/>
                <a:gd name="connsiteX31" fmla="*/ 371897 w 948234"/>
                <a:gd name="connsiteY31" fmla="*/ 177536 h 1085187"/>
                <a:gd name="connsiteX32" fmla="*/ 369082 w 948234"/>
                <a:gd name="connsiteY32" fmla="*/ 197943 h 1085187"/>
                <a:gd name="connsiteX33" fmla="*/ 364659 w 948234"/>
                <a:gd name="connsiteY33" fmla="*/ 189097 h 1085187"/>
                <a:gd name="connsiteX34" fmla="*/ 294087 w 948234"/>
                <a:gd name="connsiteY34" fmla="*/ 230180 h 1085187"/>
                <a:gd name="connsiteX35" fmla="*/ 283162 w 948234"/>
                <a:gd name="connsiteY35" fmla="*/ 266036 h 1085187"/>
                <a:gd name="connsiteX36" fmla="*/ 268317 w 948234"/>
                <a:gd name="connsiteY36" fmla="*/ 246835 h 1085187"/>
                <a:gd name="connsiteX37" fmla="*/ 210613 w 948234"/>
                <a:gd name="connsiteY37" fmla="*/ 316535 h 1085187"/>
                <a:gd name="connsiteX38" fmla="*/ 199723 w 948234"/>
                <a:gd name="connsiteY38" fmla="*/ 357551 h 1085187"/>
                <a:gd name="connsiteX39" fmla="*/ 207999 w 948234"/>
                <a:gd name="connsiteY39" fmla="*/ 327191 h 1085187"/>
                <a:gd name="connsiteX40" fmla="*/ 178042 w 948234"/>
                <a:gd name="connsiteY40" fmla="*/ 368543 h 1085187"/>
                <a:gd name="connsiteX41" fmla="*/ 189770 w 948234"/>
                <a:gd name="connsiteY41" fmla="*/ 408219 h 1085187"/>
                <a:gd name="connsiteX42" fmla="*/ 180823 w 948234"/>
                <a:gd name="connsiteY42" fmla="*/ 405906 h 1085187"/>
                <a:gd name="connsiteX43" fmla="*/ 150329 w 948234"/>
                <a:gd name="connsiteY43" fmla="*/ 426482 h 1085187"/>
                <a:gd name="connsiteX44" fmla="*/ 166548 w 948234"/>
                <a:gd name="connsiteY44" fmla="*/ 425309 h 1085187"/>
                <a:gd name="connsiteX45" fmla="*/ 159477 w 948234"/>
                <a:gd name="connsiteY45" fmla="*/ 466425 h 1085187"/>
                <a:gd name="connsiteX46" fmla="*/ 151736 w 948234"/>
                <a:gd name="connsiteY46" fmla="*/ 550234 h 1085187"/>
                <a:gd name="connsiteX47" fmla="*/ 131965 w 948234"/>
                <a:gd name="connsiteY47" fmla="*/ 572384 h 1085187"/>
                <a:gd name="connsiteX48" fmla="*/ 154115 w 948234"/>
                <a:gd name="connsiteY48" fmla="*/ 602777 h 1085187"/>
                <a:gd name="connsiteX49" fmla="*/ 132837 w 948234"/>
                <a:gd name="connsiteY49" fmla="*/ 585888 h 1085187"/>
                <a:gd name="connsiteX50" fmla="*/ 145101 w 948234"/>
                <a:gd name="connsiteY50" fmla="*/ 604922 h 1085187"/>
                <a:gd name="connsiteX51" fmla="*/ 153043 w 948234"/>
                <a:gd name="connsiteY51" fmla="*/ 627106 h 1085187"/>
                <a:gd name="connsiteX52" fmla="*/ 137427 w 948234"/>
                <a:gd name="connsiteY52" fmla="*/ 619398 h 1085187"/>
                <a:gd name="connsiteX53" fmla="*/ 162191 w 948234"/>
                <a:gd name="connsiteY53" fmla="*/ 738191 h 1085187"/>
                <a:gd name="connsiteX54" fmla="*/ 232160 w 948234"/>
                <a:gd name="connsiteY54" fmla="*/ 847802 h 1085187"/>
                <a:gd name="connsiteX55" fmla="*/ 347334 w 948234"/>
                <a:gd name="connsiteY55" fmla="*/ 940357 h 1085187"/>
                <a:gd name="connsiteX56" fmla="*/ 440458 w 948234"/>
                <a:gd name="connsiteY56" fmla="*/ 978726 h 1085187"/>
                <a:gd name="connsiteX57" fmla="*/ 426183 w 948234"/>
                <a:gd name="connsiteY57" fmla="*/ 984154 h 1085187"/>
                <a:gd name="connsiteX58" fmla="*/ 489818 w 948234"/>
                <a:gd name="connsiteY58" fmla="*/ 997893 h 1085187"/>
                <a:gd name="connsiteX59" fmla="*/ 522893 w 948234"/>
                <a:gd name="connsiteY59" fmla="*/ 981105 h 1085187"/>
                <a:gd name="connsiteX60" fmla="*/ 515923 w 948234"/>
                <a:gd name="connsiteY60" fmla="*/ 1000072 h 1085187"/>
                <a:gd name="connsiteX61" fmla="*/ 655559 w 948234"/>
                <a:gd name="connsiteY61" fmla="*/ 1000340 h 1085187"/>
                <a:gd name="connsiteX62" fmla="*/ 752771 w 948234"/>
                <a:gd name="connsiteY62" fmla="*/ 973532 h 1085187"/>
                <a:gd name="connsiteX63" fmla="*/ 645271 w 948234"/>
                <a:gd name="connsiteY63" fmla="*/ 1016827 h 1085187"/>
                <a:gd name="connsiteX64" fmla="*/ 524233 w 948234"/>
                <a:gd name="connsiteY64" fmla="*/ 1024701 h 1085187"/>
                <a:gd name="connsiteX65" fmla="*/ 399811 w 948234"/>
                <a:gd name="connsiteY65" fmla="*/ 1001613 h 1085187"/>
                <a:gd name="connsiteX66" fmla="*/ 367138 w 948234"/>
                <a:gd name="connsiteY66" fmla="*/ 1000541 h 1085187"/>
                <a:gd name="connsiteX67" fmla="*/ 372064 w 948234"/>
                <a:gd name="connsiteY67" fmla="*/ 988578 h 1085187"/>
                <a:gd name="connsiteX68" fmla="*/ 312014 w 948234"/>
                <a:gd name="connsiteY68" fmla="*/ 961234 h 1085187"/>
                <a:gd name="connsiteX69" fmla="*/ 354338 w 948234"/>
                <a:gd name="connsiteY69" fmla="*/ 991895 h 1085187"/>
                <a:gd name="connsiteX70" fmla="*/ 290400 w 948234"/>
                <a:gd name="connsiteY70" fmla="*/ 957480 h 1085187"/>
                <a:gd name="connsiteX71" fmla="*/ 310305 w 948234"/>
                <a:gd name="connsiteY71" fmla="*/ 953191 h 1085187"/>
                <a:gd name="connsiteX72" fmla="*/ 265804 w 948234"/>
                <a:gd name="connsiteY72" fmla="*/ 929902 h 1085187"/>
                <a:gd name="connsiteX73" fmla="*/ 274517 w 948234"/>
                <a:gd name="connsiteY73" fmla="*/ 943875 h 1085187"/>
                <a:gd name="connsiteX74" fmla="*/ 234573 w 948234"/>
                <a:gd name="connsiteY74" fmla="*/ 918039 h 1085187"/>
                <a:gd name="connsiteX75" fmla="*/ 244894 w 948234"/>
                <a:gd name="connsiteY75" fmla="*/ 934359 h 1085187"/>
                <a:gd name="connsiteX76" fmla="*/ 216343 w 948234"/>
                <a:gd name="connsiteY76" fmla="*/ 930438 h 1085187"/>
                <a:gd name="connsiteX77" fmla="*/ 274316 w 948234"/>
                <a:gd name="connsiteY77" fmla="*/ 956174 h 1085187"/>
                <a:gd name="connsiteX78" fmla="*/ 327898 w 948234"/>
                <a:gd name="connsiteY78" fmla="*/ 995749 h 1085187"/>
                <a:gd name="connsiteX79" fmla="*/ 267044 w 948234"/>
                <a:gd name="connsiteY79" fmla="*/ 978994 h 1085187"/>
                <a:gd name="connsiteX80" fmla="*/ 280448 w 948234"/>
                <a:gd name="connsiteY80" fmla="*/ 976213 h 1085187"/>
                <a:gd name="connsiteX81" fmla="*/ 244190 w 948234"/>
                <a:gd name="connsiteY81" fmla="*/ 970114 h 1085187"/>
                <a:gd name="connsiteX82" fmla="*/ 280012 w 948234"/>
                <a:gd name="connsiteY82" fmla="*/ 990153 h 1085187"/>
                <a:gd name="connsiteX83" fmla="*/ 389825 w 948234"/>
                <a:gd name="connsiteY83" fmla="*/ 1041155 h 1085187"/>
                <a:gd name="connsiteX84" fmla="*/ 379872 w 948234"/>
                <a:gd name="connsiteY84" fmla="*/ 1048728 h 1085187"/>
                <a:gd name="connsiteX85" fmla="*/ 477855 w 948234"/>
                <a:gd name="connsiteY85" fmla="*/ 1078753 h 1085187"/>
                <a:gd name="connsiteX86" fmla="*/ 404502 w 948234"/>
                <a:gd name="connsiteY86" fmla="*/ 1066991 h 1085187"/>
                <a:gd name="connsiteX87" fmla="*/ 294623 w 948234"/>
                <a:gd name="connsiteY87" fmla="*/ 1025439 h 1085187"/>
                <a:gd name="connsiteX88" fmla="*/ 250959 w 948234"/>
                <a:gd name="connsiteY88" fmla="*/ 1005333 h 1085187"/>
                <a:gd name="connsiteX89" fmla="*/ 417705 w 948234"/>
                <a:gd name="connsiteY89" fmla="*/ 1085187 h 1085187"/>
                <a:gd name="connsiteX90" fmla="*/ 325988 w 948234"/>
                <a:gd name="connsiteY90" fmla="*/ 1065550 h 1085187"/>
                <a:gd name="connsiteX91" fmla="*/ 263056 w 948234"/>
                <a:gd name="connsiteY91" fmla="*/ 1036765 h 1085187"/>
                <a:gd name="connsiteX92" fmla="*/ 202135 w 948234"/>
                <a:gd name="connsiteY92" fmla="*/ 996017 h 1085187"/>
                <a:gd name="connsiteX93" fmla="*/ 177774 w 948234"/>
                <a:gd name="connsiteY93" fmla="*/ 982881 h 1085187"/>
                <a:gd name="connsiteX94" fmla="*/ 124794 w 948234"/>
                <a:gd name="connsiteY94" fmla="*/ 924942 h 1085187"/>
                <a:gd name="connsiteX95" fmla="*/ 114004 w 948234"/>
                <a:gd name="connsiteY95" fmla="*/ 899274 h 1085187"/>
                <a:gd name="connsiteX96" fmla="*/ 116819 w 948234"/>
                <a:gd name="connsiteY96" fmla="*/ 919782 h 1085187"/>
                <a:gd name="connsiteX97" fmla="*/ 55764 w 948234"/>
                <a:gd name="connsiteY97" fmla="*/ 819486 h 1085187"/>
                <a:gd name="connsiteX98" fmla="*/ 1444 w 948234"/>
                <a:gd name="connsiteY98" fmla="*/ 644263 h 1085187"/>
                <a:gd name="connsiteX99" fmla="*/ 9218 w 948234"/>
                <a:gd name="connsiteY99" fmla="*/ 474099 h 1085187"/>
                <a:gd name="connsiteX100" fmla="*/ 40148 w 948234"/>
                <a:gd name="connsiteY100" fmla="*/ 366164 h 1085187"/>
                <a:gd name="connsiteX101" fmla="*/ 28520 w 948234"/>
                <a:gd name="connsiteY101" fmla="*/ 366532 h 1085187"/>
                <a:gd name="connsiteX102" fmla="*/ 51675 w 948234"/>
                <a:gd name="connsiteY102" fmla="*/ 335669 h 1085187"/>
                <a:gd name="connsiteX103" fmla="*/ 55998 w 948234"/>
                <a:gd name="connsiteY103" fmla="*/ 289861 h 1085187"/>
                <a:gd name="connsiteX104" fmla="*/ 88536 w 948234"/>
                <a:gd name="connsiteY104" fmla="*/ 265701 h 1085187"/>
                <a:gd name="connsiteX105" fmla="*/ 118494 w 948234"/>
                <a:gd name="connsiteY105" fmla="*/ 222808 h 1085187"/>
                <a:gd name="connsiteX106" fmla="*/ 105224 w 948234"/>
                <a:gd name="connsiteY106" fmla="*/ 212487 h 1085187"/>
                <a:gd name="connsiteX107" fmla="*/ 161387 w 948234"/>
                <a:gd name="connsiteY107" fmla="*/ 162892 h 1085187"/>
                <a:gd name="connsiteX108" fmla="*/ 194495 w 948234"/>
                <a:gd name="connsiteY108" fmla="*/ 135916 h 1085187"/>
                <a:gd name="connsiteX109" fmla="*/ 202370 w 948234"/>
                <a:gd name="connsiteY109" fmla="*/ 114939 h 1085187"/>
                <a:gd name="connsiteX110" fmla="*/ 243721 w 948234"/>
                <a:gd name="connsiteY110" fmla="*/ 100731 h 1085187"/>
                <a:gd name="connsiteX111" fmla="*/ 240739 w 948234"/>
                <a:gd name="connsiteY111" fmla="*/ 115743 h 1085187"/>
                <a:gd name="connsiteX112" fmla="*/ 251663 w 948234"/>
                <a:gd name="connsiteY112" fmla="*/ 91482 h 1085187"/>
                <a:gd name="connsiteX113" fmla="*/ 272607 w 948234"/>
                <a:gd name="connsiteY113" fmla="*/ 74861 h 1085187"/>
                <a:gd name="connsiteX114" fmla="*/ 257360 w 948234"/>
                <a:gd name="connsiteY114" fmla="*/ 75666 h 1085187"/>
                <a:gd name="connsiteX115" fmla="*/ 275891 w 948234"/>
                <a:gd name="connsiteY115" fmla="*/ 65378 h 1085187"/>
                <a:gd name="connsiteX116" fmla="*/ 314494 w 948234"/>
                <a:gd name="connsiteY116" fmla="*/ 71745 h 1085187"/>
                <a:gd name="connsiteX117" fmla="*/ 370892 w 948234"/>
                <a:gd name="connsiteY117" fmla="*/ 45540 h 1085187"/>
                <a:gd name="connsiteX118" fmla="*/ 333494 w 948234"/>
                <a:gd name="connsiteY118" fmla="*/ 48657 h 1085187"/>
                <a:gd name="connsiteX119" fmla="*/ 384664 w 948234"/>
                <a:gd name="connsiteY119" fmla="*/ 37531 h 1085187"/>
                <a:gd name="connsiteX120" fmla="*/ 464719 w 948234"/>
                <a:gd name="connsiteY120" fmla="*/ 22050 h 1085187"/>
                <a:gd name="connsiteX121" fmla="*/ 445619 w 948234"/>
                <a:gd name="connsiteY121" fmla="*/ 13873 h 1085187"/>
                <a:gd name="connsiteX122" fmla="*/ 475945 w 948234"/>
                <a:gd name="connsiteY122" fmla="*/ 9617 h 1085187"/>
                <a:gd name="connsiteX123" fmla="*/ 470684 w 948234"/>
                <a:gd name="connsiteY123" fmla="*/ 24965 h 1085187"/>
                <a:gd name="connsiteX124" fmla="*/ 499670 w 948234"/>
                <a:gd name="connsiteY124" fmla="*/ 20676 h 1085187"/>
                <a:gd name="connsiteX125" fmla="*/ 497392 w 948234"/>
                <a:gd name="connsiteY125" fmla="*/ 0 h 1085187"/>
                <a:gd name="connsiteX126" fmla="*/ 270362 w 948234"/>
                <a:gd name="connsiteY126" fmla="*/ 81597 h 1085187"/>
                <a:gd name="connsiteX127" fmla="*/ 270630 w 948234"/>
                <a:gd name="connsiteY127" fmla="*/ 91449 h 1085187"/>
                <a:gd name="connsiteX128" fmla="*/ 296969 w 948234"/>
                <a:gd name="connsiteY128" fmla="*/ 82032 h 1085187"/>
                <a:gd name="connsiteX129" fmla="*/ 270362 w 948234"/>
                <a:gd name="connsiteY129" fmla="*/ 81597 h 1085187"/>
                <a:gd name="connsiteX130" fmla="*/ 210312 w 948234"/>
                <a:gd name="connsiteY130" fmla="*/ 114571 h 1085187"/>
                <a:gd name="connsiteX131" fmla="*/ 212222 w 948234"/>
                <a:gd name="connsiteY131" fmla="*/ 118893 h 1085187"/>
                <a:gd name="connsiteX132" fmla="*/ 210312 w 948234"/>
                <a:gd name="connsiteY132" fmla="*/ 114571 h 1085187"/>
                <a:gd name="connsiteX133" fmla="*/ 226396 w 948234"/>
                <a:gd name="connsiteY133" fmla="*/ 115241 h 1085187"/>
                <a:gd name="connsiteX134" fmla="*/ 233601 w 948234"/>
                <a:gd name="connsiteY134" fmla="*/ 120468 h 1085187"/>
                <a:gd name="connsiteX135" fmla="*/ 226396 w 948234"/>
                <a:gd name="connsiteY135" fmla="*/ 115241 h 1085187"/>
                <a:gd name="connsiteX136" fmla="*/ 530667 w 948234"/>
                <a:gd name="connsiteY136" fmla="*/ 134107 h 1085187"/>
                <a:gd name="connsiteX137" fmla="*/ 527919 w 948234"/>
                <a:gd name="connsiteY137" fmla="*/ 137894 h 1085187"/>
                <a:gd name="connsiteX138" fmla="*/ 530667 w 948234"/>
                <a:gd name="connsiteY138" fmla="*/ 134107 h 1085187"/>
                <a:gd name="connsiteX139" fmla="*/ 470416 w 948234"/>
                <a:gd name="connsiteY139" fmla="*/ 142317 h 1085187"/>
                <a:gd name="connsiteX140" fmla="*/ 470416 w 948234"/>
                <a:gd name="connsiteY140" fmla="*/ 142317 h 1085187"/>
                <a:gd name="connsiteX141" fmla="*/ 238091 w 948234"/>
                <a:gd name="connsiteY141" fmla="*/ 195397 h 1085187"/>
                <a:gd name="connsiteX142" fmla="*/ 262721 w 948234"/>
                <a:gd name="connsiteY142" fmla="*/ 169426 h 1085187"/>
                <a:gd name="connsiteX143" fmla="*/ 238091 w 948234"/>
                <a:gd name="connsiteY143" fmla="*/ 195397 h 1085187"/>
                <a:gd name="connsiteX144" fmla="*/ 202370 w 948234"/>
                <a:gd name="connsiteY144" fmla="*/ 188427 h 1085187"/>
                <a:gd name="connsiteX145" fmla="*/ 202370 w 948234"/>
                <a:gd name="connsiteY145" fmla="*/ 188427 h 1085187"/>
                <a:gd name="connsiteX146" fmla="*/ 121946 w 948234"/>
                <a:gd name="connsiteY146" fmla="*/ 198480 h 1085187"/>
                <a:gd name="connsiteX147" fmla="*/ 121946 w 948234"/>
                <a:gd name="connsiteY147" fmla="*/ 198480 h 1085187"/>
                <a:gd name="connsiteX148" fmla="*/ 135350 w 948234"/>
                <a:gd name="connsiteY148" fmla="*/ 198480 h 1085187"/>
                <a:gd name="connsiteX149" fmla="*/ 135350 w 948234"/>
                <a:gd name="connsiteY149" fmla="*/ 198480 h 1085187"/>
                <a:gd name="connsiteX150" fmla="*/ 191244 w 948234"/>
                <a:gd name="connsiteY150" fmla="*/ 197776 h 1085187"/>
                <a:gd name="connsiteX151" fmla="*/ 180722 w 948234"/>
                <a:gd name="connsiteY151" fmla="*/ 225154 h 1085187"/>
                <a:gd name="connsiteX152" fmla="*/ 198751 w 948234"/>
                <a:gd name="connsiteY152" fmla="*/ 201495 h 1085187"/>
                <a:gd name="connsiteX153" fmla="*/ 191244 w 948234"/>
                <a:gd name="connsiteY153" fmla="*/ 197776 h 1085187"/>
                <a:gd name="connsiteX154" fmla="*/ 214534 w 948234"/>
                <a:gd name="connsiteY154" fmla="*/ 210744 h 1085187"/>
                <a:gd name="connsiteX155" fmla="*/ 209440 w 948234"/>
                <a:gd name="connsiteY155" fmla="*/ 238691 h 1085187"/>
                <a:gd name="connsiteX156" fmla="*/ 180186 w 948234"/>
                <a:gd name="connsiteY156" fmla="*/ 246399 h 1085187"/>
                <a:gd name="connsiteX157" fmla="*/ 146844 w 948234"/>
                <a:gd name="connsiteY157" fmla="*/ 296932 h 1085187"/>
                <a:gd name="connsiteX158" fmla="*/ 137830 w 948234"/>
                <a:gd name="connsiteY158" fmla="*/ 329303 h 1085187"/>
                <a:gd name="connsiteX159" fmla="*/ 140376 w 948234"/>
                <a:gd name="connsiteY159" fmla="*/ 373234 h 1085187"/>
                <a:gd name="connsiteX160" fmla="*/ 171038 w 948234"/>
                <a:gd name="connsiteY160" fmla="*/ 330107 h 1085187"/>
                <a:gd name="connsiteX161" fmla="*/ 151535 w 948234"/>
                <a:gd name="connsiteY161" fmla="*/ 332955 h 1085187"/>
                <a:gd name="connsiteX162" fmla="*/ 174121 w 948234"/>
                <a:gd name="connsiteY162" fmla="*/ 312246 h 1085187"/>
                <a:gd name="connsiteX163" fmla="*/ 214735 w 948234"/>
                <a:gd name="connsiteY163" fmla="*/ 247873 h 1085187"/>
                <a:gd name="connsiteX164" fmla="*/ 214266 w 948234"/>
                <a:gd name="connsiteY164" fmla="*/ 263757 h 1085187"/>
                <a:gd name="connsiteX165" fmla="*/ 245464 w 948234"/>
                <a:gd name="connsiteY165" fmla="*/ 200423 h 1085187"/>
                <a:gd name="connsiteX166" fmla="*/ 214534 w 948234"/>
                <a:gd name="connsiteY166" fmla="*/ 210744 h 1085187"/>
                <a:gd name="connsiteX167" fmla="*/ 155389 w 948234"/>
                <a:gd name="connsiteY167" fmla="*/ 245226 h 1085187"/>
                <a:gd name="connsiteX168" fmla="*/ 155288 w 948234"/>
                <a:gd name="connsiteY168" fmla="*/ 252029 h 1085187"/>
                <a:gd name="connsiteX169" fmla="*/ 155389 w 948234"/>
                <a:gd name="connsiteY169" fmla="*/ 245226 h 1085187"/>
                <a:gd name="connsiteX170" fmla="*/ 62432 w 948234"/>
                <a:gd name="connsiteY170" fmla="*/ 295625 h 1085187"/>
                <a:gd name="connsiteX171" fmla="*/ 67291 w 948234"/>
                <a:gd name="connsiteY171" fmla="*/ 300484 h 1085187"/>
                <a:gd name="connsiteX172" fmla="*/ 62432 w 948234"/>
                <a:gd name="connsiteY172" fmla="*/ 295625 h 1085187"/>
                <a:gd name="connsiteX173" fmla="*/ 108408 w 948234"/>
                <a:gd name="connsiteY173" fmla="*/ 333759 h 1085187"/>
                <a:gd name="connsiteX174" fmla="*/ 108408 w 948234"/>
                <a:gd name="connsiteY174" fmla="*/ 333759 h 1085187"/>
                <a:gd name="connsiteX175" fmla="*/ 138433 w 948234"/>
                <a:gd name="connsiteY175" fmla="*/ 379936 h 1085187"/>
                <a:gd name="connsiteX176" fmla="*/ 137897 w 948234"/>
                <a:gd name="connsiteY176" fmla="*/ 387911 h 1085187"/>
                <a:gd name="connsiteX177" fmla="*/ 138433 w 948234"/>
                <a:gd name="connsiteY177" fmla="*/ 379936 h 1085187"/>
                <a:gd name="connsiteX178" fmla="*/ 165174 w 948234"/>
                <a:gd name="connsiteY178" fmla="*/ 402689 h 1085187"/>
                <a:gd name="connsiteX179" fmla="*/ 175595 w 948234"/>
                <a:gd name="connsiteY179" fmla="*/ 401986 h 1085187"/>
                <a:gd name="connsiteX180" fmla="*/ 170870 w 948234"/>
                <a:gd name="connsiteY180" fmla="*/ 384694 h 1085187"/>
                <a:gd name="connsiteX181" fmla="*/ 165174 w 948234"/>
                <a:gd name="connsiteY181" fmla="*/ 402689 h 1085187"/>
                <a:gd name="connsiteX182" fmla="*/ 116350 w 948234"/>
                <a:gd name="connsiteY182" fmla="*/ 437339 h 1085187"/>
                <a:gd name="connsiteX183" fmla="*/ 125833 w 948234"/>
                <a:gd name="connsiteY183" fmla="*/ 412307 h 1085187"/>
                <a:gd name="connsiteX184" fmla="*/ 114239 w 948234"/>
                <a:gd name="connsiteY184" fmla="*/ 425845 h 1085187"/>
                <a:gd name="connsiteX185" fmla="*/ 123219 w 948234"/>
                <a:gd name="connsiteY185" fmla="*/ 393441 h 1085187"/>
                <a:gd name="connsiteX186" fmla="*/ 116350 w 948234"/>
                <a:gd name="connsiteY186" fmla="*/ 437339 h 1085187"/>
                <a:gd name="connsiteX187" fmla="*/ 103348 w 948234"/>
                <a:gd name="connsiteY187" fmla="*/ 427219 h 1085187"/>
                <a:gd name="connsiteX188" fmla="*/ 94032 w 948234"/>
                <a:gd name="connsiteY188" fmla="*/ 455769 h 1085187"/>
                <a:gd name="connsiteX189" fmla="*/ 110016 w 948234"/>
                <a:gd name="connsiteY189" fmla="*/ 464314 h 1085187"/>
                <a:gd name="connsiteX190" fmla="*/ 103348 w 948234"/>
                <a:gd name="connsiteY190" fmla="*/ 427219 h 1085187"/>
                <a:gd name="connsiteX191" fmla="*/ 152540 w 948234"/>
                <a:gd name="connsiteY191" fmla="*/ 437640 h 1085187"/>
                <a:gd name="connsiteX192" fmla="*/ 159377 w 948234"/>
                <a:gd name="connsiteY192" fmla="*/ 442064 h 1085187"/>
                <a:gd name="connsiteX193" fmla="*/ 152540 w 948234"/>
                <a:gd name="connsiteY193" fmla="*/ 437640 h 1085187"/>
                <a:gd name="connsiteX194" fmla="*/ 95406 w 948234"/>
                <a:gd name="connsiteY194" fmla="*/ 465688 h 1085187"/>
                <a:gd name="connsiteX195" fmla="*/ 85889 w 948234"/>
                <a:gd name="connsiteY195" fmla="*/ 499299 h 1085187"/>
                <a:gd name="connsiteX196" fmla="*/ 99494 w 948234"/>
                <a:gd name="connsiteY196" fmla="*/ 499198 h 1085187"/>
                <a:gd name="connsiteX197" fmla="*/ 104085 w 948234"/>
                <a:gd name="connsiteY197" fmla="*/ 473496 h 1085187"/>
                <a:gd name="connsiteX198" fmla="*/ 95406 w 948234"/>
                <a:gd name="connsiteY198" fmla="*/ 465688 h 1085187"/>
                <a:gd name="connsiteX199" fmla="*/ 38171 w 948234"/>
                <a:gd name="connsiteY199" fmla="*/ 479963 h 1085187"/>
                <a:gd name="connsiteX200" fmla="*/ 38171 w 948234"/>
                <a:gd name="connsiteY200" fmla="*/ 479963 h 1085187"/>
                <a:gd name="connsiteX201" fmla="*/ 37903 w 948234"/>
                <a:gd name="connsiteY201" fmla="*/ 500572 h 1085187"/>
                <a:gd name="connsiteX202" fmla="*/ 37367 w 948234"/>
                <a:gd name="connsiteY202" fmla="*/ 508547 h 1085187"/>
                <a:gd name="connsiteX203" fmla="*/ 37903 w 948234"/>
                <a:gd name="connsiteY203" fmla="*/ 500572 h 1085187"/>
                <a:gd name="connsiteX204" fmla="*/ 85152 w 948234"/>
                <a:gd name="connsiteY204" fmla="*/ 511630 h 1085187"/>
                <a:gd name="connsiteX205" fmla="*/ 86894 w 948234"/>
                <a:gd name="connsiteY205" fmla="*/ 522286 h 1085187"/>
                <a:gd name="connsiteX206" fmla="*/ 85152 w 948234"/>
                <a:gd name="connsiteY206" fmla="*/ 511630 h 1085187"/>
                <a:gd name="connsiteX207" fmla="*/ 132803 w 948234"/>
                <a:gd name="connsiteY207" fmla="*/ 530195 h 1085187"/>
                <a:gd name="connsiteX208" fmla="*/ 137662 w 948234"/>
                <a:gd name="connsiteY208" fmla="*/ 535054 h 1085187"/>
                <a:gd name="connsiteX209" fmla="*/ 132803 w 948234"/>
                <a:gd name="connsiteY209" fmla="*/ 530195 h 1085187"/>
                <a:gd name="connsiteX210" fmla="*/ 142420 w 948234"/>
                <a:gd name="connsiteY210" fmla="*/ 534853 h 1085187"/>
                <a:gd name="connsiteX211" fmla="*/ 147313 w 948234"/>
                <a:gd name="connsiteY211" fmla="*/ 541287 h 1085187"/>
                <a:gd name="connsiteX212" fmla="*/ 142420 w 948234"/>
                <a:gd name="connsiteY212" fmla="*/ 534853 h 1085187"/>
                <a:gd name="connsiteX213" fmla="*/ 81767 w 948234"/>
                <a:gd name="connsiteY213" fmla="*/ 533814 h 1085187"/>
                <a:gd name="connsiteX214" fmla="*/ 83208 w 948234"/>
                <a:gd name="connsiteY214" fmla="*/ 584649 h 1085187"/>
                <a:gd name="connsiteX215" fmla="*/ 85889 w 948234"/>
                <a:gd name="connsiteY215" fmla="*/ 550167 h 1085187"/>
                <a:gd name="connsiteX216" fmla="*/ 97182 w 948234"/>
                <a:gd name="connsiteY216" fmla="*/ 554959 h 1085187"/>
                <a:gd name="connsiteX217" fmla="*/ 81767 w 948234"/>
                <a:gd name="connsiteY217" fmla="*/ 533814 h 1085187"/>
                <a:gd name="connsiteX218" fmla="*/ 28151 w 948234"/>
                <a:gd name="connsiteY218" fmla="*/ 561460 h 1085187"/>
                <a:gd name="connsiteX219" fmla="*/ 28151 w 948234"/>
                <a:gd name="connsiteY219" fmla="*/ 571647 h 1085187"/>
                <a:gd name="connsiteX220" fmla="*/ 28151 w 948234"/>
                <a:gd name="connsiteY220" fmla="*/ 561460 h 1085187"/>
                <a:gd name="connsiteX221" fmla="*/ 77076 w 948234"/>
                <a:gd name="connsiteY221" fmla="*/ 604688 h 1085187"/>
                <a:gd name="connsiteX222" fmla="*/ 87866 w 948234"/>
                <a:gd name="connsiteY222" fmla="*/ 622682 h 1085187"/>
                <a:gd name="connsiteX223" fmla="*/ 77076 w 948234"/>
                <a:gd name="connsiteY223" fmla="*/ 604688 h 1085187"/>
                <a:gd name="connsiteX224" fmla="*/ 76607 w 948234"/>
                <a:gd name="connsiteY224" fmla="*/ 633607 h 1085187"/>
                <a:gd name="connsiteX225" fmla="*/ 90949 w 948234"/>
                <a:gd name="connsiteY225" fmla="*/ 655388 h 1085187"/>
                <a:gd name="connsiteX226" fmla="*/ 88235 w 948234"/>
                <a:gd name="connsiteY226" fmla="*/ 633808 h 1085187"/>
                <a:gd name="connsiteX227" fmla="*/ 76607 w 948234"/>
                <a:gd name="connsiteY227" fmla="*/ 633607 h 1085187"/>
                <a:gd name="connsiteX228" fmla="*/ 90011 w 948234"/>
                <a:gd name="connsiteY228" fmla="*/ 693858 h 1085187"/>
                <a:gd name="connsiteX229" fmla="*/ 100634 w 948234"/>
                <a:gd name="connsiteY229" fmla="*/ 696371 h 1085187"/>
                <a:gd name="connsiteX230" fmla="*/ 92290 w 948234"/>
                <a:gd name="connsiteY230" fmla="*/ 665073 h 1085187"/>
                <a:gd name="connsiteX231" fmla="*/ 90011 w 948234"/>
                <a:gd name="connsiteY231" fmla="*/ 693858 h 1085187"/>
                <a:gd name="connsiteX232" fmla="*/ 101806 w 948234"/>
                <a:gd name="connsiteY232" fmla="*/ 722040 h 1085187"/>
                <a:gd name="connsiteX233" fmla="*/ 101806 w 948234"/>
                <a:gd name="connsiteY233" fmla="*/ 722040 h 1085187"/>
                <a:gd name="connsiteX234" fmla="*/ 80360 w 948234"/>
                <a:gd name="connsiteY234" fmla="*/ 721671 h 1085187"/>
                <a:gd name="connsiteX235" fmla="*/ 101706 w 948234"/>
                <a:gd name="connsiteY235" fmla="*/ 770696 h 1085187"/>
                <a:gd name="connsiteX236" fmla="*/ 169061 w 948234"/>
                <a:gd name="connsiteY236" fmla="*/ 874878 h 1085187"/>
                <a:gd name="connsiteX237" fmla="*/ 106598 w 948234"/>
                <a:gd name="connsiteY237" fmla="*/ 768920 h 1085187"/>
                <a:gd name="connsiteX238" fmla="*/ 80360 w 948234"/>
                <a:gd name="connsiteY238" fmla="*/ 721671 h 1085187"/>
                <a:gd name="connsiteX239" fmla="*/ 113736 w 948234"/>
                <a:gd name="connsiteY239" fmla="*/ 739130 h 1085187"/>
                <a:gd name="connsiteX240" fmla="*/ 119868 w 948234"/>
                <a:gd name="connsiteY240" fmla="*/ 751729 h 1085187"/>
                <a:gd name="connsiteX241" fmla="*/ 113736 w 948234"/>
                <a:gd name="connsiteY241" fmla="*/ 739130 h 1085187"/>
                <a:gd name="connsiteX242" fmla="*/ 119332 w 948234"/>
                <a:gd name="connsiteY242" fmla="*/ 756320 h 1085187"/>
                <a:gd name="connsiteX243" fmla="*/ 114138 w 948234"/>
                <a:gd name="connsiteY243" fmla="*/ 771333 h 1085187"/>
                <a:gd name="connsiteX244" fmla="*/ 135920 w 948234"/>
                <a:gd name="connsiteY244" fmla="*/ 778504 h 1085187"/>
                <a:gd name="connsiteX245" fmla="*/ 119332 w 948234"/>
                <a:gd name="connsiteY245" fmla="*/ 756320 h 1085187"/>
                <a:gd name="connsiteX246" fmla="*/ 140410 w 948234"/>
                <a:gd name="connsiteY246" fmla="*/ 771467 h 1085187"/>
                <a:gd name="connsiteX247" fmla="*/ 147246 w 948234"/>
                <a:gd name="connsiteY247" fmla="*/ 775890 h 1085187"/>
                <a:gd name="connsiteX248" fmla="*/ 140410 w 948234"/>
                <a:gd name="connsiteY248" fmla="*/ 771467 h 1085187"/>
                <a:gd name="connsiteX249" fmla="*/ 123286 w 948234"/>
                <a:gd name="connsiteY249" fmla="*/ 788188 h 1085187"/>
                <a:gd name="connsiteX250" fmla="*/ 166983 w 948234"/>
                <a:gd name="connsiteY250" fmla="*/ 853432 h 1085187"/>
                <a:gd name="connsiteX251" fmla="*/ 216846 w 948234"/>
                <a:gd name="connsiteY251" fmla="*/ 901351 h 1085187"/>
                <a:gd name="connsiteX252" fmla="*/ 164939 w 948234"/>
                <a:gd name="connsiteY252" fmla="*/ 837481 h 1085187"/>
                <a:gd name="connsiteX253" fmla="*/ 123286 w 948234"/>
                <a:gd name="connsiteY253" fmla="*/ 788188 h 1085187"/>
                <a:gd name="connsiteX254" fmla="*/ 150429 w 948234"/>
                <a:gd name="connsiteY254" fmla="*/ 788858 h 1085187"/>
                <a:gd name="connsiteX255" fmla="*/ 157131 w 948234"/>
                <a:gd name="connsiteY255" fmla="*/ 795560 h 1085187"/>
                <a:gd name="connsiteX256" fmla="*/ 150429 w 948234"/>
                <a:gd name="connsiteY256" fmla="*/ 788858 h 1085187"/>
                <a:gd name="connsiteX257" fmla="*/ 166983 w 948234"/>
                <a:gd name="connsiteY257" fmla="*/ 822569 h 1085187"/>
                <a:gd name="connsiteX258" fmla="*/ 173015 w 948234"/>
                <a:gd name="connsiteY258" fmla="*/ 829941 h 1085187"/>
                <a:gd name="connsiteX259" fmla="*/ 166983 w 948234"/>
                <a:gd name="connsiteY259" fmla="*/ 822569 h 1085187"/>
                <a:gd name="connsiteX260" fmla="*/ 177539 w 948234"/>
                <a:gd name="connsiteY260" fmla="*/ 833561 h 1085187"/>
                <a:gd name="connsiteX261" fmla="*/ 191043 w 948234"/>
                <a:gd name="connsiteY261" fmla="*/ 846864 h 1085187"/>
                <a:gd name="connsiteX262" fmla="*/ 190541 w 948234"/>
                <a:gd name="connsiteY262" fmla="*/ 831986 h 1085187"/>
                <a:gd name="connsiteX263" fmla="*/ 177539 w 948234"/>
                <a:gd name="connsiteY263" fmla="*/ 833561 h 1085187"/>
                <a:gd name="connsiteX264" fmla="*/ 136154 w 948234"/>
                <a:gd name="connsiteY264" fmla="*/ 855242 h 1085187"/>
                <a:gd name="connsiteX265" fmla="*/ 141013 w 948234"/>
                <a:gd name="connsiteY265" fmla="*/ 860100 h 1085187"/>
                <a:gd name="connsiteX266" fmla="*/ 136154 w 948234"/>
                <a:gd name="connsiteY266" fmla="*/ 855242 h 1085187"/>
                <a:gd name="connsiteX267" fmla="*/ 141315 w 948234"/>
                <a:gd name="connsiteY267" fmla="*/ 863385 h 1085187"/>
                <a:gd name="connsiteX268" fmla="*/ 174724 w 948234"/>
                <a:gd name="connsiteY268" fmla="*/ 902926 h 1085187"/>
                <a:gd name="connsiteX269" fmla="*/ 141315 w 948234"/>
                <a:gd name="connsiteY269" fmla="*/ 863385 h 1085187"/>
                <a:gd name="connsiteX270" fmla="*/ 172713 w 948234"/>
                <a:gd name="connsiteY270" fmla="*/ 879603 h 1085187"/>
                <a:gd name="connsiteX271" fmla="*/ 189770 w 948234"/>
                <a:gd name="connsiteY271" fmla="*/ 897866 h 1085187"/>
                <a:gd name="connsiteX272" fmla="*/ 172713 w 948234"/>
                <a:gd name="connsiteY272" fmla="*/ 879603 h 1085187"/>
                <a:gd name="connsiteX273" fmla="*/ 144364 w 948234"/>
                <a:gd name="connsiteY273" fmla="*/ 890259 h 1085187"/>
                <a:gd name="connsiteX274" fmla="*/ 171842 w 948234"/>
                <a:gd name="connsiteY274" fmla="*/ 919648 h 1085187"/>
                <a:gd name="connsiteX275" fmla="*/ 144364 w 948234"/>
                <a:gd name="connsiteY275" fmla="*/ 890259 h 1085187"/>
                <a:gd name="connsiteX276" fmla="*/ 222844 w 948234"/>
                <a:gd name="connsiteY276" fmla="*/ 906813 h 1085187"/>
                <a:gd name="connsiteX277" fmla="*/ 227737 w 948234"/>
                <a:gd name="connsiteY277" fmla="*/ 913247 h 1085187"/>
                <a:gd name="connsiteX278" fmla="*/ 222844 w 948234"/>
                <a:gd name="connsiteY278" fmla="*/ 906813 h 1085187"/>
                <a:gd name="connsiteX279" fmla="*/ 262889 w 948234"/>
                <a:gd name="connsiteY279" fmla="*/ 912745 h 1085187"/>
                <a:gd name="connsiteX280" fmla="*/ 269758 w 948234"/>
                <a:gd name="connsiteY280" fmla="*/ 919480 h 1085187"/>
                <a:gd name="connsiteX281" fmla="*/ 262889 w 948234"/>
                <a:gd name="connsiteY281" fmla="*/ 912745 h 1085187"/>
                <a:gd name="connsiteX282" fmla="*/ 204816 w 948234"/>
                <a:gd name="connsiteY282" fmla="*/ 916062 h 1085187"/>
                <a:gd name="connsiteX283" fmla="*/ 215975 w 948234"/>
                <a:gd name="connsiteY283" fmla="*/ 919112 h 1085187"/>
                <a:gd name="connsiteX284" fmla="*/ 204816 w 948234"/>
                <a:gd name="connsiteY284" fmla="*/ 916062 h 1085187"/>
                <a:gd name="connsiteX285" fmla="*/ 202973 w 948234"/>
                <a:gd name="connsiteY285" fmla="*/ 930672 h 1085187"/>
                <a:gd name="connsiteX286" fmla="*/ 209675 w 948234"/>
                <a:gd name="connsiteY286" fmla="*/ 937374 h 1085187"/>
                <a:gd name="connsiteX287" fmla="*/ 202973 w 948234"/>
                <a:gd name="connsiteY287" fmla="*/ 930672 h 1085187"/>
                <a:gd name="connsiteX288" fmla="*/ 222911 w 948234"/>
                <a:gd name="connsiteY288" fmla="*/ 950343 h 1085187"/>
                <a:gd name="connsiteX289" fmla="*/ 229747 w 948234"/>
                <a:gd name="connsiteY289" fmla="*/ 954766 h 1085187"/>
                <a:gd name="connsiteX290" fmla="*/ 222911 w 948234"/>
                <a:gd name="connsiteY290" fmla="*/ 950343 h 1085187"/>
                <a:gd name="connsiteX291" fmla="*/ 209910 w 948234"/>
                <a:gd name="connsiteY291" fmla="*/ 957782 h 1085187"/>
                <a:gd name="connsiteX292" fmla="*/ 219426 w 948234"/>
                <a:gd name="connsiteY292" fmla="*/ 967299 h 1085187"/>
                <a:gd name="connsiteX293" fmla="*/ 209910 w 948234"/>
                <a:gd name="connsiteY293" fmla="*/ 957782 h 1085187"/>
                <a:gd name="connsiteX294" fmla="*/ 203308 w 948234"/>
                <a:gd name="connsiteY294" fmla="*/ 968371 h 1085187"/>
                <a:gd name="connsiteX295" fmla="*/ 227167 w 948234"/>
                <a:gd name="connsiteY295" fmla="*/ 989282 h 1085187"/>
                <a:gd name="connsiteX296" fmla="*/ 203308 w 948234"/>
                <a:gd name="connsiteY296" fmla="*/ 968371 h 1085187"/>
                <a:gd name="connsiteX297" fmla="*/ 231289 w 948234"/>
                <a:gd name="connsiteY297" fmla="*/ 975207 h 1085187"/>
                <a:gd name="connsiteX298" fmla="*/ 266307 w 948234"/>
                <a:gd name="connsiteY298" fmla="*/ 1003255 h 1085187"/>
                <a:gd name="connsiteX299" fmla="*/ 231289 w 948234"/>
                <a:gd name="connsiteY299" fmla="*/ 975207 h 1085187"/>
                <a:gd name="connsiteX300" fmla="*/ 271233 w 948234"/>
                <a:gd name="connsiteY300" fmla="*/ 1003590 h 1085187"/>
                <a:gd name="connsiteX301" fmla="*/ 279878 w 948234"/>
                <a:gd name="connsiteY301" fmla="*/ 1010828 h 1085187"/>
                <a:gd name="connsiteX302" fmla="*/ 271233 w 948234"/>
                <a:gd name="connsiteY302" fmla="*/ 1003590 h 1085187"/>
                <a:gd name="connsiteX303" fmla="*/ 466529 w 948234"/>
                <a:gd name="connsiteY303" fmla="*/ 1012973 h 1085187"/>
                <a:gd name="connsiteX304" fmla="*/ 476649 w 948234"/>
                <a:gd name="connsiteY304" fmla="*/ 1012973 h 1085187"/>
                <a:gd name="connsiteX305" fmla="*/ 466529 w 948234"/>
                <a:gd name="connsiteY305" fmla="*/ 1012973 h 1085187"/>
                <a:gd name="connsiteX306" fmla="*/ 329942 w 948234"/>
                <a:gd name="connsiteY306" fmla="*/ 1026578 h 1085187"/>
                <a:gd name="connsiteX307" fmla="*/ 360671 w 948234"/>
                <a:gd name="connsiteY307" fmla="*/ 1035592 h 1085187"/>
                <a:gd name="connsiteX308" fmla="*/ 329942 w 948234"/>
                <a:gd name="connsiteY308" fmla="*/ 1026578 h 10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948234" h="1085187">
                  <a:moveTo>
                    <a:pt x="497392" y="0"/>
                  </a:moveTo>
                  <a:cubicBezTo>
                    <a:pt x="498665" y="536"/>
                    <a:pt x="501212" y="1642"/>
                    <a:pt x="502485" y="2212"/>
                  </a:cubicBezTo>
                  <a:cubicBezTo>
                    <a:pt x="506774" y="7439"/>
                    <a:pt x="510930" y="13940"/>
                    <a:pt x="518101" y="15348"/>
                  </a:cubicBezTo>
                  <a:cubicBezTo>
                    <a:pt x="559988" y="21714"/>
                    <a:pt x="602345" y="15147"/>
                    <a:pt x="644299" y="20374"/>
                  </a:cubicBezTo>
                  <a:cubicBezTo>
                    <a:pt x="653950" y="22418"/>
                    <a:pt x="662629" y="17191"/>
                    <a:pt x="671107" y="13471"/>
                  </a:cubicBezTo>
                  <a:cubicBezTo>
                    <a:pt x="674559" y="17325"/>
                    <a:pt x="677943" y="21245"/>
                    <a:pt x="681428" y="25166"/>
                  </a:cubicBezTo>
                  <a:cubicBezTo>
                    <a:pt x="703646" y="23893"/>
                    <a:pt x="722947" y="36761"/>
                    <a:pt x="744494" y="39542"/>
                  </a:cubicBezTo>
                  <a:cubicBezTo>
                    <a:pt x="774285" y="44200"/>
                    <a:pt x="802768" y="54420"/>
                    <a:pt x="831218" y="64071"/>
                  </a:cubicBezTo>
                  <a:cubicBezTo>
                    <a:pt x="834804" y="59112"/>
                    <a:pt x="838389" y="54152"/>
                    <a:pt x="842075" y="49226"/>
                  </a:cubicBezTo>
                  <a:cubicBezTo>
                    <a:pt x="852028" y="60519"/>
                    <a:pt x="861779" y="72080"/>
                    <a:pt x="871899" y="83306"/>
                  </a:cubicBezTo>
                  <a:cubicBezTo>
                    <a:pt x="883728" y="81094"/>
                    <a:pt x="896395" y="78681"/>
                    <a:pt x="907956" y="83440"/>
                  </a:cubicBezTo>
                  <a:cubicBezTo>
                    <a:pt x="923907" y="90578"/>
                    <a:pt x="922935" y="110449"/>
                    <a:pt x="929168" y="124355"/>
                  </a:cubicBezTo>
                  <a:cubicBezTo>
                    <a:pt x="934730" y="141546"/>
                    <a:pt x="940025" y="159038"/>
                    <a:pt x="948235" y="175257"/>
                  </a:cubicBezTo>
                  <a:cubicBezTo>
                    <a:pt x="943309" y="182998"/>
                    <a:pt x="938282" y="190672"/>
                    <a:pt x="933356" y="198413"/>
                  </a:cubicBezTo>
                  <a:cubicBezTo>
                    <a:pt x="937042" y="208734"/>
                    <a:pt x="941935" y="219122"/>
                    <a:pt x="941365" y="230314"/>
                  </a:cubicBezTo>
                  <a:cubicBezTo>
                    <a:pt x="938953" y="260540"/>
                    <a:pt x="935836" y="294486"/>
                    <a:pt x="913518" y="317440"/>
                  </a:cubicBezTo>
                  <a:cubicBezTo>
                    <a:pt x="909229" y="305846"/>
                    <a:pt x="905577" y="294050"/>
                    <a:pt x="901857" y="282322"/>
                  </a:cubicBezTo>
                  <a:cubicBezTo>
                    <a:pt x="894585" y="288487"/>
                    <a:pt x="887984" y="301824"/>
                    <a:pt x="876691" y="297535"/>
                  </a:cubicBezTo>
                  <a:cubicBezTo>
                    <a:pt x="855111" y="278602"/>
                    <a:pt x="839797" y="253905"/>
                    <a:pt x="818853" y="234335"/>
                  </a:cubicBezTo>
                  <a:cubicBezTo>
                    <a:pt x="795128" y="209437"/>
                    <a:pt x="763461" y="194961"/>
                    <a:pt x="736552" y="174218"/>
                  </a:cubicBezTo>
                  <a:cubicBezTo>
                    <a:pt x="716647" y="179547"/>
                    <a:pt x="700362" y="164970"/>
                    <a:pt x="682434" y="159441"/>
                  </a:cubicBezTo>
                  <a:cubicBezTo>
                    <a:pt x="663299" y="156693"/>
                    <a:pt x="643562" y="155989"/>
                    <a:pt x="625098" y="149924"/>
                  </a:cubicBezTo>
                  <a:cubicBezTo>
                    <a:pt x="613035" y="146037"/>
                    <a:pt x="603049" y="136419"/>
                    <a:pt x="590214" y="134878"/>
                  </a:cubicBezTo>
                  <a:cubicBezTo>
                    <a:pt x="582239" y="137223"/>
                    <a:pt x="575135" y="142082"/>
                    <a:pt x="567562" y="145299"/>
                  </a:cubicBezTo>
                  <a:cubicBezTo>
                    <a:pt x="569572" y="141982"/>
                    <a:pt x="571583" y="138731"/>
                    <a:pt x="573627" y="135481"/>
                  </a:cubicBezTo>
                  <a:cubicBezTo>
                    <a:pt x="553655" y="134576"/>
                    <a:pt x="535694" y="143054"/>
                    <a:pt x="517397" y="149388"/>
                  </a:cubicBezTo>
                  <a:cubicBezTo>
                    <a:pt x="519575" y="144663"/>
                    <a:pt x="521787" y="140038"/>
                    <a:pt x="523999" y="135380"/>
                  </a:cubicBezTo>
                  <a:cubicBezTo>
                    <a:pt x="496018" y="149723"/>
                    <a:pt x="465926" y="158770"/>
                    <a:pt x="435867" y="167416"/>
                  </a:cubicBezTo>
                  <a:cubicBezTo>
                    <a:pt x="443206" y="160077"/>
                    <a:pt x="450344" y="152470"/>
                    <a:pt x="455605" y="143456"/>
                  </a:cubicBezTo>
                  <a:cubicBezTo>
                    <a:pt x="429903" y="148215"/>
                    <a:pt x="414521" y="171102"/>
                    <a:pt x="391467" y="180954"/>
                  </a:cubicBezTo>
                  <a:cubicBezTo>
                    <a:pt x="386641" y="184271"/>
                    <a:pt x="384262" y="190035"/>
                    <a:pt x="380810" y="194626"/>
                  </a:cubicBezTo>
                  <a:cubicBezTo>
                    <a:pt x="377727" y="188963"/>
                    <a:pt x="374745" y="183266"/>
                    <a:pt x="371897" y="177536"/>
                  </a:cubicBezTo>
                  <a:cubicBezTo>
                    <a:pt x="370925" y="184338"/>
                    <a:pt x="370121" y="191174"/>
                    <a:pt x="369082" y="197943"/>
                  </a:cubicBezTo>
                  <a:cubicBezTo>
                    <a:pt x="367976" y="195732"/>
                    <a:pt x="365764" y="191309"/>
                    <a:pt x="364659" y="189097"/>
                  </a:cubicBezTo>
                  <a:cubicBezTo>
                    <a:pt x="338521" y="197642"/>
                    <a:pt x="315768" y="213693"/>
                    <a:pt x="294087" y="230180"/>
                  </a:cubicBezTo>
                  <a:cubicBezTo>
                    <a:pt x="282224" y="238155"/>
                    <a:pt x="284804" y="253537"/>
                    <a:pt x="283162" y="266036"/>
                  </a:cubicBezTo>
                  <a:cubicBezTo>
                    <a:pt x="278102" y="259702"/>
                    <a:pt x="273277" y="253201"/>
                    <a:pt x="268317" y="246835"/>
                  </a:cubicBezTo>
                  <a:cubicBezTo>
                    <a:pt x="245933" y="267376"/>
                    <a:pt x="230016" y="293413"/>
                    <a:pt x="210613" y="316535"/>
                  </a:cubicBezTo>
                  <a:cubicBezTo>
                    <a:pt x="214735" y="331548"/>
                    <a:pt x="212423" y="347297"/>
                    <a:pt x="199723" y="357551"/>
                  </a:cubicBezTo>
                  <a:cubicBezTo>
                    <a:pt x="202303" y="347365"/>
                    <a:pt x="205386" y="337345"/>
                    <a:pt x="207999" y="327191"/>
                  </a:cubicBezTo>
                  <a:cubicBezTo>
                    <a:pt x="196539" y="339858"/>
                    <a:pt x="187290" y="354234"/>
                    <a:pt x="178042" y="368543"/>
                  </a:cubicBezTo>
                  <a:cubicBezTo>
                    <a:pt x="182934" y="381444"/>
                    <a:pt x="186888" y="394681"/>
                    <a:pt x="189770" y="408219"/>
                  </a:cubicBezTo>
                  <a:cubicBezTo>
                    <a:pt x="186754" y="407381"/>
                    <a:pt x="183805" y="406677"/>
                    <a:pt x="180823" y="405906"/>
                  </a:cubicBezTo>
                  <a:cubicBezTo>
                    <a:pt x="171541" y="414016"/>
                    <a:pt x="160315" y="419344"/>
                    <a:pt x="150329" y="426482"/>
                  </a:cubicBezTo>
                  <a:cubicBezTo>
                    <a:pt x="155724" y="426180"/>
                    <a:pt x="161153" y="425811"/>
                    <a:pt x="166548" y="425309"/>
                  </a:cubicBezTo>
                  <a:cubicBezTo>
                    <a:pt x="167922" y="439316"/>
                    <a:pt x="169262" y="454898"/>
                    <a:pt x="159477" y="466425"/>
                  </a:cubicBezTo>
                  <a:cubicBezTo>
                    <a:pt x="138533" y="490352"/>
                    <a:pt x="147514" y="522454"/>
                    <a:pt x="151736" y="550234"/>
                  </a:cubicBezTo>
                  <a:cubicBezTo>
                    <a:pt x="141482" y="553317"/>
                    <a:pt x="121108" y="553752"/>
                    <a:pt x="131965" y="572384"/>
                  </a:cubicBezTo>
                  <a:cubicBezTo>
                    <a:pt x="138969" y="582772"/>
                    <a:pt x="149156" y="590915"/>
                    <a:pt x="154115" y="602777"/>
                  </a:cubicBezTo>
                  <a:cubicBezTo>
                    <a:pt x="146978" y="597181"/>
                    <a:pt x="140041" y="591351"/>
                    <a:pt x="132837" y="585888"/>
                  </a:cubicBezTo>
                  <a:cubicBezTo>
                    <a:pt x="133172" y="594467"/>
                    <a:pt x="134713" y="604285"/>
                    <a:pt x="145101" y="604922"/>
                  </a:cubicBezTo>
                  <a:cubicBezTo>
                    <a:pt x="148050" y="612194"/>
                    <a:pt x="150664" y="619600"/>
                    <a:pt x="153043" y="627106"/>
                  </a:cubicBezTo>
                  <a:cubicBezTo>
                    <a:pt x="147816" y="624559"/>
                    <a:pt x="142655" y="621945"/>
                    <a:pt x="137427" y="619398"/>
                  </a:cubicBezTo>
                  <a:cubicBezTo>
                    <a:pt x="140209" y="659878"/>
                    <a:pt x="151200" y="699286"/>
                    <a:pt x="162191" y="738191"/>
                  </a:cubicBezTo>
                  <a:cubicBezTo>
                    <a:pt x="183504" y="775823"/>
                    <a:pt x="204447" y="814359"/>
                    <a:pt x="232160" y="847802"/>
                  </a:cubicBezTo>
                  <a:cubicBezTo>
                    <a:pt x="267346" y="882452"/>
                    <a:pt x="307960" y="910835"/>
                    <a:pt x="347334" y="940357"/>
                  </a:cubicBezTo>
                  <a:cubicBezTo>
                    <a:pt x="375884" y="958385"/>
                    <a:pt x="408724" y="967902"/>
                    <a:pt x="440458" y="978726"/>
                  </a:cubicBezTo>
                  <a:cubicBezTo>
                    <a:pt x="435700" y="980569"/>
                    <a:pt x="430941" y="982311"/>
                    <a:pt x="426183" y="984154"/>
                  </a:cubicBezTo>
                  <a:cubicBezTo>
                    <a:pt x="447294" y="989147"/>
                    <a:pt x="468338" y="994677"/>
                    <a:pt x="489818" y="997893"/>
                  </a:cubicBezTo>
                  <a:cubicBezTo>
                    <a:pt x="502753" y="997123"/>
                    <a:pt x="513141" y="988712"/>
                    <a:pt x="522893" y="981105"/>
                  </a:cubicBezTo>
                  <a:cubicBezTo>
                    <a:pt x="520514" y="987405"/>
                    <a:pt x="518134" y="993705"/>
                    <a:pt x="515923" y="1000072"/>
                  </a:cubicBezTo>
                  <a:cubicBezTo>
                    <a:pt x="561865" y="1008114"/>
                    <a:pt x="609751" y="1010895"/>
                    <a:pt x="655559" y="1000340"/>
                  </a:cubicBezTo>
                  <a:cubicBezTo>
                    <a:pt x="688532" y="993571"/>
                    <a:pt x="719462" y="978860"/>
                    <a:pt x="752771" y="973532"/>
                  </a:cubicBezTo>
                  <a:cubicBezTo>
                    <a:pt x="724623" y="1001848"/>
                    <a:pt x="683338" y="1011030"/>
                    <a:pt x="645271" y="1016827"/>
                  </a:cubicBezTo>
                  <a:cubicBezTo>
                    <a:pt x="605160" y="1022155"/>
                    <a:pt x="564747" y="1026947"/>
                    <a:pt x="524233" y="1024701"/>
                  </a:cubicBezTo>
                  <a:cubicBezTo>
                    <a:pt x="481407" y="1029326"/>
                    <a:pt x="439419" y="1016659"/>
                    <a:pt x="399811" y="1001613"/>
                  </a:cubicBezTo>
                  <a:cubicBezTo>
                    <a:pt x="389423" y="997290"/>
                    <a:pt x="377862" y="999301"/>
                    <a:pt x="367138" y="1000541"/>
                  </a:cubicBezTo>
                  <a:cubicBezTo>
                    <a:pt x="368780" y="996553"/>
                    <a:pt x="370422" y="992532"/>
                    <a:pt x="372064" y="988578"/>
                  </a:cubicBezTo>
                  <a:cubicBezTo>
                    <a:pt x="352126" y="979262"/>
                    <a:pt x="332556" y="969108"/>
                    <a:pt x="312014" y="961234"/>
                  </a:cubicBezTo>
                  <a:cubicBezTo>
                    <a:pt x="326089" y="971421"/>
                    <a:pt x="341202" y="980368"/>
                    <a:pt x="354338" y="991895"/>
                  </a:cubicBezTo>
                  <a:cubicBezTo>
                    <a:pt x="331350" y="984255"/>
                    <a:pt x="308496" y="973833"/>
                    <a:pt x="290400" y="957480"/>
                  </a:cubicBezTo>
                  <a:lnTo>
                    <a:pt x="310305" y="953191"/>
                  </a:lnTo>
                  <a:cubicBezTo>
                    <a:pt x="296399" y="943809"/>
                    <a:pt x="281587" y="935666"/>
                    <a:pt x="265804" y="929902"/>
                  </a:cubicBezTo>
                  <a:cubicBezTo>
                    <a:pt x="268653" y="934560"/>
                    <a:pt x="271601" y="939184"/>
                    <a:pt x="274517" y="943875"/>
                  </a:cubicBezTo>
                  <a:cubicBezTo>
                    <a:pt x="260711" y="936001"/>
                    <a:pt x="248144" y="926216"/>
                    <a:pt x="234573" y="918039"/>
                  </a:cubicBezTo>
                  <a:cubicBezTo>
                    <a:pt x="237890" y="923501"/>
                    <a:pt x="241375" y="928930"/>
                    <a:pt x="244894" y="934359"/>
                  </a:cubicBezTo>
                  <a:cubicBezTo>
                    <a:pt x="235478" y="932985"/>
                    <a:pt x="225693" y="930974"/>
                    <a:pt x="216343" y="930438"/>
                  </a:cubicBezTo>
                  <a:cubicBezTo>
                    <a:pt x="235176" y="940089"/>
                    <a:pt x="257259" y="943038"/>
                    <a:pt x="274316" y="956174"/>
                  </a:cubicBezTo>
                  <a:cubicBezTo>
                    <a:pt x="292378" y="969075"/>
                    <a:pt x="312417" y="979564"/>
                    <a:pt x="327898" y="995749"/>
                  </a:cubicBezTo>
                  <a:cubicBezTo>
                    <a:pt x="307155" y="991996"/>
                    <a:pt x="287217" y="984858"/>
                    <a:pt x="267044" y="978994"/>
                  </a:cubicBezTo>
                  <a:cubicBezTo>
                    <a:pt x="271501" y="978022"/>
                    <a:pt x="275958" y="977117"/>
                    <a:pt x="280448" y="976213"/>
                  </a:cubicBezTo>
                  <a:cubicBezTo>
                    <a:pt x="269725" y="968472"/>
                    <a:pt x="256790" y="967131"/>
                    <a:pt x="244190" y="970114"/>
                  </a:cubicBezTo>
                  <a:cubicBezTo>
                    <a:pt x="255684" y="977285"/>
                    <a:pt x="266206" y="987539"/>
                    <a:pt x="280012" y="990153"/>
                  </a:cubicBezTo>
                  <a:cubicBezTo>
                    <a:pt x="319923" y="999536"/>
                    <a:pt x="350685" y="1029661"/>
                    <a:pt x="389825" y="1041155"/>
                  </a:cubicBezTo>
                  <a:cubicBezTo>
                    <a:pt x="386507" y="1043668"/>
                    <a:pt x="383190" y="1046148"/>
                    <a:pt x="379872" y="1048728"/>
                  </a:cubicBezTo>
                  <a:cubicBezTo>
                    <a:pt x="410567" y="1065081"/>
                    <a:pt x="446758" y="1063741"/>
                    <a:pt x="477855" y="1078753"/>
                  </a:cubicBezTo>
                  <a:cubicBezTo>
                    <a:pt x="452857" y="1082573"/>
                    <a:pt x="428495" y="1072319"/>
                    <a:pt x="404502" y="1066991"/>
                  </a:cubicBezTo>
                  <a:cubicBezTo>
                    <a:pt x="366435" y="1056938"/>
                    <a:pt x="333092" y="1033984"/>
                    <a:pt x="294623" y="1025439"/>
                  </a:cubicBezTo>
                  <a:cubicBezTo>
                    <a:pt x="279309" y="1020479"/>
                    <a:pt x="265871" y="1011231"/>
                    <a:pt x="250959" y="1005333"/>
                  </a:cubicBezTo>
                  <a:cubicBezTo>
                    <a:pt x="298979" y="1046014"/>
                    <a:pt x="360202" y="1062970"/>
                    <a:pt x="417705" y="1085187"/>
                  </a:cubicBezTo>
                  <a:cubicBezTo>
                    <a:pt x="386675" y="1081769"/>
                    <a:pt x="354773" y="1078452"/>
                    <a:pt x="325988" y="1065550"/>
                  </a:cubicBezTo>
                  <a:cubicBezTo>
                    <a:pt x="304743" y="1056536"/>
                    <a:pt x="284101" y="1046181"/>
                    <a:pt x="263056" y="1036765"/>
                  </a:cubicBezTo>
                  <a:cubicBezTo>
                    <a:pt x="240504" y="1026645"/>
                    <a:pt x="225659" y="1004394"/>
                    <a:pt x="202135" y="996017"/>
                  </a:cubicBezTo>
                  <a:cubicBezTo>
                    <a:pt x="193825" y="991862"/>
                    <a:pt x="182766" y="991594"/>
                    <a:pt x="177774" y="982881"/>
                  </a:cubicBezTo>
                  <a:cubicBezTo>
                    <a:pt x="163498" y="960865"/>
                    <a:pt x="148084" y="938145"/>
                    <a:pt x="124794" y="924942"/>
                  </a:cubicBezTo>
                  <a:cubicBezTo>
                    <a:pt x="122180" y="915995"/>
                    <a:pt x="118628" y="907350"/>
                    <a:pt x="114004" y="899274"/>
                  </a:cubicBezTo>
                  <a:cubicBezTo>
                    <a:pt x="114808" y="906110"/>
                    <a:pt x="115881" y="912912"/>
                    <a:pt x="116819" y="919782"/>
                  </a:cubicBezTo>
                  <a:cubicBezTo>
                    <a:pt x="90514" y="890293"/>
                    <a:pt x="71915" y="855275"/>
                    <a:pt x="55764" y="819486"/>
                  </a:cubicBezTo>
                  <a:cubicBezTo>
                    <a:pt x="25002" y="766005"/>
                    <a:pt x="8414" y="705285"/>
                    <a:pt x="1444" y="644263"/>
                  </a:cubicBezTo>
                  <a:cubicBezTo>
                    <a:pt x="5264" y="587631"/>
                    <a:pt x="-8307" y="529223"/>
                    <a:pt x="9218" y="474099"/>
                  </a:cubicBezTo>
                  <a:cubicBezTo>
                    <a:pt x="23393" y="439048"/>
                    <a:pt x="17629" y="398266"/>
                    <a:pt x="40148" y="366164"/>
                  </a:cubicBezTo>
                  <a:cubicBezTo>
                    <a:pt x="36261" y="366264"/>
                    <a:pt x="32374" y="366398"/>
                    <a:pt x="28520" y="366532"/>
                  </a:cubicBezTo>
                  <a:cubicBezTo>
                    <a:pt x="37769" y="357551"/>
                    <a:pt x="48090" y="348638"/>
                    <a:pt x="51675" y="335669"/>
                  </a:cubicBezTo>
                  <a:cubicBezTo>
                    <a:pt x="57674" y="321026"/>
                    <a:pt x="52111" y="304840"/>
                    <a:pt x="55998" y="289861"/>
                  </a:cubicBezTo>
                  <a:cubicBezTo>
                    <a:pt x="63136" y="277094"/>
                    <a:pt x="80427" y="277261"/>
                    <a:pt x="88536" y="265701"/>
                  </a:cubicBezTo>
                  <a:cubicBezTo>
                    <a:pt x="99494" y="252095"/>
                    <a:pt x="111156" y="238792"/>
                    <a:pt x="118494" y="222808"/>
                  </a:cubicBezTo>
                  <a:cubicBezTo>
                    <a:pt x="114071" y="219323"/>
                    <a:pt x="109681" y="215905"/>
                    <a:pt x="105224" y="212487"/>
                  </a:cubicBezTo>
                  <a:cubicBezTo>
                    <a:pt x="119667" y="190839"/>
                    <a:pt x="144129" y="181390"/>
                    <a:pt x="161387" y="162892"/>
                  </a:cubicBezTo>
                  <a:cubicBezTo>
                    <a:pt x="171809" y="153141"/>
                    <a:pt x="183403" y="144830"/>
                    <a:pt x="194495" y="135916"/>
                  </a:cubicBezTo>
                  <a:cubicBezTo>
                    <a:pt x="195735" y="128544"/>
                    <a:pt x="196908" y="120569"/>
                    <a:pt x="202370" y="114939"/>
                  </a:cubicBezTo>
                  <a:cubicBezTo>
                    <a:pt x="215271" y="107936"/>
                    <a:pt x="229949" y="105456"/>
                    <a:pt x="243721" y="100731"/>
                  </a:cubicBezTo>
                  <a:cubicBezTo>
                    <a:pt x="242649" y="105724"/>
                    <a:pt x="241644" y="110684"/>
                    <a:pt x="240739" y="115743"/>
                  </a:cubicBezTo>
                  <a:cubicBezTo>
                    <a:pt x="252266" y="112594"/>
                    <a:pt x="253238" y="101502"/>
                    <a:pt x="251663" y="91482"/>
                  </a:cubicBezTo>
                  <a:cubicBezTo>
                    <a:pt x="258633" y="85886"/>
                    <a:pt x="265603" y="80357"/>
                    <a:pt x="272607" y="74861"/>
                  </a:cubicBezTo>
                  <a:cubicBezTo>
                    <a:pt x="267513" y="75096"/>
                    <a:pt x="262420" y="75397"/>
                    <a:pt x="257360" y="75666"/>
                  </a:cubicBezTo>
                  <a:cubicBezTo>
                    <a:pt x="263358" y="71946"/>
                    <a:pt x="269155" y="67657"/>
                    <a:pt x="275891" y="65378"/>
                  </a:cubicBezTo>
                  <a:cubicBezTo>
                    <a:pt x="289194" y="63501"/>
                    <a:pt x="301492" y="71242"/>
                    <a:pt x="314494" y="71745"/>
                  </a:cubicBezTo>
                  <a:cubicBezTo>
                    <a:pt x="334165" y="65210"/>
                    <a:pt x="351858" y="53683"/>
                    <a:pt x="370892" y="45540"/>
                  </a:cubicBezTo>
                  <a:cubicBezTo>
                    <a:pt x="358392" y="46579"/>
                    <a:pt x="345994" y="48187"/>
                    <a:pt x="333494" y="48657"/>
                  </a:cubicBezTo>
                  <a:cubicBezTo>
                    <a:pt x="348842" y="38738"/>
                    <a:pt x="367339" y="40246"/>
                    <a:pt x="384664" y="37531"/>
                  </a:cubicBezTo>
                  <a:cubicBezTo>
                    <a:pt x="411170" y="31566"/>
                    <a:pt x="437878" y="26372"/>
                    <a:pt x="464719" y="22050"/>
                  </a:cubicBezTo>
                  <a:cubicBezTo>
                    <a:pt x="459927" y="20006"/>
                    <a:pt x="450411" y="15917"/>
                    <a:pt x="445619" y="13873"/>
                  </a:cubicBezTo>
                  <a:cubicBezTo>
                    <a:pt x="455705" y="12332"/>
                    <a:pt x="465792" y="10891"/>
                    <a:pt x="475945" y="9617"/>
                  </a:cubicBezTo>
                  <a:cubicBezTo>
                    <a:pt x="474102" y="14677"/>
                    <a:pt x="472427" y="19838"/>
                    <a:pt x="470684" y="24965"/>
                  </a:cubicBezTo>
                  <a:cubicBezTo>
                    <a:pt x="480201" y="23390"/>
                    <a:pt x="490086" y="22418"/>
                    <a:pt x="499670" y="20676"/>
                  </a:cubicBezTo>
                  <a:cubicBezTo>
                    <a:pt x="498933" y="13773"/>
                    <a:pt x="498095" y="6870"/>
                    <a:pt x="497392" y="0"/>
                  </a:cubicBezTo>
                  <a:moveTo>
                    <a:pt x="270362" y="81597"/>
                  </a:moveTo>
                  <a:cubicBezTo>
                    <a:pt x="270429" y="84077"/>
                    <a:pt x="270563" y="89002"/>
                    <a:pt x="270630" y="91449"/>
                  </a:cubicBezTo>
                  <a:cubicBezTo>
                    <a:pt x="279543" y="88734"/>
                    <a:pt x="288356" y="85618"/>
                    <a:pt x="296969" y="82032"/>
                  </a:cubicBezTo>
                  <a:cubicBezTo>
                    <a:pt x="288088" y="81865"/>
                    <a:pt x="279208" y="81597"/>
                    <a:pt x="270362" y="81597"/>
                  </a:cubicBezTo>
                  <a:moveTo>
                    <a:pt x="210312" y="114571"/>
                  </a:moveTo>
                  <a:cubicBezTo>
                    <a:pt x="210814" y="115643"/>
                    <a:pt x="211753" y="117821"/>
                    <a:pt x="212222" y="118893"/>
                  </a:cubicBezTo>
                  <a:cubicBezTo>
                    <a:pt x="220934" y="120938"/>
                    <a:pt x="215070" y="107232"/>
                    <a:pt x="210312" y="114571"/>
                  </a:cubicBezTo>
                  <a:moveTo>
                    <a:pt x="226396" y="115241"/>
                  </a:moveTo>
                  <a:cubicBezTo>
                    <a:pt x="222811" y="119597"/>
                    <a:pt x="230418" y="124858"/>
                    <a:pt x="233601" y="120468"/>
                  </a:cubicBezTo>
                  <a:cubicBezTo>
                    <a:pt x="237019" y="116079"/>
                    <a:pt x="229513" y="110784"/>
                    <a:pt x="226396" y="115241"/>
                  </a:cubicBezTo>
                  <a:moveTo>
                    <a:pt x="530667" y="134107"/>
                  </a:moveTo>
                  <a:cubicBezTo>
                    <a:pt x="529963" y="135045"/>
                    <a:pt x="528623" y="136955"/>
                    <a:pt x="527919" y="137894"/>
                  </a:cubicBezTo>
                  <a:cubicBezTo>
                    <a:pt x="530768" y="148416"/>
                    <a:pt x="541893" y="132297"/>
                    <a:pt x="530667" y="134107"/>
                  </a:cubicBezTo>
                  <a:moveTo>
                    <a:pt x="470416" y="142317"/>
                  </a:moveTo>
                  <a:cubicBezTo>
                    <a:pt x="467568" y="155654"/>
                    <a:pt x="483787" y="139569"/>
                    <a:pt x="470416" y="142317"/>
                  </a:cubicBezTo>
                  <a:moveTo>
                    <a:pt x="238091" y="195397"/>
                  </a:moveTo>
                  <a:cubicBezTo>
                    <a:pt x="250926" y="192146"/>
                    <a:pt x="258164" y="180987"/>
                    <a:pt x="262721" y="169426"/>
                  </a:cubicBezTo>
                  <a:cubicBezTo>
                    <a:pt x="251965" y="175257"/>
                    <a:pt x="241945" y="183300"/>
                    <a:pt x="238091" y="195397"/>
                  </a:cubicBezTo>
                  <a:moveTo>
                    <a:pt x="202370" y="188427"/>
                  </a:moveTo>
                  <a:cubicBezTo>
                    <a:pt x="199320" y="201831"/>
                    <a:pt x="215774" y="185344"/>
                    <a:pt x="202370" y="188427"/>
                  </a:cubicBezTo>
                  <a:moveTo>
                    <a:pt x="121946" y="198480"/>
                  </a:moveTo>
                  <a:cubicBezTo>
                    <a:pt x="118896" y="211884"/>
                    <a:pt x="135350" y="195397"/>
                    <a:pt x="121946" y="198480"/>
                  </a:cubicBezTo>
                  <a:moveTo>
                    <a:pt x="135350" y="198480"/>
                  </a:moveTo>
                  <a:cubicBezTo>
                    <a:pt x="132300" y="211884"/>
                    <a:pt x="148754" y="195397"/>
                    <a:pt x="135350" y="198480"/>
                  </a:cubicBezTo>
                  <a:moveTo>
                    <a:pt x="191244" y="197776"/>
                  </a:moveTo>
                  <a:cubicBezTo>
                    <a:pt x="187458" y="206790"/>
                    <a:pt x="183872" y="215871"/>
                    <a:pt x="180722" y="225154"/>
                  </a:cubicBezTo>
                  <a:cubicBezTo>
                    <a:pt x="186754" y="217279"/>
                    <a:pt x="192685" y="209337"/>
                    <a:pt x="198751" y="201495"/>
                  </a:cubicBezTo>
                  <a:cubicBezTo>
                    <a:pt x="196874" y="200557"/>
                    <a:pt x="193121" y="198681"/>
                    <a:pt x="191244" y="197776"/>
                  </a:cubicBezTo>
                  <a:moveTo>
                    <a:pt x="214534" y="210744"/>
                  </a:moveTo>
                  <a:cubicBezTo>
                    <a:pt x="206726" y="217882"/>
                    <a:pt x="208703" y="229309"/>
                    <a:pt x="209440" y="238691"/>
                  </a:cubicBezTo>
                  <a:cubicBezTo>
                    <a:pt x="199421" y="238323"/>
                    <a:pt x="186486" y="236547"/>
                    <a:pt x="180186" y="246399"/>
                  </a:cubicBezTo>
                  <a:cubicBezTo>
                    <a:pt x="169228" y="263288"/>
                    <a:pt x="158974" y="280747"/>
                    <a:pt x="146844" y="296932"/>
                  </a:cubicBezTo>
                  <a:cubicBezTo>
                    <a:pt x="139807" y="306114"/>
                    <a:pt x="137327" y="317909"/>
                    <a:pt x="137830" y="329303"/>
                  </a:cubicBezTo>
                  <a:cubicBezTo>
                    <a:pt x="138466" y="343946"/>
                    <a:pt x="136087" y="358925"/>
                    <a:pt x="140376" y="373234"/>
                  </a:cubicBezTo>
                  <a:cubicBezTo>
                    <a:pt x="144264" y="355139"/>
                    <a:pt x="159108" y="343042"/>
                    <a:pt x="171038" y="330107"/>
                  </a:cubicBezTo>
                  <a:cubicBezTo>
                    <a:pt x="164537" y="331012"/>
                    <a:pt x="158036" y="331983"/>
                    <a:pt x="151535" y="332955"/>
                  </a:cubicBezTo>
                  <a:cubicBezTo>
                    <a:pt x="156327" y="323137"/>
                    <a:pt x="166581" y="319115"/>
                    <a:pt x="174121" y="312246"/>
                  </a:cubicBezTo>
                  <a:cubicBezTo>
                    <a:pt x="185950" y="289694"/>
                    <a:pt x="204079" y="271196"/>
                    <a:pt x="214735" y="247873"/>
                  </a:cubicBezTo>
                  <a:cubicBezTo>
                    <a:pt x="214567" y="253134"/>
                    <a:pt x="214400" y="258429"/>
                    <a:pt x="214266" y="263757"/>
                  </a:cubicBezTo>
                  <a:cubicBezTo>
                    <a:pt x="229345" y="245293"/>
                    <a:pt x="235712" y="221769"/>
                    <a:pt x="245464" y="200423"/>
                  </a:cubicBezTo>
                  <a:cubicBezTo>
                    <a:pt x="235076" y="203607"/>
                    <a:pt x="223649" y="204645"/>
                    <a:pt x="214534" y="210744"/>
                  </a:cubicBezTo>
                  <a:moveTo>
                    <a:pt x="155389" y="245226"/>
                  </a:moveTo>
                  <a:cubicBezTo>
                    <a:pt x="150966" y="247505"/>
                    <a:pt x="150932" y="249750"/>
                    <a:pt x="155288" y="252029"/>
                  </a:cubicBezTo>
                  <a:cubicBezTo>
                    <a:pt x="159712" y="249716"/>
                    <a:pt x="159745" y="247438"/>
                    <a:pt x="155389" y="245226"/>
                  </a:cubicBezTo>
                  <a:moveTo>
                    <a:pt x="62432" y="295625"/>
                  </a:moveTo>
                  <a:cubicBezTo>
                    <a:pt x="60991" y="300283"/>
                    <a:pt x="62600" y="301891"/>
                    <a:pt x="67291" y="300484"/>
                  </a:cubicBezTo>
                  <a:cubicBezTo>
                    <a:pt x="68766" y="295759"/>
                    <a:pt x="67124" y="294117"/>
                    <a:pt x="62432" y="295625"/>
                  </a:cubicBezTo>
                  <a:moveTo>
                    <a:pt x="108408" y="333759"/>
                  </a:moveTo>
                  <a:cubicBezTo>
                    <a:pt x="100701" y="345253"/>
                    <a:pt x="121577" y="336373"/>
                    <a:pt x="108408" y="333759"/>
                  </a:cubicBezTo>
                  <a:moveTo>
                    <a:pt x="138433" y="379936"/>
                  </a:moveTo>
                  <a:cubicBezTo>
                    <a:pt x="133674" y="379668"/>
                    <a:pt x="132770" y="387844"/>
                    <a:pt x="137897" y="387911"/>
                  </a:cubicBezTo>
                  <a:cubicBezTo>
                    <a:pt x="142622" y="388113"/>
                    <a:pt x="143526" y="379936"/>
                    <a:pt x="138433" y="379936"/>
                  </a:cubicBezTo>
                  <a:moveTo>
                    <a:pt x="165174" y="402689"/>
                  </a:moveTo>
                  <a:cubicBezTo>
                    <a:pt x="167788" y="402522"/>
                    <a:pt x="172982" y="402153"/>
                    <a:pt x="175595" y="401986"/>
                  </a:cubicBezTo>
                  <a:cubicBezTo>
                    <a:pt x="174054" y="396188"/>
                    <a:pt x="172479" y="390425"/>
                    <a:pt x="170870" y="384694"/>
                  </a:cubicBezTo>
                  <a:cubicBezTo>
                    <a:pt x="168960" y="390659"/>
                    <a:pt x="167084" y="396658"/>
                    <a:pt x="165174" y="402689"/>
                  </a:cubicBezTo>
                  <a:moveTo>
                    <a:pt x="116350" y="437339"/>
                  </a:moveTo>
                  <a:cubicBezTo>
                    <a:pt x="119768" y="429095"/>
                    <a:pt x="122951" y="420751"/>
                    <a:pt x="125833" y="412307"/>
                  </a:cubicBezTo>
                  <a:cubicBezTo>
                    <a:pt x="121946" y="416764"/>
                    <a:pt x="118092" y="421321"/>
                    <a:pt x="114239" y="425845"/>
                  </a:cubicBezTo>
                  <a:cubicBezTo>
                    <a:pt x="117321" y="415054"/>
                    <a:pt x="120605" y="404331"/>
                    <a:pt x="123219" y="393441"/>
                  </a:cubicBezTo>
                  <a:cubicBezTo>
                    <a:pt x="112496" y="405705"/>
                    <a:pt x="104420" y="422929"/>
                    <a:pt x="116350" y="437339"/>
                  </a:cubicBezTo>
                  <a:moveTo>
                    <a:pt x="103348" y="427219"/>
                  </a:moveTo>
                  <a:cubicBezTo>
                    <a:pt x="99963" y="436635"/>
                    <a:pt x="96914" y="446185"/>
                    <a:pt x="94032" y="455769"/>
                  </a:cubicBezTo>
                  <a:cubicBezTo>
                    <a:pt x="99293" y="458718"/>
                    <a:pt x="104621" y="461499"/>
                    <a:pt x="110016" y="464314"/>
                  </a:cubicBezTo>
                  <a:cubicBezTo>
                    <a:pt x="109179" y="451748"/>
                    <a:pt x="106230" y="439416"/>
                    <a:pt x="103348" y="427219"/>
                  </a:cubicBezTo>
                  <a:moveTo>
                    <a:pt x="152540" y="437640"/>
                  </a:moveTo>
                  <a:cubicBezTo>
                    <a:pt x="149625" y="441729"/>
                    <a:pt x="156696" y="446051"/>
                    <a:pt x="159377" y="442064"/>
                  </a:cubicBezTo>
                  <a:cubicBezTo>
                    <a:pt x="162091" y="438009"/>
                    <a:pt x="155154" y="433753"/>
                    <a:pt x="152540" y="437640"/>
                  </a:cubicBezTo>
                  <a:moveTo>
                    <a:pt x="95406" y="465688"/>
                  </a:moveTo>
                  <a:cubicBezTo>
                    <a:pt x="91653" y="476713"/>
                    <a:pt x="87933" y="487805"/>
                    <a:pt x="85889" y="499299"/>
                  </a:cubicBezTo>
                  <a:cubicBezTo>
                    <a:pt x="90413" y="499265"/>
                    <a:pt x="94970" y="499232"/>
                    <a:pt x="99494" y="499198"/>
                  </a:cubicBezTo>
                  <a:cubicBezTo>
                    <a:pt x="100634" y="490553"/>
                    <a:pt x="102309" y="482008"/>
                    <a:pt x="104085" y="473496"/>
                  </a:cubicBezTo>
                  <a:cubicBezTo>
                    <a:pt x="101203" y="470849"/>
                    <a:pt x="98288" y="468268"/>
                    <a:pt x="95406" y="465688"/>
                  </a:cubicBezTo>
                  <a:moveTo>
                    <a:pt x="38171" y="479963"/>
                  </a:moveTo>
                  <a:cubicBezTo>
                    <a:pt x="35122" y="493367"/>
                    <a:pt x="51575" y="476880"/>
                    <a:pt x="38171" y="479963"/>
                  </a:cubicBezTo>
                  <a:moveTo>
                    <a:pt x="37903" y="500572"/>
                  </a:moveTo>
                  <a:cubicBezTo>
                    <a:pt x="33144" y="500304"/>
                    <a:pt x="32240" y="508480"/>
                    <a:pt x="37367" y="508547"/>
                  </a:cubicBezTo>
                  <a:cubicBezTo>
                    <a:pt x="42092" y="508748"/>
                    <a:pt x="42996" y="500572"/>
                    <a:pt x="37903" y="500572"/>
                  </a:cubicBezTo>
                  <a:moveTo>
                    <a:pt x="85152" y="511630"/>
                  </a:moveTo>
                  <a:cubicBezTo>
                    <a:pt x="79422" y="513138"/>
                    <a:pt x="80259" y="523962"/>
                    <a:pt x="86894" y="522286"/>
                  </a:cubicBezTo>
                  <a:cubicBezTo>
                    <a:pt x="92792" y="520913"/>
                    <a:pt x="91351" y="510323"/>
                    <a:pt x="85152" y="511630"/>
                  </a:cubicBezTo>
                  <a:moveTo>
                    <a:pt x="132803" y="530195"/>
                  </a:moveTo>
                  <a:cubicBezTo>
                    <a:pt x="131362" y="534853"/>
                    <a:pt x="132971" y="536461"/>
                    <a:pt x="137662" y="535054"/>
                  </a:cubicBezTo>
                  <a:cubicBezTo>
                    <a:pt x="139103" y="530329"/>
                    <a:pt x="137495" y="528687"/>
                    <a:pt x="132803" y="530195"/>
                  </a:cubicBezTo>
                  <a:moveTo>
                    <a:pt x="142420" y="534853"/>
                  </a:moveTo>
                  <a:cubicBezTo>
                    <a:pt x="138600" y="537735"/>
                    <a:pt x="143493" y="544336"/>
                    <a:pt x="147313" y="541287"/>
                  </a:cubicBezTo>
                  <a:cubicBezTo>
                    <a:pt x="151133" y="538304"/>
                    <a:pt x="146241" y="531736"/>
                    <a:pt x="142420" y="534853"/>
                  </a:cubicBezTo>
                  <a:moveTo>
                    <a:pt x="81767" y="533814"/>
                  </a:moveTo>
                  <a:cubicBezTo>
                    <a:pt x="78182" y="550703"/>
                    <a:pt x="79254" y="567961"/>
                    <a:pt x="83208" y="584649"/>
                  </a:cubicBezTo>
                  <a:cubicBezTo>
                    <a:pt x="84649" y="573054"/>
                    <a:pt x="85554" y="561728"/>
                    <a:pt x="85889" y="550167"/>
                  </a:cubicBezTo>
                  <a:cubicBezTo>
                    <a:pt x="89642" y="551742"/>
                    <a:pt x="93429" y="553317"/>
                    <a:pt x="97182" y="554959"/>
                  </a:cubicBezTo>
                  <a:cubicBezTo>
                    <a:pt x="92558" y="547553"/>
                    <a:pt x="87330" y="540516"/>
                    <a:pt x="81767" y="533814"/>
                  </a:cubicBezTo>
                  <a:moveTo>
                    <a:pt x="28151" y="561460"/>
                  </a:moveTo>
                  <a:cubicBezTo>
                    <a:pt x="22354" y="561661"/>
                    <a:pt x="22354" y="571412"/>
                    <a:pt x="28151" y="571647"/>
                  </a:cubicBezTo>
                  <a:cubicBezTo>
                    <a:pt x="33882" y="571580"/>
                    <a:pt x="33882" y="561460"/>
                    <a:pt x="28151" y="561460"/>
                  </a:cubicBezTo>
                  <a:moveTo>
                    <a:pt x="77076" y="604688"/>
                  </a:moveTo>
                  <a:cubicBezTo>
                    <a:pt x="79422" y="611322"/>
                    <a:pt x="83007" y="617488"/>
                    <a:pt x="87866" y="622682"/>
                  </a:cubicBezTo>
                  <a:cubicBezTo>
                    <a:pt x="84850" y="616315"/>
                    <a:pt x="81265" y="610284"/>
                    <a:pt x="77076" y="604688"/>
                  </a:cubicBezTo>
                  <a:moveTo>
                    <a:pt x="76607" y="633607"/>
                  </a:moveTo>
                  <a:cubicBezTo>
                    <a:pt x="81265" y="640912"/>
                    <a:pt x="85822" y="648351"/>
                    <a:pt x="90949" y="655388"/>
                  </a:cubicBezTo>
                  <a:cubicBezTo>
                    <a:pt x="90178" y="648150"/>
                    <a:pt x="89274" y="640979"/>
                    <a:pt x="88235" y="633808"/>
                  </a:cubicBezTo>
                  <a:cubicBezTo>
                    <a:pt x="85319" y="633774"/>
                    <a:pt x="79522" y="633674"/>
                    <a:pt x="76607" y="633607"/>
                  </a:cubicBezTo>
                  <a:moveTo>
                    <a:pt x="90011" y="693858"/>
                  </a:moveTo>
                  <a:cubicBezTo>
                    <a:pt x="93529" y="694662"/>
                    <a:pt x="97081" y="695499"/>
                    <a:pt x="100634" y="696371"/>
                  </a:cubicBezTo>
                  <a:cubicBezTo>
                    <a:pt x="98254" y="685815"/>
                    <a:pt x="95439" y="675360"/>
                    <a:pt x="92290" y="665073"/>
                  </a:cubicBezTo>
                  <a:cubicBezTo>
                    <a:pt x="91284" y="674589"/>
                    <a:pt x="90614" y="684207"/>
                    <a:pt x="90011" y="693858"/>
                  </a:cubicBezTo>
                  <a:moveTo>
                    <a:pt x="101806" y="722040"/>
                  </a:moveTo>
                  <a:cubicBezTo>
                    <a:pt x="98958" y="735376"/>
                    <a:pt x="115177" y="719292"/>
                    <a:pt x="101806" y="722040"/>
                  </a:cubicBezTo>
                  <a:moveTo>
                    <a:pt x="80360" y="721671"/>
                  </a:moveTo>
                  <a:cubicBezTo>
                    <a:pt x="85319" y="738928"/>
                    <a:pt x="95842" y="753773"/>
                    <a:pt x="101706" y="770696"/>
                  </a:cubicBezTo>
                  <a:cubicBezTo>
                    <a:pt x="115948" y="810003"/>
                    <a:pt x="142085" y="843446"/>
                    <a:pt x="169061" y="874878"/>
                  </a:cubicBezTo>
                  <a:cubicBezTo>
                    <a:pt x="148452" y="839458"/>
                    <a:pt x="123990" y="806116"/>
                    <a:pt x="106598" y="768920"/>
                  </a:cubicBezTo>
                  <a:cubicBezTo>
                    <a:pt x="98723" y="752768"/>
                    <a:pt x="97350" y="731590"/>
                    <a:pt x="80360" y="721671"/>
                  </a:cubicBezTo>
                  <a:moveTo>
                    <a:pt x="113736" y="739130"/>
                  </a:moveTo>
                  <a:cubicBezTo>
                    <a:pt x="110687" y="743184"/>
                    <a:pt x="114172" y="752902"/>
                    <a:pt x="119868" y="751729"/>
                  </a:cubicBezTo>
                  <a:cubicBezTo>
                    <a:pt x="122918" y="747641"/>
                    <a:pt x="119399" y="737823"/>
                    <a:pt x="113736" y="739130"/>
                  </a:cubicBezTo>
                  <a:moveTo>
                    <a:pt x="119332" y="756320"/>
                  </a:moveTo>
                  <a:cubicBezTo>
                    <a:pt x="117523" y="761246"/>
                    <a:pt x="115747" y="766273"/>
                    <a:pt x="114138" y="771333"/>
                  </a:cubicBezTo>
                  <a:cubicBezTo>
                    <a:pt x="121343" y="773879"/>
                    <a:pt x="128581" y="776292"/>
                    <a:pt x="135920" y="778504"/>
                  </a:cubicBezTo>
                  <a:cubicBezTo>
                    <a:pt x="130658" y="770863"/>
                    <a:pt x="125062" y="763525"/>
                    <a:pt x="119332" y="756320"/>
                  </a:cubicBezTo>
                  <a:moveTo>
                    <a:pt x="140410" y="771467"/>
                  </a:moveTo>
                  <a:cubicBezTo>
                    <a:pt x="137662" y="775454"/>
                    <a:pt x="144599" y="779710"/>
                    <a:pt x="147246" y="775890"/>
                  </a:cubicBezTo>
                  <a:cubicBezTo>
                    <a:pt x="150128" y="771701"/>
                    <a:pt x="143091" y="767412"/>
                    <a:pt x="140410" y="771467"/>
                  </a:cubicBezTo>
                  <a:moveTo>
                    <a:pt x="123286" y="788188"/>
                  </a:moveTo>
                  <a:cubicBezTo>
                    <a:pt x="140477" y="808060"/>
                    <a:pt x="154350" y="830377"/>
                    <a:pt x="166983" y="853432"/>
                  </a:cubicBezTo>
                  <a:cubicBezTo>
                    <a:pt x="181393" y="871460"/>
                    <a:pt x="198918" y="886875"/>
                    <a:pt x="216846" y="901351"/>
                  </a:cubicBezTo>
                  <a:cubicBezTo>
                    <a:pt x="201767" y="878297"/>
                    <a:pt x="177975" y="861877"/>
                    <a:pt x="164939" y="837481"/>
                  </a:cubicBezTo>
                  <a:cubicBezTo>
                    <a:pt x="157064" y="816571"/>
                    <a:pt x="143761" y="797973"/>
                    <a:pt x="123286" y="788188"/>
                  </a:cubicBezTo>
                  <a:moveTo>
                    <a:pt x="150429" y="788858"/>
                  </a:moveTo>
                  <a:cubicBezTo>
                    <a:pt x="146978" y="792645"/>
                    <a:pt x="153311" y="798945"/>
                    <a:pt x="157131" y="795560"/>
                  </a:cubicBezTo>
                  <a:cubicBezTo>
                    <a:pt x="160717" y="791673"/>
                    <a:pt x="154283" y="785239"/>
                    <a:pt x="150429" y="788858"/>
                  </a:cubicBezTo>
                  <a:moveTo>
                    <a:pt x="166983" y="822569"/>
                  </a:moveTo>
                  <a:cubicBezTo>
                    <a:pt x="163264" y="826021"/>
                    <a:pt x="168826" y="833159"/>
                    <a:pt x="173015" y="829941"/>
                  </a:cubicBezTo>
                  <a:cubicBezTo>
                    <a:pt x="176701" y="826423"/>
                    <a:pt x="171172" y="819285"/>
                    <a:pt x="166983" y="822569"/>
                  </a:cubicBezTo>
                  <a:moveTo>
                    <a:pt x="177539" y="833561"/>
                  </a:moveTo>
                  <a:cubicBezTo>
                    <a:pt x="181962" y="838051"/>
                    <a:pt x="186453" y="842474"/>
                    <a:pt x="191043" y="846864"/>
                  </a:cubicBezTo>
                  <a:cubicBezTo>
                    <a:pt x="190909" y="841871"/>
                    <a:pt x="190742" y="836912"/>
                    <a:pt x="190541" y="831986"/>
                  </a:cubicBezTo>
                  <a:cubicBezTo>
                    <a:pt x="186185" y="832455"/>
                    <a:pt x="181862" y="832957"/>
                    <a:pt x="177539" y="833561"/>
                  </a:cubicBezTo>
                  <a:moveTo>
                    <a:pt x="136154" y="855242"/>
                  </a:moveTo>
                  <a:cubicBezTo>
                    <a:pt x="134713" y="859899"/>
                    <a:pt x="136322" y="861508"/>
                    <a:pt x="141013" y="860100"/>
                  </a:cubicBezTo>
                  <a:cubicBezTo>
                    <a:pt x="142454" y="855342"/>
                    <a:pt x="140846" y="853734"/>
                    <a:pt x="136154" y="855242"/>
                  </a:cubicBezTo>
                  <a:moveTo>
                    <a:pt x="141315" y="863385"/>
                  </a:moveTo>
                  <a:cubicBezTo>
                    <a:pt x="148787" y="879302"/>
                    <a:pt x="162158" y="890997"/>
                    <a:pt x="174724" y="902926"/>
                  </a:cubicBezTo>
                  <a:cubicBezTo>
                    <a:pt x="166011" y="887914"/>
                    <a:pt x="154015" y="875080"/>
                    <a:pt x="141315" y="863385"/>
                  </a:cubicBezTo>
                  <a:moveTo>
                    <a:pt x="172713" y="879603"/>
                  </a:moveTo>
                  <a:cubicBezTo>
                    <a:pt x="178310" y="885702"/>
                    <a:pt x="184006" y="891801"/>
                    <a:pt x="189770" y="897866"/>
                  </a:cubicBezTo>
                  <a:cubicBezTo>
                    <a:pt x="184476" y="891399"/>
                    <a:pt x="178779" y="885300"/>
                    <a:pt x="172713" y="879603"/>
                  </a:cubicBezTo>
                  <a:moveTo>
                    <a:pt x="144364" y="890259"/>
                  </a:moveTo>
                  <a:cubicBezTo>
                    <a:pt x="150831" y="902256"/>
                    <a:pt x="161086" y="911438"/>
                    <a:pt x="171842" y="919648"/>
                  </a:cubicBezTo>
                  <a:cubicBezTo>
                    <a:pt x="163498" y="909126"/>
                    <a:pt x="154216" y="899307"/>
                    <a:pt x="144364" y="890259"/>
                  </a:cubicBezTo>
                  <a:moveTo>
                    <a:pt x="222844" y="906813"/>
                  </a:moveTo>
                  <a:cubicBezTo>
                    <a:pt x="218991" y="909695"/>
                    <a:pt x="223917" y="916297"/>
                    <a:pt x="227737" y="913247"/>
                  </a:cubicBezTo>
                  <a:cubicBezTo>
                    <a:pt x="231557" y="910265"/>
                    <a:pt x="226665" y="903697"/>
                    <a:pt x="222844" y="906813"/>
                  </a:cubicBezTo>
                  <a:moveTo>
                    <a:pt x="262889" y="912745"/>
                  </a:moveTo>
                  <a:cubicBezTo>
                    <a:pt x="255885" y="916230"/>
                    <a:pt x="265670" y="924875"/>
                    <a:pt x="269758" y="919480"/>
                  </a:cubicBezTo>
                  <a:cubicBezTo>
                    <a:pt x="272841" y="915425"/>
                    <a:pt x="266675" y="910801"/>
                    <a:pt x="262889" y="912745"/>
                  </a:cubicBezTo>
                  <a:moveTo>
                    <a:pt x="204816" y="916062"/>
                  </a:moveTo>
                  <a:cubicBezTo>
                    <a:pt x="202738" y="921792"/>
                    <a:pt x="215137" y="925378"/>
                    <a:pt x="215975" y="919112"/>
                  </a:cubicBezTo>
                  <a:cubicBezTo>
                    <a:pt x="214701" y="914789"/>
                    <a:pt x="207999" y="912678"/>
                    <a:pt x="204816" y="916062"/>
                  </a:cubicBezTo>
                  <a:moveTo>
                    <a:pt x="202973" y="930672"/>
                  </a:moveTo>
                  <a:cubicBezTo>
                    <a:pt x="199387" y="934493"/>
                    <a:pt x="205821" y="940926"/>
                    <a:pt x="209675" y="937374"/>
                  </a:cubicBezTo>
                  <a:cubicBezTo>
                    <a:pt x="213093" y="933521"/>
                    <a:pt x="206760" y="927221"/>
                    <a:pt x="202973" y="930672"/>
                  </a:cubicBezTo>
                  <a:moveTo>
                    <a:pt x="222911" y="950343"/>
                  </a:moveTo>
                  <a:cubicBezTo>
                    <a:pt x="219996" y="954431"/>
                    <a:pt x="227067" y="958754"/>
                    <a:pt x="229747" y="954766"/>
                  </a:cubicBezTo>
                  <a:cubicBezTo>
                    <a:pt x="232462" y="950712"/>
                    <a:pt x="225525" y="946456"/>
                    <a:pt x="222911" y="950343"/>
                  </a:cubicBezTo>
                  <a:moveTo>
                    <a:pt x="209910" y="957782"/>
                  </a:moveTo>
                  <a:cubicBezTo>
                    <a:pt x="207128" y="962675"/>
                    <a:pt x="214500" y="970047"/>
                    <a:pt x="219426" y="967299"/>
                  </a:cubicBezTo>
                  <a:cubicBezTo>
                    <a:pt x="221806" y="962474"/>
                    <a:pt x="214701" y="955369"/>
                    <a:pt x="209910" y="957782"/>
                  </a:cubicBezTo>
                  <a:moveTo>
                    <a:pt x="203308" y="968371"/>
                  </a:moveTo>
                  <a:cubicBezTo>
                    <a:pt x="209038" y="977586"/>
                    <a:pt x="217349" y="984691"/>
                    <a:pt x="227167" y="989282"/>
                  </a:cubicBezTo>
                  <a:cubicBezTo>
                    <a:pt x="220633" y="980837"/>
                    <a:pt x="212322" y="974001"/>
                    <a:pt x="203308" y="968371"/>
                  </a:cubicBezTo>
                  <a:moveTo>
                    <a:pt x="231289" y="975207"/>
                  </a:moveTo>
                  <a:cubicBezTo>
                    <a:pt x="241845" y="985796"/>
                    <a:pt x="252869" y="996352"/>
                    <a:pt x="266307" y="1003255"/>
                  </a:cubicBezTo>
                  <a:cubicBezTo>
                    <a:pt x="256455" y="991795"/>
                    <a:pt x="243755" y="983417"/>
                    <a:pt x="231289" y="975207"/>
                  </a:cubicBezTo>
                  <a:moveTo>
                    <a:pt x="271233" y="1003590"/>
                  </a:moveTo>
                  <a:cubicBezTo>
                    <a:pt x="268317" y="1008114"/>
                    <a:pt x="275824" y="1014246"/>
                    <a:pt x="279878" y="1010828"/>
                  </a:cubicBezTo>
                  <a:cubicBezTo>
                    <a:pt x="282760" y="1006238"/>
                    <a:pt x="275254" y="1000105"/>
                    <a:pt x="271233" y="1003590"/>
                  </a:cubicBezTo>
                  <a:moveTo>
                    <a:pt x="466529" y="1012973"/>
                  </a:moveTo>
                  <a:cubicBezTo>
                    <a:pt x="465390" y="1018971"/>
                    <a:pt x="477755" y="1018971"/>
                    <a:pt x="476649" y="1012973"/>
                  </a:cubicBezTo>
                  <a:cubicBezTo>
                    <a:pt x="474672" y="1009388"/>
                    <a:pt x="468473" y="1009388"/>
                    <a:pt x="466529" y="1012973"/>
                  </a:cubicBezTo>
                  <a:moveTo>
                    <a:pt x="329942" y="1026578"/>
                  </a:moveTo>
                  <a:cubicBezTo>
                    <a:pt x="339828" y="1030633"/>
                    <a:pt x="350115" y="1033749"/>
                    <a:pt x="360671" y="1035592"/>
                  </a:cubicBezTo>
                  <a:cubicBezTo>
                    <a:pt x="351121" y="1030532"/>
                    <a:pt x="341269" y="1021384"/>
                    <a:pt x="329942" y="1026578"/>
                  </a:cubicBezTo>
                  <a:close/>
                </a:path>
              </a:pathLst>
            </a:custGeom>
            <a:grpFill/>
            <a:ln w="3349" cap="flat">
              <a:noFill/>
              <a:prstDash val="solid"/>
              <a:miter/>
            </a:ln>
          </p:spPr>
          <p:txBody>
            <a:bodyPr rtlCol="0" anchor="ctr">
              <a:noAutofit/>
            </a:bodyPr>
            <a:lstStyle/>
            <a:p>
              <a:endParaRPr lang="zh-CN" altLang="en-US" dirty="0"/>
            </a:p>
          </p:txBody>
        </p:sp>
        <p:sp>
          <p:nvSpPr>
            <p:cNvPr id="155" name="任意多边形: 形状 154">
              <a:extLst>
                <a:ext uri="{FF2B5EF4-FFF2-40B4-BE49-F238E27FC236}">
                  <a16:creationId xmlns:a16="http://schemas.microsoft.com/office/drawing/2014/main" id="{FEC38A31-C82D-4654-B383-F6268A5EEAF2}"/>
                </a:ext>
              </a:extLst>
            </p:cNvPr>
            <p:cNvSpPr/>
            <p:nvPr/>
          </p:nvSpPr>
          <p:spPr>
            <a:xfrm>
              <a:off x="6712083" y="3947898"/>
              <a:ext cx="10169" cy="8869"/>
            </a:xfrm>
            <a:custGeom>
              <a:avLst/>
              <a:gdLst>
                <a:gd name="connsiteX0" fmla="*/ 668 w 10169"/>
                <a:gd name="connsiteY0" fmla="*/ 1901 h 8869"/>
                <a:gd name="connsiteX1" fmla="*/ 9514 w 10169"/>
                <a:gd name="connsiteY1" fmla="*/ 6995 h 8869"/>
                <a:gd name="connsiteX2" fmla="*/ 668 w 10169"/>
                <a:gd name="connsiteY2" fmla="*/ 1901 h 8869"/>
              </a:gdLst>
              <a:ahLst/>
              <a:cxnLst>
                <a:cxn ang="0">
                  <a:pos x="connsiteX0" y="connsiteY0"/>
                </a:cxn>
                <a:cxn ang="0">
                  <a:pos x="connsiteX1" y="connsiteY1"/>
                </a:cxn>
                <a:cxn ang="0">
                  <a:pos x="connsiteX2" y="connsiteY2"/>
                </a:cxn>
              </a:cxnLst>
              <a:rect l="l" t="t" r="r" b="b"/>
              <a:pathLst>
                <a:path w="10169" h="8869">
                  <a:moveTo>
                    <a:pt x="668" y="1901"/>
                  </a:moveTo>
                  <a:cubicBezTo>
                    <a:pt x="3784" y="-2690"/>
                    <a:pt x="12631" y="1834"/>
                    <a:pt x="9514" y="6995"/>
                  </a:cubicBezTo>
                  <a:cubicBezTo>
                    <a:pt x="6364" y="11552"/>
                    <a:pt x="-2482" y="6995"/>
                    <a:pt x="668" y="1901"/>
                  </a:cubicBezTo>
                  <a:close/>
                </a:path>
              </a:pathLst>
            </a:custGeom>
            <a:grpFill/>
            <a:ln w="3349" cap="flat">
              <a:noFill/>
              <a:prstDash val="solid"/>
              <a:miter/>
            </a:ln>
          </p:spPr>
          <p:txBody>
            <a:bodyPr rtlCol="0" anchor="ctr">
              <a:noAutofit/>
            </a:bodyPr>
            <a:lstStyle/>
            <a:p>
              <a:endParaRPr lang="zh-CN" altLang="en-US"/>
            </a:p>
          </p:txBody>
        </p:sp>
        <p:sp>
          <p:nvSpPr>
            <p:cNvPr id="156" name="任意多边形: 形状 155">
              <a:extLst>
                <a:ext uri="{FF2B5EF4-FFF2-40B4-BE49-F238E27FC236}">
                  <a16:creationId xmlns:a16="http://schemas.microsoft.com/office/drawing/2014/main" id="{C304FED1-3CE1-4D3F-8AD1-D169EA6AB6C1}"/>
                </a:ext>
              </a:extLst>
            </p:cNvPr>
            <p:cNvSpPr/>
            <p:nvPr/>
          </p:nvSpPr>
          <p:spPr>
            <a:xfrm>
              <a:off x="6762513" y="3953918"/>
              <a:ext cx="6365" cy="6713"/>
            </a:xfrm>
            <a:custGeom>
              <a:avLst/>
              <a:gdLst>
                <a:gd name="connsiteX0" fmla="*/ 0 w 6365"/>
                <a:gd name="connsiteY0" fmla="*/ 2181 h 6713"/>
                <a:gd name="connsiteX1" fmla="*/ 1910 w 6365"/>
                <a:gd name="connsiteY1" fmla="*/ 6504 h 6713"/>
                <a:gd name="connsiteX2" fmla="*/ 0 w 6365"/>
                <a:gd name="connsiteY2" fmla="*/ 2181 h 6713"/>
              </a:gdLst>
              <a:ahLst/>
              <a:cxnLst>
                <a:cxn ang="0">
                  <a:pos x="connsiteX0" y="connsiteY0"/>
                </a:cxn>
                <a:cxn ang="0">
                  <a:pos x="connsiteX1" y="connsiteY1"/>
                </a:cxn>
                <a:cxn ang="0">
                  <a:pos x="connsiteX2" y="connsiteY2"/>
                </a:cxn>
              </a:cxnLst>
              <a:rect l="l" t="t" r="r" b="b"/>
              <a:pathLst>
                <a:path w="6365" h="6713">
                  <a:moveTo>
                    <a:pt x="0" y="2181"/>
                  </a:moveTo>
                  <a:cubicBezTo>
                    <a:pt x="4725" y="-5158"/>
                    <a:pt x="10589"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57" name="任意多边形: 形状 156">
              <a:extLst>
                <a:ext uri="{FF2B5EF4-FFF2-40B4-BE49-F238E27FC236}">
                  <a16:creationId xmlns:a16="http://schemas.microsoft.com/office/drawing/2014/main" id="{44FF5C06-7027-4640-97BF-A742D00404D8}"/>
                </a:ext>
              </a:extLst>
            </p:cNvPr>
            <p:cNvSpPr/>
            <p:nvPr/>
          </p:nvSpPr>
          <p:spPr>
            <a:xfrm>
              <a:off x="6781659" y="3959008"/>
              <a:ext cx="5893" cy="5893"/>
            </a:xfrm>
            <a:custGeom>
              <a:avLst/>
              <a:gdLst>
                <a:gd name="connsiteX0" fmla="*/ 524 w 5893"/>
                <a:gd name="connsiteY0" fmla="*/ 542 h 5893"/>
                <a:gd name="connsiteX1" fmla="*/ 5383 w 5893"/>
                <a:gd name="connsiteY1" fmla="*/ 5401 h 5893"/>
                <a:gd name="connsiteX2" fmla="*/ 524 w 5893"/>
                <a:gd name="connsiteY2" fmla="*/ 542 h 5893"/>
              </a:gdLst>
              <a:ahLst/>
              <a:cxnLst>
                <a:cxn ang="0">
                  <a:pos x="connsiteX0" y="connsiteY0"/>
                </a:cxn>
                <a:cxn ang="0">
                  <a:pos x="connsiteX1" y="connsiteY1"/>
                </a:cxn>
                <a:cxn ang="0">
                  <a:pos x="connsiteX2" y="connsiteY2"/>
                </a:cxn>
              </a:cxnLst>
              <a:rect l="l" t="t" r="r" b="b"/>
              <a:pathLst>
                <a:path w="5893" h="5893">
                  <a:moveTo>
                    <a:pt x="524" y="542"/>
                  </a:moveTo>
                  <a:cubicBezTo>
                    <a:pt x="5215" y="-966"/>
                    <a:pt x="6824" y="676"/>
                    <a:pt x="5383" y="5401"/>
                  </a:cubicBezTo>
                  <a:cubicBezTo>
                    <a:pt x="692" y="6809"/>
                    <a:pt x="-950" y="5200"/>
                    <a:pt x="524" y="542"/>
                  </a:cubicBezTo>
                  <a:close/>
                </a:path>
              </a:pathLst>
            </a:custGeom>
            <a:grpFill/>
            <a:ln w="3349" cap="flat">
              <a:noFill/>
              <a:prstDash val="solid"/>
              <a:miter/>
            </a:ln>
          </p:spPr>
          <p:txBody>
            <a:bodyPr rtlCol="0" anchor="ctr">
              <a:noAutofit/>
            </a:bodyPr>
            <a:lstStyle/>
            <a:p>
              <a:endParaRPr lang="zh-CN" altLang="en-US"/>
            </a:p>
          </p:txBody>
        </p:sp>
        <p:sp>
          <p:nvSpPr>
            <p:cNvPr id="158" name="任意多边形: 形状 157">
              <a:extLst>
                <a:ext uri="{FF2B5EF4-FFF2-40B4-BE49-F238E27FC236}">
                  <a16:creationId xmlns:a16="http://schemas.microsoft.com/office/drawing/2014/main" id="{2253609D-ECAB-4C41-BBC3-37969120808E}"/>
                </a:ext>
              </a:extLst>
            </p:cNvPr>
            <p:cNvSpPr/>
            <p:nvPr/>
          </p:nvSpPr>
          <p:spPr>
            <a:xfrm>
              <a:off x="6512913" y="3975946"/>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CA6D6020-E50E-4622-A44F-28544F40892B}"/>
                </a:ext>
              </a:extLst>
            </p:cNvPr>
            <p:cNvSpPr/>
            <p:nvPr/>
          </p:nvSpPr>
          <p:spPr>
            <a:xfrm>
              <a:off x="6381208" y="4029037"/>
              <a:ext cx="8985" cy="8047"/>
            </a:xfrm>
            <a:custGeom>
              <a:avLst/>
              <a:gdLst>
                <a:gd name="connsiteX0" fmla="*/ 4720 w 8985"/>
                <a:gd name="connsiteY0" fmla="*/ 80 h 8047"/>
                <a:gd name="connsiteX1" fmla="*/ 4318 w 8985"/>
                <a:gd name="connsiteY1" fmla="*/ 7989 h 8047"/>
                <a:gd name="connsiteX2" fmla="*/ 4720 w 8985"/>
                <a:gd name="connsiteY2" fmla="*/ 80 h 8047"/>
              </a:gdLst>
              <a:ahLst/>
              <a:cxnLst>
                <a:cxn ang="0">
                  <a:pos x="connsiteX0" y="connsiteY0"/>
                </a:cxn>
                <a:cxn ang="0">
                  <a:pos x="connsiteX1" y="connsiteY1"/>
                </a:cxn>
                <a:cxn ang="0">
                  <a:pos x="connsiteX2" y="connsiteY2"/>
                </a:cxn>
              </a:cxnLst>
              <a:rect l="l" t="t" r="r" b="b"/>
              <a:pathLst>
                <a:path w="8985" h="8047">
                  <a:moveTo>
                    <a:pt x="4720" y="80"/>
                  </a:moveTo>
                  <a:cubicBezTo>
                    <a:pt x="11020" y="-958"/>
                    <a:pt x="9880" y="8425"/>
                    <a:pt x="4318" y="7989"/>
                  </a:cubicBezTo>
                  <a:cubicBezTo>
                    <a:pt x="-2083" y="8860"/>
                    <a:pt x="-876" y="-288"/>
                    <a:pt x="4720" y="80"/>
                  </a:cubicBezTo>
                  <a:close/>
                </a:path>
              </a:pathLst>
            </a:custGeom>
            <a:grpFill/>
            <a:ln w="3349" cap="flat">
              <a:noFill/>
              <a:prstDash val="solid"/>
              <a:miter/>
            </a:ln>
          </p:spPr>
          <p:txBody>
            <a:bodyPr rtlCol="0" anchor="ctr">
              <a:noAutofit/>
            </a:bodyPr>
            <a:lstStyle/>
            <a:p>
              <a:endParaRPr lang="zh-CN" altLang="en-US"/>
            </a:p>
          </p:txBody>
        </p:sp>
        <p:sp>
          <p:nvSpPr>
            <p:cNvPr id="160" name="任意多边形: 形状 159">
              <a:extLst>
                <a:ext uri="{FF2B5EF4-FFF2-40B4-BE49-F238E27FC236}">
                  <a16:creationId xmlns:a16="http://schemas.microsoft.com/office/drawing/2014/main" id="{0C4FF20F-8B9D-4AFA-A460-F27334BAE001}"/>
                </a:ext>
              </a:extLst>
            </p:cNvPr>
            <p:cNvSpPr/>
            <p:nvPr/>
          </p:nvSpPr>
          <p:spPr>
            <a:xfrm>
              <a:off x="6309062" y="4083823"/>
              <a:ext cx="10648" cy="10791"/>
            </a:xfrm>
            <a:custGeom>
              <a:avLst/>
              <a:gdLst>
                <a:gd name="connsiteX0" fmla="*/ 6729 w 10648"/>
                <a:gd name="connsiteY0" fmla="*/ 16 h 10791"/>
                <a:gd name="connsiteX1" fmla="*/ 664 w 10648"/>
                <a:gd name="connsiteY1" fmla="*/ 10103 h 10791"/>
                <a:gd name="connsiteX2" fmla="*/ 6729 w 10648"/>
                <a:gd name="connsiteY2" fmla="*/ 16 h 10791"/>
              </a:gdLst>
              <a:ahLst/>
              <a:cxnLst>
                <a:cxn ang="0">
                  <a:pos x="connsiteX0" y="connsiteY0"/>
                </a:cxn>
                <a:cxn ang="0">
                  <a:pos x="connsiteX1" y="connsiteY1"/>
                </a:cxn>
                <a:cxn ang="0">
                  <a:pos x="connsiteX2" y="connsiteY2"/>
                </a:cxn>
              </a:cxnLst>
              <a:rect l="l" t="t" r="r" b="b"/>
              <a:pathLst>
                <a:path w="10648" h="10791">
                  <a:moveTo>
                    <a:pt x="6729" y="16"/>
                  </a:moveTo>
                  <a:cubicBezTo>
                    <a:pt x="16145" y="-553"/>
                    <a:pt x="6360" y="14090"/>
                    <a:pt x="664" y="10103"/>
                  </a:cubicBezTo>
                  <a:cubicBezTo>
                    <a:pt x="-1749" y="5914"/>
                    <a:pt x="2909" y="1156"/>
                    <a:pt x="6729" y="16"/>
                  </a:cubicBezTo>
                  <a:close/>
                </a:path>
              </a:pathLst>
            </a:custGeom>
            <a:grpFill/>
            <a:ln w="3349" cap="flat">
              <a:noFill/>
              <a:prstDash val="solid"/>
              <a:miter/>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47663D6E-708D-4796-BB12-5D1BB657EA2F}"/>
                </a:ext>
              </a:extLst>
            </p:cNvPr>
            <p:cNvSpPr/>
            <p:nvPr/>
          </p:nvSpPr>
          <p:spPr>
            <a:xfrm>
              <a:off x="6553125" y="4116688"/>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2" name="任意多边形: 形状 161">
              <a:extLst>
                <a:ext uri="{FF2B5EF4-FFF2-40B4-BE49-F238E27FC236}">
                  <a16:creationId xmlns:a16="http://schemas.microsoft.com/office/drawing/2014/main" id="{6D2E98A5-C438-408F-9831-28BCD52C0A65}"/>
                </a:ext>
              </a:extLst>
            </p:cNvPr>
            <p:cNvSpPr/>
            <p:nvPr/>
          </p:nvSpPr>
          <p:spPr>
            <a:xfrm>
              <a:off x="6491082" y="4148276"/>
              <a:ext cx="6389" cy="6713"/>
            </a:xfrm>
            <a:custGeom>
              <a:avLst/>
              <a:gdLst>
                <a:gd name="connsiteX0" fmla="*/ 0 w 6389"/>
                <a:gd name="connsiteY0" fmla="*/ 2181 h 6713"/>
                <a:gd name="connsiteX1" fmla="*/ 1910 w 6389"/>
                <a:gd name="connsiteY1" fmla="*/ 6504 h 6713"/>
                <a:gd name="connsiteX2" fmla="*/ 0 w 6389"/>
                <a:gd name="connsiteY2" fmla="*/ 2181 h 6713"/>
              </a:gdLst>
              <a:ahLst/>
              <a:cxnLst>
                <a:cxn ang="0">
                  <a:pos x="connsiteX0" y="connsiteY0"/>
                </a:cxn>
                <a:cxn ang="0">
                  <a:pos x="connsiteX1" y="connsiteY1"/>
                </a:cxn>
                <a:cxn ang="0">
                  <a:pos x="connsiteX2" y="connsiteY2"/>
                </a:cxn>
              </a:cxnLst>
              <a:rect l="l" t="t" r="r" b="b"/>
              <a:pathLst>
                <a:path w="6389" h="6713">
                  <a:moveTo>
                    <a:pt x="0" y="2181"/>
                  </a:moveTo>
                  <a:cubicBezTo>
                    <a:pt x="4758" y="-5158"/>
                    <a:pt x="10623"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63" name="任意多边形: 形状 162">
              <a:extLst>
                <a:ext uri="{FF2B5EF4-FFF2-40B4-BE49-F238E27FC236}">
                  <a16:creationId xmlns:a16="http://schemas.microsoft.com/office/drawing/2014/main" id="{7FF3301C-6B81-46A6-8D2A-B6725D513EF1}"/>
                </a:ext>
              </a:extLst>
            </p:cNvPr>
            <p:cNvSpPr/>
            <p:nvPr/>
          </p:nvSpPr>
          <p:spPr>
            <a:xfrm>
              <a:off x="6458681" y="4167711"/>
              <a:ext cx="8276" cy="8921"/>
            </a:xfrm>
            <a:custGeom>
              <a:avLst/>
              <a:gdLst>
                <a:gd name="connsiteX0" fmla="*/ 4286 w 8276"/>
                <a:gd name="connsiteY0" fmla="*/ 3 h 8921"/>
                <a:gd name="connsiteX1" fmla="*/ 4017 w 8276"/>
                <a:gd name="connsiteY1" fmla="*/ 8917 h 8921"/>
                <a:gd name="connsiteX2" fmla="*/ 4286 w 8276"/>
                <a:gd name="connsiteY2" fmla="*/ 3 h 8921"/>
              </a:gdLst>
              <a:ahLst/>
              <a:cxnLst>
                <a:cxn ang="0">
                  <a:pos x="connsiteX0" y="connsiteY0"/>
                </a:cxn>
                <a:cxn ang="0">
                  <a:pos x="connsiteX1" y="connsiteY1"/>
                </a:cxn>
                <a:cxn ang="0">
                  <a:pos x="connsiteX2" y="connsiteY2"/>
                </a:cxn>
              </a:cxnLst>
              <a:rect l="l" t="t" r="r" b="b"/>
              <a:pathLst>
                <a:path w="8276" h="8921">
                  <a:moveTo>
                    <a:pt x="4286" y="3"/>
                  </a:moveTo>
                  <a:cubicBezTo>
                    <a:pt x="9848" y="-131"/>
                    <a:pt x="9446" y="9151"/>
                    <a:pt x="4017" y="8917"/>
                  </a:cubicBezTo>
                  <a:cubicBezTo>
                    <a:pt x="-1612" y="8950"/>
                    <a:pt x="-1143" y="-198"/>
                    <a:pt x="4286" y="3"/>
                  </a:cubicBezTo>
                  <a:close/>
                </a:path>
              </a:pathLst>
            </a:custGeom>
            <a:grpFill/>
            <a:ln w="3349" cap="flat">
              <a:noFill/>
              <a:prstDash val="solid"/>
              <a:miter/>
            </a:ln>
          </p:spPr>
          <p:txBody>
            <a:bodyPr rtlCol="0" anchor="ctr">
              <a:noAutofit/>
            </a:bodyPr>
            <a:lstStyle/>
            <a:p>
              <a:endParaRPr lang="zh-CN" altLang="en-US"/>
            </a:p>
          </p:txBody>
        </p:sp>
        <p:sp>
          <p:nvSpPr>
            <p:cNvPr id="164" name="任意多边形: 形状 163">
              <a:extLst>
                <a:ext uri="{FF2B5EF4-FFF2-40B4-BE49-F238E27FC236}">
                  <a16:creationId xmlns:a16="http://schemas.microsoft.com/office/drawing/2014/main" id="{7A274AD8-8C1F-42D1-A31E-F6AA32625AF7}"/>
                </a:ext>
              </a:extLst>
            </p:cNvPr>
            <p:cNvSpPr/>
            <p:nvPr/>
          </p:nvSpPr>
          <p:spPr>
            <a:xfrm>
              <a:off x="6221377"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BAB392EF-1E62-49E0-B9D7-3324B05AE531}"/>
                </a:ext>
              </a:extLst>
            </p:cNvPr>
            <p:cNvSpPr/>
            <p:nvPr/>
          </p:nvSpPr>
          <p:spPr>
            <a:xfrm>
              <a:off x="6231429"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6" name="任意多边形: 形状 165">
              <a:extLst>
                <a:ext uri="{FF2B5EF4-FFF2-40B4-BE49-F238E27FC236}">
                  <a16:creationId xmlns:a16="http://schemas.microsoft.com/office/drawing/2014/main" id="{9DD52FE6-61F2-4A92-BA48-6D4916DC1127}"/>
                </a:ext>
              </a:extLst>
            </p:cNvPr>
            <p:cNvSpPr/>
            <p:nvPr/>
          </p:nvSpPr>
          <p:spPr>
            <a:xfrm>
              <a:off x="6204236" y="4196265"/>
              <a:ext cx="19971" cy="21647"/>
            </a:xfrm>
            <a:custGeom>
              <a:avLst/>
              <a:gdLst>
                <a:gd name="connsiteX0" fmla="*/ 0 w 19971"/>
                <a:gd name="connsiteY0" fmla="*/ 21648 h 21647"/>
                <a:gd name="connsiteX1" fmla="*/ 16051 w 19971"/>
                <a:gd name="connsiteY1" fmla="*/ 0 h 21647"/>
                <a:gd name="connsiteX2" fmla="*/ 19972 w 19971"/>
                <a:gd name="connsiteY2" fmla="*/ 10690 h 21647"/>
                <a:gd name="connsiteX3" fmla="*/ 0 w 19971"/>
                <a:gd name="connsiteY3" fmla="*/ 21648 h 21647"/>
              </a:gdLst>
              <a:ahLst/>
              <a:cxnLst>
                <a:cxn ang="0">
                  <a:pos x="connsiteX0" y="connsiteY0"/>
                </a:cxn>
                <a:cxn ang="0">
                  <a:pos x="connsiteX1" y="connsiteY1"/>
                </a:cxn>
                <a:cxn ang="0">
                  <a:pos x="connsiteX2" y="connsiteY2"/>
                </a:cxn>
                <a:cxn ang="0">
                  <a:pos x="connsiteX3" y="connsiteY3"/>
                </a:cxn>
              </a:cxnLst>
              <a:rect l="l" t="t" r="r" b="b"/>
              <a:pathLst>
                <a:path w="19971" h="21647">
                  <a:moveTo>
                    <a:pt x="0" y="21648"/>
                  </a:moveTo>
                  <a:cubicBezTo>
                    <a:pt x="5295" y="14376"/>
                    <a:pt x="10656" y="7171"/>
                    <a:pt x="16051" y="0"/>
                  </a:cubicBezTo>
                  <a:cubicBezTo>
                    <a:pt x="17358" y="3519"/>
                    <a:pt x="18665" y="7104"/>
                    <a:pt x="19972" y="10690"/>
                  </a:cubicBezTo>
                  <a:cubicBezTo>
                    <a:pt x="13337" y="14376"/>
                    <a:pt x="6702" y="18062"/>
                    <a:pt x="0" y="21648"/>
                  </a:cubicBezTo>
                  <a:close/>
                </a:path>
              </a:pathLst>
            </a:custGeom>
            <a:grpFill/>
            <a:ln w="3349" cap="flat">
              <a:noFill/>
              <a:prstDash val="solid"/>
              <a:miter/>
            </a:ln>
          </p:spPr>
          <p:txBody>
            <a:bodyPr rtlCol="0" anchor="ctr">
              <a:noAutofit/>
            </a:bodyPr>
            <a:lstStyle/>
            <a:p>
              <a:endParaRPr lang="zh-CN" altLang="en-US"/>
            </a:p>
          </p:txBody>
        </p:sp>
        <p:sp>
          <p:nvSpPr>
            <p:cNvPr id="167" name="任意多边形: 形状 166">
              <a:extLst>
                <a:ext uri="{FF2B5EF4-FFF2-40B4-BE49-F238E27FC236}">
                  <a16:creationId xmlns:a16="http://schemas.microsoft.com/office/drawing/2014/main" id="{BA412E79-0DD9-40FD-9DD5-3012512A60DF}"/>
                </a:ext>
              </a:extLst>
            </p:cNvPr>
            <p:cNvSpPr/>
            <p:nvPr/>
          </p:nvSpPr>
          <p:spPr>
            <a:xfrm>
              <a:off x="6299103" y="4202498"/>
              <a:ext cx="20982" cy="43428"/>
            </a:xfrm>
            <a:custGeom>
              <a:avLst/>
              <a:gdLst>
                <a:gd name="connsiteX0" fmla="*/ 0 w 20982"/>
                <a:gd name="connsiteY0" fmla="*/ 43429 h 43428"/>
                <a:gd name="connsiteX1" fmla="*/ 20441 w 20982"/>
                <a:gd name="connsiteY1" fmla="*/ 0 h 43428"/>
                <a:gd name="connsiteX2" fmla="*/ 0 w 20982"/>
                <a:gd name="connsiteY2" fmla="*/ 43429 h 43428"/>
              </a:gdLst>
              <a:ahLst/>
              <a:cxnLst>
                <a:cxn ang="0">
                  <a:pos x="connsiteX0" y="connsiteY0"/>
                </a:cxn>
                <a:cxn ang="0">
                  <a:pos x="connsiteX1" y="connsiteY1"/>
                </a:cxn>
                <a:cxn ang="0">
                  <a:pos x="connsiteX2" y="connsiteY2"/>
                </a:cxn>
              </a:cxnLst>
              <a:rect l="l" t="t" r="r" b="b"/>
              <a:pathLst>
                <a:path w="20982" h="43428">
                  <a:moveTo>
                    <a:pt x="0" y="43429"/>
                  </a:moveTo>
                  <a:cubicBezTo>
                    <a:pt x="1005" y="26707"/>
                    <a:pt x="11326" y="13236"/>
                    <a:pt x="20441" y="0"/>
                  </a:cubicBezTo>
                  <a:cubicBezTo>
                    <a:pt x="23356" y="18095"/>
                    <a:pt x="14208" y="33711"/>
                    <a:pt x="0" y="43429"/>
                  </a:cubicBezTo>
                  <a:close/>
                </a:path>
              </a:pathLst>
            </a:custGeom>
            <a:grpFill/>
            <a:ln w="3349" cap="flat">
              <a:noFill/>
              <a:prstDash val="solid"/>
              <a:miter/>
            </a:ln>
          </p:spPr>
          <p:txBody>
            <a:bodyPr rtlCol="0" anchor="ctr">
              <a:noAutofit/>
            </a:bodyPr>
            <a:lstStyle/>
            <a:p>
              <a:endParaRPr lang="zh-CN" altLang="en-US"/>
            </a:p>
          </p:txBody>
        </p:sp>
        <p:sp>
          <p:nvSpPr>
            <p:cNvPr id="168" name="任意多边形: 形状 167">
              <a:extLst>
                <a:ext uri="{FF2B5EF4-FFF2-40B4-BE49-F238E27FC236}">
                  <a16:creationId xmlns:a16="http://schemas.microsoft.com/office/drawing/2014/main" id="{272AEED8-9863-4DDB-836C-CC8629D79F91}"/>
                </a:ext>
              </a:extLst>
            </p:cNvPr>
            <p:cNvSpPr/>
            <p:nvPr/>
          </p:nvSpPr>
          <p:spPr>
            <a:xfrm>
              <a:off x="6385995" y="4217778"/>
              <a:ext cx="18195" cy="21044"/>
            </a:xfrm>
            <a:custGeom>
              <a:avLst/>
              <a:gdLst>
                <a:gd name="connsiteX0" fmla="*/ 7372 w 18195"/>
                <a:gd name="connsiteY0" fmla="*/ 168 h 21044"/>
                <a:gd name="connsiteX1" fmla="*/ 18196 w 18195"/>
                <a:gd name="connsiteY1" fmla="*/ 0 h 21044"/>
                <a:gd name="connsiteX2" fmla="*/ 0 w 18195"/>
                <a:gd name="connsiteY2" fmla="*/ 21044 h 21044"/>
                <a:gd name="connsiteX3" fmla="*/ 7372 w 18195"/>
                <a:gd name="connsiteY3" fmla="*/ 168 h 21044"/>
              </a:gdLst>
              <a:ahLst/>
              <a:cxnLst>
                <a:cxn ang="0">
                  <a:pos x="connsiteX0" y="connsiteY0"/>
                </a:cxn>
                <a:cxn ang="0">
                  <a:pos x="connsiteX1" y="connsiteY1"/>
                </a:cxn>
                <a:cxn ang="0">
                  <a:pos x="connsiteX2" y="connsiteY2"/>
                </a:cxn>
                <a:cxn ang="0">
                  <a:pos x="connsiteX3" y="connsiteY3"/>
                </a:cxn>
              </a:cxnLst>
              <a:rect l="l" t="t" r="r" b="b"/>
              <a:pathLst>
                <a:path w="18195" h="21044">
                  <a:moveTo>
                    <a:pt x="7372" y="168"/>
                  </a:moveTo>
                  <a:cubicBezTo>
                    <a:pt x="10086" y="134"/>
                    <a:pt x="15482" y="33"/>
                    <a:pt x="18196" y="0"/>
                  </a:cubicBezTo>
                  <a:cubicBezTo>
                    <a:pt x="12432" y="7272"/>
                    <a:pt x="6400" y="14309"/>
                    <a:pt x="0" y="21044"/>
                  </a:cubicBezTo>
                  <a:cubicBezTo>
                    <a:pt x="2446" y="14074"/>
                    <a:pt x="4993" y="7138"/>
                    <a:pt x="7372" y="168"/>
                  </a:cubicBezTo>
                  <a:close/>
                </a:path>
              </a:pathLst>
            </a:custGeom>
            <a:grpFill/>
            <a:ln w="3349" cap="flat">
              <a:noFill/>
              <a:prstDash val="solid"/>
              <a:miter/>
            </a:ln>
          </p:spPr>
          <p:txBody>
            <a:bodyPr rtlCol="0" anchor="ctr">
              <a:noAutofit/>
            </a:bodyPr>
            <a:lstStyle/>
            <a:p>
              <a:endParaRPr lang="zh-CN" altLang="en-US"/>
            </a:p>
          </p:txBody>
        </p:sp>
        <p:sp>
          <p:nvSpPr>
            <p:cNvPr id="169" name="任意多边形: 形状 168">
              <a:extLst>
                <a:ext uri="{FF2B5EF4-FFF2-40B4-BE49-F238E27FC236}">
                  <a16:creationId xmlns:a16="http://schemas.microsoft.com/office/drawing/2014/main" id="{4858C390-B4E4-42F2-8C23-B31B6E42E4F6}"/>
                </a:ext>
              </a:extLst>
            </p:cNvPr>
            <p:cNvSpPr/>
            <p:nvPr/>
          </p:nvSpPr>
          <p:spPr>
            <a:xfrm>
              <a:off x="6276853" y="4259632"/>
              <a:ext cx="15045" cy="14074"/>
            </a:xfrm>
            <a:custGeom>
              <a:avLst/>
              <a:gdLst>
                <a:gd name="connsiteX0" fmla="*/ 0 w 15045"/>
                <a:gd name="connsiteY0" fmla="*/ 14074 h 14074"/>
                <a:gd name="connsiteX1" fmla="*/ 10254 w 15045"/>
                <a:gd name="connsiteY1" fmla="*/ 0 h 14074"/>
                <a:gd name="connsiteX2" fmla="*/ 15046 w 15045"/>
                <a:gd name="connsiteY2" fmla="*/ 7607 h 14074"/>
                <a:gd name="connsiteX3" fmla="*/ 0 w 15045"/>
                <a:gd name="connsiteY3" fmla="*/ 14074 h 14074"/>
              </a:gdLst>
              <a:ahLst/>
              <a:cxnLst>
                <a:cxn ang="0">
                  <a:pos x="connsiteX0" y="connsiteY0"/>
                </a:cxn>
                <a:cxn ang="0">
                  <a:pos x="connsiteX1" y="connsiteY1"/>
                </a:cxn>
                <a:cxn ang="0">
                  <a:pos x="connsiteX2" y="connsiteY2"/>
                </a:cxn>
                <a:cxn ang="0">
                  <a:pos x="connsiteX3" y="connsiteY3"/>
                </a:cxn>
              </a:cxnLst>
              <a:rect l="l" t="t" r="r" b="b"/>
              <a:pathLst>
                <a:path w="15045" h="14074">
                  <a:moveTo>
                    <a:pt x="0" y="14074"/>
                  </a:moveTo>
                  <a:cubicBezTo>
                    <a:pt x="3351" y="9316"/>
                    <a:pt x="6769" y="4658"/>
                    <a:pt x="10254" y="0"/>
                  </a:cubicBezTo>
                  <a:cubicBezTo>
                    <a:pt x="11460" y="1910"/>
                    <a:pt x="13840" y="5730"/>
                    <a:pt x="15046" y="7607"/>
                  </a:cubicBezTo>
                  <a:cubicBezTo>
                    <a:pt x="10019" y="9751"/>
                    <a:pt x="5026" y="11930"/>
                    <a:pt x="0" y="14074"/>
                  </a:cubicBezTo>
                  <a:close/>
                </a:path>
              </a:pathLst>
            </a:custGeom>
            <a:grpFill/>
            <a:ln w="3349" cap="flat">
              <a:noFill/>
              <a:prstDash val="solid"/>
              <a:miter/>
            </a:ln>
          </p:spPr>
          <p:txBody>
            <a:bodyPr rtlCol="0" anchor="ctr">
              <a:noAutofit/>
            </a:bodyPr>
            <a:lstStyle/>
            <a:p>
              <a:endParaRPr lang="zh-CN" altLang="en-US"/>
            </a:p>
          </p:txBody>
        </p:sp>
        <p:sp>
          <p:nvSpPr>
            <p:cNvPr id="170" name="任意多边形: 形状 169">
              <a:extLst>
                <a:ext uri="{FF2B5EF4-FFF2-40B4-BE49-F238E27FC236}">
                  <a16:creationId xmlns:a16="http://schemas.microsoft.com/office/drawing/2014/main" id="{8C1D6823-B916-44A1-87C3-9536C076807E}"/>
                </a:ext>
              </a:extLst>
            </p:cNvPr>
            <p:cNvSpPr/>
            <p:nvPr/>
          </p:nvSpPr>
          <p:spPr>
            <a:xfrm>
              <a:off x="6153202" y="4329266"/>
              <a:ext cx="8697" cy="10187"/>
            </a:xfrm>
            <a:custGeom>
              <a:avLst/>
              <a:gdLst>
                <a:gd name="connsiteX0" fmla="*/ 4758 w 8697"/>
                <a:gd name="connsiteY0" fmla="*/ 0 h 10187"/>
                <a:gd name="connsiteX1" fmla="*/ 3953 w 8697"/>
                <a:gd name="connsiteY1" fmla="*/ 10187 h 10187"/>
                <a:gd name="connsiteX2" fmla="*/ 4758 w 8697"/>
                <a:gd name="connsiteY2" fmla="*/ 0 h 10187"/>
              </a:gdLst>
              <a:ahLst/>
              <a:cxnLst>
                <a:cxn ang="0">
                  <a:pos x="connsiteX0" y="connsiteY0"/>
                </a:cxn>
                <a:cxn ang="0">
                  <a:pos x="connsiteX1" y="connsiteY1"/>
                </a:cxn>
                <a:cxn ang="0">
                  <a:pos x="connsiteX2" y="connsiteY2"/>
                </a:cxn>
              </a:cxnLst>
              <a:rect l="l" t="t" r="r" b="b"/>
              <a:pathLst>
                <a:path w="8697" h="10187">
                  <a:moveTo>
                    <a:pt x="4758" y="0"/>
                  </a:moveTo>
                  <a:cubicBezTo>
                    <a:pt x="10689" y="302"/>
                    <a:pt x="9516" y="10187"/>
                    <a:pt x="3953" y="10187"/>
                  </a:cubicBezTo>
                  <a:cubicBezTo>
                    <a:pt x="-2011" y="9852"/>
                    <a:pt x="-805" y="-67"/>
                    <a:pt x="4758" y="0"/>
                  </a:cubicBezTo>
                  <a:close/>
                </a:path>
              </a:pathLst>
            </a:custGeom>
            <a:grpFill/>
            <a:ln w="3349" cap="flat">
              <a:noFill/>
              <a:prstDash val="solid"/>
              <a:miter/>
            </a:ln>
          </p:spPr>
          <p:txBody>
            <a:bodyPr rtlCol="0" anchor="ctr">
              <a:noAutofit/>
            </a:bodyPr>
            <a:lstStyle/>
            <a:p>
              <a:endParaRPr lang="zh-CN" altLang="en-US"/>
            </a:p>
          </p:txBody>
        </p:sp>
        <p:sp>
          <p:nvSpPr>
            <p:cNvPr id="171" name="任意多边形: 形状 170">
              <a:extLst>
                <a:ext uri="{FF2B5EF4-FFF2-40B4-BE49-F238E27FC236}">
                  <a16:creationId xmlns:a16="http://schemas.microsoft.com/office/drawing/2014/main" id="{5923EF01-E961-4F5C-9A89-CCABFA716589}"/>
                </a:ext>
              </a:extLst>
            </p:cNvPr>
            <p:cNvSpPr/>
            <p:nvPr/>
          </p:nvSpPr>
          <p:spPr>
            <a:xfrm>
              <a:off x="6134033" y="4362642"/>
              <a:ext cx="13538" cy="33912"/>
            </a:xfrm>
            <a:custGeom>
              <a:avLst/>
              <a:gdLst>
                <a:gd name="connsiteX0" fmla="*/ 0 w 13538"/>
                <a:gd name="connsiteY0" fmla="*/ 33912 h 33912"/>
                <a:gd name="connsiteX1" fmla="*/ 13538 w 13538"/>
                <a:gd name="connsiteY1" fmla="*/ 0 h 33912"/>
                <a:gd name="connsiteX2" fmla="*/ 0 w 13538"/>
                <a:gd name="connsiteY2" fmla="*/ 33912 h 33912"/>
              </a:gdLst>
              <a:ahLst/>
              <a:cxnLst>
                <a:cxn ang="0">
                  <a:pos x="connsiteX0" y="connsiteY0"/>
                </a:cxn>
                <a:cxn ang="0">
                  <a:pos x="connsiteX1" y="connsiteY1"/>
                </a:cxn>
                <a:cxn ang="0">
                  <a:pos x="connsiteX2" y="connsiteY2"/>
                </a:cxn>
              </a:cxnLst>
              <a:rect l="l" t="t" r="r" b="b"/>
              <a:pathLst>
                <a:path w="13538" h="33912">
                  <a:moveTo>
                    <a:pt x="0" y="33912"/>
                  </a:moveTo>
                  <a:cubicBezTo>
                    <a:pt x="1474" y="21614"/>
                    <a:pt x="5764" y="9718"/>
                    <a:pt x="13538" y="0"/>
                  </a:cubicBezTo>
                  <a:cubicBezTo>
                    <a:pt x="12064" y="12298"/>
                    <a:pt x="7774" y="24161"/>
                    <a:pt x="0" y="33912"/>
                  </a:cubicBezTo>
                  <a:close/>
                </a:path>
              </a:pathLst>
            </a:custGeom>
            <a:grpFill/>
            <a:ln w="3349" cap="flat">
              <a:noFill/>
              <a:prstDash val="solid"/>
              <a:miter/>
            </a:ln>
          </p:spPr>
          <p:txBody>
            <a:bodyPr rtlCol="0" anchor="ctr">
              <a:noAutofit/>
            </a:bodyPr>
            <a:lstStyle/>
            <a:p>
              <a:endParaRPr lang="zh-CN" altLang="en-US"/>
            </a:p>
          </p:txBody>
        </p:sp>
        <p:sp>
          <p:nvSpPr>
            <p:cNvPr id="172" name="任意多边形: 形状 171">
              <a:extLst>
                <a:ext uri="{FF2B5EF4-FFF2-40B4-BE49-F238E27FC236}">
                  <a16:creationId xmlns:a16="http://schemas.microsoft.com/office/drawing/2014/main" id="{0C303341-C596-4416-9C1C-FC9E277E9E77}"/>
                </a:ext>
              </a:extLst>
            </p:cNvPr>
            <p:cNvSpPr/>
            <p:nvPr/>
          </p:nvSpPr>
          <p:spPr>
            <a:xfrm>
              <a:off x="6312180" y="4364887"/>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3" name="任意多边形: 形状 172">
              <a:extLst>
                <a:ext uri="{FF2B5EF4-FFF2-40B4-BE49-F238E27FC236}">
                  <a16:creationId xmlns:a16="http://schemas.microsoft.com/office/drawing/2014/main" id="{0896CDD4-7D48-4C7B-852A-7BB027EA14F6}"/>
                </a:ext>
              </a:extLst>
            </p:cNvPr>
            <p:cNvSpPr/>
            <p:nvPr/>
          </p:nvSpPr>
          <p:spPr>
            <a:xfrm>
              <a:off x="6131226" y="4405099"/>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4" name="任意多边形: 形状 173">
              <a:extLst>
                <a:ext uri="{FF2B5EF4-FFF2-40B4-BE49-F238E27FC236}">
                  <a16:creationId xmlns:a16="http://schemas.microsoft.com/office/drawing/2014/main" id="{154CD1B2-D750-4AEE-80B8-B778E6F46F33}"/>
                </a:ext>
              </a:extLst>
            </p:cNvPr>
            <p:cNvSpPr/>
            <p:nvPr/>
          </p:nvSpPr>
          <p:spPr>
            <a:xfrm>
              <a:off x="6126270" y="4421732"/>
              <a:ext cx="7567" cy="8198"/>
            </a:xfrm>
            <a:custGeom>
              <a:avLst/>
              <a:gdLst>
                <a:gd name="connsiteX0" fmla="*/ 1564 w 7567"/>
                <a:gd name="connsiteY0" fmla="*/ 993 h 8198"/>
                <a:gd name="connsiteX1" fmla="*/ 5987 w 7567"/>
                <a:gd name="connsiteY1" fmla="*/ 7192 h 8198"/>
                <a:gd name="connsiteX2" fmla="*/ 1564 w 7567"/>
                <a:gd name="connsiteY2" fmla="*/ 993 h 8198"/>
              </a:gdLst>
              <a:ahLst/>
              <a:cxnLst>
                <a:cxn ang="0">
                  <a:pos x="connsiteX0" y="connsiteY0"/>
                </a:cxn>
                <a:cxn ang="0">
                  <a:pos x="connsiteX1" y="connsiteY1"/>
                </a:cxn>
                <a:cxn ang="0">
                  <a:pos x="connsiteX2" y="connsiteY2"/>
                </a:cxn>
              </a:cxnLst>
              <a:rect l="l" t="t" r="r" b="b"/>
              <a:pathLst>
                <a:path w="7567" h="8198">
                  <a:moveTo>
                    <a:pt x="1564" y="993"/>
                  </a:moveTo>
                  <a:cubicBezTo>
                    <a:pt x="5551" y="-2559"/>
                    <a:pt x="10008" y="4344"/>
                    <a:pt x="5987" y="7192"/>
                  </a:cubicBezTo>
                  <a:cubicBezTo>
                    <a:pt x="2100" y="10811"/>
                    <a:pt x="-2458" y="3707"/>
                    <a:pt x="1564" y="993"/>
                  </a:cubicBezTo>
                  <a:close/>
                </a:path>
              </a:pathLst>
            </a:custGeom>
            <a:grpFill/>
            <a:ln w="3349" cap="flat">
              <a:noFill/>
              <a:prstDash val="solid"/>
              <a:miter/>
            </a:ln>
          </p:spPr>
          <p:txBody>
            <a:bodyPr rtlCol="0" anchor="ctr">
              <a:noAutofit/>
            </a:bodyPr>
            <a:lstStyle/>
            <a:p>
              <a:endParaRPr lang="zh-CN" altLang="en-US"/>
            </a:p>
          </p:txBody>
        </p:sp>
        <p:sp>
          <p:nvSpPr>
            <p:cNvPr id="175" name="任意多边形: 形状 174">
              <a:extLst>
                <a:ext uri="{FF2B5EF4-FFF2-40B4-BE49-F238E27FC236}">
                  <a16:creationId xmlns:a16="http://schemas.microsoft.com/office/drawing/2014/main" id="{42B2CC5B-01F3-4F41-8F21-31AAA7BE062E}"/>
                </a:ext>
              </a:extLst>
            </p:cNvPr>
            <p:cNvSpPr/>
            <p:nvPr/>
          </p:nvSpPr>
          <p:spPr>
            <a:xfrm>
              <a:off x="6290331" y="4424964"/>
              <a:ext cx="8560" cy="9077"/>
            </a:xfrm>
            <a:custGeom>
              <a:avLst/>
              <a:gdLst>
                <a:gd name="connsiteX0" fmla="*/ 1870 w 8560"/>
                <a:gd name="connsiteY0" fmla="*/ 945 h 9077"/>
                <a:gd name="connsiteX1" fmla="*/ 6661 w 8560"/>
                <a:gd name="connsiteY1" fmla="*/ 8150 h 9077"/>
                <a:gd name="connsiteX2" fmla="*/ 1870 w 8560"/>
                <a:gd name="connsiteY2" fmla="*/ 945 h 9077"/>
              </a:gdLst>
              <a:ahLst/>
              <a:cxnLst>
                <a:cxn ang="0">
                  <a:pos x="connsiteX0" y="connsiteY0"/>
                </a:cxn>
                <a:cxn ang="0">
                  <a:pos x="connsiteX1" y="connsiteY1"/>
                </a:cxn>
                <a:cxn ang="0">
                  <a:pos x="connsiteX2" y="connsiteY2"/>
                </a:cxn>
              </a:cxnLst>
              <a:rect l="l" t="t" r="r" b="b"/>
              <a:pathLst>
                <a:path w="8560" h="9077">
                  <a:moveTo>
                    <a:pt x="1870" y="945"/>
                  </a:moveTo>
                  <a:cubicBezTo>
                    <a:pt x="6427" y="-2708"/>
                    <a:pt x="11353"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76" name="任意多边形: 形状 175">
              <a:extLst>
                <a:ext uri="{FF2B5EF4-FFF2-40B4-BE49-F238E27FC236}">
                  <a16:creationId xmlns:a16="http://schemas.microsoft.com/office/drawing/2014/main" id="{434D14CB-D9C0-4CBA-A728-B76838665653}"/>
                </a:ext>
              </a:extLst>
            </p:cNvPr>
            <p:cNvSpPr/>
            <p:nvPr/>
          </p:nvSpPr>
          <p:spPr>
            <a:xfrm>
              <a:off x="7132027" y="4527511"/>
              <a:ext cx="29973" cy="146371"/>
            </a:xfrm>
            <a:custGeom>
              <a:avLst/>
              <a:gdLst>
                <a:gd name="connsiteX0" fmla="*/ 18732 w 29973"/>
                <a:gd name="connsiteY0" fmla="*/ 82233 h 146371"/>
                <a:gd name="connsiteX1" fmla="*/ 26909 w 29973"/>
                <a:gd name="connsiteY1" fmla="*/ 0 h 146371"/>
                <a:gd name="connsiteX2" fmla="*/ 8277 w 29973"/>
                <a:gd name="connsiteY2" fmla="*/ 146372 h 146371"/>
                <a:gd name="connsiteX3" fmla="*/ 17995 w 29973"/>
                <a:gd name="connsiteY3" fmla="*/ 109276 h 146371"/>
                <a:gd name="connsiteX4" fmla="*/ 8109 w 29973"/>
                <a:gd name="connsiteY4" fmla="*/ 113967 h 146371"/>
                <a:gd name="connsiteX5" fmla="*/ 0 w 29973"/>
                <a:gd name="connsiteY5" fmla="*/ 84747 h 146371"/>
                <a:gd name="connsiteX6" fmla="*/ 18732 w 29973"/>
                <a:gd name="connsiteY6" fmla="*/ 82233 h 1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3" h="146371">
                  <a:moveTo>
                    <a:pt x="18732" y="82233"/>
                  </a:moveTo>
                  <a:cubicBezTo>
                    <a:pt x="12667" y="54353"/>
                    <a:pt x="15415" y="26004"/>
                    <a:pt x="26909" y="0"/>
                  </a:cubicBezTo>
                  <a:cubicBezTo>
                    <a:pt x="34013" y="49193"/>
                    <a:pt x="29154" y="100932"/>
                    <a:pt x="8277" y="146372"/>
                  </a:cubicBezTo>
                  <a:cubicBezTo>
                    <a:pt x="10924" y="133839"/>
                    <a:pt x="14644" y="121574"/>
                    <a:pt x="17995" y="109276"/>
                  </a:cubicBezTo>
                  <a:cubicBezTo>
                    <a:pt x="14677" y="110784"/>
                    <a:pt x="11393" y="112359"/>
                    <a:pt x="8109" y="113967"/>
                  </a:cubicBezTo>
                  <a:cubicBezTo>
                    <a:pt x="5496" y="104182"/>
                    <a:pt x="2647" y="94498"/>
                    <a:pt x="0" y="84747"/>
                  </a:cubicBezTo>
                  <a:cubicBezTo>
                    <a:pt x="6199" y="83808"/>
                    <a:pt x="12466" y="83004"/>
                    <a:pt x="18732" y="82233"/>
                  </a:cubicBezTo>
                  <a:close/>
                </a:path>
              </a:pathLst>
            </a:custGeom>
            <a:grpFill/>
            <a:ln w="3349" cap="flat">
              <a:noFill/>
              <a:prstDash val="solid"/>
              <a:miter/>
            </a:ln>
          </p:spPr>
          <p:txBody>
            <a:bodyPr rtlCol="0" anchor="ctr">
              <a:noAutofit/>
            </a:bodyPr>
            <a:lstStyle/>
            <a:p>
              <a:endParaRPr lang="zh-CN" altLang="en-US"/>
            </a:p>
          </p:txBody>
        </p:sp>
        <p:sp>
          <p:nvSpPr>
            <p:cNvPr id="177" name="任意多边形: 形状 176">
              <a:extLst>
                <a:ext uri="{FF2B5EF4-FFF2-40B4-BE49-F238E27FC236}">
                  <a16:creationId xmlns:a16="http://schemas.microsoft.com/office/drawing/2014/main" id="{C8ADBBC6-6D43-4D08-BB13-E53A0BF6A34A}"/>
                </a:ext>
              </a:extLst>
            </p:cNvPr>
            <p:cNvSpPr/>
            <p:nvPr/>
          </p:nvSpPr>
          <p:spPr>
            <a:xfrm>
              <a:off x="6291860" y="4636215"/>
              <a:ext cx="7539" cy="8159"/>
            </a:xfrm>
            <a:custGeom>
              <a:avLst/>
              <a:gdLst>
                <a:gd name="connsiteX0" fmla="*/ 1513 w 7539"/>
                <a:gd name="connsiteY0" fmla="*/ 706 h 8159"/>
                <a:gd name="connsiteX1" fmla="*/ 5936 w 7539"/>
                <a:gd name="connsiteY1" fmla="*/ 7542 h 8159"/>
                <a:gd name="connsiteX2" fmla="*/ 1513 w 7539"/>
                <a:gd name="connsiteY2" fmla="*/ 706 h 8159"/>
              </a:gdLst>
              <a:ahLst/>
              <a:cxnLst>
                <a:cxn ang="0">
                  <a:pos x="connsiteX0" y="connsiteY0"/>
                </a:cxn>
                <a:cxn ang="0">
                  <a:pos x="connsiteX1" y="connsiteY1"/>
                </a:cxn>
                <a:cxn ang="0">
                  <a:pos x="connsiteX2" y="connsiteY2"/>
                </a:cxn>
              </a:cxnLst>
              <a:rect l="l" t="t" r="r" b="b"/>
              <a:pathLst>
                <a:path w="7539" h="8159">
                  <a:moveTo>
                    <a:pt x="1513" y="706"/>
                  </a:moveTo>
                  <a:cubicBezTo>
                    <a:pt x="5635" y="-2243"/>
                    <a:pt x="9958" y="4828"/>
                    <a:pt x="5936" y="7542"/>
                  </a:cubicBezTo>
                  <a:cubicBezTo>
                    <a:pt x="1915" y="10257"/>
                    <a:pt x="-2341" y="3286"/>
                    <a:pt x="1513" y="706"/>
                  </a:cubicBezTo>
                  <a:close/>
                </a:path>
              </a:pathLst>
            </a:custGeom>
            <a:grpFill/>
            <a:ln w="3349" cap="flat">
              <a:noFill/>
              <a:prstDash val="solid"/>
              <a:miter/>
            </a:ln>
          </p:spPr>
          <p:txBody>
            <a:bodyPr rtlCol="0" anchor="ctr">
              <a:noAutofit/>
            </a:bodyPr>
            <a:lstStyle/>
            <a:p>
              <a:endParaRPr lang="zh-CN" altLang="en-US"/>
            </a:p>
          </p:txBody>
        </p:sp>
        <p:sp>
          <p:nvSpPr>
            <p:cNvPr id="178" name="任意多边形: 形状 177">
              <a:extLst>
                <a:ext uri="{FF2B5EF4-FFF2-40B4-BE49-F238E27FC236}">
                  <a16:creationId xmlns:a16="http://schemas.microsoft.com/office/drawing/2014/main" id="{17BFD382-30D5-44FC-886F-B8E821A62420}"/>
                </a:ext>
              </a:extLst>
            </p:cNvPr>
            <p:cNvSpPr/>
            <p:nvPr/>
          </p:nvSpPr>
          <p:spPr>
            <a:xfrm>
              <a:off x="6133009" y="4654315"/>
              <a:ext cx="8869" cy="10156"/>
            </a:xfrm>
            <a:custGeom>
              <a:avLst/>
              <a:gdLst>
                <a:gd name="connsiteX0" fmla="*/ 1895 w 8869"/>
                <a:gd name="connsiteY0" fmla="*/ 668 h 10156"/>
                <a:gd name="connsiteX1" fmla="*/ 6989 w 8869"/>
                <a:gd name="connsiteY1" fmla="*/ 9514 h 10156"/>
                <a:gd name="connsiteX2" fmla="*/ 1895 w 8869"/>
                <a:gd name="connsiteY2" fmla="*/ 668 h 10156"/>
              </a:gdLst>
              <a:ahLst/>
              <a:cxnLst>
                <a:cxn ang="0">
                  <a:pos x="connsiteX0" y="connsiteY0"/>
                </a:cxn>
                <a:cxn ang="0">
                  <a:pos x="connsiteX1" y="connsiteY1"/>
                </a:cxn>
                <a:cxn ang="0">
                  <a:pos x="connsiteX2" y="connsiteY2"/>
                </a:cxn>
              </a:cxnLst>
              <a:rect l="l" t="t" r="r" b="b"/>
              <a:pathLst>
                <a:path w="8869" h="10156">
                  <a:moveTo>
                    <a:pt x="1895" y="668"/>
                  </a:moveTo>
                  <a:cubicBezTo>
                    <a:pt x="7022" y="-2482"/>
                    <a:pt x="11546" y="6364"/>
                    <a:pt x="6989" y="9514"/>
                  </a:cubicBezTo>
                  <a:cubicBezTo>
                    <a:pt x="1862" y="12597"/>
                    <a:pt x="-2696" y="3750"/>
                    <a:pt x="1895" y="668"/>
                  </a:cubicBezTo>
                  <a:close/>
                </a:path>
              </a:pathLst>
            </a:custGeom>
            <a:grpFill/>
            <a:ln w="3349" cap="flat">
              <a:noFill/>
              <a:prstDash val="solid"/>
              <a:miter/>
            </a:ln>
          </p:spPr>
          <p:txBody>
            <a:bodyPr rtlCol="0" anchor="ctr">
              <a:noAutofit/>
            </a:bodyPr>
            <a:lstStyle/>
            <a:p>
              <a:endParaRPr lang="zh-CN" altLang="en-US"/>
            </a:p>
          </p:txBody>
        </p:sp>
        <p:sp>
          <p:nvSpPr>
            <p:cNvPr id="179" name="任意多边形: 形状 178">
              <a:extLst>
                <a:ext uri="{FF2B5EF4-FFF2-40B4-BE49-F238E27FC236}">
                  <a16:creationId xmlns:a16="http://schemas.microsoft.com/office/drawing/2014/main" id="{6E397452-C72C-4199-8B29-22F660005169}"/>
                </a:ext>
              </a:extLst>
            </p:cNvPr>
            <p:cNvSpPr/>
            <p:nvPr/>
          </p:nvSpPr>
          <p:spPr>
            <a:xfrm>
              <a:off x="6302320" y="4660311"/>
              <a:ext cx="16486" cy="24428"/>
            </a:xfrm>
            <a:custGeom>
              <a:avLst/>
              <a:gdLst>
                <a:gd name="connsiteX0" fmla="*/ 0 w 16486"/>
                <a:gd name="connsiteY0" fmla="*/ 0 h 24428"/>
                <a:gd name="connsiteX1" fmla="*/ 16487 w 16486"/>
                <a:gd name="connsiteY1" fmla="*/ 24429 h 24428"/>
                <a:gd name="connsiteX2" fmla="*/ 0 w 16486"/>
                <a:gd name="connsiteY2" fmla="*/ 0 h 24428"/>
              </a:gdLst>
              <a:ahLst/>
              <a:cxnLst>
                <a:cxn ang="0">
                  <a:pos x="connsiteX0" y="connsiteY0"/>
                </a:cxn>
                <a:cxn ang="0">
                  <a:pos x="connsiteX1" y="connsiteY1"/>
                </a:cxn>
                <a:cxn ang="0">
                  <a:pos x="connsiteX2" y="connsiteY2"/>
                </a:cxn>
              </a:cxnLst>
              <a:rect l="l" t="t" r="r" b="b"/>
              <a:pathLst>
                <a:path w="16486" h="24428">
                  <a:moveTo>
                    <a:pt x="0" y="0"/>
                  </a:moveTo>
                  <a:cubicBezTo>
                    <a:pt x="7238" y="6802"/>
                    <a:pt x="12901" y="15113"/>
                    <a:pt x="16487" y="24429"/>
                  </a:cubicBezTo>
                  <a:cubicBezTo>
                    <a:pt x="10522" y="16587"/>
                    <a:pt x="5094" y="8310"/>
                    <a:pt x="0" y="0"/>
                  </a:cubicBezTo>
                  <a:close/>
                </a:path>
              </a:pathLst>
            </a:custGeom>
            <a:grpFill/>
            <a:ln w="3349" cap="flat">
              <a:noFill/>
              <a:prstDash val="solid"/>
              <a:miter/>
            </a:ln>
          </p:spPr>
          <p:txBody>
            <a:bodyPr rtlCol="0" anchor="ctr">
              <a:noAutofit/>
            </a:bodyPr>
            <a:lstStyle/>
            <a:p>
              <a:endParaRPr lang="zh-CN" altLang="en-US"/>
            </a:p>
          </p:txBody>
        </p:sp>
        <p:sp>
          <p:nvSpPr>
            <p:cNvPr id="180" name="任意多边形: 形状 179">
              <a:extLst>
                <a:ext uri="{FF2B5EF4-FFF2-40B4-BE49-F238E27FC236}">
                  <a16:creationId xmlns:a16="http://schemas.microsoft.com/office/drawing/2014/main" id="{4B568166-397E-48AF-A78C-80189E4F6312}"/>
                </a:ext>
              </a:extLst>
            </p:cNvPr>
            <p:cNvSpPr/>
            <p:nvPr/>
          </p:nvSpPr>
          <p:spPr>
            <a:xfrm>
              <a:off x="7119394" y="4680685"/>
              <a:ext cx="19770" cy="40480"/>
            </a:xfrm>
            <a:custGeom>
              <a:avLst/>
              <a:gdLst>
                <a:gd name="connsiteX0" fmla="*/ 0 w 19770"/>
                <a:gd name="connsiteY0" fmla="*/ 40480 h 40480"/>
                <a:gd name="connsiteX1" fmla="*/ 19771 w 19770"/>
                <a:gd name="connsiteY1" fmla="*/ 0 h 40480"/>
                <a:gd name="connsiteX2" fmla="*/ 0 w 19770"/>
                <a:gd name="connsiteY2" fmla="*/ 40480 h 40480"/>
              </a:gdLst>
              <a:ahLst/>
              <a:cxnLst>
                <a:cxn ang="0">
                  <a:pos x="connsiteX0" y="connsiteY0"/>
                </a:cxn>
                <a:cxn ang="0">
                  <a:pos x="connsiteX1" y="connsiteY1"/>
                </a:cxn>
                <a:cxn ang="0">
                  <a:pos x="connsiteX2" y="connsiteY2"/>
                </a:cxn>
              </a:cxnLst>
              <a:rect l="l" t="t" r="r" b="b"/>
              <a:pathLst>
                <a:path w="19770" h="40480">
                  <a:moveTo>
                    <a:pt x="0" y="40480"/>
                  </a:moveTo>
                  <a:cubicBezTo>
                    <a:pt x="4658" y="26138"/>
                    <a:pt x="10924" y="12231"/>
                    <a:pt x="19771" y="0"/>
                  </a:cubicBezTo>
                  <a:cubicBezTo>
                    <a:pt x="15515" y="14476"/>
                    <a:pt x="8579" y="28081"/>
                    <a:pt x="0" y="40480"/>
                  </a:cubicBezTo>
                  <a:close/>
                </a:path>
              </a:pathLst>
            </a:custGeom>
            <a:grpFill/>
            <a:ln w="3349" cap="flat">
              <a:noFill/>
              <a:prstDash val="solid"/>
              <a:miter/>
            </a:ln>
          </p:spPr>
          <p:txBody>
            <a:bodyPr rtlCol="0" anchor="ctr">
              <a:noAutofit/>
            </a:bodyPr>
            <a:lstStyle/>
            <a:p>
              <a:endParaRPr lang="zh-CN" altLang="en-US"/>
            </a:p>
          </p:txBody>
        </p:sp>
        <p:sp>
          <p:nvSpPr>
            <p:cNvPr id="181" name="任意多边形: 形状 180">
              <a:extLst>
                <a:ext uri="{FF2B5EF4-FFF2-40B4-BE49-F238E27FC236}">
                  <a16:creationId xmlns:a16="http://schemas.microsoft.com/office/drawing/2014/main" id="{B846BF18-C987-4F2E-BC5C-20DBD6C6FC67}"/>
                </a:ext>
              </a:extLst>
            </p:cNvPr>
            <p:cNvSpPr/>
            <p:nvPr/>
          </p:nvSpPr>
          <p:spPr>
            <a:xfrm>
              <a:off x="6321915" y="4700636"/>
              <a:ext cx="5701" cy="5684"/>
            </a:xfrm>
            <a:custGeom>
              <a:avLst/>
              <a:gdLst>
                <a:gd name="connsiteX0" fmla="*/ 343 w 5701"/>
                <a:gd name="connsiteY0" fmla="*/ 323 h 5684"/>
                <a:gd name="connsiteX1" fmla="*/ 343 w 5701"/>
                <a:gd name="connsiteY1" fmla="*/ 323 h 5684"/>
              </a:gdLst>
              <a:ahLst/>
              <a:cxnLst>
                <a:cxn ang="0">
                  <a:pos x="connsiteX0" y="connsiteY0"/>
                </a:cxn>
                <a:cxn ang="0">
                  <a:pos x="connsiteX1" y="connsiteY1"/>
                </a:cxn>
              </a:cxnLst>
              <a:rect l="l" t="t" r="r" b="b"/>
              <a:pathLst>
                <a:path w="5701" h="5684">
                  <a:moveTo>
                    <a:pt x="343" y="323"/>
                  </a:moveTo>
                  <a:cubicBezTo>
                    <a:pt x="13714" y="-2425"/>
                    <a:pt x="-2505" y="13660"/>
                    <a:pt x="343" y="323"/>
                  </a:cubicBezTo>
                  <a:close/>
                </a:path>
              </a:pathLst>
            </a:custGeom>
            <a:grpFill/>
            <a:ln w="3349" cap="flat">
              <a:noFill/>
              <a:prstDash val="solid"/>
              <a:miter/>
            </a:ln>
          </p:spPr>
          <p:txBody>
            <a:bodyPr rtlCol="0" anchor="ctr">
              <a:noAutofit/>
            </a:bodyPr>
            <a:lstStyle/>
            <a:p>
              <a:endParaRPr lang="zh-CN" altLang="en-US"/>
            </a:p>
          </p:txBody>
        </p:sp>
        <p:sp>
          <p:nvSpPr>
            <p:cNvPr id="182" name="任意多边形: 形状 181">
              <a:extLst>
                <a:ext uri="{FF2B5EF4-FFF2-40B4-BE49-F238E27FC236}">
                  <a16:creationId xmlns:a16="http://schemas.microsoft.com/office/drawing/2014/main" id="{15576D22-5AC9-448F-94BD-6D8C110D0ACF}"/>
                </a:ext>
              </a:extLst>
            </p:cNvPr>
            <p:cNvSpPr/>
            <p:nvPr/>
          </p:nvSpPr>
          <p:spPr>
            <a:xfrm>
              <a:off x="7071113" y="4733255"/>
              <a:ext cx="8539" cy="9077"/>
            </a:xfrm>
            <a:custGeom>
              <a:avLst/>
              <a:gdLst>
                <a:gd name="connsiteX0" fmla="*/ 1870 w 8539"/>
                <a:gd name="connsiteY0" fmla="*/ 945 h 9077"/>
                <a:gd name="connsiteX1" fmla="*/ 6661 w 8539"/>
                <a:gd name="connsiteY1" fmla="*/ 8150 h 9077"/>
                <a:gd name="connsiteX2" fmla="*/ 1870 w 8539"/>
                <a:gd name="connsiteY2" fmla="*/ 945 h 9077"/>
              </a:gdLst>
              <a:ahLst/>
              <a:cxnLst>
                <a:cxn ang="0">
                  <a:pos x="connsiteX0" y="connsiteY0"/>
                </a:cxn>
                <a:cxn ang="0">
                  <a:pos x="connsiteX1" y="connsiteY1"/>
                </a:cxn>
                <a:cxn ang="0">
                  <a:pos x="connsiteX2" y="connsiteY2"/>
                </a:cxn>
              </a:cxnLst>
              <a:rect l="l" t="t" r="r" b="b"/>
              <a:pathLst>
                <a:path w="8539" h="9077">
                  <a:moveTo>
                    <a:pt x="1870" y="945"/>
                  </a:moveTo>
                  <a:cubicBezTo>
                    <a:pt x="6393" y="-2708"/>
                    <a:pt x="11319"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83" name="任意多边形: 形状 182">
              <a:extLst>
                <a:ext uri="{FF2B5EF4-FFF2-40B4-BE49-F238E27FC236}">
                  <a16:creationId xmlns:a16="http://schemas.microsoft.com/office/drawing/2014/main" id="{83149BE1-9241-4BE7-98C6-06FBCD51221E}"/>
                </a:ext>
              </a:extLst>
            </p:cNvPr>
            <p:cNvSpPr/>
            <p:nvPr/>
          </p:nvSpPr>
          <p:spPr>
            <a:xfrm>
              <a:off x="6166866" y="4744388"/>
              <a:ext cx="6876" cy="20943"/>
            </a:xfrm>
            <a:custGeom>
              <a:avLst/>
              <a:gdLst>
                <a:gd name="connsiteX0" fmla="*/ 6876 w 6876"/>
                <a:gd name="connsiteY0" fmla="*/ 20944 h 20943"/>
                <a:gd name="connsiteX1" fmla="*/ 1045 w 6876"/>
                <a:gd name="connsiteY1" fmla="*/ 0 h 20943"/>
                <a:gd name="connsiteX2" fmla="*/ 6876 w 6876"/>
                <a:gd name="connsiteY2" fmla="*/ 20944 h 20943"/>
              </a:gdLst>
              <a:ahLst/>
              <a:cxnLst>
                <a:cxn ang="0">
                  <a:pos x="connsiteX0" y="connsiteY0"/>
                </a:cxn>
                <a:cxn ang="0">
                  <a:pos x="connsiteX1" y="connsiteY1"/>
                </a:cxn>
                <a:cxn ang="0">
                  <a:pos x="connsiteX2" y="connsiteY2"/>
                </a:cxn>
              </a:cxnLst>
              <a:rect l="l" t="t" r="r" b="b"/>
              <a:pathLst>
                <a:path w="6876" h="20943">
                  <a:moveTo>
                    <a:pt x="6876" y="20944"/>
                  </a:moveTo>
                  <a:cubicBezTo>
                    <a:pt x="1313" y="15113"/>
                    <a:pt x="-1736" y="7908"/>
                    <a:pt x="1045" y="0"/>
                  </a:cubicBezTo>
                  <a:cubicBezTo>
                    <a:pt x="3190" y="6870"/>
                    <a:pt x="5234" y="13840"/>
                    <a:pt x="6876" y="20944"/>
                  </a:cubicBezTo>
                  <a:close/>
                </a:path>
              </a:pathLst>
            </a:custGeom>
            <a:grpFill/>
            <a:ln w="3349" cap="flat">
              <a:noFill/>
              <a:prstDash val="solid"/>
              <a:miter/>
            </a:ln>
          </p:spPr>
          <p:txBody>
            <a:bodyPr rtlCol="0" anchor="ctr">
              <a:noAutofit/>
            </a:bodyPr>
            <a:lstStyle/>
            <a:p>
              <a:endParaRPr lang="zh-CN" altLang="en-US"/>
            </a:p>
          </p:txBody>
        </p:sp>
        <p:sp>
          <p:nvSpPr>
            <p:cNvPr id="184" name="任意多边形: 形状 183">
              <a:extLst>
                <a:ext uri="{FF2B5EF4-FFF2-40B4-BE49-F238E27FC236}">
                  <a16:creationId xmlns:a16="http://schemas.microsoft.com/office/drawing/2014/main" id="{ACE5BC73-E721-4696-A3AC-9DB966F6918E}"/>
                </a:ext>
              </a:extLst>
            </p:cNvPr>
            <p:cNvSpPr/>
            <p:nvPr/>
          </p:nvSpPr>
          <p:spPr>
            <a:xfrm>
              <a:off x="7048185" y="4755010"/>
              <a:ext cx="14107" cy="19234"/>
            </a:xfrm>
            <a:custGeom>
              <a:avLst/>
              <a:gdLst>
                <a:gd name="connsiteX0" fmla="*/ 0 w 14107"/>
                <a:gd name="connsiteY0" fmla="*/ 19235 h 19234"/>
                <a:gd name="connsiteX1" fmla="*/ 14108 w 14107"/>
                <a:gd name="connsiteY1" fmla="*/ 0 h 19234"/>
                <a:gd name="connsiteX2" fmla="*/ 0 w 14107"/>
                <a:gd name="connsiteY2" fmla="*/ 19235 h 19234"/>
              </a:gdLst>
              <a:ahLst/>
              <a:cxnLst>
                <a:cxn ang="0">
                  <a:pos x="connsiteX0" y="connsiteY0"/>
                </a:cxn>
                <a:cxn ang="0">
                  <a:pos x="connsiteX1" y="connsiteY1"/>
                </a:cxn>
                <a:cxn ang="0">
                  <a:pos x="connsiteX2" y="connsiteY2"/>
                </a:cxn>
              </a:cxnLst>
              <a:rect l="l" t="t" r="r" b="b"/>
              <a:pathLst>
                <a:path w="14107" h="19234">
                  <a:moveTo>
                    <a:pt x="0" y="19235"/>
                  </a:moveTo>
                  <a:cubicBezTo>
                    <a:pt x="4088" y="12365"/>
                    <a:pt x="8780" y="5931"/>
                    <a:pt x="14108" y="0"/>
                  </a:cubicBezTo>
                  <a:cubicBezTo>
                    <a:pt x="9952" y="6769"/>
                    <a:pt x="5295" y="13236"/>
                    <a:pt x="0" y="19235"/>
                  </a:cubicBezTo>
                  <a:close/>
                </a:path>
              </a:pathLst>
            </a:custGeom>
            <a:grpFill/>
            <a:ln w="3349" cap="flat">
              <a:noFill/>
              <a:prstDash val="solid"/>
              <a:miter/>
            </a:ln>
          </p:spPr>
          <p:txBody>
            <a:bodyPr rtlCol="0" anchor="ctr">
              <a:noAutofit/>
            </a:bodyPr>
            <a:lstStyle/>
            <a:p>
              <a:endParaRPr lang="zh-CN" altLang="en-US"/>
            </a:p>
          </p:txBody>
        </p:sp>
        <p:sp>
          <p:nvSpPr>
            <p:cNvPr id="185" name="任意多边形: 形状 184">
              <a:extLst>
                <a:ext uri="{FF2B5EF4-FFF2-40B4-BE49-F238E27FC236}">
                  <a16:creationId xmlns:a16="http://schemas.microsoft.com/office/drawing/2014/main" id="{C181FB3C-77C6-4AED-B83A-44C9DB66ABF7}"/>
                </a:ext>
              </a:extLst>
            </p:cNvPr>
            <p:cNvSpPr/>
            <p:nvPr/>
          </p:nvSpPr>
          <p:spPr>
            <a:xfrm>
              <a:off x="7052148" y="4771832"/>
              <a:ext cx="9456" cy="12091"/>
            </a:xfrm>
            <a:custGeom>
              <a:avLst/>
              <a:gdLst>
                <a:gd name="connsiteX0" fmla="*/ 7129 w 9456"/>
                <a:gd name="connsiteY0" fmla="*/ 0 h 12091"/>
                <a:gd name="connsiteX1" fmla="*/ 1030 w 9456"/>
                <a:gd name="connsiteY1" fmla="*/ 11863 h 12091"/>
                <a:gd name="connsiteX2" fmla="*/ 7129 w 9456"/>
                <a:gd name="connsiteY2" fmla="*/ 0 h 12091"/>
              </a:gdLst>
              <a:ahLst/>
              <a:cxnLst>
                <a:cxn ang="0">
                  <a:pos x="connsiteX0" y="connsiteY0"/>
                </a:cxn>
                <a:cxn ang="0">
                  <a:pos x="connsiteX1" y="connsiteY1"/>
                </a:cxn>
                <a:cxn ang="0">
                  <a:pos x="connsiteX2" y="connsiteY2"/>
                </a:cxn>
              </a:cxnLst>
              <a:rect l="l" t="t" r="r" b="b"/>
              <a:pathLst>
                <a:path w="9456" h="12091">
                  <a:moveTo>
                    <a:pt x="7129" y="0"/>
                  </a:moveTo>
                  <a:cubicBezTo>
                    <a:pt x="13094" y="2413"/>
                    <a:pt x="6325" y="13840"/>
                    <a:pt x="1030" y="11863"/>
                  </a:cubicBezTo>
                  <a:cubicBezTo>
                    <a:pt x="-2019" y="7473"/>
                    <a:pt x="2203" y="603"/>
                    <a:pt x="7129" y="0"/>
                  </a:cubicBezTo>
                  <a:close/>
                </a:path>
              </a:pathLst>
            </a:custGeom>
            <a:grpFill/>
            <a:ln w="3349" cap="flat">
              <a:noFill/>
              <a:prstDash val="solid"/>
              <a:miter/>
            </a:ln>
          </p:spPr>
          <p:txBody>
            <a:bodyPr rtlCol="0" anchor="ctr">
              <a:noAutofit/>
            </a:bodyPr>
            <a:lstStyle/>
            <a:p>
              <a:endParaRPr lang="zh-CN" altLang="en-US"/>
            </a:p>
          </p:txBody>
        </p:sp>
        <p:sp>
          <p:nvSpPr>
            <p:cNvPr id="186" name="任意多边形: 形状 185">
              <a:extLst>
                <a:ext uri="{FF2B5EF4-FFF2-40B4-BE49-F238E27FC236}">
                  <a16:creationId xmlns:a16="http://schemas.microsoft.com/office/drawing/2014/main" id="{185E7979-AFE7-4758-B80A-56F2B85387F2}"/>
                </a:ext>
              </a:extLst>
            </p:cNvPr>
            <p:cNvSpPr/>
            <p:nvPr/>
          </p:nvSpPr>
          <p:spPr>
            <a:xfrm>
              <a:off x="7062823" y="4772000"/>
              <a:ext cx="9102" cy="12503"/>
            </a:xfrm>
            <a:custGeom>
              <a:avLst/>
              <a:gdLst>
                <a:gd name="connsiteX0" fmla="*/ 6607 w 9102"/>
                <a:gd name="connsiteY0" fmla="*/ 0 h 12503"/>
                <a:gd name="connsiteX1" fmla="*/ 1011 w 9102"/>
                <a:gd name="connsiteY1" fmla="*/ 12265 h 12503"/>
                <a:gd name="connsiteX2" fmla="*/ 6607 w 9102"/>
                <a:gd name="connsiteY2" fmla="*/ 0 h 12503"/>
              </a:gdLst>
              <a:ahLst/>
              <a:cxnLst>
                <a:cxn ang="0">
                  <a:pos x="connsiteX0" y="connsiteY0"/>
                </a:cxn>
                <a:cxn ang="0">
                  <a:pos x="connsiteX1" y="connsiteY1"/>
                </a:cxn>
                <a:cxn ang="0">
                  <a:pos x="connsiteX2" y="connsiteY2"/>
                </a:cxn>
              </a:cxnLst>
              <a:rect l="l" t="t" r="r" b="b"/>
              <a:pathLst>
                <a:path w="9102" h="12503">
                  <a:moveTo>
                    <a:pt x="6607" y="0"/>
                  </a:moveTo>
                  <a:cubicBezTo>
                    <a:pt x="12606" y="2245"/>
                    <a:pt x="6607" y="14342"/>
                    <a:pt x="1011" y="12265"/>
                  </a:cubicBezTo>
                  <a:cubicBezTo>
                    <a:pt x="-1871" y="7975"/>
                    <a:pt x="1849" y="1072"/>
                    <a:pt x="6607" y="0"/>
                  </a:cubicBezTo>
                  <a:close/>
                </a:path>
              </a:pathLst>
            </a:custGeom>
            <a:grpFill/>
            <a:ln w="3349" cap="flat">
              <a:noFill/>
              <a:prstDash val="solid"/>
              <a:miter/>
            </a:ln>
          </p:spPr>
          <p:txBody>
            <a:bodyPr rtlCol="0" anchor="ctr">
              <a:noAutofit/>
            </a:bodyPr>
            <a:lstStyle/>
            <a:p>
              <a:endParaRPr lang="zh-CN" altLang="en-US"/>
            </a:p>
          </p:txBody>
        </p:sp>
        <p:sp>
          <p:nvSpPr>
            <p:cNvPr id="187" name="任意多边形: 形状 186">
              <a:extLst>
                <a:ext uri="{FF2B5EF4-FFF2-40B4-BE49-F238E27FC236}">
                  <a16:creationId xmlns:a16="http://schemas.microsoft.com/office/drawing/2014/main" id="{842CE539-E86E-4444-A3FB-20E6D8ADC437}"/>
                </a:ext>
              </a:extLst>
            </p:cNvPr>
            <p:cNvSpPr/>
            <p:nvPr/>
          </p:nvSpPr>
          <p:spPr>
            <a:xfrm>
              <a:off x="7034159" y="4781818"/>
              <a:ext cx="6234" cy="5731"/>
            </a:xfrm>
            <a:custGeom>
              <a:avLst/>
              <a:gdLst>
                <a:gd name="connsiteX0" fmla="*/ 1762 w 6234"/>
                <a:gd name="connsiteY0" fmla="*/ 0 h 5731"/>
                <a:gd name="connsiteX1" fmla="*/ 1762 w 6234"/>
                <a:gd name="connsiteY1" fmla="*/ 0 h 5731"/>
              </a:gdLst>
              <a:ahLst/>
              <a:cxnLst>
                <a:cxn ang="0">
                  <a:pos x="connsiteX0" y="connsiteY0"/>
                </a:cxn>
                <a:cxn ang="0">
                  <a:pos x="connsiteX1" y="connsiteY1"/>
                </a:cxn>
              </a:cxnLst>
              <a:rect l="l" t="t" r="r" b="b"/>
              <a:pathLst>
                <a:path w="6234" h="5731">
                  <a:moveTo>
                    <a:pt x="1762" y="0"/>
                  </a:moveTo>
                  <a:cubicBezTo>
                    <a:pt x="14931" y="2580"/>
                    <a:pt x="-5945" y="11494"/>
                    <a:pt x="1762" y="0"/>
                  </a:cubicBezTo>
                  <a:close/>
                </a:path>
              </a:pathLst>
            </a:custGeom>
            <a:grpFill/>
            <a:ln w="3349" cap="flat">
              <a:noFill/>
              <a:prstDash val="solid"/>
              <a:miter/>
            </a:ln>
          </p:spPr>
          <p:txBody>
            <a:bodyPr rtlCol="0" anchor="ctr">
              <a:noAutofit/>
            </a:bodyPr>
            <a:lstStyle/>
            <a:p>
              <a:endParaRPr lang="zh-CN" altLang="en-US"/>
            </a:p>
          </p:txBody>
        </p:sp>
        <p:sp>
          <p:nvSpPr>
            <p:cNvPr id="188" name="任意多边形: 形状 187">
              <a:extLst>
                <a:ext uri="{FF2B5EF4-FFF2-40B4-BE49-F238E27FC236}">
                  <a16:creationId xmlns:a16="http://schemas.microsoft.com/office/drawing/2014/main" id="{94C1D135-862A-44DF-BC8D-DB2AC62102FD}"/>
                </a:ext>
              </a:extLst>
            </p:cNvPr>
            <p:cNvSpPr/>
            <p:nvPr/>
          </p:nvSpPr>
          <p:spPr>
            <a:xfrm>
              <a:off x="7025608" y="4790238"/>
              <a:ext cx="5721" cy="5721"/>
            </a:xfrm>
            <a:custGeom>
              <a:avLst/>
              <a:gdLst>
                <a:gd name="connsiteX0" fmla="*/ 393 w 5721"/>
                <a:gd name="connsiteY0" fmla="*/ 393 h 5721"/>
                <a:gd name="connsiteX1" fmla="*/ 393 w 5721"/>
                <a:gd name="connsiteY1" fmla="*/ 393 h 5721"/>
              </a:gdLst>
              <a:ahLst/>
              <a:cxnLst>
                <a:cxn ang="0">
                  <a:pos x="connsiteX0" y="connsiteY0"/>
                </a:cxn>
                <a:cxn ang="0">
                  <a:pos x="connsiteX1" y="connsiteY1"/>
                </a:cxn>
              </a:cxnLst>
              <a:rect l="l" t="t" r="r" b="b"/>
              <a:pathLst>
                <a:path w="5721" h="5721">
                  <a:moveTo>
                    <a:pt x="393" y="393"/>
                  </a:moveTo>
                  <a:cubicBezTo>
                    <a:pt x="13797" y="-2690"/>
                    <a:pt x="-2690" y="13797"/>
                    <a:pt x="393" y="393"/>
                  </a:cubicBezTo>
                  <a:close/>
                </a:path>
              </a:pathLst>
            </a:custGeom>
            <a:grpFill/>
            <a:ln w="3349" cap="flat">
              <a:noFill/>
              <a:prstDash val="solid"/>
              <a:miter/>
            </a:ln>
          </p:spPr>
          <p:txBody>
            <a:bodyPr rtlCol="0" anchor="ctr">
              <a:noAutofit/>
            </a:bodyPr>
            <a:lstStyle/>
            <a:p>
              <a:endParaRPr lang="zh-CN" altLang="en-US"/>
            </a:p>
          </p:txBody>
        </p:sp>
        <p:sp>
          <p:nvSpPr>
            <p:cNvPr id="189" name="任意多边形: 形状 188">
              <a:extLst>
                <a:ext uri="{FF2B5EF4-FFF2-40B4-BE49-F238E27FC236}">
                  <a16:creationId xmlns:a16="http://schemas.microsoft.com/office/drawing/2014/main" id="{AC8FA113-8E1E-462C-AFDB-41D7D1B410D8}"/>
                </a:ext>
              </a:extLst>
            </p:cNvPr>
            <p:cNvSpPr/>
            <p:nvPr/>
          </p:nvSpPr>
          <p:spPr>
            <a:xfrm>
              <a:off x="6907041" y="4807018"/>
              <a:ext cx="140071" cy="119999"/>
            </a:xfrm>
            <a:custGeom>
              <a:avLst/>
              <a:gdLst>
                <a:gd name="connsiteX0" fmla="*/ 80390 w 140071"/>
                <a:gd name="connsiteY0" fmla="*/ 52745 h 119999"/>
                <a:gd name="connsiteX1" fmla="*/ 140072 w 140071"/>
                <a:gd name="connsiteY1" fmla="*/ 0 h 119999"/>
                <a:gd name="connsiteX2" fmla="*/ 0 w 140071"/>
                <a:gd name="connsiteY2" fmla="*/ 119999 h 119999"/>
                <a:gd name="connsiteX3" fmla="*/ 80390 w 140071"/>
                <a:gd name="connsiteY3" fmla="*/ 52745 h 119999"/>
              </a:gdLst>
              <a:ahLst/>
              <a:cxnLst>
                <a:cxn ang="0">
                  <a:pos x="connsiteX0" y="connsiteY0"/>
                </a:cxn>
                <a:cxn ang="0">
                  <a:pos x="connsiteX1" y="connsiteY1"/>
                </a:cxn>
                <a:cxn ang="0">
                  <a:pos x="connsiteX2" y="connsiteY2"/>
                </a:cxn>
                <a:cxn ang="0">
                  <a:pos x="connsiteX3" y="connsiteY3"/>
                </a:cxn>
              </a:cxnLst>
              <a:rect l="l" t="t" r="r" b="b"/>
              <a:pathLst>
                <a:path w="140071" h="119999">
                  <a:moveTo>
                    <a:pt x="80390" y="52745"/>
                  </a:moveTo>
                  <a:cubicBezTo>
                    <a:pt x="103948" y="39542"/>
                    <a:pt x="118759" y="16085"/>
                    <a:pt x="140072" y="0"/>
                  </a:cubicBezTo>
                  <a:cubicBezTo>
                    <a:pt x="103780" y="50198"/>
                    <a:pt x="58408" y="96375"/>
                    <a:pt x="0" y="119999"/>
                  </a:cubicBezTo>
                  <a:cubicBezTo>
                    <a:pt x="19905" y="90377"/>
                    <a:pt x="52242" y="73353"/>
                    <a:pt x="80390" y="52745"/>
                  </a:cubicBezTo>
                  <a:close/>
                </a:path>
              </a:pathLst>
            </a:custGeom>
            <a:grpFill/>
            <a:ln w="3349" cap="flat">
              <a:noFill/>
              <a:prstDash val="solid"/>
              <a:miter/>
            </a:ln>
          </p:spPr>
          <p:txBody>
            <a:bodyPr rtlCol="0" anchor="ctr">
              <a:noAutofit/>
            </a:bodyPr>
            <a:lstStyle/>
            <a:p>
              <a:endParaRPr lang="zh-CN" altLang="en-US"/>
            </a:p>
          </p:txBody>
        </p:sp>
        <p:sp>
          <p:nvSpPr>
            <p:cNvPr id="190" name="任意多边形: 形状 189">
              <a:extLst>
                <a:ext uri="{FF2B5EF4-FFF2-40B4-BE49-F238E27FC236}">
                  <a16:creationId xmlns:a16="http://schemas.microsoft.com/office/drawing/2014/main" id="{D8BF9C1C-F516-40C4-8197-4EF422407195}"/>
                </a:ext>
              </a:extLst>
            </p:cNvPr>
            <p:cNvSpPr/>
            <p:nvPr/>
          </p:nvSpPr>
          <p:spPr>
            <a:xfrm>
              <a:off x="6402693" y="4810984"/>
              <a:ext cx="9027" cy="8450"/>
            </a:xfrm>
            <a:custGeom>
              <a:avLst/>
              <a:gdLst>
                <a:gd name="connsiteX0" fmla="*/ 828 w 9027"/>
                <a:gd name="connsiteY0" fmla="*/ 1227 h 8450"/>
                <a:gd name="connsiteX1" fmla="*/ 8200 w 9027"/>
                <a:gd name="connsiteY1" fmla="*/ 7259 h 8450"/>
                <a:gd name="connsiteX2" fmla="*/ 828 w 9027"/>
                <a:gd name="connsiteY2" fmla="*/ 1227 h 8450"/>
              </a:gdLst>
              <a:ahLst/>
              <a:cxnLst>
                <a:cxn ang="0">
                  <a:pos x="connsiteX0" y="connsiteY0"/>
                </a:cxn>
                <a:cxn ang="0">
                  <a:pos x="connsiteX1" y="connsiteY1"/>
                </a:cxn>
                <a:cxn ang="0">
                  <a:pos x="connsiteX2" y="connsiteY2"/>
                </a:cxn>
              </a:cxnLst>
              <a:rect l="l" t="t" r="r" b="b"/>
              <a:pathLst>
                <a:path w="9027" h="8450">
                  <a:moveTo>
                    <a:pt x="828" y="1227"/>
                  </a:moveTo>
                  <a:cubicBezTo>
                    <a:pt x="4313" y="-2492"/>
                    <a:pt x="11450" y="3037"/>
                    <a:pt x="8200" y="7259"/>
                  </a:cubicBezTo>
                  <a:cubicBezTo>
                    <a:pt x="4715" y="10912"/>
                    <a:pt x="-2423" y="5383"/>
                    <a:pt x="828" y="1227"/>
                  </a:cubicBezTo>
                  <a:close/>
                </a:path>
              </a:pathLst>
            </a:custGeom>
            <a:grpFill/>
            <a:ln w="3349" cap="flat">
              <a:noFill/>
              <a:prstDash val="solid"/>
              <a:miter/>
            </a:ln>
          </p:spPr>
          <p:txBody>
            <a:bodyPr rtlCol="0" anchor="ctr">
              <a:noAutofit/>
            </a:bodyPr>
            <a:lstStyle/>
            <a:p>
              <a:endParaRPr lang="zh-CN" altLang="en-US"/>
            </a:p>
          </p:txBody>
        </p:sp>
        <p:sp>
          <p:nvSpPr>
            <p:cNvPr id="191" name="任意多边形: 形状 190">
              <a:extLst>
                <a:ext uri="{FF2B5EF4-FFF2-40B4-BE49-F238E27FC236}">
                  <a16:creationId xmlns:a16="http://schemas.microsoft.com/office/drawing/2014/main" id="{C4C9803E-F329-403D-B6C2-D39D7CA40E56}"/>
                </a:ext>
              </a:extLst>
            </p:cNvPr>
            <p:cNvSpPr/>
            <p:nvPr/>
          </p:nvSpPr>
          <p:spPr>
            <a:xfrm>
              <a:off x="6425572" y="4830224"/>
              <a:ext cx="6827" cy="6832"/>
            </a:xfrm>
            <a:custGeom>
              <a:avLst/>
              <a:gdLst>
                <a:gd name="connsiteX0" fmla="*/ 635 w 6827"/>
                <a:gd name="connsiteY0" fmla="*/ 653 h 6832"/>
                <a:gd name="connsiteX1" fmla="*/ 6197 w 6827"/>
                <a:gd name="connsiteY1" fmla="*/ 6216 h 6832"/>
                <a:gd name="connsiteX2" fmla="*/ 635 w 6827"/>
                <a:gd name="connsiteY2" fmla="*/ 653 h 6832"/>
              </a:gdLst>
              <a:ahLst/>
              <a:cxnLst>
                <a:cxn ang="0">
                  <a:pos x="connsiteX0" y="connsiteY0"/>
                </a:cxn>
                <a:cxn ang="0">
                  <a:pos x="connsiteX1" y="connsiteY1"/>
                </a:cxn>
                <a:cxn ang="0">
                  <a:pos x="connsiteX2" y="connsiteY2"/>
                </a:cxn>
              </a:cxnLst>
              <a:rect l="l" t="t" r="r" b="b"/>
              <a:pathLst>
                <a:path w="6827" h="6832">
                  <a:moveTo>
                    <a:pt x="635" y="653"/>
                  </a:moveTo>
                  <a:cubicBezTo>
                    <a:pt x="6063" y="-1123"/>
                    <a:pt x="7940" y="720"/>
                    <a:pt x="6197" y="6216"/>
                  </a:cubicBezTo>
                  <a:cubicBezTo>
                    <a:pt x="735" y="7925"/>
                    <a:pt x="-1108" y="6082"/>
                    <a:pt x="635" y="653"/>
                  </a:cubicBezTo>
                  <a:close/>
                </a:path>
              </a:pathLst>
            </a:custGeom>
            <a:grpFill/>
            <a:ln w="3349" cap="flat">
              <a:noFill/>
              <a:prstDash val="solid"/>
              <a:miter/>
            </a:ln>
          </p:spPr>
          <p:txBody>
            <a:bodyPr rtlCol="0" anchor="ctr">
              <a:noAutofit/>
            </a:bodyPr>
            <a:lstStyle/>
            <a:p>
              <a:endParaRPr lang="zh-CN" altLang="en-US"/>
            </a:p>
          </p:txBody>
        </p:sp>
        <p:sp>
          <p:nvSpPr>
            <p:cNvPr id="192" name="任意多边形: 形状 191">
              <a:extLst>
                <a:ext uri="{FF2B5EF4-FFF2-40B4-BE49-F238E27FC236}">
                  <a16:creationId xmlns:a16="http://schemas.microsoft.com/office/drawing/2014/main" id="{F6AFEDEA-140F-4278-9685-707AE3118521}"/>
                </a:ext>
              </a:extLst>
            </p:cNvPr>
            <p:cNvSpPr/>
            <p:nvPr/>
          </p:nvSpPr>
          <p:spPr>
            <a:xfrm>
              <a:off x="6982149" y="4830345"/>
              <a:ext cx="8389" cy="8818"/>
            </a:xfrm>
            <a:custGeom>
              <a:avLst/>
              <a:gdLst>
                <a:gd name="connsiteX0" fmla="*/ 3473 w 8389"/>
                <a:gd name="connsiteY0" fmla="*/ 331 h 8818"/>
                <a:gd name="connsiteX1" fmla="*/ 4947 w 8389"/>
                <a:gd name="connsiteY1" fmla="*/ 8474 h 8818"/>
                <a:gd name="connsiteX2" fmla="*/ 3473 w 8389"/>
                <a:gd name="connsiteY2" fmla="*/ 331 h 8818"/>
              </a:gdLst>
              <a:ahLst/>
              <a:cxnLst>
                <a:cxn ang="0">
                  <a:pos x="connsiteX0" y="connsiteY0"/>
                </a:cxn>
                <a:cxn ang="0">
                  <a:pos x="connsiteX1" y="connsiteY1"/>
                </a:cxn>
                <a:cxn ang="0">
                  <a:pos x="connsiteX2" y="connsiteY2"/>
                </a:cxn>
              </a:cxnLst>
              <a:rect l="l" t="t" r="r" b="b"/>
              <a:pathLst>
                <a:path w="8389" h="8818">
                  <a:moveTo>
                    <a:pt x="3473" y="331"/>
                  </a:moveTo>
                  <a:cubicBezTo>
                    <a:pt x="9303" y="-1847"/>
                    <a:pt x="10141" y="7401"/>
                    <a:pt x="4947" y="8474"/>
                  </a:cubicBezTo>
                  <a:cubicBezTo>
                    <a:pt x="-850" y="10719"/>
                    <a:pt x="-1822" y="1303"/>
                    <a:pt x="3473" y="331"/>
                  </a:cubicBezTo>
                  <a:close/>
                </a:path>
              </a:pathLst>
            </a:custGeom>
            <a:grpFill/>
            <a:ln w="3349" cap="flat">
              <a:noFill/>
              <a:prstDash val="solid"/>
              <a:miter/>
            </a:ln>
          </p:spPr>
          <p:txBody>
            <a:bodyPr rtlCol="0" anchor="ctr">
              <a:noAutofit/>
            </a:bodyPr>
            <a:lstStyle/>
            <a:p>
              <a:endParaRPr lang="zh-CN" altLang="en-US"/>
            </a:p>
          </p:txBody>
        </p:sp>
        <p:sp>
          <p:nvSpPr>
            <p:cNvPr id="193" name="任意多边形: 形状 192">
              <a:extLst>
                <a:ext uri="{FF2B5EF4-FFF2-40B4-BE49-F238E27FC236}">
                  <a16:creationId xmlns:a16="http://schemas.microsoft.com/office/drawing/2014/main" id="{243199D5-F799-44D5-B8C2-C40D014D26AF}"/>
                </a:ext>
              </a:extLst>
            </p:cNvPr>
            <p:cNvSpPr/>
            <p:nvPr/>
          </p:nvSpPr>
          <p:spPr>
            <a:xfrm>
              <a:off x="6917161" y="4865828"/>
              <a:ext cx="28617" cy="18933"/>
            </a:xfrm>
            <a:custGeom>
              <a:avLst/>
              <a:gdLst>
                <a:gd name="connsiteX0" fmla="*/ 0 w 28617"/>
                <a:gd name="connsiteY0" fmla="*/ 18933 h 18933"/>
                <a:gd name="connsiteX1" fmla="*/ 28618 w 28617"/>
                <a:gd name="connsiteY1" fmla="*/ 0 h 18933"/>
                <a:gd name="connsiteX2" fmla="*/ 0 w 28617"/>
                <a:gd name="connsiteY2" fmla="*/ 18933 h 18933"/>
              </a:gdLst>
              <a:ahLst/>
              <a:cxnLst>
                <a:cxn ang="0">
                  <a:pos x="connsiteX0" y="connsiteY0"/>
                </a:cxn>
                <a:cxn ang="0">
                  <a:pos x="connsiteX1" y="connsiteY1"/>
                </a:cxn>
                <a:cxn ang="0">
                  <a:pos x="connsiteX2" y="connsiteY2"/>
                </a:cxn>
              </a:cxnLst>
              <a:rect l="l" t="t" r="r" b="b"/>
              <a:pathLst>
                <a:path w="28617" h="18933">
                  <a:moveTo>
                    <a:pt x="0" y="18933"/>
                  </a:moveTo>
                  <a:cubicBezTo>
                    <a:pt x="8176" y="10790"/>
                    <a:pt x="17760" y="4055"/>
                    <a:pt x="28618" y="0"/>
                  </a:cubicBezTo>
                  <a:cubicBezTo>
                    <a:pt x="20307" y="7975"/>
                    <a:pt x="10757" y="14644"/>
                    <a:pt x="0" y="18933"/>
                  </a:cubicBezTo>
                  <a:close/>
                </a:path>
              </a:pathLst>
            </a:custGeom>
            <a:grpFill/>
            <a:ln w="3349" cap="flat">
              <a:noFill/>
              <a:prstDash val="solid"/>
              <a:miter/>
            </a:ln>
          </p:spPr>
          <p:txBody>
            <a:bodyPr rtlCol="0" anchor="ctr">
              <a:noAutofit/>
            </a:bodyPr>
            <a:lstStyle/>
            <a:p>
              <a:endParaRPr lang="zh-CN" altLang="en-US"/>
            </a:p>
          </p:txBody>
        </p:sp>
        <p:sp>
          <p:nvSpPr>
            <p:cNvPr id="194" name="任意多边形: 形状 193">
              <a:extLst>
                <a:ext uri="{FF2B5EF4-FFF2-40B4-BE49-F238E27FC236}">
                  <a16:creationId xmlns:a16="http://schemas.microsoft.com/office/drawing/2014/main" id="{BD6D8239-FADE-4559-A191-E792EA5153F2}"/>
                </a:ext>
              </a:extLst>
            </p:cNvPr>
            <p:cNvSpPr/>
            <p:nvPr/>
          </p:nvSpPr>
          <p:spPr>
            <a:xfrm>
              <a:off x="6483773" y="4870452"/>
              <a:ext cx="9369" cy="9544"/>
            </a:xfrm>
            <a:custGeom>
              <a:avLst/>
              <a:gdLst>
                <a:gd name="connsiteX0" fmla="*/ 3187 w 9369"/>
                <a:gd name="connsiteY0" fmla="*/ 335 h 9544"/>
                <a:gd name="connsiteX1" fmla="*/ 6203 w 9369"/>
                <a:gd name="connsiteY1" fmla="*/ 9316 h 9544"/>
                <a:gd name="connsiteX2" fmla="*/ 3187 w 9369"/>
                <a:gd name="connsiteY2" fmla="*/ 335 h 9544"/>
              </a:gdLst>
              <a:ahLst/>
              <a:cxnLst>
                <a:cxn ang="0">
                  <a:pos x="connsiteX0" y="connsiteY0"/>
                </a:cxn>
                <a:cxn ang="0">
                  <a:pos x="connsiteX1" y="connsiteY1"/>
                </a:cxn>
                <a:cxn ang="0">
                  <a:pos x="connsiteX2" y="connsiteY2"/>
                </a:cxn>
              </a:cxnLst>
              <a:rect l="l" t="t" r="r" b="b"/>
              <a:pathLst>
                <a:path w="9369" h="9544">
                  <a:moveTo>
                    <a:pt x="3187" y="335"/>
                  </a:moveTo>
                  <a:cubicBezTo>
                    <a:pt x="8817" y="-1910"/>
                    <a:pt x="12201" y="7808"/>
                    <a:pt x="6203" y="9316"/>
                  </a:cubicBezTo>
                  <a:cubicBezTo>
                    <a:pt x="607" y="11092"/>
                    <a:pt x="-2878" y="1977"/>
                    <a:pt x="3187" y="335"/>
                  </a:cubicBezTo>
                  <a:close/>
                </a:path>
              </a:pathLst>
            </a:custGeom>
            <a:grpFill/>
            <a:ln w="3349" cap="flat">
              <a:noFill/>
              <a:prstDash val="solid"/>
              <a:miter/>
            </a:ln>
          </p:spPr>
          <p:txBody>
            <a:bodyPr rtlCol="0" anchor="ctr">
              <a:noAutofit/>
            </a:bodyPr>
            <a:lstStyle/>
            <a:p>
              <a:endParaRPr lang="zh-CN" altLang="en-US"/>
            </a:p>
          </p:txBody>
        </p:sp>
        <p:sp>
          <p:nvSpPr>
            <p:cNvPr id="195" name="任意多边形: 形状 194">
              <a:extLst>
                <a:ext uri="{FF2B5EF4-FFF2-40B4-BE49-F238E27FC236}">
                  <a16:creationId xmlns:a16="http://schemas.microsoft.com/office/drawing/2014/main" id="{D7D76FB3-D0B0-4A32-9504-3E95FFE08656}"/>
                </a:ext>
              </a:extLst>
            </p:cNvPr>
            <p:cNvSpPr/>
            <p:nvPr/>
          </p:nvSpPr>
          <p:spPr>
            <a:xfrm>
              <a:off x="6243410" y="4872932"/>
              <a:ext cx="15950" cy="18765"/>
            </a:xfrm>
            <a:custGeom>
              <a:avLst/>
              <a:gdLst>
                <a:gd name="connsiteX0" fmla="*/ 0 w 15950"/>
                <a:gd name="connsiteY0" fmla="*/ 0 h 18765"/>
                <a:gd name="connsiteX1" fmla="*/ 15951 w 15950"/>
                <a:gd name="connsiteY1" fmla="*/ 18766 h 18765"/>
                <a:gd name="connsiteX2" fmla="*/ 0 w 15950"/>
                <a:gd name="connsiteY2" fmla="*/ 0 h 18765"/>
              </a:gdLst>
              <a:ahLst/>
              <a:cxnLst>
                <a:cxn ang="0">
                  <a:pos x="connsiteX0" y="connsiteY0"/>
                </a:cxn>
                <a:cxn ang="0">
                  <a:pos x="connsiteX1" y="connsiteY1"/>
                </a:cxn>
                <a:cxn ang="0">
                  <a:pos x="connsiteX2" y="connsiteY2"/>
                </a:cxn>
              </a:cxnLst>
              <a:rect l="l" t="t" r="r" b="b"/>
              <a:pathLst>
                <a:path w="15950" h="18765">
                  <a:moveTo>
                    <a:pt x="0" y="0"/>
                  </a:moveTo>
                  <a:cubicBezTo>
                    <a:pt x="6032" y="5563"/>
                    <a:pt x="11427" y="11829"/>
                    <a:pt x="15951" y="18766"/>
                  </a:cubicBezTo>
                  <a:cubicBezTo>
                    <a:pt x="9282" y="13739"/>
                    <a:pt x="3854" y="7339"/>
                    <a:pt x="0" y="0"/>
                  </a:cubicBezTo>
                  <a:close/>
                </a:path>
              </a:pathLst>
            </a:custGeom>
            <a:grpFill/>
            <a:ln w="3349" cap="flat">
              <a:noFill/>
              <a:prstDash val="solid"/>
              <a:miter/>
            </a:ln>
          </p:spPr>
          <p:txBody>
            <a:bodyPr rtlCol="0" anchor="ctr">
              <a:noAutofit/>
            </a:bodyPr>
            <a:lstStyle/>
            <a:p>
              <a:endParaRPr lang="zh-CN" altLang="en-US"/>
            </a:p>
          </p:txBody>
        </p:sp>
        <p:sp>
          <p:nvSpPr>
            <p:cNvPr id="196" name="任意多边形: 形状 195">
              <a:extLst>
                <a:ext uri="{FF2B5EF4-FFF2-40B4-BE49-F238E27FC236}">
                  <a16:creationId xmlns:a16="http://schemas.microsoft.com/office/drawing/2014/main" id="{B2B893C3-CD14-4BDA-AEA6-15D0A7B2A162}"/>
                </a:ext>
              </a:extLst>
            </p:cNvPr>
            <p:cNvSpPr/>
            <p:nvPr/>
          </p:nvSpPr>
          <p:spPr>
            <a:xfrm>
              <a:off x="6850242" y="4894043"/>
              <a:ext cx="36626" cy="20373"/>
            </a:xfrm>
            <a:custGeom>
              <a:avLst/>
              <a:gdLst>
                <a:gd name="connsiteX0" fmla="*/ 0 w 36626"/>
                <a:gd name="connsiteY0" fmla="*/ 20374 h 20373"/>
                <a:gd name="connsiteX1" fmla="*/ 36626 w 36626"/>
                <a:gd name="connsiteY1" fmla="*/ 0 h 20373"/>
                <a:gd name="connsiteX2" fmla="*/ 0 w 36626"/>
                <a:gd name="connsiteY2" fmla="*/ 20374 h 20373"/>
              </a:gdLst>
              <a:ahLst/>
              <a:cxnLst>
                <a:cxn ang="0">
                  <a:pos x="connsiteX0" y="connsiteY0"/>
                </a:cxn>
                <a:cxn ang="0">
                  <a:pos x="connsiteX1" y="connsiteY1"/>
                </a:cxn>
                <a:cxn ang="0">
                  <a:pos x="connsiteX2" y="connsiteY2"/>
                </a:cxn>
              </a:cxnLst>
              <a:rect l="l" t="t" r="r" b="b"/>
              <a:pathLst>
                <a:path w="36626" h="20373">
                  <a:moveTo>
                    <a:pt x="0" y="20374"/>
                  </a:moveTo>
                  <a:cubicBezTo>
                    <a:pt x="11930" y="13102"/>
                    <a:pt x="23926" y="5864"/>
                    <a:pt x="36626" y="0"/>
                  </a:cubicBezTo>
                  <a:cubicBezTo>
                    <a:pt x="29455" y="13907"/>
                    <a:pt x="14711" y="19101"/>
                    <a:pt x="0" y="20374"/>
                  </a:cubicBezTo>
                  <a:close/>
                </a:path>
              </a:pathLst>
            </a:custGeom>
            <a:grpFill/>
            <a:ln w="3349" cap="flat">
              <a:noFill/>
              <a:prstDash val="solid"/>
              <a:miter/>
            </a:ln>
          </p:spPr>
          <p:txBody>
            <a:bodyPr rtlCol="0" anchor="ctr">
              <a:noAutofit/>
            </a:bodyPr>
            <a:lstStyle/>
            <a:p>
              <a:endParaRPr lang="zh-CN" altLang="en-US"/>
            </a:p>
          </p:txBody>
        </p:sp>
        <p:sp>
          <p:nvSpPr>
            <p:cNvPr id="197" name="任意多边形: 形状 196">
              <a:extLst>
                <a:ext uri="{FF2B5EF4-FFF2-40B4-BE49-F238E27FC236}">
                  <a16:creationId xmlns:a16="http://schemas.microsoft.com/office/drawing/2014/main" id="{495BFF84-3FDF-46FA-8F39-8A6C34ECBEB1}"/>
                </a:ext>
              </a:extLst>
            </p:cNvPr>
            <p:cNvSpPr/>
            <p:nvPr/>
          </p:nvSpPr>
          <p:spPr>
            <a:xfrm>
              <a:off x="6413238" y="4900179"/>
              <a:ext cx="8039" cy="7662"/>
            </a:xfrm>
            <a:custGeom>
              <a:avLst/>
              <a:gdLst>
                <a:gd name="connsiteX0" fmla="*/ 804 w 8039"/>
                <a:gd name="connsiteY0" fmla="*/ 1404 h 7662"/>
                <a:gd name="connsiteX1" fmla="*/ 7238 w 8039"/>
                <a:gd name="connsiteY1" fmla="*/ 6297 h 7662"/>
                <a:gd name="connsiteX2" fmla="*/ 804 w 8039"/>
                <a:gd name="connsiteY2" fmla="*/ 1404 h 7662"/>
              </a:gdLst>
              <a:ahLst/>
              <a:cxnLst>
                <a:cxn ang="0">
                  <a:pos x="connsiteX0" y="connsiteY0"/>
                </a:cxn>
                <a:cxn ang="0">
                  <a:pos x="connsiteX1" y="connsiteY1"/>
                </a:cxn>
                <a:cxn ang="0">
                  <a:pos x="connsiteX2" y="connsiteY2"/>
                </a:cxn>
              </a:cxnLst>
              <a:rect l="l" t="t" r="r" b="b"/>
              <a:pathLst>
                <a:path w="8039" h="7662">
                  <a:moveTo>
                    <a:pt x="804" y="1404"/>
                  </a:moveTo>
                  <a:cubicBezTo>
                    <a:pt x="3720" y="-2449"/>
                    <a:pt x="10321" y="2443"/>
                    <a:pt x="7238" y="6297"/>
                  </a:cubicBezTo>
                  <a:cubicBezTo>
                    <a:pt x="4289" y="10083"/>
                    <a:pt x="-2279" y="5191"/>
                    <a:pt x="804" y="1404"/>
                  </a:cubicBezTo>
                  <a:close/>
                </a:path>
              </a:pathLst>
            </a:custGeom>
            <a:grpFill/>
            <a:ln w="3349" cap="flat">
              <a:noFill/>
              <a:prstDash val="solid"/>
              <a:miter/>
            </a:ln>
          </p:spPr>
          <p:txBody>
            <a:bodyPr rtlCol="0" anchor="ctr">
              <a:noAutofit/>
            </a:bodyPr>
            <a:lstStyle/>
            <a:p>
              <a:endParaRPr lang="zh-CN" altLang="en-US"/>
            </a:p>
          </p:txBody>
        </p:sp>
        <p:sp>
          <p:nvSpPr>
            <p:cNvPr id="198" name="任意多边形: 形状 197">
              <a:extLst>
                <a:ext uri="{FF2B5EF4-FFF2-40B4-BE49-F238E27FC236}">
                  <a16:creationId xmlns:a16="http://schemas.microsoft.com/office/drawing/2014/main" id="{2E59B9DF-0797-489D-AC69-DF4FECAD688C}"/>
                </a:ext>
              </a:extLst>
            </p:cNvPr>
            <p:cNvSpPr/>
            <p:nvPr/>
          </p:nvSpPr>
          <p:spPr>
            <a:xfrm>
              <a:off x="6897223" y="4907414"/>
              <a:ext cx="19234" cy="14107"/>
            </a:xfrm>
            <a:custGeom>
              <a:avLst/>
              <a:gdLst>
                <a:gd name="connsiteX0" fmla="*/ 0 w 19234"/>
                <a:gd name="connsiteY0" fmla="*/ 14108 h 14107"/>
                <a:gd name="connsiteX1" fmla="*/ 19235 w 19234"/>
                <a:gd name="connsiteY1" fmla="*/ 0 h 14107"/>
                <a:gd name="connsiteX2" fmla="*/ 0 w 19234"/>
                <a:gd name="connsiteY2" fmla="*/ 14108 h 14107"/>
              </a:gdLst>
              <a:ahLst/>
              <a:cxnLst>
                <a:cxn ang="0">
                  <a:pos x="connsiteX0" y="connsiteY0"/>
                </a:cxn>
                <a:cxn ang="0">
                  <a:pos x="connsiteX1" y="connsiteY1"/>
                </a:cxn>
                <a:cxn ang="0">
                  <a:pos x="connsiteX2" y="connsiteY2"/>
                </a:cxn>
              </a:cxnLst>
              <a:rect l="l" t="t" r="r" b="b"/>
              <a:pathLst>
                <a:path w="19234" h="14107">
                  <a:moveTo>
                    <a:pt x="0" y="14108"/>
                  </a:moveTo>
                  <a:cubicBezTo>
                    <a:pt x="5965" y="8780"/>
                    <a:pt x="12432" y="4122"/>
                    <a:pt x="19235" y="0"/>
                  </a:cubicBezTo>
                  <a:cubicBezTo>
                    <a:pt x="13303" y="5295"/>
                    <a:pt x="6836" y="9986"/>
                    <a:pt x="0" y="14108"/>
                  </a:cubicBezTo>
                  <a:close/>
                </a:path>
              </a:pathLst>
            </a:custGeom>
            <a:grpFill/>
            <a:ln w="3349" cap="flat">
              <a:noFill/>
              <a:prstDash val="solid"/>
              <a:miter/>
            </a:ln>
          </p:spPr>
          <p:txBody>
            <a:bodyPr rtlCol="0" anchor="ctr">
              <a:noAutofit/>
            </a:bodyPr>
            <a:lstStyle/>
            <a:p>
              <a:endParaRPr lang="zh-CN" altLang="en-US"/>
            </a:p>
          </p:txBody>
        </p:sp>
        <p:sp>
          <p:nvSpPr>
            <p:cNvPr id="199" name="任意多边形: 形状 198">
              <a:extLst>
                <a:ext uri="{FF2B5EF4-FFF2-40B4-BE49-F238E27FC236}">
                  <a16:creationId xmlns:a16="http://schemas.microsoft.com/office/drawing/2014/main" id="{3882C9B8-8D75-4576-8A08-9206D3D487A9}"/>
                </a:ext>
              </a:extLst>
            </p:cNvPr>
            <p:cNvSpPr/>
            <p:nvPr/>
          </p:nvSpPr>
          <p:spPr>
            <a:xfrm>
              <a:off x="6832828" y="4914244"/>
              <a:ext cx="7920" cy="7716"/>
            </a:xfrm>
            <a:custGeom>
              <a:avLst/>
              <a:gdLst>
                <a:gd name="connsiteX0" fmla="*/ 5451 w 7920"/>
                <a:gd name="connsiteY0" fmla="*/ 273 h 7716"/>
                <a:gd name="connsiteX1" fmla="*/ 2468 w 7920"/>
                <a:gd name="connsiteY1" fmla="*/ 7411 h 7716"/>
                <a:gd name="connsiteX2" fmla="*/ 5451 w 7920"/>
                <a:gd name="connsiteY2" fmla="*/ 273 h 7716"/>
              </a:gdLst>
              <a:ahLst/>
              <a:cxnLst>
                <a:cxn ang="0">
                  <a:pos x="connsiteX0" y="connsiteY0"/>
                </a:cxn>
                <a:cxn ang="0">
                  <a:pos x="connsiteX1" y="connsiteY1"/>
                </a:cxn>
                <a:cxn ang="0">
                  <a:pos x="connsiteX2" y="connsiteY2"/>
                </a:cxn>
              </a:cxnLst>
              <a:rect l="l" t="t" r="r" b="b"/>
              <a:pathLst>
                <a:path w="7920" h="7716">
                  <a:moveTo>
                    <a:pt x="5451" y="273"/>
                  </a:moveTo>
                  <a:cubicBezTo>
                    <a:pt x="10511" y="1714"/>
                    <a:pt x="6925" y="9321"/>
                    <a:pt x="2468" y="7411"/>
                  </a:cubicBezTo>
                  <a:cubicBezTo>
                    <a:pt x="-2625" y="5903"/>
                    <a:pt x="1061" y="-1503"/>
                    <a:pt x="5451" y="273"/>
                  </a:cubicBezTo>
                  <a:close/>
                </a:path>
              </a:pathLst>
            </a:custGeom>
            <a:grpFill/>
            <a:ln w="3349" cap="flat">
              <a:noFill/>
              <a:prstDash val="solid"/>
              <a:miter/>
            </a:ln>
          </p:spPr>
          <p:txBody>
            <a:bodyPr rtlCol="0" anchor="ctr">
              <a:noAutofit/>
            </a:bodyPr>
            <a:lstStyle/>
            <a:p>
              <a:endParaRPr lang="zh-CN" altLang="en-US"/>
            </a:p>
          </p:txBody>
        </p:sp>
        <p:sp>
          <p:nvSpPr>
            <p:cNvPr id="200" name="任意多边形: 形状 199">
              <a:extLst>
                <a:ext uri="{FF2B5EF4-FFF2-40B4-BE49-F238E27FC236}">
                  <a16:creationId xmlns:a16="http://schemas.microsoft.com/office/drawing/2014/main" id="{2E2951DC-8689-4AFB-A7C7-29A26EE3E6DE}"/>
                </a:ext>
              </a:extLst>
            </p:cNvPr>
            <p:cNvSpPr/>
            <p:nvPr/>
          </p:nvSpPr>
          <p:spPr>
            <a:xfrm>
              <a:off x="6581268" y="4915724"/>
              <a:ext cx="11032" cy="9528"/>
            </a:xfrm>
            <a:custGeom>
              <a:avLst/>
              <a:gdLst>
                <a:gd name="connsiteX0" fmla="*/ 693 w 11032"/>
                <a:gd name="connsiteY0" fmla="*/ 2245 h 9528"/>
                <a:gd name="connsiteX1" fmla="*/ 10277 w 11032"/>
                <a:gd name="connsiteY1" fmla="*/ 7339 h 9528"/>
                <a:gd name="connsiteX2" fmla="*/ 693 w 11032"/>
                <a:gd name="connsiteY2" fmla="*/ 2245 h 9528"/>
              </a:gdLst>
              <a:ahLst/>
              <a:cxnLst>
                <a:cxn ang="0">
                  <a:pos x="connsiteX0" y="connsiteY0"/>
                </a:cxn>
                <a:cxn ang="0">
                  <a:pos x="connsiteX1" y="connsiteY1"/>
                </a:cxn>
                <a:cxn ang="0">
                  <a:pos x="connsiteX2" y="connsiteY2"/>
                </a:cxn>
              </a:cxnLst>
              <a:rect l="l" t="t" r="r" b="b"/>
              <a:pathLst>
                <a:path w="11032" h="9528">
                  <a:moveTo>
                    <a:pt x="693" y="2245"/>
                  </a:moveTo>
                  <a:cubicBezTo>
                    <a:pt x="3877" y="-2882"/>
                    <a:pt x="13829" y="1608"/>
                    <a:pt x="10277" y="7339"/>
                  </a:cubicBezTo>
                  <a:cubicBezTo>
                    <a:pt x="7060" y="12399"/>
                    <a:pt x="-2658" y="7841"/>
                    <a:pt x="693" y="2245"/>
                  </a:cubicBezTo>
                  <a:close/>
                </a:path>
              </a:pathLst>
            </a:custGeom>
            <a:grpFill/>
            <a:ln w="3349" cap="flat">
              <a:noFill/>
              <a:prstDash val="solid"/>
              <a:miter/>
            </a:ln>
          </p:spPr>
          <p:txBody>
            <a:bodyPr rtlCol="0" anchor="ctr">
              <a:noAutofit/>
            </a:bodyPr>
            <a:lstStyle/>
            <a:p>
              <a:endParaRPr lang="zh-CN" altLang="en-US"/>
            </a:p>
          </p:txBody>
        </p:sp>
        <p:sp>
          <p:nvSpPr>
            <p:cNvPr id="201" name="任意多边形: 形状 200">
              <a:extLst>
                <a:ext uri="{FF2B5EF4-FFF2-40B4-BE49-F238E27FC236}">
                  <a16:creationId xmlns:a16="http://schemas.microsoft.com/office/drawing/2014/main" id="{D6D66116-A5D7-46CE-A0CB-EFF743796754}"/>
                </a:ext>
              </a:extLst>
            </p:cNvPr>
            <p:cNvSpPr/>
            <p:nvPr/>
          </p:nvSpPr>
          <p:spPr>
            <a:xfrm>
              <a:off x="6768444" y="4919008"/>
              <a:ext cx="51638" cy="17123"/>
            </a:xfrm>
            <a:custGeom>
              <a:avLst/>
              <a:gdLst>
                <a:gd name="connsiteX0" fmla="*/ 0 w 51638"/>
                <a:gd name="connsiteY0" fmla="*/ 17124 h 17123"/>
                <a:gd name="connsiteX1" fmla="*/ 51639 w 51638"/>
                <a:gd name="connsiteY1" fmla="*/ 0 h 17123"/>
                <a:gd name="connsiteX2" fmla="*/ 0 w 51638"/>
                <a:gd name="connsiteY2" fmla="*/ 17124 h 17123"/>
              </a:gdLst>
              <a:ahLst/>
              <a:cxnLst>
                <a:cxn ang="0">
                  <a:pos x="connsiteX0" y="connsiteY0"/>
                </a:cxn>
                <a:cxn ang="0">
                  <a:pos x="connsiteX1" y="connsiteY1"/>
                </a:cxn>
                <a:cxn ang="0">
                  <a:pos x="connsiteX2" y="connsiteY2"/>
                </a:cxn>
              </a:cxnLst>
              <a:rect l="l" t="t" r="r" b="b"/>
              <a:pathLst>
                <a:path w="51638" h="17123">
                  <a:moveTo>
                    <a:pt x="0" y="17124"/>
                  </a:moveTo>
                  <a:cubicBezTo>
                    <a:pt x="16621" y="9852"/>
                    <a:pt x="33644" y="3016"/>
                    <a:pt x="51639" y="0"/>
                  </a:cubicBezTo>
                  <a:cubicBezTo>
                    <a:pt x="36660" y="10958"/>
                    <a:pt x="17961" y="14443"/>
                    <a:pt x="0" y="17124"/>
                  </a:cubicBezTo>
                  <a:close/>
                </a:path>
              </a:pathLst>
            </a:custGeom>
            <a:grpFill/>
            <a:ln w="3349" cap="flat">
              <a:noFill/>
              <a:prstDash val="solid"/>
              <a:miter/>
            </a:ln>
          </p:spPr>
          <p:txBody>
            <a:bodyPr rtlCol="0" anchor="ctr">
              <a:noAutofit/>
            </a:bodyPr>
            <a:lstStyle/>
            <a:p>
              <a:endParaRPr lang="zh-CN" altLang="en-US"/>
            </a:p>
          </p:txBody>
        </p:sp>
        <p:sp>
          <p:nvSpPr>
            <p:cNvPr id="202" name="任意多边形: 形状 201">
              <a:extLst>
                <a:ext uri="{FF2B5EF4-FFF2-40B4-BE49-F238E27FC236}">
                  <a16:creationId xmlns:a16="http://schemas.microsoft.com/office/drawing/2014/main" id="{4D022C97-8968-4834-9191-98F2C17076A9}"/>
                </a:ext>
              </a:extLst>
            </p:cNvPr>
            <p:cNvSpPr/>
            <p:nvPr/>
          </p:nvSpPr>
          <p:spPr>
            <a:xfrm>
              <a:off x="6720022" y="4932211"/>
              <a:ext cx="46947" cy="8344"/>
            </a:xfrm>
            <a:custGeom>
              <a:avLst/>
              <a:gdLst>
                <a:gd name="connsiteX0" fmla="*/ 2614 w 46947"/>
                <a:gd name="connsiteY0" fmla="*/ 0 h 8344"/>
                <a:gd name="connsiteX1" fmla="*/ 46947 w 46947"/>
                <a:gd name="connsiteY1" fmla="*/ 1273 h 8344"/>
                <a:gd name="connsiteX2" fmla="*/ 0 w 46947"/>
                <a:gd name="connsiteY2" fmla="*/ 8344 h 8344"/>
                <a:gd name="connsiteX3" fmla="*/ 2614 w 46947"/>
                <a:gd name="connsiteY3" fmla="*/ 0 h 8344"/>
              </a:gdLst>
              <a:ahLst/>
              <a:cxnLst>
                <a:cxn ang="0">
                  <a:pos x="connsiteX0" y="connsiteY0"/>
                </a:cxn>
                <a:cxn ang="0">
                  <a:pos x="connsiteX1" y="connsiteY1"/>
                </a:cxn>
                <a:cxn ang="0">
                  <a:pos x="connsiteX2" y="connsiteY2"/>
                </a:cxn>
                <a:cxn ang="0">
                  <a:pos x="connsiteX3" y="connsiteY3"/>
                </a:cxn>
              </a:cxnLst>
              <a:rect l="l" t="t" r="r" b="b"/>
              <a:pathLst>
                <a:path w="46947" h="8344">
                  <a:moveTo>
                    <a:pt x="2614" y="0"/>
                  </a:moveTo>
                  <a:cubicBezTo>
                    <a:pt x="17392" y="101"/>
                    <a:pt x="32203" y="0"/>
                    <a:pt x="46947" y="1273"/>
                  </a:cubicBezTo>
                  <a:cubicBezTo>
                    <a:pt x="32170" y="7607"/>
                    <a:pt x="15683" y="6803"/>
                    <a:pt x="0" y="8344"/>
                  </a:cubicBezTo>
                  <a:cubicBezTo>
                    <a:pt x="670" y="6233"/>
                    <a:pt x="1977" y="2078"/>
                    <a:pt x="2614" y="0"/>
                  </a:cubicBezTo>
                  <a:close/>
                </a:path>
              </a:pathLst>
            </a:custGeom>
            <a:grpFill/>
            <a:ln w="3349" cap="flat">
              <a:noFill/>
              <a:prstDash val="solid"/>
              <a:miter/>
            </a:ln>
          </p:spPr>
          <p:txBody>
            <a:bodyPr rtlCol="0" anchor="ctr">
              <a:noAutofit/>
            </a:bodyPr>
            <a:lstStyle/>
            <a:p>
              <a:endParaRPr lang="zh-CN" altLang="en-US"/>
            </a:p>
          </p:txBody>
        </p:sp>
        <p:sp>
          <p:nvSpPr>
            <p:cNvPr id="203" name="任意多边形: 形状 202">
              <a:extLst>
                <a:ext uri="{FF2B5EF4-FFF2-40B4-BE49-F238E27FC236}">
                  <a16:creationId xmlns:a16="http://schemas.microsoft.com/office/drawing/2014/main" id="{390EE518-EA17-4A2B-9049-C93682FB1455}"/>
                </a:ext>
              </a:extLst>
            </p:cNvPr>
            <p:cNvSpPr/>
            <p:nvPr/>
          </p:nvSpPr>
          <p:spPr>
            <a:xfrm>
              <a:off x="6957474" y="4933853"/>
              <a:ext cx="22719" cy="18128"/>
            </a:xfrm>
            <a:custGeom>
              <a:avLst/>
              <a:gdLst>
                <a:gd name="connsiteX0" fmla="*/ 0 w 22719"/>
                <a:gd name="connsiteY0" fmla="*/ 18129 h 18128"/>
                <a:gd name="connsiteX1" fmla="*/ 22720 w 22719"/>
                <a:gd name="connsiteY1" fmla="*/ 0 h 18128"/>
                <a:gd name="connsiteX2" fmla="*/ 0 w 22719"/>
                <a:gd name="connsiteY2" fmla="*/ 18129 h 18128"/>
              </a:gdLst>
              <a:ahLst/>
              <a:cxnLst>
                <a:cxn ang="0">
                  <a:pos x="connsiteX0" y="connsiteY0"/>
                </a:cxn>
                <a:cxn ang="0">
                  <a:pos x="connsiteX1" y="connsiteY1"/>
                </a:cxn>
                <a:cxn ang="0">
                  <a:pos x="connsiteX2" y="connsiteY2"/>
                </a:cxn>
              </a:cxnLst>
              <a:rect l="l" t="t" r="r" b="b"/>
              <a:pathLst>
                <a:path w="22719" h="18128">
                  <a:moveTo>
                    <a:pt x="0" y="18129"/>
                  </a:moveTo>
                  <a:cubicBezTo>
                    <a:pt x="6367" y="10723"/>
                    <a:pt x="14074" y="4624"/>
                    <a:pt x="22720" y="0"/>
                  </a:cubicBezTo>
                  <a:cubicBezTo>
                    <a:pt x="16152" y="7205"/>
                    <a:pt x="8478" y="13337"/>
                    <a:pt x="0" y="18129"/>
                  </a:cubicBezTo>
                  <a:close/>
                </a:path>
              </a:pathLst>
            </a:custGeom>
            <a:grpFill/>
            <a:ln w="3349" cap="flat">
              <a:noFill/>
              <a:prstDash val="solid"/>
              <a:miter/>
            </a:ln>
          </p:spPr>
          <p:txBody>
            <a:bodyPr rtlCol="0" anchor="ctr">
              <a:noAutofit/>
            </a:bodyPr>
            <a:lstStyle/>
            <a:p>
              <a:endParaRPr lang="zh-CN" altLang="en-US"/>
            </a:p>
          </p:txBody>
        </p:sp>
        <p:sp>
          <p:nvSpPr>
            <p:cNvPr id="204" name="任意多边形: 形状 203">
              <a:extLst>
                <a:ext uri="{FF2B5EF4-FFF2-40B4-BE49-F238E27FC236}">
                  <a16:creationId xmlns:a16="http://schemas.microsoft.com/office/drawing/2014/main" id="{FE027316-884E-4D1A-B909-DED2F4DB46B4}"/>
                </a:ext>
              </a:extLst>
            </p:cNvPr>
            <p:cNvSpPr/>
            <p:nvPr/>
          </p:nvSpPr>
          <p:spPr>
            <a:xfrm>
              <a:off x="6314965" y="4944841"/>
              <a:ext cx="9704" cy="9425"/>
            </a:xfrm>
            <a:custGeom>
              <a:avLst/>
              <a:gdLst>
                <a:gd name="connsiteX0" fmla="*/ 1127 w 9704"/>
                <a:gd name="connsiteY0" fmla="*/ 1310 h 9425"/>
                <a:gd name="connsiteX1" fmla="*/ 8600 w 9704"/>
                <a:gd name="connsiteY1" fmla="*/ 8079 h 9425"/>
                <a:gd name="connsiteX2" fmla="*/ 1127 w 9704"/>
                <a:gd name="connsiteY2" fmla="*/ 1310 h 9425"/>
              </a:gdLst>
              <a:ahLst/>
              <a:cxnLst>
                <a:cxn ang="0">
                  <a:pos x="connsiteX0" y="connsiteY0"/>
                </a:cxn>
                <a:cxn ang="0">
                  <a:pos x="connsiteX1" y="connsiteY1"/>
                </a:cxn>
                <a:cxn ang="0">
                  <a:pos x="connsiteX2" y="connsiteY2"/>
                </a:cxn>
              </a:cxnLst>
              <a:rect l="l" t="t" r="r" b="b"/>
              <a:pathLst>
                <a:path w="9704" h="9425">
                  <a:moveTo>
                    <a:pt x="1127" y="1310"/>
                  </a:moveTo>
                  <a:cubicBezTo>
                    <a:pt x="5048" y="-2812"/>
                    <a:pt x="12521" y="3723"/>
                    <a:pt x="8600" y="8079"/>
                  </a:cubicBezTo>
                  <a:cubicBezTo>
                    <a:pt x="4579" y="12301"/>
                    <a:pt x="-2827" y="5633"/>
                    <a:pt x="1127" y="1310"/>
                  </a:cubicBezTo>
                  <a:close/>
                </a:path>
              </a:pathLst>
            </a:custGeom>
            <a:grpFill/>
            <a:ln w="3349" cap="flat">
              <a:noFill/>
              <a:prstDash val="solid"/>
              <a:miter/>
            </a:ln>
          </p:spPr>
          <p:txBody>
            <a:bodyPr rtlCol="0" anchor="ctr">
              <a:noAutofit/>
            </a:bodyPr>
            <a:lstStyle/>
            <a:p>
              <a:endParaRPr lang="zh-CN" altLang="en-US"/>
            </a:p>
          </p:txBody>
        </p:sp>
        <p:sp>
          <p:nvSpPr>
            <p:cNvPr id="205" name="任意多边形: 形状 204">
              <a:extLst>
                <a:ext uri="{FF2B5EF4-FFF2-40B4-BE49-F238E27FC236}">
                  <a16:creationId xmlns:a16="http://schemas.microsoft.com/office/drawing/2014/main" id="{EB24E59F-045A-459A-9AD9-FE5935F5300C}"/>
                </a:ext>
              </a:extLst>
            </p:cNvPr>
            <p:cNvSpPr/>
            <p:nvPr/>
          </p:nvSpPr>
          <p:spPr>
            <a:xfrm>
              <a:off x="6672036" y="4945810"/>
              <a:ext cx="6365" cy="6711"/>
            </a:xfrm>
            <a:custGeom>
              <a:avLst/>
              <a:gdLst>
                <a:gd name="connsiteX0" fmla="*/ 0 w 6365"/>
                <a:gd name="connsiteY0" fmla="*/ 2184 h 6711"/>
                <a:gd name="connsiteX1" fmla="*/ 1910 w 6365"/>
                <a:gd name="connsiteY1" fmla="*/ 6507 h 6711"/>
                <a:gd name="connsiteX2" fmla="*/ 0 w 6365"/>
                <a:gd name="connsiteY2" fmla="*/ 2184 h 6711"/>
              </a:gdLst>
              <a:ahLst/>
              <a:cxnLst>
                <a:cxn ang="0">
                  <a:pos x="connsiteX0" y="connsiteY0"/>
                </a:cxn>
                <a:cxn ang="0">
                  <a:pos x="connsiteX1" y="connsiteY1"/>
                </a:cxn>
                <a:cxn ang="0">
                  <a:pos x="connsiteX2" y="connsiteY2"/>
                </a:cxn>
              </a:cxnLst>
              <a:rect l="l" t="t" r="r" b="b"/>
              <a:pathLst>
                <a:path w="6365" h="6711">
                  <a:moveTo>
                    <a:pt x="0" y="2184"/>
                  </a:moveTo>
                  <a:cubicBezTo>
                    <a:pt x="4725" y="-5154"/>
                    <a:pt x="10589" y="8518"/>
                    <a:pt x="1910" y="6507"/>
                  </a:cubicBezTo>
                  <a:cubicBezTo>
                    <a:pt x="1441" y="5435"/>
                    <a:pt x="503" y="3257"/>
                    <a:pt x="0" y="2184"/>
                  </a:cubicBezTo>
                  <a:close/>
                </a:path>
              </a:pathLst>
            </a:custGeom>
            <a:grpFill/>
            <a:ln w="3349" cap="flat">
              <a:noFill/>
              <a:prstDash val="solid"/>
              <a:miter/>
            </a:ln>
          </p:spPr>
          <p:txBody>
            <a:bodyPr rtlCol="0" anchor="ctr">
              <a:noAutofit/>
            </a:bodyPr>
            <a:lstStyle/>
            <a:p>
              <a:endParaRPr lang="zh-CN" altLang="en-US"/>
            </a:p>
          </p:txBody>
        </p:sp>
        <p:sp>
          <p:nvSpPr>
            <p:cNvPr id="206" name="任意多边形: 形状 205">
              <a:extLst>
                <a:ext uri="{FF2B5EF4-FFF2-40B4-BE49-F238E27FC236}">
                  <a16:creationId xmlns:a16="http://schemas.microsoft.com/office/drawing/2014/main" id="{60FE0743-8CAC-4B32-8E98-3E5DC2CDBE1F}"/>
                </a:ext>
              </a:extLst>
            </p:cNvPr>
            <p:cNvSpPr/>
            <p:nvPr/>
          </p:nvSpPr>
          <p:spPr>
            <a:xfrm>
              <a:off x="6343889" y="4951695"/>
              <a:ext cx="10611" cy="10612"/>
            </a:xfrm>
            <a:custGeom>
              <a:avLst/>
              <a:gdLst>
                <a:gd name="connsiteX0" fmla="*/ 486 w 10611"/>
                <a:gd name="connsiteY0" fmla="*/ 622 h 10612"/>
                <a:gd name="connsiteX1" fmla="*/ 10003 w 10611"/>
                <a:gd name="connsiteY1" fmla="*/ 10139 h 10612"/>
                <a:gd name="connsiteX2" fmla="*/ 486 w 10611"/>
                <a:gd name="connsiteY2" fmla="*/ 622 h 10612"/>
              </a:gdLst>
              <a:ahLst/>
              <a:cxnLst>
                <a:cxn ang="0">
                  <a:pos x="connsiteX0" y="connsiteY0"/>
                </a:cxn>
                <a:cxn ang="0">
                  <a:pos x="connsiteX1" y="connsiteY1"/>
                </a:cxn>
                <a:cxn ang="0">
                  <a:pos x="connsiteX2" y="connsiteY2"/>
                </a:cxn>
              </a:cxnLst>
              <a:rect l="l" t="t" r="r" b="b"/>
              <a:pathLst>
                <a:path w="10611" h="10612">
                  <a:moveTo>
                    <a:pt x="486" y="622"/>
                  </a:moveTo>
                  <a:cubicBezTo>
                    <a:pt x="5412" y="-2193"/>
                    <a:pt x="12784" y="5179"/>
                    <a:pt x="10003" y="10139"/>
                  </a:cubicBezTo>
                  <a:cubicBezTo>
                    <a:pt x="5178" y="12518"/>
                    <a:pt x="-1927" y="5414"/>
                    <a:pt x="486" y="622"/>
                  </a:cubicBezTo>
                  <a:close/>
                </a:path>
              </a:pathLst>
            </a:custGeom>
            <a:grpFill/>
            <a:ln w="3349" cap="flat">
              <a:noFill/>
              <a:prstDash val="solid"/>
              <a:miter/>
            </a:ln>
          </p:spPr>
          <p:txBody>
            <a:bodyPr rtlCol="0" anchor="ctr">
              <a:noAutofit/>
            </a:bodyPr>
            <a:lstStyle/>
            <a:p>
              <a:endParaRPr lang="zh-CN" altLang="en-US"/>
            </a:p>
          </p:txBody>
        </p:sp>
        <p:sp>
          <p:nvSpPr>
            <p:cNvPr id="207" name="任意多边形: 形状 206">
              <a:extLst>
                <a:ext uri="{FF2B5EF4-FFF2-40B4-BE49-F238E27FC236}">
                  <a16:creationId xmlns:a16="http://schemas.microsoft.com/office/drawing/2014/main" id="{EAE8394E-7315-47A0-8CD3-649D1C0B8EE1}"/>
                </a:ext>
              </a:extLst>
            </p:cNvPr>
            <p:cNvSpPr/>
            <p:nvPr/>
          </p:nvSpPr>
          <p:spPr>
            <a:xfrm>
              <a:off x="6659476" y="4976968"/>
              <a:ext cx="10319" cy="10493"/>
            </a:xfrm>
            <a:custGeom>
              <a:avLst/>
              <a:gdLst>
                <a:gd name="connsiteX0" fmla="*/ 1568 w 10319"/>
                <a:gd name="connsiteY0" fmla="*/ 1822 h 10493"/>
                <a:gd name="connsiteX1" fmla="*/ 8740 w 10319"/>
                <a:gd name="connsiteY1" fmla="*/ 8591 h 10493"/>
                <a:gd name="connsiteX2" fmla="*/ 1568 w 10319"/>
                <a:gd name="connsiteY2" fmla="*/ 1822 h 10493"/>
              </a:gdLst>
              <a:ahLst/>
              <a:cxnLst>
                <a:cxn ang="0">
                  <a:pos x="connsiteX0" y="connsiteY0"/>
                </a:cxn>
                <a:cxn ang="0">
                  <a:pos x="connsiteX1" y="connsiteY1"/>
                </a:cxn>
                <a:cxn ang="0">
                  <a:pos x="connsiteX2" y="connsiteY2"/>
                </a:cxn>
              </a:cxnLst>
              <a:rect l="l" t="t" r="r" b="b"/>
              <a:pathLst>
                <a:path w="10319" h="10493">
                  <a:moveTo>
                    <a:pt x="1568" y="1822"/>
                  </a:moveTo>
                  <a:cubicBezTo>
                    <a:pt x="5891" y="-3439"/>
                    <a:pt x="13665" y="3900"/>
                    <a:pt x="8740" y="8591"/>
                  </a:cubicBezTo>
                  <a:cubicBezTo>
                    <a:pt x="4517" y="14087"/>
                    <a:pt x="-3358" y="6380"/>
                    <a:pt x="1568" y="1822"/>
                  </a:cubicBezTo>
                  <a:close/>
                </a:path>
              </a:pathLst>
            </a:custGeom>
            <a:grpFill/>
            <a:ln w="3349" cap="flat">
              <a:noFill/>
              <a:prstDash val="solid"/>
              <a:miter/>
            </a:ln>
          </p:spPr>
          <p:txBody>
            <a:bodyPr rtlCol="0" anchor="ctr">
              <a:noAutofit/>
            </a:bodyPr>
            <a:lstStyle/>
            <a:p>
              <a:endParaRPr lang="zh-CN" altLang="en-US"/>
            </a:p>
          </p:txBody>
        </p:sp>
        <p:sp>
          <p:nvSpPr>
            <p:cNvPr id="208" name="任意多边形: 形状 207">
              <a:extLst>
                <a:ext uri="{FF2B5EF4-FFF2-40B4-BE49-F238E27FC236}">
                  <a16:creationId xmlns:a16="http://schemas.microsoft.com/office/drawing/2014/main" id="{FE83B047-D31E-411C-AF00-72DF5D377328}"/>
                </a:ext>
              </a:extLst>
            </p:cNvPr>
            <p:cNvSpPr/>
            <p:nvPr/>
          </p:nvSpPr>
          <p:spPr>
            <a:xfrm>
              <a:off x="6896731" y="4982194"/>
              <a:ext cx="10439" cy="8889"/>
            </a:xfrm>
            <a:custGeom>
              <a:avLst/>
              <a:gdLst>
                <a:gd name="connsiteX0" fmla="*/ 8366 w 10439"/>
                <a:gd name="connsiteY0" fmla="*/ 182 h 8889"/>
                <a:gd name="connsiteX1" fmla="*/ 491 w 10439"/>
                <a:gd name="connsiteY1" fmla="*/ 7588 h 8889"/>
                <a:gd name="connsiteX2" fmla="*/ 8366 w 10439"/>
                <a:gd name="connsiteY2" fmla="*/ 182 h 8889"/>
              </a:gdLst>
              <a:ahLst/>
              <a:cxnLst>
                <a:cxn ang="0">
                  <a:pos x="connsiteX0" y="connsiteY0"/>
                </a:cxn>
                <a:cxn ang="0">
                  <a:pos x="connsiteX1" y="connsiteY1"/>
                </a:cxn>
                <a:cxn ang="0">
                  <a:pos x="connsiteX2" y="connsiteY2"/>
                </a:cxn>
              </a:cxnLst>
              <a:rect l="l" t="t" r="r" b="b"/>
              <a:pathLst>
                <a:path w="10439" h="8889">
                  <a:moveTo>
                    <a:pt x="8366" y="182"/>
                  </a:moveTo>
                  <a:cubicBezTo>
                    <a:pt x="14800" y="3667"/>
                    <a:pt x="4580" y="12111"/>
                    <a:pt x="491" y="7588"/>
                  </a:cubicBezTo>
                  <a:cubicBezTo>
                    <a:pt x="-1787" y="3198"/>
                    <a:pt x="4378" y="-924"/>
                    <a:pt x="8366" y="182"/>
                  </a:cubicBezTo>
                  <a:close/>
                </a:path>
              </a:pathLst>
            </a:custGeom>
            <a:grpFill/>
            <a:ln w="3349" cap="flat">
              <a:noFill/>
              <a:prstDash val="solid"/>
              <a:miter/>
            </a:ln>
          </p:spPr>
          <p:txBody>
            <a:bodyPr rtlCol="0" anchor="ctr">
              <a:noAutofit/>
            </a:bodyPr>
            <a:lstStyle/>
            <a:p>
              <a:endParaRPr lang="zh-CN" altLang="en-US"/>
            </a:p>
          </p:txBody>
        </p:sp>
        <p:sp>
          <p:nvSpPr>
            <p:cNvPr id="209" name="任意多边形: 形状 208">
              <a:extLst>
                <a:ext uri="{FF2B5EF4-FFF2-40B4-BE49-F238E27FC236}">
                  <a16:creationId xmlns:a16="http://schemas.microsoft.com/office/drawing/2014/main" id="{01328421-E33D-48C5-BCF1-C1284398179D}"/>
                </a:ext>
              </a:extLst>
            </p:cNvPr>
            <p:cNvSpPr/>
            <p:nvPr/>
          </p:nvSpPr>
          <p:spPr>
            <a:xfrm>
              <a:off x="6729260" y="4984254"/>
              <a:ext cx="11545" cy="9579"/>
            </a:xfrm>
            <a:custGeom>
              <a:avLst/>
              <a:gdLst>
                <a:gd name="connsiteX0" fmla="*/ 5708 w 11545"/>
                <a:gd name="connsiteY0" fmla="*/ 634 h 9579"/>
                <a:gd name="connsiteX1" fmla="*/ 3730 w 11545"/>
                <a:gd name="connsiteY1" fmla="*/ 9548 h 9579"/>
                <a:gd name="connsiteX2" fmla="*/ 5708 w 11545"/>
                <a:gd name="connsiteY2" fmla="*/ 634 h 9579"/>
              </a:gdLst>
              <a:ahLst/>
              <a:cxnLst>
                <a:cxn ang="0">
                  <a:pos x="connsiteX0" y="connsiteY0"/>
                </a:cxn>
                <a:cxn ang="0">
                  <a:pos x="connsiteX1" y="connsiteY1"/>
                </a:cxn>
                <a:cxn ang="0">
                  <a:pos x="connsiteX2" y="connsiteY2"/>
                </a:cxn>
              </a:cxnLst>
              <a:rect l="l" t="t" r="r" b="b"/>
              <a:pathLst>
                <a:path w="11545" h="9579">
                  <a:moveTo>
                    <a:pt x="5708" y="634"/>
                  </a:moveTo>
                  <a:cubicBezTo>
                    <a:pt x="16096" y="-2985"/>
                    <a:pt x="10835" y="10084"/>
                    <a:pt x="3730" y="9548"/>
                  </a:cubicBezTo>
                  <a:cubicBezTo>
                    <a:pt x="-3508" y="10185"/>
                    <a:pt x="1251" y="936"/>
                    <a:pt x="5708" y="634"/>
                  </a:cubicBezTo>
                  <a:close/>
                </a:path>
              </a:pathLst>
            </a:custGeom>
            <a:grpFill/>
            <a:ln w="3349" cap="flat">
              <a:noFill/>
              <a:prstDash val="solid"/>
              <a:miter/>
            </a:ln>
          </p:spPr>
          <p:txBody>
            <a:bodyPr rtlCol="0" anchor="ctr">
              <a:noAutofit/>
            </a:bodyPr>
            <a:lstStyle/>
            <a:p>
              <a:endParaRPr lang="zh-CN" altLang="en-US"/>
            </a:p>
          </p:txBody>
        </p:sp>
        <p:sp>
          <p:nvSpPr>
            <p:cNvPr id="210" name="任意多边形: 形状 209">
              <a:extLst>
                <a:ext uri="{FF2B5EF4-FFF2-40B4-BE49-F238E27FC236}">
                  <a16:creationId xmlns:a16="http://schemas.microsoft.com/office/drawing/2014/main" id="{871FF766-6F2D-4CEE-9EFD-1AA48CF23491}"/>
                </a:ext>
              </a:extLst>
            </p:cNvPr>
            <p:cNvSpPr/>
            <p:nvPr/>
          </p:nvSpPr>
          <p:spPr>
            <a:xfrm>
              <a:off x="6463328" y="4991111"/>
              <a:ext cx="5879" cy="5897"/>
            </a:xfrm>
            <a:custGeom>
              <a:avLst/>
              <a:gdLst>
                <a:gd name="connsiteX0" fmla="*/ 510 w 5879"/>
                <a:gd name="connsiteY0" fmla="*/ 547 h 5897"/>
                <a:gd name="connsiteX1" fmla="*/ 5369 w 5879"/>
                <a:gd name="connsiteY1" fmla="*/ 5406 h 5897"/>
                <a:gd name="connsiteX2" fmla="*/ 510 w 5879"/>
                <a:gd name="connsiteY2" fmla="*/ 547 h 5897"/>
              </a:gdLst>
              <a:ahLst/>
              <a:cxnLst>
                <a:cxn ang="0">
                  <a:pos x="connsiteX0" y="connsiteY0"/>
                </a:cxn>
                <a:cxn ang="0">
                  <a:pos x="connsiteX1" y="connsiteY1"/>
                </a:cxn>
                <a:cxn ang="0">
                  <a:pos x="connsiteX2" y="connsiteY2"/>
                </a:cxn>
              </a:cxnLst>
              <a:rect l="l" t="t" r="r" b="b"/>
              <a:pathLst>
                <a:path w="5879" h="5897">
                  <a:moveTo>
                    <a:pt x="510" y="547"/>
                  </a:moveTo>
                  <a:cubicBezTo>
                    <a:pt x="5202" y="-961"/>
                    <a:pt x="6810" y="647"/>
                    <a:pt x="5369" y="5406"/>
                  </a:cubicBezTo>
                  <a:cubicBezTo>
                    <a:pt x="678" y="6813"/>
                    <a:pt x="-931" y="5205"/>
                    <a:pt x="510" y="547"/>
                  </a:cubicBezTo>
                  <a:close/>
                </a:path>
              </a:pathLst>
            </a:custGeom>
            <a:grpFill/>
            <a:ln w="3349" cap="flat">
              <a:noFill/>
              <a:prstDash val="solid"/>
              <a:miter/>
            </a:ln>
          </p:spPr>
          <p:txBody>
            <a:bodyPr rtlCol="0" anchor="ctr">
              <a:noAutofit/>
            </a:bodyPr>
            <a:lstStyle/>
            <a:p>
              <a:endParaRPr lang="zh-CN" altLang="en-US"/>
            </a:p>
          </p:txBody>
        </p:sp>
        <p:sp>
          <p:nvSpPr>
            <p:cNvPr id="211" name="任意多边形: 形状 210">
              <a:extLst>
                <a:ext uri="{FF2B5EF4-FFF2-40B4-BE49-F238E27FC236}">
                  <a16:creationId xmlns:a16="http://schemas.microsoft.com/office/drawing/2014/main" id="{2C2D0CD0-1C4E-4F77-A7AC-998ADCDD5FF5}"/>
                </a:ext>
              </a:extLst>
            </p:cNvPr>
            <p:cNvSpPr/>
            <p:nvPr/>
          </p:nvSpPr>
          <p:spPr>
            <a:xfrm>
              <a:off x="6821532" y="4994875"/>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212" name="任意多边形: 形状 211">
              <a:extLst>
                <a:ext uri="{FF2B5EF4-FFF2-40B4-BE49-F238E27FC236}">
                  <a16:creationId xmlns:a16="http://schemas.microsoft.com/office/drawing/2014/main" id="{5B243EB4-42F9-444A-A3A4-689A590EACC9}"/>
                </a:ext>
              </a:extLst>
            </p:cNvPr>
            <p:cNvSpPr/>
            <p:nvPr/>
          </p:nvSpPr>
          <p:spPr>
            <a:xfrm>
              <a:off x="6546164" y="4997092"/>
              <a:ext cx="14182" cy="7817"/>
            </a:xfrm>
            <a:custGeom>
              <a:avLst/>
              <a:gdLst>
                <a:gd name="connsiteX0" fmla="*/ 8 w 14182"/>
                <a:gd name="connsiteY0" fmla="*/ 1670 h 7817"/>
                <a:gd name="connsiteX1" fmla="*/ 14183 w 14182"/>
                <a:gd name="connsiteY1" fmla="*/ 4887 h 7817"/>
                <a:gd name="connsiteX2" fmla="*/ 8 w 14182"/>
                <a:gd name="connsiteY2" fmla="*/ 1670 h 7817"/>
              </a:gdLst>
              <a:ahLst/>
              <a:cxnLst>
                <a:cxn ang="0">
                  <a:pos x="connsiteX0" y="connsiteY0"/>
                </a:cxn>
                <a:cxn ang="0">
                  <a:pos x="connsiteX1" y="connsiteY1"/>
                </a:cxn>
                <a:cxn ang="0">
                  <a:pos x="connsiteX2" y="connsiteY2"/>
                </a:cxn>
              </a:cxnLst>
              <a:rect l="l" t="t" r="r" b="b"/>
              <a:pathLst>
                <a:path w="14182" h="7817">
                  <a:moveTo>
                    <a:pt x="8" y="1670"/>
                  </a:moveTo>
                  <a:cubicBezTo>
                    <a:pt x="4163" y="-1647"/>
                    <a:pt x="11703" y="263"/>
                    <a:pt x="14183" y="4887"/>
                  </a:cubicBezTo>
                  <a:cubicBezTo>
                    <a:pt x="12407" y="10550"/>
                    <a:pt x="-361" y="7199"/>
                    <a:pt x="8" y="1670"/>
                  </a:cubicBezTo>
                  <a:close/>
                </a:path>
              </a:pathLst>
            </a:custGeom>
            <a:grpFill/>
            <a:ln w="3349" cap="flat">
              <a:noFill/>
              <a:prstDash val="solid"/>
              <a:miter/>
            </a:ln>
          </p:spPr>
          <p:txBody>
            <a:bodyPr rtlCol="0" anchor="ctr">
              <a:noAutofit/>
            </a:bodyPr>
            <a:lstStyle/>
            <a:p>
              <a:endParaRPr lang="zh-CN" altLang="en-US"/>
            </a:p>
          </p:txBody>
        </p:sp>
        <p:sp>
          <p:nvSpPr>
            <p:cNvPr id="213" name="任意多边形: 形状 212">
              <a:extLst>
                <a:ext uri="{FF2B5EF4-FFF2-40B4-BE49-F238E27FC236}">
                  <a16:creationId xmlns:a16="http://schemas.microsoft.com/office/drawing/2014/main" id="{385ABABE-5F42-4F6C-9C16-76FB9741AC5A}"/>
                </a:ext>
              </a:extLst>
            </p:cNvPr>
            <p:cNvSpPr/>
            <p:nvPr/>
          </p:nvSpPr>
          <p:spPr>
            <a:xfrm>
              <a:off x="6816330" y="5003788"/>
              <a:ext cx="22853" cy="14945"/>
            </a:xfrm>
            <a:custGeom>
              <a:avLst/>
              <a:gdLst>
                <a:gd name="connsiteX0" fmla="*/ 0 w 22853"/>
                <a:gd name="connsiteY0" fmla="*/ 14945 h 14945"/>
                <a:gd name="connsiteX1" fmla="*/ 22854 w 22853"/>
                <a:gd name="connsiteY1" fmla="*/ 0 h 14945"/>
                <a:gd name="connsiteX2" fmla="*/ 0 w 22853"/>
                <a:gd name="connsiteY2" fmla="*/ 14945 h 14945"/>
              </a:gdLst>
              <a:ahLst/>
              <a:cxnLst>
                <a:cxn ang="0">
                  <a:pos x="connsiteX0" y="connsiteY0"/>
                </a:cxn>
                <a:cxn ang="0">
                  <a:pos x="connsiteX1" y="connsiteY1"/>
                </a:cxn>
                <a:cxn ang="0">
                  <a:pos x="connsiteX2" y="connsiteY2"/>
                </a:cxn>
              </a:cxnLst>
              <a:rect l="l" t="t" r="r" b="b"/>
              <a:pathLst>
                <a:path w="22853" h="14945">
                  <a:moveTo>
                    <a:pt x="0" y="14945"/>
                  </a:moveTo>
                  <a:cubicBezTo>
                    <a:pt x="6601" y="8545"/>
                    <a:pt x="14376" y="3552"/>
                    <a:pt x="22854" y="0"/>
                  </a:cubicBezTo>
                  <a:cubicBezTo>
                    <a:pt x="16252" y="6367"/>
                    <a:pt x="8444" y="11360"/>
                    <a:pt x="0" y="14945"/>
                  </a:cubicBezTo>
                  <a:close/>
                </a:path>
              </a:pathLst>
            </a:custGeom>
            <a:grpFill/>
            <a:ln w="3349" cap="flat">
              <a:noFill/>
              <a:prstDash val="solid"/>
              <a:miter/>
            </a:ln>
          </p:spPr>
          <p:txBody>
            <a:bodyPr rtlCol="0" anchor="ctr">
              <a:noAutofit/>
            </a:bodyPr>
            <a:lstStyle/>
            <a:p>
              <a:endParaRPr lang="zh-CN" altLang="en-US"/>
            </a:p>
          </p:txBody>
        </p:sp>
        <p:sp>
          <p:nvSpPr>
            <p:cNvPr id="214" name="任意多边形: 形状 213">
              <a:extLst>
                <a:ext uri="{FF2B5EF4-FFF2-40B4-BE49-F238E27FC236}">
                  <a16:creationId xmlns:a16="http://schemas.microsoft.com/office/drawing/2014/main" id="{0BEADE29-504D-40BF-B10E-FD903B38ED0A}"/>
                </a:ext>
              </a:extLst>
            </p:cNvPr>
            <p:cNvSpPr/>
            <p:nvPr/>
          </p:nvSpPr>
          <p:spPr>
            <a:xfrm>
              <a:off x="6779976" y="5017581"/>
              <a:ext cx="8974" cy="8047"/>
            </a:xfrm>
            <a:custGeom>
              <a:avLst/>
              <a:gdLst>
                <a:gd name="connsiteX0" fmla="*/ 4720 w 8974"/>
                <a:gd name="connsiteY0" fmla="*/ 80 h 8047"/>
                <a:gd name="connsiteX1" fmla="*/ 4318 w 8974"/>
                <a:gd name="connsiteY1" fmla="*/ 7989 h 8047"/>
                <a:gd name="connsiteX2" fmla="*/ 4720 w 8974"/>
                <a:gd name="connsiteY2" fmla="*/ 80 h 8047"/>
              </a:gdLst>
              <a:ahLst/>
              <a:cxnLst>
                <a:cxn ang="0">
                  <a:pos x="connsiteX0" y="connsiteY0"/>
                </a:cxn>
                <a:cxn ang="0">
                  <a:pos x="connsiteX1" y="connsiteY1"/>
                </a:cxn>
                <a:cxn ang="0">
                  <a:pos x="connsiteX2" y="connsiteY2"/>
                </a:cxn>
              </a:cxnLst>
              <a:rect l="l" t="t" r="r" b="b"/>
              <a:pathLst>
                <a:path w="8974" h="8047">
                  <a:moveTo>
                    <a:pt x="4720" y="80"/>
                  </a:moveTo>
                  <a:cubicBezTo>
                    <a:pt x="11020" y="-958"/>
                    <a:pt x="9847" y="8425"/>
                    <a:pt x="4318" y="7989"/>
                  </a:cubicBezTo>
                  <a:cubicBezTo>
                    <a:pt x="-2083" y="8860"/>
                    <a:pt x="-876" y="-322"/>
                    <a:pt x="4720" y="80"/>
                  </a:cubicBezTo>
                  <a:close/>
                </a:path>
              </a:pathLst>
            </a:custGeom>
            <a:grpFill/>
            <a:ln w="3349" cap="flat">
              <a:noFill/>
              <a:prstDash val="solid"/>
              <a:miter/>
            </a:ln>
          </p:spPr>
          <p:txBody>
            <a:bodyPr rtlCol="0" anchor="ctr">
              <a:noAutofit/>
            </a:bodyPr>
            <a:lstStyle/>
            <a:p>
              <a:endParaRPr lang="zh-CN" altLang="en-US"/>
            </a:p>
          </p:txBody>
        </p:sp>
        <p:sp>
          <p:nvSpPr>
            <p:cNvPr id="215" name="任意多边形: 形状 214">
              <a:extLst>
                <a:ext uri="{FF2B5EF4-FFF2-40B4-BE49-F238E27FC236}">
                  <a16:creationId xmlns:a16="http://schemas.microsoft.com/office/drawing/2014/main" id="{BA82B9F9-706A-4FEF-9449-B6F5AA94E649}"/>
                </a:ext>
              </a:extLst>
            </p:cNvPr>
            <p:cNvSpPr/>
            <p:nvPr/>
          </p:nvSpPr>
          <p:spPr>
            <a:xfrm>
              <a:off x="6667110" y="5023316"/>
              <a:ext cx="49159" cy="7249"/>
            </a:xfrm>
            <a:custGeom>
              <a:avLst/>
              <a:gdLst>
                <a:gd name="connsiteX0" fmla="*/ 0 w 49159"/>
                <a:gd name="connsiteY0" fmla="*/ 7247 h 7249"/>
                <a:gd name="connsiteX1" fmla="*/ 49159 w 49159"/>
                <a:gd name="connsiteY1" fmla="*/ 1717 h 7249"/>
                <a:gd name="connsiteX2" fmla="*/ 0 w 49159"/>
                <a:gd name="connsiteY2" fmla="*/ 7247 h 7249"/>
              </a:gdLst>
              <a:ahLst/>
              <a:cxnLst>
                <a:cxn ang="0">
                  <a:pos x="connsiteX0" y="connsiteY0"/>
                </a:cxn>
                <a:cxn ang="0">
                  <a:pos x="connsiteX1" y="connsiteY1"/>
                </a:cxn>
                <a:cxn ang="0">
                  <a:pos x="connsiteX2" y="connsiteY2"/>
                </a:cxn>
              </a:cxnLst>
              <a:rect l="l" t="t" r="r" b="b"/>
              <a:pathLst>
                <a:path w="49159" h="7249">
                  <a:moveTo>
                    <a:pt x="0" y="7247"/>
                  </a:moveTo>
                  <a:cubicBezTo>
                    <a:pt x="15348" y="109"/>
                    <a:pt x="32639" y="-1801"/>
                    <a:pt x="49159" y="1717"/>
                  </a:cubicBezTo>
                  <a:cubicBezTo>
                    <a:pt x="33007" y="5269"/>
                    <a:pt x="16520" y="7347"/>
                    <a:pt x="0" y="7247"/>
                  </a:cubicBezTo>
                  <a:close/>
                </a:path>
              </a:pathLst>
            </a:custGeom>
            <a:grpFill/>
            <a:ln w="3349" cap="flat">
              <a:noFill/>
              <a:prstDash val="solid"/>
              <a:miter/>
            </a:ln>
          </p:spPr>
          <p:txBody>
            <a:bodyPr rtlCol="0" anchor="ctr">
              <a:noAutofit/>
            </a:bodyPr>
            <a:lstStyle/>
            <a:p>
              <a:endParaRPr lang="zh-CN" altLang="en-US"/>
            </a:p>
          </p:txBody>
        </p:sp>
      </p:grpSp>
      <p:grpSp>
        <p:nvGrpSpPr>
          <p:cNvPr id="2" name="组合 1">
            <a:extLst>
              <a:ext uri="{FF2B5EF4-FFF2-40B4-BE49-F238E27FC236}">
                <a16:creationId xmlns:a16="http://schemas.microsoft.com/office/drawing/2014/main" id="{86450259-8083-4013-B294-BE6B815E5978}"/>
              </a:ext>
            </a:extLst>
          </p:cNvPr>
          <p:cNvGrpSpPr/>
          <p:nvPr/>
        </p:nvGrpSpPr>
        <p:grpSpPr>
          <a:xfrm>
            <a:off x="5478334" y="-2431473"/>
            <a:ext cx="1235331" cy="4114544"/>
            <a:chOff x="5478334" y="-2431473"/>
            <a:chExt cx="1235331" cy="4114544"/>
          </a:xfrm>
        </p:grpSpPr>
        <p:grpSp>
          <p:nvGrpSpPr>
            <p:cNvPr id="4" name="组合 3">
              <a:extLst>
                <a:ext uri="{FF2B5EF4-FFF2-40B4-BE49-F238E27FC236}">
                  <a16:creationId xmlns:a16="http://schemas.microsoft.com/office/drawing/2014/main" id="{FA6056CA-373D-4731-8561-7C6DF1A31AB5}"/>
                </a:ext>
              </a:extLst>
            </p:cNvPr>
            <p:cNvGrpSpPr/>
            <p:nvPr/>
          </p:nvGrpSpPr>
          <p:grpSpPr>
            <a:xfrm rot="5400000">
              <a:off x="4038728" y="-991867"/>
              <a:ext cx="4114543" cy="1235331"/>
              <a:chOff x="1768536" y="2312557"/>
              <a:chExt cx="3718560" cy="1116443"/>
            </a:xfrm>
          </p:grpSpPr>
          <p:sp>
            <p:nvSpPr>
              <p:cNvPr id="6" name="缺角矩形 5">
                <a:extLst>
                  <a:ext uri="{FF2B5EF4-FFF2-40B4-BE49-F238E27FC236}">
                    <a16:creationId xmlns:a16="http://schemas.microsoft.com/office/drawing/2014/main" id="{D5A9E61C-1306-4D04-905F-014D730869D0}"/>
                  </a:ext>
                </a:extLst>
              </p:cNvPr>
              <p:cNvSpPr/>
              <p:nvPr/>
            </p:nvSpPr>
            <p:spPr>
              <a:xfrm>
                <a:off x="1768536" y="2312557"/>
                <a:ext cx="3718560" cy="1116443"/>
              </a:xfrm>
              <a:prstGeom prst="plaqu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缺角矩形 6">
                <a:extLst>
                  <a:ext uri="{FF2B5EF4-FFF2-40B4-BE49-F238E27FC236}">
                    <a16:creationId xmlns:a16="http://schemas.microsoft.com/office/drawing/2014/main" id="{4F61EE26-DE5A-4B83-A630-4A738A5D415E}"/>
                  </a:ext>
                </a:extLst>
              </p:cNvPr>
              <p:cNvSpPr/>
              <p:nvPr/>
            </p:nvSpPr>
            <p:spPr>
              <a:xfrm>
                <a:off x="1813560" y="2357942"/>
                <a:ext cx="3627120" cy="1025672"/>
              </a:xfrm>
              <a:prstGeom prst="plaque">
                <a:avLst/>
              </a:prstGeom>
              <a:solidFill>
                <a:schemeClr val="accent1"/>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缺角矩形 4">
              <a:extLst>
                <a:ext uri="{FF2B5EF4-FFF2-40B4-BE49-F238E27FC236}">
                  <a16:creationId xmlns:a16="http://schemas.microsoft.com/office/drawing/2014/main" id="{EAAD9F01-7BD6-4101-99AA-994506FF3412}"/>
                </a:ext>
              </a:extLst>
            </p:cNvPr>
            <p:cNvSpPr/>
            <p:nvPr/>
          </p:nvSpPr>
          <p:spPr>
            <a:xfrm rot="5400000">
              <a:off x="4038728" y="-991866"/>
              <a:ext cx="4114543" cy="1235331"/>
            </a:xfrm>
            <a:prstGeom prst="plaque">
              <a:avLst/>
            </a:prstGeom>
            <a:blipFill>
              <a:blip r:embed="rId2">
                <a:alphaModFix amt="5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0" name="文本框 229">
              <a:extLst>
                <a:ext uri="{FF2B5EF4-FFF2-40B4-BE49-F238E27FC236}">
                  <a16:creationId xmlns:a16="http://schemas.microsoft.com/office/drawing/2014/main" id="{24E0EEC4-0373-4A67-AB18-A465287AFA5B}"/>
                </a:ext>
              </a:extLst>
            </p:cNvPr>
            <p:cNvSpPr txBox="1"/>
            <p:nvPr/>
          </p:nvSpPr>
          <p:spPr>
            <a:xfrm>
              <a:off x="5825090" y="247497"/>
              <a:ext cx="541815" cy="1107996"/>
            </a:xfrm>
            <a:prstGeom prst="rect">
              <a:avLst/>
            </a:prstGeom>
            <a:noFill/>
          </p:spPr>
          <p:txBody>
            <a:bodyPr wrap="none" lIns="0" tIns="0" rIns="0" bIns="0" rtlCol="0" anchor="t">
              <a:spAutoFit/>
            </a:bodyPr>
            <a:lstStyle/>
            <a:p>
              <a:pPr algn="ctr"/>
              <a:r>
                <a:rPr lang="en-US" altLang="zh-CN" sz="7200" dirty="0">
                  <a:solidFill>
                    <a:schemeClr val="bg1"/>
                  </a:solidFill>
                  <a:latin typeface="+mj-ea"/>
                  <a:ea typeface="+mj-ea"/>
                </a:rPr>
                <a:t>II</a:t>
              </a:r>
              <a:endParaRPr lang="zh-CN" altLang="en-US" sz="7200" dirty="0">
                <a:solidFill>
                  <a:schemeClr val="bg1"/>
                </a:solidFill>
                <a:latin typeface="+mj-ea"/>
                <a:ea typeface="+mj-ea"/>
              </a:endParaRPr>
            </a:p>
          </p:txBody>
        </p:sp>
      </p:grpSp>
    </p:spTree>
    <p:extLst>
      <p:ext uri="{BB962C8B-B14F-4D97-AF65-F5344CB8AC3E}">
        <p14:creationId xmlns:p14="http://schemas.microsoft.com/office/powerpoint/2010/main" val="4185613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8BEDF1-C571-4D1A-8322-B5B35FF6376E}"/>
              </a:ext>
            </a:extLst>
          </p:cNvPr>
          <p:cNvSpPr>
            <a:spLocks noGrp="1"/>
          </p:cNvSpPr>
          <p:nvPr>
            <p:ph type="title"/>
          </p:nvPr>
        </p:nvSpPr>
        <p:spPr/>
        <p:txBody>
          <a:bodyPr/>
          <a:lstStyle/>
          <a:p>
            <a:r>
              <a:rPr lang="en-US" altLang="zh-CN" sz="3200" dirty="0"/>
              <a:t>Tang Dynasty</a:t>
            </a:r>
            <a:endParaRPr lang="zh-CN" altLang="en-US" sz="3200" dirty="0"/>
          </a:p>
        </p:txBody>
      </p:sp>
      <p:sp>
        <p:nvSpPr>
          <p:cNvPr id="5" name="矩形 4">
            <a:extLst>
              <a:ext uri="{FF2B5EF4-FFF2-40B4-BE49-F238E27FC236}">
                <a16:creationId xmlns:a16="http://schemas.microsoft.com/office/drawing/2014/main" id="{C8C178BB-1552-4EB8-A127-66208C9BDC4B}"/>
              </a:ext>
            </a:extLst>
          </p:cNvPr>
          <p:cNvSpPr/>
          <p:nvPr/>
        </p:nvSpPr>
        <p:spPr>
          <a:xfrm>
            <a:off x="546520" y="1461200"/>
            <a:ext cx="10801350" cy="3067814"/>
          </a:xfrm>
          <a:prstGeom prst="rect">
            <a:avLst/>
          </a:prstGeom>
          <a:gradFill>
            <a:gsLst>
              <a:gs pos="13000">
                <a:schemeClr val="bg1"/>
              </a:gs>
              <a:gs pos="100000">
                <a:schemeClr val="bg1">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8CD3A7E2-72F1-4403-B3AB-CB15AF39A673}"/>
              </a:ext>
            </a:extLst>
          </p:cNvPr>
          <p:cNvSpPr txBox="1"/>
          <p:nvPr/>
        </p:nvSpPr>
        <p:spPr>
          <a:xfrm>
            <a:off x="1261228" y="2381967"/>
            <a:ext cx="9239161" cy="1769088"/>
          </a:xfrm>
          <a:prstGeom prst="rect">
            <a:avLst/>
          </a:prstGeom>
          <a:noFill/>
        </p:spPr>
        <p:txBody>
          <a:bodyPr wrap="square" lIns="0" tIns="0" rIns="0" bIns="0" rtlCol="0" anchor="t">
            <a:noAutofit/>
          </a:bodyPr>
          <a:lstStyle/>
          <a:p>
            <a:r>
              <a:rPr lang="en-US" altLang="zh-CN" b="0" i="0" dirty="0">
                <a:solidFill>
                  <a:srgbClr val="000000"/>
                </a:solidFill>
                <a:effectLst/>
                <a:latin typeface="微软雅黑" panose="020B0503020204020204" pitchFamily="34" charset="-122"/>
                <a:ea typeface="微软雅黑" panose="020B0503020204020204" pitchFamily="34" charset="-122"/>
              </a:rPr>
              <a:t>In the middle Tang Dynasty, Han Yu called for a return to the literary tradition of the Western and Eastern Han dynasties to reform literary writing. He gained the strong support of eminent men of letters such as Liu </a:t>
            </a:r>
            <a:r>
              <a:rPr lang="en-US" altLang="zh-CN" b="0" i="0" dirty="0" err="1">
                <a:solidFill>
                  <a:srgbClr val="000000"/>
                </a:solidFill>
                <a:effectLst/>
                <a:latin typeface="微软雅黑" panose="020B0503020204020204" pitchFamily="34" charset="-122"/>
                <a:ea typeface="微软雅黑" panose="020B0503020204020204" pitchFamily="34" charset="-122"/>
              </a:rPr>
              <a:t>Zongyuan</a:t>
            </a:r>
            <a:r>
              <a:rPr lang="en-US" altLang="zh-CN" b="0" i="0" dirty="0">
                <a:solidFill>
                  <a:srgbClr val="000000"/>
                </a:solidFill>
                <a:effectLst/>
                <a:latin typeface="微软雅黑" panose="020B0503020204020204" pitchFamily="34" charset="-122"/>
                <a:ea typeface="微软雅黑" panose="020B0503020204020204" pitchFamily="34" charset="-122"/>
              </a:rPr>
              <a:t>. Han Yu took this initiative to combine the reform of literary writing with the revival of Confucian moralism and combat the influence of Taoism and Buddhism so as to enable literary writing to promote better governance. </a:t>
            </a:r>
            <a:endParaRPr lang="zh-CN" altLang="en-US" dirty="0"/>
          </a:p>
        </p:txBody>
      </p:sp>
      <p:sp>
        <p:nvSpPr>
          <p:cNvPr id="7" name="矩形 6">
            <a:extLst>
              <a:ext uri="{FF2B5EF4-FFF2-40B4-BE49-F238E27FC236}">
                <a16:creationId xmlns:a16="http://schemas.microsoft.com/office/drawing/2014/main" id="{BEB27D9B-CDD4-4201-B5CE-3645EF20C732}"/>
              </a:ext>
            </a:extLst>
          </p:cNvPr>
          <p:cNvSpPr/>
          <p:nvPr/>
        </p:nvSpPr>
        <p:spPr>
          <a:xfrm>
            <a:off x="546520" y="1461200"/>
            <a:ext cx="10800000" cy="108000"/>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TextBox 17">
            <a:extLst>
              <a:ext uri="{FF2B5EF4-FFF2-40B4-BE49-F238E27FC236}">
                <a16:creationId xmlns:a16="http://schemas.microsoft.com/office/drawing/2014/main" id="{EAE6A92F-4842-4204-A722-AA023F106F4F}"/>
              </a:ext>
            </a:extLst>
          </p:cNvPr>
          <p:cNvSpPr txBox="1"/>
          <p:nvPr>
            <p:custDataLst>
              <p:tags r:id="rId1"/>
            </p:custDataLst>
          </p:nvPr>
        </p:nvSpPr>
        <p:spPr>
          <a:xfrm>
            <a:off x="1413628" y="1850018"/>
            <a:ext cx="449365" cy="369213"/>
          </a:xfrm>
          <a:custGeom>
            <a:avLst/>
            <a:gdLst/>
            <a:ahLst/>
            <a:cxnLst/>
            <a:rect l="l" t="t" r="r" b="b"/>
            <a:pathLst>
              <a:path w="660172" h="542420">
                <a:moveTo>
                  <a:pt x="628359" y="0"/>
                </a:moveTo>
                <a:lnTo>
                  <a:pt x="660172" y="52492"/>
                </a:lnTo>
                <a:cubicBezTo>
                  <a:pt x="603770" y="81224"/>
                  <a:pt x="561086" y="114429"/>
                  <a:pt x="532123" y="152108"/>
                </a:cubicBezTo>
                <a:cubicBezTo>
                  <a:pt x="503159" y="189787"/>
                  <a:pt x="487518" y="221800"/>
                  <a:pt x="485198" y="248145"/>
                </a:cubicBezTo>
                <a:cubicBezTo>
                  <a:pt x="522015" y="256065"/>
                  <a:pt x="558137" y="272834"/>
                  <a:pt x="593563" y="298450"/>
                </a:cubicBezTo>
                <a:cubicBezTo>
                  <a:pt x="628988" y="324067"/>
                  <a:pt x="648010" y="363502"/>
                  <a:pt x="650628" y="416757"/>
                </a:cubicBezTo>
                <a:cubicBezTo>
                  <a:pt x="649800" y="454005"/>
                  <a:pt x="636743" y="484095"/>
                  <a:pt x="611458" y="507027"/>
                </a:cubicBezTo>
                <a:cubicBezTo>
                  <a:pt x="586173" y="529960"/>
                  <a:pt x="553630" y="541757"/>
                  <a:pt x="513830" y="542420"/>
                </a:cubicBezTo>
                <a:cubicBezTo>
                  <a:pt x="474593" y="542453"/>
                  <a:pt x="441719" y="528866"/>
                  <a:pt x="415208" y="501659"/>
                </a:cubicBezTo>
                <a:cubicBezTo>
                  <a:pt x="388697" y="474452"/>
                  <a:pt x="374911" y="433426"/>
                  <a:pt x="373851" y="378581"/>
                </a:cubicBezTo>
                <a:cubicBezTo>
                  <a:pt x="372823" y="305144"/>
                  <a:pt x="391978" y="234094"/>
                  <a:pt x="431314" y="165430"/>
                </a:cubicBezTo>
                <a:cubicBezTo>
                  <a:pt x="470650" y="96766"/>
                  <a:pt x="536331" y="41623"/>
                  <a:pt x="628359" y="0"/>
                </a:cubicBezTo>
                <a:close/>
                <a:moveTo>
                  <a:pt x="256141" y="0"/>
                </a:moveTo>
                <a:lnTo>
                  <a:pt x="286364" y="52492"/>
                </a:lnTo>
                <a:cubicBezTo>
                  <a:pt x="229961" y="81224"/>
                  <a:pt x="187278" y="114429"/>
                  <a:pt x="158314" y="152108"/>
                </a:cubicBezTo>
                <a:cubicBezTo>
                  <a:pt x="129351" y="189787"/>
                  <a:pt x="113709" y="221800"/>
                  <a:pt x="111389" y="248145"/>
                </a:cubicBezTo>
                <a:cubicBezTo>
                  <a:pt x="148903" y="256065"/>
                  <a:pt x="185223" y="272834"/>
                  <a:pt x="220350" y="298450"/>
                </a:cubicBezTo>
                <a:cubicBezTo>
                  <a:pt x="255478" y="324067"/>
                  <a:pt x="274301" y="363502"/>
                  <a:pt x="276819" y="416757"/>
                </a:cubicBezTo>
                <a:cubicBezTo>
                  <a:pt x="275958" y="454005"/>
                  <a:pt x="262967" y="484095"/>
                  <a:pt x="237848" y="507027"/>
                </a:cubicBezTo>
                <a:cubicBezTo>
                  <a:pt x="212729" y="529960"/>
                  <a:pt x="180650" y="541757"/>
                  <a:pt x="141612" y="542420"/>
                </a:cubicBezTo>
                <a:cubicBezTo>
                  <a:pt x="101613" y="542453"/>
                  <a:pt x="68275" y="528866"/>
                  <a:pt x="41598" y="501659"/>
                </a:cubicBezTo>
                <a:cubicBezTo>
                  <a:pt x="14921" y="474452"/>
                  <a:pt x="1069" y="433426"/>
                  <a:pt x="42" y="378581"/>
                </a:cubicBezTo>
                <a:cubicBezTo>
                  <a:pt x="-1018" y="305144"/>
                  <a:pt x="18202" y="234094"/>
                  <a:pt x="57704" y="165430"/>
                </a:cubicBezTo>
                <a:cubicBezTo>
                  <a:pt x="97206" y="96766"/>
                  <a:pt x="163351" y="41623"/>
                  <a:pt x="256141" y="0"/>
                </a:cubicBezTo>
                <a:close/>
              </a:path>
            </a:pathLst>
          </a:custGeom>
          <a:solidFill>
            <a:schemeClr val="accent1"/>
          </a:solidFill>
          <a:ln>
            <a:noFill/>
          </a:ln>
          <a:effectLst>
            <a:glow>
              <a:srgbClr val="000000"/>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zh-CN" altLang="en-US" sz="12500" dirty="0">
              <a:solidFill>
                <a:schemeClr val="accent1"/>
              </a:solidFill>
              <a:latin typeface="思源宋体 CN Heavy" panose="02020900000000000000" pitchFamily="18" charset="-122"/>
              <a:ea typeface="思源宋体 CN Heavy" panose="02020900000000000000" pitchFamily="18" charset="-122"/>
            </a:endParaRPr>
          </a:p>
        </p:txBody>
      </p:sp>
      <p:sp>
        <p:nvSpPr>
          <p:cNvPr id="9" name="文本框 8">
            <a:extLst>
              <a:ext uri="{FF2B5EF4-FFF2-40B4-BE49-F238E27FC236}">
                <a16:creationId xmlns:a16="http://schemas.microsoft.com/office/drawing/2014/main" id="{78D0EC1A-20E0-450D-AF85-D86110051C11}"/>
              </a:ext>
            </a:extLst>
          </p:cNvPr>
          <p:cNvSpPr txBox="1"/>
          <p:nvPr/>
        </p:nvSpPr>
        <p:spPr>
          <a:xfrm>
            <a:off x="3826933" y="4833282"/>
            <a:ext cx="8102600" cy="646331"/>
          </a:xfrm>
          <a:prstGeom prst="rect">
            <a:avLst/>
          </a:prstGeom>
          <a:noFill/>
        </p:spPr>
        <p:txBody>
          <a:bodyPr wrap="square">
            <a:spAutoFit/>
          </a:bodyPr>
          <a:lstStyle/>
          <a:p>
            <a:r>
              <a:rPr lang="zh-CN" altLang="en-US" b="0" i="0" dirty="0">
                <a:solidFill>
                  <a:srgbClr val="333333"/>
                </a:solidFill>
                <a:effectLst/>
                <a:latin typeface="Helvetica Neue"/>
              </a:rPr>
              <a:t>学古道而欲兼通其辞；通其辞者，本志乎古道者也</a:t>
            </a:r>
            <a:r>
              <a:rPr lang="zh-CN" altLang="en-US" dirty="0">
                <a:solidFill>
                  <a:srgbClr val="333333"/>
                </a:solidFill>
                <a:latin typeface="Helvetica Neue"/>
              </a:rPr>
              <a:t>。 </a:t>
            </a:r>
            <a:endParaRPr lang="en-US" altLang="zh-CN" dirty="0">
              <a:solidFill>
                <a:srgbClr val="333333"/>
              </a:solidFill>
              <a:latin typeface="Helvetica Neue"/>
            </a:endParaRPr>
          </a:p>
          <a:p>
            <a:r>
              <a:rPr lang="en-US" altLang="zh-CN" dirty="0">
                <a:solidFill>
                  <a:srgbClr val="333333"/>
                </a:solidFill>
                <a:latin typeface="Helvetica Neue"/>
              </a:rPr>
              <a:t>                                                                    </a:t>
            </a:r>
            <a:r>
              <a:rPr lang="zh-CN" altLang="en-US" dirty="0">
                <a:solidFill>
                  <a:srgbClr val="333333"/>
                </a:solidFill>
                <a:latin typeface="Helvetica Neue"/>
              </a:rPr>
              <a:t>韩愈：</a:t>
            </a:r>
            <a:r>
              <a:rPr lang="en-US" altLang="zh-CN" b="0" i="0" dirty="0">
                <a:solidFill>
                  <a:srgbClr val="333333"/>
                </a:solidFill>
                <a:effectLst/>
                <a:latin typeface="Helvetica Neue"/>
              </a:rPr>
              <a:t>《</a:t>
            </a:r>
            <a:r>
              <a:rPr lang="zh-CN" altLang="en-US" b="0" i="0" dirty="0">
                <a:solidFill>
                  <a:srgbClr val="333333"/>
                </a:solidFill>
                <a:effectLst/>
                <a:latin typeface="Helvetica Neue"/>
              </a:rPr>
              <a:t>题欧阳生哀辞后</a:t>
            </a:r>
            <a:r>
              <a:rPr lang="en-US" altLang="zh-CN" b="0" i="0" dirty="0">
                <a:solidFill>
                  <a:srgbClr val="333333"/>
                </a:solidFill>
                <a:effectLst/>
                <a:latin typeface="Helvetica Neue"/>
              </a:rPr>
              <a:t>》</a:t>
            </a:r>
            <a:endParaRPr lang="zh-CN" altLang="en-US" dirty="0"/>
          </a:p>
        </p:txBody>
      </p:sp>
      <p:sp>
        <p:nvSpPr>
          <p:cNvPr id="11" name="任意多边形: 形状 10">
            <a:extLst>
              <a:ext uri="{FF2B5EF4-FFF2-40B4-BE49-F238E27FC236}">
                <a16:creationId xmlns:a16="http://schemas.microsoft.com/office/drawing/2014/main" id="{51E2CDC8-7E4D-48C0-9102-276DF391CD12}"/>
              </a:ext>
            </a:extLst>
          </p:cNvPr>
          <p:cNvSpPr/>
          <p:nvPr/>
        </p:nvSpPr>
        <p:spPr>
          <a:xfrm>
            <a:off x="2486149" y="5418062"/>
            <a:ext cx="1529435" cy="743778"/>
          </a:xfrm>
          <a:custGeom>
            <a:avLst/>
            <a:gdLst>
              <a:gd name="connsiteX0" fmla="*/ 2009005 w 2009005"/>
              <a:gd name="connsiteY0" fmla="*/ 760391 h 976997"/>
              <a:gd name="connsiteX1" fmla="*/ 1954084 w 2009005"/>
              <a:gd name="connsiteY1" fmla="*/ 714196 h 976997"/>
              <a:gd name="connsiteX2" fmla="*/ 1938172 w 2009005"/>
              <a:gd name="connsiteY2" fmla="*/ 682372 h 976997"/>
              <a:gd name="connsiteX3" fmla="*/ 1902755 w 2009005"/>
              <a:gd name="connsiteY3" fmla="*/ 637716 h 976997"/>
              <a:gd name="connsiteX4" fmla="*/ 1786753 w 2009005"/>
              <a:gd name="connsiteY4" fmla="*/ 644902 h 976997"/>
              <a:gd name="connsiteX5" fmla="*/ 1668698 w 2009005"/>
              <a:gd name="connsiteY5" fmla="*/ 626424 h 976997"/>
              <a:gd name="connsiteX6" fmla="*/ 1656892 w 2009005"/>
              <a:gd name="connsiteY6" fmla="*/ 640796 h 976997"/>
              <a:gd name="connsiteX7" fmla="*/ 1624555 w 2009005"/>
              <a:gd name="connsiteY7" fmla="*/ 698284 h 976997"/>
              <a:gd name="connsiteX8" fmla="*/ 1627121 w 2009005"/>
              <a:gd name="connsiteY8" fmla="*/ 706496 h 976997"/>
              <a:gd name="connsiteX9" fmla="*/ 1630201 w 2009005"/>
              <a:gd name="connsiteY9" fmla="*/ 721895 h 976997"/>
              <a:gd name="connsiteX10" fmla="*/ 1620962 w 2009005"/>
              <a:gd name="connsiteY10" fmla="*/ 726514 h 976997"/>
              <a:gd name="connsiteX11" fmla="*/ 1614803 w 2009005"/>
              <a:gd name="connsiteY11" fmla="*/ 724461 h 976997"/>
              <a:gd name="connsiteX12" fmla="*/ 1602997 w 2009005"/>
              <a:gd name="connsiteY12" fmla="*/ 696231 h 976997"/>
              <a:gd name="connsiteX13" fmla="*/ 1640467 w 2009005"/>
              <a:gd name="connsiteY13" fmla="*/ 626937 h 976997"/>
              <a:gd name="connsiteX14" fmla="*/ 1670751 w 2009005"/>
              <a:gd name="connsiteY14" fmla="*/ 580742 h 976997"/>
              <a:gd name="connsiteX15" fmla="*/ 1653299 w 2009005"/>
              <a:gd name="connsiteY15" fmla="*/ 505289 h 976997"/>
              <a:gd name="connsiteX16" fmla="*/ 1489048 w 2009005"/>
              <a:gd name="connsiteY16" fmla="*/ 466792 h 976997"/>
              <a:gd name="connsiteX17" fmla="*/ 1452605 w 2009005"/>
              <a:gd name="connsiteY17" fmla="*/ 500156 h 976997"/>
              <a:gd name="connsiteX18" fmla="*/ 1355081 w 2009005"/>
              <a:gd name="connsiteY18" fmla="*/ 565343 h 976997"/>
              <a:gd name="connsiteX19" fmla="*/ 1342762 w 2009005"/>
              <a:gd name="connsiteY19" fmla="*/ 564317 h 976997"/>
              <a:gd name="connsiteX20" fmla="*/ 1327877 w 2009005"/>
              <a:gd name="connsiteY20" fmla="*/ 564317 h 976997"/>
              <a:gd name="connsiteX21" fmla="*/ 1327877 w 2009005"/>
              <a:gd name="connsiteY21" fmla="*/ 566370 h 976997"/>
              <a:gd name="connsiteX22" fmla="*/ 1328903 w 2009005"/>
              <a:gd name="connsiteY22" fmla="*/ 589467 h 976997"/>
              <a:gd name="connsiteX23" fmla="*/ 1317611 w 2009005"/>
              <a:gd name="connsiteY23" fmla="*/ 667487 h 976997"/>
              <a:gd name="connsiteX24" fmla="*/ 1126669 w 2009005"/>
              <a:gd name="connsiteY24" fmla="*/ 768604 h 976997"/>
              <a:gd name="connsiteX25" fmla="*/ 1117430 w 2009005"/>
              <a:gd name="connsiteY25" fmla="*/ 768604 h 976997"/>
              <a:gd name="connsiteX26" fmla="*/ 906983 w 2009005"/>
              <a:gd name="connsiteY26" fmla="*/ 653115 h 976997"/>
              <a:gd name="connsiteX27" fmla="*/ 911603 w 2009005"/>
              <a:gd name="connsiteY27" fmla="*/ 638229 h 976997"/>
              <a:gd name="connsiteX28" fmla="*/ 926488 w 2009005"/>
              <a:gd name="connsiteY28" fmla="*/ 642849 h 976997"/>
              <a:gd name="connsiteX29" fmla="*/ 1125642 w 2009005"/>
              <a:gd name="connsiteY29" fmla="*/ 746019 h 976997"/>
              <a:gd name="connsiteX30" fmla="*/ 1298106 w 2009005"/>
              <a:gd name="connsiteY30" fmla="*/ 655681 h 976997"/>
              <a:gd name="connsiteX31" fmla="*/ 1306832 w 2009005"/>
              <a:gd name="connsiteY31" fmla="*/ 590494 h 976997"/>
              <a:gd name="connsiteX32" fmla="*/ 1305292 w 2009005"/>
              <a:gd name="connsiteY32" fmla="*/ 566370 h 976997"/>
              <a:gd name="connsiteX33" fmla="*/ 1312478 w 2009005"/>
              <a:gd name="connsiteY33" fmla="*/ 547378 h 976997"/>
              <a:gd name="connsiteX34" fmla="*/ 1344302 w 2009005"/>
              <a:gd name="connsiteY34" fmla="*/ 542245 h 976997"/>
              <a:gd name="connsiteX35" fmla="*/ 1353541 w 2009005"/>
              <a:gd name="connsiteY35" fmla="*/ 542759 h 976997"/>
              <a:gd name="connsiteX36" fmla="*/ 1430534 w 2009005"/>
              <a:gd name="connsiteY36" fmla="*/ 492970 h 976997"/>
              <a:gd name="connsiteX37" fmla="*/ 1431560 w 2009005"/>
              <a:gd name="connsiteY37" fmla="*/ 490917 h 976997"/>
              <a:gd name="connsiteX38" fmla="*/ 1432587 w 2009005"/>
              <a:gd name="connsiteY38" fmla="*/ 488864 h 976997"/>
              <a:gd name="connsiteX39" fmla="*/ 1432587 w 2009005"/>
              <a:gd name="connsiteY39" fmla="*/ 488350 h 976997"/>
              <a:gd name="connsiteX40" fmla="*/ 1403843 w 2009005"/>
              <a:gd name="connsiteY40" fmla="*/ 286116 h 976997"/>
              <a:gd name="connsiteX41" fmla="*/ 1247291 w 2009005"/>
              <a:gd name="connsiteY41" fmla="*/ 234788 h 976997"/>
              <a:gd name="connsiteX42" fmla="*/ 1199042 w 2009005"/>
              <a:gd name="connsiteY42" fmla="*/ 217849 h 976997"/>
              <a:gd name="connsiteX43" fmla="*/ 1188263 w 2009005"/>
              <a:gd name="connsiteY43" fmla="*/ 209637 h 976997"/>
              <a:gd name="connsiteX44" fmla="*/ 1093306 w 2009005"/>
              <a:gd name="connsiteY44" fmla="*/ 197831 h 976997"/>
              <a:gd name="connsiteX45" fmla="*/ 1010667 w 2009005"/>
              <a:gd name="connsiteY45" fmla="*/ 264045 h 976997"/>
              <a:gd name="connsiteX46" fmla="*/ 1017339 w 2009005"/>
              <a:gd name="connsiteY46" fmla="*/ 392366 h 976997"/>
              <a:gd name="connsiteX47" fmla="*/ 1017339 w 2009005"/>
              <a:gd name="connsiteY47" fmla="*/ 395446 h 976997"/>
              <a:gd name="connsiteX48" fmla="*/ 1099978 w 2009005"/>
              <a:gd name="connsiteY48" fmla="*/ 508369 h 976997"/>
              <a:gd name="connsiteX49" fmla="*/ 1235999 w 2009005"/>
              <a:gd name="connsiteY49" fmla="*/ 457553 h 976997"/>
              <a:gd name="connsiteX50" fmla="*/ 1234972 w 2009005"/>
              <a:gd name="connsiteY50" fmla="*/ 401092 h 976997"/>
              <a:gd name="connsiteX51" fmla="*/ 1173378 w 2009005"/>
              <a:gd name="connsiteY51" fmla="*/ 345144 h 976997"/>
              <a:gd name="connsiteX52" fmla="*/ 1115377 w 2009005"/>
              <a:gd name="connsiteY52" fmla="*/ 342578 h 976997"/>
              <a:gd name="connsiteX53" fmla="*/ 1106138 w 2009005"/>
              <a:gd name="connsiteY53" fmla="*/ 353870 h 976997"/>
              <a:gd name="connsiteX54" fmla="*/ 1108191 w 2009005"/>
              <a:gd name="connsiteY54" fmla="*/ 366702 h 976997"/>
              <a:gd name="connsiteX55" fmla="*/ 1135395 w 2009005"/>
              <a:gd name="connsiteY55" fmla="*/ 383127 h 976997"/>
              <a:gd name="connsiteX56" fmla="*/ 1143607 w 2009005"/>
              <a:gd name="connsiteY56" fmla="*/ 396473 h 976997"/>
              <a:gd name="connsiteX57" fmla="*/ 1130262 w 2009005"/>
              <a:gd name="connsiteY57" fmla="*/ 404685 h 976997"/>
              <a:gd name="connsiteX58" fmla="*/ 1089199 w 2009005"/>
              <a:gd name="connsiteY58" fmla="*/ 377994 h 976997"/>
              <a:gd name="connsiteX59" fmla="*/ 1084580 w 2009005"/>
              <a:gd name="connsiteY59" fmla="*/ 348224 h 976997"/>
              <a:gd name="connsiteX60" fmla="*/ 1105111 w 2009005"/>
              <a:gd name="connsiteY60" fmla="*/ 322559 h 976997"/>
              <a:gd name="connsiteX61" fmla="*/ 1181077 w 2009005"/>
              <a:gd name="connsiteY61" fmla="*/ 324613 h 976997"/>
              <a:gd name="connsiteX62" fmla="*/ 1254990 w 2009005"/>
              <a:gd name="connsiteY62" fmla="*/ 392366 h 976997"/>
              <a:gd name="connsiteX63" fmla="*/ 1256017 w 2009005"/>
              <a:gd name="connsiteY63" fmla="*/ 465766 h 976997"/>
              <a:gd name="connsiteX64" fmla="*/ 1135908 w 2009005"/>
              <a:gd name="connsiteY64" fmla="*/ 535573 h 976997"/>
              <a:gd name="connsiteX65" fmla="*/ 1093819 w 2009005"/>
              <a:gd name="connsiteY65" fmla="*/ 529413 h 976997"/>
              <a:gd name="connsiteX66" fmla="*/ 999375 w 2009005"/>
              <a:gd name="connsiteY66" fmla="*/ 432402 h 976997"/>
              <a:gd name="connsiteX67" fmla="*/ 854628 w 2009005"/>
              <a:gd name="connsiteY67" fmla="*/ 542245 h 976997"/>
              <a:gd name="connsiteX68" fmla="*/ 680111 w 2009005"/>
              <a:gd name="connsiteY68" fmla="*/ 503749 h 976997"/>
              <a:gd name="connsiteX69" fmla="*/ 670872 w 2009005"/>
              <a:gd name="connsiteY69" fmla="*/ 470386 h 976997"/>
              <a:gd name="connsiteX70" fmla="*/ 666766 w 2009005"/>
              <a:gd name="connsiteY70" fmla="*/ 450881 h 976997"/>
              <a:gd name="connsiteX71" fmla="*/ 651368 w 2009005"/>
              <a:gd name="connsiteY71" fmla="*/ 443181 h 976997"/>
              <a:gd name="connsiteX72" fmla="*/ 644695 w 2009005"/>
              <a:gd name="connsiteY72" fmla="*/ 442668 h 976997"/>
              <a:gd name="connsiteX73" fmla="*/ 572835 w 2009005"/>
              <a:gd name="connsiteY73" fmla="*/ 387233 h 976997"/>
              <a:gd name="connsiteX74" fmla="*/ 586180 w 2009005"/>
              <a:gd name="connsiteY74" fmla="*/ 278930 h 976997"/>
              <a:gd name="connsiteX75" fmla="*/ 697563 w 2009005"/>
              <a:gd name="connsiteY75" fmla="*/ 231195 h 976997"/>
              <a:gd name="connsiteX76" fmla="*/ 799707 w 2009005"/>
              <a:gd name="connsiteY76" fmla="*/ 287656 h 976997"/>
              <a:gd name="connsiteX77" fmla="*/ 796114 w 2009005"/>
              <a:gd name="connsiteY77" fmla="*/ 302541 h 976997"/>
              <a:gd name="connsiteX78" fmla="*/ 781229 w 2009005"/>
              <a:gd name="connsiteY78" fmla="*/ 298948 h 976997"/>
              <a:gd name="connsiteX79" fmla="*/ 696537 w 2009005"/>
              <a:gd name="connsiteY79" fmla="*/ 252753 h 976997"/>
              <a:gd name="connsiteX80" fmla="*/ 604145 w 2009005"/>
              <a:gd name="connsiteY80" fmla="*/ 291762 h 976997"/>
              <a:gd name="connsiteX81" fmla="*/ 593367 w 2009005"/>
              <a:gd name="connsiteY81" fmla="*/ 378508 h 976997"/>
              <a:gd name="connsiteX82" fmla="*/ 647775 w 2009005"/>
              <a:gd name="connsiteY82" fmla="*/ 420597 h 976997"/>
              <a:gd name="connsiteX83" fmla="*/ 653934 w 2009005"/>
              <a:gd name="connsiteY83" fmla="*/ 421110 h 976997"/>
              <a:gd name="connsiteX84" fmla="*/ 686784 w 2009005"/>
              <a:gd name="connsiteY84" fmla="*/ 441128 h 976997"/>
              <a:gd name="connsiteX85" fmla="*/ 692944 w 2009005"/>
              <a:gd name="connsiteY85" fmla="*/ 467819 h 976997"/>
              <a:gd name="connsiteX86" fmla="*/ 699103 w 2009005"/>
              <a:gd name="connsiteY86" fmla="*/ 491430 h 976997"/>
              <a:gd name="connsiteX87" fmla="*/ 848982 w 2009005"/>
              <a:gd name="connsiteY87" fmla="*/ 520687 h 976997"/>
              <a:gd name="connsiteX88" fmla="*/ 995781 w 2009005"/>
              <a:gd name="connsiteY88" fmla="*/ 390826 h 976997"/>
              <a:gd name="connsiteX89" fmla="*/ 988596 w 2009005"/>
              <a:gd name="connsiteY89" fmla="*/ 268151 h 976997"/>
              <a:gd name="connsiteX90" fmla="*/ 895691 w 2009005"/>
              <a:gd name="connsiteY90" fmla="*/ 211177 h 976997"/>
              <a:gd name="connsiteX91" fmla="*/ 895691 w 2009005"/>
              <a:gd name="connsiteY91" fmla="*/ 211177 h 976997"/>
              <a:gd name="connsiteX92" fmla="*/ 882346 w 2009005"/>
              <a:gd name="connsiteY92" fmla="*/ 202964 h 976997"/>
              <a:gd name="connsiteX93" fmla="*/ 883885 w 2009005"/>
              <a:gd name="connsiteY93" fmla="*/ 194238 h 976997"/>
              <a:gd name="connsiteX94" fmla="*/ 876186 w 2009005"/>
              <a:gd name="connsiteY94" fmla="*/ 136237 h 976997"/>
              <a:gd name="connsiteX95" fmla="*/ 684218 w 2009005"/>
              <a:gd name="connsiteY95" fmla="*/ 2270 h 976997"/>
              <a:gd name="connsiteX96" fmla="*/ 446567 w 2009005"/>
              <a:gd name="connsiteY96" fmla="*/ 101334 h 976997"/>
              <a:gd name="connsiteX97" fmla="*/ 427062 w 2009005"/>
              <a:gd name="connsiteY97" fmla="*/ 130078 h 976997"/>
              <a:gd name="connsiteX98" fmla="*/ 396778 w 2009005"/>
              <a:gd name="connsiteY98" fmla="*/ 232222 h 976997"/>
              <a:gd name="connsiteX99" fmla="*/ 417310 w 2009005"/>
              <a:gd name="connsiteY99" fmla="*/ 315887 h 976997"/>
              <a:gd name="connsiteX100" fmla="*/ 424496 w 2009005"/>
              <a:gd name="connsiteY100" fmla="*/ 333338 h 976997"/>
              <a:gd name="connsiteX101" fmla="*/ 428089 w 2009005"/>
              <a:gd name="connsiteY101" fmla="*/ 342064 h 976997"/>
              <a:gd name="connsiteX102" fmla="*/ 421416 w 2009005"/>
              <a:gd name="connsiteY102" fmla="*/ 355923 h 976997"/>
              <a:gd name="connsiteX103" fmla="*/ 407557 w 2009005"/>
              <a:gd name="connsiteY103" fmla="*/ 349250 h 976997"/>
              <a:gd name="connsiteX104" fmla="*/ 404478 w 2009005"/>
              <a:gd name="connsiteY104" fmla="*/ 342064 h 976997"/>
              <a:gd name="connsiteX105" fmla="*/ 365468 w 2009005"/>
              <a:gd name="connsiteY105" fmla="*/ 308701 h 976997"/>
              <a:gd name="connsiteX106" fmla="*/ 228934 w 2009005"/>
              <a:gd name="connsiteY106" fmla="*/ 315374 h 976997"/>
              <a:gd name="connsiteX107" fmla="*/ 128331 w 2009005"/>
              <a:gd name="connsiteY107" fmla="*/ 465766 h 976997"/>
              <a:gd name="connsiteX108" fmla="*/ 146295 w 2009005"/>
              <a:gd name="connsiteY108" fmla="*/ 516068 h 976997"/>
              <a:gd name="connsiteX109" fmla="*/ 160154 w 2009005"/>
              <a:gd name="connsiteY109" fmla="*/ 537626 h 976997"/>
              <a:gd name="connsiteX110" fmla="*/ 160154 w 2009005"/>
              <a:gd name="connsiteY110" fmla="*/ 537626 h 976997"/>
              <a:gd name="connsiteX111" fmla="*/ 156048 w 2009005"/>
              <a:gd name="connsiteY111" fmla="*/ 552511 h 976997"/>
              <a:gd name="connsiteX112" fmla="*/ 144243 w 2009005"/>
              <a:gd name="connsiteY112" fmla="*/ 551998 h 976997"/>
              <a:gd name="connsiteX113" fmla="*/ 103693 w 2009005"/>
              <a:gd name="connsiteY113" fmla="*/ 565343 h 976997"/>
              <a:gd name="connsiteX114" fmla="*/ 9 w 2009005"/>
              <a:gd name="connsiteY114" fmla="*/ 734214 h 976997"/>
              <a:gd name="connsiteX115" fmla="*/ 59037 w 2009005"/>
              <a:gd name="connsiteY115" fmla="*/ 837384 h 976997"/>
              <a:gd name="connsiteX116" fmla="*/ 177606 w 2009005"/>
              <a:gd name="connsiteY116" fmla="*/ 870747 h 976997"/>
              <a:gd name="connsiteX117" fmla="*/ 230987 w 2009005"/>
              <a:gd name="connsiteY117" fmla="*/ 862535 h 976997"/>
              <a:gd name="connsiteX118" fmla="*/ 307980 w 2009005"/>
              <a:gd name="connsiteY118" fmla="*/ 855349 h 976997"/>
              <a:gd name="connsiteX119" fmla="*/ 422956 w 2009005"/>
              <a:gd name="connsiteY119" fmla="*/ 891279 h 976997"/>
              <a:gd name="connsiteX120" fmla="*/ 530746 w 2009005"/>
              <a:gd name="connsiteY120" fmla="*/ 925669 h 976997"/>
              <a:gd name="connsiteX121" fmla="*/ 673439 w 2009005"/>
              <a:gd name="connsiteY121" fmla="*/ 895385 h 976997"/>
              <a:gd name="connsiteX122" fmla="*/ 697050 w 2009005"/>
              <a:gd name="connsiteY122" fmla="*/ 671593 h 976997"/>
              <a:gd name="connsiteX123" fmla="*/ 553844 w 2009005"/>
              <a:gd name="connsiteY123" fmla="*/ 592547 h 976997"/>
              <a:gd name="connsiteX124" fmla="*/ 444001 w 2009005"/>
              <a:gd name="connsiteY124" fmla="*/ 620265 h 976997"/>
              <a:gd name="connsiteX125" fmla="*/ 430142 w 2009005"/>
              <a:gd name="connsiteY125" fmla="*/ 726514 h 976997"/>
              <a:gd name="connsiteX126" fmla="*/ 459399 w 2009005"/>
              <a:gd name="connsiteY126" fmla="*/ 747046 h 976997"/>
              <a:gd name="connsiteX127" fmla="*/ 529719 w 2009005"/>
              <a:gd name="connsiteY127" fmla="*/ 741400 h 976997"/>
              <a:gd name="connsiteX128" fmla="*/ 543064 w 2009005"/>
              <a:gd name="connsiteY128" fmla="*/ 749099 h 976997"/>
              <a:gd name="connsiteX129" fmla="*/ 535365 w 2009005"/>
              <a:gd name="connsiteY129" fmla="*/ 762444 h 976997"/>
              <a:gd name="connsiteX130" fmla="*/ 452726 w 2009005"/>
              <a:gd name="connsiteY130" fmla="*/ 768090 h 976997"/>
              <a:gd name="connsiteX131" fmla="*/ 413203 w 2009005"/>
              <a:gd name="connsiteY131" fmla="*/ 740886 h 976997"/>
              <a:gd name="connsiteX132" fmla="*/ 430142 w 2009005"/>
              <a:gd name="connsiteY132" fmla="*/ 603840 h 976997"/>
              <a:gd name="connsiteX133" fmla="*/ 556923 w 2009005"/>
              <a:gd name="connsiteY133" fmla="*/ 570989 h 976997"/>
              <a:gd name="connsiteX134" fmla="*/ 715015 w 2009005"/>
              <a:gd name="connsiteY134" fmla="*/ 657734 h 976997"/>
              <a:gd name="connsiteX135" fmla="*/ 737086 w 2009005"/>
              <a:gd name="connsiteY135" fmla="*/ 843543 h 976997"/>
              <a:gd name="connsiteX136" fmla="*/ 875160 w 2009005"/>
              <a:gd name="connsiteY136" fmla="*/ 882553 h 976997"/>
              <a:gd name="connsiteX137" fmla="*/ 1046597 w 2009005"/>
              <a:gd name="connsiteY137" fmla="*/ 976997 h 976997"/>
              <a:gd name="connsiteX138" fmla="*/ 1048650 w 2009005"/>
              <a:gd name="connsiteY138" fmla="*/ 976997 h 976997"/>
              <a:gd name="connsiteX139" fmla="*/ 1181077 w 2009005"/>
              <a:gd name="connsiteY139" fmla="*/ 914376 h 976997"/>
              <a:gd name="connsiteX140" fmla="*/ 1192883 w 2009005"/>
              <a:gd name="connsiteY140" fmla="*/ 905651 h 976997"/>
              <a:gd name="connsiteX141" fmla="*/ 1326337 w 2009005"/>
              <a:gd name="connsiteY141" fmla="*/ 866128 h 976997"/>
              <a:gd name="connsiteX142" fmla="*/ 1373559 w 2009005"/>
              <a:gd name="connsiteY142" fmla="*/ 907191 h 976997"/>
              <a:gd name="connsiteX143" fmla="*/ 1367913 w 2009005"/>
              <a:gd name="connsiteY143" fmla="*/ 921563 h 976997"/>
              <a:gd name="connsiteX144" fmla="*/ 1353541 w 2009005"/>
              <a:gd name="connsiteY144" fmla="*/ 915917 h 976997"/>
              <a:gd name="connsiteX145" fmla="*/ 1320691 w 2009005"/>
              <a:gd name="connsiteY145" fmla="*/ 887172 h 976997"/>
              <a:gd name="connsiteX146" fmla="*/ 1247804 w 2009005"/>
              <a:gd name="connsiteY146" fmla="*/ 898978 h 976997"/>
              <a:gd name="connsiteX147" fmla="*/ 1247804 w 2009005"/>
              <a:gd name="connsiteY147" fmla="*/ 901544 h 976997"/>
              <a:gd name="connsiteX148" fmla="*/ 1296566 w 2009005"/>
              <a:gd name="connsiteY148" fmla="*/ 945174 h 976997"/>
              <a:gd name="connsiteX149" fmla="*/ 1383825 w 2009005"/>
              <a:gd name="connsiteY149" fmla="*/ 953899 h 976997"/>
              <a:gd name="connsiteX150" fmla="*/ 1479809 w 2009005"/>
              <a:gd name="connsiteY150" fmla="*/ 878447 h 976997"/>
              <a:gd name="connsiteX151" fmla="*/ 1468517 w 2009005"/>
              <a:gd name="connsiteY151" fmla="*/ 873827 h 976997"/>
              <a:gd name="connsiteX152" fmla="*/ 1395117 w 2009005"/>
              <a:gd name="connsiteY152" fmla="*/ 794781 h 976997"/>
              <a:gd name="connsiteX153" fmla="*/ 1402303 w 2009005"/>
              <a:gd name="connsiteY153" fmla="*/ 708036 h 976997"/>
              <a:gd name="connsiteX154" fmla="*/ 1459791 w 2009005"/>
              <a:gd name="connsiteY154" fmla="*/ 666973 h 976997"/>
              <a:gd name="connsiteX155" fmla="*/ 1517279 w 2009005"/>
              <a:gd name="connsiteY155" fmla="*/ 688531 h 976997"/>
              <a:gd name="connsiteX156" fmla="*/ 1515739 w 2009005"/>
              <a:gd name="connsiteY156" fmla="*/ 703930 h 976997"/>
              <a:gd name="connsiteX157" fmla="*/ 1500340 w 2009005"/>
              <a:gd name="connsiteY157" fmla="*/ 702390 h 976997"/>
              <a:gd name="connsiteX158" fmla="*/ 1461844 w 2009005"/>
              <a:gd name="connsiteY158" fmla="*/ 688531 h 976997"/>
              <a:gd name="connsiteX159" fmla="*/ 1421295 w 2009005"/>
              <a:gd name="connsiteY159" fmla="*/ 717789 h 976997"/>
              <a:gd name="connsiteX160" fmla="*/ 1415648 w 2009005"/>
              <a:gd name="connsiteY160" fmla="*/ 787595 h 976997"/>
              <a:gd name="connsiteX161" fmla="*/ 1477756 w 2009005"/>
              <a:gd name="connsiteY161" fmla="*/ 854322 h 976997"/>
              <a:gd name="connsiteX162" fmla="*/ 1628148 w 2009005"/>
              <a:gd name="connsiteY162" fmla="*/ 849190 h 976997"/>
              <a:gd name="connsiteX163" fmla="*/ 1705141 w 2009005"/>
              <a:gd name="connsiteY163" fmla="*/ 784516 h 976997"/>
              <a:gd name="connsiteX164" fmla="*/ 1753390 w 2009005"/>
              <a:gd name="connsiteY164" fmla="*/ 737807 h 976997"/>
              <a:gd name="connsiteX165" fmla="*/ 1833975 w 2009005"/>
              <a:gd name="connsiteY165" fmla="*/ 702903 h 976997"/>
              <a:gd name="connsiteX166" fmla="*/ 1917641 w 2009005"/>
              <a:gd name="connsiteY166" fmla="*/ 735754 h 976997"/>
              <a:gd name="connsiteX167" fmla="*/ 1990527 w 2009005"/>
              <a:gd name="connsiteY167" fmla="*/ 764498 h 976997"/>
              <a:gd name="connsiteX168" fmla="*/ 2009005 w 2009005"/>
              <a:gd name="connsiteY168" fmla="*/ 760391 h 9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009005" h="976997">
                <a:moveTo>
                  <a:pt x="2009005" y="760391"/>
                </a:moveTo>
                <a:cubicBezTo>
                  <a:pt x="1980261" y="748586"/>
                  <a:pt x="1964350" y="729594"/>
                  <a:pt x="1954084" y="714196"/>
                </a:cubicBezTo>
                <a:cubicBezTo>
                  <a:pt x="1946898" y="703930"/>
                  <a:pt x="1942278" y="693151"/>
                  <a:pt x="1938172" y="682372"/>
                </a:cubicBezTo>
                <a:cubicBezTo>
                  <a:pt x="1929959" y="662354"/>
                  <a:pt x="1922774" y="645416"/>
                  <a:pt x="1902755" y="637716"/>
                </a:cubicBezTo>
                <a:cubicBezTo>
                  <a:pt x="1865799" y="622831"/>
                  <a:pt x="1818577" y="636176"/>
                  <a:pt x="1786753" y="644902"/>
                </a:cubicBezTo>
                <a:cubicBezTo>
                  <a:pt x="1735938" y="658761"/>
                  <a:pt x="1694875" y="652602"/>
                  <a:pt x="1668698" y="626424"/>
                </a:cubicBezTo>
                <a:cubicBezTo>
                  <a:pt x="1664591" y="631557"/>
                  <a:pt x="1660485" y="636176"/>
                  <a:pt x="1656892" y="640796"/>
                </a:cubicBezTo>
                <a:cubicBezTo>
                  <a:pt x="1641493" y="658761"/>
                  <a:pt x="1626608" y="675699"/>
                  <a:pt x="1624555" y="698284"/>
                </a:cubicBezTo>
                <a:cubicBezTo>
                  <a:pt x="1624042" y="701877"/>
                  <a:pt x="1625069" y="704956"/>
                  <a:pt x="1627121" y="706496"/>
                </a:cubicBezTo>
                <a:cubicBezTo>
                  <a:pt x="1632254" y="710089"/>
                  <a:pt x="1633281" y="716762"/>
                  <a:pt x="1630201" y="721895"/>
                </a:cubicBezTo>
                <a:cubicBezTo>
                  <a:pt x="1628148" y="724975"/>
                  <a:pt x="1624555" y="726514"/>
                  <a:pt x="1620962" y="726514"/>
                </a:cubicBezTo>
                <a:cubicBezTo>
                  <a:pt x="1618909" y="726514"/>
                  <a:pt x="1616856" y="726001"/>
                  <a:pt x="1614803" y="724461"/>
                </a:cubicBezTo>
                <a:cubicBezTo>
                  <a:pt x="1606077" y="718815"/>
                  <a:pt x="1601971" y="708036"/>
                  <a:pt x="1602997" y="696231"/>
                </a:cubicBezTo>
                <a:cubicBezTo>
                  <a:pt x="1606077" y="666973"/>
                  <a:pt x="1623528" y="646442"/>
                  <a:pt x="1640467" y="626937"/>
                </a:cubicBezTo>
                <a:cubicBezTo>
                  <a:pt x="1653299" y="612052"/>
                  <a:pt x="1665105" y="598193"/>
                  <a:pt x="1670751" y="580742"/>
                </a:cubicBezTo>
                <a:cubicBezTo>
                  <a:pt x="1678450" y="556104"/>
                  <a:pt x="1672290" y="528900"/>
                  <a:pt x="1653299" y="505289"/>
                </a:cubicBezTo>
                <a:cubicBezTo>
                  <a:pt x="1617369" y="460633"/>
                  <a:pt x="1542943" y="434456"/>
                  <a:pt x="1489048" y="466792"/>
                </a:cubicBezTo>
                <a:cubicBezTo>
                  <a:pt x="1477242" y="473978"/>
                  <a:pt x="1460817" y="486811"/>
                  <a:pt x="1452605" y="500156"/>
                </a:cubicBezTo>
                <a:cubicBezTo>
                  <a:pt x="1433613" y="541219"/>
                  <a:pt x="1400250" y="563290"/>
                  <a:pt x="1355081" y="565343"/>
                </a:cubicBezTo>
                <a:cubicBezTo>
                  <a:pt x="1350974" y="565343"/>
                  <a:pt x="1346868" y="564830"/>
                  <a:pt x="1342762" y="564317"/>
                </a:cubicBezTo>
                <a:cubicBezTo>
                  <a:pt x="1338656" y="563803"/>
                  <a:pt x="1330443" y="562777"/>
                  <a:pt x="1327877" y="564317"/>
                </a:cubicBezTo>
                <a:cubicBezTo>
                  <a:pt x="1327877" y="564317"/>
                  <a:pt x="1327877" y="565343"/>
                  <a:pt x="1327877" y="566370"/>
                </a:cubicBezTo>
                <a:cubicBezTo>
                  <a:pt x="1327877" y="574069"/>
                  <a:pt x="1328390" y="581768"/>
                  <a:pt x="1328903" y="589467"/>
                </a:cubicBezTo>
                <a:cubicBezTo>
                  <a:pt x="1330956" y="615132"/>
                  <a:pt x="1333010" y="641309"/>
                  <a:pt x="1317611" y="667487"/>
                </a:cubicBezTo>
                <a:cubicBezTo>
                  <a:pt x="1276548" y="737807"/>
                  <a:pt x="1189290" y="766037"/>
                  <a:pt x="1126669" y="768604"/>
                </a:cubicBezTo>
                <a:cubicBezTo>
                  <a:pt x="1123589" y="768604"/>
                  <a:pt x="1120510" y="768604"/>
                  <a:pt x="1117430" y="768604"/>
                </a:cubicBezTo>
                <a:cubicBezTo>
                  <a:pt x="1041464" y="768604"/>
                  <a:pt x="947019" y="730108"/>
                  <a:pt x="906983" y="653115"/>
                </a:cubicBezTo>
                <a:cubicBezTo>
                  <a:pt x="904417" y="647982"/>
                  <a:pt x="906470" y="641309"/>
                  <a:pt x="911603" y="638229"/>
                </a:cubicBezTo>
                <a:cubicBezTo>
                  <a:pt x="916736" y="635663"/>
                  <a:pt x="923408" y="637716"/>
                  <a:pt x="926488" y="642849"/>
                </a:cubicBezTo>
                <a:cubicBezTo>
                  <a:pt x="963958" y="714709"/>
                  <a:pt x="1054809" y="749099"/>
                  <a:pt x="1125642" y="746019"/>
                </a:cubicBezTo>
                <a:cubicBezTo>
                  <a:pt x="1182617" y="743453"/>
                  <a:pt x="1261663" y="718815"/>
                  <a:pt x="1298106" y="655681"/>
                </a:cubicBezTo>
                <a:cubicBezTo>
                  <a:pt x="1309912" y="635150"/>
                  <a:pt x="1308372" y="614619"/>
                  <a:pt x="1306832" y="590494"/>
                </a:cubicBezTo>
                <a:cubicBezTo>
                  <a:pt x="1306319" y="582795"/>
                  <a:pt x="1305805" y="574582"/>
                  <a:pt x="1305292" y="566370"/>
                </a:cubicBezTo>
                <a:cubicBezTo>
                  <a:pt x="1305292" y="558157"/>
                  <a:pt x="1307345" y="551998"/>
                  <a:pt x="1312478" y="547378"/>
                </a:cubicBezTo>
                <a:cubicBezTo>
                  <a:pt x="1321204" y="539679"/>
                  <a:pt x="1334036" y="540705"/>
                  <a:pt x="1344302" y="542245"/>
                </a:cubicBezTo>
                <a:cubicBezTo>
                  <a:pt x="1347895" y="542759"/>
                  <a:pt x="1350974" y="542759"/>
                  <a:pt x="1353541" y="542759"/>
                </a:cubicBezTo>
                <a:cubicBezTo>
                  <a:pt x="1389471" y="541219"/>
                  <a:pt x="1415135" y="524794"/>
                  <a:pt x="1430534" y="492970"/>
                </a:cubicBezTo>
                <a:cubicBezTo>
                  <a:pt x="1430534" y="492457"/>
                  <a:pt x="1431047" y="491430"/>
                  <a:pt x="1431560" y="490917"/>
                </a:cubicBezTo>
                <a:cubicBezTo>
                  <a:pt x="1432073" y="490404"/>
                  <a:pt x="1432587" y="489377"/>
                  <a:pt x="1432587" y="488864"/>
                </a:cubicBezTo>
                <a:cubicBezTo>
                  <a:pt x="1432587" y="488864"/>
                  <a:pt x="1432587" y="488350"/>
                  <a:pt x="1432587" y="488350"/>
                </a:cubicBezTo>
                <a:cubicBezTo>
                  <a:pt x="1460304" y="424703"/>
                  <a:pt x="1440286" y="329232"/>
                  <a:pt x="1403843" y="286116"/>
                </a:cubicBezTo>
                <a:cubicBezTo>
                  <a:pt x="1369966" y="246593"/>
                  <a:pt x="1299133" y="216310"/>
                  <a:pt x="1247291" y="234788"/>
                </a:cubicBezTo>
                <a:cubicBezTo>
                  <a:pt x="1227786" y="241461"/>
                  <a:pt x="1211874" y="228628"/>
                  <a:pt x="1199042" y="217849"/>
                </a:cubicBezTo>
                <a:cubicBezTo>
                  <a:pt x="1195449" y="214770"/>
                  <a:pt x="1191856" y="211690"/>
                  <a:pt x="1188263" y="209637"/>
                </a:cubicBezTo>
                <a:cubicBezTo>
                  <a:pt x="1164139" y="193725"/>
                  <a:pt x="1127183" y="189105"/>
                  <a:pt x="1093306" y="197831"/>
                </a:cubicBezTo>
                <a:cubicBezTo>
                  <a:pt x="1067641" y="204504"/>
                  <a:pt x="1032738" y="221442"/>
                  <a:pt x="1010667" y="264045"/>
                </a:cubicBezTo>
                <a:cubicBezTo>
                  <a:pt x="1032738" y="304595"/>
                  <a:pt x="1029145" y="354896"/>
                  <a:pt x="1017339" y="392366"/>
                </a:cubicBezTo>
                <a:cubicBezTo>
                  <a:pt x="1017339" y="393393"/>
                  <a:pt x="1017339" y="394419"/>
                  <a:pt x="1017339" y="395446"/>
                </a:cubicBezTo>
                <a:cubicBezTo>
                  <a:pt x="1012720" y="441128"/>
                  <a:pt x="1051216" y="493997"/>
                  <a:pt x="1099978" y="508369"/>
                </a:cubicBezTo>
                <a:cubicBezTo>
                  <a:pt x="1148740" y="522740"/>
                  <a:pt x="1216494" y="505802"/>
                  <a:pt x="1235999" y="457553"/>
                </a:cubicBezTo>
                <a:cubicBezTo>
                  <a:pt x="1243185" y="439075"/>
                  <a:pt x="1243185" y="419570"/>
                  <a:pt x="1234972" y="401092"/>
                </a:cubicBezTo>
                <a:cubicBezTo>
                  <a:pt x="1224193" y="376454"/>
                  <a:pt x="1201095" y="355923"/>
                  <a:pt x="1173378" y="345144"/>
                </a:cubicBezTo>
                <a:cubicBezTo>
                  <a:pt x="1159519" y="340011"/>
                  <a:pt x="1131289" y="334365"/>
                  <a:pt x="1115377" y="342578"/>
                </a:cubicBezTo>
                <a:cubicBezTo>
                  <a:pt x="1110244" y="345144"/>
                  <a:pt x="1107677" y="348737"/>
                  <a:pt x="1106138" y="353870"/>
                </a:cubicBezTo>
                <a:cubicBezTo>
                  <a:pt x="1105111" y="358489"/>
                  <a:pt x="1105625" y="362596"/>
                  <a:pt x="1108191" y="366702"/>
                </a:cubicBezTo>
                <a:cubicBezTo>
                  <a:pt x="1112810" y="373888"/>
                  <a:pt x="1123076" y="380561"/>
                  <a:pt x="1135395" y="383127"/>
                </a:cubicBezTo>
                <a:cubicBezTo>
                  <a:pt x="1141554" y="384667"/>
                  <a:pt x="1145147" y="390313"/>
                  <a:pt x="1143607" y="396473"/>
                </a:cubicBezTo>
                <a:cubicBezTo>
                  <a:pt x="1142068" y="402119"/>
                  <a:pt x="1136422" y="406225"/>
                  <a:pt x="1130262" y="404685"/>
                </a:cubicBezTo>
                <a:cubicBezTo>
                  <a:pt x="1116403" y="401605"/>
                  <a:pt x="1098438" y="392880"/>
                  <a:pt x="1089199" y="377994"/>
                </a:cubicBezTo>
                <a:cubicBezTo>
                  <a:pt x="1083553" y="368755"/>
                  <a:pt x="1082013" y="359003"/>
                  <a:pt x="1084580" y="348224"/>
                </a:cubicBezTo>
                <a:cubicBezTo>
                  <a:pt x="1087660" y="336932"/>
                  <a:pt x="1094332" y="328206"/>
                  <a:pt x="1105111" y="322559"/>
                </a:cubicBezTo>
                <a:cubicBezTo>
                  <a:pt x="1129235" y="310241"/>
                  <a:pt x="1165165" y="318453"/>
                  <a:pt x="1181077" y="324613"/>
                </a:cubicBezTo>
                <a:cubicBezTo>
                  <a:pt x="1214441" y="337445"/>
                  <a:pt x="1242158" y="362596"/>
                  <a:pt x="1254990" y="392366"/>
                </a:cubicBezTo>
                <a:cubicBezTo>
                  <a:pt x="1265256" y="416491"/>
                  <a:pt x="1265769" y="441642"/>
                  <a:pt x="1256017" y="465766"/>
                </a:cubicBezTo>
                <a:cubicBezTo>
                  <a:pt x="1237539" y="511962"/>
                  <a:pt x="1185697" y="535573"/>
                  <a:pt x="1135908" y="535573"/>
                </a:cubicBezTo>
                <a:cubicBezTo>
                  <a:pt x="1121536" y="535573"/>
                  <a:pt x="1107164" y="533519"/>
                  <a:pt x="1093819" y="529413"/>
                </a:cubicBezTo>
                <a:cubicBezTo>
                  <a:pt x="1048137" y="516068"/>
                  <a:pt x="1011180" y="475518"/>
                  <a:pt x="999375" y="432402"/>
                </a:cubicBezTo>
                <a:cubicBezTo>
                  <a:pt x="969604" y="482704"/>
                  <a:pt x="915709" y="523767"/>
                  <a:pt x="854628" y="542245"/>
                </a:cubicBezTo>
                <a:cubicBezTo>
                  <a:pt x="805866" y="557131"/>
                  <a:pt x="715528" y="559697"/>
                  <a:pt x="680111" y="503749"/>
                </a:cubicBezTo>
                <a:cubicBezTo>
                  <a:pt x="672926" y="492457"/>
                  <a:pt x="671899" y="481165"/>
                  <a:pt x="670872" y="470386"/>
                </a:cubicBezTo>
                <a:cubicBezTo>
                  <a:pt x="670359" y="463200"/>
                  <a:pt x="669333" y="456013"/>
                  <a:pt x="666766" y="450881"/>
                </a:cubicBezTo>
                <a:cubicBezTo>
                  <a:pt x="663686" y="444721"/>
                  <a:pt x="661633" y="444208"/>
                  <a:pt x="651368" y="443181"/>
                </a:cubicBezTo>
                <a:cubicBezTo>
                  <a:pt x="649314" y="443181"/>
                  <a:pt x="646748" y="442668"/>
                  <a:pt x="644695" y="442668"/>
                </a:cubicBezTo>
                <a:cubicBezTo>
                  <a:pt x="611845" y="438048"/>
                  <a:pt x="585667" y="418030"/>
                  <a:pt x="572835" y="387233"/>
                </a:cubicBezTo>
                <a:cubicBezTo>
                  <a:pt x="557950" y="351817"/>
                  <a:pt x="563083" y="309727"/>
                  <a:pt x="586180" y="278930"/>
                </a:cubicBezTo>
                <a:cubicBezTo>
                  <a:pt x="610305" y="246593"/>
                  <a:pt x="651881" y="229142"/>
                  <a:pt x="697563" y="231195"/>
                </a:cubicBezTo>
                <a:cubicBezTo>
                  <a:pt x="741706" y="233248"/>
                  <a:pt x="779689" y="254806"/>
                  <a:pt x="799707" y="287656"/>
                </a:cubicBezTo>
                <a:cubicBezTo>
                  <a:pt x="802787" y="292789"/>
                  <a:pt x="801247" y="299462"/>
                  <a:pt x="796114" y="302541"/>
                </a:cubicBezTo>
                <a:cubicBezTo>
                  <a:pt x="790981" y="305621"/>
                  <a:pt x="784308" y="304081"/>
                  <a:pt x="781229" y="298948"/>
                </a:cubicBezTo>
                <a:cubicBezTo>
                  <a:pt x="764803" y="272258"/>
                  <a:pt x="733493" y="254806"/>
                  <a:pt x="696537" y="252753"/>
                </a:cubicBezTo>
                <a:cubicBezTo>
                  <a:pt x="659067" y="250700"/>
                  <a:pt x="623137" y="265585"/>
                  <a:pt x="604145" y="291762"/>
                </a:cubicBezTo>
                <a:cubicBezTo>
                  <a:pt x="585667" y="315887"/>
                  <a:pt x="581561" y="350277"/>
                  <a:pt x="593367" y="378508"/>
                </a:cubicBezTo>
                <a:cubicBezTo>
                  <a:pt x="603119" y="402119"/>
                  <a:pt x="622624" y="417517"/>
                  <a:pt x="647775" y="420597"/>
                </a:cubicBezTo>
                <a:cubicBezTo>
                  <a:pt x="649828" y="421110"/>
                  <a:pt x="651881" y="421110"/>
                  <a:pt x="653934" y="421110"/>
                </a:cubicBezTo>
                <a:cubicBezTo>
                  <a:pt x="665226" y="422137"/>
                  <a:pt x="678572" y="423677"/>
                  <a:pt x="686784" y="441128"/>
                </a:cubicBezTo>
                <a:cubicBezTo>
                  <a:pt x="690891" y="450367"/>
                  <a:pt x="691917" y="459093"/>
                  <a:pt x="692944" y="467819"/>
                </a:cubicBezTo>
                <a:cubicBezTo>
                  <a:pt x="693970" y="477058"/>
                  <a:pt x="694483" y="484757"/>
                  <a:pt x="699103" y="491430"/>
                </a:cubicBezTo>
                <a:cubicBezTo>
                  <a:pt x="726307" y="534546"/>
                  <a:pt x="803300" y="534546"/>
                  <a:pt x="848982" y="520687"/>
                </a:cubicBezTo>
                <a:cubicBezTo>
                  <a:pt x="917249" y="500156"/>
                  <a:pt x="974737" y="449341"/>
                  <a:pt x="995781" y="390826"/>
                </a:cubicBezTo>
                <a:cubicBezTo>
                  <a:pt x="1007587" y="357463"/>
                  <a:pt x="1012720" y="305108"/>
                  <a:pt x="988596" y="268151"/>
                </a:cubicBezTo>
                <a:cubicBezTo>
                  <a:pt x="972170" y="242487"/>
                  <a:pt x="937780" y="201424"/>
                  <a:pt x="895691" y="211177"/>
                </a:cubicBezTo>
                <a:cubicBezTo>
                  <a:pt x="895691" y="211177"/>
                  <a:pt x="895691" y="211177"/>
                  <a:pt x="895691" y="211177"/>
                </a:cubicBezTo>
                <a:cubicBezTo>
                  <a:pt x="890045" y="212717"/>
                  <a:pt x="883885" y="208610"/>
                  <a:pt x="882346" y="202964"/>
                </a:cubicBezTo>
                <a:cubicBezTo>
                  <a:pt x="881832" y="199884"/>
                  <a:pt x="882346" y="196805"/>
                  <a:pt x="883885" y="194238"/>
                </a:cubicBezTo>
                <a:cubicBezTo>
                  <a:pt x="884912" y="183973"/>
                  <a:pt x="878239" y="143423"/>
                  <a:pt x="876186" y="136237"/>
                </a:cubicBezTo>
                <a:cubicBezTo>
                  <a:pt x="851549" y="54625"/>
                  <a:pt x="760697" y="13562"/>
                  <a:pt x="684218" y="2270"/>
                </a:cubicBezTo>
                <a:cubicBezTo>
                  <a:pt x="596959" y="-10049"/>
                  <a:pt x="504055" y="28447"/>
                  <a:pt x="446567" y="101334"/>
                </a:cubicBezTo>
                <a:cubicBezTo>
                  <a:pt x="439381" y="110573"/>
                  <a:pt x="432708" y="120325"/>
                  <a:pt x="427062" y="130078"/>
                </a:cubicBezTo>
                <a:cubicBezTo>
                  <a:pt x="408071" y="162415"/>
                  <a:pt x="397292" y="197831"/>
                  <a:pt x="396778" y="232222"/>
                </a:cubicBezTo>
                <a:cubicBezTo>
                  <a:pt x="395752" y="264558"/>
                  <a:pt x="406018" y="288169"/>
                  <a:pt x="417310" y="315887"/>
                </a:cubicBezTo>
                <a:cubicBezTo>
                  <a:pt x="419876" y="321533"/>
                  <a:pt x="421929" y="327179"/>
                  <a:pt x="424496" y="333338"/>
                </a:cubicBezTo>
                <a:cubicBezTo>
                  <a:pt x="426036" y="336418"/>
                  <a:pt x="427062" y="338985"/>
                  <a:pt x="428089" y="342064"/>
                </a:cubicBezTo>
                <a:cubicBezTo>
                  <a:pt x="429629" y="347711"/>
                  <a:pt x="427062" y="353870"/>
                  <a:pt x="421416" y="355923"/>
                </a:cubicBezTo>
                <a:cubicBezTo>
                  <a:pt x="415770" y="357976"/>
                  <a:pt x="409610" y="354896"/>
                  <a:pt x="407557" y="349250"/>
                </a:cubicBezTo>
                <a:cubicBezTo>
                  <a:pt x="406531" y="346684"/>
                  <a:pt x="405504" y="344117"/>
                  <a:pt x="404478" y="342064"/>
                </a:cubicBezTo>
                <a:cubicBezTo>
                  <a:pt x="397805" y="327692"/>
                  <a:pt x="384460" y="316400"/>
                  <a:pt x="365468" y="308701"/>
                </a:cubicBezTo>
                <a:cubicBezTo>
                  <a:pt x="321839" y="291249"/>
                  <a:pt x="259732" y="298435"/>
                  <a:pt x="228934" y="315374"/>
                </a:cubicBezTo>
                <a:cubicBezTo>
                  <a:pt x="174526" y="345657"/>
                  <a:pt x="131924" y="408791"/>
                  <a:pt x="128331" y="465766"/>
                </a:cubicBezTo>
                <a:cubicBezTo>
                  <a:pt x="126791" y="487837"/>
                  <a:pt x="135003" y="499643"/>
                  <a:pt x="146295" y="516068"/>
                </a:cubicBezTo>
                <a:cubicBezTo>
                  <a:pt x="150915" y="522740"/>
                  <a:pt x="155535" y="529413"/>
                  <a:pt x="160154" y="537626"/>
                </a:cubicBezTo>
                <a:cubicBezTo>
                  <a:pt x="160154" y="537626"/>
                  <a:pt x="160154" y="537626"/>
                  <a:pt x="160154" y="537626"/>
                </a:cubicBezTo>
                <a:cubicBezTo>
                  <a:pt x="163234" y="542759"/>
                  <a:pt x="161181" y="549431"/>
                  <a:pt x="156048" y="552511"/>
                </a:cubicBezTo>
                <a:cubicBezTo>
                  <a:pt x="151942" y="554564"/>
                  <a:pt x="147835" y="554051"/>
                  <a:pt x="144243" y="551998"/>
                </a:cubicBezTo>
                <a:cubicBezTo>
                  <a:pt x="135517" y="551998"/>
                  <a:pt x="108826" y="562263"/>
                  <a:pt x="103693" y="565343"/>
                </a:cubicBezTo>
                <a:cubicBezTo>
                  <a:pt x="44152" y="601786"/>
                  <a:pt x="523" y="672620"/>
                  <a:pt x="9" y="734214"/>
                </a:cubicBezTo>
                <a:cubicBezTo>
                  <a:pt x="-504" y="777330"/>
                  <a:pt x="20028" y="813260"/>
                  <a:pt x="59037" y="837384"/>
                </a:cubicBezTo>
                <a:cubicBezTo>
                  <a:pt x="94454" y="859455"/>
                  <a:pt x="137056" y="871774"/>
                  <a:pt x="177606" y="870747"/>
                </a:cubicBezTo>
                <a:cubicBezTo>
                  <a:pt x="195571" y="870234"/>
                  <a:pt x="212509" y="866641"/>
                  <a:pt x="230987" y="862535"/>
                </a:cubicBezTo>
                <a:cubicBezTo>
                  <a:pt x="255625" y="857402"/>
                  <a:pt x="281289" y="851756"/>
                  <a:pt x="307980" y="855349"/>
                </a:cubicBezTo>
                <a:cubicBezTo>
                  <a:pt x="348530" y="860482"/>
                  <a:pt x="386513" y="876394"/>
                  <a:pt x="422956" y="891279"/>
                </a:cubicBezTo>
                <a:cubicBezTo>
                  <a:pt x="457859" y="905651"/>
                  <a:pt x="493276" y="920536"/>
                  <a:pt x="530746" y="925669"/>
                </a:cubicBezTo>
                <a:cubicBezTo>
                  <a:pt x="552817" y="928749"/>
                  <a:pt x="628270" y="935935"/>
                  <a:pt x="673439" y="895385"/>
                </a:cubicBezTo>
                <a:cubicBezTo>
                  <a:pt x="737086" y="837897"/>
                  <a:pt x="747865" y="735754"/>
                  <a:pt x="697050" y="671593"/>
                </a:cubicBezTo>
                <a:cubicBezTo>
                  <a:pt x="662660" y="628990"/>
                  <a:pt x="609278" y="599220"/>
                  <a:pt x="553844" y="592547"/>
                </a:cubicBezTo>
                <a:cubicBezTo>
                  <a:pt x="511754" y="587414"/>
                  <a:pt x="470691" y="598193"/>
                  <a:pt x="444001" y="620265"/>
                </a:cubicBezTo>
                <a:cubicBezTo>
                  <a:pt x="410637" y="647982"/>
                  <a:pt x="404478" y="695717"/>
                  <a:pt x="430142" y="726514"/>
                </a:cubicBezTo>
                <a:cubicBezTo>
                  <a:pt x="437841" y="736267"/>
                  <a:pt x="448620" y="743453"/>
                  <a:pt x="459399" y="747046"/>
                </a:cubicBezTo>
                <a:cubicBezTo>
                  <a:pt x="481984" y="754232"/>
                  <a:pt x="508161" y="747046"/>
                  <a:pt x="529719" y="741400"/>
                </a:cubicBezTo>
                <a:cubicBezTo>
                  <a:pt x="535365" y="739860"/>
                  <a:pt x="541525" y="743453"/>
                  <a:pt x="543064" y="749099"/>
                </a:cubicBezTo>
                <a:cubicBezTo>
                  <a:pt x="544605" y="754745"/>
                  <a:pt x="541011" y="760905"/>
                  <a:pt x="535365" y="762444"/>
                </a:cubicBezTo>
                <a:cubicBezTo>
                  <a:pt x="511241" y="769117"/>
                  <a:pt x="481470" y="776816"/>
                  <a:pt x="452726" y="768090"/>
                </a:cubicBezTo>
                <a:cubicBezTo>
                  <a:pt x="437328" y="763471"/>
                  <a:pt x="423983" y="753718"/>
                  <a:pt x="413203" y="740886"/>
                </a:cubicBezTo>
                <a:cubicBezTo>
                  <a:pt x="379840" y="700337"/>
                  <a:pt x="387539" y="639256"/>
                  <a:pt x="430142" y="603840"/>
                </a:cubicBezTo>
                <a:cubicBezTo>
                  <a:pt x="461452" y="577662"/>
                  <a:pt x="508675" y="565343"/>
                  <a:pt x="556923" y="570989"/>
                </a:cubicBezTo>
                <a:cubicBezTo>
                  <a:pt x="618004" y="578175"/>
                  <a:pt x="677032" y="610512"/>
                  <a:pt x="715015" y="657734"/>
                </a:cubicBezTo>
                <a:cubicBezTo>
                  <a:pt x="757104" y="710089"/>
                  <a:pt x="763264" y="782463"/>
                  <a:pt x="737086" y="843543"/>
                </a:cubicBezTo>
                <a:cubicBezTo>
                  <a:pt x="785335" y="830198"/>
                  <a:pt x="846416" y="853809"/>
                  <a:pt x="875160" y="882553"/>
                </a:cubicBezTo>
                <a:cubicBezTo>
                  <a:pt x="921355" y="929775"/>
                  <a:pt x="973197" y="975457"/>
                  <a:pt x="1046597" y="976997"/>
                </a:cubicBezTo>
                <a:cubicBezTo>
                  <a:pt x="1047110" y="976997"/>
                  <a:pt x="1048137" y="976997"/>
                  <a:pt x="1048650" y="976997"/>
                </a:cubicBezTo>
                <a:cubicBezTo>
                  <a:pt x="1099465" y="976997"/>
                  <a:pt x="1141041" y="945174"/>
                  <a:pt x="1181077" y="914376"/>
                </a:cubicBezTo>
                <a:cubicBezTo>
                  <a:pt x="1185184" y="911297"/>
                  <a:pt x="1188777" y="908217"/>
                  <a:pt x="1192883" y="905651"/>
                </a:cubicBezTo>
                <a:cubicBezTo>
                  <a:pt x="1220087" y="885120"/>
                  <a:pt x="1278601" y="853809"/>
                  <a:pt x="1326337" y="866128"/>
                </a:cubicBezTo>
                <a:cubicBezTo>
                  <a:pt x="1347895" y="871774"/>
                  <a:pt x="1363807" y="885633"/>
                  <a:pt x="1373559" y="907191"/>
                </a:cubicBezTo>
                <a:cubicBezTo>
                  <a:pt x="1376126" y="912837"/>
                  <a:pt x="1373559" y="918996"/>
                  <a:pt x="1367913" y="921563"/>
                </a:cubicBezTo>
                <a:cubicBezTo>
                  <a:pt x="1362267" y="924129"/>
                  <a:pt x="1356107" y="921563"/>
                  <a:pt x="1353541" y="915917"/>
                </a:cubicBezTo>
                <a:cubicBezTo>
                  <a:pt x="1346868" y="900518"/>
                  <a:pt x="1336089" y="891279"/>
                  <a:pt x="1320691" y="887172"/>
                </a:cubicBezTo>
                <a:cubicBezTo>
                  <a:pt x="1300159" y="882040"/>
                  <a:pt x="1272955" y="887686"/>
                  <a:pt x="1247804" y="898978"/>
                </a:cubicBezTo>
                <a:cubicBezTo>
                  <a:pt x="1247804" y="900005"/>
                  <a:pt x="1247804" y="900518"/>
                  <a:pt x="1247804" y="901544"/>
                </a:cubicBezTo>
                <a:cubicBezTo>
                  <a:pt x="1245238" y="914890"/>
                  <a:pt x="1275522" y="936961"/>
                  <a:pt x="1296566" y="945174"/>
                </a:cubicBezTo>
                <a:cubicBezTo>
                  <a:pt x="1321204" y="954926"/>
                  <a:pt x="1352001" y="958006"/>
                  <a:pt x="1383825" y="953899"/>
                </a:cubicBezTo>
                <a:cubicBezTo>
                  <a:pt x="1425914" y="948253"/>
                  <a:pt x="1472623" y="925669"/>
                  <a:pt x="1479809" y="878447"/>
                </a:cubicBezTo>
                <a:cubicBezTo>
                  <a:pt x="1476216" y="876907"/>
                  <a:pt x="1472109" y="875367"/>
                  <a:pt x="1468517" y="873827"/>
                </a:cubicBezTo>
                <a:cubicBezTo>
                  <a:pt x="1433100" y="856889"/>
                  <a:pt x="1406409" y="828145"/>
                  <a:pt x="1395117" y="794781"/>
                </a:cubicBezTo>
                <a:cubicBezTo>
                  <a:pt x="1385365" y="766037"/>
                  <a:pt x="1387931" y="735754"/>
                  <a:pt x="1402303" y="708036"/>
                </a:cubicBezTo>
                <a:cubicBezTo>
                  <a:pt x="1414108" y="684425"/>
                  <a:pt x="1435153" y="669540"/>
                  <a:pt x="1459791" y="666973"/>
                </a:cubicBezTo>
                <a:cubicBezTo>
                  <a:pt x="1482375" y="664407"/>
                  <a:pt x="1504447" y="672620"/>
                  <a:pt x="1517279" y="688531"/>
                </a:cubicBezTo>
                <a:cubicBezTo>
                  <a:pt x="1520872" y="693151"/>
                  <a:pt x="1520358" y="700337"/>
                  <a:pt x="1515739" y="703930"/>
                </a:cubicBezTo>
                <a:cubicBezTo>
                  <a:pt x="1511119" y="707523"/>
                  <a:pt x="1503933" y="707010"/>
                  <a:pt x="1500340" y="702390"/>
                </a:cubicBezTo>
                <a:cubicBezTo>
                  <a:pt x="1492128" y="692638"/>
                  <a:pt x="1477242" y="686992"/>
                  <a:pt x="1461844" y="688531"/>
                </a:cubicBezTo>
                <a:cubicBezTo>
                  <a:pt x="1451578" y="689558"/>
                  <a:pt x="1433100" y="694691"/>
                  <a:pt x="1421295" y="717789"/>
                </a:cubicBezTo>
                <a:cubicBezTo>
                  <a:pt x="1409489" y="740373"/>
                  <a:pt x="1407949" y="764498"/>
                  <a:pt x="1415648" y="787595"/>
                </a:cubicBezTo>
                <a:cubicBezTo>
                  <a:pt x="1424888" y="815313"/>
                  <a:pt x="1447472" y="839950"/>
                  <a:pt x="1477756" y="854322"/>
                </a:cubicBezTo>
                <a:cubicBezTo>
                  <a:pt x="1522412" y="875880"/>
                  <a:pt x="1577333" y="873827"/>
                  <a:pt x="1628148" y="849190"/>
                </a:cubicBezTo>
                <a:cubicBezTo>
                  <a:pt x="1657919" y="834817"/>
                  <a:pt x="1681016" y="810180"/>
                  <a:pt x="1705141" y="784516"/>
                </a:cubicBezTo>
                <a:cubicBezTo>
                  <a:pt x="1720539" y="768604"/>
                  <a:pt x="1735938" y="751665"/>
                  <a:pt x="1753390" y="737807"/>
                </a:cubicBezTo>
                <a:cubicBezTo>
                  <a:pt x="1771355" y="723435"/>
                  <a:pt x="1799585" y="703930"/>
                  <a:pt x="1833975" y="702903"/>
                </a:cubicBezTo>
                <a:cubicBezTo>
                  <a:pt x="1867339" y="701877"/>
                  <a:pt x="1893003" y="718815"/>
                  <a:pt x="1917641" y="735754"/>
                </a:cubicBezTo>
                <a:cubicBezTo>
                  <a:pt x="1941252" y="751665"/>
                  <a:pt x="1963323" y="766551"/>
                  <a:pt x="1990527" y="764498"/>
                </a:cubicBezTo>
                <a:cubicBezTo>
                  <a:pt x="1994633" y="763984"/>
                  <a:pt x="2001819" y="762444"/>
                  <a:pt x="2009005" y="760391"/>
                </a:cubicBezTo>
                <a:close/>
              </a:path>
            </a:pathLst>
          </a:custGeom>
          <a:solidFill>
            <a:srgbClr val="013278">
              <a:alpha val="10000"/>
            </a:srgbClr>
          </a:solidFill>
          <a:ln w="5130" cap="flat">
            <a:noFill/>
            <a:prstDash val="solid"/>
            <a:miter/>
          </a:ln>
        </p:spPr>
        <p:txBody>
          <a:bodyPr rtlCol="0" anchor="ctr">
            <a:noAutofit/>
          </a:bodyPr>
          <a:lstStyle/>
          <a:p>
            <a:endParaRPr lang="zh-CN" altLang="en-US" dirty="0"/>
          </a:p>
        </p:txBody>
      </p:sp>
      <p:pic>
        <p:nvPicPr>
          <p:cNvPr id="12" name="图片 11">
            <a:extLst>
              <a:ext uri="{FF2B5EF4-FFF2-40B4-BE49-F238E27FC236}">
                <a16:creationId xmlns:a16="http://schemas.microsoft.com/office/drawing/2014/main" id="{31D7B0C0-320A-4934-BB3C-BA24CC6BCD22}"/>
              </a:ext>
            </a:extLst>
          </p:cNvPr>
          <p:cNvPicPr>
            <a:picLocks noChangeAspect="1"/>
          </p:cNvPicPr>
          <p:nvPr/>
        </p:nvPicPr>
        <p:blipFill>
          <a:blip r:embed="rId3">
            <a:extLst>
              <a:ext uri="{28A0092B-C50C-407E-A947-70E740481C1C}">
                <a14:useLocalDpi xmlns:a14="http://schemas.microsoft.com/office/drawing/2010/main" val="0"/>
              </a:ext>
            </a:extLst>
          </a:blip>
          <a:srcRect t="12472" b="12472"/>
          <a:stretch/>
        </p:blipFill>
        <p:spPr>
          <a:xfrm>
            <a:off x="1031497" y="3899598"/>
            <a:ext cx="2109948" cy="2194924"/>
          </a:xfrm>
          <a:custGeom>
            <a:avLst/>
            <a:gdLst>
              <a:gd name="connsiteX0" fmla="*/ 838641 w 1848623"/>
              <a:gd name="connsiteY0" fmla="*/ 1894068 h 1923076"/>
              <a:gd name="connsiteX1" fmla="*/ 834042 w 1848623"/>
              <a:gd name="connsiteY1" fmla="*/ 1896190 h 1923076"/>
              <a:gd name="connsiteX2" fmla="*/ 845362 w 1848623"/>
              <a:gd name="connsiteY2" fmla="*/ 1896190 h 1923076"/>
              <a:gd name="connsiteX3" fmla="*/ 838641 w 1848623"/>
              <a:gd name="connsiteY3" fmla="*/ 1894068 h 1923076"/>
              <a:gd name="connsiteX4" fmla="*/ 825551 w 1848623"/>
              <a:gd name="connsiteY4" fmla="*/ 1884870 h 1923076"/>
              <a:gd name="connsiteX5" fmla="*/ 826082 w 1848623"/>
              <a:gd name="connsiteY5" fmla="*/ 1886462 h 1923076"/>
              <a:gd name="connsiteX6" fmla="*/ 819892 w 1848623"/>
              <a:gd name="connsiteY6" fmla="*/ 1889116 h 1923076"/>
              <a:gd name="connsiteX7" fmla="*/ 823755 w 1848623"/>
              <a:gd name="connsiteY7" fmla="*/ 1885251 h 1923076"/>
              <a:gd name="connsiteX8" fmla="*/ 877201 w 1848623"/>
              <a:gd name="connsiteY8" fmla="*/ 1884516 h 1923076"/>
              <a:gd name="connsiteX9" fmla="*/ 868002 w 1848623"/>
              <a:gd name="connsiteY9" fmla="*/ 1887699 h 1923076"/>
              <a:gd name="connsiteX10" fmla="*/ 839703 w 1848623"/>
              <a:gd name="connsiteY10" fmla="*/ 1884870 h 1923076"/>
              <a:gd name="connsiteX11" fmla="*/ 835458 w 1848623"/>
              <a:gd name="connsiteY11" fmla="*/ 1890529 h 1923076"/>
              <a:gd name="connsiteX12" fmla="*/ 865172 w 1848623"/>
              <a:gd name="connsiteY12" fmla="*/ 1889116 h 1923076"/>
              <a:gd name="connsiteX13" fmla="*/ 899133 w 1848623"/>
              <a:gd name="connsiteY13" fmla="*/ 1887699 h 1923076"/>
              <a:gd name="connsiteX14" fmla="*/ 877201 w 1848623"/>
              <a:gd name="connsiteY14" fmla="*/ 1884516 h 1923076"/>
              <a:gd name="connsiteX15" fmla="*/ 815531 w 1848623"/>
              <a:gd name="connsiteY15" fmla="*/ 1883640 h 1923076"/>
              <a:gd name="connsiteX16" fmla="*/ 824136 w 1848623"/>
              <a:gd name="connsiteY16" fmla="*/ 1884870 h 1923076"/>
              <a:gd name="connsiteX17" fmla="*/ 823755 w 1848623"/>
              <a:gd name="connsiteY17" fmla="*/ 1885251 h 1923076"/>
              <a:gd name="connsiteX18" fmla="*/ 819714 w 1848623"/>
              <a:gd name="connsiteY18" fmla="*/ 1886109 h 1923076"/>
              <a:gd name="connsiteX19" fmla="*/ 812816 w 1848623"/>
              <a:gd name="connsiteY19" fmla="*/ 1882040 h 1923076"/>
              <a:gd name="connsiteX20" fmla="*/ 815531 w 1848623"/>
              <a:gd name="connsiteY20" fmla="*/ 1883640 h 1923076"/>
              <a:gd name="connsiteX21" fmla="*/ 809280 w 1848623"/>
              <a:gd name="connsiteY21" fmla="*/ 1882747 h 1923076"/>
              <a:gd name="connsiteX22" fmla="*/ 1014636 w 1848623"/>
              <a:gd name="connsiteY22" fmla="*/ 1881509 h 1923076"/>
              <a:gd name="connsiteX23" fmla="*/ 1001016 w 1848623"/>
              <a:gd name="connsiteY23" fmla="*/ 1886284 h 1923076"/>
              <a:gd name="connsiteX24" fmla="*/ 1012336 w 1848623"/>
              <a:gd name="connsiteY24" fmla="*/ 1886284 h 1923076"/>
              <a:gd name="connsiteX25" fmla="*/ 986866 w 1848623"/>
              <a:gd name="connsiteY25" fmla="*/ 1893360 h 1923076"/>
              <a:gd name="connsiteX26" fmla="*/ 984035 w 1848623"/>
              <a:gd name="connsiteY26" fmla="*/ 1889116 h 1923076"/>
              <a:gd name="connsiteX27" fmla="*/ 971301 w 1848623"/>
              <a:gd name="connsiteY27" fmla="*/ 1889116 h 1923076"/>
              <a:gd name="connsiteX28" fmla="*/ 972714 w 1848623"/>
              <a:gd name="connsiteY28" fmla="*/ 1894775 h 1923076"/>
              <a:gd name="connsiteX29" fmla="*/ 954320 w 1848623"/>
              <a:gd name="connsiteY29" fmla="*/ 1890529 h 1923076"/>
              <a:gd name="connsiteX30" fmla="*/ 862343 w 1848623"/>
              <a:gd name="connsiteY30" fmla="*/ 1899019 h 1923076"/>
              <a:gd name="connsiteX31" fmla="*/ 865172 w 1848623"/>
              <a:gd name="connsiteY31" fmla="*/ 1903266 h 1923076"/>
              <a:gd name="connsiteX32" fmla="*/ 846778 w 1848623"/>
              <a:gd name="connsiteY32" fmla="*/ 1904680 h 1923076"/>
              <a:gd name="connsiteX33" fmla="*/ 859511 w 1848623"/>
              <a:gd name="connsiteY33" fmla="*/ 1907510 h 1923076"/>
              <a:gd name="connsiteX34" fmla="*/ 863758 w 1848623"/>
              <a:gd name="connsiteY34" fmla="*/ 1904680 h 1923076"/>
              <a:gd name="connsiteX35" fmla="*/ 931680 w 1848623"/>
              <a:gd name="connsiteY35" fmla="*/ 1906095 h 1923076"/>
              <a:gd name="connsiteX36" fmla="*/ 964226 w 1848623"/>
              <a:gd name="connsiteY36" fmla="*/ 1903266 h 1923076"/>
              <a:gd name="connsiteX37" fmla="*/ 979790 w 1848623"/>
              <a:gd name="connsiteY37" fmla="*/ 1900436 h 1923076"/>
              <a:gd name="connsiteX38" fmla="*/ 982622 w 1848623"/>
              <a:gd name="connsiteY38" fmla="*/ 1899019 h 1923076"/>
              <a:gd name="connsiteX39" fmla="*/ 982622 w 1848623"/>
              <a:gd name="connsiteY39" fmla="*/ 1903266 h 1923076"/>
              <a:gd name="connsiteX40" fmla="*/ 1050542 w 1848623"/>
              <a:gd name="connsiteY40" fmla="*/ 1894775 h 1923076"/>
              <a:gd name="connsiteX41" fmla="*/ 993942 w 1848623"/>
              <a:gd name="connsiteY41" fmla="*/ 1897606 h 1923076"/>
              <a:gd name="connsiteX42" fmla="*/ 1033563 w 1848623"/>
              <a:gd name="connsiteY42" fmla="*/ 1890529 h 1923076"/>
              <a:gd name="connsiteX43" fmla="*/ 1029317 w 1848623"/>
              <a:gd name="connsiteY43" fmla="*/ 1882040 h 1923076"/>
              <a:gd name="connsiteX44" fmla="*/ 1014636 w 1848623"/>
              <a:gd name="connsiteY44" fmla="*/ 1881509 h 1923076"/>
              <a:gd name="connsiteX45" fmla="*/ 796344 w 1848623"/>
              <a:gd name="connsiteY45" fmla="*/ 1879884 h 1923076"/>
              <a:gd name="connsiteX46" fmla="*/ 799373 w 1848623"/>
              <a:gd name="connsiteY46" fmla="*/ 1881332 h 1923076"/>
              <a:gd name="connsiteX47" fmla="*/ 809280 w 1848623"/>
              <a:gd name="connsiteY47" fmla="*/ 1882747 h 1923076"/>
              <a:gd name="connsiteX48" fmla="*/ 805740 w 1848623"/>
              <a:gd name="connsiteY48" fmla="*/ 1883455 h 1923076"/>
              <a:gd name="connsiteX49" fmla="*/ 815930 w 1848623"/>
              <a:gd name="connsiteY49" fmla="*/ 1889116 h 1923076"/>
              <a:gd name="connsiteX50" fmla="*/ 809992 w 1848623"/>
              <a:gd name="connsiteY50" fmla="*/ 1889116 h 1923076"/>
              <a:gd name="connsiteX51" fmla="*/ 801496 w 1848623"/>
              <a:gd name="connsiteY51" fmla="*/ 1887699 h 1923076"/>
              <a:gd name="connsiteX52" fmla="*/ 793005 w 1848623"/>
              <a:gd name="connsiteY52" fmla="*/ 1880625 h 1923076"/>
              <a:gd name="connsiteX53" fmla="*/ 909040 w 1848623"/>
              <a:gd name="connsiteY53" fmla="*/ 1877796 h 1923076"/>
              <a:gd name="connsiteX54" fmla="*/ 846778 w 1848623"/>
              <a:gd name="connsiteY54" fmla="*/ 1882040 h 1923076"/>
              <a:gd name="connsiteX55" fmla="*/ 886398 w 1848623"/>
              <a:gd name="connsiteY55" fmla="*/ 1882040 h 1923076"/>
              <a:gd name="connsiteX56" fmla="*/ 910901 w 1848623"/>
              <a:gd name="connsiteY56" fmla="*/ 1879811 h 1923076"/>
              <a:gd name="connsiteX57" fmla="*/ 911161 w 1848623"/>
              <a:gd name="connsiteY57" fmla="*/ 1880094 h 1923076"/>
              <a:gd name="connsiteX58" fmla="*/ 917529 w 1848623"/>
              <a:gd name="connsiteY58" fmla="*/ 1879209 h 1923076"/>
              <a:gd name="connsiteX59" fmla="*/ 910901 w 1848623"/>
              <a:gd name="connsiteY59" fmla="*/ 1879811 h 1923076"/>
              <a:gd name="connsiteX60" fmla="*/ 750554 w 1848623"/>
              <a:gd name="connsiteY60" fmla="*/ 1876379 h 1923076"/>
              <a:gd name="connsiteX61" fmla="*/ 759045 w 1848623"/>
              <a:gd name="connsiteY61" fmla="*/ 1876379 h 1923076"/>
              <a:gd name="connsiteX62" fmla="*/ 760460 w 1848623"/>
              <a:gd name="connsiteY62" fmla="*/ 1880625 h 1923076"/>
              <a:gd name="connsiteX63" fmla="*/ 750554 w 1848623"/>
              <a:gd name="connsiteY63" fmla="*/ 1876379 h 1923076"/>
              <a:gd name="connsiteX64" fmla="*/ 924604 w 1848623"/>
              <a:gd name="connsiteY64" fmla="*/ 1874964 h 1923076"/>
              <a:gd name="connsiteX65" fmla="*/ 968470 w 1848623"/>
              <a:gd name="connsiteY65" fmla="*/ 1876379 h 1923076"/>
              <a:gd name="connsiteX66" fmla="*/ 924604 w 1848623"/>
              <a:gd name="connsiteY66" fmla="*/ 1874964 h 1923076"/>
              <a:gd name="connsiteX67" fmla="*/ 1005262 w 1848623"/>
              <a:gd name="connsiteY67" fmla="*/ 1873550 h 1923076"/>
              <a:gd name="connsiteX68" fmla="*/ 978375 w 1848623"/>
              <a:gd name="connsiteY68" fmla="*/ 1879209 h 1923076"/>
              <a:gd name="connsiteX69" fmla="*/ 998186 w 1848623"/>
              <a:gd name="connsiteY69" fmla="*/ 1880625 h 1923076"/>
              <a:gd name="connsiteX70" fmla="*/ 1005262 w 1848623"/>
              <a:gd name="connsiteY70" fmla="*/ 1873550 h 1923076"/>
              <a:gd name="connsiteX71" fmla="*/ 783100 w 1848623"/>
              <a:gd name="connsiteY71" fmla="*/ 1873550 h 1923076"/>
              <a:gd name="connsiteX72" fmla="*/ 800965 w 1848623"/>
              <a:gd name="connsiteY72" fmla="*/ 1875495 h 1923076"/>
              <a:gd name="connsiteX73" fmla="*/ 801842 w 1848623"/>
              <a:gd name="connsiteY73" fmla="*/ 1875295 h 1923076"/>
              <a:gd name="connsiteX74" fmla="*/ 805740 w 1848623"/>
              <a:gd name="connsiteY74" fmla="*/ 1877796 h 1923076"/>
              <a:gd name="connsiteX75" fmla="*/ 796344 w 1848623"/>
              <a:gd name="connsiteY75" fmla="*/ 1879884 h 1923076"/>
              <a:gd name="connsiteX76" fmla="*/ 975546 w 1848623"/>
              <a:gd name="connsiteY76" fmla="*/ 1870720 h 1923076"/>
              <a:gd name="connsiteX77" fmla="*/ 969885 w 1848623"/>
              <a:gd name="connsiteY77" fmla="*/ 1874964 h 1923076"/>
              <a:gd name="connsiteX78" fmla="*/ 978375 w 1848623"/>
              <a:gd name="connsiteY78" fmla="*/ 1874964 h 1923076"/>
              <a:gd name="connsiteX79" fmla="*/ 975546 w 1848623"/>
              <a:gd name="connsiteY79" fmla="*/ 1870720 h 1923076"/>
              <a:gd name="connsiteX80" fmla="*/ 1097238 w 1848623"/>
              <a:gd name="connsiteY80" fmla="*/ 1867889 h 1923076"/>
              <a:gd name="connsiteX81" fmla="*/ 1081673 w 1848623"/>
              <a:gd name="connsiteY81" fmla="*/ 1869305 h 1923076"/>
              <a:gd name="connsiteX82" fmla="*/ 1084503 w 1848623"/>
              <a:gd name="connsiteY82" fmla="*/ 1873550 h 1923076"/>
              <a:gd name="connsiteX83" fmla="*/ 1097238 w 1848623"/>
              <a:gd name="connsiteY83" fmla="*/ 1867889 h 1923076"/>
              <a:gd name="connsiteX84" fmla="*/ 1044883 w 1848623"/>
              <a:gd name="connsiteY84" fmla="*/ 1866476 h 1923076"/>
              <a:gd name="connsiteX85" fmla="*/ 1013752 w 1848623"/>
              <a:gd name="connsiteY85" fmla="*/ 1873550 h 1923076"/>
              <a:gd name="connsiteX86" fmla="*/ 1044883 w 1848623"/>
              <a:gd name="connsiteY86" fmla="*/ 1874964 h 1923076"/>
              <a:gd name="connsiteX87" fmla="*/ 1044883 w 1848623"/>
              <a:gd name="connsiteY87" fmla="*/ 1866476 h 1923076"/>
              <a:gd name="connsiteX88" fmla="*/ 1016582 w 1848623"/>
              <a:gd name="connsiteY88" fmla="*/ 1843833 h 1923076"/>
              <a:gd name="connsiteX89" fmla="*/ 982622 w 1848623"/>
              <a:gd name="connsiteY89" fmla="*/ 1850909 h 1923076"/>
              <a:gd name="connsiteX90" fmla="*/ 965641 w 1848623"/>
              <a:gd name="connsiteY90" fmla="*/ 1862229 h 1923076"/>
              <a:gd name="connsiteX91" fmla="*/ 989696 w 1848623"/>
              <a:gd name="connsiteY91" fmla="*/ 1856568 h 1923076"/>
              <a:gd name="connsiteX92" fmla="*/ 1017997 w 1848623"/>
              <a:gd name="connsiteY92" fmla="*/ 1850909 h 1923076"/>
              <a:gd name="connsiteX93" fmla="*/ 1016582 w 1848623"/>
              <a:gd name="connsiteY93" fmla="*/ 1853739 h 1923076"/>
              <a:gd name="connsiteX94" fmla="*/ 1016582 w 1848623"/>
              <a:gd name="connsiteY94" fmla="*/ 1843833 h 1923076"/>
              <a:gd name="connsiteX95" fmla="*/ 590478 w 1848623"/>
              <a:gd name="connsiteY95" fmla="*/ 1832867 h 1923076"/>
              <a:gd name="connsiteX96" fmla="*/ 599147 w 1848623"/>
              <a:gd name="connsiteY96" fmla="*/ 1838174 h 1923076"/>
              <a:gd name="connsiteX97" fmla="*/ 584995 w 1848623"/>
              <a:gd name="connsiteY97" fmla="*/ 1833928 h 1923076"/>
              <a:gd name="connsiteX98" fmla="*/ 590478 w 1848623"/>
              <a:gd name="connsiteY98" fmla="*/ 1832867 h 1923076"/>
              <a:gd name="connsiteX99" fmla="*/ 1111389 w 1848623"/>
              <a:gd name="connsiteY99" fmla="*/ 1826854 h 1923076"/>
              <a:gd name="connsiteX100" fmla="*/ 1100069 w 1848623"/>
              <a:gd name="connsiteY100" fmla="*/ 1831099 h 1923076"/>
              <a:gd name="connsiteX101" fmla="*/ 1111389 w 1848623"/>
              <a:gd name="connsiteY101" fmla="*/ 1826854 h 1923076"/>
              <a:gd name="connsiteX102" fmla="*/ 1158086 w 1848623"/>
              <a:gd name="connsiteY102" fmla="*/ 1824023 h 1923076"/>
              <a:gd name="connsiteX103" fmla="*/ 1142520 w 1848623"/>
              <a:gd name="connsiteY103" fmla="*/ 1831099 h 1923076"/>
              <a:gd name="connsiteX104" fmla="*/ 1158086 w 1848623"/>
              <a:gd name="connsiteY104" fmla="*/ 1824023 h 1923076"/>
              <a:gd name="connsiteX105" fmla="*/ 1194346 w 1848623"/>
              <a:gd name="connsiteY105" fmla="*/ 1820663 h 1923076"/>
              <a:gd name="connsiteX106" fmla="*/ 1183556 w 1848623"/>
              <a:gd name="connsiteY106" fmla="*/ 1824023 h 1923076"/>
              <a:gd name="connsiteX107" fmla="*/ 1179310 w 1848623"/>
              <a:gd name="connsiteY107" fmla="*/ 1831099 h 1923076"/>
              <a:gd name="connsiteX108" fmla="*/ 1179310 w 1848623"/>
              <a:gd name="connsiteY108" fmla="*/ 1825438 h 1923076"/>
              <a:gd name="connsiteX109" fmla="*/ 1155255 w 1848623"/>
              <a:gd name="connsiteY109" fmla="*/ 1835343 h 1923076"/>
              <a:gd name="connsiteX110" fmla="*/ 1166575 w 1848623"/>
              <a:gd name="connsiteY110" fmla="*/ 1835343 h 1923076"/>
              <a:gd name="connsiteX111" fmla="*/ 1136859 w 1848623"/>
              <a:gd name="connsiteY111" fmla="*/ 1842419 h 1923076"/>
              <a:gd name="connsiteX112" fmla="*/ 1138276 w 1848623"/>
              <a:gd name="connsiteY112" fmla="*/ 1846665 h 1923076"/>
              <a:gd name="connsiteX113" fmla="*/ 1122709 w 1848623"/>
              <a:gd name="connsiteY113" fmla="*/ 1846665 h 1923076"/>
              <a:gd name="connsiteX114" fmla="*/ 1078844 w 1848623"/>
              <a:gd name="connsiteY114" fmla="*/ 1860815 h 1923076"/>
              <a:gd name="connsiteX115" fmla="*/ 1076014 w 1848623"/>
              <a:gd name="connsiteY115" fmla="*/ 1856568 h 1923076"/>
              <a:gd name="connsiteX116" fmla="*/ 1066107 w 1848623"/>
              <a:gd name="connsiteY116" fmla="*/ 1862229 h 1923076"/>
              <a:gd name="connsiteX117" fmla="*/ 1077427 w 1848623"/>
              <a:gd name="connsiteY117" fmla="*/ 1862229 h 1923076"/>
              <a:gd name="connsiteX118" fmla="*/ 1051957 w 1848623"/>
              <a:gd name="connsiteY118" fmla="*/ 1869305 h 1923076"/>
              <a:gd name="connsiteX119" fmla="*/ 1060448 w 1848623"/>
              <a:gd name="connsiteY119" fmla="*/ 1877796 h 1923076"/>
              <a:gd name="connsiteX120" fmla="*/ 1063277 w 1848623"/>
              <a:gd name="connsiteY120" fmla="*/ 1869305 h 1923076"/>
              <a:gd name="connsiteX121" fmla="*/ 1076014 w 1848623"/>
              <a:gd name="connsiteY121" fmla="*/ 1867889 h 1923076"/>
              <a:gd name="connsiteX122" fmla="*/ 1067524 w 1848623"/>
              <a:gd name="connsiteY122" fmla="*/ 1867889 h 1923076"/>
              <a:gd name="connsiteX123" fmla="*/ 1142520 w 1848623"/>
              <a:gd name="connsiteY123" fmla="*/ 1852324 h 1923076"/>
              <a:gd name="connsiteX124" fmla="*/ 1201950 w 1848623"/>
              <a:gd name="connsiteY124" fmla="*/ 1822608 h 1923076"/>
              <a:gd name="connsiteX125" fmla="*/ 1194346 w 1848623"/>
              <a:gd name="connsiteY125" fmla="*/ 1820663 h 1923076"/>
              <a:gd name="connsiteX126" fmla="*/ 986350 w 1848623"/>
              <a:gd name="connsiteY126" fmla="*/ 1818742 h 1923076"/>
              <a:gd name="connsiteX127" fmla="*/ 986911 w 1848623"/>
              <a:gd name="connsiteY127" fmla="*/ 1819153 h 1923076"/>
              <a:gd name="connsiteX128" fmla="*/ 984035 w 1848623"/>
              <a:gd name="connsiteY128" fmla="*/ 1819778 h 1923076"/>
              <a:gd name="connsiteX129" fmla="*/ 489108 w 1848623"/>
              <a:gd name="connsiteY129" fmla="*/ 1803996 h 1923076"/>
              <a:gd name="connsiteX130" fmla="*/ 494774 w 1848623"/>
              <a:gd name="connsiteY130" fmla="*/ 1806986 h 1923076"/>
              <a:gd name="connsiteX131" fmla="*/ 491604 w 1848623"/>
              <a:gd name="connsiteY131" fmla="*/ 1805627 h 1923076"/>
              <a:gd name="connsiteX132" fmla="*/ 1080258 w 1848623"/>
              <a:gd name="connsiteY132" fmla="*/ 1797136 h 1923076"/>
              <a:gd name="connsiteX133" fmla="*/ 1051957 w 1848623"/>
              <a:gd name="connsiteY133" fmla="*/ 1804212 h 1923076"/>
              <a:gd name="connsiteX134" fmla="*/ 1026485 w 1848623"/>
              <a:gd name="connsiteY134" fmla="*/ 1807044 h 1923076"/>
              <a:gd name="connsiteX135" fmla="*/ 1004200 w 1848623"/>
              <a:gd name="connsiteY135" fmla="*/ 1810757 h 1923076"/>
              <a:gd name="connsiteX136" fmla="*/ 986350 w 1848623"/>
              <a:gd name="connsiteY136" fmla="*/ 1818742 h 1923076"/>
              <a:gd name="connsiteX137" fmla="*/ 985893 w 1848623"/>
              <a:gd name="connsiteY137" fmla="*/ 1818407 h 1923076"/>
              <a:gd name="connsiteX138" fmla="*/ 962811 w 1848623"/>
              <a:gd name="connsiteY138" fmla="*/ 1821193 h 1923076"/>
              <a:gd name="connsiteX139" fmla="*/ 979790 w 1848623"/>
              <a:gd name="connsiteY139" fmla="*/ 1814117 h 1923076"/>
              <a:gd name="connsiteX140" fmla="*/ 967055 w 1848623"/>
              <a:gd name="connsiteY140" fmla="*/ 1814117 h 1923076"/>
              <a:gd name="connsiteX141" fmla="*/ 958034 w 1848623"/>
              <a:gd name="connsiteY141" fmla="*/ 1817302 h 1923076"/>
              <a:gd name="connsiteX142" fmla="*/ 957586 w 1848623"/>
              <a:gd name="connsiteY142" fmla="*/ 1817330 h 1923076"/>
              <a:gd name="connsiteX143" fmla="*/ 959373 w 1848623"/>
              <a:gd name="connsiteY143" fmla="*/ 1818643 h 1923076"/>
              <a:gd name="connsiteX144" fmla="*/ 953361 w 1848623"/>
              <a:gd name="connsiteY144" fmla="*/ 1820546 h 1923076"/>
              <a:gd name="connsiteX145" fmla="*/ 951544 w 1848623"/>
              <a:gd name="connsiteY145" fmla="*/ 1817720 h 1923076"/>
              <a:gd name="connsiteX146" fmla="*/ 941584 w 1848623"/>
              <a:gd name="connsiteY146" fmla="*/ 1818364 h 1923076"/>
              <a:gd name="connsiteX147" fmla="*/ 945830 w 1848623"/>
              <a:gd name="connsiteY147" fmla="*/ 1824023 h 1923076"/>
              <a:gd name="connsiteX148" fmla="*/ 937339 w 1848623"/>
              <a:gd name="connsiteY148" fmla="*/ 1822608 h 1923076"/>
              <a:gd name="connsiteX149" fmla="*/ 937339 w 1848623"/>
              <a:gd name="connsiteY149" fmla="*/ 1815534 h 1923076"/>
              <a:gd name="connsiteX150" fmla="*/ 901964 w 1848623"/>
              <a:gd name="connsiteY150" fmla="*/ 1825438 h 1923076"/>
              <a:gd name="connsiteX151" fmla="*/ 920360 w 1848623"/>
              <a:gd name="connsiteY151" fmla="*/ 1825438 h 1923076"/>
              <a:gd name="connsiteX152" fmla="*/ 915381 w 1848623"/>
              <a:gd name="connsiteY152" fmla="*/ 1827927 h 1923076"/>
              <a:gd name="connsiteX153" fmla="*/ 904794 w 1848623"/>
              <a:gd name="connsiteY153" fmla="*/ 1828267 h 1923076"/>
              <a:gd name="connsiteX154" fmla="*/ 918943 w 1848623"/>
              <a:gd name="connsiteY154" fmla="*/ 1829684 h 1923076"/>
              <a:gd name="connsiteX155" fmla="*/ 914699 w 1848623"/>
              <a:gd name="connsiteY155" fmla="*/ 1828267 h 1923076"/>
              <a:gd name="connsiteX156" fmla="*/ 915381 w 1848623"/>
              <a:gd name="connsiteY156" fmla="*/ 1827927 h 1923076"/>
              <a:gd name="connsiteX157" fmla="*/ 948659 w 1848623"/>
              <a:gd name="connsiteY157" fmla="*/ 1826854 h 1923076"/>
              <a:gd name="connsiteX158" fmla="*/ 969885 w 1848623"/>
              <a:gd name="connsiteY158" fmla="*/ 1824023 h 1923076"/>
              <a:gd name="connsiteX159" fmla="*/ 989696 w 1848623"/>
              <a:gd name="connsiteY159" fmla="*/ 1821193 h 1923076"/>
              <a:gd name="connsiteX160" fmla="*/ 986911 w 1848623"/>
              <a:gd name="connsiteY160" fmla="*/ 1819153 h 1923076"/>
              <a:gd name="connsiteX161" fmla="*/ 992172 w 1848623"/>
              <a:gd name="connsiteY161" fmla="*/ 1818010 h 1923076"/>
              <a:gd name="connsiteX162" fmla="*/ 998186 w 1848623"/>
              <a:gd name="connsiteY162" fmla="*/ 1818364 h 1923076"/>
              <a:gd name="connsiteX163" fmla="*/ 996771 w 1848623"/>
              <a:gd name="connsiteY163" fmla="*/ 1824023 h 1923076"/>
              <a:gd name="connsiteX164" fmla="*/ 1009506 w 1848623"/>
              <a:gd name="connsiteY164" fmla="*/ 1822608 h 1923076"/>
              <a:gd name="connsiteX165" fmla="*/ 1002432 w 1848623"/>
              <a:gd name="connsiteY165" fmla="*/ 1818364 h 1923076"/>
              <a:gd name="connsiteX166" fmla="*/ 1043467 w 1848623"/>
              <a:gd name="connsiteY166" fmla="*/ 1812703 h 1923076"/>
              <a:gd name="connsiteX167" fmla="*/ 1054787 w 1848623"/>
              <a:gd name="connsiteY167" fmla="*/ 1809873 h 1923076"/>
              <a:gd name="connsiteX168" fmla="*/ 1064694 w 1848623"/>
              <a:gd name="connsiteY168" fmla="*/ 1807044 h 1923076"/>
              <a:gd name="connsiteX169" fmla="*/ 1083088 w 1848623"/>
              <a:gd name="connsiteY169" fmla="*/ 1799968 h 1923076"/>
              <a:gd name="connsiteX170" fmla="*/ 1080258 w 1848623"/>
              <a:gd name="connsiteY170" fmla="*/ 1797136 h 1923076"/>
              <a:gd name="connsiteX171" fmla="*/ 521668 w 1848623"/>
              <a:gd name="connsiteY171" fmla="*/ 1794540 h 1923076"/>
              <a:gd name="connsiteX172" fmla="*/ 525565 w 1848623"/>
              <a:gd name="connsiteY172" fmla="*/ 1795936 h 1923076"/>
              <a:gd name="connsiteX173" fmla="*/ 525565 w 1848623"/>
              <a:gd name="connsiteY173" fmla="*/ 1797136 h 1923076"/>
              <a:gd name="connsiteX174" fmla="*/ 525565 w 1848623"/>
              <a:gd name="connsiteY174" fmla="*/ 1793256 h 1923076"/>
              <a:gd name="connsiteX175" fmla="*/ 527655 w 1848623"/>
              <a:gd name="connsiteY175" fmla="*/ 1794033 h 1923076"/>
              <a:gd name="connsiteX176" fmla="*/ 528311 w 1848623"/>
              <a:gd name="connsiteY176" fmla="*/ 1794390 h 1923076"/>
              <a:gd name="connsiteX177" fmla="*/ 526449 w 1848623"/>
              <a:gd name="connsiteY177" fmla="*/ 1796252 h 1923076"/>
              <a:gd name="connsiteX178" fmla="*/ 525565 w 1848623"/>
              <a:gd name="connsiteY178" fmla="*/ 1795936 h 1923076"/>
              <a:gd name="connsiteX179" fmla="*/ 518761 w 1848623"/>
              <a:gd name="connsiteY179" fmla="*/ 1792602 h 1923076"/>
              <a:gd name="connsiteX180" fmla="*/ 521668 w 1848623"/>
              <a:gd name="connsiteY180" fmla="*/ 1794540 h 1923076"/>
              <a:gd name="connsiteX181" fmla="*/ 517074 w 1848623"/>
              <a:gd name="connsiteY181" fmla="*/ 1792892 h 1923076"/>
              <a:gd name="connsiteX182" fmla="*/ 1353360 w 1848623"/>
              <a:gd name="connsiteY182" fmla="*/ 1787233 h 1923076"/>
              <a:gd name="connsiteX183" fmla="*/ 1339210 w 1848623"/>
              <a:gd name="connsiteY183" fmla="*/ 1799968 h 1923076"/>
              <a:gd name="connsiteX184" fmla="*/ 1353360 w 1848623"/>
              <a:gd name="connsiteY184" fmla="*/ 1787233 h 1923076"/>
              <a:gd name="connsiteX185" fmla="*/ 1398642 w 1848623"/>
              <a:gd name="connsiteY185" fmla="*/ 1782987 h 1923076"/>
              <a:gd name="connsiteX186" fmla="*/ 1402887 w 1848623"/>
              <a:gd name="connsiteY186" fmla="*/ 1784403 h 1923076"/>
              <a:gd name="connsiteX187" fmla="*/ 1401472 w 1848623"/>
              <a:gd name="connsiteY187" fmla="*/ 1785816 h 1923076"/>
              <a:gd name="connsiteX188" fmla="*/ 1391566 w 1848623"/>
              <a:gd name="connsiteY188" fmla="*/ 1788648 h 1923076"/>
              <a:gd name="connsiteX189" fmla="*/ 1398642 w 1848623"/>
              <a:gd name="connsiteY189" fmla="*/ 1782987 h 1923076"/>
              <a:gd name="connsiteX190" fmla="*/ 583771 w 1848623"/>
              <a:gd name="connsiteY190" fmla="*/ 1763857 h 1923076"/>
              <a:gd name="connsiteX191" fmla="*/ 659993 w 1848623"/>
              <a:gd name="connsiteY191" fmla="*/ 1787233 h 1923076"/>
              <a:gd name="connsiteX192" fmla="*/ 687586 w 1848623"/>
              <a:gd name="connsiteY192" fmla="*/ 1790238 h 1923076"/>
              <a:gd name="connsiteX193" fmla="*/ 696783 w 1848623"/>
              <a:gd name="connsiteY193" fmla="*/ 1794251 h 1923076"/>
              <a:gd name="connsiteX194" fmla="*/ 696783 w 1848623"/>
              <a:gd name="connsiteY194" fmla="*/ 1798553 h 1923076"/>
              <a:gd name="connsiteX195" fmla="*/ 640183 w 1848623"/>
              <a:gd name="connsiteY195" fmla="*/ 1784403 h 1923076"/>
              <a:gd name="connsiteX196" fmla="*/ 584995 w 1848623"/>
              <a:gd name="connsiteY196" fmla="*/ 1764593 h 1923076"/>
              <a:gd name="connsiteX197" fmla="*/ 1401472 w 1848623"/>
              <a:gd name="connsiteY197" fmla="*/ 1763176 h 1923076"/>
              <a:gd name="connsiteX198" fmla="*/ 1394396 w 1848623"/>
              <a:gd name="connsiteY198" fmla="*/ 1767422 h 1923076"/>
              <a:gd name="connsiteX199" fmla="*/ 1402887 w 1848623"/>
              <a:gd name="connsiteY199" fmla="*/ 1766006 h 1923076"/>
              <a:gd name="connsiteX200" fmla="*/ 410161 w 1848623"/>
              <a:gd name="connsiteY200" fmla="*/ 1759246 h 1923076"/>
              <a:gd name="connsiteX201" fmla="*/ 429341 w 1848623"/>
              <a:gd name="connsiteY201" fmla="*/ 1768837 h 1923076"/>
              <a:gd name="connsiteX202" fmla="*/ 439248 w 1848623"/>
              <a:gd name="connsiteY202" fmla="*/ 1778742 h 1923076"/>
              <a:gd name="connsiteX203" fmla="*/ 443493 w 1848623"/>
              <a:gd name="connsiteY203" fmla="*/ 1780157 h 1923076"/>
              <a:gd name="connsiteX204" fmla="*/ 447739 w 1848623"/>
              <a:gd name="connsiteY204" fmla="*/ 1775913 h 1923076"/>
              <a:gd name="connsiteX205" fmla="*/ 454813 w 1848623"/>
              <a:gd name="connsiteY205" fmla="*/ 1781572 h 1923076"/>
              <a:gd name="connsiteX206" fmla="*/ 489108 w 1848623"/>
              <a:gd name="connsiteY206" fmla="*/ 1803996 h 1923076"/>
              <a:gd name="connsiteX207" fmla="*/ 477453 w 1848623"/>
              <a:gd name="connsiteY207" fmla="*/ 1797845 h 1923076"/>
              <a:gd name="connsiteX208" fmla="*/ 451983 w 1848623"/>
              <a:gd name="connsiteY208" fmla="*/ 1792892 h 1923076"/>
              <a:gd name="connsiteX209" fmla="*/ 439248 w 1848623"/>
              <a:gd name="connsiteY209" fmla="*/ 1787233 h 1923076"/>
              <a:gd name="connsiteX210" fmla="*/ 399627 w 1848623"/>
              <a:gd name="connsiteY210" fmla="*/ 1760346 h 1923076"/>
              <a:gd name="connsiteX211" fmla="*/ 410947 w 1848623"/>
              <a:gd name="connsiteY211" fmla="*/ 1763176 h 1923076"/>
              <a:gd name="connsiteX212" fmla="*/ 405589 w 1848623"/>
              <a:gd name="connsiteY212" fmla="*/ 1753474 h 1923076"/>
              <a:gd name="connsiteX213" fmla="*/ 409532 w 1848623"/>
              <a:gd name="connsiteY213" fmla="*/ 1756102 h 1923076"/>
              <a:gd name="connsiteX214" fmla="*/ 410161 w 1848623"/>
              <a:gd name="connsiteY214" fmla="*/ 1759246 h 1923076"/>
              <a:gd name="connsiteX215" fmla="*/ 409532 w 1848623"/>
              <a:gd name="connsiteY215" fmla="*/ 1758932 h 1923076"/>
              <a:gd name="connsiteX216" fmla="*/ 1412792 w 1848623"/>
              <a:gd name="connsiteY216" fmla="*/ 1750441 h 1923076"/>
              <a:gd name="connsiteX217" fmla="*/ 1402887 w 1848623"/>
              <a:gd name="connsiteY217" fmla="*/ 1760346 h 1923076"/>
              <a:gd name="connsiteX218" fmla="*/ 1415621 w 1848623"/>
              <a:gd name="connsiteY218" fmla="*/ 1753273 h 1923076"/>
              <a:gd name="connsiteX219" fmla="*/ 1479298 w 1848623"/>
              <a:gd name="connsiteY219" fmla="*/ 1729216 h 1923076"/>
              <a:gd name="connsiteX220" fmla="*/ 1483544 w 1848623"/>
              <a:gd name="connsiteY220" fmla="*/ 1737706 h 1923076"/>
              <a:gd name="connsiteX221" fmla="*/ 1479298 w 1848623"/>
              <a:gd name="connsiteY221" fmla="*/ 1729216 h 1923076"/>
              <a:gd name="connsiteX222" fmla="*/ 1426942 w 1848623"/>
              <a:gd name="connsiteY222" fmla="*/ 1729216 h 1923076"/>
              <a:gd name="connsiteX223" fmla="*/ 1392981 w 1848623"/>
              <a:gd name="connsiteY223" fmla="*/ 1754685 h 1923076"/>
              <a:gd name="connsiteX224" fmla="*/ 1370341 w 1848623"/>
              <a:gd name="connsiteY224" fmla="*/ 1775913 h 1923076"/>
              <a:gd name="connsiteX225" fmla="*/ 1400055 w 1848623"/>
              <a:gd name="connsiteY225" fmla="*/ 1754685 h 1923076"/>
              <a:gd name="connsiteX226" fmla="*/ 1426942 w 1848623"/>
              <a:gd name="connsiteY226" fmla="*/ 1729216 h 1923076"/>
              <a:gd name="connsiteX227" fmla="*/ 1494864 w 1848623"/>
              <a:gd name="connsiteY227" fmla="*/ 1723555 h 1923076"/>
              <a:gd name="connsiteX228" fmla="*/ 1494864 w 1848623"/>
              <a:gd name="connsiteY228" fmla="*/ 1727801 h 1923076"/>
              <a:gd name="connsiteX229" fmla="*/ 1490618 w 1848623"/>
              <a:gd name="connsiteY229" fmla="*/ 1727801 h 1923076"/>
              <a:gd name="connsiteX230" fmla="*/ 1484959 w 1848623"/>
              <a:gd name="connsiteY230" fmla="*/ 1727801 h 1923076"/>
              <a:gd name="connsiteX231" fmla="*/ 1489203 w 1848623"/>
              <a:gd name="connsiteY231" fmla="*/ 1724971 h 1923076"/>
              <a:gd name="connsiteX232" fmla="*/ 1494864 w 1848623"/>
              <a:gd name="connsiteY232" fmla="*/ 1723555 h 1923076"/>
              <a:gd name="connsiteX233" fmla="*/ 610467 w 1848623"/>
              <a:gd name="connsiteY233" fmla="*/ 1723555 h 1923076"/>
              <a:gd name="connsiteX234" fmla="*/ 624616 w 1848623"/>
              <a:gd name="connsiteY234" fmla="*/ 1734875 h 1923076"/>
              <a:gd name="connsiteX235" fmla="*/ 624729 w 1848623"/>
              <a:gd name="connsiteY235" fmla="*/ 1735431 h 1923076"/>
              <a:gd name="connsiteX236" fmla="*/ 628189 w 1848623"/>
              <a:gd name="connsiteY236" fmla="*/ 1737634 h 1923076"/>
              <a:gd name="connsiteX237" fmla="*/ 638552 w 1848623"/>
              <a:gd name="connsiteY237" fmla="*/ 1747998 h 1923076"/>
              <a:gd name="connsiteX238" fmla="*/ 637227 w 1848623"/>
              <a:gd name="connsiteY238" fmla="*/ 1752470 h 1923076"/>
              <a:gd name="connsiteX239" fmla="*/ 640183 w 1848623"/>
              <a:gd name="connsiteY239" fmla="*/ 1754685 h 1923076"/>
              <a:gd name="connsiteX240" fmla="*/ 650086 w 1848623"/>
              <a:gd name="connsiteY240" fmla="*/ 1760346 h 1923076"/>
              <a:gd name="connsiteX241" fmla="*/ 640183 w 1848623"/>
              <a:gd name="connsiteY241" fmla="*/ 1756102 h 1923076"/>
              <a:gd name="connsiteX242" fmla="*/ 659993 w 1848623"/>
              <a:gd name="connsiteY242" fmla="*/ 1763176 h 1923076"/>
              <a:gd name="connsiteX243" fmla="*/ 652918 w 1848623"/>
              <a:gd name="connsiteY243" fmla="*/ 1757517 h 1923076"/>
              <a:gd name="connsiteX244" fmla="*/ 674143 w 1848623"/>
              <a:gd name="connsiteY244" fmla="*/ 1761761 h 1923076"/>
              <a:gd name="connsiteX245" fmla="*/ 672728 w 1848623"/>
              <a:gd name="connsiteY245" fmla="*/ 1760346 h 1923076"/>
              <a:gd name="connsiteX246" fmla="*/ 702444 w 1848623"/>
              <a:gd name="connsiteY246" fmla="*/ 1764593 h 1923076"/>
              <a:gd name="connsiteX247" fmla="*/ 703857 w 1848623"/>
              <a:gd name="connsiteY247" fmla="*/ 1763176 h 1923076"/>
              <a:gd name="connsiteX248" fmla="*/ 674143 w 1848623"/>
              <a:gd name="connsiteY248" fmla="*/ 1744782 h 1923076"/>
              <a:gd name="connsiteX249" fmla="*/ 659993 w 1848623"/>
              <a:gd name="connsiteY249" fmla="*/ 1736291 h 1923076"/>
              <a:gd name="connsiteX250" fmla="*/ 652918 w 1848623"/>
              <a:gd name="connsiteY250" fmla="*/ 1739121 h 1923076"/>
              <a:gd name="connsiteX251" fmla="*/ 645842 w 1848623"/>
              <a:gd name="connsiteY251" fmla="*/ 1737706 h 1923076"/>
              <a:gd name="connsiteX252" fmla="*/ 640828 w 1848623"/>
              <a:gd name="connsiteY252" fmla="*/ 1731688 h 1923076"/>
              <a:gd name="connsiteX253" fmla="*/ 625595 w 1848623"/>
              <a:gd name="connsiteY253" fmla="*/ 1728565 h 1923076"/>
              <a:gd name="connsiteX254" fmla="*/ 625371 w 1848623"/>
              <a:gd name="connsiteY254" fmla="*/ 1726536 h 1923076"/>
              <a:gd name="connsiteX255" fmla="*/ 621615 w 1848623"/>
              <a:gd name="connsiteY255" fmla="*/ 1725785 h 1923076"/>
              <a:gd name="connsiteX256" fmla="*/ 621709 w 1848623"/>
              <a:gd name="connsiteY256" fmla="*/ 1725974 h 1923076"/>
              <a:gd name="connsiteX257" fmla="*/ 621411 w 1848623"/>
              <a:gd name="connsiteY257" fmla="*/ 1725744 h 1923076"/>
              <a:gd name="connsiteX258" fmla="*/ 1533069 w 1848623"/>
              <a:gd name="connsiteY258" fmla="*/ 1700914 h 1923076"/>
              <a:gd name="connsiteX259" fmla="*/ 1523165 w 1848623"/>
              <a:gd name="connsiteY259" fmla="*/ 1710820 h 1923076"/>
              <a:gd name="connsiteX260" fmla="*/ 1528825 w 1848623"/>
              <a:gd name="connsiteY260" fmla="*/ 1703744 h 1923076"/>
              <a:gd name="connsiteX261" fmla="*/ 1523165 w 1848623"/>
              <a:gd name="connsiteY261" fmla="*/ 1707990 h 1923076"/>
              <a:gd name="connsiteX262" fmla="*/ 1520334 w 1848623"/>
              <a:gd name="connsiteY262" fmla="*/ 1705159 h 1923076"/>
              <a:gd name="connsiteX263" fmla="*/ 1533069 w 1848623"/>
              <a:gd name="connsiteY263" fmla="*/ 1700914 h 1923076"/>
              <a:gd name="connsiteX264" fmla="*/ 427381 w 1848623"/>
              <a:gd name="connsiteY264" fmla="*/ 1692289 h 1923076"/>
              <a:gd name="connsiteX265" fmla="*/ 444223 w 1848623"/>
              <a:gd name="connsiteY265" fmla="*/ 1698767 h 1923076"/>
              <a:gd name="connsiteX266" fmla="*/ 444223 w 1848623"/>
              <a:gd name="connsiteY266" fmla="*/ 1693585 h 1923076"/>
              <a:gd name="connsiteX267" fmla="*/ 458473 w 1848623"/>
              <a:gd name="connsiteY267" fmla="*/ 1701356 h 1923076"/>
              <a:gd name="connsiteX268" fmla="*/ 453291 w 1848623"/>
              <a:gd name="connsiteY268" fmla="*/ 1696176 h 1923076"/>
              <a:gd name="connsiteX269" fmla="*/ 464949 w 1848623"/>
              <a:gd name="connsiteY269" fmla="*/ 1697471 h 1923076"/>
              <a:gd name="connsiteX270" fmla="*/ 461064 w 1848623"/>
              <a:gd name="connsiteY270" fmla="*/ 1701356 h 1923076"/>
              <a:gd name="connsiteX271" fmla="*/ 468837 w 1848623"/>
              <a:gd name="connsiteY271" fmla="*/ 1709131 h 1923076"/>
              <a:gd name="connsiteX272" fmla="*/ 463655 w 1848623"/>
              <a:gd name="connsiteY272" fmla="*/ 1710426 h 1923076"/>
              <a:gd name="connsiteX273" fmla="*/ 437745 w 1848623"/>
              <a:gd name="connsiteY273" fmla="*/ 1701356 h 1923076"/>
              <a:gd name="connsiteX274" fmla="*/ 427381 w 1848623"/>
              <a:gd name="connsiteY274" fmla="*/ 1692289 h 1923076"/>
              <a:gd name="connsiteX275" fmla="*/ 300573 w 1848623"/>
              <a:gd name="connsiteY275" fmla="*/ 1671198 h 1923076"/>
              <a:gd name="connsiteX276" fmla="*/ 341610 w 1848623"/>
              <a:gd name="connsiteY276" fmla="*/ 1705159 h 1923076"/>
              <a:gd name="connsiteX277" fmla="*/ 388307 w 1848623"/>
              <a:gd name="connsiteY277" fmla="*/ 1741951 h 1923076"/>
              <a:gd name="connsiteX278" fmla="*/ 402634 w 1848623"/>
              <a:gd name="connsiteY278" fmla="*/ 1749381 h 1923076"/>
              <a:gd name="connsiteX279" fmla="*/ 405589 w 1848623"/>
              <a:gd name="connsiteY279" fmla="*/ 1753474 h 1923076"/>
              <a:gd name="connsiteX280" fmla="*/ 371326 w 1848623"/>
              <a:gd name="connsiteY280" fmla="*/ 1730630 h 1923076"/>
              <a:gd name="connsiteX281" fmla="*/ 335950 w 1848623"/>
              <a:gd name="connsiteY281" fmla="*/ 1705159 h 1923076"/>
              <a:gd name="connsiteX282" fmla="*/ 300573 w 1848623"/>
              <a:gd name="connsiteY282" fmla="*/ 1671198 h 1923076"/>
              <a:gd name="connsiteX283" fmla="*/ 560942 w 1848623"/>
              <a:gd name="connsiteY283" fmla="*/ 1669784 h 1923076"/>
              <a:gd name="connsiteX284" fmla="*/ 565184 w 1848623"/>
              <a:gd name="connsiteY284" fmla="*/ 1671198 h 1923076"/>
              <a:gd name="connsiteX285" fmla="*/ 565184 w 1848623"/>
              <a:gd name="connsiteY285" fmla="*/ 1669784 h 1923076"/>
              <a:gd name="connsiteX286" fmla="*/ 562355 w 1848623"/>
              <a:gd name="connsiteY286" fmla="*/ 1669784 h 1923076"/>
              <a:gd name="connsiteX287" fmla="*/ 560942 w 1848623"/>
              <a:gd name="connsiteY287" fmla="*/ 1669784 h 1923076"/>
              <a:gd name="connsiteX288" fmla="*/ 440663 w 1848623"/>
              <a:gd name="connsiteY288" fmla="*/ 1662708 h 1923076"/>
              <a:gd name="connsiteX289" fmla="*/ 440711 w 1848623"/>
              <a:gd name="connsiteY289" fmla="*/ 1662819 h 1923076"/>
              <a:gd name="connsiteX290" fmla="*/ 440604 w 1848623"/>
              <a:gd name="connsiteY290" fmla="*/ 1662730 h 1923076"/>
              <a:gd name="connsiteX291" fmla="*/ 433587 w 1848623"/>
              <a:gd name="connsiteY291" fmla="*/ 1657049 h 1923076"/>
              <a:gd name="connsiteX292" fmla="*/ 440604 w 1848623"/>
              <a:gd name="connsiteY292" fmla="*/ 1662730 h 1923076"/>
              <a:gd name="connsiteX293" fmla="*/ 439248 w 1848623"/>
              <a:gd name="connsiteY293" fmla="*/ 1663239 h 1923076"/>
              <a:gd name="connsiteX294" fmla="*/ 437832 w 1848623"/>
              <a:gd name="connsiteY294" fmla="*/ 1666952 h 1923076"/>
              <a:gd name="connsiteX295" fmla="*/ 433587 w 1848623"/>
              <a:gd name="connsiteY295" fmla="*/ 1657049 h 1923076"/>
              <a:gd name="connsiteX296" fmla="*/ 1567560 w 1848623"/>
              <a:gd name="connsiteY296" fmla="*/ 1648381 h 1923076"/>
              <a:gd name="connsiteX297" fmla="*/ 1567371 w 1848623"/>
              <a:gd name="connsiteY297" fmla="*/ 1649964 h 1923076"/>
              <a:gd name="connsiteX298" fmla="*/ 1564200 w 1848623"/>
              <a:gd name="connsiteY298" fmla="*/ 1652803 h 1923076"/>
              <a:gd name="connsiteX299" fmla="*/ 1566920 w 1848623"/>
              <a:gd name="connsiteY299" fmla="*/ 1648784 h 1923076"/>
              <a:gd name="connsiteX300" fmla="*/ 1571298 w 1848623"/>
              <a:gd name="connsiteY300" fmla="*/ 1646446 h 1923076"/>
              <a:gd name="connsiteX301" fmla="*/ 1567029 w 1848623"/>
              <a:gd name="connsiteY301" fmla="*/ 1652803 h 1923076"/>
              <a:gd name="connsiteX302" fmla="*/ 1567371 w 1848623"/>
              <a:gd name="connsiteY302" fmla="*/ 1649964 h 1923076"/>
              <a:gd name="connsiteX303" fmla="*/ 1585427 w 1848623"/>
              <a:gd name="connsiteY303" fmla="*/ 1645729 h 1923076"/>
              <a:gd name="connsiteX304" fmla="*/ 1576937 w 1848623"/>
              <a:gd name="connsiteY304" fmla="*/ 1655632 h 1923076"/>
              <a:gd name="connsiteX305" fmla="*/ 1569861 w 1848623"/>
              <a:gd name="connsiteY305" fmla="*/ 1659878 h 1923076"/>
              <a:gd name="connsiteX306" fmla="*/ 1585427 w 1848623"/>
              <a:gd name="connsiteY306" fmla="*/ 1645729 h 1923076"/>
              <a:gd name="connsiteX307" fmla="*/ 1564200 w 1848623"/>
              <a:gd name="connsiteY307" fmla="*/ 1640068 h 1923076"/>
              <a:gd name="connsiteX308" fmla="*/ 1559955 w 1848623"/>
              <a:gd name="connsiteY308" fmla="*/ 1651388 h 1923076"/>
              <a:gd name="connsiteX309" fmla="*/ 1567029 w 1848623"/>
              <a:gd name="connsiteY309" fmla="*/ 1642897 h 1923076"/>
              <a:gd name="connsiteX310" fmla="*/ 1582239 w 1848623"/>
              <a:gd name="connsiteY310" fmla="*/ 1630159 h 1923076"/>
              <a:gd name="connsiteX311" fmla="*/ 1579413 w 1848623"/>
              <a:gd name="connsiteY311" fmla="*/ 1639184 h 1923076"/>
              <a:gd name="connsiteX312" fmla="*/ 1571298 w 1848623"/>
              <a:gd name="connsiteY312" fmla="*/ 1646446 h 1923076"/>
              <a:gd name="connsiteX313" fmla="*/ 413777 w 1848623"/>
              <a:gd name="connsiteY313" fmla="*/ 1624501 h 1923076"/>
              <a:gd name="connsiteX314" fmla="*/ 409532 w 1848623"/>
              <a:gd name="connsiteY314" fmla="*/ 1628748 h 1923076"/>
              <a:gd name="connsiteX315" fmla="*/ 413777 w 1848623"/>
              <a:gd name="connsiteY315" fmla="*/ 1625918 h 1923076"/>
              <a:gd name="connsiteX316" fmla="*/ 420852 w 1848623"/>
              <a:gd name="connsiteY316" fmla="*/ 1632992 h 1923076"/>
              <a:gd name="connsiteX317" fmla="*/ 420852 w 1848623"/>
              <a:gd name="connsiteY317" fmla="*/ 1631577 h 1923076"/>
              <a:gd name="connsiteX318" fmla="*/ 413777 w 1848623"/>
              <a:gd name="connsiteY318" fmla="*/ 1624501 h 1923076"/>
              <a:gd name="connsiteX319" fmla="*/ 1586775 w 1848623"/>
              <a:gd name="connsiteY319" fmla="*/ 1622156 h 1923076"/>
              <a:gd name="connsiteX320" fmla="*/ 1582949 w 1848623"/>
              <a:gd name="connsiteY320" fmla="*/ 1629101 h 1923076"/>
              <a:gd name="connsiteX321" fmla="*/ 1582239 w 1848623"/>
              <a:gd name="connsiteY321" fmla="*/ 1630159 h 1923076"/>
              <a:gd name="connsiteX322" fmla="*/ 1584010 w 1848623"/>
              <a:gd name="connsiteY322" fmla="*/ 1624501 h 1923076"/>
              <a:gd name="connsiteX323" fmla="*/ 447739 w 1848623"/>
              <a:gd name="connsiteY323" fmla="*/ 1618842 h 1923076"/>
              <a:gd name="connsiteX324" fmla="*/ 446322 w 1848623"/>
              <a:gd name="connsiteY324" fmla="*/ 1620257 h 1923076"/>
              <a:gd name="connsiteX325" fmla="*/ 444907 w 1848623"/>
              <a:gd name="connsiteY325" fmla="*/ 1621672 h 1923076"/>
              <a:gd name="connsiteX326" fmla="*/ 446322 w 1848623"/>
              <a:gd name="connsiteY326" fmla="*/ 1623087 h 1923076"/>
              <a:gd name="connsiteX327" fmla="*/ 447739 w 1848623"/>
              <a:gd name="connsiteY327" fmla="*/ 1621672 h 1923076"/>
              <a:gd name="connsiteX328" fmla="*/ 447739 w 1848623"/>
              <a:gd name="connsiteY328" fmla="*/ 1618842 h 1923076"/>
              <a:gd name="connsiteX329" fmla="*/ 1575520 w 1848623"/>
              <a:gd name="connsiteY329" fmla="*/ 1604691 h 1923076"/>
              <a:gd name="connsiteX330" fmla="*/ 1558541 w 1848623"/>
              <a:gd name="connsiteY330" fmla="*/ 1617427 h 1923076"/>
              <a:gd name="connsiteX331" fmla="*/ 1564200 w 1848623"/>
              <a:gd name="connsiteY331" fmla="*/ 1618842 h 1923076"/>
              <a:gd name="connsiteX332" fmla="*/ 1575520 w 1848623"/>
              <a:gd name="connsiteY332" fmla="*/ 1604691 h 1923076"/>
              <a:gd name="connsiteX333" fmla="*/ 1606651 w 1848623"/>
              <a:gd name="connsiteY333" fmla="*/ 1597617 h 1923076"/>
              <a:gd name="connsiteX334" fmla="*/ 1597984 w 1848623"/>
              <a:gd name="connsiteY334" fmla="*/ 1612652 h 1923076"/>
              <a:gd name="connsiteX335" fmla="*/ 1586775 w 1848623"/>
              <a:gd name="connsiteY335" fmla="*/ 1622156 h 1923076"/>
              <a:gd name="connsiteX336" fmla="*/ 1592501 w 1848623"/>
              <a:gd name="connsiteY336" fmla="*/ 1611766 h 1923076"/>
              <a:gd name="connsiteX337" fmla="*/ 1585427 w 1848623"/>
              <a:gd name="connsiteY337" fmla="*/ 1590541 h 1923076"/>
              <a:gd name="connsiteX338" fmla="*/ 1579766 w 1848623"/>
              <a:gd name="connsiteY338" fmla="*/ 1603278 h 1923076"/>
              <a:gd name="connsiteX339" fmla="*/ 1589671 w 1848623"/>
              <a:gd name="connsiteY339" fmla="*/ 1590541 h 1923076"/>
              <a:gd name="connsiteX340" fmla="*/ 1585427 w 1848623"/>
              <a:gd name="connsiteY340" fmla="*/ 1590541 h 1923076"/>
              <a:gd name="connsiteX341" fmla="*/ 1632122 w 1848623"/>
              <a:gd name="connsiteY341" fmla="*/ 1557995 h 1923076"/>
              <a:gd name="connsiteX342" fmla="*/ 1625047 w 1848623"/>
              <a:gd name="connsiteY342" fmla="*/ 1576389 h 1923076"/>
              <a:gd name="connsiteX343" fmla="*/ 1609482 w 1848623"/>
              <a:gd name="connsiteY343" fmla="*/ 1596200 h 1923076"/>
              <a:gd name="connsiteX344" fmla="*/ 1605236 w 1848623"/>
              <a:gd name="connsiteY344" fmla="*/ 1591956 h 1923076"/>
              <a:gd name="connsiteX345" fmla="*/ 1615629 w 1848623"/>
              <a:gd name="connsiteY345" fmla="*/ 1578829 h 1923076"/>
              <a:gd name="connsiteX346" fmla="*/ 1616558 w 1848623"/>
              <a:gd name="connsiteY346" fmla="*/ 1583467 h 1923076"/>
              <a:gd name="connsiteX347" fmla="*/ 1623632 w 1848623"/>
              <a:gd name="connsiteY347" fmla="*/ 1572145 h 1923076"/>
              <a:gd name="connsiteX348" fmla="*/ 1619663 w 1848623"/>
              <a:gd name="connsiteY348" fmla="*/ 1573734 h 1923076"/>
              <a:gd name="connsiteX349" fmla="*/ 1625870 w 1848623"/>
              <a:gd name="connsiteY349" fmla="*/ 1565894 h 1923076"/>
              <a:gd name="connsiteX350" fmla="*/ 1626461 w 1848623"/>
              <a:gd name="connsiteY350" fmla="*/ 1566486 h 1923076"/>
              <a:gd name="connsiteX351" fmla="*/ 1629901 w 1848623"/>
              <a:gd name="connsiteY351" fmla="*/ 1560801 h 1923076"/>
              <a:gd name="connsiteX352" fmla="*/ 323216 w 1848623"/>
              <a:gd name="connsiteY352" fmla="*/ 1552336 h 1923076"/>
              <a:gd name="connsiteX353" fmla="*/ 309064 w 1848623"/>
              <a:gd name="connsiteY353" fmla="*/ 1582050 h 1923076"/>
              <a:gd name="connsiteX354" fmla="*/ 311895 w 1848623"/>
              <a:gd name="connsiteY354" fmla="*/ 1584880 h 1923076"/>
              <a:gd name="connsiteX355" fmla="*/ 316140 w 1848623"/>
              <a:gd name="connsiteY355" fmla="*/ 1583467 h 1923076"/>
              <a:gd name="connsiteX356" fmla="*/ 328875 w 1848623"/>
              <a:gd name="connsiteY356" fmla="*/ 1556581 h 1923076"/>
              <a:gd name="connsiteX357" fmla="*/ 330289 w 1848623"/>
              <a:gd name="connsiteY357" fmla="*/ 1553749 h 1923076"/>
              <a:gd name="connsiteX358" fmla="*/ 328875 w 1848623"/>
              <a:gd name="connsiteY358" fmla="*/ 1552336 h 1923076"/>
              <a:gd name="connsiteX359" fmla="*/ 323216 w 1848623"/>
              <a:gd name="connsiteY359" fmla="*/ 1552336 h 1923076"/>
              <a:gd name="connsiteX360" fmla="*/ 309064 w 1848623"/>
              <a:gd name="connsiteY360" fmla="*/ 1541014 h 1923076"/>
              <a:gd name="connsiteX361" fmla="*/ 306234 w 1848623"/>
              <a:gd name="connsiteY361" fmla="*/ 1550920 h 1923076"/>
              <a:gd name="connsiteX362" fmla="*/ 303405 w 1848623"/>
              <a:gd name="connsiteY362" fmla="*/ 1553749 h 1923076"/>
              <a:gd name="connsiteX363" fmla="*/ 303405 w 1848623"/>
              <a:gd name="connsiteY363" fmla="*/ 1555166 h 1923076"/>
              <a:gd name="connsiteX364" fmla="*/ 306234 w 1848623"/>
              <a:gd name="connsiteY364" fmla="*/ 1550920 h 1923076"/>
              <a:gd name="connsiteX365" fmla="*/ 314725 w 1848623"/>
              <a:gd name="connsiteY365" fmla="*/ 1545259 h 1923076"/>
              <a:gd name="connsiteX366" fmla="*/ 316140 w 1848623"/>
              <a:gd name="connsiteY366" fmla="*/ 1541014 h 1923076"/>
              <a:gd name="connsiteX367" fmla="*/ 309064 w 1848623"/>
              <a:gd name="connsiteY367" fmla="*/ 1541014 h 1923076"/>
              <a:gd name="connsiteX368" fmla="*/ 294914 w 1848623"/>
              <a:gd name="connsiteY368" fmla="*/ 1532526 h 1923076"/>
              <a:gd name="connsiteX369" fmla="*/ 290668 w 1848623"/>
              <a:gd name="connsiteY369" fmla="*/ 1535355 h 1923076"/>
              <a:gd name="connsiteX370" fmla="*/ 294914 w 1848623"/>
              <a:gd name="connsiteY370" fmla="*/ 1538185 h 1923076"/>
              <a:gd name="connsiteX371" fmla="*/ 299159 w 1848623"/>
              <a:gd name="connsiteY371" fmla="*/ 1535355 h 1923076"/>
              <a:gd name="connsiteX372" fmla="*/ 294914 w 1848623"/>
              <a:gd name="connsiteY372" fmla="*/ 1532526 h 1923076"/>
              <a:gd name="connsiteX373" fmla="*/ 269443 w 1848623"/>
              <a:gd name="connsiteY373" fmla="*/ 1514128 h 1923076"/>
              <a:gd name="connsiteX374" fmla="*/ 269443 w 1848623"/>
              <a:gd name="connsiteY374" fmla="*/ 1515544 h 1923076"/>
              <a:gd name="connsiteX375" fmla="*/ 270656 w 1848623"/>
              <a:gd name="connsiteY375" fmla="*/ 1515948 h 1923076"/>
              <a:gd name="connsiteX376" fmla="*/ 272274 w 1848623"/>
              <a:gd name="connsiteY376" fmla="*/ 1518374 h 1923076"/>
              <a:gd name="connsiteX377" fmla="*/ 273687 w 1848623"/>
              <a:gd name="connsiteY377" fmla="*/ 1519436 h 1923076"/>
              <a:gd name="connsiteX378" fmla="*/ 273687 w 1848623"/>
              <a:gd name="connsiteY378" fmla="*/ 1524035 h 1923076"/>
              <a:gd name="connsiteX379" fmla="*/ 275104 w 1848623"/>
              <a:gd name="connsiteY379" fmla="*/ 1525450 h 1923076"/>
              <a:gd name="connsiteX380" fmla="*/ 277933 w 1848623"/>
              <a:gd name="connsiteY380" fmla="*/ 1522618 h 1923076"/>
              <a:gd name="connsiteX381" fmla="*/ 273687 w 1848623"/>
              <a:gd name="connsiteY381" fmla="*/ 1519436 h 1923076"/>
              <a:gd name="connsiteX382" fmla="*/ 273687 w 1848623"/>
              <a:gd name="connsiteY382" fmla="*/ 1516959 h 1923076"/>
              <a:gd name="connsiteX383" fmla="*/ 270656 w 1848623"/>
              <a:gd name="connsiteY383" fmla="*/ 1515948 h 1923076"/>
              <a:gd name="connsiteX384" fmla="*/ 1729759 w 1848623"/>
              <a:gd name="connsiteY384" fmla="*/ 1456112 h 1923076"/>
              <a:gd name="connsiteX385" fmla="*/ 1719854 w 1848623"/>
              <a:gd name="connsiteY385" fmla="*/ 1468847 h 1923076"/>
              <a:gd name="connsiteX386" fmla="*/ 1714195 w 1848623"/>
              <a:gd name="connsiteY386" fmla="*/ 1471677 h 1923076"/>
              <a:gd name="connsiteX387" fmla="*/ 1718439 w 1848623"/>
              <a:gd name="connsiteY387" fmla="*/ 1460357 h 1923076"/>
              <a:gd name="connsiteX388" fmla="*/ 1721270 w 1848623"/>
              <a:gd name="connsiteY388" fmla="*/ 1464603 h 1923076"/>
              <a:gd name="connsiteX389" fmla="*/ 1729759 w 1848623"/>
              <a:gd name="connsiteY389" fmla="*/ 1456112 h 1923076"/>
              <a:gd name="connsiteX390" fmla="*/ 253878 w 1848623"/>
              <a:gd name="connsiteY390" fmla="*/ 1444792 h 1923076"/>
              <a:gd name="connsiteX391" fmla="*/ 252463 w 1848623"/>
              <a:gd name="connsiteY391" fmla="*/ 1446207 h 1923076"/>
              <a:gd name="connsiteX392" fmla="*/ 251047 w 1848623"/>
              <a:gd name="connsiteY392" fmla="*/ 1447622 h 1923076"/>
              <a:gd name="connsiteX393" fmla="*/ 252463 w 1848623"/>
              <a:gd name="connsiteY393" fmla="*/ 1451866 h 1923076"/>
              <a:gd name="connsiteX394" fmla="*/ 255293 w 1848623"/>
              <a:gd name="connsiteY394" fmla="*/ 1449037 h 1923076"/>
              <a:gd name="connsiteX395" fmla="*/ 253878 w 1848623"/>
              <a:gd name="connsiteY395" fmla="*/ 1444792 h 1923076"/>
              <a:gd name="connsiteX396" fmla="*/ 1718402 w 1848623"/>
              <a:gd name="connsiteY396" fmla="*/ 1415650 h 1923076"/>
              <a:gd name="connsiteX397" fmla="*/ 1714709 w 1848623"/>
              <a:gd name="connsiteY397" fmla="*/ 1425496 h 1923076"/>
              <a:gd name="connsiteX398" fmla="*/ 1712780 w 1848623"/>
              <a:gd name="connsiteY398" fmla="*/ 1423567 h 1923076"/>
              <a:gd name="connsiteX399" fmla="*/ 1717733 w 1848623"/>
              <a:gd name="connsiteY399" fmla="*/ 1415960 h 1923076"/>
              <a:gd name="connsiteX400" fmla="*/ 1732591 w 1848623"/>
              <a:gd name="connsiteY400" fmla="*/ 1392436 h 1923076"/>
              <a:gd name="connsiteX401" fmla="*/ 1731074 w 1848623"/>
              <a:gd name="connsiteY401" fmla="*/ 1396379 h 1923076"/>
              <a:gd name="connsiteX402" fmla="*/ 1730717 w 1848623"/>
              <a:gd name="connsiteY402" fmla="*/ 1395310 h 1923076"/>
              <a:gd name="connsiteX403" fmla="*/ 1773625 w 1848623"/>
              <a:gd name="connsiteY403" fmla="*/ 1313193 h 1923076"/>
              <a:gd name="connsiteX404" fmla="*/ 1767966 w 1848623"/>
              <a:gd name="connsiteY404" fmla="*/ 1328760 h 1923076"/>
              <a:gd name="connsiteX405" fmla="*/ 1773625 w 1848623"/>
              <a:gd name="connsiteY405" fmla="*/ 1313193 h 1923076"/>
              <a:gd name="connsiteX406" fmla="*/ 1745325 w 1848623"/>
              <a:gd name="connsiteY406" fmla="*/ 1310364 h 1923076"/>
              <a:gd name="connsiteX407" fmla="*/ 1739664 w 1848623"/>
              <a:gd name="connsiteY407" fmla="*/ 1327343 h 1923076"/>
              <a:gd name="connsiteX408" fmla="*/ 1745325 w 1848623"/>
              <a:gd name="connsiteY408" fmla="*/ 1310364 h 1923076"/>
              <a:gd name="connsiteX409" fmla="*/ 1787776 w 1848623"/>
              <a:gd name="connsiteY409" fmla="*/ 1296212 h 1923076"/>
              <a:gd name="connsiteX410" fmla="*/ 1773625 w 1848623"/>
              <a:gd name="connsiteY410" fmla="*/ 1308949 h 1923076"/>
              <a:gd name="connsiteX411" fmla="*/ 1787776 w 1848623"/>
              <a:gd name="connsiteY411" fmla="*/ 1296212 h 1923076"/>
              <a:gd name="connsiteX412" fmla="*/ 1753814 w 1848623"/>
              <a:gd name="connsiteY412" fmla="*/ 1290553 h 1923076"/>
              <a:gd name="connsiteX413" fmla="*/ 1750985 w 1848623"/>
              <a:gd name="connsiteY413" fmla="*/ 1316023 h 1923076"/>
              <a:gd name="connsiteX414" fmla="*/ 1758060 w 1848623"/>
              <a:gd name="connsiteY414" fmla="*/ 1294799 h 1923076"/>
              <a:gd name="connsiteX415" fmla="*/ 1753814 w 1848623"/>
              <a:gd name="connsiteY415" fmla="*/ 1290553 h 1923076"/>
              <a:gd name="connsiteX416" fmla="*/ 1750985 w 1848623"/>
              <a:gd name="connsiteY416" fmla="*/ 1279233 h 1923076"/>
              <a:gd name="connsiteX417" fmla="*/ 1748155 w 1848623"/>
              <a:gd name="connsiteY417" fmla="*/ 1294799 h 1923076"/>
              <a:gd name="connsiteX418" fmla="*/ 1750985 w 1848623"/>
              <a:gd name="connsiteY418" fmla="*/ 1279233 h 1923076"/>
              <a:gd name="connsiteX419" fmla="*/ 1758060 w 1848623"/>
              <a:gd name="connsiteY419" fmla="*/ 1225460 h 1923076"/>
              <a:gd name="connsiteX420" fmla="*/ 1755231 w 1848623"/>
              <a:gd name="connsiteY420" fmla="*/ 1232536 h 1923076"/>
              <a:gd name="connsiteX421" fmla="*/ 1756646 w 1848623"/>
              <a:gd name="connsiteY421" fmla="*/ 1236780 h 1923076"/>
              <a:gd name="connsiteX422" fmla="*/ 1758060 w 1848623"/>
              <a:gd name="connsiteY422" fmla="*/ 1225460 h 1923076"/>
              <a:gd name="connsiteX423" fmla="*/ 1776456 w 1848623"/>
              <a:gd name="connsiteY423" fmla="*/ 1171689 h 1923076"/>
              <a:gd name="connsiteX424" fmla="*/ 1770795 w 1848623"/>
              <a:gd name="connsiteY424" fmla="*/ 1199990 h 1923076"/>
              <a:gd name="connsiteX425" fmla="*/ 1769380 w 1848623"/>
              <a:gd name="connsiteY425" fmla="*/ 1190085 h 1923076"/>
              <a:gd name="connsiteX426" fmla="*/ 1776456 w 1848623"/>
              <a:gd name="connsiteY426" fmla="*/ 1171689 h 1923076"/>
              <a:gd name="connsiteX427" fmla="*/ 1777871 w 1848623"/>
              <a:gd name="connsiteY427" fmla="*/ 1160369 h 1923076"/>
              <a:gd name="connsiteX428" fmla="*/ 1773625 w 1848623"/>
              <a:gd name="connsiteY428" fmla="*/ 1161786 h 1923076"/>
              <a:gd name="connsiteX429" fmla="*/ 1769380 w 1848623"/>
              <a:gd name="connsiteY429" fmla="*/ 1188670 h 1923076"/>
              <a:gd name="connsiteX430" fmla="*/ 1769380 w 1848623"/>
              <a:gd name="connsiteY430" fmla="*/ 1190085 h 1923076"/>
              <a:gd name="connsiteX431" fmla="*/ 1765134 w 1848623"/>
              <a:gd name="connsiteY431" fmla="*/ 1205649 h 1923076"/>
              <a:gd name="connsiteX432" fmla="*/ 1767966 w 1848623"/>
              <a:gd name="connsiteY432" fmla="*/ 1205649 h 1923076"/>
              <a:gd name="connsiteX433" fmla="*/ 1769380 w 1848623"/>
              <a:gd name="connsiteY433" fmla="*/ 1212727 h 1923076"/>
              <a:gd name="connsiteX434" fmla="*/ 1766551 w 1848623"/>
              <a:gd name="connsiteY434" fmla="*/ 1211310 h 1923076"/>
              <a:gd name="connsiteX435" fmla="*/ 1755231 w 1848623"/>
              <a:gd name="connsiteY435" fmla="*/ 1263669 h 1923076"/>
              <a:gd name="connsiteX436" fmla="*/ 1750985 w 1848623"/>
              <a:gd name="connsiteY436" fmla="*/ 1265081 h 1923076"/>
              <a:gd name="connsiteX437" fmla="*/ 1755231 w 1848623"/>
              <a:gd name="connsiteY437" fmla="*/ 1273572 h 1923076"/>
              <a:gd name="connsiteX438" fmla="*/ 1752401 w 1848623"/>
              <a:gd name="connsiteY438" fmla="*/ 1286309 h 1923076"/>
              <a:gd name="connsiteX439" fmla="*/ 1758060 w 1848623"/>
              <a:gd name="connsiteY439" fmla="*/ 1290553 h 1923076"/>
              <a:gd name="connsiteX440" fmla="*/ 1759475 w 1848623"/>
              <a:gd name="connsiteY440" fmla="*/ 1265081 h 1923076"/>
              <a:gd name="connsiteX441" fmla="*/ 1765134 w 1848623"/>
              <a:gd name="connsiteY441" fmla="*/ 1259422 h 1923076"/>
              <a:gd name="connsiteX442" fmla="*/ 1767966 w 1848623"/>
              <a:gd name="connsiteY442" fmla="*/ 1218386 h 1923076"/>
              <a:gd name="connsiteX443" fmla="*/ 1767966 w 1848623"/>
              <a:gd name="connsiteY443" fmla="*/ 1231121 h 1923076"/>
              <a:gd name="connsiteX444" fmla="*/ 1770795 w 1848623"/>
              <a:gd name="connsiteY444" fmla="*/ 1201405 h 1923076"/>
              <a:gd name="connsiteX445" fmla="*/ 1776456 w 1848623"/>
              <a:gd name="connsiteY445" fmla="*/ 1195746 h 1923076"/>
              <a:gd name="connsiteX446" fmla="*/ 1779286 w 1848623"/>
              <a:gd name="connsiteY446" fmla="*/ 1177350 h 1923076"/>
              <a:gd name="connsiteX447" fmla="*/ 1777871 w 1848623"/>
              <a:gd name="connsiteY447" fmla="*/ 1160369 h 1923076"/>
              <a:gd name="connsiteX448" fmla="*/ 1790606 w 1848623"/>
              <a:gd name="connsiteY448" fmla="*/ 1116503 h 1923076"/>
              <a:gd name="connsiteX449" fmla="*/ 1787776 w 1848623"/>
              <a:gd name="connsiteY449" fmla="*/ 1117918 h 1923076"/>
              <a:gd name="connsiteX450" fmla="*/ 1787776 w 1848623"/>
              <a:gd name="connsiteY450" fmla="*/ 1123577 h 1923076"/>
              <a:gd name="connsiteX451" fmla="*/ 1790606 w 1848623"/>
              <a:gd name="connsiteY451" fmla="*/ 1116503 h 1923076"/>
              <a:gd name="connsiteX452" fmla="*/ 1793436 w 1848623"/>
              <a:gd name="connsiteY452" fmla="*/ 1089617 h 1923076"/>
              <a:gd name="connsiteX453" fmla="*/ 1790606 w 1848623"/>
              <a:gd name="connsiteY453" fmla="*/ 1099524 h 1923076"/>
              <a:gd name="connsiteX454" fmla="*/ 1792021 w 1848623"/>
              <a:gd name="connsiteY454" fmla="*/ 1109427 h 1923076"/>
              <a:gd name="connsiteX455" fmla="*/ 1793436 w 1848623"/>
              <a:gd name="connsiteY455" fmla="*/ 1089617 h 1923076"/>
              <a:gd name="connsiteX456" fmla="*/ 1796265 w 1848623"/>
              <a:gd name="connsiteY456" fmla="*/ 1054242 h 1923076"/>
              <a:gd name="connsiteX457" fmla="*/ 1794852 w 1848623"/>
              <a:gd name="connsiteY457" fmla="*/ 1057071 h 1923076"/>
              <a:gd name="connsiteX458" fmla="*/ 1794852 w 1848623"/>
              <a:gd name="connsiteY458" fmla="*/ 1058486 h 1923076"/>
              <a:gd name="connsiteX459" fmla="*/ 1794852 w 1848623"/>
              <a:gd name="connsiteY459" fmla="*/ 1059903 h 1923076"/>
              <a:gd name="connsiteX460" fmla="*/ 1796178 w 1848623"/>
              <a:gd name="connsiteY460" fmla="*/ 1067870 h 1923076"/>
              <a:gd name="connsiteX461" fmla="*/ 1796051 w 1848623"/>
              <a:gd name="connsiteY461" fmla="*/ 1068068 h 1923076"/>
              <a:gd name="connsiteX462" fmla="*/ 1793436 w 1848623"/>
              <a:gd name="connsiteY462" fmla="*/ 1064147 h 1923076"/>
              <a:gd name="connsiteX463" fmla="*/ 1790606 w 1848623"/>
              <a:gd name="connsiteY463" fmla="*/ 1078297 h 1923076"/>
              <a:gd name="connsiteX464" fmla="*/ 1792021 w 1848623"/>
              <a:gd name="connsiteY464" fmla="*/ 1083958 h 1923076"/>
              <a:gd name="connsiteX465" fmla="*/ 1792729 w 1848623"/>
              <a:gd name="connsiteY465" fmla="*/ 1073168 h 1923076"/>
              <a:gd name="connsiteX466" fmla="*/ 1796051 w 1848623"/>
              <a:gd name="connsiteY466" fmla="*/ 1068068 h 1923076"/>
              <a:gd name="connsiteX467" fmla="*/ 1796265 w 1848623"/>
              <a:gd name="connsiteY467" fmla="*/ 1068393 h 1923076"/>
              <a:gd name="connsiteX468" fmla="*/ 1796178 w 1848623"/>
              <a:gd name="connsiteY468" fmla="*/ 1067870 h 1923076"/>
              <a:gd name="connsiteX469" fmla="*/ 1797682 w 1848623"/>
              <a:gd name="connsiteY469" fmla="*/ 1065562 h 1923076"/>
              <a:gd name="connsiteX470" fmla="*/ 1796265 w 1848623"/>
              <a:gd name="connsiteY470" fmla="*/ 1054242 h 1923076"/>
              <a:gd name="connsiteX471" fmla="*/ 1793436 w 1848623"/>
              <a:gd name="connsiteY471" fmla="*/ 994810 h 1923076"/>
              <a:gd name="connsiteX472" fmla="*/ 1787776 w 1848623"/>
              <a:gd name="connsiteY472" fmla="*/ 1001885 h 1923076"/>
              <a:gd name="connsiteX473" fmla="*/ 1787776 w 1848623"/>
              <a:gd name="connsiteY473" fmla="*/ 1003300 h 1923076"/>
              <a:gd name="connsiteX474" fmla="*/ 1789191 w 1848623"/>
              <a:gd name="connsiteY474" fmla="*/ 1014620 h 1923076"/>
              <a:gd name="connsiteX475" fmla="*/ 1790606 w 1848623"/>
              <a:gd name="connsiteY475" fmla="*/ 1054242 h 1923076"/>
              <a:gd name="connsiteX476" fmla="*/ 1794852 w 1848623"/>
              <a:gd name="connsiteY476" fmla="*/ 1037261 h 1923076"/>
              <a:gd name="connsiteX477" fmla="*/ 1790606 w 1848623"/>
              <a:gd name="connsiteY477" fmla="*/ 1034431 h 1923076"/>
              <a:gd name="connsiteX478" fmla="*/ 1794852 w 1848623"/>
              <a:gd name="connsiteY478" fmla="*/ 1030185 h 1923076"/>
              <a:gd name="connsiteX479" fmla="*/ 1793436 w 1848623"/>
              <a:gd name="connsiteY479" fmla="*/ 1006130 h 1923076"/>
              <a:gd name="connsiteX480" fmla="*/ 1793436 w 1848623"/>
              <a:gd name="connsiteY480" fmla="*/ 994810 h 1923076"/>
              <a:gd name="connsiteX481" fmla="*/ 1827396 w 1848623"/>
              <a:gd name="connsiteY481" fmla="*/ 915569 h 1923076"/>
              <a:gd name="connsiteX482" fmla="*/ 1830227 w 1848623"/>
              <a:gd name="connsiteY482" fmla="*/ 933963 h 1923076"/>
              <a:gd name="connsiteX483" fmla="*/ 1827396 w 1848623"/>
              <a:gd name="connsiteY483" fmla="*/ 915569 h 1923076"/>
              <a:gd name="connsiteX484" fmla="*/ 1820322 w 1848623"/>
              <a:gd name="connsiteY484" fmla="*/ 894341 h 1923076"/>
              <a:gd name="connsiteX485" fmla="*/ 1820322 w 1848623"/>
              <a:gd name="connsiteY485" fmla="*/ 912737 h 1923076"/>
              <a:gd name="connsiteX486" fmla="*/ 1820322 w 1848623"/>
              <a:gd name="connsiteY486" fmla="*/ 918398 h 1923076"/>
              <a:gd name="connsiteX487" fmla="*/ 1820322 w 1848623"/>
              <a:gd name="connsiteY487" fmla="*/ 894341 h 1923076"/>
              <a:gd name="connsiteX488" fmla="*/ 1818907 w 1848623"/>
              <a:gd name="connsiteY488" fmla="*/ 878777 h 1923076"/>
              <a:gd name="connsiteX489" fmla="*/ 1823152 w 1848623"/>
              <a:gd name="connsiteY489" fmla="*/ 891512 h 1923076"/>
              <a:gd name="connsiteX490" fmla="*/ 1818907 w 1848623"/>
              <a:gd name="connsiteY490" fmla="*/ 878777 h 1923076"/>
              <a:gd name="connsiteX491" fmla="*/ 1820322 w 1848623"/>
              <a:gd name="connsiteY491" fmla="*/ 866040 h 1923076"/>
              <a:gd name="connsiteX492" fmla="*/ 1817492 w 1848623"/>
              <a:gd name="connsiteY492" fmla="*/ 871701 h 1923076"/>
              <a:gd name="connsiteX493" fmla="*/ 1818907 w 1848623"/>
              <a:gd name="connsiteY493" fmla="*/ 874531 h 1923076"/>
              <a:gd name="connsiteX494" fmla="*/ 1820322 w 1848623"/>
              <a:gd name="connsiteY494" fmla="*/ 866040 h 1923076"/>
              <a:gd name="connsiteX495" fmla="*/ 1814663 w 1848623"/>
              <a:gd name="connsiteY495" fmla="*/ 846231 h 1923076"/>
              <a:gd name="connsiteX496" fmla="*/ 1814663 w 1848623"/>
              <a:gd name="connsiteY496" fmla="*/ 849061 h 1923076"/>
              <a:gd name="connsiteX497" fmla="*/ 1817492 w 1848623"/>
              <a:gd name="connsiteY497" fmla="*/ 850476 h 1923076"/>
              <a:gd name="connsiteX498" fmla="*/ 1814663 w 1848623"/>
              <a:gd name="connsiteY498" fmla="*/ 846231 h 1923076"/>
              <a:gd name="connsiteX499" fmla="*/ 1804756 w 1848623"/>
              <a:gd name="connsiteY499" fmla="*/ 822176 h 1923076"/>
              <a:gd name="connsiteX500" fmla="*/ 1800511 w 1848623"/>
              <a:gd name="connsiteY500" fmla="*/ 827836 h 1923076"/>
              <a:gd name="connsiteX501" fmla="*/ 1801926 w 1848623"/>
              <a:gd name="connsiteY501" fmla="*/ 830665 h 1923076"/>
              <a:gd name="connsiteX502" fmla="*/ 1806172 w 1848623"/>
              <a:gd name="connsiteY502" fmla="*/ 834909 h 1923076"/>
              <a:gd name="connsiteX503" fmla="*/ 1806172 w 1848623"/>
              <a:gd name="connsiteY503" fmla="*/ 837741 h 1923076"/>
              <a:gd name="connsiteX504" fmla="*/ 1809002 w 1848623"/>
              <a:gd name="connsiteY504" fmla="*/ 841987 h 1923076"/>
              <a:gd name="connsiteX505" fmla="*/ 1810417 w 1848623"/>
              <a:gd name="connsiteY505" fmla="*/ 837741 h 1923076"/>
              <a:gd name="connsiteX506" fmla="*/ 1807587 w 1848623"/>
              <a:gd name="connsiteY506" fmla="*/ 825006 h 1923076"/>
              <a:gd name="connsiteX507" fmla="*/ 1804756 w 1848623"/>
              <a:gd name="connsiteY507" fmla="*/ 822176 h 1923076"/>
              <a:gd name="connsiteX508" fmla="*/ 1799096 w 1848623"/>
              <a:gd name="connsiteY508" fmla="*/ 783968 h 1923076"/>
              <a:gd name="connsiteX509" fmla="*/ 1796265 w 1848623"/>
              <a:gd name="connsiteY509" fmla="*/ 791046 h 1923076"/>
              <a:gd name="connsiteX510" fmla="*/ 1799096 w 1848623"/>
              <a:gd name="connsiteY510" fmla="*/ 793875 h 1923076"/>
              <a:gd name="connsiteX511" fmla="*/ 1800511 w 1848623"/>
              <a:gd name="connsiteY511" fmla="*/ 793875 h 1923076"/>
              <a:gd name="connsiteX512" fmla="*/ 1799096 w 1848623"/>
              <a:gd name="connsiteY512" fmla="*/ 783968 h 1923076"/>
              <a:gd name="connsiteX513" fmla="*/ 1790606 w 1848623"/>
              <a:gd name="connsiteY513" fmla="*/ 759915 h 1923076"/>
              <a:gd name="connsiteX514" fmla="*/ 1790606 w 1848623"/>
              <a:gd name="connsiteY514" fmla="*/ 762744 h 1923076"/>
              <a:gd name="connsiteX515" fmla="*/ 1794852 w 1848623"/>
              <a:gd name="connsiteY515" fmla="*/ 782555 h 1923076"/>
              <a:gd name="connsiteX516" fmla="*/ 1796265 w 1848623"/>
              <a:gd name="connsiteY516" fmla="*/ 772648 h 1923076"/>
              <a:gd name="connsiteX517" fmla="*/ 1790606 w 1848623"/>
              <a:gd name="connsiteY517" fmla="*/ 759915 h 1923076"/>
              <a:gd name="connsiteX518" fmla="*/ 1799096 w 1848623"/>
              <a:gd name="connsiteY518" fmla="*/ 748593 h 1923076"/>
              <a:gd name="connsiteX519" fmla="*/ 1796265 w 1848623"/>
              <a:gd name="connsiteY519" fmla="*/ 751424 h 1923076"/>
              <a:gd name="connsiteX520" fmla="*/ 1799096 w 1848623"/>
              <a:gd name="connsiteY520" fmla="*/ 758498 h 1923076"/>
              <a:gd name="connsiteX521" fmla="*/ 1794852 w 1848623"/>
              <a:gd name="connsiteY521" fmla="*/ 757083 h 1923076"/>
              <a:gd name="connsiteX522" fmla="*/ 1797682 w 1848623"/>
              <a:gd name="connsiteY522" fmla="*/ 768404 h 1923076"/>
              <a:gd name="connsiteX523" fmla="*/ 1801926 w 1848623"/>
              <a:gd name="connsiteY523" fmla="*/ 766989 h 1923076"/>
              <a:gd name="connsiteX524" fmla="*/ 1799096 w 1848623"/>
              <a:gd name="connsiteY524" fmla="*/ 748593 h 1923076"/>
              <a:gd name="connsiteX525" fmla="*/ 1792021 w 1848623"/>
              <a:gd name="connsiteY525" fmla="*/ 720293 h 1923076"/>
              <a:gd name="connsiteX526" fmla="*/ 1789191 w 1848623"/>
              <a:gd name="connsiteY526" fmla="*/ 721706 h 1923076"/>
              <a:gd name="connsiteX527" fmla="*/ 1792021 w 1848623"/>
              <a:gd name="connsiteY527" fmla="*/ 728784 h 1923076"/>
              <a:gd name="connsiteX528" fmla="*/ 1792021 w 1848623"/>
              <a:gd name="connsiteY528" fmla="*/ 720293 h 1923076"/>
              <a:gd name="connsiteX529" fmla="*/ 1772212 w 1848623"/>
              <a:gd name="connsiteY529" fmla="*/ 706142 h 1923076"/>
              <a:gd name="connsiteX530" fmla="*/ 1770795 w 1848623"/>
              <a:gd name="connsiteY530" fmla="*/ 707557 h 1923076"/>
              <a:gd name="connsiteX531" fmla="*/ 1775041 w 1848623"/>
              <a:gd name="connsiteY531" fmla="*/ 717462 h 1923076"/>
              <a:gd name="connsiteX532" fmla="*/ 1772212 w 1848623"/>
              <a:gd name="connsiteY532" fmla="*/ 727367 h 1923076"/>
              <a:gd name="connsiteX533" fmla="*/ 1775041 w 1848623"/>
              <a:gd name="connsiteY533" fmla="*/ 731614 h 1923076"/>
              <a:gd name="connsiteX534" fmla="*/ 1786362 w 1848623"/>
              <a:gd name="connsiteY534" fmla="*/ 731614 h 1923076"/>
              <a:gd name="connsiteX535" fmla="*/ 1784945 w 1848623"/>
              <a:gd name="connsiteY535" fmla="*/ 727367 h 1923076"/>
              <a:gd name="connsiteX536" fmla="*/ 1786362 w 1848623"/>
              <a:gd name="connsiteY536" fmla="*/ 728784 h 1923076"/>
              <a:gd name="connsiteX537" fmla="*/ 1787776 w 1848623"/>
              <a:gd name="connsiteY537" fmla="*/ 725953 h 1923076"/>
              <a:gd name="connsiteX538" fmla="*/ 1786362 w 1848623"/>
              <a:gd name="connsiteY538" fmla="*/ 720293 h 1923076"/>
              <a:gd name="connsiteX539" fmla="*/ 1782115 w 1848623"/>
              <a:gd name="connsiteY539" fmla="*/ 717462 h 1923076"/>
              <a:gd name="connsiteX540" fmla="*/ 1773625 w 1848623"/>
              <a:gd name="connsiteY540" fmla="*/ 706142 h 1923076"/>
              <a:gd name="connsiteX541" fmla="*/ 1772212 w 1848623"/>
              <a:gd name="connsiteY541" fmla="*/ 706142 h 1923076"/>
              <a:gd name="connsiteX542" fmla="*/ 1725515 w 1848623"/>
              <a:gd name="connsiteY542" fmla="*/ 621240 h 1923076"/>
              <a:gd name="connsiteX543" fmla="*/ 1725515 w 1848623"/>
              <a:gd name="connsiteY543" fmla="*/ 625484 h 1923076"/>
              <a:gd name="connsiteX544" fmla="*/ 1728344 w 1848623"/>
              <a:gd name="connsiteY544" fmla="*/ 631145 h 1923076"/>
              <a:gd name="connsiteX545" fmla="*/ 1732591 w 1848623"/>
              <a:gd name="connsiteY545" fmla="*/ 631145 h 1923076"/>
              <a:gd name="connsiteX546" fmla="*/ 1725515 w 1848623"/>
              <a:gd name="connsiteY546" fmla="*/ 621240 h 1923076"/>
              <a:gd name="connsiteX547" fmla="*/ 157915 w 1848623"/>
              <a:gd name="connsiteY547" fmla="*/ 598874 h 1923076"/>
              <a:gd name="connsiteX548" fmla="*/ 161801 w 1848623"/>
              <a:gd name="connsiteY548" fmla="*/ 601463 h 1923076"/>
              <a:gd name="connsiteX549" fmla="*/ 157915 w 1848623"/>
              <a:gd name="connsiteY549" fmla="*/ 600168 h 1923076"/>
              <a:gd name="connsiteX550" fmla="*/ 157915 w 1848623"/>
              <a:gd name="connsiteY550" fmla="*/ 598874 h 1923076"/>
              <a:gd name="connsiteX551" fmla="*/ 1677403 w 1848623"/>
              <a:gd name="connsiteY551" fmla="*/ 585863 h 1923076"/>
              <a:gd name="connsiteX552" fmla="*/ 1675988 w 1848623"/>
              <a:gd name="connsiteY552" fmla="*/ 595770 h 1923076"/>
              <a:gd name="connsiteX553" fmla="*/ 1690140 w 1848623"/>
              <a:gd name="connsiteY553" fmla="*/ 602844 h 1923076"/>
              <a:gd name="connsiteX554" fmla="*/ 1678819 w 1848623"/>
              <a:gd name="connsiteY554" fmla="*/ 585863 h 1923076"/>
              <a:gd name="connsiteX555" fmla="*/ 1677403 w 1848623"/>
              <a:gd name="connsiteY555" fmla="*/ 585863 h 1923076"/>
              <a:gd name="connsiteX556" fmla="*/ 1690511 w 1848623"/>
              <a:gd name="connsiteY556" fmla="*/ 539279 h 1923076"/>
              <a:gd name="connsiteX557" fmla="*/ 1700875 w 1848623"/>
              <a:gd name="connsiteY557" fmla="*/ 545757 h 1923076"/>
              <a:gd name="connsiteX558" fmla="*/ 1693102 w 1848623"/>
              <a:gd name="connsiteY558" fmla="*/ 549643 h 1923076"/>
              <a:gd name="connsiteX559" fmla="*/ 1690511 w 1848623"/>
              <a:gd name="connsiteY559" fmla="*/ 539279 h 1923076"/>
              <a:gd name="connsiteX560" fmla="*/ 260001 w 1848623"/>
              <a:gd name="connsiteY560" fmla="*/ 453173 h 1923076"/>
              <a:gd name="connsiteX561" fmla="*/ 241143 w 1848623"/>
              <a:gd name="connsiteY561" fmla="*/ 478321 h 1923076"/>
              <a:gd name="connsiteX562" fmla="*/ 212842 w 1848623"/>
              <a:gd name="connsiteY562" fmla="*/ 508037 h 1923076"/>
              <a:gd name="connsiteX563" fmla="*/ 234067 w 1848623"/>
              <a:gd name="connsiteY563" fmla="*/ 482567 h 1923076"/>
              <a:gd name="connsiteX564" fmla="*/ 332810 w 1848623"/>
              <a:gd name="connsiteY564" fmla="*/ 451183 h 1923076"/>
              <a:gd name="connsiteX565" fmla="*/ 332810 w 1848623"/>
              <a:gd name="connsiteY565" fmla="*/ 456363 h 1923076"/>
              <a:gd name="connsiteX566" fmla="*/ 330219 w 1848623"/>
              <a:gd name="connsiteY566" fmla="*/ 455069 h 1923076"/>
              <a:gd name="connsiteX567" fmla="*/ 332810 w 1848623"/>
              <a:gd name="connsiteY567" fmla="*/ 451183 h 1923076"/>
              <a:gd name="connsiteX568" fmla="*/ 335401 w 1848623"/>
              <a:gd name="connsiteY568" fmla="*/ 448592 h 1923076"/>
              <a:gd name="connsiteX569" fmla="*/ 337990 w 1848623"/>
              <a:gd name="connsiteY569" fmla="*/ 451183 h 1923076"/>
              <a:gd name="connsiteX570" fmla="*/ 334105 w 1848623"/>
              <a:gd name="connsiteY570" fmla="*/ 452478 h 1923076"/>
              <a:gd name="connsiteX571" fmla="*/ 335401 w 1848623"/>
              <a:gd name="connsiteY571" fmla="*/ 448592 h 1923076"/>
              <a:gd name="connsiteX572" fmla="*/ 264081 w 1848623"/>
              <a:gd name="connsiteY572" fmla="*/ 448551 h 1923076"/>
              <a:gd name="connsiteX573" fmla="*/ 260001 w 1848623"/>
              <a:gd name="connsiteY573" fmla="*/ 453173 h 1923076"/>
              <a:gd name="connsiteX574" fmla="*/ 262367 w 1848623"/>
              <a:gd name="connsiteY574" fmla="*/ 450020 h 1923076"/>
              <a:gd name="connsiteX575" fmla="*/ 1571276 w 1848623"/>
              <a:gd name="connsiteY575" fmla="*/ 410398 h 1923076"/>
              <a:gd name="connsiteX576" fmla="*/ 1581181 w 1848623"/>
              <a:gd name="connsiteY576" fmla="*/ 424550 h 1923076"/>
              <a:gd name="connsiteX577" fmla="*/ 1581181 w 1848623"/>
              <a:gd name="connsiteY577" fmla="*/ 423135 h 1923076"/>
              <a:gd name="connsiteX578" fmla="*/ 1578349 w 1848623"/>
              <a:gd name="connsiteY578" fmla="*/ 420306 h 1923076"/>
              <a:gd name="connsiteX579" fmla="*/ 1571276 w 1848623"/>
              <a:gd name="connsiteY579" fmla="*/ 410398 h 1923076"/>
              <a:gd name="connsiteX580" fmla="*/ 1605007 w 1848623"/>
              <a:gd name="connsiteY580" fmla="*/ 378635 h 1923076"/>
              <a:gd name="connsiteX581" fmla="*/ 1608894 w 1848623"/>
              <a:gd name="connsiteY581" fmla="*/ 383817 h 1923076"/>
              <a:gd name="connsiteX582" fmla="*/ 1602416 w 1848623"/>
              <a:gd name="connsiteY582" fmla="*/ 383817 h 1923076"/>
              <a:gd name="connsiteX583" fmla="*/ 1605007 w 1848623"/>
              <a:gd name="connsiteY583" fmla="*/ 378635 h 1923076"/>
              <a:gd name="connsiteX584" fmla="*/ 1469237 w 1848623"/>
              <a:gd name="connsiteY584" fmla="*/ 336556 h 1923076"/>
              <a:gd name="connsiteX585" fmla="*/ 1470273 w 1848623"/>
              <a:gd name="connsiteY585" fmla="*/ 337179 h 1923076"/>
              <a:gd name="connsiteX586" fmla="*/ 1470273 w 1848623"/>
              <a:gd name="connsiteY586" fmla="*/ 342359 h 1923076"/>
              <a:gd name="connsiteX587" fmla="*/ 1462500 w 1848623"/>
              <a:gd name="connsiteY587" fmla="*/ 324224 h 1923076"/>
              <a:gd name="connsiteX588" fmla="*/ 1465091 w 1848623"/>
              <a:gd name="connsiteY588" fmla="*/ 324224 h 1923076"/>
              <a:gd name="connsiteX589" fmla="*/ 1468653 w 1848623"/>
              <a:gd name="connsiteY589" fmla="*/ 333292 h 1923076"/>
              <a:gd name="connsiteX590" fmla="*/ 1469237 w 1848623"/>
              <a:gd name="connsiteY590" fmla="*/ 336556 h 1923076"/>
              <a:gd name="connsiteX591" fmla="*/ 1463794 w 1848623"/>
              <a:gd name="connsiteY591" fmla="*/ 333292 h 1923076"/>
              <a:gd name="connsiteX592" fmla="*/ 1462500 w 1848623"/>
              <a:gd name="connsiteY592" fmla="*/ 324224 h 1923076"/>
              <a:gd name="connsiteX593" fmla="*/ 1450841 w 1848623"/>
              <a:gd name="connsiteY593" fmla="*/ 313858 h 1923076"/>
              <a:gd name="connsiteX594" fmla="*/ 1459911 w 1848623"/>
              <a:gd name="connsiteY594" fmla="*/ 321631 h 1923076"/>
              <a:gd name="connsiteX595" fmla="*/ 1454161 w 1848623"/>
              <a:gd name="connsiteY595" fmla="*/ 317650 h 1923076"/>
              <a:gd name="connsiteX596" fmla="*/ 1557072 w 1848623"/>
              <a:gd name="connsiteY596" fmla="*/ 312562 h 1923076"/>
              <a:gd name="connsiteX597" fmla="*/ 1555778 w 1848623"/>
              <a:gd name="connsiteY597" fmla="*/ 316449 h 1923076"/>
              <a:gd name="connsiteX598" fmla="*/ 1564845 w 1848623"/>
              <a:gd name="connsiteY598" fmla="*/ 320335 h 1923076"/>
              <a:gd name="connsiteX599" fmla="*/ 1557072 w 1848623"/>
              <a:gd name="connsiteY599" fmla="*/ 312562 h 1923076"/>
              <a:gd name="connsiteX600" fmla="*/ 740649 w 1848623"/>
              <a:gd name="connsiteY600" fmla="*/ 311347 h 1923076"/>
              <a:gd name="connsiteX601" fmla="*/ 722255 w 1848623"/>
              <a:gd name="connsiteY601" fmla="*/ 312762 h 1923076"/>
              <a:gd name="connsiteX602" fmla="*/ 695369 w 1848623"/>
              <a:gd name="connsiteY602" fmla="*/ 319836 h 1923076"/>
              <a:gd name="connsiteX603" fmla="*/ 705274 w 1848623"/>
              <a:gd name="connsiteY603" fmla="*/ 321252 h 1923076"/>
              <a:gd name="connsiteX604" fmla="*/ 729329 w 1848623"/>
              <a:gd name="connsiteY604" fmla="*/ 314176 h 1923076"/>
              <a:gd name="connsiteX605" fmla="*/ 734988 w 1848623"/>
              <a:gd name="connsiteY605" fmla="*/ 312762 h 1923076"/>
              <a:gd name="connsiteX606" fmla="*/ 740649 w 1848623"/>
              <a:gd name="connsiteY606" fmla="*/ 311347 h 1923076"/>
              <a:gd name="connsiteX607" fmla="*/ 777441 w 1848623"/>
              <a:gd name="connsiteY607" fmla="*/ 304271 h 1923076"/>
              <a:gd name="connsiteX608" fmla="*/ 757630 w 1848623"/>
              <a:gd name="connsiteY608" fmla="*/ 307103 h 1923076"/>
              <a:gd name="connsiteX609" fmla="*/ 771780 w 1848623"/>
              <a:gd name="connsiteY609" fmla="*/ 308515 h 1923076"/>
              <a:gd name="connsiteX610" fmla="*/ 776026 w 1848623"/>
              <a:gd name="connsiteY610" fmla="*/ 307103 h 1923076"/>
              <a:gd name="connsiteX611" fmla="*/ 785930 w 1848623"/>
              <a:gd name="connsiteY611" fmla="*/ 311347 h 1923076"/>
              <a:gd name="connsiteX612" fmla="*/ 793005 w 1848623"/>
              <a:gd name="connsiteY612" fmla="*/ 304271 h 1923076"/>
              <a:gd name="connsiteX613" fmla="*/ 781685 w 1848623"/>
              <a:gd name="connsiteY613" fmla="*/ 304271 h 1923076"/>
              <a:gd name="connsiteX614" fmla="*/ 777441 w 1848623"/>
              <a:gd name="connsiteY614" fmla="*/ 307103 h 1923076"/>
              <a:gd name="connsiteX615" fmla="*/ 777441 w 1848623"/>
              <a:gd name="connsiteY615" fmla="*/ 304271 h 1923076"/>
              <a:gd name="connsiteX616" fmla="*/ 809986 w 1848623"/>
              <a:gd name="connsiteY616" fmla="*/ 298612 h 1923076"/>
              <a:gd name="connsiteX617" fmla="*/ 794420 w 1848623"/>
              <a:gd name="connsiteY617" fmla="*/ 301442 h 1923076"/>
              <a:gd name="connsiteX618" fmla="*/ 801496 w 1848623"/>
              <a:gd name="connsiteY618" fmla="*/ 301442 h 1923076"/>
              <a:gd name="connsiteX619" fmla="*/ 802911 w 1848623"/>
              <a:gd name="connsiteY619" fmla="*/ 301442 h 1923076"/>
              <a:gd name="connsiteX620" fmla="*/ 809986 w 1848623"/>
              <a:gd name="connsiteY620" fmla="*/ 298612 h 1923076"/>
              <a:gd name="connsiteX621" fmla="*/ 1426226 w 1848623"/>
              <a:gd name="connsiteY621" fmla="*/ 298312 h 1923076"/>
              <a:gd name="connsiteX622" fmla="*/ 1454161 w 1848623"/>
              <a:gd name="connsiteY622" fmla="*/ 317650 h 1923076"/>
              <a:gd name="connsiteX623" fmla="*/ 1459911 w 1848623"/>
              <a:gd name="connsiteY623" fmla="*/ 324222 h 1923076"/>
              <a:gd name="connsiteX624" fmla="*/ 1426226 w 1848623"/>
              <a:gd name="connsiteY624" fmla="*/ 298312 h 1923076"/>
              <a:gd name="connsiteX625" fmla="*/ 525842 w 1848623"/>
              <a:gd name="connsiteY625" fmla="*/ 291834 h 1923076"/>
              <a:gd name="connsiteX626" fmla="*/ 514182 w 1848623"/>
              <a:gd name="connsiteY626" fmla="*/ 297018 h 1923076"/>
              <a:gd name="connsiteX627" fmla="*/ 525842 w 1848623"/>
              <a:gd name="connsiteY627" fmla="*/ 291834 h 1923076"/>
              <a:gd name="connsiteX628" fmla="*/ 1523389 w 1848623"/>
              <a:gd name="connsiteY628" fmla="*/ 290539 h 1923076"/>
              <a:gd name="connsiteX629" fmla="*/ 1528571 w 1848623"/>
              <a:gd name="connsiteY629" fmla="*/ 307380 h 1923076"/>
              <a:gd name="connsiteX630" fmla="*/ 1523389 w 1848623"/>
              <a:gd name="connsiteY630" fmla="*/ 290539 h 1923076"/>
              <a:gd name="connsiteX631" fmla="*/ 1395132 w 1848623"/>
              <a:gd name="connsiteY631" fmla="*/ 267220 h 1923076"/>
              <a:gd name="connsiteX632" fmla="*/ 1401611 w 1848623"/>
              <a:gd name="connsiteY632" fmla="*/ 267220 h 1923076"/>
              <a:gd name="connsiteX633" fmla="*/ 1432702 w 1848623"/>
              <a:gd name="connsiteY633" fmla="*/ 294427 h 1923076"/>
              <a:gd name="connsiteX634" fmla="*/ 1436588 w 1848623"/>
              <a:gd name="connsiteY634" fmla="*/ 302198 h 1923076"/>
              <a:gd name="connsiteX635" fmla="*/ 1423633 w 1848623"/>
              <a:gd name="connsiteY635" fmla="*/ 293130 h 1923076"/>
              <a:gd name="connsiteX636" fmla="*/ 1426224 w 1848623"/>
              <a:gd name="connsiteY636" fmla="*/ 297018 h 1923076"/>
              <a:gd name="connsiteX637" fmla="*/ 1395132 w 1848623"/>
              <a:gd name="connsiteY637" fmla="*/ 267220 h 1923076"/>
              <a:gd name="connsiteX638" fmla="*/ 1357564 w 1848623"/>
              <a:gd name="connsiteY638" fmla="*/ 260742 h 1923076"/>
              <a:gd name="connsiteX639" fmla="*/ 1371815 w 1848623"/>
              <a:gd name="connsiteY639" fmla="*/ 273697 h 1923076"/>
              <a:gd name="connsiteX640" fmla="*/ 1357564 w 1848623"/>
              <a:gd name="connsiteY640" fmla="*/ 260742 h 1923076"/>
              <a:gd name="connsiteX641" fmla="*/ 1380883 w 1848623"/>
              <a:gd name="connsiteY641" fmla="*/ 254265 h 1923076"/>
              <a:gd name="connsiteX642" fmla="*/ 1383474 w 1848623"/>
              <a:gd name="connsiteY642" fmla="*/ 256856 h 1923076"/>
              <a:gd name="connsiteX643" fmla="*/ 1388656 w 1848623"/>
              <a:gd name="connsiteY643" fmla="*/ 256856 h 1923076"/>
              <a:gd name="connsiteX644" fmla="*/ 1387361 w 1848623"/>
              <a:gd name="connsiteY644" fmla="*/ 258153 h 1923076"/>
              <a:gd name="connsiteX645" fmla="*/ 1392543 w 1848623"/>
              <a:gd name="connsiteY645" fmla="*/ 263335 h 1923076"/>
              <a:gd name="connsiteX646" fmla="*/ 1387361 w 1848623"/>
              <a:gd name="connsiteY646" fmla="*/ 263335 h 1923076"/>
              <a:gd name="connsiteX647" fmla="*/ 1380883 w 1848623"/>
              <a:gd name="connsiteY647" fmla="*/ 254265 h 1923076"/>
              <a:gd name="connsiteX648" fmla="*/ 1471567 w 1848623"/>
              <a:gd name="connsiteY648" fmla="*/ 230946 h 1923076"/>
              <a:gd name="connsiteX649" fmla="*/ 1484522 w 1848623"/>
              <a:gd name="connsiteY649" fmla="*/ 236128 h 1923076"/>
              <a:gd name="connsiteX650" fmla="*/ 1509138 w 1848623"/>
              <a:gd name="connsiteY650" fmla="*/ 258151 h 1923076"/>
              <a:gd name="connsiteX651" fmla="*/ 1507841 w 1848623"/>
              <a:gd name="connsiteY651" fmla="*/ 250380 h 1923076"/>
              <a:gd name="connsiteX652" fmla="*/ 1516911 w 1848623"/>
              <a:gd name="connsiteY652" fmla="*/ 256856 h 1923076"/>
              <a:gd name="connsiteX653" fmla="*/ 1519502 w 1848623"/>
              <a:gd name="connsiteY653" fmla="*/ 273697 h 1923076"/>
              <a:gd name="connsiteX654" fmla="*/ 1533753 w 1848623"/>
              <a:gd name="connsiteY654" fmla="*/ 286652 h 1923076"/>
              <a:gd name="connsiteX655" fmla="*/ 1541526 w 1848623"/>
              <a:gd name="connsiteY655" fmla="*/ 284061 h 1923076"/>
              <a:gd name="connsiteX656" fmla="*/ 1550594 w 1848623"/>
              <a:gd name="connsiteY656" fmla="*/ 293130 h 1923076"/>
              <a:gd name="connsiteX657" fmla="*/ 1548005 w 1848623"/>
              <a:gd name="connsiteY657" fmla="*/ 286652 h 1923076"/>
              <a:gd name="connsiteX658" fmla="*/ 1559663 w 1848623"/>
              <a:gd name="connsiteY658" fmla="*/ 295721 h 1923076"/>
              <a:gd name="connsiteX659" fmla="*/ 1553187 w 1848623"/>
              <a:gd name="connsiteY659" fmla="*/ 293130 h 1923076"/>
              <a:gd name="connsiteX660" fmla="*/ 1554481 w 1848623"/>
              <a:gd name="connsiteY660" fmla="*/ 300903 h 1923076"/>
              <a:gd name="connsiteX661" fmla="*/ 1559663 w 1848623"/>
              <a:gd name="connsiteY661" fmla="*/ 299607 h 1923076"/>
              <a:gd name="connsiteX662" fmla="*/ 1572618 w 1848623"/>
              <a:gd name="connsiteY662" fmla="*/ 311267 h 1923076"/>
              <a:gd name="connsiteX663" fmla="*/ 1592052 w 1848623"/>
              <a:gd name="connsiteY663" fmla="*/ 339768 h 1923076"/>
              <a:gd name="connsiteX664" fmla="*/ 1593346 w 1848623"/>
              <a:gd name="connsiteY664" fmla="*/ 335881 h 1923076"/>
              <a:gd name="connsiteX665" fmla="*/ 1603710 w 1848623"/>
              <a:gd name="connsiteY665" fmla="*/ 347541 h 1923076"/>
              <a:gd name="connsiteX666" fmla="*/ 1602414 w 1848623"/>
              <a:gd name="connsiteY666" fmla="*/ 351429 h 1923076"/>
              <a:gd name="connsiteX667" fmla="*/ 1610189 w 1848623"/>
              <a:gd name="connsiteY667" fmla="*/ 359202 h 1923076"/>
              <a:gd name="connsiteX668" fmla="*/ 1615371 w 1848623"/>
              <a:gd name="connsiteY668" fmla="*/ 379930 h 1923076"/>
              <a:gd name="connsiteX669" fmla="*/ 1605007 w 1848623"/>
              <a:gd name="connsiteY669" fmla="*/ 368271 h 1923076"/>
              <a:gd name="connsiteX670" fmla="*/ 1606301 w 1848623"/>
              <a:gd name="connsiteY670" fmla="*/ 364384 h 1923076"/>
              <a:gd name="connsiteX671" fmla="*/ 1597232 w 1848623"/>
              <a:gd name="connsiteY671" fmla="*/ 355314 h 1923076"/>
              <a:gd name="connsiteX672" fmla="*/ 1594643 w 1848623"/>
              <a:gd name="connsiteY672" fmla="*/ 343656 h 1923076"/>
              <a:gd name="connsiteX673" fmla="*/ 1590755 w 1848623"/>
              <a:gd name="connsiteY673" fmla="*/ 346247 h 1923076"/>
              <a:gd name="connsiteX674" fmla="*/ 1582982 w 1848623"/>
              <a:gd name="connsiteY674" fmla="*/ 339768 h 1923076"/>
              <a:gd name="connsiteX675" fmla="*/ 1602414 w 1848623"/>
              <a:gd name="connsiteY675" fmla="*/ 372157 h 1923076"/>
              <a:gd name="connsiteX676" fmla="*/ 1598528 w 1848623"/>
              <a:gd name="connsiteY676" fmla="*/ 376044 h 1923076"/>
              <a:gd name="connsiteX677" fmla="*/ 1580391 w 1848623"/>
              <a:gd name="connsiteY677" fmla="*/ 348838 h 1923076"/>
              <a:gd name="connsiteX678" fmla="*/ 1540232 w 1848623"/>
              <a:gd name="connsiteY678" fmla="*/ 307380 h 1923076"/>
              <a:gd name="connsiteX679" fmla="*/ 1520798 w 1848623"/>
              <a:gd name="connsiteY679" fmla="*/ 284061 h 1923076"/>
              <a:gd name="connsiteX680" fmla="*/ 1510432 w 1848623"/>
              <a:gd name="connsiteY680" fmla="*/ 273697 h 1923076"/>
              <a:gd name="connsiteX681" fmla="*/ 1500068 w 1848623"/>
              <a:gd name="connsiteY681" fmla="*/ 265924 h 1923076"/>
              <a:gd name="connsiteX682" fmla="*/ 1506547 w 1848623"/>
              <a:gd name="connsiteY682" fmla="*/ 265924 h 1923076"/>
              <a:gd name="connsiteX683" fmla="*/ 1496183 w 1848623"/>
              <a:gd name="connsiteY683" fmla="*/ 258151 h 1923076"/>
              <a:gd name="connsiteX684" fmla="*/ 1471567 w 1848623"/>
              <a:gd name="connsiteY684" fmla="*/ 230946 h 1923076"/>
              <a:gd name="connsiteX685" fmla="*/ 1295378 w 1848623"/>
              <a:gd name="connsiteY685" fmla="*/ 197262 h 1923076"/>
              <a:gd name="connsiteX686" fmla="*/ 1299263 w 1848623"/>
              <a:gd name="connsiteY686" fmla="*/ 197262 h 1923076"/>
              <a:gd name="connsiteX687" fmla="*/ 1305742 w 1848623"/>
              <a:gd name="connsiteY687" fmla="*/ 205036 h 1923076"/>
              <a:gd name="connsiteX688" fmla="*/ 1295378 w 1848623"/>
              <a:gd name="connsiteY688" fmla="*/ 197262 h 1923076"/>
              <a:gd name="connsiteX689" fmla="*/ 1424929 w 1848623"/>
              <a:gd name="connsiteY689" fmla="*/ 166170 h 1923076"/>
              <a:gd name="connsiteX690" fmla="*/ 1427520 w 1848623"/>
              <a:gd name="connsiteY690" fmla="*/ 173943 h 1923076"/>
              <a:gd name="connsiteX691" fmla="*/ 1446952 w 1848623"/>
              <a:gd name="connsiteY691" fmla="*/ 180419 h 1923076"/>
              <a:gd name="connsiteX692" fmla="*/ 1446952 w 1848623"/>
              <a:gd name="connsiteY692" fmla="*/ 186898 h 1923076"/>
              <a:gd name="connsiteX693" fmla="*/ 1449543 w 1848623"/>
              <a:gd name="connsiteY693" fmla="*/ 190783 h 1923076"/>
              <a:gd name="connsiteX694" fmla="*/ 1467680 w 1848623"/>
              <a:gd name="connsiteY694" fmla="*/ 199853 h 1923076"/>
              <a:gd name="connsiteX695" fmla="*/ 1478044 w 1848623"/>
              <a:gd name="connsiteY695" fmla="*/ 215399 h 1923076"/>
              <a:gd name="connsiteX696" fmla="*/ 1461202 w 1848623"/>
              <a:gd name="connsiteY696" fmla="*/ 201147 h 1923076"/>
              <a:gd name="connsiteX697" fmla="*/ 1446952 w 1848623"/>
              <a:gd name="connsiteY697" fmla="*/ 192080 h 1923076"/>
              <a:gd name="connsiteX698" fmla="*/ 1439179 w 1848623"/>
              <a:gd name="connsiteY698" fmla="*/ 180419 h 1923076"/>
              <a:gd name="connsiteX699" fmla="*/ 1422337 w 1848623"/>
              <a:gd name="connsiteY699" fmla="*/ 173943 h 1923076"/>
              <a:gd name="connsiteX700" fmla="*/ 1421042 w 1848623"/>
              <a:gd name="connsiteY700" fmla="*/ 167464 h 1923076"/>
              <a:gd name="connsiteX701" fmla="*/ 1424929 w 1848623"/>
              <a:gd name="connsiteY701" fmla="*/ 166170 h 1923076"/>
              <a:gd name="connsiteX702" fmla="*/ 1213760 w 1848623"/>
              <a:gd name="connsiteY702" fmla="*/ 162284 h 1923076"/>
              <a:gd name="connsiteX703" fmla="*/ 1228012 w 1848623"/>
              <a:gd name="connsiteY703" fmla="*/ 168761 h 1923076"/>
              <a:gd name="connsiteX704" fmla="*/ 1213760 w 1848623"/>
              <a:gd name="connsiteY704" fmla="*/ 162284 h 1923076"/>
              <a:gd name="connsiteX705" fmla="*/ 1173599 w 1848623"/>
              <a:gd name="connsiteY705" fmla="*/ 159693 h 1923076"/>
              <a:gd name="connsiteX706" fmla="*/ 1186554 w 1848623"/>
              <a:gd name="connsiteY706" fmla="*/ 162284 h 1923076"/>
              <a:gd name="connsiteX707" fmla="*/ 1173599 w 1848623"/>
              <a:gd name="connsiteY707" fmla="*/ 159693 h 1923076"/>
              <a:gd name="connsiteX708" fmla="*/ 555636 w 1848623"/>
              <a:gd name="connsiteY708" fmla="*/ 157100 h 1923076"/>
              <a:gd name="connsiteX709" fmla="*/ 531022 w 1848623"/>
              <a:gd name="connsiteY709" fmla="*/ 170055 h 1923076"/>
              <a:gd name="connsiteX710" fmla="*/ 555636 w 1848623"/>
              <a:gd name="connsiteY710" fmla="*/ 157100 h 1923076"/>
              <a:gd name="connsiteX711" fmla="*/ 1119878 w 1848623"/>
              <a:gd name="connsiteY711" fmla="*/ 138712 h 1923076"/>
              <a:gd name="connsiteX712" fmla="*/ 1128368 w 1848623"/>
              <a:gd name="connsiteY712" fmla="*/ 144371 h 1923076"/>
              <a:gd name="connsiteX713" fmla="*/ 1142520 w 1848623"/>
              <a:gd name="connsiteY713" fmla="*/ 141541 h 1923076"/>
              <a:gd name="connsiteX714" fmla="*/ 1180372 w 1848623"/>
              <a:gd name="connsiteY714" fmla="*/ 151977 h 1923076"/>
              <a:gd name="connsiteX715" fmla="*/ 1203420 w 1848623"/>
              <a:gd name="connsiteY715" fmla="*/ 154935 h 1923076"/>
              <a:gd name="connsiteX716" fmla="*/ 1204691 w 1848623"/>
              <a:gd name="connsiteY716" fmla="*/ 154511 h 1923076"/>
              <a:gd name="connsiteX717" fmla="*/ 1205364 w 1848623"/>
              <a:gd name="connsiteY717" fmla="*/ 155184 h 1923076"/>
              <a:gd name="connsiteX718" fmla="*/ 1220346 w 1848623"/>
              <a:gd name="connsiteY718" fmla="*/ 157108 h 1923076"/>
              <a:gd name="connsiteX719" fmla="*/ 1258553 w 1848623"/>
              <a:gd name="connsiteY719" fmla="*/ 152861 h 1923076"/>
              <a:gd name="connsiteX720" fmla="*/ 1302418 w 1848623"/>
              <a:gd name="connsiteY720" fmla="*/ 162767 h 1923076"/>
              <a:gd name="connsiteX721" fmla="*/ 1374585 w 1848623"/>
              <a:gd name="connsiteY721" fmla="*/ 206632 h 1923076"/>
              <a:gd name="connsiteX722" fmla="*/ 1428356 w 1848623"/>
              <a:gd name="connsiteY722" fmla="*/ 239180 h 1923076"/>
              <a:gd name="connsiteX723" fmla="*/ 1476468 w 1848623"/>
              <a:gd name="connsiteY723" fmla="*/ 274555 h 1923076"/>
              <a:gd name="connsiteX724" fmla="*/ 1484959 w 1848623"/>
              <a:gd name="connsiteY724" fmla="*/ 274555 h 1923076"/>
              <a:gd name="connsiteX725" fmla="*/ 1538730 w 1848623"/>
              <a:gd name="connsiteY725" fmla="*/ 322667 h 1923076"/>
              <a:gd name="connsiteX726" fmla="*/ 1578349 w 1848623"/>
              <a:gd name="connsiteY726" fmla="*/ 382097 h 1923076"/>
              <a:gd name="connsiteX727" fmla="*/ 1592501 w 1848623"/>
              <a:gd name="connsiteY727" fmla="*/ 400495 h 1923076"/>
              <a:gd name="connsiteX728" fmla="*/ 1608067 w 1848623"/>
              <a:gd name="connsiteY728" fmla="*/ 418889 h 1923076"/>
              <a:gd name="connsiteX729" fmla="*/ 1612312 w 1848623"/>
              <a:gd name="connsiteY729" fmla="*/ 423135 h 1923076"/>
              <a:gd name="connsiteX730" fmla="*/ 1616558 w 1848623"/>
              <a:gd name="connsiteY730" fmla="*/ 427380 h 1923076"/>
              <a:gd name="connsiteX731" fmla="*/ 1615141 w 1848623"/>
              <a:gd name="connsiteY731" fmla="*/ 428794 h 1923076"/>
              <a:gd name="connsiteX732" fmla="*/ 1623632 w 1848623"/>
              <a:gd name="connsiteY732" fmla="*/ 447190 h 1923076"/>
              <a:gd name="connsiteX733" fmla="*/ 1642028 w 1848623"/>
              <a:gd name="connsiteY733" fmla="*/ 474077 h 1923076"/>
              <a:gd name="connsiteX734" fmla="*/ 1647689 w 1848623"/>
              <a:gd name="connsiteY734" fmla="*/ 475490 h 1923076"/>
              <a:gd name="connsiteX735" fmla="*/ 1661838 w 1848623"/>
              <a:gd name="connsiteY735" fmla="*/ 500961 h 1923076"/>
              <a:gd name="connsiteX736" fmla="*/ 1697214 w 1848623"/>
              <a:gd name="connsiteY736" fmla="*/ 556149 h 1923076"/>
              <a:gd name="connsiteX737" fmla="*/ 1711363 w 1848623"/>
              <a:gd name="connsiteY737" fmla="*/ 583034 h 1923076"/>
              <a:gd name="connsiteX738" fmla="*/ 1709950 w 1848623"/>
              <a:gd name="connsiteY738" fmla="*/ 583034 h 1923076"/>
              <a:gd name="connsiteX739" fmla="*/ 1712780 w 1848623"/>
              <a:gd name="connsiteY739" fmla="*/ 591524 h 1923076"/>
              <a:gd name="connsiteX740" fmla="*/ 1722683 w 1848623"/>
              <a:gd name="connsiteY740" fmla="*/ 601429 h 1923076"/>
              <a:gd name="connsiteX741" fmla="*/ 1724100 w 1848623"/>
              <a:gd name="connsiteY741" fmla="*/ 609920 h 1923076"/>
              <a:gd name="connsiteX742" fmla="*/ 1728344 w 1848623"/>
              <a:gd name="connsiteY742" fmla="*/ 612750 h 1923076"/>
              <a:gd name="connsiteX743" fmla="*/ 1728344 w 1848623"/>
              <a:gd name="connsiteY743" fmla="*/ 618411 h 1923076"/>
              <a:gd name="connsiteX744" fmla="*/ 1736835 w 1848623"/>
              <a:gd name="connsiteY744" fmla="*/ 626901 h 1923076"/>
              <a:gd name="connsiteX745" fmla="*/ 1752401 w 1848623"/>
              <a:gd name="connsiteY745" fmla="*/ 667935 h 1923076"/>
              <a:gd name="connsiteX746" fmla="*/ 1753814 w 1848623"/>
              <a:gd name="connsiteY746" fmla="*/ 684916 h 1923076"/>
              <a:gd name="connsiteX747" fmla="*/ 1756646 w 1848623"/>
              <a:gd name="connsiteY747" fmla="*/ 691992 h 1923076"/>
              <a:gd name="connsiteX748" fmla="*/ 1758060 w 1848623"/>
              <a:gd name="connsiteY748" fmla="*/ 697651 h 1923076"/>
              <a:gd name="connsiteX749" fmla="*/ 1759475 w 1848623"/>
              <a:gd name="connsiteY749" fmla="*/ 699066 h 1923076"/>
              <a:gd name="connsiteX750" fmla="*/ 1769380 w 1848623"/>
              <a:gd name="connsiteY750" fmla="*/ 694822 h 1923076"/>
              <a:gd name="connsiteX751" fmla="*/ 1767966 w 1848623"/>
              <a:gd name="connsiteY751" fmla="*/ 679255 h 1923076"/>
              <a:gd name="connsiteX752" fmla="*/ 1772212 w 1848623"/>
              <a:gd name="connsiteY752" fmla="*/ 691992 h 1923076"/>
              <a:gd name="connsiteX753" fmla="*/ 1770795 w 1848623"/>
              <a:gd name="connsiteY753" fmla="*/ 693407 h 1923076"/>
              <a:gd name="connsiteX754" fmla="*/ 1775041 w 1848623"/>
              <a:gd name="connsiteY754" fmla="*/ 690576 h 1923076"/>
              <a:gd name="connsiteX755" fmla="*/ 1777871 w 1848623"/>
              <a:gd name="connsiteY755" fmla="*/ 690576 h 1923076"/>
              <a:gd name="connsiteX756" fmla="*/ 1775041 w 1848623"/>
              <a:gd name="connsiteY756" fmla="*/ 687746 h 1923076"/>
              <a:gd name="connsiteX757" fmla="*/ 1779286 w 1848623"/>
              <a:gd name="connsiteY757" fmla="*/ 686331 h 1923076"/>
              <a:gd name="connsiteX758" fmla="*/ 1769380 w 1848623"/>
              <a:gd name="connsiteY758" fmla="*/ 675011 h 1923076"/>
              <a:gd name="connsiteX759" fmla="*/ 1779286 w 1848623"/>
              <a:gd name="connsiteY759" fmla="*/ 680672 h 1923076"/>
              <a:gd name="connsiteX760" fmla="*/ 1770795 w 1848623"/>
              <a:gd name="connsiteY760" fmla="*/ 666521 h 1923076"/>
              <a:gd name="connsiteX761" fmla="*/ 1773625 w 1848623"/>
              <a:gd name="connsiteY761" fmla="*/ 660861 h 1923076"/>
              <a:gd name="connsiteX762" fmla="*/ 1780701 w 1848623"/>
              <a:gd name="connsiteY762" fmla="*/ 677843 h 1923076"/>
              <a:gd name="connsiteX763" fmla="*/ 1766551 w 1848623"/>
              <a:gd name="connsiteY763" fmla="*/ 645295 h 1923076"/>
              <a:gd name="connsiteX764" fmla="*/ 1765134 w 1848623"/>
              <a:gd name="connsiteY764" fmla="*/ 631145 h 1923076"/>
              <a:gd name="connsiteX765" fmla="*/ 1769380 w 1848623"/>
              <a:gd name="connsiteY765" fmla="*/ 645295 h 1923076"/>
              <a:gd name="connsiteX766" fmla="*/ 1769380 w 1848623"/>
              <a:gd name="connsiteY766" fmla="*/ 639634 h 1923076"/>
              <a:gd name="connsiteX767" fmla="*/ 1779286 w 1848623"/>
              <a:gd name="connsiteY767" fmla="*/ 666521 h 1923076"/>
              <a:gd name="connsiteX768" fmla="*/ 1782115 w 1848623"/>
              <a:gd name="connsiteY768" fmla="*/ 665106 h 1923076"/>
              <a:gd name="connsiteX769" fmla="*/ 1790606 w 1848623"/>
              <a:gd name="connsiteY769" fmla="*/ 682087 h 1923076"/>
              <a:gd name="connsiteX770" fmla="*/ 1804756 w 1848623"/>
              <a:gd name="connsiteY770" fmla="*/ 718877 h 1923076"/>
              <a:gd name="connsiteX771" fmla="*/ 1811831 w 1848623"/>
              <a:gd name="connsiteY771" fmla="*/ 755669 h 1923076"/>
              <a:gd name="connsiteX772" fmla="*/ 1807587 w 1848623"/>
              <a:gd name="connsiteY772" fmla="*/ 727367 h 1923076"/>
              <a:gd name="connsiteX773" fmla="*/ 1816076 w 1848623"/>
              <a:gd name="connsiteY773" fmla="*/ 754254 h 1923076"/>
              <a:gd name="connsiteX774" fmla="*/ 1813246 w 1848623"/>
              <a:gd name="connsiteY774" fmla="*/ 766989 h 1923076"/>
              <a:gd name="connsiteX775" fmla="*/ 1820322 w 1848623"/>
              <a:gd name="connsiteY775" fmla="*/ 796705 h 1923076"/>
              <a:gd name="connsiteX776" fmla="*/ 1835886 w 1848623"/>
              <a:gd name="connsiteY776" fmla="*/ 846231 h 1923076"/>
              <a:gd name="connsiteX777" fmla="*/ 1840133 w 1848623"/>
              <a:gd name="connsiteY777" fmla="*/ 880192 h 1923076"/>
              <a:gd name="connsiteX778" fmla="*/ 1842962 w 1848623"/>
              <a:gd name="connsiteY778" fmla="*/ 897171 h 1923076"/>
              <a:gd name="connsiteX779" fmla="*/ 1844377 w 1848623"/>
              <a:gd name="connsiteY779" fmla="*/ 915569 h 1923076"/>
              <a:gd name="connsiteX780" fmla="*/ 1848623 w 1848623"/>
              <a:gd name="connsiteY780" fmla="*/ 990565 h 1923076"/>
              <a:gd name="connsiteX781" fmla="*/ 1830227 w 1848623"/>
              <a:gd name="connsiteY781" fmla="*/ 1127823 h 1923076"/>
              <a:gd name="connsiteX782" fmla="*/ 1825983 w 1848623"/>
              <a:gd name="connsiteY782" fmla="*/ 1127823 h 1923076"/>
              <a:gd name="connsiteX783" fmla="*/ 1825983 w 1848623"/>
              <a:gd name="connsiteY783" fmla="*/ 1139144 h 1923076"/>
              <a:gd name="connsiteX784" fmla="*/ 1820322 w 1848623"/>
              <a:gd name="connsiteY784" fmla="*/ 1181596 h 1923076"/>
              <a:gd name="connsiteX785" fmla="*/ 1820322 w 1848623"/>
              <a:gd name="connsiteY785" fmla="*/ 1170274 h 1923076"/>
              <a:gd name="connsiteX786" fmla="*/ 1820322 w 1848623"/>
              <a:gd name="connsiteY786" fmla="*/ 1156125 h 1923076"/>
              <a:gd name="connsiteX787" fmla="*/ 1821737 w 1848623"/>
              <a:gd name="connsiteY787" fmla="*/ 1126409 h 1923076"/>
              <a:gd name="connsiteX788" fmla="*/ 1830227 w 1848623"/>
              <a:gd name="connsiteY788" fmla="*/ 1071223 h 1923076"/>
              <a:gd name="connsiteX789" fmla="*/ 1830227 w 1848623"/>
              <a:gd name="connsiteY789" fmla="*/ 1054242 h 1923076"/>
              <a:gd name="connsiteX790" fmla="*/ 1825983 w 1848623"/>
              <a:gd name="connsiteY790" fmla="*/ 982075 h 1923076"/>
              <a:gd name="connsiteX791" fmla="*/ 1830227 w 1848623"/>
              <a:gd name="connsiteY791" fmla="*/ 979243 h 1923076"/>
              <a:gd name="connsiteX792" fmla="*/ 1827396 w 1848623"/>
              <a:gd name="connsiteY792" fmla="*/ 949529 h 1923076"/>
              <a:gd name="connsiteX793" fmla="*/ 1824566 w 1848623"/>
              <a:gd name="connsiteY793" fmla="*/ 941039 h 1923076"/>
              <a:gd name="connsiteX794" fmla="*/ 1820322 w 1848623"/>
              <a:gd name="connsiteY794" fmla="*/ 963679 h 1923076"/>
              <a:gd name="connsiteX795" fmla="*/ 1821737 w 1848623"/>
              <a:gd name="connsiteY795" fmla="*/ 977830 h 1923076"/>
              <a:gd name="connsiteX796" fmla="*/ 1824566 w 1848623"/>
              <a:gd name="connsiteY796" fmla="*/ 993395 h 1923076"/>
              <a:gd name="connsiteX797" fmla="*/ 1823152 w 1848623"/>
              <a:gd name="connsiteY797" fmla="*/ 993395 h 1923076"/>
              <a:gd name="connsiteX798" fmla="*/ 1825983 w 1848623"/>
              <a:gd name="connsiteY798" fmla="*/ 1035846 h 1923076"/>
              <a:gd name="connsiteX799" fmla="*/ 1821737 w 1848623"/>
              <a:gd name="connsiteY799" fmla="*/ 1035846 h 1923076"/>
              <a:gd name="connsiteX800" fmla="*/ 1821737 w 1848623"/>
              <a:gd name="connsiteY800" fmla="*/ 1074052 h 1923076"/>
              <a:gd name="connsiteX801" fmla="*/ 1816076 w 1848623"/>
              <a:gd name="connsiteY801" fmla="*/ 1123577 h 1923076"/>
              <a:gd name="connsiteX802" fmla="*/ 1813246 w 1848623"/>
              <a:gd name="connsiteY802" fmla="*/ 1132068 h 1923076"/>
              <a:gd name="connsiteX803" fmla="*/ 1800511 w 1848623"/>
              <a:gd name="connsiteY803" fmla="*/ 1174519 h 1923076"/>
              <a:gd name="connsiteX804" fmla="*/ 1796265 w 1848623"/>
              <a:gd name="connsiteY804" fmla="*/ 1202820 h 1923076"/>
              <a:gd name="connsiteX805" fmla="*/ 1786362 w 1848623"/>
              <a:gd name="connsiteY805" fmla="*/ 1233951 h 1923076"/>
              <a:gd name="connsiteX806" fmla="*/ 1796265 w 1848623"/>
              <a:gd name="connsiteY806" fmla="*/ 1205649 h 1923076"/>
              <a:gd name="connsiteX807" fmla="*/ 1790606 w 1848623"/>
              <a:gd name="connsiteY807" fmla="*/ 1262252 h 1923076"/>
              <a:gd name="connsiteX808" fmla="*/ 1769380 w 1848623"/>
              <a:gd name="connsiteY808" fmla="*/ 1317440 h 1923076"/>
              <a:gd name="connsiteX809" fmla="*/ 1762305 w 1848623"/>
              <a:gd name="connsiteY809" fmla="*/ 1317440 h 1923076"/>
              <a:gd name="connsiteX810" fmla="*/ 1766551 w 1848623"/>
              <a:gd name="connsiteY810" fmla="*/ 1325930 h 1923076"/>
              <a:gd name="connsiteX811" fmla="*/ 1735420 w 1848623"/>
              <a:gd name="connsiteY811" fmla="*/ 1402341 h 1923076"/>
              <a:gd name="connsiteX812" fmla="*/ 1738250 w 1848623"/>
              <a:gd name="connsiteY812" fmla="*/ 1408002 h 1923076"/>
              <a:gd name="connsiteX813" fmla="*/ 1725515 w 1848623"/>
              <a:gd name="connsiteY813" fmla="*/ 1433472 h 1923076"/>
              <a:gd name="connsiteX814" fmla="*/ 1717024 w 1848623"/>
              <a:gd name="connsiteY814" fmla="*/ 1450453 h 1923076"/>
              <a:gd name="connsiteX815" fmla="*/ 1705704 w 1848623"/>
              <a:gd name="connsiteY815" fmla="*/ 1463186 h 1923076"/>
              <a:gd name="connsiteX816" fmla="*/ 1708534 w 1848623"/>
              <a:gd name="connsiteY816" fmla="*/ 1456112 h 1923076"/>
              <a:gd name="connsiteX817" fmla="*/ 1701460 w 1848623"/>
              <a:gd name="connsiteY817" fmla="*/ 1460357 h 1923076"/>
              <a:gd name="connsiteX818" fmla="*/ 1698628 w 1848623"/>
              <a:gd name="connsiteY818" fmla="*/ 1470264 h 1923076"/>
              <a:gd name="connsiteX819" fmla="*/ 1697214 w 1848623"/>
              <a:gd name="connsiteY819" fmla="*/ 1464603 h 1923076"/>
              <a:gd name="connsiteX820" fmla="*/ 1702873 w 1848623"/>
              <a:gd name="connsiteY820" fmla="*/ 1446207 h 1923076"/>
              <a:gd name="connsiteX821" fmla="*/ 1712780 w 1848623"/>
              <a:gd name="connsiteY821" fmla="*/ 1430643 h 1923076"/>
              <a:gd name="connsiteX822" fmla="*/ 1714709 w 1848623"/>
              <a:gd name="connsiteY822" fmla="*/ 1425496 h 1923076"/>
              <a:gd name="connsiteX823" fmla="*/ 1718439 w 1848623"/>
              <a:gd name="connsiteY823" fmla="*/ 1429226 h 1923076"/>
              <a:gd name="connsiteX824" fmla="*/ 1731074 w 1848623"/>
              <a:gd name="connsiteY824" fmla="*/ 1396379 h 1923076"/>
              <a:gd name="connsiteX825" fmla="*/ 1731174 w 1848623"/>
              <a:gd name="connsiteY825" fmla="*/ 1396680 h 1923076"/>
              <a:gd name="connsiteX826" fmla="*/ 1738250 w 1848623"/>
              <a:gd name="connsiteY826" fmla="*/ 1379701 h 1923076"/>
              <a:gd name="connsiteX827" fmla="*/ 1728344 w 1848623"/>
              <a:gd name="connsiteY827" fmla="*/ 1388192 h 1923076"/>
              <a:gd name="connsiteX828" fmla="*/ 1730717 w 1848623"/>
              <a:gd name="connsiteY828" fmla="*/ 1395310 h 1923076"/>
              <a:gd name="connsiteX829" fmla="*/ 1724984 w 1848623"/>
              <a:gd name="connsiteY829" fmla="*/ 1404109 h 1923076"/>
              <a:gd name="connsiteX830" fmla="*/ 1722683 w 1848623"/>
              <a:gd name="connsiteY830" fmla="*/ 1413662 h 1923076"/>
              <a:gd name="connsiteX831" fmla="*/ 1718402 w 1848623"/>
              <a:gd name="connsiteY831" fmla="*/ 1415650 h 1923076"/>
              <a:gd name="connsiteX832" fmla="*/ 1721270 w 1848623"/>
              <a:gd name="connsiteY832" fmla="*/ 1408002 h 1923076"/>
              <a:gd name="connsiteX833" fmla="*/ 1707119 w 1848623"/>
              <a:gd name="connsiteY833" fmla="*/ 1429226 h 1923076"/>
              <a:gd name="connsiteX834" fmla="*/ 1700043 w 1848623"/>
              <a:gd name="connsiteY834" fmla="*/ 1446207 h 1923076"/>
              <a:gd name="connsiteX835" fmla="*/ 1702873 w 1848623"/>
              <a:gd name="connsiteY835" fmla="*/ 1437717 h 1923076"/>
              <a:gd name="connsiteX836" fmla="*/ 1692969 w 1848623"/>
              <a:gd name="connsiteY836" fmla="*/ 1456112 h 1923076"/>
              <a:gd name="connsiteX837" fmla="*/ 1695799 w 1848623"/>
              <a:gd name="connsiteY837" fmla="*/ 1453283 h 1923076"/>
              <a:gd name="connsiteX838" fmla="*/ 1687308 w 1848623"/>
              <a:gd name="connsiteY838" fmla="*/ 1464603 h 1923076"/>
              <a:gd name="connsiteX839" fmla="*/ 1684479 w 1848623"/>
              <a:gd name="connsiteY839" fmla="*/ 1475923 h 1923076"/>
              <a:gd name="connsiteX840" fmla="*/ 1680818 w 1848623"/>
              <a:gd name="connsiteY840" fmla="*/ 1480749 h 1923076"/>
              <a:gd name="connsiteX841" fmla="*/ 1680517 w 1848623"/>
              <a:gd name="connsiteY841" fmla="*/ 1480960 h 1923076"/>
              <a:gd name="connsiteX842" fmla="*/ 1678819 w 1848623"/>
              <a:gd name="connsiteY842" fmla="*/ 1478753 h 1923076"/>
              <a:gd name="connsiteX843" fmla="*/ 1678111 w 1848623"/>
              <a:gd name="connsiteY843" fmla="*/ 1482644 h 1923076"/>
              <a:gd name="connsiteX844" fmla="*/ 1680517 w 1848623"/>
              <a:gd name="connsiteY844" fmla="*/ 1480960 h 1923076"/>
              <a:gd name="connsiteX845" fmla="*/ 1680588 w 1848623"/>
              <a:gd name="connsiteY845" fmla="*/ 1481052 h 1923076"/>
              <a:gd name="connsiteX846" fmla="*/ 1680818 w 1848623"/>
              <a:gd name="connsiteY846" fmla="*/ 1480749 h 1923076"/>
              <a:gd name="connsiteX847" fmla="*/ 1681649 w 1848623"/>
              <a:gd name="connsiteY847" fmla="*/ 1480167 h 1923076"/>
              <a:gd name="connsiteX848" fmla="*/ 1668912 w 1848623"/>
              <a:gd name="connsiteY848" fmla="*/ 1497149 h 1923076"/>
              <a:gd name="connsiteX849" fmla="*/ 1659009 w 1848623"/>
              <a:gd name="connsiteY849" fmla="*/ 1512715 h 1923076"/>
              <a:gd name="connsiteX850" fmla="*/ 1663253 w 1848623"/>
              <a:gd name="connsiteY850" fmla="*/ 1512715 h 1923076"/>
              <a:gd name="connsiteX851" fmla="*/ 1654763 w 1848623"/>
              <a:gd name="connsiteY851" fmla="*/ 1518374 h 1923076"/>
              <a:gd name="connsiteX852" fmla="*/ 1643265 w 1848623"/>
              <a:gd name="connsiteY852" fmla="*/ 1538715 h 1923076"/>
              <a:gd name="connsiteX853" fmla="*/ 1641723 w 1848623"/>
              <a:gd name="connsiteY853" fmla="*/ 1541266 h 1923076"/>
              <a:gd name="connsiteX854" fmla="*/ 1639986 w 1848623"/>
              <a:gd name="connsiteY854" fmla="*/ 1545895 h 1923076"/>
              <a:gd name="connsiteX855" fmla="*/ 1640225 w 1848623"/>
              <a:gd name="connsiteY855" fmla="*/ 1543738 h 1923076"/>
              <a:gd name="connsiteX856" fmla="*/ 1629901 w 1848623"/>
              <a:gd name="connsiteY856" fmla="*/ 1560801 h 1923076"/>
              <a:gd name="connsiteX857" fmla="*/ 1625870 w 1848623"/>
              <a:gd name="connsiteY857" fmla="*/ 1565894 h 1923076"/>
              <a:gd name="connsiteX858" fmla="*/ 1623632 w 1848623"/>
              <a:gd name="connsiteY858" fmla="*/ 1563656 h 1923076"/>
              <a:gd name="connsiteX859" fmla="*/ 1616558 w 1848623"/>
              <a:gd name="connsiteY859" fmla="*/ 1574976 h 1923076"/>
              <a:gd name="connsiteX860" fmla="*/ 1619663 w 1848623"/>
              <a:gd name="connsiteY860" fmla="*/ 1573734 h 1923076"/>
              <a:gd name="connsiteX861" fmla="*/ 1615629 w 1848623"/>
              <a:gd name="connsiteY861" fmla="*/ 1578829 h 1923076"/>
              <a:gd name="connsiteX862" fmla="*/ 1615141 w 1848623"/>
              <a:gd name="connsiteY862" fmla="*/ 1576389 h 1923076"/>
              <a:gd name="connsiteX863" fmla="*/ 1600992 w 1848623"/>
              <a:gd name="connsiteY863" fmla="*/ 1591956 h 1923076"/>
              <a:gd name="connsiteX864" fmla="*/ 1605236 w 1848623"/>
              <a:gd name="connsiteY864" fmla="*/ 1594787 h 1923076"/>
              <a:gd name="connsiteX865" fmla="*/ 1593563 w 1848623"/>
              <a:gd name="connsiteY865" fmla="*/ 1602214 h 1923076"/>
              <a:gd name="connsiteX866" fmla="*/ 1592501 w 1848623"/>
              <a:gd name="connsiteY866" fmla="*/ 1611766 h 1923076"/>
              <a:gd name="connsiteX867" fmla="*/ 1575520 w 1848623"/>
              <a:gd name="connsiteY867" fmla="*/ 1628748 h 1923076"/>
              <a:gd name="connsiteX868" fmla="*/ 1571984 w 1848623"/>
              <a:gd name="connsiteY868" fmla="*/ 1641305 h 1923076"/>
              <a:gd name="connsiteX869" fmla="*/ 1566920 w 1848623"/>
              <a:gd name="connsiteY869" fmla="*/ 1648784 h 1923076"/>
              <a:gd name="connsiteX870" fmla="*/ 1562785 w 1848623"/>
              <a:gd name="connsiteY870" fmla="*/ 1651388 h 1923076"/>
              <a:gd name="connsiteX871" fmla="*/ 1559955 w 1848623"/>
              <a:gd name="connsiteY871" fmla="*/ 1661293 h 1923076"/>
              <a:gd name="connsiteX872" fmla="*/ 1547219 w 1848623"/>
              <a:gd name="connsiteY872" fmla="*/ 1671198 h 1923076"/>
              <a:gd name="connsiteX873" fmla="*/ 1544389 w 1848623"/>
              <a:gd name="connsiteY873" fmla="*/ 1668369 h 1923076"/>
              <a:gd name="connsiteX874" fmla="*/ 1534486 w 1848623"/>
              <a:gd name="connsiteY874" fmla="*/ 1685348 h 1923076"/>
              <a:gd name="connsiteX875" fmla="*/ 1524578 w 1848623"/>
              <a:gd name="connsiteY875" fmla="*/ 1691009 h 1923076"/>
              <a:gd name="connsiteX876" fmla="*/ 1510429 w 1848623"/>
              <a:gd name="connsiteY876" fmla="*/ 1696670 h 1923076"/>
              <a:gd name="connsiteX877" fmla="*/ 1506184 w 1848623"/>
              <a:gd name="connsiteY877" fmla="*/ 1705159 h 1923076"/>
              <a:gd name="connsiteX878" fmla="*/ 1503355 w 1848623"/>
              <a:gd name="connsiteY878" fmla="*/ 1698083 h 1923076"/>
              <a:gd name="connsiteX879" fmla="*/ 1492035 w 1848623"/>
              <a:gd name="connsiteY879" fmla="*/ 1706575 h 1923076"/>
              <a:gd name="connsiteX880" fmla="*/ 1500523 w 1848623"/>
              <a:gd name="connsiteY880" fmla="*/ 1709405 h 1923076"/>
              <a:gd name="connsiteX881" fmla="*/ 1462317 w 1848623"/>
              <a:gd name="connsiteY881" fmla="*/ 1730630 h 1923076"/>
              <a:gd name="connsiteX882" fmla="*/ 1463733 w 1848623"/>
              <a:gd name="connsiteY882" fmla="*/ 1736291 h 1923076"/>
              <a:gd name="connsiteX883" fmla="*/ 1452413 w 1848623"/>
              <a:gd name="connsiteY883" fmla="*/ 1736291 h 1923076"/>
              <a:gd name="connsiteX884" fmla="*/ 1463733 w 1848623"/>
              <a:gd name="connsiteY884" fmla="*/ 1724971 h 1923076"/>
              <a:gd name="connsiteX885" fmla="*/ 1432603 w 1848623"/>
              <a:gd name="connsiteY885" fmla="*/ 1746195 h 1923076"/>
              <a:gd name="connsiteX886" fmla="*/ 1449584 w 1848623"/>
              <a:gd name="connsiteY886" fmla="*/ 1740536 h 1923076"/>
              <a:gd name="connsiteX887" fmla="*/ 1438262 w 1848623"/>
              <a:gd name="connsiteY887" fmla="*/ 1751856 h 1923076"/>
              <a:gd name="connsiteX888" fmla="*/ 1434017 w 1848623"/>
              <a:gd name="connsiteY888" fmla="*/ 1749026 h 1923076"/>
              <a:gd name="connsiteX889" fmla="*/ 1422697 w 1848623"/>
              <a:gd name="connsiteY889" fmla="*/ 1760346 h 1923076"/>
              <a:gd name="connsiteX890" fmla="*/ 1421282 w 1848623"/>
              <a:gd name="connsiteY890" fmla="*/ 1754685 h 1923076"/>
              <a:gd name="connsiteX891" fmla="*/ 1391566 w 1848623"/>
              <a:gd name="connsiteY891" fmla="*/ 1781572 h 1923076"/>
              <a:gd name="connsiteX892" fmla="*/ 1357604 w 1848623"/>
              <a:gd name="connsiteY892" fmla="*/ 1805627 h 1923076"/>
              <a:gd name="connsiteX893" fmla="*/ 1364680 w 1848623"/>
              <a:gd name="connsiteY893" fmla="*/ 1791477 h 1923076"/>
              <a:gd name="connsiteX894" fmla="*/ 1360436 w 1848623"/>
              <a:gd name="connsiteY894" fmla="*/ 1794307 h 1923076"/>
              <a:gd name="connsiteX895" fmla="*/ 1325060 w 1848623"/>
              <a:gd name="connsiteY895" fmla="*/ 1811288 h 1923076"/>
              <a:gd name="connsiteX896" fmla="*/ 1340625 w 1848623"/>
              <a:gd name="connsiteY896" fmla="*/ 1795723 h 1923076"/>
              <a:gd name="connsiteX897" fmla="*/ 1330720 w 1848623"/>
              <a:gd name="connsiteY897" fmla="*/ 1798553 h 1923076"/>
              <a:gd name="connsiteX898" fmla="*/ 1327890 w 1848623"/>
              <a:gd name="connsiteY898" fmla="*/ 1805627 h 1923076"/>
              <a:gd name="connsiteX899" fmla="*/ 1310909 w 1848623"/>
              <a:gd name="connsiteY899" fmla="*/ 1814117 h 1923076"/>
              <a:gd name="connsiteX900" fmla="*/ 1319400 w 1848623"/>
              <a:gd name="connsiteY900" fmla="*/ 1805627 h 1923076"/>
              <a:gd name="connsiteX901" fmla="*/ 1289683 w 1848623"/>
              <a:gd name="connsiteY901" fmla="*/ 1818364 h 1923076"/>
              <a:gd name="connsiteX902" fmla="*/ 1281193 w 1848623"/>
              <a:gd name="connsiteY902" fmla="*/ 1822608 h 1923076"/>
              <a:gd name="connsiteX903" fmla="*/ 1257138 w 1848623"/>
              <a:gd name="connsiteY903" fmla="*/ 1829684 h 1923076"/>
              <a:gd name="connsiteX904" fmla="*/ 1248647 w 1848623"/>
              <a:gd name="connsiteY904" fmla="*/ 1838174 h 1923076"/>
              <a:gd name="connsiteX905" fmla="*/ 1179310 w 1848623"/>
              <a:gd name="connsiteY905" fmla="*/ 1867889 h 1923076"/>
              <a:gd name="connsiteX906" fmla="*/ 1173651 w 1848623"/>
              <a:gd name="connsiteY906" fmla="*/ 1866476 h 1923076"/>
              <a:gd name="connsiteX907" fmla="*/ 1184971 w 1848623"/>
              <a:gd name="connsiteY907" fmla="*/ 1863644 h 1923076"/>
              <a:gd name="connsiteX908" fmla="*/ 1156670 w 1848623"/>
              <a:gd name="connsiteY908" fmla="*/ 1867889 h 1923076"/>
              <a:gd name="connsiteX909" fmla="*/ 1162331 w 1848623"/>
              <a:gd name="connsiteY909" fmla="*/ 1870720 h 1923076"/>
              <a:gd name="connsiteX910" fmla="*/ 1126956 w 1848623"/>
              <a:gd name="connsiteY910" fmla="*/ 1879209 h 1923076"/>
              <a:gd name="connsiteX911" fmla="*/ 1121295 w 1848623"/>
              <a:gd name="connsiteY911" fmla="*/ 1876379 h 1923076"/>
              <a:gd name="connsiteX912" fmla="*/ 1105728 w 1848623"/>
              <a:gd name="connsiteY912" fmla="*/ 1882040 h 1923076"/>
              <a:gd name="connsiteX913" fmla="*/ 1111389 w 1848623"/>
              <a:gd name="connsiteY913" fmla="*/ 1883455 h 1923076"/>
              <a:gd name="connsiteX914" fmla="*/ 1083088 w 1848623"/>
              <a:gd name="connsiteY914" fmla="*/ 1893360 h 1923076"/>
              <a:gd name="connsiteX915" fmla="*/ 1070353 w 1848623"/>
              <a:gd name="connsiteY915" fmla="*/ 1890529 h 1923076"/>
              <a:gd name="connsiteX916" fmla="*/ 1015165 w 1848623"/>
              <a:gd name="connsiteY916" fmla="*/ 1904680 h 1923076"/>
              <a:gd name="connsiteX917" fmla="*/ 982622 w 1848623"/>
              <a:gd name="connsiteY917" fmla="*/ 1908926 h 1923076"/>
              <a:gd name="connsiteX918" fmla="*/ 952904 w 1848623"/>
              <a:gd name="connsiteY918" fmla="*/ 1908926 h 1923076"/>
              <a:gd name="connsiteX919" fmla="*/ 900549 w 1848623"/>
              <a:gd name="connsiteY919" fmla="*/ 1916000 h 1923076"/>
              <a:gd name="connsiteX920" fmla="*/ 889229 w 1848623"/>
              <a:gd name="connsiteY920" fmla="*/ 1910339 h 1923076"/>
              <a:gd name="connsiteX921" fmla="*/ 875078 w 1848623"/>
              <a:gd name="connsiteY921" fmla="*/ 1911756 h 1923076"/>
              <a:gd name="connsiteX922" fmla="*/ 875078 w 1848623"/>
              <a:gd name="connsiteY922" fmla="*/ 1916000 h 1923076"/>
              <a:gd name="connsiteX923" fmla="*/ 834042 w 1848623"/>
              <a:gd name="connsiteY923" fmla="*/ 1923076 h 1923076"/>
              <a:gd name="connsiteX924" fmla="*/ 855267 w 1848623"/>
              <a:gd name="connsiteY924" fmla="*/ 1916000 h 1923076"/>
              <a:gd name="connsiteX925" fmla="*/ 825551 w 1848623"/>
              <a:gd name="connsiteY925" fmla="*/ 1911756 h 1923076"/>
              <a:gd name="connsiteX926" fmla="*/ 828381 w 1848623"/>
              <a:gd name="connsiteY926" fmla="*/ 1908926 h 1923076"/>
              <a:gd name="connsiteX927" fmla="*/ 795837 w 1848623"/>
              <a:gd name="connsiteY927" fmla="*/ 1908926 h 1923076"/>
              <a:gd name="connsiteX928" fmla="*/ 795837 w 1848623"/>
              <a:gd name="connsiteY928" fmla="*/ 1913171 h 1923076"/>
              <a:gd name="connsiteX929" fmla="*/ 744895 w 1848623"/>
              <a:gd name="connsiteY929" fmla="*/ 1906095 h 1923076"/>
              <a:gd name="connsiteX930" fmla="*/ 691124 w 1848623"/>
              <a:gd name="connsiteY930" fmla="*/ 1896190 h 1923076"/>
              <a:gd name="connsiteX931" fmla="*/ 688293 w 1848623"/>
              <a:gd name="connsiteY931" fmla="*/ 1900436 h 1923076"/>
              <a:gd name="connsiteX932" fmla="*/ 664238 w 1848623"/>
              <a:gd name="connsiteY932" fmla="*/ 1893360 h 1923076"/>
              <a:gd name="connsiteX933" fmla="*/ 648673 w 1848623"/>
              <a:gd name="connsiteY933" fmla="*/ 1887699 h 1923076"/>
              <a:gd name="connsiteX934" fmla="*/ 643012 w 1848623"/>
              <a:gd name="connsiteY934" fmla="*/ 1891945 h 1923076"/>
              <a:gd name="connsiteX935" fmla="*/ 637353 w 1848623"/>
              <a:gd name="connsiteY935" fmla="*/ 1883455 h 1923076"/>
              <a:gd name="connsiteX936" fmla="*/ 609052 w 1848623"/>
              <a:gd name="connsiteY936" fmla="*/ 1880625 h 1923076"/>
              <a:gd name="connsiteX937" fmla="*/ 620372 w 1848623"/>
              <a:gd name="connsiteY937" fmla="*/ 1880625 h 1923076"/>
              <a:gd name="connsiteX938" fmla="*/ 601976 w 1848623"/>
              <a:gd name="connsiteY938" fmla="*/ 1872135 h 1923076"/>
              <a:gd name="connsiteX939" fmla="*/ 597732 w 1848623"/>
              <a:gd name="connsiteY939" fmla="*/ 1877796 h 1923076"/>
              <a:gd name="connsiteX940" fmla="*/ 579336 w 1848623"/>
              <a:gd name="connsiteY940" fmla="*/ 1866476 h 1923076"/>
              <a:gd name="connsiteX941" fmla="*/ 575092 w 1848623"/>
              <a:gd name="connsiteY941" fmla="*/ 1870720 h 1923076"/>
              <a:gd name="connsiteX942" fmla="*/ 538300 w 1848623"/>
              <a:gd name="connsiteY942" fmla="*/ 1850909 h 1923076"/>
              <a:gd name="connsiteX943" fmla="*/ 545376 w 1848623"/>
              <a:gd name="connsiteY943" fmla="*/ 1852324 h 1923076"/>
              <a:gd name="connsiteX944" fmla="*/ 534055 w 1848623"/>
              <a:gd name="connsiteY944" fmla="*/ 1848078 h 1923076"/>
              <a:gd name="connsiteX945" fmla="*/ 536885 w 1848623"/>
              <a:gd name="connsiteY945" fmla="*/ 1852324 h 1923076"/>
              <a:gd name="connsiteX946" fmla="*/ 514245 w 1848623"/>
              <a:gd name="connsiteY946" fmla="*/ 1841004 h 1923076"/>
              <a:gd name="connsiteX947" fmla="*/ 517074 w 1848623"/>
              <a:gd name="connsiteY947" fmla="*/ 1833928 h 1923076"/>
              <a:gd name="connsiteX948" fmla="*/ 505754 w 1848623"/>
              <a:gd name="connsiteY948" fmla="*/ 1832513 h 1923076"/>
              <a:gd name="connsiteX949" fmla="*/ 515659 w 1848623"/>
              <a:gd name="connsiteY949" fmla="*/ 1828267 h 1923076"/>
              <a:gd name="connsiteX950" fmla="*/ 511413 w 1848623"/>
              <a:gd name="connsiteY950" fmla="*/ 1825438 h 1923076"/>
              <a:gd name="connsiteX951" fmla="*/ 502925 w 1848623"/>
              <a:gd name="connsiteY951" fmla="*/ 1826854 h 1923076"/>
              <a:gd name="connsiteX952" fmla="*/ 488773 w 1848623"/>
              <a:gd name="connsiteY952" fmla="*/ 1812703 h 1923076"/>
              <a:gd name="connsiteX953" fmla="*/ 501510 w 1848623"/>
              <a:gd name="connsiteY953" fmla="*/ 1816947 h 1923076"/>
              <a:gd name="connsiteX954" fmla="*/ 490190 w 1848623"/>
              <a:gd name="connsiteY954" fmla="*/ 1808456 h 1923076"/>
              <a:gd name="connsiteX955" fmla="*/ 502925 w 1848623"/>
              <a:gd name="connsiteY955" fmla="*/ 1811288 h 1923076"/>
              <a:gd name="connsiteX956" fmla="*/ 494774 w 1848623"/>
              <a:gd name="connsiteY956" fmla="*/ 1806986 h 1923076"/>
              <a:gd name="connsiteX957" fmla="*/ 541131 w 1848623"/>
              <a:gd name="connsiteY957" fmla="*/ 1826854 h 1923076"/>
              <a:gd name="connsiteX958" fmla="*/ 577921 w 1848623"/>
              <a:gd name="connsiteY958" fmla="*/ 1843833 h 1923076"/>
              <a:gd name="connsiteX959" fmla="*/ 568016 w 1848623"/>
              <a:gd name="connsiteY959" fmla="*/ 1836758 h 1923076"/>
              <a:gd name="connsiteX960" fmla="*/ 584995 w 1848623"/>
              <a:gd name="connsiteY960" fmla="*/ 1841004 h 1923076"/>
              <a:gd name="connsiteX961" fmla="*/ 613296 w 1848623"/>
              <a:gd name="connsiteY961" fmla="*/ 1855154 h 1923076"/>
              <a:gd name="connsiteX962" fmla="*/ 599147 w 1848623"/>
              <a:gd name="connsiteY962" fmla="*/ 1848078 h 1923076"/>
              <a:gd name="connsiteX963" fmla="*/ 676973 w 1848623"/>
              <a:gd name="connsiteY963" fmla="*/ 1867889 h 1923076"/>
              <a:gd name="connsiteX964" fmla="*/ 682634 w 1848623"/>
              <a:gd name="connsiteY964" fmla="*/ 1873550 h 1923076"/>
              <a:gd name="connsiteX965" fmla="*/ 713764 w 1848623"/>
              <a:gd name="connsiteY965" fmla="*/ 1876379 h 1923076"/>
              <a:gd name="connsiteX966" fmla="*/ 744895 w 1848623"/>
              <a:gd name="connsiteY966" fmla="*/ 1880625 h 1923076"/>
              <a:gd name="connsiteX967" fmla="*/ 784517 w 1848623"/>
              <a:gd name="connsiteY967" fmla="*/ 1889116 h 1923076"/>
              <a:gd name="connsiteX968" fmla="*/ 809992 w 1848623"/>
              <a:gd name="connsiteY968" fmla="*/ 1889116 h 1923076"/>
              <a:gd name="connsiteX969" fmla="*/ 818477 w 1848623"/>
              <a:gd name="connsiteY969" fmla="*/ 1890529 h 1923076"/>
              <a:gd name="connsiteX970" fmla="*/ 815930 w 1848623"/>
              <a:gd name="connsiteY970" fmla="*/ 1889116 h 1923076"/>
              <a:gd name="connsiteX971" fmla="*/ 819892 w 1848623"/>
              <a:gd name="connsiteY971" fmla="*/ 1889116 h 1923076"/>
              <a:gd name="connsiteX972" fmla="*/ 826968 w 1848623"/>
              <a:gd name="connsiteY972" fmla="*/ 1889116 h 1923076"/>
              <a:gd name="connsiteX973" fmla="*/ 826082 w 1848623"/>
              <a:gd name="connsiteY973" fmla="*/ 1886462 h 1923076"/>
              <a:gd name="connsiteX974" fmla="*/ 829797 w 1848623"/>
              <a:gd name="connsiteY974" fmla="*/ 1884870 h 1923076"/>
              <a:gd name="connsiteX975" fmla="*/ 812816 w 1848623"/>
              <a:gd name="connsiteY975" fmla="*/ 1876379 h 1923076"/>
              <a:gd name="connsiteX976" fmla="*/ 824136 w 1848623"/>
              <a:gd name="connsiteY976" fmla="*/ 1876379 h 1923076"/>
              <a:gd name="connsiteX977" fmla="*/ 815647 w 1848623"/>
              <a:gd name="connsiteY977" fmla="*/ 1872135 h 1923076"/>
              <a:gd name="connsiteX978" fmla="*/ 801842 w 1848623"/>
              <a:gd name="connsiteY978" fmla="*/ 1875295 h 1923076"/>
              <a:gd name="connsiteX979" fmla="*/ 798842 w 1848623"/>
              <a:gd name="connsiteY979" fmla="*/ 1873372 h 1923076"/>
              <a:gd name="connsiteX980" fmla="*/ 784517 w 1848623"/>
              <a:gd name="connsiteY980" fmla="*/ 1872135 h 1923076"/>
              <a:gd name="connsiteX981" fmla="*/ 780270 w 1848623"/>
              <a:gd name="connsiteY981" fmla="*/ 1873550 h 1923076"/>
              <a:gd name="connsiteX982" fmla="*/ 757630 w 1848623"/>
              <a:gd name="connsiteY982" fmla="*/ 1873550 h 1923076"/>
              <a:gd name="connsiteX983" fmla="*/ 727914 w 1848623"/>
              <a:gd name="connsiteY983" fmla="*/ 1865059 h 1923076"/>
              <a:gd name="connsiteX984" fmla="*/ 705274 w 1848623"/>
              <a:gd name="connsiteY984" fmla="*/ 1869305 h 1923076"/>
              <a:gd name="connsiteX985" fmla="*/ 705274 w 1848623"/>
              <a:gd name="connsiteY985" fmla="*/ 1866476 h 1923076"/>
              <a:gd name="connsiteX986" fmla="*/ 685463 w 1848623"/>
              <a:gd name="connsiteY986" fmla="*/ 1860815 h 1923076"/>
              <a:gd name="connsiteX987" fmla="*/ 701028 w 1848623"/>
              <a:gd name="connsiteY987" fmla="*/ 1860815 h 1923076"/>
              <a:gd name="connsiteX988" fmla="*/ 634524 w 1848623"/>
              <a:gd name="connsiteY988" fmla="*/ 1846665 h 1923076"/>
              <a:gd name="connsiteX989" fmla="*/ 633107 w 1848623"/>
              <a:gd name="connsiteY989" fmla="*/ 1842419 h 1923076"/>
              <a:gd name="connsiteX990" fmla="*/ 613296 w 1848623"/>
              <a:gd name="connsiteY990" fmla="*/ 1838174 h 1923076"/>
              <a:gd name="connsiteX991" fmla="*/ 593486 w 1848623"/>
              <a:gd name="connsiteY991" fmla="*/ 1829684 h 1923076"/>
              <a:gd name="connsiteX992" fmla="*/ 558110 w 1848623"/>
              <a:gd name="connsiteY992" fmla="*/ 1816947 h 1923076"/>
              <a:gd name="connsiteX993" fmla="*/ 559525 w 1848623"/>
              <a:gd name="connsiteY993" fmla="*/ 1814117 h 1923076"/>
              <a:gd name="connsiteX994" fmla="*/ 538300 w 1848623"/>
              <a:gd name="connsiteY994" fmla="*/ 1807044 h 1923076"/>
              <a:gd name="connsiteX995" fmla="*/ 556696 w 1848623"/>
              <a:gd name="connsiteY995" fmla="*/ 1809873 h 1923076"/>
              <a:gd name="connsiteX996" fmla="*/ 528311 w 1848623"/>
              <a:gd name="connsiteY996" fmla="*/ 1794390 h 1923076"/>
              <a:gd name="connsiteX997" fmla="*/ 528394 w 1848623"/>
              <a:gd name="connsiteY997" fmla="*/ 1794307 h 1923076"/>
              <a:gd name="connsiteX998" fmla="*/ 527655 w 1848623"/>
              <a:gd name="connsiteY998" fmla="*/ 1794033 h 1923076"/>
              <a:gd name="connsiteX999" fmla="*/ 525565 w 1848623"/>
              <a:gd name="connsiteY999" fmla="*/ 1792892 h 1923076"/>
              <a:gd name="connsiteX1000" fmla="*/ 525565 w 1848623"/>
              <a:gd name="connsiteY1000" fmla="*/ 1793256 h 1923076"/>
              <a:gd name="connsiteX1001" fmla="*/ 522204 w 1848623"/>
              <a:gd name="connsiteY1001" fmla="*/ 1792008 h 1923076"/>
              <a:gd name="connsiteX1002" fmla="*/ 518761 w 1848623"/>
              <a:gd name="connsiteY1002" fmla="*/ 1792602 h 1923076"/>
              <a:gd name="connsiteX1003" fmla="*/ 508584 w 1848623"/>
              <a:gd name="connsiteY1003" fmla="*/ 1785816 h 1923076"/>
              <a:gd name="connsiteX1004" fmla="*/ 498680 w 1848623"/>
              <a:gd name="connsiteY1004" fmla="*/ 1787233 h 1923076"/>
              <a:gd name="connsiteX1005" fmla="*/ 453398 w 1848623"/>
              <a:gd name="connsiteY1005" fmla="*/ 1766006 h 1923076"/>
              <a:gd name="connsiteX1006" fmla="*/ 460474 w 1848623"/>
              <a:gd name="connsiteY1006" fmla="*/ 1760346 h 1923076"/>
              <a:gd name="connsiteX1007" fmla="*/ 480282 w 1848623"/>
              <a:gd name="connsiteY1007" fmla="*/ 1772551 h 1923076"/>
              <a:gd name="connsiteX1008" fmla="*/ 497928 w 1848623"/>
              <a:gd name="connsiteY1008" fmla="*/ 1776804 h 1923076"/>
              <a:gd name="connsiteX1009" fmla="*/ 500093 w 1848623"/>
              <a:gd name="connsiteY1009" fmla="*/ 1778415 h 1923076"/>
              <a:gd name="connsiteX1010" fmla="*/ 500093 w 1848623"/>
              <a:gd name="connsiteY1010" fmla="*/ 1781572 h 1923076"/>
              <a:gd name="connsiteX1011" fmla="*/ 504339 w 1848623"/>
              <a:gd name="connsiteY1011" fmla="*/ 1781572 h 1923076"/>
              <a:gd name="connsiteX1012" fmla="*/ 500093 w 1848623"/>
              <a:gd name="connsiteY1012" fmla="*/ 1778415 h 1923076"/>
              <a:gd name="connsiteX1013" fmla="*/ 500093 w 1848623"/>
              <a:gd name="connsiteY1013" fmla="*/ 1777326 h 1923076"/>
              <a:gd name="connsiteX1014" fmla="*/ 497928 w 1848623"/>
              <a:gd name="connsiteY1014" fmla="*/ 1776804 h 1923076"/>
              <a:gd name="connsiteX1015" fmla="*/ 490543 w 1848623"/>
              <a:gd name="connsiteY1015" fmla="*/ 1771313 h 1923076"/>
              <a:gd name="connsiteX1016" fmla="*/ 474623 w 1848623"/>
              <a:gd name="connsiteY1016" fmla="*/ 1767422 h 1923076"/>
              <a:gd name="connsiteX1017" fmla="*/ 459059 w 1848623"/>
              <a:gd name="connsiteY1017" fmla="*/ 1756102 h 1923076"/>
              <a:gd name="connsiteX1018" fmla="*/ 477453 w 1848623"/>
              <a:gd name="connsiteY1018" fmla="*/ 1754685 h 1923076"/>
              <a:gd name="connsiteX1019" fmla="*/ 470379 w 1848623"/>
              <a:gd name="connsiteY1019" fmla="*/ 1754685 h 1923076"/>
              <a:gd name="connsiteX1020" fmla="*/ 471794 w 1848623"/>
              <a:gd name="connsiteY1020" fmla="*/ 1760346 h 1923076"/>
              <a:gd name="connsiteX1021" fmla="*/ 485944 w 1848623"/>
              <a:gd name="connsiteY1021" fmla="*/ 1761761 h 1923076"/>
              <a:gd name="connsiteX1022" fmla="*/ 491604 w 1848623"/>
              <a:gd name="connsiteY1022" fmla="*/ 1770252 h 1923076"/>
              <a:gd name="connsiteX1023" fmla="*/ 501510 w 1848623"/>
              <a:gd name="connsiteY1023" fmla="*/ 1773081 h 1923076"/>
              <a:gd name="connsiteX1024" fmla="*/ 508584 w 1848623"/>
              <a:gd name="connsiteY1024" fmla="*/ 1771667 h 1923076"/>
              <a:gd name="connsiteX1025" fmla="*/ 532641 w 1848623"/>
              <a:gd name="connsiteY1025" fmla="*/ 1782987 h 1923076"/>
              <a:gd name="connsiteX1026" fmla="*/ 563771 w 1848623"/>
              <a:gd name="connsiteY1026" fmla="*/ 1794307 h 1923076"/>
              <a:gd name="connsiteX1027" fmla="*/ 560942 w 1848623"/>
              <a:gd name="connsiteY1027" fmla="*/ 1795723 h 1923076"/>
              <a:gd name="connsiteX1028" fmla="*/ 589241 w 1848623"/>
              <a:gd name="connsiteY1028" fmla="*/ 1804212 h 1923076"/>
              <a:gd name="connsiteX1029" fmla="*/ 587826 w 1848623"/>
              <a:gd name="connsiteY1029" fmla="*/ 1799968 h 1923076"/>
              <a:gd name="connsiteX1030" fmla="*/ 613296 w 1848623"/>
              <a:gd name="connsiteY1030" fmla="*/ 1807044 h 1923076"/>
              <a:gd name="connsiteX1031" fmla="*/ 640183 w 1848623"/>
              <a:gd name="connsiteY1031" fmla="*/ 1811288 h 1923076"/>
              <a:gd name="connsiteX1032" fmla="*/ 659993 w 1848623"/>
              <a:gd name="connsiteY1032" fmla="*/ 1822608 h 1923076"/>
              <a:gd name="connsiteX1033" fmla="*/ 674143 w 1848623"/>
              <a:gd name="connsiteY1033" fmla="*/ 1819778 h 1923076"/>
              <a:gd name="connsiteX1034" fmla="*/ 675558 w 1848623"/>
              <a:gd name="connsiteY1034" fmla="*/ 1825438 h 1923076"/>
              <a:gd name="connsiteX1035" fmla="*/ 701028 w 1848623"/>
              <a:gd name="connsiteY1035" fmla="*/ 1826854 h 1923076"/>
              <a:gd name="connsiteX1036" fmla="*/ 702444 w 1848623"/>
              <a:gd name="connsiteY1036" fmla="*/ 1831099 h 1923076"/>
              <a:gd name="connsiteX1037" fmla="*/ 718009 w 1848623"/>
              <a:gd name="connsiteY1037" fmla="*/ 1829684 h 1923076"/>
              <a:gd name="connsiteX1038" fmla="*/ 715179 w 1848623"/>
              <a:gd name="connsiteY1038" fmla="*/ 1831099 h 1923076"/>
              <a:gd name="connsiteX1039" fmla="*/ 727914 w 1848623"/>
              <a:gd name="connsiteY1039" fmla="*/ 1831099 h 1923076"/>
              <a:gd name="connsiteX1040" fmla="*/ 746310 w 1848623"/>
              <a:gd name="connsiteY1040" fmla="*/ 1838174 h 1923076"/>
              <a:gd name="connsiteX1041" fmla="*/ 763289 w 1848623"/>
              <a:gd name="connsiteY1041" fmla="*/ 1833928 h 1923076"/>
              <a:gd name="connsiteX1042" fmla="*/ 793005 w 1848623"/>
              <a:gd name="connsiteY1042" fmla="*/ 1838174 h 1923076"/>
              <a:gd name="connsiteX1043" fmla="*/ 805740 w 1848623"/>
              <a:gd name="connsiteY1043" fmla="*/ 1842419 h 1923076"/>
              <a:gd name="connsiteX1044" fmla="*/ 869419 w 1848623"/>
              <a:gd name="connsiteY1044" fmla="*/ 1839589 h 1923076"/>
              <a:gd name="connsiteX1045" fmla="*/ 870833 w 1848623"/>
              <a:gd name="connsiteY1045" fmla="*/ 1828267 h 1923076"/>
              <a:gd name="connsiteX1046" fmla="*/ 893474 w 1848623"/>
              <a:gd name="connsiteY1046" fmla="*/ 1819778 h 1923076"/>
              <a:gd name="connsiteX1047" fmla="*/ 884983 w 1848623"/>
              <a:gd name="connsiteY1047" fmla="*/ 1821193 h 1923076"/>
              <a:gd name="connsiteX1048" fmla="*/ 835458 w 1848623"/>
              <a:gd name="connsiteY1048" fmla="*/ 1822608 h 1923076"/>
              <a:gd name="connsiteX1049" fmla="*/ 702444 w 1848623"/>
              <a:gd name="connsiteY1049" fmla="*/ 1802797 h 1923076"/>
              <a:gd name="connsiteX1050" fmla="*/ 699393 w 1848623"/>
              <a:gd name="connsiteY1050" fmla="*/ 1795391 h 1923076"/>
              <a:gd name="connsiteX1051" fmla="*/ 696783 w 1848623"/>
              <a:gd name="connsiteY1051" fmla="*/ 1794251 h 1923076"/>
              <a:gd name="connsiteX1052" fmla="*/ 696783 w 1848623"/>
              <a:gd name="connsiteY1052" fmla="*/ 1782987 h 1923076"/>
              <a:gd name="connsiteX1053" fmla="*/ 665653 w 1848623"/>
              <a:gd name="connsiteY1053" fmla="*/ 1782987 h 1923076"/>
              <a:gd name="connsiteX1054" fmla="*/ 617542 w 1848623"/>
              <a:gd name="connsiteY1054" fmla="*/ 1766006 h 1923076"/>
              <a:gd name="connsiteX1055" fmla="*/ 616683 w 1848623"/>
              <a:gd name="connsiteY1055" fmla="*/ 1765702 h 1923076"/>
              <a:gd name="connsiteX1056" fmla="*/ 612643 w 1848623"/>
              <a:gd name="connsiteY1056" fmla="*/ 1766135 h 1923076"/>
              <a:gd name="connsiteX1057" fmla="*/ 599211 w 1848623"/>
              <a:gd name="connsiteY1057" fmla="*/ 1759536 h 1923076"/>
              <a:gd name="connsiteX1058" fmla="*/ 593486 w 1848623"/>
              <a:gd name="connsiteY1058" fmla="*/ 1757517 h 1923076"/>
              <a:gd name="connsiteX1059" fmla="*/ 570845 w 1848623"/>
              <a:gd name="connsiteY1059" fmla="*/ 1751856 h 1923076"/>
              <a:gd name="connsiteX1060" fmla="*/ 560942 w 1848623"/>
              <a:gd name="connsiteY1060" fmla="*/ 1750441 h 1923076"/>
              <a:gd name="connsiteX1061" fmla="*/ 563771 w 1848623"/>
              <a:gd name="connsiteY1061" fmla="*/ 1751856 h 1923076"/>
              <a:gd name="connsiteX1062" fmla="*/ 583771 w 1848623"/>
              <a:gd name="connsiteY1062" fmla="*/ 1763857 h 1923076"/>
              <a:gd name="connsiteX1063" fmla="*/ 553864 w 1848623"/>
              <a:gd name="connsiteY1063" fmla="*/ 1754685 h 1923076"/>
              <a:gd name="connsiteX1064" fmla="*/ 555281 w 1848623"/>
              <a:gd name="connsiteY1064" fmla="*/ 1751856 h 1923076"/>
              <a:gd name="connsiteX1065" fmla="*/ 548205 w 1848623"/>
              <a:gd name="connsiteY1065" fmla="*/ 1753273 h 1923076"/>
              <a:gd name="connsiteX1066" fmla="*/ 522735 w 1848623"/>
              <a:gd name="connsiteY1066" fmla="*/ 1733462 h 1923076"/>
              <a:gd name="connsiteX1067" fmla="*/ 508584 w 1848623"/>
              <a:gd name="connsiteY1067" fmla="*/ 1730630 h 1923076"/>
              <a:gd name="connsiteX1068" fmla="*/ 511413 w 1848623"/>
              <a:gd name="connsiteY1068" fmla="*/ 1726386 h 1923076"/>
              <a:gd name="connsiteX1069" fmla="*/ 507169 w 1848623"/>
              <a:gd name="connsiteY1069" fmla="*/ 1724971 h 1923076"/>
              <a:gd name="connsiteX1070" fmla="*/ 517074 w 1848623"/>
              <a:gd name="connsiteY1070" fmla="*/ 1722140 h 1923076"/>
              <a:gd name="connsiteX1071" fmla="*/ 497264 w 1848623"/>
              <a:gd name="connsiteY1071" fmla="*/ 1709405 h 1923076"/>
              <a:gd name="connsiteX1072" fmla="*/ 493019 w 1848623"/>
              <a:gd name="connsiteY1072" fmla="*/ 1713651 h 1923076"/>
              <a:gd name="connsiteX1073" fmla="*/ 485944 w 1848623"/>
              <a:gd name="connsiteY1073" fmla="*/ 1703744 h 1923076"/>
              <a:gd name="connsiteX1074" fmla="*/ 453398 w 1848623"/>
              <a:gd name="connsiteY1074" fmla="*/ 1683933 h 1923076"/>
              <a:gd name="connsiteX1075" fmla="*/ 444907 w 1848623"/>
              <a:gd name="connsiteY1075" fmla="*/ 1672260 h 1923076"/>
              <a:gd name="connsiteX1076" fmla="*/ 440711 w 1848623"/>
              <a:gd name="connsiteY1076" fmla="*/ 1662819 h 1923076"/>
              <a:gd name="connsiteX1077" fmla="*/ 451275 w 1848623"/>
              <a:gd name="connsiteY1077" fmla="*/ 1671376 h 1923076"/>
              <a:gd name="connsiteX1078" fmla="*/ 468962 w 1848623"/>
              <a:gd name="connsiteY1078" fmla="*/ 1682519 h 1923076"/>
              <a:gd name="connsiteX1079" fmla="*/ 467549 w 1848623"/>
              <a:gd name="connsiteY1079" fmla="*/ 1685348 h 1923076"/>
              <a:gd name="connsiteX1080" fmla="*/ 488773 w 1848623"/>
              <a:gd name="connsiteY1080" fmla="*/ 1696670 h 1923076"/>
              <a:gd name="connsiteX1081" fmla="*/ 508706 w 1848623"/>
              <a:gd name="connsiteY1081" fmla="*/ 1709220 h 1923076"/>
              <a:gd name="connsiteX1082" fmla="*/ 510296 w 1848623"/>
              <a:gd name="connsiteY1082" fmla="*/ 1705244 h 1923076"/>
              <a:gd name="connsiteX1083" fmla="*/ 532321 w 1848623"/>
              <a:gd name="connsiteY1083" fmla="*/ 1710426 h 1923076"/>
              <a:gd name="connsiteX1084" fmla="*/ 537503 w 1848623"/>
              <a:gd name="connsiteY1084" fmla="*/ 1715608 h 1923076"/>
              <a:gd name="connsiteX1085" fmla="*/ 545276 w 1848623"/>
              <a:gd name="connsiteY1085" fmla="*/ 1713017 h 1923076"/>
              <a:gd name="connsiteX1086" fmla="*/ 556934 w 1848623"/>
              <a:gd name="connsiteY1086" fmla="*/ 1725974 h 1923076"/>
              <a:gd name="connsiteX1087" fmla="*/ 563585 w 1848623"/>
              <a:gd name="connsiteY1087" fmla="*/ 1723625 h 1923076"/>
              <a:gd name="connsiteX1088" fmla="*/ 549620 w 1848623"/>
              <a:gd name="connsiteY1088" fmla="*/ 1713651 h 1923076"/>
              <a:gd name="connsiteX1089" fmla="*/ 556696 w 1848623"/>
              <a:gd name="connsiteY1089" fmla="*/ 1716481 h 1923076"/>
              <a:gd name="connsiteX1090" fmla="*/ 558110 w 1848623"/>
              <a:gd name="connsiteY1090" fmla="*/ 1713651 h 1923076"/>
              <a:gd name="connsiteX1091" fmla="*/ 551035 w 1848623"/>
              <a:gd name="connsiteY1091" fmla="*/ 1709405 h 1923076"/>
              <a:gd name="connsiteX1092" fmla="*/ 549620 w 1848623"/>
              <a:gd name="connsiteY1092" fmla="*/ 1712235 h 1923076"/>
              <a:gd name="connsiteX1093" fmla="*/ 548205 w 1848623"/>
              <a:gd name="connsiteY1093" fmla="*/ 1699500 h 1923076"/>
              <a:gd name="connsiteX1094" fmla="*/ 579336 w 1848623"/>
              <a:gd name="connsiteY1094" fmla="*/ 1705159 h 1923076"/>
              <a:gd name="connsiteX1095" fmla="*/ 543961 w 1848623"/>
              <a:gd name="connsiteY1095" fmla="*/ 1692424 h 1923076"/>
              <a:gd name="connsiteX1096" fmla="*/ 551035 w 1848623"/>
              <a:gd name="connsiteY1096" fmla="*/ 1689592 h 1923076"/>
              <a:gd name="connsiteX1097" fmla="*/ 563771 w 1848623"/>
              <a:gd name="connsiteY1097" fmla="*/ 1692424 h 1923076"/>
              <a:gd name="connsiteX1098" fmla="*/ 548205 w 1848623"/>
              <a:gd name="connsiteY1098" fmla="*/ 1689592 h 1923076"/>
              <a:gd name="connsiteX1099" fmla="*/ 526980 w 1848623"/>
              <a:gd name="connsiteY1099" fmla="*/ 1676859 h 1923076"/>
              <a:gd name="connsiteX1100" fmla="*/ 536885 w 1848623"/>
              <a:gd name="connsiteY1100" fmla="*/ 1674028 h 1923076"/>
              <a:gd name="connsiteX1101" fmla="*/ 531224 w 1848623"/>
              <a:gd name="connsiteY1101" fmla="*/ 1668369 h 1923076"/>
              <a:gd name="connsiteX1102" fmla="*/ 539746 w 1848623"/>
              <a:gd name="connsiteY1102" fmla="*/ 1666819 h 1923076"/>
              <a:gd name="connsiteX1103" fmla="*/ 531183 w 1848623"/>
              <a:gd name="connsiteY1103" fmla="*/ 1660548 h 1923076"/>
              <a:gd name="connsiteX1104" fmla="*/ 524544 w 1848623"/>
              <a:gd name="connsiteY1104" fmla="*/ 1652128 h 1923076"/>
              <a:gd name="connsiteX1105" fmla="*/ 528431 w 1848623"/>
              <a:gd name="connsiteY1105" fmla="*/ 1656015 h 1923076"/>
              <a:gd name="connsiteX1106" fmla="*/ 545507 w 1848623"/>
              <a:gd name="connsiteY1106" fmla="*/ 1665772 h 1923076"/>
              <a:gd name="connsiteX1107" fmla="*/ 546790 w 1848623"/>
              <a:gd name="connsiteY1107" fmla="*/ 1665539 h 1923076"/>
              <a:gd name="connsiteX1108" fmla="*/ 542544 w 1848623"/>
              <a:gd name="connsiteY1108" fmla="*/ 1658462 h 1923076"/>
              <a:gd name="connsiteX1109" fmla="*/ 535470 w 1848623"/>
              <a:gd name="connsiteY1109" fmla="*/ 1649973 h 1923076"/>
              <a:gd name="connsiteX1110" fmla="*/ 522735 w 1848623"/>
              <a:gd name="connsiteY1110" fmla="*/ 1641482 h 1923076"/>
              <a:gd name="connsiteX1111" fmla="*/ 505754 w 1848623"/>
              <a:gd name="connsiteY1111" fmla="*/ 1638653 h 1923076"/>
              <a:gd name="connsiteX1112" fmla="*/ 505754 w 1848623"/>
              <a:gd name="connsiteY1112" fmla="*/ 1641482 h 1923076"/>
              <a:gd name="connsiteX1113" fmla="*/ 498680 w 1848623"/>
              <a:gd name="connsiteY1113" fmla="*/ 1642897 h 1923076"/>
              <a:gd name="connsiteX1114" fmla="*/ 488773 w 1848623"/>
              <a:gd name="connsiteY1114" fmla="*/ 1635821 h 1923076"/>
              <a:gd name="connsiteX1115" fmla="*/ 478870 w 1848623"/>
              <a:gd name="connsiteY1115" fmla="*/ 1635821 h 1923076"/>
              <a:gd name="connsiteX1116" fmla="*/ 470379 w 1848623"/>
              <a:gd name="connsiteY1116" fmla="*/ 1638653 h 1923076"/>
              <a:gd name="connsiteX1117" fmla="*/ 478870 w 1848623"/>
              <a:gd name="connsiteY1117" fmla="*/ 1644312 h 1923076"/>
              <a:gd name="connsiteX1118" fmla="*/ 480282 w 1848623"/>
              <a:gd name="connsiteY1118" fmla="*/ 1642897 h 1923076"/>
              <a:gd name="connsiteX1119" fmla="*/ 491604 w 1848623"/>
              <a:gd name="connsiteY1119" fmla="*/ 1642897 h 1923076"/>
              <a:gd name="connsiteX1120" fmla="*/ 493019 w 1848623"/>
              <a:gd name="connsiteY1120" fmla="*/ 1644312 h 1923076"/>
              <a:gd name="connsiteX1121" fmla="*/ 491604 w 1848623"/>
              <a:gd name="connsiteY1121" fmla="*/ 1645729 h 1923076"/>
              <a:gd name="connsiteX1122" fmla="*/ 483114 w 1848623"/>
              <a:gd name="connsiteY1122" fmla="*/ 1645729 h 1923076"/>
              <a:gd name="connsiteX1123" fmla="*/ 497264 w 1848623"/>
              <a:gd name="connsiteY1123" fmla="*/ 1655632 h 1923076"/>
              <a:gd name="connsiteX1124" fmla="*/ 466133 w 1848623"/>
              <a:gd name="connsiteY1124" fmla="*/ 1641482 h 1923076"/>
              <a:gd name="connsiteX1125" fmla="*/ 464718 w 1848623"/>
              <a:gd name="connsiteY1125" fmla="*/ 1641482 h 1923076"/>
              <a:gd name="connsiteX1126" fmla="*/ 459059 w 1848623"/>
              <a:gd name="connsiteY1126" fmla="*/ 1640068 h 1923076"/>
              <a:gd name="connsiteX1127" fmla="*/ 457642 w 1848623"/>
              <a:gd name="connsiteY1127" fmla="*/ 1637238 h 1923076"/>
              <a:gd name="connsiteX1128" fmla="*/ 446322 w 1848623"/>
              <a:gd name="connsiteY1128" fmla="*/ 1635821 h 1923076"/>
              <a:gd name="connsiteX1129" fmla="*/ 439248 w 1848623"/>
              <a:gd name="connsiteY1129" fmla="*/ 1632992 h 1923076"/>
              <a:gd name="connsiteX1130" fmla="*/ 437832 w 1848623"/>
              <a:gd name="connsiteY1130" fmla="*/ 1624501 h 1923076"/>
              <a:gd name="connsiteX1131" fmla="*/ 430758 w 1848623"/>
              <a:gd name="connsiteY1131" fmla="*/ 1620257 h 1923076"/>
              <a:gd name="connsiteX1132" fmla="*/ 423682 w 1848623"/>
              <a:gd name="connsiteY1132" fmla="*/ 1620257 h 1923076"/>
              <a:gd name="connsiteX1133" fmla="*/ 422267 w 1848623"/>
              <a:gd name="connsiteY1133" fmla="*/ 1627331 h 1923076"/>
              <a:gd name="connsiteX1134" fmla="*/ 425097 w 1848623"/>
              <a:gd name="connsiteY1134" fmla="*/ 1631577 h 1923076"/>
              <a:gd name="connsiteX1135" fmla="*/ 425097 w 1848623"/>
              <a:gd name="connsiteY1135" fmla="*/ 1632992 h 1923076"/>
              <a:gd name="connsiteX1136" fmla="*/ 420852 w 1848623"/>
              <a:gd name="connsiteY1136" fmla="*/ 1634408 h 1923076"/>
              <a:gd name="connsiteX1137" fmla="*/ 427928 w 1848623"/>
              <a:gd name="connsiteY1137" fmla="*/ 1640068 h 1923076"/>
              <a:gd name="connsiteX1138" fmla="*/ 446322 w 1848623"/>
              <a:gd name="connsiteY1138" fmla="*/ 1655632 h 1923076"/>
              <a:gd name="connsiteX1139" fmla="*/ 484529 w 1848623"/>
              <a:gd name="connsiteY1139" fmla="*/ 1672613 h 1923076"/>
              <a:gd name="connsiteX1140" fmla="*/ 471794 w 1848623"/>
              <a:gd name="connsiteY1140" fmla="*/ 1671198 h 1923076"/>
              <a:gd name="connsiteX1141" fmla="*/ 457642 w 1848623"/>
              <a:gd name="connsiteY1141" fmla="*/ 1661293 h 1923076"/>
              <a:gd name="connsiteX1142" fmla="*/ 453398 w 1848623"/>
              <a:gd name="connsiteY1142" fmla="*/ 1664123 h 1923076"/>
              <a:gd name="connsiteX1143" fmla="*/ 435002 w 1848623"/>
              <a:gd name="connsiteY1143" fmla="*/ 1649973 h 1923076"/>
              <a:gd name="connsiteX1144" fmla="*/ 416608 w 1848623"/>
              <a:gd name="connsiteY1144" fmla="*/ 1632992 h 1923076"/>
              <a:gd name="connsiteX1145" fmla="*/ 415191 w 1848623"/>
              <a:gd name="connsiteY1145" fmla="*/ 1631577 h 1923076"/>
              <a:gd name="connsiteX1146" fmla="*/ 399627 w 1848623"/>
              <a:gd name="connsiteY1146" fmla="*/ 1624501 h 1923076"/>
              <a:gd name="connsiteX1147" fmla="*/ 403871 w 1848623"/>
              <a:gd name="connsiteY1147" fmla="*/ 1635821 h 1923076"/>
              <a:gd name="connsiteX1148" fmla="*/ 420852 w 1848623"/>
              <a:gd name="connsiteY1148" fmla="*/ 1642897 h 1923076"/>
              <a:gd name="connsiteX1149" fmla="*/ 422267 w 1848623"/>
              <a:gd name="connsiteY1149" fmla="*/ 1644312 h 1923076"/>
              <a:gd name="connsiteX1150" fmla="*/ 420852 w 1848623"/>
              <a:gd name="connsiteY1150" fmla="*/ 1651388 h 1923076"/>
              <a:gd name="connsiteX1151" fmla="*/ 412362 w 1848623"/>
              <a:gd name="connsiteY1151" fmla="*/ 1674028 h 1923076"/>
              <a:gd name="connsiteX1152" fmla="*/ 420852 w 1848623"/>
              <a:gd name="connsiteY1152" fmla="*/ 1688180 h 1923076"/>
              <a:gd name="connsiteX1153" fmla="*/ 425097 w 1848623"/>
              <a:gd name="connsiteY1153" fmla="*/ 1691009 h 1923076"/>
              <a:gd name="connsiteX1154" fmla="*/ 423682 w 1848623"/>
              <a:gd name="connsiteY1154" fmla="*/ 1691009 h 1923076"/>
              <a:gd name="connsiteX1155" fmla="*/ 429341 w 1848623"/>
              <a:gd name="connsiteY1155" fmla="*/ 1699500 h 1923076"/>
              <a:gd name="connsiteX1156" fmla="*/ 436419 w 1848623"/>
              <a:gd name="connsiteY1156" fmla="*/ 1702329 h 1923076"/>
              <a:gd name="connsiteX1157" fmla="*/ 456229 w 1848623"/>
              <a:gd name="connsiteY1157" fmla="*/ 1716481 h 1923076"/>
              <a:gd name="connsiteX1158" fmla="*/ 457642 w 1848623"/>
              <a:gd name="connsiteY1158" fmla="*/ 1733462 h 1923076"/>
              <a:gd name="connsiteX1159" fmla="*/ 453398 w 1848623"/>
              <a:gd name="connsiteY1159" fmla="*/ 1736291 h 1923076"/>
              <a:gd name="connsiteX1160" fmla="*/ 435002 w 1848623"/>
              <a:gd name="connsiteY1160" fmla="*/ 1723555 h 1923076"/>
              <a:gd name="connsiteX1161" fmla="*/ 433587 w 1848623"/>
              <a:gd name="connsiteY1161" fmla="*/ 1722140 h 1923076"/>
              <a:gd name="connsiteX1162" fmla="*/ 403871 w 1848623"/>
              <a:gd name="connsiteY1162" fmla="*/ 1716481 h 1923076"/>
              <a:gd name="connsiteX1163" fmla="*/ 382646 w 1848623"/>
              <a:gd name="connsiteY1163" fmla="*/ 1709405 h 1923076"/>
              <a:gd name="connsiteX1164" fmla="*/ 375570 w 1848623"/>
              <a:gd name="connsiteY1164" fmla="*/ 1699500 h 1923076"/>
              <a:gd name="connsiteX1165" fmla="*/ 361420 w 1848623"/>
              <a:gd name="connsiteY1165" fmla="*/ 1695253 h 1923076"/>
              <a:gd name="connsiteX1166" fmla="*/ 355759 w 1848623"/>
              <a:gd name="connsiteY1166" fmla="*/ 1696670 h 1923076"/>
              <a:gd name="connsiteX1167" fmla="*/ 372740 w 1848623"/>
              <a:gd name="connsiteY1167" fmla="*/ 1715064 h 1923076"/>
              <a:gd name="connsiteX1168" fmla="*/ 379816 w 1848623"/>
              <a:gd name="connsiteY1168" fmla="*/ 1716481 h 1923076"/>
              <a:gd name="connsiteX1169" fmla="*/ 376987 w 1848623"/>
              <a:gd name="connsiteY1169" fmla="*/ 1709405 h 1923076"/>
              <a:gd name="connsiteX1170" fmla="*/ 382646 w 1848623"/>
              <a:gd name="connsiteY1170" fmla="*/ 1717896 h 1923076"/>
              <a:gd name="connsiteX1171" fmla="*/ 408117 w 1848623"/>
              <a:gd name="connsiteY1171" fmla="*/ 1726386 h 1923076"/>
              <a:gd name="connsiteX1172" fmla="*/ 395381 w 1848623"/>
              <a:gd name="connsiteY1172" fmla="*/ 1722140 h 1923076"/>
              <a:gd name="connsiteX1173" fmla="*/ 393966 w 1848623"/>
              <a:gd name="connsiteY1173" fmla="*/ 1727801 h 1923076"/>
              <a:gd name="connsiteX1174" fmla="*/ 369911 w 1848623"/>
              <a:gd name="connsiteY1174" fmla="*/ 1717896 h 1923076"/>
              <a:gd name="connsiteX1175" fmla="*/ 340195 w 1848623"/>
              <a:gd name="connsiteY1175" fmla="*/ 1678272 h 1923076"/>
              <a:gd name="connsiteX1176" fmla="*/ 333119 w 1848623"/>
              <a:gd name="connsiteY1176" fmla="*/ 1674028 h 1923076"/>
              <a:gd name="connsiteX1177" fmla="*/ 321799 w 1848623"/>
              <a:gd name="connsiteY1177" fmla="*/ 1657049 h 1923076"/>
              <a:gd name="connsiteX1178" fmla="*/ 303405 w 1848623"/>
              <a:gd name="connsiteY1178" fmla="*/ 1616011 h 1923076"/>
              <a:gd name="connsiteX1179" fmla="*/ 314725 w 1848623"/>
              <a:gd name="connsiteY1179" fmla="*/ 1624501 h 1923076"/>
              <a:gd name="connsiteX1180" fmla="*/ 338780 w 1848623"/>
              <a:gd name="connsiteY1180" fmla="*/ 1645729 h 1923076"/>
              <a:gd name="connsiteX1181" fmla="*/ 365666 w 1848623"/>
              <a:gd name="connsiteY1181" fmla="*/ 1669784 h 1923076"/>
              <a:gd name="connsiteX1182" fmla="*/ 399627 w 1848623"/>
              <a:gd name="connsiteY1182" fmla="*/ 1693839 h 1923076"/>
              <a:gd name="connsiteX1183" fmla="*/ 399627 w 1848623"/>
              <a:gd name="connsiteY1183" fmla="*/ 1691009 h 1923076"/>
              <a:gd name="connsiteX1184" fmla="*/ 393966 w 1848623"/>
              <a:gd name="connsiteY1184" fmla="*/ 1686763 h 1923076"/>
              <a:gd name="connsiteX1185" fmla="*/ 398212 w 1848623"/>
              <a:gd name="connsiteY1185" fmla="*/ 1688180 h 1923076"/>
              <a:gd name="connsiteX1186" fmla="*/ 398212 w 1848623"/>
              <a:gd name="connsiteY1186" fmla="*/ 1683933 h 1923076"/>
              <a:gd name="connsiteX1187" fmla="*/ 398212 w 1848623"/>
              <a:gd name="connsiteY1187" fmla="*/ 1675443 h 1923076"/>
              <a:gd name="connsiteX1188" fmla="*/ 388307 w 1848623"/>
              <a:gd name="connsiteY1188" fmla="*/ 1651388 h 1923076"/>
              <a:gd name="connsiteX1189" fmla="*/ 382646 w 1848623"/>
              <a:gd name="connsiteY1189" fmla="*/ 1625918 h 1923076"/>
              <a:gd name="connsiteX1190" fmla="*/ 389721 w 1848623"/>
              <a:gd name="connsiteY1190" fmla="*/ 1608937 h 1923076"/>
              <a:gd name="connsiteX1191" fmla="*/ 381231 w 1848623"/>
              <a:gd name="connsiteY1191" fmla="*/ 1600446 h 1923076"/>
              <a:gd name="connsiteX1192" fmla="*/ 379816 w 1848623"/>
              <a:gd name="connsiteY1192" fmla="*/ 1593371 h 1923076"/>
              <a:gd name="connsiteX1193" fmla="*/ 388307 w 1848623"/>
              <a:gd name="connsiteY1193" fmla="*/ 1601861 h 1923076"/>
              <a:gd name="connsiteX1194" fmla="*/ 392551 w 1848623"/>
              <a:gd name="connsiteY1194" fmla="*/ 1604691 h 1923076"/>
              <a:gd name="connsiteX1195" fmla="*/ 392551 w 1848623"/>
              <a:gd name="connsiteY1195" fmla="*/ 1597617 h 1923076"/>
              <a:gd name="connsiteX1196" fmla="*/ 389721 w 1848623"/>
              <a:gd name="connsiteY1196" fmla="*/ 1593371 h 1923076"/>
              <a:gd name="connsiteX1197" fmla="*/ 391136 w 1848623"/>
              <a:gd name="connsiteY1197" fmla="*/ 1586297 h 1923076"/>
              <a:gd name="connsiteX1198" fmla="*/ 379816 w 1848623"/>
              <a:gd name="connsiteY1198" fmla="*/ 1583467 h 1923076"/>
              <a:gd name="connsiteX1199" fmla="*/ 360005 w 1848623"/>
              <a:gd name="connsiteY1199" fmla="*/ 1599031 h 1923076"/>
              <a:gd name="connsiteX1200" fmla="*/ 354346 w 1848623"/>
              <a:gd name="connsiteY1200" fmla="*/ 1604691 h 1923076"/>
              <a:gd name="connsiteX1201" fmla="*/ 351515 w 1848623"/>
              <a:gd name="connsiteY1201" fmla="*/ 1606107 h 1923076"/>
              <a:gd name="connsiteX1202" fmla="*/ 350100 w 1848623"/>
              <a:gd name="connsiteY1202" fmla="*/ 1603278 h 1923076"/>
              <a:gd name="connsiteX1203" fmla="*/ 352930 w 1848623"/>
              <a:gd name="connsiteY1203" fmla="*/ 1587711 h 1923076"/>
              <a:gd name="connsiteX1204" fmla="*/ 357176 w 1848623"/>
              <a:gd name="connsiteY1204" fmla="*/ 1577806 h 1923076"/>
              <a:gd name="connsiteX1205" fmla="*/ 357176 w 1848623"/>
              <a:gd name="connsiteY1205" fmla="*/ 1573560 h 1923076"/>
              <a:gd name="connsiteX1206" fmla="*/ 350100 w 1848623"/>
              <a:gd name="connsiteY1206" fmla="*/ 1567901 h 1923076"/>
              <a:gd name="connsiteX1207" fmla="*/ 347271 w 1848623"/>
              <a:gd name="connsiteY1207" fmla="*/ 1560825 h 1923076"/>
              <a:gd name="connsiteX1208" fmla="*/ 335950 w 1848623"/>
              <a:gd name="connsiteY1208" fmla="*/ 1552336 h 1923076"/>
              <a:gd name="connsiteX1209" fmla="*/ 334536 w 1848623"/>
              <a:gd name="connsiteY1209" fmla="*/ 1549505 h 1923076"/>
              <a:gd name="connsiteX1210" fmla="*/ 333119 w 1848623"/>
              <a:gd name="connsiteY1210" fmla="*/ 1550920 h 1923076"/>
              <a:gd name="connsiteX1211" fmla="*/ 330289 w 1848623"/>
              <a:gd name="connsiteY1211" fmla="*/ 1557995 h 1923076"/>
              <a:gd name="connsiteX1212" fmla="*/ 323216 w 1848623"/>
              <a:gd name="connsiteY1212" fmla="*/ 1577806 h 1923076"/>
              <a:gd name="connsiteX1213" fmla="*/ 333119 w 1848623"/>
              <a:gd name="connsiteY1213" fmla="*/ 1594787 h 1923076"/>
              <a:gd name="connsiteX1214" fmla="*/ 350100 w 1848623"/>
              <a:gd name="connsiteY1214" fmla="*/ 1614598 h 1923076"/>
              <a:gd name="connsiteX1215" fmla="*/ 352930 w 1848623"/>
              <a:gd name="connsiteY1215" fmla="*/ 1617427 h 1923076"/>
              <a:gd name="connsiteX1216" fmla="*/ 351515 w 1848623"/>
              <a:gd name="connsiteY1216" fmla="*/ 1617427 h 1923076"/>
              <a:gd name="connsiteX1217" fmla="*/ 354346 w 1848623"/>
              <a:gd name="connsiteY1217" fmla="*/ 1621672 h 1923076"/>
              <a:gd name="connsiteX1218" fmla="*/ 360005 w 1848623"/>
              <a:gd name="connsiteY1218" fmla="*/ 1627331 h 1923076"/>
              <a:gd name="connsiteX1219" fmla="*/ 367079 w 1848623"/>
              <a:gd name="connsiteY1219" fmla="*/ 1634408 h 1923076"/>
              <a:gd name="connsiteX1220" fmla="*/ 367079 w 1848623"/>
              <a:gd name="connsiteY1220" fmla="*/ 1635821 h 1923076"/>
              <a:gd name="connsiteX1221" fmla="*/ 378401 w 1848623"/>
              <a:gd name="connsiteY1221" fmla="*/ 1649973 h 1923076"/>
              <a:gd name="connsiteX1222" fmla="*/ 364250 w 1848623"/>
              <a:gd name="connsiteY1222" fmla="*/ 1640068 h 1923076"/>
              <a:gd name="connsiteX1223" fmla="*/ 362835 w 1848623"/>
              <a:gd name="connsiteY1223" fmla="*/ 1641482 h 1923076"/>
              <a:gd name="connsiteX1224" fmla="*/ 361420 w 1848623"/>
              <a:gd name="connsiteY1224" fmla="*/ 1647142 h 1923076"/>
              <a:gd name="connsiteX1225" fmla="*/ 357176 w 1848623"/>
              <a:gd name="connsiteY1225" fmla="*/ 1648558 h 1923076"/>
              <a:gd name="connsiteX1226" fmla="*/ 335950 w 1848623"/>
              <a:gd name="connsiteY1226" fmla="*/ 1628748 h 1923076"/>
              <a:gd name="connsiteX1227" fmla="*/ 318969 w 1848623"/>
              <a:gd name="connsiteY1227" fmla="*/ 1607522 h 1923076"/>
              <a:gd name="connsiteX1228" fmla="*/ 299159 w 1848623"/>
              <a:gd name="connsiteY1228" fmla="*/ 1591956 h 1923076"/>
              <a:gd name="connsiteX1229" fmla="*/ 282178 w 1848623"/>
              <a:gd name="connsiteY1229" fmla="*/ 1565069 h 1923076"/>
              <a:gd name="connsiteX1230" fmla="*/ 279348 w 1848623"/>
              <a:gd name="connsiteY1230" fmla="*/ 1560825 h 1923076"/>
              <a:gd name="connsiteX1231" fmla="*/ 272274 w 1848623"/>
              <a:gd name="connsiteY1231" fmla="*/ 1538185 h 1923076"/>
              <a:gd name="connsiteX1232" fmla="*/ 259537 w 1848623"/>
              <a:gd name="connsiteY1232" fmla="*/ 1522618 h 1923076"/>
              <a:gd name="connsiteX1233" fmla="*/ 238312 w 1848623"/>
              <a:gd name="connsiteY1233" fmla="*/ 1502808 h 1923076"/>
              <a:gd name="connsiteX1234" fmla="*/ 235482 w 1848623"/>
              <a:gd name="connsiteY1234" fmla="*/ 1478753 h 1923076"/>
              <a:gd name="connsiteX1235" fmla="*/ 238312 w 1848623"/>
              <a:gd name="connsiteY1235" fmla="*/ 1446207 h 1923076"/>
              <a:gd name="connsiteX1236" fmla="*/ 236897 w 1848623"/>
              <a:gd name="connsiteY1236" fmla="*/ 1443378 h 1923076"/>
              <a:gd name="connsiteX1237" fmla="*/ 234067 w 1848623"/>
              <a:gd name="connsiteY1237" fmla="*/ 1447622 h 1923076"/>
              <a:gd name="connsiteX1238" fmla="*/ 229823 w 1848623"/>
              <a:gd name="connsiteY1238" fmla="*/ 1450453 h 1923076"/>
              <a:gd name="connsiteX1239" fmla="*/ 214257 w 1848623"/>
              <a:gd name="connsiteY1239" fmla="*/ 1424982 h 1923076"/>
              <a:gd name="connsiteX1240" fmla="*/ 211425 w 1848623"/>
              <a:gd name="connsiteY1240" fmla="*/ 1412247 h 1923076"/>
              <a:gd name="connsiteX1241" fmla="*/ 204351 w 1848623"/>
              <a:gd name="connsiteY1241" fmla="*/ 1392436 h 1923076"/>
              <a:gd name="connsiteX1242" fmla="*/ 194446 w 1848623"/>
              <a:gd name="connsiteY1242" fmla="*/ 1371211 h 1923076"/>
              <a:gd name="connsiteX1243" fmla="*/ 191617 w 1848623"/>
              <a:gd name="connsiteY1243" fmla="*/ 1364135 h 1923076"/>
              <a:gd name="connsiteX1244" fmla="*/ 177465 w 1848623"/>
              <a:gd name="connsiteY1244" fmla="*/ 1337250 h 1923076"/>
              <a:gd name="connsiteX1245" fmla="*/ 167562 w 1848623"/>
              <a:gd name="connsiteY1245" fmla="*/ 1311779 h 1923076"/>
              <a:gd name="connsiteX1246" fmla="*/ 153410 w 1848623"/>
              <a:gd name="connsiteY1246" fmla="*/ 1296212 h 1923076"/>
              <a:gd name="connsiteX1247" fmla="*/ 153410 w 1848623"/>
              <a:gd name="connsiteY1247" fmla="*/ 1287722 h 1923076"/>
              <a:gd name="connsiteX1248" fmla="*/ 142090 w 1848623"/>
              <a:gd name="connsiteY1248" fmla="*/ 1272157 h 1923076"/>
              <a:gd name="connsiteX1249" fmla="*/ 140675 w 1848623"/>
              <a:gd name="connsiteY1249" fmla="*/ 1270742 h 1923076"/>
              <a:gd name="connsiteX1250" fmla="*/ 139260 w 1848623"/>
              <a:gd name="connsiteY1250" fmla="*/ 1272157 h 1923076"/>
              <a:gd name="connsiteX1251" fmla="*/ 139260 w 1848623"/>
              <a:gd name="connsiteY1251" fmla="*/ 1300458 h 1923076"/>
              <a:gd name="connsiteX1252" fmla="*/ 139260 w 1848623"/>
              <a:gd name="connsiteY1252" fmla="*/ 1311779 h 1923076"/>
              <a:gd name="connsiteX1253" fmla="*/ 125111 w 1848623"/>
              <a:gd name="connsiteY1253" fmla="*/ 1324513 h 1923076"/>
              <a:gd name="connsiteX1254" fmla="*/ 118035 w 1848623"/>
              <a:gd name="connsiteY1254" fmla="*/ 1323099 h 1923076"/>
              <a:gd name="connsiteX1255" fmla="*/ 115203 w 1848623"/>
              <a:gd name="connsiteY1255" fmla="*/ 1306119 h 1923076"/>
              <a:gd name="connsiteX1256" fmla="*/ 119450 w 1848623"/>
              <a:gd name="connsiteY1256" fmla="*/ 1293383 h 1923076"/>
              <a:gd name="connsiteX1257" fmla="*/ 115203 w 1848623"/>
              <a:gd name="connsiteY1257" fmla="*/ 1286309 h 1923076"/>
              <a:gd name="connsiteX1258" fmla="*/ 110959 w 1848623"/>
              <a:gd name="connsiteY1258" fmla="*/ 1279233 h 1923076"/>
              <a:gd name="connsiteX1259" fmla="*/ 102470 w 1848623"/>
              <a:gd name="connsiteY1259" fmla="*/ 1253761 h 1923076"/>
              <a:gd name="connsiteX1260" fmla="*/ 105300 w 1848623"/>
              <a:gd name="connsiteY1260" fmla="*/ 1238197 h 1923076"/>
              <a:gd name="connsiteX1261" fmla="*/ 102470 w 1848623"/>
              <a:gd name="connsiteY1261" fmla="*/ 1228292 h 1923076"/>
              <a:gd name="connsiteX1262" fmla="*/ 101054 w 1848623"/>
              <a:gd name="connsiteY1262" fmla="*/ 1225460 h 1923076"/>
              <a:gd name="connsiteX1263" fmla="*/ 96809 w 1848623"/>
              <a:gd name="connsiteY1263" fmla="*/ 1215557 h 1923076"/>
              <a:gd name="connsiteX1264" fmla="*/ 76999 w 1848623"/>
              <a:gd name="connsiteY1264" fmla="*/ 1205649 h 1923076"/>
              <a:gd name="connsiteX1265" fmla="*/ 57188 w 1848623"/>
              <a:gd name="connsiteY1265" fmla="*/ 1194329 h 1923076"/>
              <a:gd name="connsiteX1266" fmla="*/ 54358 w 1848623"/>
              <a:gd name="connsiteY1266" fmla="*/ 1190085 h 1923076"/>
              <a:gd name="connsiteX1267" fmla="*/ 43038 w 1848623"/>
              <a:gd name="connsiteY1267" fmla="*/ 1150465 h 1923076"/>
              <a:gd name="connsiteX1268" fmla="*/ 37377 w 1848623"/>
              <a:gd name="connsiteY1268" fmla="*/ 1126409 h 1923076"/>
              <a:gd name="connsiteX1269" fmla="*/ 31718 w 1848623"/>
              <a:gd name="connsiteY1269" fmla="*/ 1117918 h 1923076"/>
              <a:gd name="connsiteX1270" fmla="*/ 17567 w 1848623"/>
              <a:gd name="connsiteY1270" fmla="*/ 1096693 h 1923076"/>
              <a:gd name="connsiteX1271" fmla="*/ 16152 w 1848623"/>
              <a:gd name="connsiteY1271" fmla="*/ 1074052 h 1923076"/>
              <a:gd name="connsiteX1272" fmla="*/ 13322 w 1848623"/>
              <a:gd name="connsiteY1272" fmla="*/ 1058486 h 1923076"/>
              <a:gd name="connsiteX1273" fmla="*/ 14737 w 1848623"/>
              <a:gd name="connsiteY1273" fmla="*/ 1051412 h 1923076"/>
              <a:gd name="connsiteX1274" fmla="*/ 16152 w 1848623"/>
              <a:gd name="connsiteY1274" fmla="*/ 1042922 h 1923076"/>
              <a:gd name="connsiteX1275" fmla="*/ 10491 w 1848623"/>
              <a:gd name="connsiteY1275" fmla="*/ 996224 h 1923076"/>
              <a:gd name="connsiteX1276" fmla="*/ 10491 w 1848623"/>
              <a:gd name="connsiteY1276" fmla="*/ 984904 h 1923076"/>
              <a:gd name="connsiteX1277" fmla="*/ 3417 w 1848623"/>
              <a:gd name="connsiteY1277" fmla="*/ 977830 h 1923076"/>
              <a:gd name="connsiteX1278" fmla="*/ 587 w 1848623"/>
              <a:gd name="connsiteY1278" fmla="*/ 970755 h 1923076"/>
              <a:gd name="connsiteX1279" fmla="*/ 6246 w 1848623"/>
              <a:gd name="connsiteY1279" fmla="*/ 941039 h 1923076"/>
              <a:gd name="connsiteX1280" fmla="*/ 587 w 1848623"/>
              <a:gd name="connsiteY1280" fmla="*/ 911323 h 1923076"/>
              <a:gd name="connsiteX1281" fmla="*/ 587 w 1848623"/>
              <a:gd name="connsiteY1281" fmla="*/ 894341 h 1923076"/>
              <a:gd name="connsiteX1282" fmla="*/ 2000 w 1848623"/>
              <a:gd name="connsiteY1282" fmla="*/ 890097 h 1923076"/>
              <a:gd name="connsiteX1283" fmla="*/ 10491 w 1848623"/>
              <a:gd name="connsiteY1283" fmla="*/ 877362 h 1923076"/>
              <a:gd name="connsiteX1284" fmla="*/ 14737 w 1848623"/>
              <a:gd name="connsiteY1284" fmla="*/ 853307 h 1923076"/>
              <a:gd name="connsiteX1285" fmla="*/ 14737 w 1848623"/>
              <a:gd name="connsiteY1285" fmla="*/ 830665 h 1923076"/>
              <a:gd name="connsiteX1286" fmla="*/ 24642 w 1848623"/>
              <a:gd name="connsiteY1286" fmla="*/ 793875 h 1923076"/>
              <a:gd name="connsiteX1287" fmla="*/ 23228 w 1848623"/>
              <a:gd name="connsiteY1287" fmla="*/ 782555 h 1923076"/>
              <a:gd name="connsiteX1288" fmla="*/ 28887 w 1848623"/>
              <a:gd name="connsiteY1288" fmla="*/ 778309 h 1923076"/>
              <a:gd name="connsiteX1289" fmla="*/ 30302 w 1848623"/>
              <a:gd name="connsiteY1289" fmla="*/ 774064 h 1923076"/>
              <a:gd name="connsiteX1290" fmla="*/ 30302 w 1848623"/>
              <a:gd name="connsiteY1290" fmla="*/ 775479 h 1923076"/>
              <a:gd name="connsiteX1291" fmla="*/ 33131 w 1848623"/>
              <a:gd name="connsiteY1291" fmla="*/ 771235 h 1923076"/>
              <a:gd name="connsiteX1292" fmla="*/ 43038 w 1848623"/>
              <a:gd name="connsiteY1292" fmla="*/ 761328 h 1923076"/>
              <a:gd name="connsiteX1293" fmla="*/ 43038 w 1848623"/>
              <a:gd name="connsiteY1293" fmla="*/ 747178 h 1923076"/>
              <a:gd name="connsiteX1294" fmla="*/ 48697 w 1848623"/>
              <a:gd name="connsiteY1294" fmla="*/ 741517 h 1923076"/>
              <a:gd name="connsiteX1295" fmla="*/ 52942 w 1848623"/>
              <a:gd name="connsiteY1295" fmla="*/ 740104 h 1923076"/>
              <a:gd name="connsiteX1296" fmla="*/ 71339 w 1848623"/>
              <a:gd name="connsiteY1296" fmla="*/ 710386 h 1923076"/>
              <a:gd name="connsiteX1297" fmla="*/ 79828 w 1848623"/>
              <a:gd name="connsiteY1297" fmla="*/ 697651 h 1923076"/>
              <a:gd name="connsiteX1298" fmla="*/ 86904 w 1848623"/>
              <a:gd name="connsiteY1298" fmla="*/ 693407 h 1923076"/>
              <a:gd name="connsiteX1299" fmla="*/ 91148 w 1848623"/>
              <a:gd name="connsiteY1299" fmla="*/ 680672 h 1923076"/>
              <a:gd name="connsiteX1300" fmla="*/ 92563 w 1848623"/>
              <a:gd name="connsiteY1300" fmla="*/ 677843 h 1923076"/>
              <a:gd name="connsiteX1301" fmla="*/ 89734 w 1848623"/>
              <a:gd name="connsiteY1301" fmla="*/ 673596 h 1923076"/>
              <a:gd name="connsiteX1302" fmla="*/ 93980 w 1848623"/>
              <a:gd name="connsiteY1302" fmla="*/ 673596 h 1923076"/>
              <a:gd name="connsiteX1303" fmla="*/ 160486 w 1848623"/>
              <a:gd name="connsiteY1303" fmla="*/ 554732 h 1923076"/>
              <a:gd name="connsiteX1304" fmla="*/ 183126 w 1848623"/>
              <a:gd name="connsiteY1304" fmla="*/ 509452 h 1923076"/>
              <a:gd name="connsiteX1305" fmla="*/ 190202 w 1848623"/>
              <a:gd name="connsiteY1305" fmla="*/ 506622 h 1923076"/>
              <a:gd name="connsiteX1306" fmla="*/ 198692 w 1848623"/>
              <a:gd name="connsiteY1306" fmla="*/ 516528 h 1923076"/>
              <a:gd name="connsiteX1307" fmla="*/ 180296 w 1848623"/>
              <a:gd name="connsiteY1307" fmla="*/ 537753 h 1923076"/>
              <a:gd name="connsiteX1308" fmla="*/ 129355 w 1848623"/>
              <a:gd name="connsiteY1308" fmla="*/ 635390 h 1923076"/>
              <a:gd name="connsiteX1309" fmla="*/ 125111 w 1848623"/>
              <a:gd name="connsiteY1309" fmla="*/ 650956 h 1923076"/>
              <a:gd name="connsiteX1310" fmla="*/ 136431 w 1848623"/>
              <a:gd name="connsiteY1310" fmla="*/ 641051 h 1923076"/>
              <a:gd name="connsiteX1311" fmla="*/ 138635 w 1848623"/>
              <a:gd name="connsiteY1311" fmla="*/ 637587 h 1923076"/>
              <a:gd name="connsiteX1312" fmla="*/ 138483 w 1848623"/>
              <a:gd name="connsiteY1312" fmla="*/ 637739 h 1923076"/>
              <a:gd name="connsiteX1313" fmla="*/ 135892 w 1848623"/>
              <a:gd name="connsiteY1313" fmla="*/ 636444 h 1923076"/>
              <a:gd name="connsiteX1314" fmla="*/ 139362 w 1848623"/>
              <a:gd name="connsiteY1314" fmla="*/ 636444 h 1923076"/>
              <a:gd name="connsiteX1315" fmla="*/ 146334 w 1848623"/>
              <a:gd name="connsiteY1315" fmla="*/ 625484 h 1923076"/>
              <a:gd name="connsiteX1316" fmla="*/ 149166 w 1848623"/>
              <a:gd name="connsiteY1316" fmla="*/ 616994 h 1923076"/>
              <a:gd name="connsiteX1317" fmla="*/ 166145 w 1848623"/>
              <a:gd name="connsiteY1317" fmla="*/ 607090 h 1923076"/>
              <a:gd name="connsiteX1318" fmla="*/ 167562 w 1848623"/>
              <a:gd name="connsiteY1318" fmla="*/ 598600 h 1923076"/>
              <a:gd name="connsiteX1319" fmla="*/ 177465 w 1848623"/>
              <a:gd name="connsiteY1319" fmla="*/ 580204 h 1923076"/>
              <a:gd name="connsiteX1320" fmla="*/ 180296 w 1848623"/>
              <a:gd name="connsiteY1320" fmla="*/ 578789 h 1923076"/>
              <a:gd name="connsiteX1321" fmla="*/ 181711 w 1848623"/>
              <a:gd name="connsiteY1321" fmla="*/ 584448 h 1923076"/>
              <a:gd name="connsiteX1322" fmla="*/ 180296 w 1848623"/>
              <a:gd name="connsiteY1322" fmla="*/ 590109 h 1923076"/>
              <a:gd name="connsiteX1323" fmla="*/ 183126 w 1848623"/>
              <a:gd name="connsiteY1323" fmla="*/ 598600 h 1923076"/>
              <a:gd name="connsiteX1324" fmla="*/ 190202 w 1848623"/>
              <a:gd name="connsiteY1324" fmla="*/ 597183 h 1923076"/>
              <a:gd name="connsiteX1325" fmla="*/ 200105 w 1848623"/>
              <a:gd name="connsiteY1325" fmla="*/ 587280 h 1923076"/>
              <a:gd name="connsiteX1326" fmla="*/ 205766 w 1848623"/>
              <a:gd name="connsiteY1326" fmla="*/ 580204 h 1923076"/>
              <a:gd name="connsiteX1327" fmla="*/ 225577 w 1848623"/>
              <a:gd name="connsiteY1327" fmla="*/ 557562 h 1923076"/>
              <a:gd name="connsiteX1328" fmla="*/ 242556 w 1848623"/>
              <a:gd name="connsiteY1328" fmla="*/ 543412 h 1923076"/>
              <a:gd name="connsiteX1329" fmla="*/ 276518 w 1848623"/>
              <a:gd name="connsiteY1329" fmla="*/ 520772 h 1923076"/>
              <a:gd name="connsiteX1330" fmla="*/ 279348 w 1848623"/>
              <a:gd name="connsiteY1330" fmla="*/ 516528 h 1923076"/>
              <a:gd name="connsiteX1331" fmla="*/ 290668 w 1848623"/>
              <a:gd name="connsiteY1331" fmla="*/ 510867 h 1923076"/>
              <a:gd name="connsiteX1332" fmla="*/ 309064 w 1848623"/>
              <a:gd name="connsiteY1332" fmla="*/ 489641 h 1923076"/>
              <a:gd name="connsiteX1333" fmla="*/ 314725 w 1848623"/>
              <a:gd name="connsiteY1333" fmla="*/ 488226 h 1923076"/>
              <a:gd name="connsiteX1334" fmla="*/ 331706 w 1848623"/>
              <a:gd name="connsiteY1334" fmla="*/ 475490 h 1923076"/>
              <a:gd name="connsiteX1335" fmla="*/ 341610 w 1848623"/>
              <a:gd name="connsiteY1335" fmla="*/ 467001 h 1923076"/>
              <a:gd name="connsiteX1336" fmla="*/ 352930 w 1848623"/>
              <a:gd name="connsiteY1336" fmla="*/ 464169 h 1923076"/>
              <a:gd name="connsiteX1337" fmla="*/ 355759 w 1848623"/>
              <a:gd name="connsiteY1337" fmla="*/ 459925 h 1923076"/>
              <a:gd name="connsiteX1338" fmla="*/ 361420 w 1848623"/>
              <a:gd name="connsiteY1338" fmla="*/ 455681 h 1923076"/>
              <a:gd name="connsiteX1339" fmla="*/ 386890 w 1848623"/>
              <a:gd name="connsiteY1339" fmla="*/ 450020 h 1923076"/>
              <a:gd name="connsiteX1340" fmla="*/ 389721 w 1848623"/>
              <a:gd name="connsiteY1340" fmla="*/ 447190 h 1923076"/>
              <a:gd name="connsiteX1341" fmla="*/ 391136 w 1848623"/>
              <a:gd name="connsiteY1341" fmla="*/ 444359 h 1923076"/>
              <a:gd name="connsiteX1342" fmla="*/ 392551 w 1848623"/>
              <a:gd name="connsiteY1342" fmla="*/ 444359 h 1923076"/>
              <a:gd name="connsiteX1343" fmla="*/ 410947 w 1848623"/>
              <a:gd name="connsiteY1343" fmla="*/ 428794 h 1923076"/>
              <a:gd name="connsiteX1344" fmla="*/ 413777 w 1848623"/>
              <a:gd name="connsiteY1344" fmla="*/ 424550 h 1923076"/>
              <a:gd name="connsiteX1345" fmla="*/ 436419 w 1848623"/>
              <a:gd name="connsiteY1345" fmla="*/ 410398 h 1923076"/>
              <a:gd name="connsiteX1346" fmla="*/ 437832 w 1848623"/>
              <a:gd name="connsiteY1346" fmla="*/ 410398 h 1923076"/>
              <a:gd name="connsiteX1347" fmla="*/ 443493 w 1848623"/>
              <a:gd name="connsiteY1347" fmla="*/ 403324 h 1923076"/>
              <a:gd name="connsiteX1348" fmla="*/ 463303 w 1848623"/>
              <a:gd name="connsiteY1348" fmla="*/ 382097 h 1923076"/>
              <a:gd name="connsiteX1349" fmla="*/ 437832 w 1848623"/>
              <a:gd name="connsiteY1349" fmla="*/ 376438 h 1923076"/>
              <a:gd name="connsiteX1350" fmla="*/ 463303 w 1848623"/>
              <a:gd name="connsiteY1350" fmla="*/ 377853 h 1923076"/>
              <a:gd name="connsiteX1351" fmla="*/ 526980 w 1848623"/>
              <a:gd name="connsiteY1351" fmla="*/ 332572 h 1923076"/>
              <a:gd name="connsiteX1352" fmla="*/ 558110 w 1848623"/>
              <a:gd name="connsiteY1352" fmla="*/ 308515 h 1923076"/>
              <a:gd name="connsiteX1353" fmla="*/ 593486 w 1848623"/>
              <a:gd name="connsiteY1353" fmla="*/ 287292 h 1923076"/>
              <a:gd name="connsiteX1354" fmla="*/ 568016 w 1848623"/>
              <a:gd name="connsiteY1354" fmla="*/ 278801 h 1923076"/>
              <a:gd name="connsiteX1355" fmla="*/ 586412 w 1848623"/>
              <a:gd name="connsiteY1355" fmla="*/ 271726 h 1923076"/>
              <a:gd name="connsiteX1356" fmla="*/ 565184 w 1848623"/>
              <a:gd name="connsiteY1356" fmla="*/ 266065 h 1923076"/>
              <a:gd name="connsiteX1357" fmla="*/ 566601 w 1848623"/>
              <a:gd name="connsiteY1357" fmla="*/ 275970 h 1923076"/>
              <a:gd name="connsiteX1358" fmla="*/ 538300 w 1848623"/>
              <a:gd name="connsiteY1358" fmla="*/ 271726 h 1923076"/>
              <a:gd name="connsiteX1359" fmla="*/ 510000 w 1848623"/>
              <a:gd name="connsiteY1359" fmla="*/ 275970 h 1923076"/>
              <a:gd name="connsiteX1360" fmla="*/ 422267 w 1848623"/>
              <a:gd name="connsiteY1360" fmla="*/ 328326 h 1923076"/>
              <a:gd name="connsiteX1361" fmla="*/ 385477 w 1848623"/>
              <a:gd name="connsiteY1361" fmla="*/ 353798 h 1923076"/>
              <a:gd name="connsiteX1362" fmla="*/ 365666 w 1848623"/>
              <a:gd name="connsiteY1362" fmla="*/ 366533 h 1923076"/>
              <a:gd name="connsiteX1363" fmla="*/ 344439 w 1848623"/>
              <a:gd name="connsiteY1363" fmla="*/ 379268 h 1923076"/>
              <a:gd name="connsiteX1364" fmla="*/ 301988 w 1848623"/>
              <a:gd name="connsiteY1364" fmla="*/ 416059 h 1923076"/>
              <a:gd name="connsiteX1365" fmla="*/ 264081 w 1848623"/>
              <a:gd name="connsiteY1365" fmla="*/ 448551 h 1923076"/>
              <a:gd name="connsiteX1366" fmla="*/ 284478 w 1848623"/>
              <a:gd name="connsiteY1366" fmla="*/ 425434 h 1923076"/>
              <a:gd name="connsiteX1367" fmla="*/ 340195 w 1848623"/>
              <a:gd name="connsiteY1367" fmla="*/ 373608 h 1923076"/>
              <a:gd name="connsiteX1368" fmla="*/ 406701 w 1848623"/>
              <a:gd name="connsiteY1368" fmla="*/ 325497 h 1923076"/>
              <a:gd name="connsiteX1369" fmla="*/ 416608 w 1848623"/>
              <a:gd name="connsiteY1369" fmla="*/ 314176 h 1923076"/>
              <a:gd name="connsiteX1370" fmla="*/ 539715 w 1848623"/>
              <a:gd name="connsiteY1370" fmla="*/ 242009 h 1923076"/>
              <a:gd name="connsiteX1371" fmla="*/ 508584 w 1848623"/>
              <a:gd name="connsiteY1371" fmla="*/ 233519 h 1923076"/>
              <a:gd name="connsiteX1372" fmla="*/ 401042 w 1848623"/>
              <a:gd name="connsiteY1372" fmla="*/ 302856 h 1923076"/>
              <a:gd name="connsiteX1373" fmla="*/ 440663 w 1848623"/>
              <a:gd name="connsiteY1373" fmla="*/ 249083 h 1923076"/>
              <a:gd name="connsiteX1374" fmla="*/ 468962 w 1848623"/>
              <a:gd name="connsiteY1374" fmla="*/ 240595 h 1923076"/>
              <a:gd name="connsiteX1375" fmla="*/ 611881 w 1848623"/>
              <a:gd name="connsiteY1375" fmla="*/ 169843 h 1923076"/>
              <a:gd name="connsiteX1376" fmla="*/ 770365 w 1848623"/>
              <a:gd name="connsiteY1376" fmla="*/ 144371 h 1923076"/>
              <a:gd name="connsiteX1377" fmla="*/ 773197 w 1848623"/>
              <a:gd name="connsiteY1377" fmla="*/ 145788 h 1923076"/>
              <a:gd name="connsiteX1378" fmla="*/ 737820 w 1848623"/>
              <a:gd name="connsiteY1378" fmla="*/ 157108 h 1923076"/>
              <a:gd name="connsiteX1379" fmla="*/ 749140 w 1848623"/>
              <a:gd name="connsiteY1379" fmla="*/ 151447 h 1923076"/>
              <a:gd name="connsiteX1380" fmla="*/ 719424 w 1848623"/>
              <a:gd name="connsiteY1380" fmla="*/ 150032 h 1923076"/>
              <a:gd name="connsiteX1381" fmla="*/ 718009 w 1848623"/>
              <a:gd name="connsiteY1381" fmla="*/ 157108 h 1923076"/>
              <a:gd name="connsiteX1382" fmla="*/ 689708 w 1848623"/>
              <a:gd name="connsiteY1382" fmla="*/ 158522 h 1923076"/>
              <a:gd name="connsiteX1383" fmla="*/ 679804 w 1848623"/>
              <a:gd name="connsiteY1383" fmla="*/ 169843 h 1923076"/>
              <a:gd name="connsiteX1384" fmla="*/ 703857 w 1848623"/>
              <a:gd name="connsiteY1384" fmla="*/ 162767 h 1923076"/>
              <a:gd name="connsiteX1385" fmla="*/ 722255 w 1848623"/>
              <a:gd name="connsiteY1385" fmla="*/ 171257 h 1923076"/>
              <a:gd name="connsiteX1386" fmla="*/ 730744 w 1848623"/>
              <a:gd name="connsiteY1386" fmla="*/ 165598 h 1923076"/>
              <a:gd name="connsiteX1387" fmla="*/ 732159 w 1848623"/>
              <a:gd name="connsiteY1387" fmla="*/ 171257 h 1923076"/>
              <a:gd name="connsiteX1388" fmla="*/ 759045 w 1848623"/>
              <a:gd name="connsiteY1388" fmla="*/ 171257 h 1923076"/>
              <a:gd name="connsiteX1389" fmla="*/ 777441 w 1848623"/>
              <a:gd name="connsiteY1389" fmla="*/ 159937 h 1923076"/>
              <a:gd name="connsiteX1390" fmla="*/ 859511 w 1848623"/>
              <a:gd name="connsiteY1390" fmla="*/ 151447 h 1923076"/>
              <a:gd name="connsiteX1391" fmla="*/ 893474 w 1848623"/>
              <a:gd name="connsiteY1391" fmla="*/ 154278 h 1923076"/>
              <a:gd name="connsiteX1392" fmla="*/ 914699 w 1848623"/>
              <a:gd name="connsiteY1392" fmla="*/ 152861 h 1923076"/>
              <a:gd name="connsiteX1393" fmla="*/ 937339 w 1848623"/>
              <a:gd name="connsiteY1393" fmla="*/ 151447 h 1923076"/>
              <a:gd name="connsiteX1394" fmla="*/ 1016582 w 1848623"/>
              <a:gd name="connsiteY1394" fmla="*/ 167013 h 1923076"/>
              <a:gd name="connsiteX1395" fmla="*/ 1057616 w 1848623"/>
              <a:gd name="connsiteY1395" fmla="*/ 171257 h 1923076"/>
              <a:gd name="connsiteX1396" fmla="*/ 1092993 w 1848623"/>
              <a:gd name="connsiteY1396" fmla="*/ 183992 h 1923076"/>
              <a:gd name="connsiteX1397" fmla="*/ 1267043 w 1848623"/>
              <a:gd name="connsiteY1397" fmla="*/ 233519 h 1923076"/>
              <a:gd name="connsiteX1398" fmla="*/ 1407131 w 1848623"/>
              <a:gd name="connsiteY1398" fmla="*/ 325497 h 1923076"/>
              <a:gd name="connsiteX1399" fmla="*/ 1414207 w 1848623"/>
              <a:gd name="connsiteY1399" fmla="*/ 329743 h 1923076"/>
              <a:gd name="connsiteX1400" fmla="*/ 1419866 w 1848623"/>
              <a:gd name="connsiteY1400" fmla="*/ 336817 h 1923076"/>
              <a:gd name="connsiteX1401" fmla="*/ 1439677 w 1848623"/>
              <a:gd name="connsiteY1401" fmla="*/ 346722 h 1923076"/>
              <a:gd name="connsiteX1402" fmla="*/ 1441093 w 1848623"/>
              <a:gd name="connsiteY1402" fmla="*/ 345307 h 1923076"/>
              <a:gd name="connsiteX1403" fmla="*/ 1442506 w 1848623"/>
              <a:gd name="connsiteY1403" fmla="*/ 348137 h 1923076"/>
              <a:gd name="connsiteX1404" fmla="*/ 1441093 w 1848623"/>
              <a:gd name="connsiteY1404" fmla="*/ 349553 h 1923076"/>
              <a:gd name="connsiteX1405" fmla="*/ 1446752 w 1848623"/>
              <a:gd name="connsiteY1405" fmla="*/ 353798 h 1923076"/>
              <a:gd name="connsiteX1406" fmla="*/ 1475054 w 1848623"/>
              <a:gd name="connsiteY1406" fmla="*/ 377853 h 1923076"/>
              <a:gd name="connsiteX1407" fmla="*/ 1470807 w 1848623"/>
              <a:gd name="connsiteY1407" fmla="*/ 370777 h 1923076"/>
              <a:gd name="connsiteX1408" fmla="*/ 1470807 w 1848623"/>
              <a:gd name="connsiteY1408" fmla="*/ 369364 h 1923076"/>
              <a:gd name="connsiteX1409" fmla="*/ 1459487 w 1848623"/>
              <a:gd name="connsiteY1409" fmla="*/ 360874 h 1923076"/>
              <a:gd name="connsiteX1410" fmla="*/ 1460904 w 1848623"/>
              <a:gd name="connsiteY1410" fmla="*/ 355213 h 1923076"/>
              <a:gd name="connsiteX1411" fmla="*/ 1472224 w 1848623"/>
              <a:gd name="connsiteY1411" fmla="*/ 366533 h 1923076"/>
              <a:gd name="connsiteX1412" fmla="*/ 1472224 w 1848623"/>
              <a:gd name="connsiteY1412" fmla="*/ 365118 h 1923076"/>
              <a:gd name="connsiteX1413" fmla="*/ 1473637 w 1848623"/>
              <a:gd name="connsiteY1413" fmla="*/ 363703 h 1923076"/>
              <a:gd name="connsiteX1414" fmla="*/ 1477883 w 1848623"/>
              <a:gd name="connsiteY1414" fmla="*/ 365118 h 1923076"/>
              <a:gd name="connsiteX1415" fmla="*/ 1480713 w 1848623"/>
              <a:gd name="connsiteY1415" fmla="*/ 383514 h 1923076"/>
              <a:gd name="connsiteX1416" fmla="*/ 1490618 w 1848623"/>
              <a:gd name="connsiteY1416" fmla="*/ 389173 h 1923076"/>
              <a:gd name="connsiteX1417" fmla="*/ 1493448 w 1848623"/>
              <a:gd name="connsiteY1417" fmla="*/ 383514 h 1923076"/>
              <a:gd name="connsiteX1418" fmla="*/ 1510429 w 1848623"/>
              <a:gd name="connsiteY1418" fmla="*/ 383514 h 1923076"/>
              <a:gd name="connsiteX1419" fmla="*/ 1517504 w 1848623"/>
              <a:gd name="connsiteY1419" fmla="*/ 394834 h 1923076"/>
              <a:gd name="connsiteX1420" fmla="*/ 1527410 w 1848623"/>
              <a:gd name="connsiteY1420" fmla="*/ 400495 h 1923076"/>
              <a:gd name="connsiteX1421" fmla="*/ 1525995 w 1848623"/>
              <a:gd name="connsiteY1421" fmla="*/ 396249 h 1923076"/>
              <a:gd name="connsiteX1422" fmla="*/ 1528825 w 1848623"/>
              <a:gd name="connsiteY1422" fmla="*/ 399078 h 1923076"/>
              <a:gd name="connsiteX1423" fmla="*/ 1530239 w 1848623"/>
              <a:gd name="connsiteY1423" fmla="*/ 401908 h 1923076"/>
              <a:gd name="connsiteX1424" fmla="*/ 1534486 w 1848623"/>
              <a:gd name="connsiteY1424" fmla="*/ 403324 h 1923076"/>
              <a:gd name="connsiteX1425" fmla="*/ 1531654 w 1848623"/>
              <a:gd name="connsiteY1425" fmla="*/ 400495 h 1923076"/>
              <a:gd name="connsiteX1426" fmla="*/ 1534486 w 1848623"/>
              <a:gd name="connsiteY1426" fmla="*/ 397663 h 1923076"/>
              <a:gd name="connsiteX1427" fmla="*/ 1537315 w 1848623"/>
              <a:gd name="connsiteY1427" fmla="*/ 404739 h 1923076"/>
              <a:gd name="connsiteX1428" fmla="*/ 1569861 w 1848623"/>
              <a:gd name="connsiteY1428" fmla="*/ 416059 h 1923076"/>
              <a:gd name="connsiteX1429" fmla="*/ 1569861 w 1848623"/>
              <a:gd name="connsiteY1429" fmla="*/ 411815 h 1923076"/>
              <a:gd name="connsiteX1430" fmla="*/ 1565616 w 1848623"/>
              <a:gd name="connsiteY1430" fmla="*/ 407569 h 1923076"/>
              <a:gd name="connsiteX1431" fmla="*/ 1568446 w 1848623"/>
              <a:gd name="connsiteY1431" fmla="*/ 408984 h 1923076"/>
              <a:gd name="connsiteX1432" fmla="*/ 1564200 w 1848623"/>
              <a:gd name="connsiteY1432" fmla="*/ 400495 h 1923076"/>
              <a:gd name="connsiteX1433" fmla="*/ 1568446 w 1848623"/>
              <a:gd name="connsiteY1433" fmla="*/ 401908 h 1923076"/>
              <a:gd name="connsiteX1434" fmla="*/ 1564200 w 1848623"/>
              <a:gd name="connsiteY1434" fmla="*/ 394834 h 1923076"/>
              <a:gd name="connsiteX1435" fmla="*/ 1544389 w 1848623"/>
              <a:gd name="connsiteY1435" fmla="*/ 376438 h 1923076"/>
              <a:gd name="connsiteX1436" fmla="*/ 1548635 w 1848623"/>
              <a:gd name="connsiteY1436" fmla="*/ 375023 h 1923076"/>
              <a:gd name="connsiteX1437" fmla="*/ 1524578 w 1848623"/>
              <a:gd name="connsiteY1437" fmla="*/ 353798 h 1923076"/>
              <a:gd name="connsiteX1438" fmla="*/ 1504768 w 1848623"/>
              <a:gd name="connsiteY1438" fmla="*/ 332572 h 1923076"/>
              <a:gd name="connsiteX1439" fmla="*/ 1510075 w 1848623"/>
              <a:gd name="connsiteY1439" fmla="*/ 337347 h 1923076"/>
              <a:gd name="connsiteX1440" fmla="*/ 1511559 w 1848623"/>
              <a:gd name="connsiteY1440" fmla="*/ 338938 h 1923076"/>
              <a:gd name="connsiteX1441" fmla="*/ 1517504 w 1848623"/>
              <a:gd name="connsiteY1441" fmla="*/ 345307 h 1923076"/>
              <a:gd name="connsiteX1442" fmla="*/ 1516458 w 1848623"/>
              <a:gd name="connsiteY1442" fmla="*/ 343020 h 1923076"/>
              <a:gd name="connsiteX1443" fmla="*/ 1510784 w 1848623"/>
              <a:gd name="connsiteY1443" fmla="*/ 330627 h 1923076"/>
              <a:gd name="connsiteX1444" fmla="*/ 1497694 w 1848623"/>
              <a:gd name="connsiteY1444" fmla="*/ 317006 h 1923076"/>
              <a:gd name="connsiteX1445" fmla="*/ 1513258 w 1848623"/>
              <a:gd name="connsiteY1445" fmla="*/ 319836 h 1923076"/>
              <a:gd name="connsiteX1446" fmla="*/ 1527410 w 1848623"/>
              <a:gd name="connsiteY1446" fmla="*/ 338233 h 1923076"/>
              <a:gd name="connsiteX1447" fmla="*/ 1547219 w 1848623"/>
              <a:gd name="connsiteY1447" fmla="*/ 355213 h 1923076"/>
              <a:gd name="connsiteX1448" fmla="*/ 1540145 w 1848623"/>
              <a:gd name="connsiteY1448" fmla="*/ 352383 h 1923076"/>
              <a:gd name="connsiteX1449" fmla="*/ 1561370 w 1848623"/>
              <a:gd name="connsiteY1449" fmla="*/ 370777 h 1923076"/>
              <a:gd name="connsiteX1450" fmla="*/ 1561370 w 1848623"/>
              <a:gd name="connsiteY1450" fmla="*/ 367947 h 1923076"/>
              <a:gd name="connsiteX1451" fmla="*/ 1530239 w 1848623"/>
              <a:gd name="connsiteY1451" fmla="*/ 329743 h 1923076"/>
              <a:gd name="connsiteX1452" fmla="*/ 1499109 w 1848623"/>
              <a:gd name="connsiteY1452" fmla="*/ 297195 h 1923076"/>
              <a:gd name="connsiteX1453" fmla="*/ 1458072 w 1848623"/>
              <a:gd name="connsiteY1453" fmla="*/ 277385 h 1923076"/>
              <a:gd name="connsiteX1454" fmla="*/ 1415621 w 1848623"/>
              <a:gd name="connsiteY1454" fmla="*/ 246254 h 1923076"/>
              <a:gd name="connsiteX1455" fmla="*/ 1412792 w 1848623"/>
              <a:gd name="connsiteY1455" fmla="*/ 233519 h 1923076"/>
              <a:gd name="connsiteX1456" fmla="*/ 1298174 w 1848623"/>
              <a:gd name="connsiteY1456" fmla="*/ 176918 h 1923076"/>
              <a:gd name="connsiteX1457" fmla="*/ 1170819 w 1848623"/>
              <a:gd name="connsiteY1457" fmla="*/ 157108 h 1923076"/>
              <a:gd name="connsiteX1458" fmla="*/ 1159499 w 1848623"/>
              <a:gd name="connsiteY1458" fmla="*/ 151447 h 1923076"/>
              <a:gd name="connsiteX1459" fmla="*/ 1147110 w 1848623"/>
              <a:gd name="connsiteY1459" fmla="*/ 151236 h 1923076"/>
              <a:gd name="connsiteX1460" fmla="*/ 1147689 w 1848623"/>
              <a:gd name="connsiteY1460" fmla="*/ 151918 h 1923076"/>
              <a:gd name="connsiteX1461" fmla="*/ 1145181 w 1848623"/>
              <a:gd name="connsiteY1461" fmla="*/ 151203 h 1923076"/>
              <a:gd name="connsiteX1462" fmla="*/ 1138805 w 1848623"/>
              <a:gd name="connsiteY1462" fmla="*/ 151093 h 1923076"/>
              <a:gd name="connsiteX1463" fmla="*/ 1117048 w 1848623"/>
              <a:gd name="connsiteY1463" fmla="*/ 148617 h 1923076"/>
              <a:gd name="connsiteX1464" fmla="*/ 1119878 w 1848623"/>
              <a:gd name="connsiteY1464" fmla="*/ 138712 h 1923076"/>
              <a:gd name="connsiteX1465" fmla="*/ 1362746 w 1848623"/>
              <a:gd name="connsiteY1465" fmla="*/ 132487 h 1923076"/>
              <a:gd name="connsiteX1466" fmla="*/ 1393838 w 1848623"/>
              <a:gd name="connsiteY1466" fmla="*/ 144145 h 1923076"/>
              <a:gd name="connsiteX1467" fmla="*/ 1383474 w 1848623"/>
              <a:gd name="connsiteY1467" fmla="*/ 141554 h 1923076"/>
              <a:gd name="connsiteX1468" fmla="*/ 1383474 w 1848623"/>
              <a:gd name="connsiteY1468" fmla="*/ 146736 h 1923076"/>
              <a:gd name="connsiteX1469" fmla="*/ 1376995 w 1848623"/>
              <a:gd name="connsiteY1469" fmla="*/ 145442 h 1923076"/>
              <a:gd name="connsiteX1470" fmla="*/ 1362746 w 1848623"/>
              <a:gd name="connsiteY1470" fmla="*/ 132487 h 1923076"/>
              <a:gd name="connsiteX1471" fmla="*/ 1345903 w 1848623"/>
              <a:gd name="connsiteY1471" fmla="*/ 123419 h 1923076"/>
              <a:gd name="connsiteX1472" fmla="*/ 1360153 w 1848623"/>
              <a:gd name="connsiteY1472" fmla="*/ 129894 h 1923076"/>
              <a:gd name="connsiteX1473" fmla="*/ 1345903 w 1848623"/>
              <a:gd name="connsiteY1473" fmla="*/ 123419 h 1923076"/>
              <a:gd name="connsiteX1474" fmla="*/ 1027603 w 1848623"/>
              <a:gd name="connsiteY1474" fmla="*/ 102377 h 1923076"/>
              <a:gd name="connsiteX1475" fmla="*/ 1029097 w 1848623"/>
              <a:gd name="connsiteY1475" fmla="*/ 102591 h 1923076"/>
              <a:gd name="connsiteX1476" fmla="*/ 1028501 w 1848623"/>
              <a:gd name="connsiteY1476" fmla="*/ 102689 h 1923076"/>
              <a:gd name="connsiteX1477" fmla="*/ 1044049 w 1848623"/>
              <a:gd name="connsiteY1477" fmla="*/ 100098 h 1923076"/>
              <a:gd name="connsiteX1478" fmla="*/ 1071254 w 1848623"/>
              <a:gd name="connsiteY1478" fmla="*/ 105280 h 1923076"/>
              <a:gd name="connsiteX1479" fmla="*/ 1094575 w 1848623"/>
              <a:gd name="connsiteY1479" fmla="*/ 114350 h 1923076"/>
              <a:gd name="connsiteX1480" fmla="*/ 1066072 w 1848623"/>
              <a:gd name="connsiteY1480" fmla="*/ 109168 h 1923076"/>
              <a:gd name="connsiteX1481" fmla="*/ 1038865 w 1848623"/>
              <a:gd name="connsiteY1481" fmla="*/ 103986 h 1923076"/>
              <a:gd name="connsiteX1482" fmla="*/ 1029097 w 1848623"/>
              <a:gd name="connsiteY1482" fmla="*/ 102591 h 1923076"/>
              <a:gd name="connsiteX1483" fmla="*/ 1009393 w 1848623"/>
              <a:gd name="connsiteY1483" fmla="*/ 96050 h 1923076"/>
              <a:gd name="connsiteX1484" fmla="*/ 1027603 w 1848623"/>
              <a:gd name="connsiteY1484" fmla="*/ 102377 h 1923076"/>
              <a:gd name="connsiteX1485" fmla="*/ 984454 w 1848623"/>
              <a:gd name="connsiteY1485" fmla="*/ 96213 h 1923076"/>
              <a:gd name="connsiteX1486" fmla="*/ 1009393 w 1848623"/>
              <a:gd name="connsiteY1486" fmla="*/ 96050 h 1923076"/>
              <a:gd name="connsiteX1487" fmla="*/ 939111 w 1848623"/>
              <a:gd name="connsiteY1487" fmla="*/ 87145 h 1923076"/>
              <a:gd name="connsiteX1488" fmla="*/ 939111 w 1848623"/>
              <a:gd name="connsiteY1488" fmla="*/ 92327 h 1923076"/>
              <a:gd name="connsiteX1489" fmla="*/ 924860 w 1848623"/>
              <a:gd name="connsiteY1489" fmla="*/ 88442 h 1923076"/>
              <a:gd name="connsiteX1490" fmla="*/ 939111 w 1848623"/>
              <a:gd name="connsiteY1490" fmla="*/ 87145 h 1923076"/>
              <a:gd name="connsiteX1491" fmla="*/ 977976 w 1848623"/>
              <a:gd name="connsiteY1491" fmla="*/ 85847 h 1923076"/>
              <a:gd name="connsiteX1492" fmla="*/ 957248 w 1848623"/>
              <a:gd name="connsiteY1492" fmla="*/ 94914 h 1923076"/>
              <a:gd name="connsiteX1493" fmla="*/ 957248 w 1848623"/>
              <a:gd name="connsiteY1493" fmla="*/ 88438 h 1923076"/>
              <a:gd name="connsiteX1494" fmla="*/ 977976 w 1848623"/>
              <a:gd name="connsiteY1494" fmla="*/ 85847 h 1923076"/>
              <a:gd name="connsiteX1495" fmla="*/ 1080321 w 1848623"/>
              <a:gd name="connsiteY1495" fmla="*/ 19776 h 1923076"/>
              <a:gd name="connsiteX1496" fmla="*/ 1089389 w 1848623"/>
              <a:gd name="connsiteY1496" fmla="*/ 19776 h 1923076"/>
              <a:gd name="connsiteX1497" fmla="*/ 1090685 w 1848623"/>
              <a:gd name="connsiteY1497" fmla="*/ 24958 h 1923076"/>
              <a:gd name="connsiteX1498" fmla="*/ 1084207 w 1848623"/>
              <a:gd name="connsiteY1498" fmla="*/ 23663 h 1923076"/>
              <a:gd name="connsiteX1499" fmla="*/ 1080321 w 1848623"/>
              <a:gd name="connsiteY1499" fmla="*/ 19776 h 1923076"/>
              <a:gd name="connsiteX1500" fmla="*/ 1018137 w 1848623"/>
              <a:gd name="connsiteY1500" fmla="*/ 8117 h 1923076"/>
              <a:gd name="connsiteX1501" fmla="*/ 1018344 w 1848623"/>
              <a:gd name="connsiteY1501" fmla="*/ 8282 h 1923076"/>
              <a:gd name="connsiteX1502" fmla="*/ 1018043 w 1848623"/>
              <a:gd name="connsiteY1502" fmla="*/ 8213 h 1923076"/>
              <a:gd name="connsiteX1503" fmla="*/ 1028340 w 1848623"/>
              <a:gd name="connsiteY1503" fmla="*/ 6660 h 1923076"/>
              <a:gd name="connsiteX1504" fmla="*/ 1036276 w 1848623"/>
              <a:gd name="connsiteY1504" fmla="*/ 10708 h 1923076"/>
              <a:gd name="connsiteX1505" fmla="*/ 1038867 w 1848623"/>
              <a:gd name="connsiteY1505" fmla="*/ 6822 h 1923076"/>
              <a:gd name="connsiteX1506" fmla="*/ 1059595 w 1848623"/>
              <a:gd name="connsiteY1506" fmla="*/ 13299 h 1923076"/>
              <a:gd name="connsiteX1507" fmla="*/ 1063483 w 1848623"/>
              <a:gd name="connsiteY1507" fmla="*/ 14595 h 1923076"/>
              <a:gd name="connsiteX1508" fmla="*/ 1071256 w 1848623"/>
              <a:gd name="connsiteY1508" fmla="*/ 10708 h 1923076"/>
              <a:gd name="connsiteX1509" fmla="*/ 1079027 w 1848623"/>
              <a:gd name="connsiteY1509" fmla="*/ 17186 h 1923076"/>
              <a:gd name="connsiteX1510" fmla="*/ 1024616 w 1848623"/>
              <a:gd name="connsiteY1510" fmla="*/ 13299 h 1923076"/>
              <a:gd name="connsiteX1511" fmla="*/ 1018344 w 1848623"/>
              <a:gd name="connsiteY1511" fmla="*/ 8282 h 1923076"/>
              <a:gd name="connsiteX1512" fmla="*/ 1023319 w 1848623"/>
              <a:gd name="connsiteY1512" fmla="*/ 9413 h 1923076"/>
              <a:gd name="connsiteX1513" fmla="*/ 1028340 w 1848623"/>
              <a:gd name="connsiteY1513" fmla="*/ 6660 h 1923076"/>
              <a:gd name="connsiteX1514" fmla="*/ 974090 w 1848623"/>
              <a:gd name="connsiteY1514" fmla="*/ 344 h 1923076"/>
              <a:gd name="connsiteX1515" fmla="*/ 1012955 w 1848623"/>
              <a:gd name="connsiteY1515" fmla="*/ 4231 h 1923076"/>
              <a:gd name="connsiteX1516" fmla="*/ 1016195 w 1848623"/>
              <a:gd name="connsiteY1516" fmla="*/ 7793 h 1923076"/>
              <a:gd name="connsiteX1517" fmla="*/ 1018043 w 1848623"/>
              <a:gd name="connsiteY1517" fmla="*/ 8213 h 1923076"/>
              <a:gd name="connsiteX1518" fmla="*/ 1015546 w 1848623"/>
              <a:gd name="connsiteY1518" fmla="*/ 10708 h 1923076"/>
              <a:gd name="connsiteX1519" fmla="*/ 979272 w 1848623"/>
              <a:gd name="connsiteY1519" fmla="*/ 2935 h 1923076"/>
              <a:gd name="connsiteX1520" fmla="*/ 992227 w 1848623"/>
              <a:gd name="connsiteY1520" fmla="*/ 6822 h 1923076"/>
              <a:gd name="connsiteX1521" fmla="*/ 975385 w 1848623"/>
              <a:gd name="connsiteY1521" fmla="*/ 6822 h 1923076"/>
              <a:gd name="connsiteX1522" fmla="*/ 974090 w 1848623"/>
              <a:gd name="connsiteY1522" fmla="*/ 344 h 192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Lst>
            <a:rect l="l" t="t" r="r" b="b"/>
            <a:pathLst>
              <a:path w="1848623" h="1923076">
                <a:moveTo>
                  <a:pt x="838641" y="1894068"/>
                </a:moveTo>
                <a:cubicBezTo>
                  <a:pt x="836519" y="1893714"/>
                  <a:pt x="834750" y="1894067"/>
                  <a:pt x="834042" y="1896190"/>
                </a:cubicBezTo>
                <a:cubicBezTo>
                  <a:pt x="834042" y="1896190"/>
                  <a:pt x="843947" y="1899019"/>
                  <a:pt x="845362" y="1896190"/>
                </a:cubicBezTo>
                <a:cubicBezTo>
                  <a:pt x="843239" y="1895482"/>
                  <a:pt x="840764" y="1894421"/>
                  <a:pt x="838641" y="1894068"/>
                </a:cubicBezTo>
                <a:close/>
                <a:moveTo>
                  <a:pt x="825551" y="1884870"/>
                </a:moveTo>
                <a:lnTo>
                  <a:pt x="826082" y="1886462"/>
                </a:lnTo>
                <a:lnTo>
                  <a:pt x="819892" y="1889116"/>
                </a:lnTo>
                <a:lnTo>
                  <a:pt x="823755" y="1885251"/>
                </a:lnTo>
                <a:close/>
                <a:moveTo>
                  <a:pt x="877201" y="1884516"/>
                </a:moveTo>
                <a:cubicBezTo>
                  <a:pt x="868357" y="1884161"/>
                  <a:pt x="861634" y="1884870"/>
                  <a:pt x="868002" y="1887699"/>
                </a:cubicBezTo>
                <a:cubicBezTo>
                  <a:pt x="855267" y="1886284"/>
                  <a:pt x="852437" y="1886284"/>
                  <a:pt x="839703" y="1884870"/>
                </a:cubicBezTo>
                <a:cubicBezTo>
                  <a:pt x="839703" y="1887699"/>
                  <a:pt x="834042" y="1887699"/>
                  <a:pt x="835458" y="1890529"/>
                </a:cubicBezTo>
                <a:cubicBezTo>
                  <a:pt x="842532" y="1887699"/>
                  <a:pt x="853852" y="1889116"/>
                  <a:pt x="865172" y="1889116"/>
                </a:cubicBezTo>
                <a:cubicBezTo>
                  <a:pt x="876492" y="1890529"/>
                  <a:pt x="889229" y="1890529"/>
                  <a:pt x="899133" y="1887699"/>
                </a:cubicBezTo>
                <a:cubicBezTo>
                  <a:pt x="897011" y="1886284"/>
                  <a:pt x="886045" y="1884870"/>
                  <a:pt x="877201" y="1884516"/>
                </a:cubicBezTo>
                <a:close/>
                <a:moveTo>
                  <a:pt x="815531" y="1883640"/>
                </a:moveTo>
                <a:lnTo>
                  <a:pt x="824136" y="1884870"/>
                </a:lnTo>
                <a:lnTo>
                  <a:pt x="823755" y="1885251"/>
                </a:lnTo>
                <a:lnTo>
                  <a:pt x="819714" y="1886109"/>
                </a:lnTo>
                <a:close/>
                <a:moveTo>
                  <a:pt x="812816" y="1882040"/>
                </a:moveTo>
                <a:lnTo>
                  <a:pt x="815531" y="1883640"/>
                </a:lnTo>
                <a:lnTo>
                  <a:pt x="809280" y="1882747"/>
                </a:lnTo>
                <a:close/>
                <a:moveTo>
                  <a:pt x="1014636" y="1881509"/>
                </a:moveTo>
                <a:cubicBezTo>
                  <a:pt x="1009153" y="1882040"/>
                  <a:pt x="1003845" y="1883455"/>
                  <a:pt x="1001016" y="1886284"/>
                </a:cubicBezTo>
                <a:cubicBezTo>
                  <a:pt x="1005262" y="1884870"/>
                  <a:pt x="1013752" y="1882040"/>
                  <a:pt x="1012336" y="1886284"/>
                </a:cubicBezTo>
                <a:cubicBezTo>
                  <a:pt x="1005262" y="1887699"/>
                  <a:pt x="998186" y="1890529"/>
                  <a:pt x="986866" y="1893360"/>
                </a:cubicBezTo>
                <a:cubicBezTo>
                  <a:pt x="986866" y="1890529"/>
                  <a:pt x="991110" y="1889116"/>
                  <a:pt x="984035" y="1889116"/>
                </a:cubicBezTo>
                <a:cubicBezTo>
                  <a:pt x="982622" y="1893360"/>
                  <a:pt x="976961" y="1887699"/>
                  <a:pt x="971301" y="1889116"/>
                </a:cubicBezTo>
                <a:cubicBezTo>
                  <a:pt x="971301" y="1890529"/>
                  <a:pt x="978375" y="1893360"/>
                  <a:pt x="972714" y="1894775"/>
                </a:cubicBezTo>
                <a:cubicBezTo>
                  <a:pt x="968470" y="1891945"/>
                  <a:pt x="961394" y="1891945"/>
                  <a:pt x="954320" y="1890529"/>
                </a:cubicBezTo>
                <a:cubicBezTo>
                  <a:pt x="923190" y="1899019"/>
                  <a:pt x="883568" y="1899019"/>
                  <a:pt x="862343" y="1899019"/>
                </a:cubicBezTo>
                <a:cubicBezTo>
                  <a:pt x="865172" y="1900436"/>
                  <a:pt x="865172" y="1901851"/>
                  <a:pt x="865172" y="1903266"/>
                </a:cubicBezTo>
                <a:cubicBezTo>
                  <a:pt x="858098" y="1903266"/>
                  <a:pt x="846778" y="1900436"/>
                  <a:pt x="846778" y="1904680"/>
                </a:cubicBezTo>
                <a:cubicBezTo>
                  <a:pt x="849608" y="1906095"/>
                  <a:pt x="853852" y="1907510"/>
                  <a:pt x="859511" y="1907510"/>
                </a:cubicBezTo>
                <a:cubicBezTo>
                  <a:pt x="862343" y="1907510"/>
                  <a:pt x="860928" y="1904680"/>
                  <a:pt x="863758" y="1904680"/>
                </a:cubicBezTo>
                <a:cubicBezTo>
                  <a:pt x="886398" y="1908926"/>
                  <a:pt x="909040" y="1907510"/>
                  <a:pt x="931680" y="1906095"/>
                </a:cubicBezTo>
                <a:cubicBezTo>
                  <a:pt x="943000" y="1906095"/>
                  <a:pt x="954320" y="1904680"/>
                  <a:pt x="964226" y="1903266"/>
                </a:cubicBezTo>
                <a:cubicBezTo>
                  <a:pt x="969885" y="1901851"/>
                  <a:pt x="975546" y="1901851"/>
                  <a:pt x="979790" y="1900436"/>
                </a:cubicBezTo>
                <a:cubicBezTo>
                  <a:pt x="981205" y="1899019"/>
                  <a:pt x="981205" y="1899019"/>
                  <a:pt x="982622" y="1899019"/>
                </a:cubicBezTo>
                <a:lnTo>
                  <a:pt x="982622" y="1903266"/>
                </a:lnTo>
                <a:cubicBezTo>
                  <a:pt x="1008091" y="1897606"/>
                  <a:pt x="1029317" y="1900436"/>
                  <a:pt x="1050542" y="1894775"/>
                </a:cubicBezTo>
                <a:cubicBezTo>
                  <a:pt x="1040637" y="1889116"/>
                  <a:pt x="1010921" y="1897606"/>
                  <a:pt x="993942" y="1897606"/>
                </a:cubicBezTo>
                <a:cubicBezTo>
                  <a:pt x="998186" y="1891945"/>
                  <a:pt x="1025073" y="1896190"/>
                  <a:pt x="1033563" y="1890529"/>
                </a:cubicBezTo>
                <a:cubicBezTo>
                  <a:pt x="1020826" y="1891945"/>
                  <a:pt x="1032146" y="1886284"/>
                  <a:pt x="1029317" y="1882040"/>
                </a:cubicBezTo>
                <a:cubicBezTo>
                  <a:pt x="1025779" y="1881332"/>
                  <a:pt x="1020120" y="1880979"/>
                  <a:pt x="1014636" y="1881509"/>
                </a:cubicBezTo>
                <a:close/>
                <a:moveTo>
                  <a:pt x="796344" y="1879884"/>
                </a:moveTo>
                <a:lnTo>
                  <a:pt x="799373" y="1881332"/>
                </a:lnTo>
                <a:lnTo>
                  <a:pt x="809280" y="1882747"/>
                </a:lnTo>
                <a:lnTo>
                  <a:pt x="805740" y="1883455"/>
                </a:lnTo>
                <a:lnTo>
                  <a:pt x="815930" y="1889116"/>
                </a:lnTo>
                <a:lnTo>
                  <a:pt x="809992" y="1889116"/>
                </a:lnTo>
                <a:lnTo>
                  <a:pt x="801496" y="1887699"/>
                </a:lnTo>
                <a:cubicBezTo>
                  <a:pt x="798666" y="1882040"/>
                  <a:pt x="805740" y="1880625"/>
                  <a:pt x="793005" y="1880625"/>
                </a:cubicBezTo>
                <a:close/>
                <a:moveTo>
                  <a:pt x="909040" y="1877796"/>
                </a:moveTo>
                <a:cubicBezTo>
                  <a:pt x="886398" y="1882040"/>
                  <a:pt x="862343" y="1873550"/>
                  <a:pt x="846778" y="1882040"/>
                </a:cubicBezTo>
                <a:cubicBezTo>
                  <a:pt x="859511" y="1880625"/>
                  <a:pt x="873663" y="1882040"/>
                  <a:pt x="886398" y="1882040"/>
                </a:cubicBezTo>
                <a:lnTo>
                  <a:pt x="910901" y="1879811"/>
                </a:lnTo>
                <a:lnTo>
                  <a:pt x="911161" y="1880094"/>
                </a:lnTo>
                <a:cubicBezTo>
                  <a:pt x="912930" y="1879917"/>
                  <a:pt x="915406" y="1879209"/>
                  <a:pt x="917529" y="1879209"/>
                </a:cubicBezTo>
                <a:lnTo>
                  <a:pt x="910901" y="1879811"/>
                </a:lnTo>
                <a:close/>
                <a:moveTo>
                  <a:pt x="750554" y="1876379"/>
                </a:moveTo>
                <a:cubicBezTo>
                  <a:pt x="751969" y="1876379"/>
                  <a:pt x="756215" y="1876379"/>
                  <a:pt x="759045" y="1876379"/>
                </a:cubicBezTo>
                <a:cubicBezTo>
                  <a:pt x="759045" y="1877796"/>
                  <a:pt x="757630" y="1879209"/>
                  <a:pt x="760460" y="1880625"/>
                </a:cubicBezTo>
                <a:cubicBezTo>
                  <a:pt x="759045" y="1882040"/>
                  <a:pt x="747725" y="1879209"/>
                  <a:pt x="750554" y="1876379"/>
                </a:cubicBezTo>
                <a:close/>
                <a:moveTo>
                  <a:pt x="924604" y="1874964"/>
                </a:moveTo>
                <a:cubicBezTo>
                  <a:pt x="916114" y="1880625"/>
                  <a:pt x="952904" y="1880625"/>
                  <a:pt x="968470" y="1876379"/>
                </a:cubicBezTo>
                <a:cubicBezTo>
                  <a:pt x="950074" y="1872135"/>
                  <a:pt x="935924" y="1879209"/>
                  <a:pt x="924604" y="1874964"/>
                </a:cubicBezTo>
                <a:close/>
                <a:moveTo>
                  <a:pt x="1005262" y="1873550"/>
                </a:moveTo>
                <a:cubicBezTo>
                  <a:pt x="993942" y="1873550"/>
                  <a:pt x="986866" y="1882040"/>
                  <a:pt x="978375" y="1879209"/>
                </a:cubicBezTo>
                <a:cubicBezTo>
                  <a:pt x="979790" y="1883455"/>
                  <a:pt x="995355" y="1877796"/>
                  <a:pt x="998186" y="1880625"/>
                </a:cubicBezTo>
                <a:cubicBezTo>
                  <a:pt x="998186" y="1877796"/>
                  <a:pt x="1003845" y="1876379"/>
                  <a:pt x="1005262" y="1873550"/>
                </a:cubicBezTo>
                <a:close/>
                <a:moveTo>
                  <a:pt x="783100" y="1873550"/>
                </a:moveTo>
                <a:cubicBezTo>
                  <a:pt x="790884" y="1875673"/>
                  <a:pt x="796190" y="1876026"/>
                  <a:pt x="800965" y="1875495"/>
                </a:cubicBezTo>
                <a:lnTo>
                  <a:pt x="801842" y="1875295"/>
                </a:lnTo>
                <a:lnTo>
                  <a:pt x="805740" y="1877796"/>
                </a:lnTo>
                <a:lnTo>
                  <a:pt x="796344" y="1879884"/>
                </a:lnTo>
                <a:close/>
                <a:moveTo>
                  <a:pt x="975546" y="1870720"/>
                </a:moveTo>
                <a:cubicBezTo>
                  <a:pt x="975546" y="1873550"/>
                  <a:pt x="968470" y="1872135"/>
                  <a:pt x="969885" y="1874964"/>
                </a:cubicBezTo>
                <a:cubicBezTo>
                  <a:pt x="971301" y="1874964"/>
                  <a:pt x="976961" y="1879209"/>
                  <a:pt x="978375" y="1874964"/>
                </a:cubicBezTo>
                <a:cubicBezTo>
                  <a:pt x="971301" y="1876379"/>
                  <a:pt x="984035" y="1870720"/>
                  <a:pt x="975546" y="1870720"/>
                </a:cubicBezTo>
                <a:close/>
                <a:moveTo>
                  <a:pt x="1097238" y="1867889"/>
                </a:moveTo>
                <a:cubicBezTo>
                  <a:pt x="1088747" y="1870720"/>
                  <a:pt x="1090164" y="1866476"/>
                  <a:pt x="1081673" y="1869305"/>
                </a:cubicBezTo>
                <a:cubicBezTo>
                  <a:pt x="1081673" y="1872135"/>
                  <a:pt x="1084503" y="1870720"/>
                  <a:pt x="1084503" y="1873550"/>
                </a:cubicBezTo>
                <a:cubicBezTo>
                  <a:pt x="1087334" y="1872135"/>
                  <a:pt x="1094408" y="1870720"/>
                  <a:pt x="1097238" y="1867889"/>
                </a:cubicBezTo>
                <a:close/>
                <a:moveTo>
                  <a:pt x="1044883" y="1866476"/>
                </a:moveTo>
                <a:cubicBezTo>
                  <a:pt x="1032146" y="1870720"/>
                  <a:pt x="1019412" y="1867889"/>
                  <a:pt x="1013752" y="1873550"/>
                </a:cubicBezTo>
                <a:cubicBezTo>
                  <a:pt x="1026485" y="1874964"/>
                  <a:pt x="1032146" y="1876379"/>
                  <a:pt x="1044883" y="1874964"/>
                </a:cubicBezTo>
                <a:cubicBezTo>
                  <a:pt x="1043467" y="1870720"/>
                  <a:pt x="1046296" y="1869305"/>
                  <a:pt x="1044883" y="1866476"/>
                </a:cubicBezTo>
                <a:close/>
                <a:moveTo>
                  <a:pt x="1016582" y="1843833"/>
                </a:moveTo>
                <a:cubicBezTo>
                  <a:pt x="1010921" y="1846665"/>
                  <a:pt x="995355" y="1848078"/>
                  <a:pt x="982622" y="1850909"/>
                </a:cubicBezTo>
                <a:cubicBezTo>
                  <a:pt x="971301" y="1853739"/>
                  <a:pt x="959980" y="1856568"/>
                  <a:pt x="965641" y="1862229"/>
                </a:cubicBezTo>
                <a:cubicBezTo>
                  <a:pt x="976961" y="1860815"/>
                  <a:pt x="982622" y="1857985"/>
                  <a:pt x="989696" y="1856568"/>
                </a:cubicBezTo>
                <a:cubicBezTo>
                  <a:pt x="995355" y="1855154"/>
                  <a:pt x="1003845" y="1853739"/>
                  <a:pt x="1017997" y="1850909"/>
                </a:cubicBezTo>
                <a:cubicBezTo>
                  <a:pt x="1017997" y="1852324"/>
                  <a:pt x="1016582" y="1852324"/>
                  <a:pt x="1016582" y="1853739"/>
                </a:cubicBezTo>
                <a:cubicBezTo>
                  <a:pt x="1027902" y="1849494"/>
                  <a:pt x="1026485" y="1845248"/>
                  <a:pt x="1016582" y="1843833"/>
                </a:cubicBezTo>
                <a:close/>
                <a:moveTo>
                  <a:pt x="590478" y="1832867"/>
                </a:moveTo>
                <a:cubicBezTo>
                  <a:pt x="592779" y="1834281"/>
                  <a:pt x="595609" y="1836760"/>
                  <a:pt x="599147" y="1838174"/>
                </a:cubicBezTo>
                <a:cubicBezTo>
                  <a:pt x="599147" y="1839589"/>
                  <a:pt x="590656" y="1833928"/>
                  <a:pt x="584995" y="1833928"/>
                </a:cubicBezTo>
                <a:cubicBezTo>
                  <a:pt x="586412" y="1831099"/>
                  <a:pt x="588180" y="1831452"/>
                  <a:pt x="590478" y="1832867"/>
                </a:cubicBezTo>
                <a:close/>
                <a:moveTo>
                  <a:pt x="1111389" y="1826854"/>
                </a:moveTo>
                <a:cubicBezTo>
                  <a:pt x="1105728" y="1826854"/>
                  <a:pt x="1101484" y="1828267"/>
                  <a:pt x="1100069" y="1831099"/>
                </a:cubicBezTo>
                <a:cubicBezTo>
                  <a:pt x="1105728" y="1828267"/>
                  <a:pt x="1112804" y="1832513"/>
                  <a:pt x="1111389" y="1826854"/>
                </a:cubicBezTo>
                <a:close/>
                <a:moveTo>
                  <a:pt x="1158086" y="1824023"/>
                </a:moveTo>
                <a:cubicBezTo>
                  <a:pt x="1149596" y="1826854"/>
                  <a:pt x="1143935" y="1824023"/>
                  <a:pt x="1142520" y="1831099"/>
                </a:cubicBezTo>
                <a:cubicBezTo>
                  <a:pt x="1146764" y="1828267"/>
                  <a:pt x="1158086" y="1826854"/>
                  <a:pt x="1158086" y="1824023"/>
                </a:cubicBezTo>
                <a:close/>
                <a:moveTo>
                  <a:pt x="1194346" y="1820663"/>
                </a:moveTo>
                <a:cubicBezTo>
                  <a:pt x="1191693" y="1820486"/>
                  <a:pt x="1188509" y="1821193"/>
                  <a:pt x="1183556" y="1824023"/>
                </a:cubicBezTo>
                <a:cubicBezTo>
                  <a:pt x="1184971" y="1826854"/>
                  <a:pt x="1184971" y="1829684"/>
                  <a:pt x="1179310" y="1831099"/>
                </a:cubicBezTo>
                <a:cubicBezTo>
                  <a:pt x="1180727" y="1829684"/>
                  <a:pt x="1180727" y="1828267"/>
                  <a:pt x="1179310" y="1825438"/>
                </a:cubicBezTo>
                <a:cubicBezTo>
                  <a:pt x="1172236" y="1829684"/>
                  <a:pt x="1165160" y="1833928"/>
                  <a:pt x="1155255" y="1835343"/>
                </a:cubicBezTo>
                <a:cubicBezTo>
                  <a:pt x="1153840" y="1841004"/>
                  <a:pt x="1165160" y="1832513"/>
                  <a:pt x="1166575" y="1835343"/>
                </a:cubicBezTo>
                <a:cubicBezTo>
                  <a:pt x="1151009" y="1842419"/>
                  <a:pt x="1152425" y="1839589"/>
                  <a:pt x="1136859" y="1842419"/>
                </a:cubicBezTo>
                <a:cubicBezTo>
                  <a:pt x="1131200" y="1845248"/>
                  <a:pt x="1143935" y="1843833"/>
                  <a:pt x="1138276" y="1846665"/>
                </a:cubicBezTo>
                <a:cubicBezTo>
                  <a:pt x="1134029" y="1843833"/>
                  <a:pt x="1126956" y="1850909"/>
                  <a:pt x="1122709" y="1846665"/>
                </a:cubicBezTo>
                <a:cubicBezTo>
                  <a:pt x="1100069" y="1853739"/>
                  <a:pt x="1098654" y="1853739"/>
                  <a:pt x="1078844" y="1860815"/>
                </a:cubicBezTo>
                <a:cubicBezTo>
                  <a:pt x="1078844" y="1859398"/>
                  <a:pt x="1078844" y="1856568"/>
                  <a:pt x="1076014" y="1856568"/>
                </a:cubicBezTo>
                <a:cubicBezTo>
                  <a:pt x="1076014" y="1859398"/>
                  <a:pt x="1064694" y="1859398"/>
                  <a:pt x="1066107" y="1862229"/>
                </a:cubicBezTo>
                <a:cubicBezTo>
                  <a:pt x="1070353" y="1862229"/>
                  <a:pt x="1074597" y="1860815"/>
                  <a:pt x="1077427" y="1862229"/>
                </a:cubicBezTo>
                <a:cubicBezTo>
                  <a:pt x="1064694" y="1865059"/>
                  <a:pt x="1054787" y="1866476"/>
                  <a:pt x="1051957" y="1869305"/>
                </a:cubicBezTo>
                <a:cubicBezTo>
                  <a:pt x="1049128" y="1872135"/>
                  <a:pt x="1050542" y="1874964"/>
                  <a:pt x="1060448" y="1877796"/>
                </a:cubicBezTo>
                <a:cubicBezTo>
                  <a:pt x="1057616" y="1873550"/>
                  <a:pt x="1057616" y="1872135"/>
                  <a:pt x="1063277" y="1869305"/>
                </a:cubicBezTo>
                <a:cubicBezTo>
                  <a:pt x="1063277" y="1873550"/>
                  <a:pt x="1076014" y="1872135"/>
                  <a:pt x="1076014" y="1867889"/>
                </a:cubicBezTo>
                <a:cubicBezTo>
                  <a:pt x="1074597" y="1866476"/>
                  <a:pt x="1068938" y="1869305"/>
                  <a:pt x="1067524" y="1867889"/>
                </a:cubicBezTo>
                <a:cubicBezTo>
                  <a:pt x="1094408" y="1863644"/>
                  <a:pt x="1115634" y="1856568"/>
                  <a:pt x="1142520" y="1852324"/>
                </a:cubicBezTo>
                <a:cubicBezTo>
                  <a:pt x="1153840" y="1842419"/>
                  <a:pt x="1194876" y="1836758"/>
                  <a:pt x="1201950" y="1822608"/>
                </a:cubicBezTo>
                <a:cubicBezTo>
                  <a:pt x="1199121" y="1821901"/>
                  <a:pt x="1196998" y="1820840"/>
                  <a:pt x="1194346" y="1820663"/>
                </a:cubicBezTo>
                <a:close/>
                <a:moveTo>
                  <a:pt x="986350" y="1818742"/>
                </a:moveTo>
                <a:lnTo>
                  <a:pt x="986911" y="1819153"/>
                </a:lnTo>
                <a:lnTo>
                  <a:pt x="984035" y="1819778"/>
                </a:lnTo>
                <a:close/>
                <a:moveTo>
                  <a:pt x="489108" y="1803996"/>
                </a:moveTo>
                <a:lnTo>
                  <a:pt x="494774" y="1806986"/>
                </a:lnTo>
                <a:lnTo>
                  <a:pt x="491604" y="1805627"/>
                </a:lnTo>
                <a:close/>
                <a:moveTo>
                  <a:pt x="1080258" y="1797136"/>
                </a:moveTo>
                <a:cubicBezTo>
                  <a:pt x="1070353" y="1799968"/>
                  <a:pt x="1060448" y="1802797"/>
                  <a:pt x="1051957" y="1804212"/>
                </a:cubicBezTo>
                <a:cubicBezTo>
                  <a:pt x="1042052" y="1805627"/>
                  <a:pt x="1034976" y="1805627"/>
                  <a:pt x="1026485" y="1807044"/>
                </a:cubicBezTo>
                <a:cubicBezTo>
                  <a:pt x="1018703" y="1807750"/>
                  <a:pt x="1011275" y="1808811"/>
                  <a:pt x="1004200" y="1810757"/>
                </a:cubicBezTo>
                <a:lnTo>
                  <a:pt x="986350" y="1818742"/>
                </a:lnTo>
                <a:lnTo>
                  <a:pt x="985893" y="1818407"/>
                </a:lnTo>
                <a:cubicBezTo>
                  <a:pt x="979790" y="1818540"/>
                  <a:pt x="968116" y="1825439"/>
                  <a:pt x="962811" y="1821193"/>
                </a:cubicBezTo>
                <a:cubicBezTo>
                  <a:pt x="967055" y="1818364"/>
                  <a:pt x="982622" y="1822608"/>
                  <a:pt x="979790" y="1814117"/>
                </a:cubicBezTo>
                <a:cubicBezTo>
                  <a:pt x="967055" y="1815534"/>
                  <a:pt x="974131" y="1815534"/>
                  <a:pt x="967055" y="1814117"/>
                </a:cubicBezTo>
                <a:cubicBezTo>
                  <a:pt x="964226" y="1816241"/>
                  <a:pt x="961749" y="1816947"/>
                  <a:pt x="958034" y="1817302"/>
                </a:cubicBezTo>
                <a:lnTo>
                  <a:pt x="957586" y="1817330"/>
                </a:lnTo>
                <a:lnTo>
                  <a:pt x="959373" y="1818643"/>
                </a:lnTo>
                <a:cubicBezTo>
                  <a:pt x="959271" y="1819494"/>
                  <a:pt x="957572" y="1820222"/>
                  <a:pt x="953361" y="1820546"/>
                </a:cubicBezTo>
                <a:lnTo>
                  <a:pt x="951544" y="1817720"/>
                </a:lnTo>
                <a:lnTo>
                  <a:pt x="941584" y="1818364"/>
                </a:lnTo>
                <a:cubicBezTo>
                  <a:pt x="938754" y="1822608"/>
                  <a:pt x="951491" y="1822608"/>
                  <a:pt x="945830" y="1824023"/>
                </a:cubicBezTo>
                <a:cubicBezTo>
                  <a:pt x="941584" y="1822608"/>
                  <a:pt x="940171" y="1826854"/>
                  <a:pt x="937339" y="1822608"/>
                </a:cubicBezTo>
                <a:cubicBezTo>
                  <a:pt x="938754" y="1822608"/>
                  <a:pt x="940171" y="1818364"/>
                  <a:pt x="937339" y="1815534"/>
                </a:cubicBezTo>
                <a:cubicBezTo>
                  <a:pt x="931680" y="1819778"/>
                  <a:pt x="910453" y="1819778"/>
                  <a:pt x="901964" y="1825438"/>
                </a:cubicBezTo>
                <a:cubicBezTo>
                  <a:pt x="907623" y="1825438"/>
                  <a:pt x="917529" y="1822608"/>
                  <a:pt x="920360" y="1825438"/>
                </a:cubicBezTo>
                <a:lnTo>
                  <a:pt x="915381" y="1827927"/>
                </a:lnTo>
                <a:lnTo>
                  <a:pt x="904794" y="1828267"/>
                </a:lnTo>
                <a:cubicBezTo>
                  <a:pt x="909040" y="1825438"/>
                  <a:pt x="911869" y="1831099"/>
                  <a:pt x="918943" y="1829684"/>
                </a:cubicBezTo>
                <a:cubicBezTo>
                  <a:pt x="918943" y="1828267"/>
                  <a:pt x="916114" y="1828267"/>
                  <a:pt x="914699" y="1828267"/>
                </a:cubicBezTo>
                <a:lnTo>
                  <a:pt x="915381" y="1827927"/>
                </a:lnTo>
                <a:lnTo>
                  <a:pt x="948659" y="1826854"/>
                </a:lnTo>
                <a:cubicBezTo>
                  <a:pt x="955735" y="1825438"/>
                  <a:pt x="962811" y="1825438"/>
                  <a:pt x="969885" y="1824023"/>
                </a:cubicBezTo>
                <a:cubicBezTo>
                  <a:pt x="976961" y="1822608"/>
                  <a:pt x="982622" y="1821193"/>
                  <a:pt x="989696" y="1821193"/>
                </a:cubicBezTo>
                <a:lnTo>
                  <a:pt x="986911" y="1819153"/>
                </a:lnTo>
                <a:lnTo>
                  <a:pt x="992172" y="1818010"/>
                </a:lnTo>
                <a:cubicBezTo>
                  <a:pt x="995002" y="1817303"/>
                  <a:pt x="997479" y="1816949"/>
                  <a:pt x="998186" y="1818364"/>
                </a:cubicBezTo>
                <a:cubicBezTo>
                  <a:pt x="998186" y="1821193"/>
                  <a:pt x="996771" y="1822608"/>
                  <a:pt x="996771" y="1824023"/>
                </a:cubicBezTo>
                <a:cubicBezTo>
                  <a:pt x="1001016" y="1824023"/>
                  <a:pt x="1008091" y="1826854"/>
                  <a:pt x="1009506" y="1822608"/>
                </a:cubicBezTo>
                <a:cubicBezTo>
                  <a:pt x="1005262" y="1824023"/>
                  <a:pt x="998186" y="1819778"/>
                  <a:pt x="1002432" y="1818364"/>
                </a:cubicBezTo>
                <a:cubicBezTo>
                  <a:pt x="1013752" y="1816947"/>
                  <a:pt x="1029317" y="1815534"/>
                  <a:pt x="1043467" y="1812703"/>
                </a:cubicBezTo>
                <a:cubicBezTo>
                  <a:pt x="1046296" y="1811288"/>
                  <a:pt x="1050542" y="1811288"/>
                  <a:pt x="1054787" y="1809873"/>
                </a:cubicBezTo>
                <a:cubicBezTo>
                  <a:pt x="1057616" y="1808456"/>
                  <a:pt x="1061863" y="1808456"/>
                  <a:pt x="1064694" y="1807044"/>
                </a:cubicBezTo>
                <a:cubicBezTo>
                  <a:pt x="1071768" y="1805627"/>
                  <a:pt x="1077427" y="1802797"/>
                  <a:pt x="1083088" y="1799968"/>
                </a:cubicBezTo>
                <a:cubicBezTo>
                  <a:pt x="1080258" y="1799968"/>
                  <a:pt x="1080258" y="1798553"/>
                  <a:pt x="1080258" y="1797136"/>
                </a:cubicBezTo>
                <a:close/>
                <a:moveTo>
                  <a:pt x="521668" y="1794540"/>
                </a:moveTo>
                <a:lnTo>
                  <a:pt x="525565" y="1795936"/>
                </a:lnTo>
                <a:lnTo>
                  <a:pt x="525565" y="1797136"/>
                </a:lnTo>
                <a:close/>
                <a:moveTo>
                  <a:pt x="525565" y="1793256"/>
                </a:moveTo>
                <a:lnTo>
                  <a:pt x="527655" y="1794033"/>
                </a:lnTo>
                <a:lnTo>
                  <a:pt x="528311" y="1794390"/>
                </a:lnTo>
                <a:lnTo>
                  <a:pt x="526449" y="1796252"/>
                </a:lnTo>
                <a:lnTo>
                  <a:pt x="525565" y="1795936"/>
                </a:lnTo>
                <a:close/>
                <a:moveTo>
                  <a:pt x="518761" y="1792602"/>
                </a:moveTo>
                <a:lnTo>
                  <a:pt x="521668" y="1794540"/>
                </a:lnTo>
                <a:lnTo>
                  <a:pt x="517074" y="1792892"/>
                </a:lnTo>
                <a:close/>
                <a:moveTo>
                  <a:pt x="1353360" y="1787233"/>
                </a:moveTo>
                <a:cubicBezTo>
                  <a:pt x="1347701" y="1792892"/>
                  <a:pt x="1339210" y="1794307"/>
                  <a:pt x="1339210" y="1799968"/>
                </a:cubicBezTo>
                <a:cubicBezTo>
                  <a:pt x="1342040" y="1795723"/>
                  <a:pt x="1353360" y="1790062"/>
                  <a:pt x="1353360" y="1787233"/>
                </a:cubicBezTo>
                <a:close/>
                <a:moveTo>
                  <a:pt x="1398642" y="1782987"/>
                </a:moveTo>
                <a:cubicBezTo>
                  <a:pt x="1400055" y="1784403"/>
                  <a:pt x="1400055" y="1785816"/>
                  <a:pt x="1402887" y="1784403"/>
                </a:cubicBezTo>
                <a:cubicBezTo>
                  <a:pt x="1402887" y="1785816"/>
                  <a:pt x="1401472" y="1787233"/>
                  <a:pt x="1401472" y="1785816"/>
                </a:cubicBezTo>
                <a:cubicBezTo>
                  <a:pt x="1397226" y="1794307"/>
                  <a:pt x="1398642" y="1784403"/>
                  <a:pt x="1391566" y="1788648"/>
                </a:cubicBezTo>
                <a:cubicBezTo>
                  <a:pt x="1391566" y="1787233"/>
                  <a:pt x="1395811" y="1784403"/>
                  <a:pt x="1398642" y="1782987"/>
                </a:cubicBezTo>
                <a:close/>
                <a:moveTo>
                  <a:pt x="583771" y="1763857"/>
                </a:moveTo>
                <a:lnTo>
                  <a:pt x="659993" y="1787233"/>
                </a:lnTo>
                <a:cubicBezTo>
                  <a:pt x="666361" y="1786525"/>
                  <a:pt x="678034" y="1787586"/>
                  <a:pt x="687586" y="1790238"/>
                </a:cubicBezTo>
                <a:lnTo>
                  <a:pt x="696783" y="1794251"/>
                </a:lnTo>
                <a:lnTo>
                  <a:pt x="696783" y="1798553"/>
                </a:lnTo>
                <a:cubicBezTo>
                  <a:pt x="676973" y="1797136"/>
                  <a:pt x="658577" y="1791477"/>
                  <a:pt x="640183" y="1784403"/>
                </a:cubicBezTo>
                <a:cubicBezTo>
                  <a:pt x="623203" y="1775913"/>
                  <a:pt x="604806" y="1768837"/>
                  <a:pt x="584995" y="1764593"/>
                </a:cubicBezTo>
                <a:close/>
                <a:moveTo>
                  <a:pt x="1401472" y="1763176"/>
                </a:moveTo>
                <a:lnTo>
                  <a:pt x="1394396" y="1767422"/>
                </a:lnTo>
                <a:cubicBezTo>
                  <a:pt x="1395811" y="1770252"/>
                  <a:pt x="1400055" y="1767422"/>
                  <a:pt x="1402887" y="1766006"/>
                </a:cubicBezTo>
                <a:close/>
                <a:moveTo>
                  <a:pt x="410161" y="1759246"/>
                </a:moveTo>
                <a:lnTo>
                  <a:pt x="429341" y="1768837"/>
                </a:lnTo>
                <a:cubicBezTo>
                  <a:pt x="433587" y="1771667"/>
                  <a:pt x="430758" y="1775913"/>
                  <a:pt x="439248" y="1778742"/>
                </a:cubicBezTo>
                <a:cubicBezTo>
                  <a:pt x="440663" y="1780157"/>
                  <a:pt x="442078" y="1778742"/>
                  <a:pt x="443493" y="1780157"/>
                </a:cubicBezTo>
                <a:cubicBezTo>
                  <a:pt x="446322" y="1781572"/>
                  <a:pt x="442078" y="1774496"/>
                  <a:pt x="447739" y="1775913"/>
                </a:cubicBezTo>
                <a:cubicBezTo>
                  <a:pt x="451983" y="1777326"/>
                  <a:pt x="450568" y="1785816"/>
                  <a:pt x="454813" y="1781572"/>
                </a:cubicBezTo>
                <a:lnTo>
                  <a:pt x="489108" y="1803996"/>
                </a:lnTo>
                <a:lnTo>
                  <a:pt x="477453" y="1797845"/>
                </a:lnTo>
                <a:cubicBezTo>
                  <a:pt x="467194" y="1793600"/>
                  <a:pt x="456936" y="1790769"/>
                  <a:pt x="451983" y="1792892"/>
                </a:cubicBezTo>
                <a:cubicBezTo>
                  <a:pt x="447739" y="1790062"/>
                  <a:pt x="442078" y="1784403"/>
                  <a:pt x="439248" y="1787233"/>
                </a:cubicBezTo>
                <a:cubicBezTo>
                  <a:pt x="429341" y="1773081"/>
                  <a:pt x="405288" y="1767422"/>
                  <a:pt x="399627" y="1760346"/>
                </a:cubicBezTo>
                <a:cubicBezTo>
                  <a:pt x="402456" y="1760346"/>
                  <a:pt x="408117" y="1763176"/>
                  <a:pt x="410947" y="1763176"/>
                </a:cubicBezTo>
                <a:close/>
                <a:moveTo>
                  <a:pt x="405589" y="1753474"/>
                </a:moveTo>
                <a:lnTo>
                  <a:pt x="409532" y="1756102"/>
                </a:lnTo>
                <a:lnTo>
                  <a:pt x="410161" y="1759246"/>
                </a:lnTo>
                <a:lnTo>
                  <a:pt x="409532" y="1758932"/>
                </a:lnTo>
                <a:close/>
                <a:moveTo>
                  <a:pt x="1412792" y="1750441"/>
                </a:moveTo>
                <a:cubicBezTo>
                  <a:pt x="1407131" y="1753273"/>
                  <a:pt x="1401472" y="1757517"/>
                  <a:pt x="1402887" y="1760346"/>
                </a:cubicBezTo>
                <a:cubicBezTo>
                  <a:pt x="1405716" y="1760346"/>
                  <a:pt x="1409962" y="1757517"/>
                  <a:pt x="1415621" y="1753273"/>
                </a:cubicBezTo>
                <a:close/>
                <a:moveTo>
                  <a:pt x="1479298" y="1729216"/>
                </a:moveTo>
                <a:cubicBezTo>
                  <a:pt x="1484959" y="1729216"/>
                  <a:pt x="1492035" y="1730630"/>
                  <a:pt x="1483544" y="1737706"/>
                </a:cubicBezTo>
                <a:cubicBezTo>
                  <a:pt x="1479298" y="1734875"/>
                  <a:pt x="1479298" y="1734875"/>
                  <a:pt x="1479298" y="1729216"/>
                </a:cubicBezTo>
                <a:close/>
                <a:moveTo>
                  <a:pt x="1426942" y="1729216"/>
                </a:moveTo>
                <a:cubicBezTo>
                  <a:pt x="1418453" y="1736291"/>
                  <a:pt x="1405716" y="1746195"/>
                  <a:pt x="1392981" y="1754685"/>
                </a:cubicBezTo>
                <a:cubicBezTo>
                  <a:pt x="1381661" y="1763176"/>
                  <a:pt x="1371756" y="1771667"/>
                  <a:pt x="1370341" y="1775913"/>
                </a:cubicBezTo>
                <a:cubicBezTo>
                  <a:pt x="1376000" y="1770252"/>
                  <a:pt x="1388735" y="1763176"/>
                  <a:pt x="1400055" y="1754685"/>
                </a:cubicBezTo>
                <a:cubicBezTo>
                  <a:pt x="1411375" y="1746195"/>
                  <a:pt x="1422697" y="1736291"/>
                  <a:pt x="1426942" y="1729216"/>
                </a:cubicBezTo>
                <a:close/>
                <a:moveTo>
                  <a:pt x="1494864" y="1723555"/>
                </a:moveTo>
                <a:cubicBezTo>
                  <a:pt x="1494864" y="1724971"/>
                  <a:pt x="1494864" y="1726386"/>
                  <a:pt x="1494864" y="1727801"/>
                </a:cubicBezTo>
                <a:cubicBezTo>
                  <a:pt x="1492035" y="1729216"/>
                  <a:pt x="1487788" y="1729216"/>
                  <a:pt x="1490618" y="1727801"/>
                </a:cubicBezTo>
                <a:cubicBezTo>
                  <a:pt x="1489203" y="1727801"/>
                  <a:pt x="1484959" y="1730630"/>
                  <a:pt x="1484959" y="1727801"/>
                </a:cubicBezTo>
                <a:cubicBezTo>
                  <a:pt x="1487788" y="1726386"/>
                  <a:pt x="1489203" y="1726386"/>
                  <a:pt x="1489203" y="1724971"/>
                </a:cubicBezTo>
                <a:cubicBezTo>
                  <a:pt x="1490618" y="1723555"/>
                  <a:pt x="1492035" y="1726386"/>
                  <a:pt x="1494864" y="1723555"/>
                </a:cubicBezTo>
                <a:close/>
                <a:moveTo>
                  <a:pt x="610467" y="1723555"/>
                </a:moveTo>
                <a:cubicBezTo>
                  <a:pt x="610467" y="1727801"/>
                  <a:pt x="616128" y="1732045"/>
                  <a:pt x="624616" y="1734875"/>
                </a:cubicBezTo>
                <a:lnTo>
                  <a:pt x="624729" y="1735431"/>
                </a:lnTo>
                <a:lnTo>
                  <a:pt x="628189" y="1737634"/>
                </a:lnTo>
                <a:cubicBezTo>
                  <a:pt x="633371" y="1741520"/>
                  <a:pt x="637255" y="1744111"/>
                  <a:pt x="638552" y="1747998"/>
                </a:cubicBezTo>
                <a:lnTo>
                  <a:pt x="637227" y="1752470"/>
                </a:lnTo>
                <a:lnTo>
                  <a:pt x="640183" y="1754685"/>
                </a:lnTo>
                <a:cubicBezTo>
                  <a:pt x="644427" y="1756102"/>
                  <a:pt x="648673" y="1757517"/>
                  <a:pt x="650086" y="1760346"/>
                </a:cubicBezTo>
                <a:cubicBezTo>
                  <a:pt x="647257" y="1758932"/>
                  <a:pt x="643012" y="1757517"/>
                  <a:pt x="640183" y="1756102"/>
                </a:cubicBezTo>
                <a:cubicBezTo>
                  <a:pt x="640183" y="1760346"/>
                  <a:pt x="655747" y="1764593"/>
                  <a:pt x="659993" y="1763176"/>
                </a:cubicBezTo>
                <a:cubicBezTo>
                  <a:pt x="661406" y="1757517"/>
                  <a:pt x="648673" y="1764593"/>
                  <a:pt x="652918" y="1757517"/>
                </a:cubicBezTo>
                <a:cubicBezTo>
                  <a:pt x="659993" y="1758932"/>
                  <a:pt x="667067" y="1760346"/>
                  <a:pt x="674143" y="1761761"/>
                </a:cubicBezTo>
                <a:cubicBezTo>
                  <a:pt x="674143" y="1761761"/>
                  <a:pt x="672728" y="1761761"/>
                  <a:pt x="672728" y="1760346"/>
                </a:cubicBezTo>
                <a:cubicBezTo>
                  <a:pt x="684048" y="1766006"/>
                  <a:pt x="691124" y="1763176"/>
                  <a:pt x="702444" y="1764593"/>
                </a:cubicBezTo>
                <a:cubicBezTo>
                  <a:pt x="702444" y="1764593"/>
                  <a:pt x="703857" y="1763176"/>
                  <a:pt x="703857" y="1763176"/>
                </a:cubicBezTo>
                <a:cubicBezTo>
                  <a:pt x="692537" y="1758932"/>
                  <a:pt x="682634" y="1753273"/>
                  <a:pt x="674143" y="1744782"/>
                </a:cubicBezTo>
                <a:cubicBezTo>
                  <a:pt x="669897" y="1740536"/>
                  <a:pt x="664238" y="1739121"/>
                  <a:pt x="659993" y="1736291"/>
                </a:cubicBezTo>
                <a:cubicBezTo>
                  <a:pt x="655747" y="1734875"/>
                  <a:pt x="655747" y="1737706"/>
                  <a:pt x="652918" y="1739121"/>
                </a:cubicBezTo>
                <a:cubicBezTo>
                  <a:pt x="651503" y="1739121"/>
                  <a:pt x="648673" y="1740536"/>
                  <a:pt x="645842" y="1737706"/>
                </a:cubicBezTo>
                <a:lnTo>
                  <a:pt x="640828" y="1731688"/>
                </a:lnTo>
                <a:lnTo>
                  <a:pt x="625595" y="1728565"/>
                </a:lnTo>
                <a:lnTo>
                  <a:pt x="625371" y="1726536"/>
                </a:lnTo>
                <a:lnTo>
                  <a:pt x="621615" y="1725785"/>
                </a:lnTo>
                <a:lnTo>
                  <a:pt x="621709" y="1725974"/>
                </a:lnTo>
                <a:lnTo>
                  <a:pt x="621411" y="1725744"/>
                </a:lnTo>
                <a:close/>
                <a:moveTo>
                  <a:pt x="1533069" y="1700914"/>
                </a:moveTo>
                <a:cubicBezTo>
                  <a:pt x="1527410" y="1706575"/>
                  <a:pt x="1530239" y="1706575"/>
                  <a:pt x="1523165" y="1710820"/>
                </a:cubicBezTo>
                <a:cubicBezTo>
                  <a:pt x="1523165" y="1709405"/>
                  <a:pt x="1527410" y="1706575"/>
                  <a:pt x="1528825" y="1703744"/>
                </a:cubicBezTo>
                <a:cubicBezTo>
                  <a:pt x="1527410" y="1702329"/>
                  <a:pt x="1524578" y="1706575"/>
                  <a:pt x="1523165" y="1707990"/>
                </a:cubicBezTo>
                <a:cubicBezTo>
                  <a:pt x="1520334" y="1707990"/>
                  <a:pt x="1525995" y="1700914"/>
                  <a:pt x="1520334" y="1705159"/>
                </a:cubicBezTo>
                <a:cubicBezTo>
                  <a:pt x="1520334" y="1702329"/>
                  <a:pt x="1530239" y="1700914"/>
                  <a:pt x="1533069" y="1700914"/>
                </a:cubicBezTo>
                <a:close/>
                <a:moveTo>
                  <a:pt x="427381" y="1692289"/>
                </a:moveTo>
                <a:cubicBezTo>
                  <a:pt x="432563" y="1693585"/>
                  <a:pt x="437745" y="1693585"/>
                  <a:pt x="444223" y="1698767"/>
                </a:cubicBezTo>
                <a:cubicBezTo>
                  <a:pt x="445518" y="1697471"/>
                  <a:pt x="442927" y="1694880"/>
                  <a:pt x="444223" y="1693585"/>
                </a:cubicBezTo>
                <a:cubicBezTo>
                  <a:pt x="451994" y="1697471"/>
                  <a:pt x="450700" y="1700062"/>
                  <a:pt x="458473" y="1701356"/>
                </a:cubicBezTo>
                <a:cubicBezTo>
                  <a:pt x="458473" y="1700062"/>
                  <a:pt x="457178" y="1698767"/>
                  <a:pt x="453291" y="1696176"/>
                </a:cubicBezTo>
                <a:cubicBezTo>
                  <a:pt x="457178" y="1694880"/>
                  <a:pt x="459769" y="1698767"/>
                  <a:pt x="464949" y="1697471"/>
                </a:cubicBezTo>
                <a:cubicBezTo>
                  <a:pt x="470133" y="1700062"/>
                  <a:pt x="463655" y="1701356"/>
                  <a:pt x="461064" y="1701356"/>
                </a:cubicBezTo>
                <a:cubicBezTo>
                  <a:pt x="463655" y="1703947"/>
                  <a:pt x="464949" y="1706540"/>
                  <a:pt x="468837" y="1709131"/>
                </a:cubicBezTo>
                <a:cubicBezTo>
                  <a:pt x="467542" y="1710426"/>
                  <a:pt x="463655" y="1707835"/>
                  <a:pt x="463655" y="1710426"/>
                </a:cubicBezTo>
                <a:cubicBezTo>
                  <a:pt x="450700" y="1705244"/>
                  <a:pt x="445518" y="1700062"/>
                  <a:pt x="437745" y="1701356"/>
                </a:cubicBezTo>
                <a:cubicBezTo>
                  <a:pt x="432563" y="1697471"/>
                  <a:pt x="433859" y="1694880"/>
                  <a:pt x="427381" y="1692289"/>
                </a:cubicBezTo>
                <a:close/>
                <a:moveTo>
                  <a:pt x="300573" y="1671198"/>
                </a:moveTo>
                <a:cubicBezTo>
                  <a:pt x="310479" y="1681104"/>
                  <a:pt x="326045" y="1692424"/>
                  <a:pt x="341610" y="1705159"/>
                </a:cubicBezTo>
                <a:cubicBezTo>
                  <a:pt x="357176" y="1717896"/>
                  <a:pt x="372740" y="1732045"/>
                  <a:pt x="388307" y="1741951"/>
                </a:cubicBezTo>
                <a:cubicBezTo>
                  <a:pt x="391845" y="1744782"/>
                  <a:pt x="397857" y="1746903"/>
                  <a:pt x="402634" y="1749381"/>
                </a:cubicBezTo>
                <a:lnTo>
                  <a:pt x="405589" y="1753474"/>
                </a:lnTo>
                <a:lnTo>
                  <a:pt x="371326" y="1730630"/>
                </a:lnTo>
                <a:cubicBezTo>
                  <a:pt x="360005" y="1720725"/>
                  <a:pt x="348685" y="1710820"/>
                  <a:pt x="335950" y="1705159"/>
                </a:cubicBezTo>
                <a:cubicBezTo>
                  <a:pt x="324628" y="1689592"/>
                  <a:pt x="316140" y="1688180"/>
                  <a:pt x="300573" y="1671198"/>
                </a:cubicBezTo>
                <a:close/>
                <a:moveTo>
                  <a:pt x="560942" y="1669784"/>
                </a:moveTo>
                <a:cubicBezTo>
                  <a:pt x="560942" y="1669784"/>
                  <a:pt x="562355" y="1671198"/>
                  <a:pt x="565184" y="1671198"/>
                </a:cubicBezTo>
                <a:cubicBezTo>
                  <a:pt x="565184" y="1669784"/>
                  <a:pt x="565184" y="1669784"/>
                  <a:pt x="565184" y="1669784"/>
                </a:cubicBezTo>
                <a:cubicBezTo>
                  <a:pt x="563771" y="1669784"/>
                  <a:pt x="563771" y="1669784"/>
                  <a:pt x="562355" y="1669784"/>
                </a:cubicBezTo>
                <a:cubicBezTo>
                  <a:pt x="560942" y="1669784"/>
                  <a:pt x="560942" y="1669784"/>
                  <a:pt x="560942" y="1669784"/>
                </a:cubicBezTo>
                <a:close/>
                <a:moveTo>
                  <a:pt x="440663" y="1662708"/>
                </a:moveTo>
                <a:lnTo>
                  <a:pt x="440711" y="1662819"/>
                </a:lnTo>
                <a:lnTo>
                  <a:pt x="440604" y="1662730"/>
                </a:lnTo>
                <a:close/>
                <a:moveTo>
                  <a:pt x="433587" y="1657049"/>
                </a:moveTo>
                <a:lnTo>
                  <a:pt x="440604" y="1662730"/>
                </a:lnTo>
                <a:lnTo>
                  <a:pt x="439248" y="1663239"/>
                </a:lnTo>
                <a:cubicBezTo>
                  <a:pt x="439601" y="1664478"/>
                  <a:pt x="439955" y="1666246"/>
                  <a:pt x="437832" y="1666952"/>
                </a:cubicBezTo>
                <a:cubicBezTo>
                  <a:pt x="423682" y="1658462"/>
                  <a:pt x="440663" y="1662708"/>
                  <a:pt x="433587" y="1657049"/>
                </a:cubicBezTo>
                <a:close/>
                <a:moveTo>
                  <a:pt x="1567560" y="1648381"/>
                </a:moveTo>
                <a:lnTo>
                  <a:pt x="1567371" y="1649964"/>
                </a:lnTo>
                <a:lnTo>
                  <a:pt x="1564200" y="1652803"/>
                </a:lnTo>
                <a:lnTo>
                  <a:pt x="1566920" y="1648784"/>
                </a:lnTo>
                <a:close/>
                <a:moveTo>
                  <a:pt x="1571298" y="1646446"/>
                </a:moveTo>
                <a:lnTo>
                  <a:pt x="1567029" y="1652803"/>
                </a:lnTo>
                <a:lnTo>
                  <a:pt x="1567371" y="1649964"/>
                </a:lnTo>
                <a:close/>
                <a:moveTo>
                  <a:pt x="1585427" y="1645729"/>
                </a:moveTo>
                <a:cubicBezTo>
                  <a:pt x="1586840" y="1645729"/>
                  <a:pt x="1578349" y="1651388"/>
                  <a:pt x="1576937" y="1655632"/>
                </a:cubicBezTo>
                <a:cubicBezTo>
                  <a:pt x="1578349" y="1649973"/>
                  <a:pt x="1574105" y="1654217"/>
                  <a:pt x="1569861" y="1659878"/>
                </a:cubicBezTo>
                <a:cubicBezTo>
                  <a:pt x="1568446" y="1654217"/>
                  <a:pt x="1579766" y="1649973"/>
                  <a:pt x="1585427" y="1645729"/>
                </a:cubicBezTo>
                <a:close/>
                <a:moveTo>
                  <a:pt x="1564200" y="1640068"/>
                </a:moveTo>
                <a:cubicBezTo>
                  <a:pt x="1562785" y="1644312"/>
                  <a:pt x="1555709" y="1649973"/>
                  <a:pt x="1559955" y="1651388"/>
                </a:cubicBezTo>
                <a:lnTo>
                  <a:pt x="1567029" y="1642897"/>
                </a:lnTo>
                <a:close/>
                <a:moveTo>
                  <a:pt x="1582239" y="1630159"/>
                </a:moveTo>
                <a:lnTo>
                  <a:pt x="1579413" y="1639184"/>
                </a:lnTo>
                <a:lnTo>
                  <a:pt x="1571298" y="1646446"/>
                </a:lnTo>
                <a:close/>
                <a:moveTo>
                  <a:pt x="413777" y="1624501"/>
                </a:moveTo>
                <a:cubicBezTo>
                  <a:pt x="410947" y="1625918"/>
                  <a:pt x="409532" y="1627331"/>
                  <a:pt x="409532" y="1628748"/>
                </a:cubicBezTo>
                <a:cubicBezTo>
                  <a:pt x="410947" y="1628748"/>
                  <a:pt x="412362" y="1627331"/>
                  <a:pt x="413777" y="1625918"/>
                </a:cubicBezTo>
                <a:cubicBezTo>
                  <a:pt x="416608" y="1628748"/>
                  <a:pt x="418021" y="1630162"/>
                  <a:pt x="420852" y="1632992"/>
                </a:cubicBezTo>
                <a:cubicBezTo>
                  <a:pt x="420852" y="1632992"/>
                  <a:pt x="420852" y="1631577"/>
                  <a:pt x="420852" y="1631577"/>
                </a:cubicBezTo>
                <a:cubicBezTo>
                  <a:pt x="420852" y="1627331"/>
                  <a:pt x="418021" y="1623087"/>
                  <a:pt x="413777" y="1624501"/>
                </a:cubicBezTo>
                <a:close/>
                <a:moveTo>
                  <a:pt x="1586775" y="1622156"/>
                </a:moveTo>
                <a:lnTo>
                  <a:pt x="1582949" y="1629101"/>
                </a:lnTo>
                <a:lnTo>
                  <a:pt x="1582239" y="1630159"/>
                </a:lnTo>
                <a:lnTo>
                  <a:pt x="1584010" y="1624501"/>
                </a:lnTo>
                <a:close/>
                <a:moveTo>
                  <a:pt x="447739" y="1618842"/>
                </a:moveTo>
                <a:cubicBezTo>
                  <a:pt x="446322" y="1618842"/>
                  <a:pt x="446322" y="1620257"/>
                  <a:pt x="446322" y="1620257"/>
                </a:cubicBezTo>
                <a:cubicBezTo>
                  <a:pt x="444907" y="1620257"/>
                  <a:pt x="444907" y="1621672"/>
                  <a:pt x="444907" y="1621672"/>
                </a:cubicBezTo>
                <a:cubicBezTo>
                  <a:pt x="444907" y="1623087"/>
                  <a:pt x="446322" y="1623087"/>
                  <a:pt x="446322" y="1623087"/>
                </a:cubicBezTo>
                <a:cubicBezTo>
                  <a:pt x="446322" y="1623087"/>
                  <a:pt x="447739" y="1621672"/>
                  <a:pt x="447739" y="1621672"/>
                </a:cubicBezTo>
                <a:cubicBezTo>
                  <a:pt x="447739" y="1620257"/>
                  <a:pt x="446322" y="1620257"/>
                  <a:pt x="447739" y="1618842"/>
                </a:cubicBezTo>
                <a:close/>
                <a:moveTo>
                  <a:pt x="1575520" y="1604691"/>
                </a:moveTo>
                <a:cubicBezTo>
                  <a:pt x="1569861" y="1607522"/>
                  <a:pt x="1564200" y="1613181"/>
                  <a:pt x="1558541" y="1617427"/>
                </a:cubicBezTo>
                <a:cubicBezTo>
                  <a:pt x="1559955" y="1618842"/>
                  <a:pt x="1562785" y="1617427"/>
                  <a:pt x="1564200" y="1618842"/>
                </a:cubicBezTo>
                <a:cubicBezTo>
                  <a:pt x="1569861" y="1611766"/>
                  <a:pt x="1578349" y="1608937"/>
                  <a:pt x="1575520" y="1604691"/>
                </a:cubicBezTo>
                <a:close/>
                <a:moveTo>
                  <a:pt x="1606651" y="1597617"/>
                </a:moveTo>
                <a:cubicBezTo>
                  <a:pt x="1605944" y="1601861"/>
                  <a:pt x="1602406" y="1607522"/>
                  <a:pt x="1597984" y="1612652"/>
                </a:cubicBezTo>
                <a:lnTo>
                  <a:pt x="1586775" y="1622156"/>
                </a:lnTo>
                <a:lnTo>
                  <a:pt x="1592501" y="1611766"/>
                </a:lnTo>
                <a:close/>
                <a:moveTo>
                  <a:pt x="1585427" y="1590541"/>
                </a:moveTo>
                <a:cubicBezTo>
                  <a:pt x="1581181" y="1596200"/>
                  <a:pt x="1579766" y="1600446"/>
                  <a:pt x="1579766" y="1603278"/>
                </a:cubicBezTo>
                <a:cubicBezTo>
                  <a:pt x="1584010" y="1601861"/>
                  <a:pt x="1592501" y="1593371"/>
                  <a:pt x="1589671" y="1590541"/>
                </a:cubicBezTo>
                <a:cubicBezTo>
                  <a:pt x="1588257" y="1593371"/>
                  <a:pt x="1586840" y="1591956"/>
                  <a:pt x="1585427" y="1590541"/>
                </a:cubicBezTo>
                <a:close/>
                <a:moveTo>
                  <a:pt x="1632122" y="1557995"/>
                </a:moveTo>
                <a:cubicBezTo>
                  <a:pt x="1632122" y="1566486"/>
                  <a:pt x="1622217" y="1570730"/>
                  <a:pt x="1625047" y="1576389"/>
                </a:cubicBezTo>
                <a:cubicBezTo>
                  <a:pt x="1616558" y="1584880"/>
                  <a:pt x="1612312" y="1587711"/>
                  <a:pt x="1609482" y="1596200"/>
                </a:cubicBezTo>
                <a:lnTo>
                  <a:pt x="1605236" y="1591956"/>
                </a:lnTo>
                <a:lnTo>
                  <a:pt x="1615629" y="1578829"/>
                </a:lnTo>
                <a:lnTo>
                  <a:pt x="1616558" y="1583467"/>
                </a:lnTo>
                <a:cubicBezTo>
                  <a:pt x="1617971" y="1577806"/>
                  <a:pt x="1625047" y="1573560"/>
                  <a:pt x="1623632" y="1572145"/>
                </a:cubicBezTo>
                <a:lnTo>
                  <a:pt x="1619663" y="1573734"/>
                </a:lnTo>
                <a:lnTo>
                  <a:pt x="1625870" y="1565894"/>
                </a:lnTo>
                <a:lnTo>
                  <a:pt x="1626461" y="1566486"/>
                </a:lnTo>
                <a:lnTo>
                  <a:pt x="1629901" y="1560801"/>
                </a:lnTo>
                <a:close/>
                <a:moveTo>
                  <a:pt x="323216" y="1552336"/>
                </a:moveTo>
                <a:cubicBezTo>
                  <a:pt x="316140" y="1562240"/>
                  <a:pt x="311895" y="1570730"/>
                  <a:pt x="309064" y="1582050"/>
                </a:cubicBezTo>
                <a:cubicBezTo>
                  <a:pt x="307649" y="1582050"/>
                  <a:pt x="310479" y="1584880"/>
                  <a:pt x="311895" y="1584880"/>
                </a:cubicBezTo>
                <a:cubicBezTo>
                  <a:pt x="313308" y="1584880"/>
                  <a:pt x="316140" y="1583467"/>
                  <a:pt x="316140" y="1583467"/>
                </a:cubicBezTo>
                <a:cubicBezTo>
                  <a:pt x="316140" y="1572145"/>
                  <a:pt x="324628" y="1565069"/>
                  <a:pt x="328875" y="1556581"/>
                </a:cubicBezTo>
                <a:cubicBezTo>
                  <a:pt x="328875" y="1555166"/>
                  <a:pt x="328875" y="1553749"/>
                  <a:pt x="330289" y="1553749"/>
                </a:cubicBezTo>
                <a:cubicBezTo>
                  <a:pt x="330289" y="1553749"/>
                  <a:pt x="328875" y="1552336"/>
                  <a:pt x="328875" y="1552336"/>
                </a:cubicBezTo>
                <a:cubicBezTo>
                  <a:pt x="326045" y="1552336"/>
                  <a:pt x="323216" y="1550920"/>
                  <a:pt x="323216" y="1552336"/>
                </a:cubicBezTo>
                <a:close/>
                <a:moveTo>
                  <a:pt x="309064" y="1541014"/>
                </a:moveTo>
                <a:cubicBezTo>
                  <a:pt x="306234" y="1543846"/>
                  <a:pt x="306234" y="1546675"/>
                  <a:pt x="306234" y="1550920"/>
                </a:cubicBezTo>
                <a:cubicBezTo>
                  <a:pt x="304818" y="1550920"/>
                  <a:pt x="303405" y="1552336"/>
                  <a:pt x="303405" y="1553749"/>
                </a:cubicBezTo>
                <a:cubicBezTo>
                  <a:pt x="303405" y="1553749"/>
                  <a:pt x="303405" y="1555166"/>
                  <a:pt x="303405" y="1555166"/>
                </a:cubicBezTo>
                <a:cubicBezTo>
                  <a:pt x="306234" y="1555166"/>
                  <a:pt x="306234" y="1552336"/>
                  <a:pt x="306234" y="1550920"/>
                </a:cubicBezTo>
                <a:cubicBezTo>
                  <a:pt x="310479" y="1550920"/>
                  <a:pt x="313308" y="1546675"/>
                  <a:pt x="314725" y="1545259"/>
                </a:cubicBezTo>
                <a:cubicBezTo>
                  <a:pt x="316140" y="1543846"/>
                  <a:pt x="316140" y="1542429"/>
                  <a:pt x="316140" y="1541014"/>
                </a:cubicBezTo>
                <a:cubicBezTo>
                  <a:pt x="316140" y="1539599"/>
                  <a:pt x="310479" y="1539599"/>
                  <a:pt x="309064" y="1541014"/>
                </a:cubicBezTo>
                <a:close/>
                <a:moveTo>
                  <a:pt x="294914" y="1532526"/>
                </a:moveTo>
                <a:cubicBezTo>
                  <a:pt x="293498" y="1532526"/>
                  <a:pt x="292085" y="1533938"/>
                  <a:pt x="290668" y="1535355"/>
                </a:cubicBezTo>
                <a:cubicBezTo>
                  <a:pt x="292085" y="1536770"/>
                  <a:pt x="293498" y="1536770"/>
                  <a:pt x="294914" y="1538185"/>
                </a:cubicBezTo>
                <a:cubicBezTo>
                  <a:pt x="296329" y="1538185"/>
                  <a:pt x="297744" y="1536770"/>
                  <a:pt x="299159" y="1535355"/>
                </a:cubicBezTo>
                <a:cubicBezTo>
                  <a:pt x="297744" y="1533938"/>
                  <a:pt x="296329" y="1532526"/>
                  <a:pt x="294914" y="1532526"/>
                </a:cubicBezTo>
                <a:close/>
                <a:moveTo>
                  <a:pt x="269443" y="1514128"/>
                </a:moveTo>
                <a:cubicBezTo>
                  <a:pt x="269443" y="1514128"/>
                  <a:pt x="269443" y="1515544"/>
                  <a:pt x="269443" y="1515544"/>
                </a:cubicBezTo>
                <a:lnTo>
                  <a:pt x="270656" y="1515948"/>
                </a:lnTo>
                <a:lnTo>
                  <a:pt x="272274" y="1518374"/>
                </a:lnTo>
                <a:lnTo>
                  <a:pt x="273687" y="1519436"/>
                </a:lnTo>
                <a:lnTo>
                  <a:pt x="273687" y="1524035"/>
                </a:lnTo>
                <a:cubicBezTo>
                  <a:pt x="273687" y="1524035"/>
                  <a:pt x="275104" y="1525450"/>
                  <a:pt x="275104" y="1525450"/>
                </a:cubicBezTo>
                <a:cubicBezTo>
                  <a:pt x="276518" y="1525450"/>
                  <a:pt x="277933" y="1524035"/>
                  <a:pt x="277933" y="1522618"/>
                </a:cubicBezTo>
                <a:lnTo>
                  <a:pt x="273687" y="1519436"/>
                </a:lnTo>
                <a:lnTo>
                  <a:pt x="273687" y="1516959"/>
                </a:lnTo>
                <a:lnTo>
                  <a:pt x="270656" y="1515948"/>
                </a:lnTo>
                <a:close/>
                <a:moveTo>
                  <a:pt x="1729759" y="1456112"/>
                </a:moveTo>
                <a:cubicBezTo>
                  <a:pt x="1726930" y="1457527"/>
                  <a:pt x="1724100" y="1464603"/>
                  <a:pt x="1719854" y="1468847"/>
                </a:cubicBezTo>
                <a:cubicBezTo>
                  <a:pt x="1718439" y="1467433"/>
                  <a:pt x="1715609" y="1468847"/>
                  <a:pt x="1714195" y="1471677"/>
                </a:cubicBezTo>
                <a:cubicBezTo>
                  <a:pt x="1711363" y="1470264"/>
                  <a:pt x="1714195" y="1466018"/>
                  <a:pt x="1718439" y="1460357"/>
                </a:cubicBezTo>
                <a:cubicBezTo>
                  <a:pt x="1718439" y="1464603"/>
                  <a:pt x="1721270" y="1460357"/>
                  <a:pt x="1721270" y="1464603"/>
                </a:cubicBezTo>
                <a:cubicBezTo>
                  <a:pt x="1724100" y="1460357"/>
                  <a:pt x="1726930" y="1451866"/>
                  <a:pt x="1729759" y="1456112"/>
                </a:cubicBezTo>
                <a:close/>
                <a:moveTo>
                  <a:pt x="253878" y="1444792"/>
                </a:moveTo>
                <a:cubicBezTo>
                  <a:pt x="253878" y="1444792"/>
                  <a:pt x="252463" y="1446207"/>
                  <a:pt x="252463" y="1446207"/>
                </a:cubicBezTo>
                <a:cubicBezTo>
                  <a:pt x="251047" y="1446207"/>
                  <a:pt x="251047" y="1446207"/>
                  <a:pt x="251047" y="1447622"/>
                </a:cubicBezTo>
                <a:cubicBezTo>
                  <a:pt x="251047" y="1449037"/>
                  <a:pt x="251047" y="1451866"/>
                  <a:pt x="252463" y="1451866"/>
                </a:cubicBezTo>
                <a:cubicBezTo>
                  <a:pt x="255293" y="1451866"/>
                  <a:pt x="255293" y="1450453"/>
                  <a:pt x="255293" y="1449037"/>
                </a:cubicBezTo>
                <a:cubicBezTo>
                  <a:pt x="255293" y="1447622"/>
                  <a:pt x="255293" y="1446207"/>
                  <a:pt x="253878" y="1444792"/>
                </a:cubicBezTo>
                <a:close/>
                <a:moveTo>
                  <a:pt x="1718402" y="1415650"/>
                </a:moveTo>
                <a:lnTo>
                  <a:pt x="1714709" y="1425496"/>
                </a:lnTo>
                <a:lnTo>
                  <a:pt x="1712780" y="1423567"/>
                </a:lnTo>
                <a:cubicBezTo>
                  <a:pt x="1714195" y="1422150"/>
                  <a:pt x="1715963" y="1418614"/>
                  <a:pt x="1717733" y="1415960"/>
                </a:cubicBezTo>
                <a:close/>
                <a:moveTo>
                  <a:pt x="1732591" y="1392436"/>
                </a:moveTo>
                <a:lnTo>
                  <a:pt x="1731074" y="1396379"/>
                </a:lnTo>
                <a:lnTo>
                  <a:pt x="1730717" y="1395310"/>
                </a:lnTo>
                <a:close/>
                <a:moveTo>
                  <a:pt x="1773625" y="1313193"/>
                </a:moveTo>
                <a:cubicBezTo>
                  <a:pt x="1779286" y="1313193"/>
                  <a:pt x="1772212" y="1333004"/>
                  <a:pt x="1767966" y="1328760"/>
                </a:cubicBezTo>
                <a:cubicBezTo>
                  <a:pt x="1772212" y="1321684"/>
                  <a:pt x="1769380" y="1317440"/>
                  <a:pt x="1773625" y="1313193"/>
                </a:cubicBezTo>
                <a:close/>
                <a:moveTo>
                  <a:pt x="1745325" y="1310364"/>
                </a:moveTo>
                <a:cubicBezTo>
                  <a:pt x="1742494" y="1318852"/>
                  <a:pt x="1739664" y="1321684"/>
                  <a:pt x="1739664" y="1327343"/>
                </a:cubicBezTo>
                <a:cubicBezTo>
                  <a:pt x="1742494" y="1324513"/>
                  <a:pt x="1748155" y="1310364"/>
                  <a:pt x="1745325" y="1310364"/>
                </a:cubicBezTo>
                <a:close/>
                <a:moveTo>
                  <a:pt x="1787776" y="1296212"/>
                </a:moveTo>
                <a:cubicBezTo>
                  <a:pt x="1783532" y="1304703"/>
                  <a:pt x="1779286" y="1313193"/>
                  <a:pt x="1773625" y="1308949"/>
                </a:cubicBezTo>
                <a:cubicBezTo>
                  <a:pt x="1779286" y="1306119"/>
                  <a:pt x="1782115" y="1296212"/>
                  <a:pt x="1787776" y="1296212"/>
                </a:cubicBezTo>
                <a:close/>
                <a:moveTo>
                  <a:pt x="1753814" y="1290553"/>
                </a:moveTo>
                <a:cubicBezTo>
                  <a:pt x="1750985" y="1303288"/>
                  <a:pt x="1749570" y="1307532"/>
                  <a:pt x="1750985" y="1316023"/>
                </a:cubicBezTo>
                <a:cubicBezTo>
                  <a:pt x="1752401" y="1308949"/>
                  <a:pt x="1760890" y="1299044"/>
                  <a:pt x="1758060" y="1294799"/>
                </a:cubicBezTo>
                <a:cubicBezTo>
                  <a:pt x="1752401" y="1306119"/>
                  <a:pt x="1755231" y="1294799"/>
                  <a:pt x="1753814" y="1290553"/>
                </a:cubicBezTo>
                <a:close/>
                <a:moveTo>
                  <a:pt x="1750985" y="1279233"/>
                </a:moveTo>
                <a:cubicBezTo>
                  <a:pt x="1750985" y="1283477"/>
                  <a:pt x="1743911" y="1294799"/>
                  <a:pt x="1748155" y="1294799"/>
                </a:cubicBezTo>
                <a:cubicBezTo>
                  <a:pt x="1748155" y="1287722"/>
                  <a:pt x="1753814" y="1282063"/>
                  <a:pt x="1750985" y="1279233"/>
                </a:cubicBezTo>
                <a:close/>
                <a:moveTo>
                  <a:pt x="1758060" y="1225460"/>
                </a:moveTo>
                <a:cubicBezTo>
                  <a:pt x="1755231" y="1228292"/>
                  <a:pt x="1755231" y="1229706"/>
                  <a:pt x="1755231" y="1232536"/>
                </a:cubicBezTo>
                <a:cubicBezTo>
                  <a:pt x="1755231" y="1233951"/>
                  <a:pt x="1755231" y="1235367"/>
                  <a:pt x="1756646" y="1236780"/>
                </a:cubicBezTo>
                <a:cubicBezTo>
                  <a:pt x="1756646" y="1232536"/>
                  <a:pt x="1760890" y="1225460"/>
                  <a:pt x="1758060" y="1225460"/>
                </a:cubicBezTo>
                <a:close/>
                <a:moveTo>
                  <a:pt x="1776456" y="1171689"/>
                </a:moveTo>
                <a:cubicBezTo>
                  <a:pt x="1780701" y="1175935"/>
                  <a:pt x="1772212" y="1190085"/>
                  <a:pt x="1770795" y="1199990"/>
                </a:cubicBezTo>
                <a:cubicBezTo>
                  <a:pt x="1766551" y="1199990"/>
                  <a:pt x="1773625" y="1188670"/>
                  <a:pt x="1769380" y="1190085"/>
                </a:cubicBezTo>
                <a:cubicBezTo>
                  <a:pt x="1773625" y="1185841"/>
                  <a:pt x="1773625" y="1181596"/>
                  <a:pt x="1776456" y="1171689"/>
                </a:cubicBezTo>
                <a:close/>
                <a:moveTo>
                  <a:pt x="1777871" y="1160369"/>
                </a:moveTo>
                <a:cubicBezTo>
                  <a:pt x="1776456" y="1160369"/>
                  <a:pt x="1775041" y="1161786"/>
                  <a:pt x="1773625" y="1161786"/>
                </a:cubicBezTo>
                <a:cubicBezTo>
                  <a:pt x="1773625" y="1171689"/>
                  <a:pt x="1770795" y="1180180"/>
                  <a:pt x="1769380" y="1188670"/>
                </a:cubicBezTo>
                <a:cubicBezTo>
                  <a:pt x="1769380" y="1190085"/>
                  <a:pt x="1769380" y="1190085"/>
                  <a:pt x="1769380" y="1190085"/>
                </a:cubicBezTo>
                <a:cubicBezTo>
                  <a:pt x="1767966" y="1195746"/>
                  <a:pt x="1766551" y="1199990"/>
                  <a:pt x="1765134" y="1205649"/>
                </a:cubicBezTo>
                <a:cubicBezTo>
                  <a:pt x="1765134" y="1207066"/>
                  <a:pt x="1766551" y="1208481"/>
                  <a:pt x="1767966" y="1205649"/>
                </a:cubicBezTo>
                <a:cubicBezTo>
                  <a:pt x="1770795" y="1205649"/>
                  <a:pt x="1763721" y="1215557"/>
                  <a:pt x="1769380" y="1212727"/>
                </a:cubicBezTo>
                <a:cubicBezTo>
                  <a:pt x="1767966" y="1215557"/>
                  <a:pt x="1767966" y="1211310"/>
                  <a:pt x="1766551" y="1211310"/>
                </a:cubicBezTo>
                <a:cubicBezTo>
                  <a:pt x="1765134" y="1228292"/>
                  <a:pt x="1756646" y="1246687"/>
                  <a:pt x="1755231" y="1263669"/>
                </a:cubicBezTo>
                <a:cubicBezTo>
                  <a:pt x="1753814" y="1260837"/>
                  <a:pt x="1752401" y="1260837"/>
                  <a:pt x="1750985" y="1265081"/>
                </a:cubicBezTo>
                <a:cubicBezTo>
                  <a:pt x="1753814" y="1266498"/>
                  <a:pt x="1750985" y="1279233"/>
                  <a:pt x="1755231" y="1273572"/>
                </a:cubicBezTo>
                <a:cubicBezTo>
                  <a:pt x="1756646" y="1276402"/>
                  <a:pt x="1753814" y="1284892"/>
                  <a:pt x="1752401" y="1286309"/>
                </a:cubicBezTo>
                <a:cubicBezTo>
                  <a:pt x="1752401" y="1289138"/>
                  <a:pt x="1753814" y="1289138"/>
                  <a:pt x="1758060" y="1290553"/>
                </a:cubicBezTo>
                <a:cubicBezTo>
                  <a:pt x="1760890" y="1279233"/>
                  <a:pt x="1765134" y="1263669"/>
                  <a:pt x="1759475" y="1265081"/>
                </a:cubicBezTo>
                <a:cubicBezTo>
                  <a:pt x="1760890" y="1260837"/>
                  <a:pt x="1763721" y="1265081"/>
                  <a:pt x="1765134" y="1259422"/>
                </a:cubicBezTo>
                <a:cubicBezTo>
                  <a:pt x="1765134" y="1248102"/>
                  <a:pt x="1763721" y="1241026"/>
                  <a:pt x="1767966" y="1218386"/>
                </a:cubicBezTo>
                <a:cubicBezTo>
                  <a:pt x="1770795" y="1219801"/>
                  <a:pt x="1765134" y="1229706"/>
                  <a:pt x="1767966" y="1231121"/>
                </a:cubicBezTo>
                <a:cubicBezTo>
                  <a:pt x="1769380" y="1226877"/>
                  <a:pt x="1773625" y="1205649"/>
                  <a:pt x="1770795" y="1201405"/>
                </a:cubicBezTo>
                <a:cubicBezTo>
                  <a:pt x="1772212" y="1199990"/>
                  <a:pt x="1773625" y="1201405"/>
                  <a:pt x="1776456" y="1195746"/>
                </a:cubicBezTo>
                <a:cubicBezTo>
                  <a:pt x="1775041" y="1190085"/>
                  <a:pt x="1777871" y="1183009"/>
                  <a:pt x="1779286" y="1177350"/>
                </a:cubicBezTo>
                <a:cubicBezTo>
                  <a:pt x="1780701" y="1171689"/>
                  <a:pt x="1780701" y="1164615"/>
                  <a:pt x="1777871" y="1160369"/>
                </a:cubicBezTo>
                <a:close/>
                <a:moveTo>
                  <a:pt x="1790606" y="1116503"/>
                </a:moveTo>
                <a:cubicBezTo>
                  <a:pt x="1789191" y="1116503"/>
                  <a:pt x="1787776" y="1117918"/>
                  <a:pt x="1787776" y="1117918"/>
                </a:cubicBezTo>
                <a:cubicBezTo>
                  <a:pt x="1787776" y="1119333"/>
                  <a:pt x="1787776" y="1122164"/>
                  <a:pt x="1787776" y="1123577"/>
                </a:cubicBezTo>
                <a:cubicBezTo>
                  <a:pt x="1787776" y="1122164"/>
                  <a:pt x="1789191" y="1119333"/>
                  <a:pt x="1790606" y="1116503"/>
                </a:cubicBezTo>
                <a:close/>
                <a:moveTo>
                  <a:pt x="1793436" y="1089617"/>
                </a:moveTo>
                <a:cubicBezTo>
                  <a:pt x="1792021" y="1093863"/>
                  <a:pt x="1792021" y="1096693"/>
                  <a:pt x="1790606" y="1099524"/>
                </a:cubicBezTo>
                <a:cubicBezTo>
                  <a:pt x="1790606" y="1102354"/>
                  <a:pt x="1792021" y="1106598"/>
                  <a:pt x="1792021" y="1109427"/>
                </a:cubicBezTo>
                <a:cubicBezTo>
                  <a:pt x="1792021" y="1102354"/>
                  <a:pt x="1793436" y="1098107"/>
                  <a:pt x="1793436" y="1089617"/>
                </a:cubicBezTo>
                <a:close/>
                <a:moveTo>
                  <a:pt x="1796265" y="1054242"/>
                </a:moveTo>
                <a:cubicBezTo>
                  <a:pt x="1794852" y="1055656"/>
                  <a:pt x="1794852" y="1055656"/>
                  <a:pt x="1794852" y="1057071"/>
                </a:cubicBezTo>
                <a:cubicBezTo>
                  <a:pt x="1794852" y="1057071"/>
                  <a:pt x="1794852" y="1058486"/>
                  <a:pt x="1794852" y="1058486"/>
                </a:cubicBezTo>
                <a:cubicBezTo>
                  <a:pt x="1794852" y="1058486"/>
                  <a:pt x="1794852" y="1059903"/>
                  <a:pt x="1794852" y="1059903"/>
                </a:cubicBezTo>
                <a:lnTo>
                  <a:pt x="1796178" y="1067870"/>
                </a:lnTo>
                <a:lnTo>
                  <a:pt x="1796051" y="1068068"/>
                </a:lnTo>
                <a:lnTo>
                  <a:pt x="1793436" y="1064147"/>
                </a:lnTo>
                <a:cubicBezTo>
                  <a:pt x="1792021" y="1068393"/>
                  <a:pt x="1790606" y="1072638"/>
                  <a:pt x="1790606" y="1078297"/>
                </a:cubicBezTo>
                <a:cubicBezTo>
                  <a:pt x="1792021" y="1078297"/>
                  <a:pt x="1792021" y="1081126"/>
                  <a:pt x="1792021" y="1083958"/>
                </a:cubicBezTo>
                <a:cubicBezTo>
                  <a:pt x="1793437" y="1076882"/>
                  <a:pt x="1792729" y="1074759"/>
                  <a:pt x="1792729" y="1073168"/>
                </a:cubicBezTo>
                <a:lnTo>
                  <a:pt x="1796051" y="1068068"/>
                </a:lnTo>
                <a:lnTo>
                  <a:pt x="1796265" y="1068393"/>
                </a:lnTo>
                <a:lnTo>
                  <a:pt x="1796178" y="1067870"/>
                </a:lnTo>
                <a:lnTo>
                  <a:pt x="1797682" y="1065562"/>
                </a:lnTo>
                <a:cubicBezTo>
                  <a:pt x="1799096" y="1058486"/>
                  <a:pt x="1796265" y="1058486"/>
                  <a:pt x="1796265" y="1054242"/>
                </a:cubicBezTo>
                <a:close/>
                <a:moveTo>
                  <a:pt x="1793436" y="994810"/>
                </a:moveTo>
                <a:cubicBezTo>
                  <a:pt x="1790606" y="996224"/>
                  <a:pt x="1789191" y="999054"/>
                  <a:pt x="1787776" y="1001885"/>
                </a:cubicBezTo>
                <a:cubicBezTo>
                  <a:pt x="1787776" y="1003300"/>
                  <a:pt x="1787776" y="1003300"/>
                  <a:pt x="1787776" y="1003300"/>
                </a:cubicBezTo>
                <a:cubicBezTo>
                  <a:pt x="1789191" y="1007545"/>
                  <a:pt x="1789191" y="1010374"/>
                  <a:pt x="1789191" y="1014620"/>
                </a:cubicBezTo>
                <a:cubicBezTo>
                  <a:pt x="1790606" y="1028772"/>
                  <a:pt x="1790606" y="1042922"/>
                  <a:pt x="1790606" y="1054242"/>
                </a:cubicBezTo>
                <a:cubicBezTo>
                  <a:pt x="1792021" y="1049995"/>
                  <a:pt x="1793436" y="1044336"/>
                  <a:pt x="1794852" y="1037261"/>
                </a:cubicBezTo>
                <a:cubicBezTo>
                  <a:pt x="1794852" y="1033016"/>
                  <a:pt x="1792021" y="1034431"/>
                  <a:pt x="1790606" y="1034431"/>
                </a:cubicBezTo>
                <a:cubicBezTo>
                  <a:pt x="1790606" y="1030185"/>
                  <a:pt x="1793436" y="1030185"/>
                  <a:pt x="1794852" y="1030185"/>
                </a:cubicBezTo>
                <a:cubicBezTo>
                  <a:pt x="1794852" y="1021696"/>
                  <a:pt x="1793436" y="1014620"/>
                  <a:pt x="1793436" y="1006130"/>
                </a:cubicBezTo>
                <a:cubicBezTo>
                  <a:pt x="1793436" y="1001885"/>
                  <a:pt x="1793436" y="999054"/>
                  <a:pt x="1793436" y="994810"/>
                </a:cubicBezTo>
                <a:close/>
                <a:moveTo>
                  <a:pt x="1827396" y="915569"/>
                </a:moveTo>
                <a:cubicBezTo>
                  <a:pt x="1825983" y="921228"/>
                  <a:pt x="1824566" y="931133"/>
                  <a:pt x="1830227" y="933963"/>
                </a:cubicBezTo>
                <a:cubicBezTo>
                  <a:pt x="1828813" y="925472"/>
                  <a:pt x="1828813" y="912737"/>
                  <a:pt x="1827396" y="915569"/>
                </a:cubicBezTo>
                <a:close/>
                <a:moveTo>
                  <a:pt x="1820322" y="894341"/>
                </a:moveTo>
                <a:cubicBezTo>
                  <a:pt x="1821737" y="901417"/>
                  <a:pt x="1821737" y="907078"/>
                  <a:pt x="1820322" y="912737"/>
                </a:cubicBezTo>
                <a:cubicBezTo>
                  <a:pt x="1820322" y="915569"/>
                  <a:pt x="1820322" y="916982"/>
                  <a:pt x="1820322" y="918398"/>
                </a:cubicBezTo>
                <a:cubicBezTo>
                  <a:pt x="1824566" y="912737"/>
                  <a:pt x="1827396" y="897171"/>
                  <a:pt x="1820322" y="894341"/>
                </a:cubicBezTo>
                <a:close/>
                <a:moveTo>
                  <a:pt x="1818907" y="878777"/>
                </a:moveTo>
                <a:cubicBezTo>
                  <a:pt x="1817492" y="883021"/>
                  <a:pt x="1818907" y="895758"/>
                  <a:pt x="1823152" y="891512"/>
                </a:cubicBezTo>
                <a:cubicBezTo>
                  <a:pt x="1821737" y="885851"/>
                  <a:pt x="1820322" y="881607"/>
                  <a:pt x="1818907" y="878777"/>
                </a:cubicBezTo>
                <a:close/>
                <a:moveTo>
                  <a:pt x="1820322" y="866040"/>
                </a:moveTo>
                <a:cubicBezTo>
                  <a:pt x="1818907" y="868872"/>
                  <a:pt x="1817492" y="870286"/>
                  <a:pt x="1817492" y="871701"/>
                </a:cubicBezTo>
                <a:cubicBezTo>
                  <a:pt x="1817492" y="873118"/>
                  <a:pt x="1817492" y="873118"/>
                  <a:pt x="1818907" y="874531"/>
                </a:cubicBezTo>
                <a:cubicBezTo>
                  <a:pt x="1820322" y="873118"/>
                  <a:pt x="1820322" y="870286"/>
                  <a:pt x="1820322" y="866040"/>
                </a:cubicBezTo>
                <a:close/>
                <a:moveTo>
                  <a:pt x="1814663" y="846231"/>
                </a:moveTo>
                <a:cubicBezTo>
                  <a:pt x="1814663" y="847646"/>
                  <a:pt x="1814663" y="847646"/>
                  <a:pt x="1814663" y="849061"/>
                </a:cubicBezTo>
                <a:cubicBezTo>
                  <a:pt x="1816076" y="850476"/>
                  <a:pt x="1816076" y="850476"/>
                  <a:pt x="1817492" y="850476"/>
                </a:cubicBezTo>
                <a:cubicBezTo>
                  <a:pt x="1816076" y="849061"/>
                  <a:pt x="1816076" y="847646"/>
                  <a:pt x="1814663" y="846231"/>
                </a:cubicBezTo>
                <a:close/>
                <a:moveTo>
                  <a:pt x="1804756" y="822176"/>
                </a:moveTo>
                <a:cubicBezTo>
                  <a:pt x="1801926" y="822176"/>
                  <a:pt x="1799096" y="825006"/>
                  <a:pt x="1800511" y="827836"/>
                </a:cubicBezTo>
                <a:cubicBezTo>
                  <a:pt x="1800511" y="827836"/>
                  <a:pt x="1800511" y="829250"/>
                  <a:pt x="1801926" y="830665"/>
                </a:cubicBezTo>
                <a:cubicBezTo>
                  <a:pt x="1803343" y="832080"/>
                  <a:pt x="1804756" y="833497"/>
                  <a:pt x="1806172" y="834909"/>
                </a:cubicBezTo>
                <a:cubicBezTo>
                  <a:pt x="1806172" y="836326"/>
                  <a:pt x="1806172" y="836326"/>
                  <a:pt x="1806172" y="837741"/>
                </a:cubicBezTo>
                <a:cubicBezTo>
                  <a:pt x="1807587" y="839156"/>
                  <a:pt x="1807587" y="840570"/>
                  <a:pt x="1809002" y="841987"/>
                </a:cubicBezTo>
                <a:cubicBezTo>
                  <a:pt x="1809002" y="841987"/>
                  <a:pt x="1810417" y="840570"/>
                  <a:pt x="1810417" y="837741"/>
                </a:cubicBezTo>
                <a:cubicBezTo>
                  <a:pt x="1809002" y="839156"/>
                  <a:pt x="1804756" y="832080"/>
                  <a:pt x="1807587" y="825006"/>
                </a:cubicBezTo>
                <a:cubicBezTo>
                  <a:pt x="1806172" y="825006"/>
                  <a:pt x="1804756" y="823589"/>
                  <a:pt x="1804756" y="822176"/>
                </a:cubicBezTo>
                <a:close/>
                <a:moveTo>
                  <a:pt x="1799096" y="783968"/>
                </a:moveTo>
                <a:cubicBezTo>
                  <a:pt x="1796265" y="783968"/>
                  <a:pt x="1797682" y="786799"/>
                  <a:pt x="1796265" y="791046"/>
                </a:cubicBezTo>
                <a:cubicBezTo>
                  <a:pt x="1797682" y="791046"/>
                  <a:pt x="1797682" y="792459"/>
                  <a:pt x="1799096" y="793875"/>
                </a:cubicBezTo>
                <a:cubicBezTo>
                  <a:pt x="1800511" y="793875"/>
                  <a:pt x="1800511" y="793875"/>
                  <a:pt x="1800511" y="793875"/>
                </a:cubicBezTo>
                <a:cubicBezTo>
                  <a:pt x="1800511" y="791046"/>
                  <a:pt x="1800511" y="788214"/>
                  <a:pt x="1799096" y="783968"/>
                </a:cubicBezTo>
                <a:close/>
                <a:moveTo>
                  <a:pt x="1790606" y="759915"/>
                </a:moveTo>
                <a:cubicBezTo>
                  <a:pt x="1790606" y="759915"/>
                  <a:pt x="1790606" y="761328"/>
                  <a:pt x="1790606" y="762744"/>
                </a:cubicBezTo>
                <a:cubicBezTo>
                  <a:pt x="1792021" y="769818"/>
                  <a:pt x="1793436" y="776894"/>
                  <a:pt x="1794852" y="782555"/>
                </a:cubicBezTo>
                <a:cubicBezTo>
                  <a:pt x="1796265" y="779724"/>
                  <a:pt x="1797682" y="778309"/>
                  <a:pt x="1796265" y="772648"/>
                </a:cubicBezTo>
                <a:cubicBezTo>
                  <a:pt x="1790606" y="772648"/>
                  <a:pt x="1796265" y="774064"/>
                  <a:pt x="1790606" y="759915"/>
                </a:cubicBezTo>
                <a:close/>
                <a:moveTo>
                  <a:pt x="1799096" y="748593"/>
                </a:moveTo>
                <a:cubicBezTo>
                  <a:pt x="1797682" y="750008"/>
                  <a:pt x="1797682" y="751424"/>
                  <a:pt x="1796265" y="751424"/>
                </a:cubicBezTo>
                <a:cubicBezTo>
                  <a:pt x="1797682" y="754254"/>
                  <a:pt x="1799096" y="755669"/>
                  <a:pt x="1799096" y="758498"/>
                </a:cubicBezTo>
                <a:cubicBezTo>
                  <a:pt x="1797682" y="758498"/>
                  <a:pt x="1793436" y="750008"/>
                  <a:pt x="1794852" y="757083"/>
                </a:cubicBezTo>
                <a:cubicBezTo>
                  <a:pt x="1799096" y="758498"/>
                  <a:pt x="1796265" y="764159"/>
                  <a:pt x="1797682" y="768404"/>
                </a:cubicBezTo>
                <a:lnTo>
                  <a:pt x="1801926" y="766989"/>
                </a:lnTo>
                <a:cubicBezTo>
                  <a:pt x="1801926" y="759915"/>
                  <a:pt x="1800511" y="754254"/>
                  <a:pt x="1799096" y="748593"/>
                </a:cubicBezTo>
                <a:close/>
                <a:moveTo>
                  <a:pt x="1792021" y="720293"/>
                </a:moveTo>
                <a:cubicBezTo>
                  <a:pt x="1790606" y="720293"/>
                  <a:pt x="1790606" y="721706"/>
                  <a:pt x="1789191" y="721706"/>
                </a:cubicBezTo>
                <a:cubicBezTo>
                  <a:pt x="1789191" y="724538"/>
                  <a:pt x="1790606" y="728784"/>
                  <a:pt x="1792021" y="728784"/>
                </a:cubicBezTo>
                <a:cubicBezTo>
                  <a:pt x="1792021" y="724538"/>
                  <a:pt x="1794852" y="725953"/>
                  <a:pt x="1792021" y="720293"/>
                </a:cubicBezTo>
                <a:close/>
                <a:moveTo>
                  <a:pt x="1772212" y="706142"/>
                </a:moveTo>
                <a:cubicBezTo>
                  <a:pt x="1772212" y="706142"/>
                  <a:pt x="1770795" y="707557"/>
                  <a:pt x="1770795" y="707557"/>
                </a:cubicBezTo>
                <a:cubicBezTo>
                  <a:pt x="1770795" y="711803"/>
                  <a:pt x="1775041" y="714632"/>
                  <a:pt x="1775041" y="717462"/>
                </a:cubicBezTo>
                <a:cubicBezTo>
                  <a:pt x="1776456" y="720293"/>
                  <a:pt x="1773625" y="724538"/>
                  <a:pt x="1772212" y="727367"/>
                </a:cubicBezTo>
                <a:cubicBezTo>
                  <a:pt x="1772212" y="728784"/>
                  <a:pt x="1773625" y="731614"/>
                  <a:pt x="1775041" y="731614"/>
                </a:cubicBezTo>
                <a:cubicBezTo>
                  <a:pt x="1779286" y="731614"/>
                  <a:pt x="1782115" y="731614"/>
                  <a:pt x="1786362" y="731614"/>
                </a:cubicBezTo>
                <a:cubicBezTo>
                  <a:pt x="1784945" y="730197"/>
                  <a:pt x="1784945" y="728784"/>
                  <a:pt x="1784945" y="727367"/>
                </a:cubicBezTo>
                <a:cubicBezTo>
                  <a:pt x="1777871" y="721706"/>
                  <a:pt x="1783532" y="718877"/>
                  <a:pt x="1786362" y="728784"/>
                </a:cubicBezTo>
                <a:cubicBezTo>
                  <a:pt x="1786362" y="728784"/>
                  <a:pt x="1786362" y="725953"/>
                  <a:pt x="1787776" y="725953"/>
                </a:cubicBezTo>
                <a:cubicBezTo>
                  <a:pt x="1787776" y="724538"/>
                  <a:pt x="1786362" y="721706"/>
                  <a:pt x="1786362" y="720293"/>
                </a:cubicBezTo>
                <a:cubicBezTo>
                  <a:pt x="1784945" y="720293"/>
                  <a:pt x="1782115" y="720293"/>
                  <a:pt x="1782115" y="717462"/>
                </a:cubicBezTo>
                <a:cubicBezTo>
                  <a:pt x="1780701" y="711803"/>
                  <a:pt x="1777871" y="708973"/>
                  <a:pt x="1773625" y="706142"/>
                </a:cubicBezTo>
                <a:cubicBezTo>
                  <a:pt x="1773625" y="706142"/>
                  <a:pt x="1772212" y="706142"/>
                  <a:pt x="1772212" y="706142"/>
                </a:cubicBezTo>
                <a:close/>
                <a:moveTo>
                  <a:pt x="1725515" y="621240"/>
                </a:moveTo>
                <a:cubicBezTo>
                  <a:pt x="1725515" y="622655"/>
                  <a:pt x="1725515" y="624070"/>
                  <a:pt x="1725515" y="625484"/>
                </a:cubicBezTo>
                <a:cubicBezTo>
                  <a:pt x="1726930" y="626901"/>
                  <a:pt x="1726930" y="629731"/>
                  <a:pt x="1728344" y="631145"/>
                </a:cubicBezTo>
                <a:cubicBezTo>
                  <a:pt x="1729759" y="629731"/>
                  <a:pt x="1731174" y="631145"/>
                  <a:pt x="1732591" y="631145"/>
                </a:cubicBezTo>
                <a:cubicBezTo>
                  <a:pt x="1729759" y="628314"/>
                  <a:pt x="1726930" y="624070"/>
                  <a:pt x="1725515" y="621240"/>
                </a:cubicBezTo>
                <a:close/>
                <a:moveTo>
                  <a:pt x="157915" y="598874"/>
                </a:moveTo>
                <a:cubicBezTo>
                  <a:pt x="160504" y="598874"/>
                  <a:pt x="161801" y="600168"/>
                  <a:pt x="161801" y="601463"/>
                </a:cubicBezTo>
                <a:cubicBezTo>
                  <a:pt x="160504" y="601463"/>
                  <a:pt x="159210" y="600168"/>
                  <a:pt x="157915" y="600168"/>
                </a:cubicBezTo>
                <a:cubicBezTo>
                  <a:pt x="157915" y="600168"/>
                  <a:pt x="157915" y="598874"/>
                  <a:pt x="157915" y="598874"/>
                </a:cubicBezTo>
                <a:close/>
                <a:moveTo>
                  <a:pt x="1677403" y="585863"/>
                </a:moveTo>
                <a:cubicBezTo>
                  <a:pt x="1673158" y="588693"/>
                  <a:pt x="1673158" y="592939"/>
                  <a:pt x="1675988" y="595770"/>
                </a:cubicBezTo>
                <a:cubicBezTo>
                  <a:pt x="1681649" y="601429"/>
                  <a:pt x="1684479" y="604259"/>
                  <a:pt x="1690140" y="602844"/>
                </a:cubicBezTo>
                <a:cubicBezTo>
                  <a:pt x="1685893" y="595770"/>
                  <a:pt x="1683064" y="590109"/>
                  <a:pt x="1678819" y="585863"/>
                </a:cubicBezTo>
                <a:cubicBezTo>
                  <a:pt x="1677403" y="585863"/>
                  <a:pt x="1677403" y="585863"/>
                  <a:pt x="1677403" y="585863"/>
                </a:cubicBezTo>
                <a:close/>
                <a:moveTo>
                  <a:pt x="1690511" y="539279"/>
                </a:moveTo>
                <a:cubicBezTo>
                  <a:pt x="1694397" y="539279"/>
                  <a:pt x="1696990" y="547052"/>
                  <a:pt x="1700875" y="545757"/>
                </a:cubicBezTo>
                <a:cubicBezTo>
                  <a:pt x="1700875" y="553530"/>
                  <a:pt x="1691806" y="537984"/>
                  <a:pt x="1693102" y="549643"/>
                </a:cubicBezTo>
                <a:cubicBezTo>
                  <a:pt x="1689217" y="544461"/>
                  <a:pt x="1695693" y="545757"/>
                  <a:pt x="1690511" y="539279"/>
                </a:cubicBezTo>
                <a:close/>
                <a:moveTo>
                  <a:pt x="260001" y="453173"/>
                </a:moveTo>
                <a:lnTo>
                  <a:pt x="241143" y="478321"/>
                </a:lnTo>
                <a:cubicBezTo>
                  <a:pt x="232653" y="488226"/>
                  <a:pt x="222747" y="498132"/>
                  <a:pt x="212842" y="508037"/>
                </a:cubicBezTo>
                <a:cubicBezTo>
                  <a:pt x="212842" y="493887"/>
                  <a:pt x="226992" y="491056"/>
                  <a:pt x="234067" y="482567"/>
                </a:cubicBezTo>
                <a:close/>
                <a:moveTo>
                  <a:pt x="332810" y="451183"/>
                </a:moveTo>
                <a:cubicBezTo>
                  <a:pt x="332810" y="453774"/>
                  <a:pt x="332810" y="455069"/>
                  <a:pt x="332810" y="456363"/>
                </a:cubicBezTo>
                <a:cubicBezTo>
                  <a:pt x="331514" y="456363"/>
                  <a:pt x="330219" y="456363"/>
                  <a:pt x="330219" y="455069"/>
                </a:cubicBezTo>
                <a:cubicBezTo>
                  <a:pt x="328923" y="452478"/>
                  <a:pt x="331514" y="452478"/>
                  <a:pt x="332810" y="451183"/>
                </a:cubicBezTo>
                <a:close/>
                <a:moveTo>
                  <a:pt x="335401" y="448592"/>
                </a:moveTo>
                <a:cubicBezTo>
                  <a:pt x="336696" y="447296"/>
                  <a:pt x="337990" y="448592"/>
                  <a:pt x="337990" y="451183"/>
                </a:cubicBezTo>
                <a:cubicBezTo>
                  <a:pt x="336696" y="452478"/>
                  <a:pt x="335401" y="452478"/>
                  <a:pt x="334105" y="452478"/>
                </a:cubicBezTo>
                <a:cubicBezTo>
                  <a:pt x="334105" y="451183"/>
                  <a:pt x="334105" y="448592"/>
                  <a:pt x="335401" y="448592"/>
                </a:cubicBezTo>
                <a:close/>
                <a:moveTo>
                  <a:pt x="264081" y="448551"/>
                </a:moveTo>
                <a:lnTo>
                  <a:pt x="260001" y="453173"/>
                </a:lnTo>
                <a:lnTo>
                  <a:pt x="262367" y="450020"/>
                </a:lnTo>
                <a:close/>
                <a:moveTo>
                  <a:pt x="1571276" y="410398"/>
                </a:moveTo>
                <a:cubicBezTo>
                  <a:pt x="1574105" y="417474"/>
                  <a:pt x="1575520" y="423135"/>
                  <a:pt x="1581181" y="424550"/>
                </a:cubicBezTo>
                <a:cubicBezTo>
                  <a:pt x="1581181" y="423135"/>
                  <a:pt x="1581181" y="423135"/>
                  <a:pt x="1581181" y="423135"/>
                </a:cubicBezTo>
                <a:cubicBezTo>
                  <a:pt x="1579766" y="421718"/>
                  <a:pt x="1579766" y="421718"/>
                  <a:pt x="1578349" y="420306"/>
                </a:cubicBezTo>
                <a:cubicBezTo>
                  <a:pt x="1575520" y="417474"/>
                  <a:pt x="1572690" y="414645"/>
                  <a:pt x="1571276" y="410398"/>
                </a:cubicBezTo>
                <a:close/>
                <a:moveTo>
                  <a:pt x="1605007" y="378635"/>
                </a:moveTo>
                <a:lnTo>
                  <a:pt x="1608894" y="383817"/>
                </a:lnTo>
                <a:cubicBezTo>
                  <a:pt x="1610189" y="386408"/>
                  <a:pt x="1606303" y="388997"/>
                  <a:pt x="1602416" y="383817"/>
                </a:cubicBezTo>
                <a:cubicBezTo>
                  <a:pt x="1606303" y="382523"/>
                  <a:pt x="1603710" y="379932"/>
                  <a:pt x="1605007" y="378635"/>
                </a:cubicBezTo>
                <a:close/>
                <a:moveTo>
                  <a:pt x="1469237" y="336556"/>
                </a:moveTo>
                <a:lnTo>
                  <a:pt x="1470273" y="337179"/>
                </a:lnTo>
                <a:cubicBezTo>
                  <a:pt x="1468978" y="338474"/>
                  <a:pt x="1468978" y="339770"/>
                  <a:pt x="1470273" y="342359"/>
                </a:cubicBezTo>
                <a:close/>
                <a:moveTo>
                  <a:pt x="1462500" y="324224"/>
                </a:moveTo>
                <a:cubicBezTo>
                  <a:pt x="1463794" y="324224"/>
                  <a:pt x="1466385" y="326815"/>
                  <a:pt x="1465091" y="324224"/>
                </a:cubicBezTo>
                <a:cubicBezTo>
                  <a:pt x="1464444" y="327462"/>
                  <a:pt x="1466711" y="330377"/>
                  <a:pt x="1468653" y="333292"/>
                </a:cubicBezTo>
                <a:lnTo>
                  <a:pt x="1469237" y="336556"/>
                </a:lnTo>
                <a:lnTo>
                  <a:pt x="1463794" y="333292"/>
                </a:lnTo>
                <a:cubicBezTo>
                  <a:pt x="1463794" y="330703"/>
                  <a:pt x="1465091" y="328112"/>
                  <a:pt x="1462500" y="324224"/>
                </a:cubicBezTo>
                <a:close/>
                <a:moveTo>
                  <a:pt x="1450841" y="313858"/>
                </a:moveTo>
                <a:cubicBezTo>
                  <a:pt x="1453432" y="315155"/>
                  <a:pt x="1458616" y="322926"/>
                  <a:pt x="1459911" y="321631"/>
                </a:cubicBezTo>
                <a:lnTo>
                  <a:pt x="1454161" y="317650"/>
                </a:lnTo>
                <a:close/>
                <a:moveTo>
                  <a:pt x="1557072" y="312562"/>
                </a:moveTo>
                <a:cubicBezTo>
                  <a:pt x="1555778" y="313858"/>
                  <a:pt x="1554481" y="313858"/>
                  <a:pt x="1555778" y="316449"/>
                </a:cubicBezTo>
                <a:cubicBezTo>
                  <a:pt x="1557072" y="311267"/>
                  <a:pt x="1563549" y="325517"/>
                  <a:pt x="1564845" y="320335"/>
                </a:cubicBezTo>
                <a:cubicBezTo>
                  <a:pt x="1562254" y="316449"/>
                  <a:pt x="1559663" y="313858"/>
                  <a:pt x="1557072" y="312562"/>
                </a:cubicBezTo>
                <a:close/>
                <a:moveTo>
                  <a:pt x="740649" y="311347"/>
                </a:moveTo>
                <a:cubicBezTo>
                  <a:pt x="734988" y="311347"/>
                  <a:pt x="729329" y="311347"/>
                  <a:pt x="722255" y="312762"/>
                </a:cubicBezTo>
                <a:cubicBezTo>
                  <a:pt x="713764" y="314176"/>
                  <a:pt x="705274" y="317006"/>
                  <a:pt x="695369" y="319836"/>
                </a:cubicBezTo>
                <a:cubicBezTo>
                  <a:pt x="698198" y="322667"/>
                  <a:pt x="701028" y="325497"/>
                  <a:pt x="705274" y="321252"/>
                </a:cubicBezTo>
                <a:cubicBezTo>
                  <a:pt x="712348" y="315591"/>
                  <a:pt x="723668" y="322667"/>
                  <a:pt x="729329" y="314176"/>
                </a:cubicBezTo>
                <a:cubicBezTo>
                  <a:pt x="730744" y="312762"/>
                  <a:pt x="733575" y="312762"/>
                  <a:pt x="734988" y="312762"/>
                </a:cubicBezTo>
                <a:cubicBezTo>
                  <a:pt x="737820" y="312762"/>
                  <a:pt x="739234" y="312762"/>
                  <a:pt x="740649" y="311347"/>
                </a:cubicBezTo>
                <a:close/>
                <a:moveTo>
                  <a:pt x="777441" y="304271"/>
                </a:moveTo>
                <a:cubicBezTo>
                  <a:pt x="771780" y="304271"/>
                  <a:pt x="764706" y="305686"/>
                  <a:pt x="757630" y="307103"/>
                </a:cubicBezTo>
                <a:cubicBezTo>
                  <a:pt x="761875" y="312762"/>
                  <a:pt x="764706" y="312762"/>
                  <a:pt x="771780" y="308515"/>
                </a:cubicBezTo>
                <a:cubicBezTo>
                  <a:pt x="773197" y="308515"/>
                  <a:pt x="774609" y="307103"/>
                  <a:pt x="776026" y="307103"/>
                </a:cubicBezTo>
                <a:cubicBezTo>
                  <a:pt x="778856" y="312762"/>
                  <a:pt x="781685" y="314176"/>
                  <a:pt x="785930" y="311347"/>
                </a:cubicBezTo>
                <a:cubicBezTo>
                  <a:pt x="788761" y="309932"/>
                  <a:pt x="791591" y="307103"/>
                  <a:pt x="793005" y="304271"/>
                </a:cubicBezTo>
                <a:cubicBezTo>
                  <a:pt x="788761" y="304271"/>
                  <a:pt x="785930" y="304271"/>
                  <a:pt x="781685" y="304271"/>
                </a:cubicBezTo>
                <a:cubicBezTo>
                  <a:pt x="781685" y="305686"/>
                  <a:pt x="780270" y="307103"/>
                  <a:pt x="777441" y="307103"/>
                </a:cubicBezTo>
                <a:cubicBezTo>
                  <a:pt x="777441" y="305686"/>
                  <a:pt x="777441" y="305686"/>
                  <a:pt x="777441" y="304271"/>
                </a:cubicBezTo>
                <a:close/>
                <a:moveTo>
                  <a:pt x="809986" y="298612"/>
                </a:moveTo>
                <a:cubicBezTo>
                  <a:pt x="804327" y="298612"/>
                  <a:pt x="800081" y="300025"/>
                  <a:pt x="794420" y="301442"/>
                </a:cubicBezTo>
                <a:cubicBezTo>
                  <a:pt x="797250" y="301442"/>
                  <a:pt x="800081" y="301442"/>
                  <a:pt x="801496" y="301442"/>
                </a:cubicBezTo>
                <a:cubicBezTo>
                  <a:pt x="801496" y="301442"/>
                  <a:pt x="802911" y="301442"/>
                  <a:pt x="802911" y="301442"/>
                </a:cubicBezTo>
                <a:cubicBezTo>
                  <a:pt x="805740" y="301442"/>
                  <a:pt x="808572" y="300025"/>
                  <a:pt x="809986" y="298612"/>
                </a:cubicBezTo>
                <a:close/>
                <a:moveTo>
                  <a:pt x="1426226" y="298312"/>
                </a:moveTo>
                <a:lnTo>
                  <a:pt x="1454161" y="317650"/>
                </a:lnTo>
                <a:lnTo>
                  <a:pt x="1459911" y="324222"/>
                </a:lnTo>
                <a:cubicBezTo>
                  <a:pt x="1452138" y="320335"/>
                  <a:pt x="1432704" y="306085"/>
                  <a:pt x="1426226" y="298312"/>
                </a:cubicBezTo>
                <a:close/>
                <a:moveTo>
                  <a:pt x="525842" y="291834"/>
                </a:moveTo>
                <a:cubicBezTo>
                  <a:pt x="520658" y="297018"/>
                  <a:pt x="519364" y="294427"/>
                  <a:pt x="514182" y="297018"/>
                </a:cubicBezTo>
                <a:cubicBezTo>
                  <a:pt x="511591" y="294427"/>
                  <a:pt x="525842" y="289243"/>
                  <a:pt x="525842" y="291834"/>
                </a:cubicBezTo>
                <a:close/>
                <a:moveTo>
                  <a:pt x="1523389" y="290539"/>
                </a:moveTo>
                <a:cubicBezTo>
                  <a:pt x="1529866" y="297018"/>
                  <a:pt x="1531162" y="303494"/>
                  <a:pt x="1528571" y="307380"/>
                </a:cubicBezTo>
                <a:cubicBezTo>
                  <a:pt x="1528571" y="300903"/>
                  <a:pt x="1519502" y="293130"/>
                  <a:pt x="1523389" y="290539"/>
                </a:cubicBezTo>
                <a:close/>
                <a:moveTo>
                  <a:pt x="1395132" y="267220"/>
                </a:moveTo>
                <a:cubicBezTo>
                  <a:pt x="1397723" y="265926"/>
                  <a:pt x="1400314" y="267220"/>
                  <a:pt x="1401611" y="267220"/>
                </a:cubicBezTo>
                <a:cubicBezTo>
                  <a:pt x="1399020" y="273699"/>
                  <a:pt x="1424929" y="290539"/>
                  <a:pt x="1432702" y="294427"/>
                </a:cubicBezTo>
                <a:cubicBezTo>
                  <a:pt x="1435292" y="297018"/>
                  <a:pt x="1439179" y="300903"/>
                  <a:pt x="1436588" y="302198"/>
                </a:cubicBezTo>
                <a:cubicBezTo>
                  <a:pt x="1431406" y="295721"/>
                  <a:pt x="1428815" y="297018"/>
                  <a:pt x="1423633" y="293130"/>
                </a:cubicBezTo>
                <a:cubicBezTo>
                  <a:pt x="1423633" y="294427"/>
                  <a:pt x="1424929" y="295721"/>
                  <a:pt x="1426224" y="297018"/>
                </a:cubicBezTo>
                <a:cubicBezTo>
                  <a:pt x="1414565" y="295721"/>
                  <a:pt x="1404202" y="277584"/>
                  <a:pt x="1395132" y="267220"/>
                </a:cubicBezTo>
                <a:close/>
                <a:moveTo>
                  <a:pt x="1357564" y="260742"/>
                </a:moveTo>
                <a:cubicBezTo>
                  <a:pt x="1361451" y="262038"/>
                  <a:pt x="1371815" y="271106"/>
                  <a:pt x="1371815" y="273697"/>
                </a:cubicBezTo>
                <a:cubicBezTo>
                  <a:pt x="1367928" y="269811"/>
                  <a:pt x="1362746" y="264629"/>
                  <a:pt x="1357564" y="260742"/>
                </a:cubicBezTo>
                <a:close/>
                <a:moveTo>
                  <a:pt x="1380883" y="254265"/>
                </a:moveTo>
                <a:cubicBezTo>
                  <a:pt x="1382179" y="255562"/>
                  <a:pt x="1382179" y="255562"/>
                  <a:pt x="1383474" y="256856"/>
                </a:cubicBezTo>
                <a:cubicBezTo>
                  <a:pt x="1386065" y="258153"/>
                  <a:pt x="1387361" y="256856"/>
                  <a:pt x="1388656" y="256856"/>
                </a:cubicBezTo>
                <a:cubicBezTo>
                  <a:pt x="1389952" y="258153"/>
                  <a:pt x="1388656" y="259447"/>
                  <a:pt x="1387361" y="258153"/>
                </a:cubicBezTo>
                <a:cubicBezTo>
                  <a:pt x="1386065" y="260744"/>
                  <a:pt x="1388656" y="260744"/>
                  <a:pt x="1392543" y="263335"/>
                </a:cubicBezTo>
                <a:cubicBezTo>
                  <a:pt x="1397725" y="268515"/>
                  <a:pt x="1386065" y="258153"/>
                  <a:pt x="1387361" y="263335"/>
                </a:cubicBezTo>
                <a:cubicBezTo>
                  <a:pt x="1382179" y="259447"/>
                  <a:pt x="1378292" y="256856"/>
                  <a:pt x="1380883" y="254265"/>
                </a:cubicBezTo>
                <a:close/>
                <a:moveTo>
                  <a:pt x="1471567" y="230946"/>
                </a:moveTo>
                <a:cubicBezTo>
                  <a:pt x="1475455" y="236128"/>
                  <a:pt x="1479340" y="237425"/>
                  <a:pt x="1484522" y="236128"/>
                </a:cubicBezTo>
                <a:cubicBezTo>
                  <a:pt x="1494886" y="246492"/>
                  <a:pt x="1497477" y="250380"/>
                  <a:pt x="1509138" y="258151"/>
                </a:cubicBezTo>
                <a:cubicBezTo>
                  <a:pt x="1509138" y="255560"/>
                  <a:pt x="1510432" y="252969"/>
                  <a:pt x="1507841" y="250380"/>
                </a:cubicBezTo>
                <a:cubicBezTo>
                  <a:pt x="1510432" y="250380"/>
                  <a:pt x="1511729" y="252969"/>
                  <a:pt x="1516911" y="256856"/>
                </a:cubicBezTo>
                <a:cubicBezTo>
                  <a:pt x="1515614" y="262038"/>
                  <a:pt x="1516911" y="267220"/>
                  <a:pt x="1519502" y="273697"/>
                </a:cubicBezTo>
                <a:cubicBezTo>
                  <a:pt x="1524684" y="278879"/>
                  <a:pt x="1533753" y="278879"/>
                  <a:pt x="1533753" y="286652"/>
                </a:cubicBezTo>
                <a:cubicBezTo>
                  <a:pt x="1536344" y="287948"/>
                  <a:pt x="1538935" y="285357"/>
                  <a:pt x="1541526" y="284061"/>
                </a:cubicBezTo>
                <a:cubicBezTo>
                  <a:pt x="1545412" y="291834"/>
                  <a:pt x="1549299" y="286652"/>
                  <a:pt x="1550594" y="293130"/>
                </a:cubicBezTo>
                <a:cubicBezTo>
                  <a:pt x="1551890" y="291834"/>
                  <a:pt x="1551890" y="290539"/>
                  <a:pt x="1548005" y="286652"/>
                </a:cubicBezTo>
                <a:cubicBezTo>
                  <a:pt x="1550594" y="284061"/>
                  <a:pt x="1557072" y="297016"/>
                  <a:pt x="1559663" y="295721"/>
                </a:cubicBezTo>
                <a:cubicBezTo>
                  <a:pt x="1563549" y="300903"/>
                  <a:pt x="1555778" y="295721"/>
                  <a:pt x="1553187" y="293130"/>
                </a:cubicBezTo>
                <a:cubicBezTo>
                  <a:pt x="1553187" y="295721"/>
                  <a:pt x="1551890" y="297016"/>
                  <a:pt x="1554481" y="300903"/>
                </a:cubicBezTo>
                <a:cubicBezTo>
                  <a:pt x="1557072" y="303494"/>
                  <a:pt x="1558367" y="300903"/>
                  <a:pt x="1559663" y="299607"/>
                </a:cubicBezTo>
                <a:cubicBezTo>
                  <a:pt x="1564845" y="306085"/>
                  <a:pt x="1567436" y="315155"/>
                  <a:pt x="1572618" y="311267"/>
                </a:cubicBezTo>
                <a:cubicBezTo>
                  <a:pt x="1576504" y="322926"/>
                  <a:pt x="1586870" y="330699"/>
                  <a:pt x="1592052" y="339768"/>
                </a:cubicBezTo>
                <a:cubicBezTo>
                  <a:pt x="1594643" y="341065"/>
                  <a:pt x="1595937" y="339768"/>
                  <a:pt x="1593346" y="335881"/>
                </a:cubicBezTo>
                <a:cubicBezTo>
                  <a:pt x="1599825" y="338474"/>
                  <a:pt x="1602414" y="347541"/>
                  <a:pt x="1603710" y="347541"/>
                </a:cubicBezTo>
                <a:cubicBezTo>
                  <a:pt x="1605007" y="350132"/>
                  <a:pt x="1603710" y="350132"/>
                  <a:pt x="1602414" y="351429"/>
                </a:cubicBezTo>
                <a:cubicBezTo>
                  <a:pt x="1607598" y="356611"/>
                  <a:pt x="1606301" y="360498"/>
                  <a:pt x="1610189" y="359202"/>
                </a:cubicBezTo>
                <a:cubicBezTo>
                  <a:pt x="1608892" y="364384"/>
                  <a:pt x="1616667" y="374748"/>
                  <a:pt x="1615371" y="379930"/>
                </a:cubicBezTo>
                <a:cubicBezTo>
                  <a:pt x="1612780" y="376044"/>
                  <a:pt x="1608892" y="363089"/>
                  <a:pt x="1605007" y="368271"/>
                </a:cubicBezTo>
                <a:cubicBezTo>
                  <a:pt x="1603710" y="365680"/>
                  <a:pt x="1605007" y="365680"/>
                  <a:pt x="1606301" y="364384"/>
                </a:cubicBezTo>
                <a:cubicBezTo>
                  <a:pt x="1603710" y="361793"/>
                  <a:pt x="1601119" y="359202"/>
                  <a:pt x="1597232" y="355314"/>
                </a:cubicBezTo>
                <a:cubicBezTo>
                  <a:pt x="1597232" y="351429"/>
                  <a:pt x="1595937" y="347541"/>
                  <a:pt x="1594643" y="343656"/>
                </a:cubicBezTo>
                <a:cubicBezTo>
                  <a:pt x="1590755" y="339768"/>
                  <a:pt x="1594643" y="347541"/>
                  <a:pt x="1590755" y="346247"/>
                </a:cubicBezTo>
                <a:cubicBezTo>
                  <a:pt x="1590755" y="338474"/>
                  <a:pt x="1584277" y="341065"/>
                  <a:pt x="1582982" y="339768"/>
                </a:cubicBezTo>
                <a:cubicBezTo>
                  <a:pt x="1581688" y="346247"/>
                  <a:pt x="1592052" y="363089"/>
                  <a:pt x="1602414" y="372157"/>
                </a:cubicBezTo>
                <a:cubicBezTo>
                  <a:pt x="1599825" y="373453"/>
                  <a:pt x="1599825" y="372157"/>
                  <a:pt x="1598528" y="376044"/>
                </a:cubicBezTo>
                <a:cubicBezTo>
                  <a:pt x="1599825" y="365680"/>
                  <a:pt x="1581688" y="361793"/>
                  <a:pt x="1580391" y="348838"/>
                </a:cubicBezTo>
                <a:cubicBezTo>
                  <a:pt x="1567436" y="338474"/>
                  <a:pt x="1553187" y="322926"/>
                  <a:pt x="1540232" y="307380"/>
                </a:cubicBezTo>
                <a:cubicBezTo>
                  <a:pt x="1533753" y="299607"/>
                  <a:pt x="1527275" y="291834"/>
                  <a:pt x="1520798" y="284061"/>
                </a:cubicBezTo>
                <a:cubicBezTo>
                  <a:pt x="1516911" y="280175"/>
                  <a:pt x="1514320" y="276290"/>
                  <a:pt x="1510432" y="273697"/>
                </a:cubicBezTo>
                <a:cubicBezTo>
                  <a:pt x="1506547" y="271106"/>
                  <a:pt x="1503956" y="268515"/>
                  <a:pt x="1500068" y="265924"/>
                </a:cubicBezTo>
                <a:cubicBezTo>
                  <a:pt x="1502659" y="265924"/>
                  <a:pt x="1505250" y="265924"/>
                  <a:pt x="1506547" y="265924"/>
                </a:cubicBezTo>
                <a:cubicBezTo>
                  <a:pt x="1502659" y="260742"/>
                  <a:pt x="1500068" y="262038"/>
                  <a:pt x="1496183" y="258151"/>
                </a:cubicBezTo>
                <a:cubicBezTo>
                  <a:pt x="1496183" y="250380"/>
                  <a:pt x="1474158" y="237425"/>
                  <a:pt x="1471567" y="230946"/>
                </a:cubicBezTo>
                <a:close/>
                <a:moveTo>
                  <a:pt x="1295378" y="197262"/>
                </a:moveTo>
                <a:cubicBezTo>
                  <a:pt x="1295378" y="195965"/>
                  <a:pt x="1297969" y="198558"/>
                  <a:pt x="1299263" y="197262"/>
                </a:cubicBezTo>
                <a:cubicBezTo>
                  <a:pt x="1300560" y="201149"/>
                  <a:pt x="1301856" y="202444"/>
                  <a:pt x="1305742" y="205036"/>
                </a:cubicBezTo>
                <a:cubicBezTo>
                  <a:pt x="1301856" y="206331"/>
                  <a:pt x="1295378" y="199853"/>
                  <a:pt x="1295378" y="197262"/>
                </a:cubicBezTo>
                <a:close/>
                <a:moveTo>
                  <a:pt x="1424929" y="166170"/>
                </a:moveTo>
                <a:cubicBezTo>
                  <a:pt x="1426224" y="168761"/>
                  <a:pt x="1426224" y="171352"/>
                  <a:pt x="1427520" y="173943"/>
                </a:cubicBezTo>
                <a:cubicBezTo>
                  <a:pt x="1432702" y="173943"/>
                  <a:pt x="1441770" y="180419"/>
                  <a:pt x="1446952" y="180419"/>
                </a:cubicBezTo>
                <a:cubicBezTo>
                  <a:pt x="1450839" y="183010"/>
                  <a:pt x="1448247" y="184307"/>
                  <a:pt x="1446952" y="186898"/>
                </a:cubicBezTo>
                <a:cubicBezTo>
                  <a:pt x="1449543" y="188192"/>
                  <a:pt x="1450839" y="189489"/>
                  <a:pt x="1449543" y="190783"/>
                </a:cubicBezTo>
                <a:cubicBezTo>
                  <a:pt x="1457316" y="192080"/>
                  <a:pt x="1459907" y="197262"/>
                  <a:pt x="1467680" y="199853"/>
                </a:cubicBezTo>
                <a:cubicBezTo>
                  <a:pt x="1470271" y="205035"/>
                  <a:pt x="1470271" y="208922"/>
                  <a:pt x="1478044" y="215399"/>
                </a:cubicBezTo>
                <a:cubicBezTo>
                  <a:pt x="1471567" y="211513"/>
                  <a:pt x="1466385" y="206329"/>
                  <a:pt x="1461202" y="201147"/>
                </a:cubicBezTo>
                <a:cubicBezTo>
                  <a:pt x="1456021" y="197262"/>
                  <a:pt x="1450839" y="193374"/>
                  <a:pt x="1446952" y="192080"/>
                </a:cubicBezTo>
                <a:cubicBezTo>
                  <a:pt x="1444361" y="188192"/>
                  <a:pt x="1443066" y="184307"/>
                  <a:pt x="1439179" y="180419"/>
                </a:cubicBezTo>
                <a:cubicBezTo>
                  <a:pt x="1433997" y="177828"/>
                  <a:pt x="1430111" y="180419"/>
                  <a:pt x="1422337" y="173943"/>
                </a:cubicBezTo>
                <a:cubicBezTo>
                  <a:pt x="1424929" y="172648"/>
                  <a:pt x="1423633" y="171352"/>
                  <a:pt x="1421042" y="167464"/>
                </a:cubicBezTo>
                <a:cubicBezTo>
                  <a:pt x="1422337" y="167464"/>
                  <a:pt x="1423633" y="167464"/>
                  <a:pt x="1424929" y="166170"/>
                </a:cubicBezTo>
                <a:close/>
                <a:moveTo>
                  <a:pt x="1213760" y="162284"/>
                </a:moveTo>
                <a:cubicBezTo>
                  <a:pt x="1213760" y="158399"/>
                  <a:pt x="1230603" y="164875"/>
                  <a:pt x="1228012" y="168761"/>
                </a:cubicBezTo>
                <a:cubicBezTo>
                  <a:pt x="1222830" y="164875"/>
                  <a:pt x="1221533" y="166172"/>
                  <a:pt x="1213760" y="162284"/>
                </a:cubicBezTo>
                <a:close/>
                <a:moveTo>
                  <a:pt x="1173599" y="159693"/>
                </a:moveTo>
                <a:cubicBezTo>
                  <a:pt x="1176190" y="159693"/>
                  <a:pt x="1181372" y="159693"/>
                  <a:pt x="1186554" y="162284"/>
                </a:cubicBezTo>
                <a:cubicBezTo>
                  <a:pt x="1186554" y="167466"/>
                  <a:pt x="1177486" y="160988"/>
                  <a:pt x="1173599" y="159693"/>
                </a:cubicBezTo>
                <a:close/>
                <a:moveTo>
                  <a:pt x="555636" y="157100"/>
                </a:moveTo>
                <a:cubicBezTo>
                  <a:pt x="562114" y="158397"/>
                  <a:pt x="534910" y="170055"/>
                  <a:pt x="531022" y="170055"/>
                </a:cubicBezTo>
                <a:cubicBezTo>
                  <a:pt x="532319" y="168761"/>
                  <a:pt x="553045" y="162282"/>
                  <a:pt x="555636" y="157100"/>
                </a:cubicBezTo>
                <a:close/>
                <a:moveTo>
                  <a:pt x="1119878" y="138712"/>
                </a:moveTo>
                <a:cubicBezTo>
                  <a:pt x="1122709" y="140127"/>
                  <a:pt x="1122709" y="142958"/>
                  <a:pt x="1128368" y="144371"/>
                </a:cubicBezTo>
                <a:cubicBezTo>
                  <a:pt x="1136859" y="147202"/>
                  <a:pt x="1136859" y="141541"/>
                  <a:pt x="1142520" y="141541"/>
                </a:cubicBezTo>
                <a:cubicBezTo>
                  <a:pt x="1153132" y="150032"/>
                  <a:pt x="1166575" y="151447"/>
                  <a:pt x="1180372" y="151977"/>
                </a:cubicBezTo>
                <a:lnTo>
                  <a:pt x="1203420" y="154935"/>
                </a:lnTo>
                <a:lnTo>
                  <a:pt x="1204691" y="154511"/>
                </a:lnTo>
                <a:lnTo>
                  <a:pt x="1205364" y="155184"/>
                </a:lnTo>
                <a:lnTo>
                  <a:pt x="1220346" y="157108"/>
                </a:lnTo>
                <a:cubicBezTo>
                  <a:pt x="1233081" y="152861"/>
                  <a:pt x="1244401" y="151447"/>
                  <a:pt x="1258553" y="152861"/>
                </a:cubicBezTo>
                <a:cubicBezTo>
                  <a:pt x="1272702" y="154278"/>
                  <a:pt x="1286852" y="157108"/>
                  <a:pt x="1302418" y="162767"/>
                </a:cubicBezTo>
                <a:cubicBezTo>
                  <a:pt x="1329305" y="172672"/>
                  <a:pt x="1350530" y="191068"/>
                  <a:pt x="1374585" y="206632"/>
                </a:cubicBezTo>
                <a:cubicBezTo>
                  <a:pt x="1391566" y="216540"/>
                  <a:pt x="1409962" y="227860"/>
                  <a:pt x="1428356" y="239180"/>
                </a:cubicBezTo>
                <a:cubicBezTo>
                  <a:pt x="1446752" y="251915"/>
                  <a:pt x="1463733" y="261820"/>
                  <a:pt x="1476468" y="274555"/>
                </a:cubicBezTo>
                <a:cubicBezTo>
                  <a:pt x="1480713" y="277385"/>
                  <a:pt x="1480713" y="270311"/>
                  <a:pt x="1484959" y="274555"/>
                </a:cubicBezTo>
                <a:cubicBezTo>
                  <a:pt x="1507599" y="285875"/>
                  <a:pt x="1523165" y="304271"/>
                  <a:pt x="1538730" y="322667"/>
                </a:cubicBezTo>
                <a:cubicBezTo>
                  <a:pt x="1552880" y="341063"/>
                  <a:pt x="1565616" y="362286"/>
                  <a:pt x="1578349" y="382097"/>
                </a:cubicBezTo>
                <a:cubicBezTo>
                  <a:pt x="1581181" y="389173"/>
                  <a:pt x="1586840" y="394834"/>
                  <a:pt x="1592501" y="400495"/>
                </a:cubicBezTo>
                <a:cubicBezTo>
                  <a:pt x="1596747" y="406154"/>
                  <a:pt x="1602406" y="413228"/>
                  <a:pt x="1608067" y="418889"/>
                </a:cubicBezTo>
                <a:cubicBezTo>
                  <a:pt x="1609482" y="420306"/>
                  <a:pt x="1610897" y="421718"/>
                  <a:pt x="1612312" y="423135"/>
                </a:cubicBezTo>
                <a:cubicBezTo>
                  <a:pt x="1612312" y="423135"/>
                  <a:pt x="1613726" y="424550"/>
                  <a:pt x="1616558" y="427380"/>
                </a:cubicBezTo>
                <a:cubicBezTo>
                  <a:pt x="1615141" y="427380"/>
                  <a:pt x="1615141" y="428794"/>
                  <a:pt x="1615141" y="428794"/>
                </a:cubicBezTo>
                <a:cubicBezTo>
                  <a:pt x="1619387" y="434455"/>
                  <a:pt x="1622217" y="441529"/>
                  <a:pt x="1623632" y="447190"/>
                </a:cubicBezTo>
                <a:cubicBezTo>
                  <a:pt x="1632122" y="455681"/>
                  <a:pt x="1640613" y="465586"/>
                  <a:pt x="1642028" y="474077"/>
                </a:cubicBezTo>
                <a:cubicBezTo>
                  <a:pt x="1644857" y="475490"/>
                  <a:pt x="1646272" y="476906"/>
                  <a:pt x="1647689" y="475490"/>
                </a:cubicBezTo>
                <a:cubicBezTo>
                  <a:pt x="1651933" y="485397"/>
                  <a:pt x="1657592" y="492471"/>
                  <a:pt x="1661838" y="500961"/>
                </a:cubicBezTo>
                <a:cubicBezTo>
                  <a:pt x="1674573" y="517942"/>
                  <a:pt x="1687308" y="536338"/>
                  <a:pt x="1697214" y="556149"/>
                </a:cubicBezTo>
                <a:cubicBezTo>
                  <a:pt x="1702873" y="564639"/>
                  <a:pt x="1707119" y="573128"/>
                  <a:pt x="1711363" y="583034"/>
                </a:cubicBezTo>
                <a:cubicBezTo>
                  <a:pt x="1709950" y="583034"/>
                  <a:pt x="1709950" y="583034"/>
                  <a:pt x="1709950" y="583034"/>
                </a:cubicBezTo>
                <a:cubicBezTo>
                  <a:pt x="1709950" y="585863"/>
                  <a:pt x="1711363" y="588693"/>
                  <a:pt x="1712780" y="591524"/>
                </a:cubicBezTo>
                <a:cubicBezTo>
                  <a:pt x="1715609" y="594354"/>
                  <a:pt x="1719854" y="598600"/>
                  <a:pt x="1722683" y="601429"/>
                </a:cubicBezTo>
                <a:cubicBezTo>
                  <a:pt x="1721270" y="602844"/>
                  <a:pt x="1722683" y="605674"/>
                  <a:pt x="1724100" y="609920"/>
                </a:cubicBezTo>
                <a:cubicBezTo>
                  <a:pt x="1726930" y="609920"/>
                  <a:pt x="1728344" y="609920"/>
                  <a:pt x="1728344" y="612750"/>
                </a:cubicBezTo>
                <a:cubicBezTo>
                  <a:pt x="1728344" y="615581"/>
                  <a:pt x="1728344" y="616994"/>
                  <a:pt x="1728344" y="618411"/>
                </a:cubicBezTo>
                <a:cubicBezTo>
                  <a:pt x="1731174" y="624070"/>
                  <a:pt x="1734003" y="626901"/>
                  <a:pt x="1736835" y="626901"/>
                </a:cubicBezTo>
                <a:cubicBezTo>
                  <a:pt x="1736835" y="635390"/>
                  <a:pt x="1745325" y="663691"/>
                  <a:pt x="1752401" y="667935"/>
                </a:cubicBezTo>
                <a:cubicBezTo>
                  <a:pt x="1749570" y="672182"/>
                  <a:pt x="1750985" y="677843"/>
                  <a:pt x="1753814" y="684916"/>
                </a:cubicBezTo>
                <a:cubicBezTo>
                  <a:pt x="1756646" y="687746"/>
                  <a:pt x="1756646" y="689163"/>
                  <a:pt x="1756646" y="691992"/>
                </a:cubicBezTo>
                <a:cubicBezTo>
                  <a:pt x="1756646" y="693407"/>
                  <a:pt x="1758060" y="696237"/>
                  <a:pt x="1758060" y="697651"/>
                </a:cubicBezTo>
                <a:cubicBezTo>
                  <a:pt x="1758060" y="699066"/>
                  <a:pt x="1759475" y="699066"/>
                  <a:pt x="1759475" y="699066"/>
                </a:cubicBezTo>
                <a:cubicBezTo>
                  <a:pt x="1763721" y="697651"/>
                  <a:pt x="1766551" y="696237"/>
                  <a:pt x="1769380" y="694822"/>
                </a:cubicBezTo>
                <a:cubicBezTo>
                  <a:pt x="1767966" y="690576"/>
                  <a:pt x="1765134" y="680672"/>
                  <a:pt x="1767966" y="679255"/>
                </a:cubicBezTo>
                <a:cubicBezTo>
                  <a:pt x="1769380" y="684916"/>
                  <a:pt x="1767966" y="686331"/>
                  <a:pt x="1772212" y="691992"/>
                </a:cubicBezTo>
                <a:cubicBezTo>
                  <a:pt x="1772212" y="691992"/>
                  <a:pt x="1770795" y="691992"/>
                  <a:pt x="1770795" y="693407"/>
                </a:cubicBezTo>
                <a:cubicBezTo>
                  <a:pt x="1772212" y="691992"/>
                  <a:pt x="1773625" y="691992"/>
                  <a:pt x="1775041" y="690576"/>
                </a:cubicBezTo>
                <a:cubicBezTo>
                  <a:pt x="1776456" y="690576"/>
                  <a:pt x="1776456" y="690576"/>
                  <a:pt x="1777871" y="690576"/>
                </a:cubicBezTo>
                <a:cubicBezTo>
                  <a:pt x="1776456" y="689163"/>
                  <a:pt x="1776456" y="687746"/>
                  <a:pt x="1775041" y="687746"/>
                </a:cubicBezTo>
                <a:cubicBezTo>
                  <a:pt x="1773625" y="680672"/>
                  <a:pt x="1777871" y="689163"/>
                  <a:pt x="1779286" y="686331"/>
                </a:cubicBezTo>
                <a:cubicBezTo>
                  <a:pt x="1776456" y="679255"/>
                  <a:pt x="1772212" y="683502"/>
                  <a:pt x="1769380" y="675011"/>
                </a:cubicBezTo>
                <a:cubicBezTo>
                  <a:pt x="1772212" y="676426"/>
                  <a:pt x="1776456" y="680672"/>
                  <a:pt x="1779286" y="680672"/>
                </a:cubicBezTo>
                <a:cubicBezTo>
                  <a:pt x="1777871" y="672182"/>
                  <a:pt x="1773625" y="673596"/>
                  <a:pt x="1770795" y="666521"/>
                </a:cubicBezTo>
                <a:cubicBezTo>
                  <a:pt x="1773625" y="666521"/>
                  <a:pt x="1769380" y="660861"/>
                  <a:pt x="1773625" y="660861"/>
                </a:cubicBezTo>
                <a:cubicBezTo>
                  <a:pt x="1772212" y="669352"/>
                  <a:pt x="1776456" y="670765"/>
                  <a:pt x="1780701" y="677843"/>
                </a:cubicBezTo>
                <a:cubicBezTo>
                  <a:pt x="1782115" y="673596"/>
                  <a:pt x="1772212" y="648125"/>
                  <a:pt x="1766551" y="645295"/>
                </a:cubicBezTo>
                <a:cubicBezTo>
                  <a:pt x="1766551" y="641051"/>
                  <a:pt x="1760890" y="632560"/>
                  <a:pt x="1765134" y="631145"/>
                </a:cubicBezTo>
                <a:cubicBezTo>
                  <a:pt x="1769380" y="638221"/>
                  <a:pt x="1766551" y="639634"/>
                  <a:pt x="1769380" y="645295"/>
                </a:cubicBezTo>
                <a:cubicBezTo>
                  <a:pt x="1770795" y="645295"/>
                  <a:pt x="1770795" y="642466"/>
                  <a:pt x="1769380" y="639634"/>
                </a:cubicBezTo>
                <a:cubicBezTo>
                  <a:pt x="1775041" y="646712"/>
                  <a:pt x="1773625" y="659445"/>
                  <a:pt x="1779286" y="666521"/>
                </a:cubicBezTo>
                <a:cubicBezTo>
                  <a:pt x="1780701" y="669352"/>
                  <a:pt x="1779286" y="665106"/>
                  <a:pt x="1782115" y="665106"/>
                </a:cubicBezTo>
                <a:cubicBezTo>
                  <a:pt x="1787776" y="669352"/>
                  <a:pt x="1784945" y="683502"/>
                  <a:pt x="1790606" y="682087"/>
                </a:cubicBezTo>
                <a:cubicBezTo>
                  <a:pt x="1789191" y="690576"/>
                  <a:pt x="1800511" y="708973"/>
                  <a:pt x="1804756" y="718877"/>
                </a:cubicBezTo>
                <a:cubicBezTo>
                  <a:pt x="1803343" y="728784"/>
                  <a:pt x="1809002" y="741517"/>
                  <a:pt x="1811831" y="755669"/>
                </a:cubicBezTo>
                <a:cubicBezTo>
                  <a:pt x="1816076" y="750008"/>
                  <a:pt x="1810417" y="741517"/>
                  <a:pt x="1807587" y="727367"/>
                </a:cubicBezTo>
                <a:cubicBezTo>
                  <a:pt x="1813246" y="730197"/>
                  <a:pt x="1810417" y="744348"/>
                  <a:pt x="1816076" y="754254"/>
                </a:cubicBezTo>
                <a:cubicBezTo>
                  <a:pt x="1810417" y="752837"/>
                  <a:pt x="1821737" y="769818"/>
                  <a:pt x="1813246" y="766989"/>
                </a:cubicBezTo>
                <a:cubicBezTo>
                  <a:pt x="1818907" y="778309"/>
                  <a:pt x="1820322" y="783968"/>
                  <a:pt x="1820322" y="796705"/>
                </a:cubicBezTo>
                <a:cubicBezTo>
                  <a:pt x="1831642" y="803779"/>
                  <a:pt x="1830227" y="837741"/>
                  <a:pt x="1835886" y="846231"/>
                </a:cubicBezTo>
                <a:cubicBezTo>
                  <a:pt x="1837303" y="857552"/>
                  <a:pt x="1838718" y="868872"/>
                  <a:pt x="1840133" y="880192"/>
                </a:cubicBezTo>
                <a:cubicBezTo>
                  <a:pt x="1841547" y="885851"/>
                  <a:pt x="1841547" y="891512"/>
                  <a:pt x="1842962" y="897171"/>
                </a:cubicBezTo>
                <a:cubicBezTo>
                  <a:pt x="1842962" y="902832"/>
                  <a:pt x="1844377" y="909908"/>
                  <a:pt x="1844377" y="915569"/>
                </a:cubicBezTo>
                <a:cubicBezTo>
                  <a:pt x="1845794" y="939624"/>
                  <a:pt x="1847207" y="965094"/>
                  <a:pt x="1848623" y="990565"/>
                </a:cubicBezTo>
                <a:cubicBezTo>
                  <a:pt x="1847207" y="1042922"/>
                  <a:pt x="1847207" y="1095278"/>
                  <a:pt x="1830227" y="1127823"/>
                </a:cubicBezTo>
                <a:lnTo>
                  <a:pt x="1825983" y="1127823"/>
                </a:lnTo>
                <a:cubicBezTo>
                  <a:pt x="1828813" y="1129238"/>
                  <a:pt x="1830227" y="1144804"/>
                  <a:pt x="1825983" y="1139144"/>
                </a:cubicBezTo>
                <a:cubicBezTo>
                  <a:pt x="1828813" y="1149049"/>
                  <a:pt x="1821737" y="1170274"/>
                  <a:pt x="1820322" y="1181596"/>
                </a:cubicBezTo>
                <a:cubicBezTo>
                  <a:pt x="1820322" y="1178765"/>
                  <a:pt x="1820322" y="1174519"/>
                  <a:pt x="1820322" y="1170274"/>
                </a:cubicBezTo>
                <a:cubicBezTo>
                  <a:pt x="1820322" y="1164615"/>
                  <a:pt x="1820322" y="1160369"/>
                  <a:pt x="1820322" y="1156125"/>
                </a:cubicBezTo>
                <a:cubicBezTo>
                  <a:pt x="1820322" y="1146219"/>
                  <a:pt x="1820322" y="1136314"/>
                  <a:pt x="1821737" y="1126409"/>
                </a:cubicBezTo>
                <a:cubicBezTo>
                  <a:pt x="1823152" y="1106598"/>
                  <a:pt x="1827396" y="1086787"/>
                  <a:pt x="1830227" y="1071223"/>
                </a:cubicBezTo>
                <a:cubicBezTo>
                  <a:pt x="1825983" y="1076882"/>
                  <a:pt x="1825983" y="1048583"/>
                  <a:pt x="1830227" y="1054242"/>
                </a:cubicBezTo>
                <a:cubicBezTo>
                  <a:pt x="1824566" y="1030185"/>
                  <a:pt x="1828813" y="1008961"/>
                  <a:pt x="1825983" y="982075"/>
                </a:cubicBezTo>
                <a:cubicBezTo>
                  <a:pt x="1828813" y="983489"/>
                  <a:pt x="1828813" y="983489"/>
                  <a:pt x="1830227" y="979243"/>
                </a:cubicBezTo>
                <a:cubicBezTo>
                  <a:pt x="1825983" y="972169"/>
                  <a:pt x="1825983" y="959434"/>
                  <a:pt x="1827396" y="949529"/>
                </a:cubicBezTo>
                <a:cubicBezTo>
                  <a:pt x="1827396" y="943868"/>
                  <a:pt x="1824566" y="945283"/>
                  <a:pt x="1824566" y="941039"/>
                </a:cubicBezTo>
                <a:cubicBezTo>
                  <a:pt x="1824566" y="946700"/>
                  <a:pt x="1823152" y="958020"/>
                  <a:pt x="1820322" y="963679"/>
                </a:cubicBezTo>
                <a:cubicBezTo>
                  <a:pt x="1820322" y="967923"/>
                  <a:pt x="1821737" y="973584"/>
                  <a:pt x="1821737" y="977830"/>
                </a:cubicBezTo>
                <a:cubicBezTo>
                  <a:pt x="1823152" y="983489"/>
                  <a:pt x="1823152" y="986321"/>
                  <a:pt x="1824566" y="993395"/>
                </a:cubicBezTo>
                <a:cubicBezTo>
                  <a:pt x="1823152" y="993395"/>
                  <a:pt x="1823152" y="993395"/>
                  <a:pt x="1823152" y="993395"/>
                </a:cubicBezTo>
                <a:cubicBezTo>
                  <a:pt x="1824566" y="1007545"/>
                  <a:pt x="1824566" y="1021696"/>
                  <a:pt x="1825983" y="1035846"/>
                </a:cubicBezTo>
                <a:cubicBezTo>
                  <a:pt x="1824566" y="1035846"/>
                  <a:pt x="1823152" y="1035846"/>
                  <a:pt x="1821737" y="1035846"/>
                </a:cubicBezTo>
                <a:cubicBezTo>
                  <a:pt x="1821737" y="1047166"/>
                  <a:pt x="1821737" y="1061316"/>
                  <a:pt x="1821737" y="1074052"/>
                </a:cubicBezTo>
                <a:cubicBezTo>
                  <a:pt x="1820322" y="1091033"/>
                  <a:pt x="1817492" y="1108013"/>
                  <a:pt x="1816076" y="1123577"/>
                </a:cubicBezTo>
                <a:cubicBezTo>
                  <a:pt x="1814663" y="1129238"/>
                  <a:pt x="1813246" y="1134899"/>
                  <a:pt x="1813246" y="1132068"/>
                </a:cubicBezTo>
                <a:cubicBezTo>
                  <a:pt x="1813246" y="1147634"/>
                  <a:pt x="1809002" y="1173106"/>
                  <a:pt x="1800511" y="1174519"/>
                </a:cubicBezTo>
                <a:cubicBezTo>
                  <a:pt x="1806172" y="1180180"/>
                  <a:pt x="1794852" y="1190085"/>
                  <a:pt x="1796265" y="1202820"/>
                </a:cubicBezTo>
                <a:cubicBezTo>
                  <a:pt x="1789191" y="1198576"/>
                  <a:pt x="1784945" y="1224047"/>
                  <a:pt x="1786362" y="1233951"/>
                </a:cubicBezTo>
                <a:cubicBezTo>
                  <a:pt x="1792021" y="1229706"/>
                  <a:pt x="1794852" y="1216971"/>
                  <a:pt x="1796265" y="1205649"/>
                </a:cubicBezTo>
                <a:cubicBezTo>
                  <a:pt x="1800511" y="1221216"/>
                  <a:pt x="1783532" y="1250932"/>
                  <a:pt x="1790606" y="1262252"/>
                </a:cubicBezTo>
                <a:cubicBezTo>
                  <a:pt x="1783532" y="1284892"/>
                  <a:pt x="1772212" y="1296212"/>
                  <a:pt x="1769380" y="1317440"/>
                </a:cubicBezTo>
                <a:cubicBezTo>
                  <a:pt x="1767966" y="1314608"/>
                  <a:pt x="1766551" y="1313193"/>
                  <a:pt x="1762305" y="1317440"/>
                </a:cubicBezTo>
                <a:cubicBezTo>
                  <a:pt x="1758060" y="1327343"/>
                  <a:pt x="1765134" y="1320269"/>
                  <a:pt x="1766551" y="1325930"/>
                </a:cubicBezTo>
                <a:cubicBezTo>
                  <a:pt x="1756646" y="1347154"/>
                  <a:pt x="1753814" y="1376872"/>
                  <a:pt x="1735420" y="1402341"/>
                </a:cubicBezTo>
                <a:cubicBezTo>
                  <a:pt x="1734003" y="1409415"/>
                  <a:pt x="1738250" y="1403756"/>
                  <a:pt x="1738250" y="1408002"/>
                </a:cubicBezTo>
                <a:cubicBezTo>
                  <a:pt x="1732591" y="1419322"/>
                  <a:pt x="1728344" y="1427811"/>
                  <a:pt x="1725515" y="1433472"/>
                </a:cubicBezTo>
                <a:cubicBezTo>
                  <a:pt x="1721270" y="1440546"/>
                  <a:pt x="1718439" y="1444792"/>
                  <a:pt x="1717024" y="1450453"/>
                </a:cubicBezTo>
                <a:cubicBezTo>
                  <a:pt x="1714195" y="1450453"/>
                  <a:pt x="1709950" y="1454698"/>
                  <a:pt x="1705704" y="1463186"/>
                </a:cubicBezTo>
                <a:cubicBezTo>
                  <a:pt x="1704289" y="1461773"/>
                  <a:pt x="1707119" y="1458942"/>
                  <a:pt x="1708534" y="1456112"/>
                </a:cubicBezTo>
                <a:cubicBezTo>
                  <a:pt x="1705704" y="1453283"/>
                  <a:pt x="1704289" y="1458942"/>
                  <a:pt x="1701460" y="1460357"/>
                </a:cubicBezTo>
                <a:cubicBezTo>
                  <a:pt x="1701460" y="1463186"/>
                  <a:pt x="1705704" y="1461773"/>
                  <a:pt x="1698628" y="1470264"/>
                </a:cubicBezTo>
                <a:cubicBezTo>
                  <a:pt x="1697214" y="1468847"/>
                  <a:pt x="1701460" y="1464603"/>
                  <a:pt x="1697214" y="1464603"/>
                </a:cubicBezTo>
                <a:cubicBezTo>
                  <a:pt x="1701460" y="1454698"/>
                  <a:pt x="1708534" y="1450453"/>
                  <a:pt x="1702873" y="1446207"/>
                </a:cubicBezTo>
                <a:cubicBezTo>
                  <a:pt x="1709950" y="1443378"/>
                  <a:pt x="1711363" y="1437717"/>
                  <a:pt x="1712780" y="1430643"/>
                </a:cubicBezTo>
                <a:lnTo>
                  <a:pt x="1714709" y="1425496"/>
                </a:lnTo>
                <a:lnTo>
                  <a:pt x="1718439" y="1429226"/>
                </a:lnTo>
                <a:lnTo>
                  <a:pt x="1731074" y="1396379"/>
                </a:lnTo>
                <a:lnTo>
                  <a:pt x="1731174" y="1396680"/>
                </a:lnTo>
                <a:cubicBezTo>
                  <a:pt x="1735420" y="1386775"/>
                  <a:pt x="1734003" y="1388192"/>
                  <a:pt x="1738250" y="1379701"/>
                </a:cubicBezTo>
                <a:cubicBezTo>
                  <a:pt x="1731174" y="1378285"/>
                  <a:pt x="1731174" y="1396680"/>
                  <a:pt x="1728344" y="1388192"/>
                </a:cubicBezTo>
                <a:lnTo>
                  <a:pt x="1730717" y="1395310"/>
                </a:lnTo>
                <a:lnTo>
                  <a:pt x="1724984" y="1404109"/>
                </a:lnTo>
                <a:cubicBezTo>
                  <a:pt x="1722683" y="1408001"/>
                  <a:pt x="1721269" y="1411538"/>
                  <a:pt x="1722683" y="1413662"/>
                </a:cubicBezTo>
                <a:lnTo>
                  <a:pt x="1718402" y="1415650"/>
                </a:lnTo>
                <a:lnTo>
                  <a:pt x="1721270" y="1408002"/>
                </a:lnTo>
                <a:cubicBezTo>
                  <a:pt x="1712780" y="1406586"/>
                  <a:pt x="1715609" y="1429226"/>
                  <a:pt x="1707119" y="1429226"/>
                </a:cubicBezTo>
                <a:cubicBezTo>
                  <a:pt x="1704289" y="1436302"/>
                  <a:pt x="1705704" y="1440546"/>
                  <a:pt x="1700043" y="1446207"/>
                </a:cubicBezTo>
                <a:cubicBezTo>
                  <a:pt x="1698628" y="1446207"/>
                  <a:pt x="1704289" y="1439133"/>
                  <a:pt x="1702873" y="1437717"/>
                </a:cubicBezTo>
                <a:cubicBezTo>
                  <a:pt x="1698628" y="1440546"/>
                  <a:pt x="1694384" y="1451866"/>
                  <a:pt x="1692969" y="1456112"/>
                </a:cubicBezTo>
                <a:cubicBezTo>
                  <a:pt x="1692969" y="1457527"/>
                  <a:pt x="1694384" y="1454698"/>
                  <a:pt x="1695799" y="1453283"/>
                </a:cubicBezTo>
                <a:cubicBezTo>
                  <a:pt x="1694384" y="1456112"/>
                  <a:pt x="1687308" y="1471677"/>
                  <a:pt x="1687308" y="1464603"/>
                </a:cubicBezTo>
                <a:cubicBezTo>
                  <a:pt x="1685893" y="1468847"/>
                  <a:pt x="1684479" y="1473094"/>
                  <a:pt x="1684479" y="1475923"/>
                </a:cubicBezTo>
                <a:lnTo>
                  <a:pt x="1680818" y="1480749"/>
                </a:lnTo>
                <a:lnTo>
                  <a:pt x="1680517" y="1480960"/>
                </a:lnTo>
                <a:lnTo>
                  <a:pt x="1678819" y="1478753"/>
                </a:lnTo>
                <a:cubicBezTo>
                  <a:pt x="1677404" y="1480875"/>
                  <a:pt x="1677404" y="1482290"/>
                  <a:pt x="1678111" y="1482644"/>
                </a:cubicBezTo>
                <a:lnTo>
                  <a:pt x="1680517" y="1480960"/>
                </a:lnTo>
                <a:lnTo>
                  <a:pt x="1680588" y="1481052"/>
                </a:lnTo>
                <a:lnTo>
                  <a:pt x="1680818" y="1480749"/>
                </a:lnTo>
                <a:lnTo>
                  <a:pt x="1681649" y="1480167"/>
                </a:lnTo>
                <a:cubicBezTo>
                  <a:pt x="1680232" y="1487243"/>
                  <a:pt x="1674573" y="1488658"/>
                  <a:pt x="1668912" y="1497149"/>
                </a:cubicBezTo>
                <a:cubicBezTo>
                  <a:pt x="1681649" y="1488658"/>
                  <a:pt x="1660422" y="1507054"/>
                  <a:pt x="1659009" y="1512715"/>
                </a:cubicBezTo>
                <a:cubicBezTo>
                  <a:pt x="1660422" y="1512715"/>
                  <a:pt x="1661838" y="1511298"/>
                  <a:pt x="1663253" y="1512715"/>
                </a:cubicBezTo>
                <a:cubicBezTo>
                  <a:pt x="1660422" y="1515544"/>
                  <a:pt x="1657592" y="1511298"/>
                  <a:pt x="1654763" y="1518374"/>
                </a:cubicBezTo>
                <a:cubicBezTo>
                  <a:pt x="1654763" y="1523327"/>
                  <a:pt x="1649457" y="1530402"/>
                  <a:pt x="1643265" y="1538715"/>
                </a:cubicBezTo>
                <a:lnTo>
                  <a:pt x="1641723" y="1541266"/>
                </a:lnTo>
                <a:lnTo>
                  <a:pt x="1639986" y="1545895"/>
                </a:lnTo>
                <a:lnTo>
                  <a:pt x="1640225" y="1543738"/>
                </a:lnTo>
                <a:lnTo>
                  <a:pt x="1629901" y="1560801"/>
                </a:lnTo>
                <a:lnTo>
                  <a:pt x="1625870" y="1565894"/>
                </a:lnTo>
                <a:lnTo>
                  <a:pt x="1623632" y="1563656"/>
                </a:lnTo>
                <a:cubicBezTo>
                  <a:pt x="1619387" y="1567901"/>
                  <a:pt x="1619387" y="1570730"/>
                  <a:pt x="1616558" y="1574976"/>
                </a:cubicBezTo>
                <a:lnTo>
                  <a:pt x="1619663" y="1573734"/>
                </a:lnTo>
                <a:lnTo>
                  <a:pt x="1615629" y="1578829"/>
                </a:lnTo>
                <a:lnTo>
                  <a:pt x="1615141" y="1576389"/>
                </a:lnTo>
                <a:cubicBezTo>
                  <a:pt x="1610897" y="1584880"/>
                  <a:pt x="1606651" y="1589126"/>
                  <a:pt x="1600992" y="1591956"/>
                </a:cubicBezTo>
                <a:cubicBezTo>
                  <a:pt x="1598160" y="1596200"/>
                  <a:pt x="1605236" y="1590541"/>
                  <a:pt x="1605236" y="1594787"/>
                </a:cubicBezTo>
                <a:cubicBezTo>
                  <a:pt x="1600992" y="1596908"/>
                  <a:pt x="1596392" y="1599385"/>
                  <a:pt x="1593563" y="1602214"/>
                </a:cubicBezTo>
                <a:lnTo>
                  <a:pt x="1592501" y="1611766"/>
                </a:lnTo>
                <a:lnTo>
                  <a:pt x="1575520" y="1628748"/>
                </a:lnTo>
                <a:cubicBezTo>
                  <a:pt x="1577643" y="1632992"/>
                  <a:pt x="1575167" y="1637238"/>
                  <a:pt x="1571984" y="1641305"/>
                </a:cubicBezTo>
                <a:lnTo>
                  <a:pt x="1566920" y="1648784"/>
                </a:lnTo>
                <a:lnTo>
                  <a:pt x="1562785" y="1651388"/>
                </a:lnTo>
                <a:cubicBezTo>
                  <a:pt x="1561370" y="1654217"/>
                  <a:pt x="1561370" y="1658462"/>
                  <a:pt x="1559955" y="1661293"/>
                </a:cubicBezTo>
                <a:cubicBezTo>
                  <a:pt x="1552880" y="1664123"/>
                  <a:pt x="1554296" y="1662708"/>
                  <a:pt x="1547219" y="1671198"/>
                </a:cubicBezTo>
                <a:cubicBezTo>
                  <a:pt x="1545806" y="1669784"/>
                  <a:pt x="1548635" y="1666952"/>
                  <a:pt x="1544389" y="1668369"/>
                </a:cubicBezTo>
                <a:cubicBezTo>
                  <a:pt x="1541559" y="1675443"/>
                  <a:pt x="1538730" y="1676859"/>
                  <a:pt x="1534486" y="1685348"/>
                </a:cubicBezTo>
                <a:cubicBezTo>
                  <a:pt x="1534486" y="1681104"/>
                  <a:pt x="1528825" y="1681104"/>
                  <a:pt x="1524578" y="1691009"/>
                </a:cubicBezTo>
                <a:cubicBezTo>
                  <a:pt x="1521749" y="1689592"/>
                  <a:pt x="1513258" y="1700914"/>
                  <a:pt x="1510429" y="1696670"/>
                </a:cubicBezTo>
                <a:cubicBezTo>
                  <a:pt x="1506184" y="1699500"/>
                  <a:pt x="1511843" y="1700914"/>
                  <a:pt x="1506184" y="1705159"/>
                </a:cubicBezTo>
                <a:cubicBezTo>
                  <a:pt x="1501938" y="1702329"/>
                  <a:pt x="1501938" y="1703744"/>
                  <a:pt x="1503355" y="1698083"/>
                </a:cubicBezTo>
                <a:cubicBezTo>
                  <a:pt x="1499109" y="1702329"/>
                  <a:pt x="1494864" y="1705159"/>
                  <a:pt x="1492035" y="1706575"/>
                </a:cubicBezTo>
                <a:cubicBezTo>
                  <a:pt x="1493448" y="1710820"/>
                  <a:pt x="1499109" y="1703744"/>
                  <a:pt x="1500523" y="1709405"/>
                </a:cubicBezTo>
                <a:cubicBezTo>
                  <a:pt x="1490618" y="1719310"/>
                  <a:pt x="1463733" y="1736291"/>
                  <a:pt x="1462317" y="1730630"/>
                </a:cubicBezTo>
                <a:cubicBezTo>
                  <a:pt x="1460904" y="1733462"/>
                  <a:pt x="1462317" y="1734875"/>
                  <a:pt x="1463733" y="1736291"/>
                </a:cubicBezTo>
                <a:cubicBezTo>
                  <a:pt x="1458072" y="1741951"/>
                  <a:pt x="1456658" y="1737706"/>
                  <a:pt x="1452413" y="1736291"/>
                </a:cubicBezTo>
                <a:cubicBezTo>
                  <a:pt x="1460904" y="1732045"/>
                  <a:pt x="1455243" y="1729216"/>
                  <a:pt x="1463733" y="1724971"/>
                </a:cubicBezTo>
                <a:cubicBezTo>
                  <a:pt x="1448167" y="1729216"/>
                  <a:pt x="1446752" y="1737706"/>
                  <a:pt x="1432603" y="1746195"/>
                </a:cubicBezTo>
                <a:cubicBezTo>
                  <a:pt x="1436847" y="1747612"/>
                  <a:pt x="1441093" y="1747612"/>
                  <a:pt x="1449584" y="1740536"/>
                </a:cubicBezTo>
                <a:cubicBezTo>
                  <a:pt x="1448167" y="1743365"/>
                  <a:pt x="1442506" y="1747612"/>
                  <a:pt x="1438262" y="1751856"/>
                </a:cubicBezTo>
                <a:cubicBezTo>
                  <a:pt x="1438262" y="1749026"/>
                  <a:pt x="1435432" y="1750441"/>
                  <a:pt x="1434017" y="1749026"/>
                </a:cubicBezTo>
                <a:cubicBezTo>
                  <a:pt x="1425527" y="1753273"/>
                  <a:pt x="1428356" y="1756102"/>
                  <a:pt x="1422697" y="1760346"/>
                </a:cubicBezTo>
                <a:cubicBezTo>
                  <a:pt x="1421282" y="1758932"/>
                  <a:pt x="1422697" y="1756102"/>
                  <a:pt x="1421282" y="1754685"/>
                </a:cubicBezTo>
                <a:cubicBezTo>
                  <a:pt x="1415621" y="1768837"/>
                  <a:pt x="1402887" y="1774496"/>
                  <a:pt x="1391566" y="1781572"/>
                </a:cubicBezTo>
                <a:cubicBezTo>
                  <a:pt x="1380244" y="1787233"/>
                  <a:pt x="1367511" y="1792892"/>
                  <a:pt x="1357604" y="1805627"/>
                </a:cubicBezTo>
                <a:cubicBezTo>
                  <a:pt x="1363265" y="1798553"/>
                  <a:pt x="1357604" y="1798553"/>
                  <a:pt x="1364680" y="1791477"/>
                </a:cubicBezTo>
                <a:cubicBezTo>
                  <a:pt x="1363265" y="1791477"/>
                  <a:pt x="1360436" y="1792892"/>
                  <a:pt x="1360436" y="1794307"/>
                </a:cubicBezTo>
                <a:cubicBezTo>
                  <a:pt x="1356191" y="1784403"/>
                  <a:pt x="1337794" y="1804212"/>
                  <a:pt x="1325060" y="1811288"/>
                </a:cubicBezTo>
                <a:cubicBezTo>
                  <a:pt x="1326473" y="1805627"/>
                  <a:pt x="1334964" y="1801383"/>
                  <a:pt x="1340625" y="1795723"/>
                </a:cubicBezTo>
                <a:cubicBezTo>
                  <a:pt x="1337794" y="1795723"/>
                  <a:pt x="1333549" y="1797136"/>
                  <a:pt x="1330720" y="1798553"/>
                </a:cubicBezTo>
                <a:cubicBezTo>
                  <a:pt x="1327890" y="1801383"/>
                  <a:pt x="1325060" y="1802797"/>
                  <a:pt x="1327890" y="1805627"/>
                </a:cubicBezTo>
                <a:cubicBezTo>
                  <a:pt x="1319400" y="1807044"/>
                  <a:pt x="1317983" y="1809873"/>
                  <a:pt x="1310909" y="1814117"/>
                </a:cubicBezTo>
                <a:cubicBezTo>
                  <a:pt x="1303833" y="1815534"/>
                  <a:pt x="1322229" y="1808456"/>
                  <a:pt x="1319400" y="1805627"/>
                </a:cubicBezTo>
                <a:cubicBezTo>
                  <a:pt x="1312324" y="1804212"/>
                  <a:pt x="1291098" y="1816947"/>
                  <a:pt x="1289683" y="1818364"/>
                </a:cubicBezTo>
                <a:cubicBezTo>
                  <a:pt x="1284023" y="1821193"/>
                  <a:pt x="1279778" y="1824023"/>
                  <a:pt x="1281193" y="1822608"/>
                </a:cubicBezTo>
                <a:cubicBezTo>
                  <a:pt x="1271288" y="1829684"/>
                  <a:pt x="1264212" y="1826854"/>
                  <a:pt x="1257138" y="1829684"/>
                </a:cubicBezTo>
                <a:cubicBezTo>
                  <a:pt x="1255721" y="1831099"/>
                  <a:pt x="1254308" y="1835343"/>
                  <a:pt x="1248647" y="1838174"/>
                </a:cubicBezTo>
                <a:cubicBezTo>
                  <a:pt x="1233081" y="1842419"/>
                  <a:pt x="1200537" y="1852324"/>
                  <a:pt x="1179310" y="1867889"/>
                </a:cubicBezTo>
                <a:cubicBezTo>
                  <a:pt x="1176480" y="1867889"/>
                  <a:pt x="1176480" y="1865059"/>
                  <a:pt x="1173651" y="1866476"/>
                </a:cubicBezTo>
                <a:cubicBezTo>
                  <a:pt x="1175066" y="1862229"/>
                  <a:pt x="1179310" y="1866476"/>
                  <a:pt x="1184971" y="1863644"/>
                </a:cubicBezTo>
                <a:cubicBezTo>
                  <a:pt x="1180727" y="1857985"/>
                  <a:pt x="1165160" y="1865059"/>
                  <a:pt x="1156670" y="1867889"/>
                </a:cubicBezTo>
                <a:cubicBezTo>
                  <a:pt x="1158086" y="1869305"/>
                  <a:pt x="1162331" y="1867889"/>
                  <a:pt x="1162331" y="1870720"/>
                </a:cubicBezTo>
                <a:cubicBezTo>
                  <a:pt x="1152425" y="1872135"/>
                  <a:pt x="1131200" y="1869305"/>
                  <a:pt x="1126956" y="1879209"/>
                </a:cubicBezTo>
                <a:cubicBezTo>
                  <a:pt x="1122709" y="1880625"/>
                  <a:pt x="1122709" y="1877796"/>
                  <a:pt x="1121295" y="1876379"/>
                </a:cubicBezTo>
                <a:cubicBezTo>
                  <a:pt x="1111389" y="1879209"/>
                  <a:pt x="1111389" y="1879209"/>
                  <a:pt x="1105728" y="1882040"/>
                </a:cubicBezTo>
                <a:cubicBezTo>
                  <a:pt x="1105728" y="1884870"/>
                  <a:pt x="1108558" y="1883455"/>
                  <a:pt x="1111389" y="1883455"/>
                </a:cubicBezTo>
                <a:cubicBezTo>
                  <a:pt x="1104313" y="1890529"/>
                  <a:pt x="1094408" y="1886284"/>
                  <a:pt x="1083088" y="1893360"/>
                </a:cubicBezTo>
                <a:cubicBezTo>
                  <a:pt x="1083088" y="1889116"/>
                  <a:pt x="1073183" y="1893360"/>
                  <a:pt x="1070353" y="1890529"/>
                </a:cubicBezTo>
                <a:cubicBezTo>
                  <a:pt x="1056203" y="1896190"/>
                  <a:pt x="1036393" y="1900436"/>
                  <a:pt x="1015165" y="1904680"/>
                </a:cubicBezTo>
                <a:cubicBezTo>
                  <a:pt x="1003845" y="1906095"/>
                  <a:pt x="992525" y="1907510"/>
                  <a:pt x="982622" y="1908926"/>
                </a:cubicBezTo>
                <a:cubicBezTo>
                  <a:pt x="972714" y="1908926"/>
                  <a:pt x="961394" y="1908926"/>
                  <a:pt x="952904" y="1908926"/>
                </a:cubicBezTo>
                <a:cubicBezTo>
                  <a:pt x="937339" y="1917415"/>
                  <a:pt x="918943" y="1910339"/>
                  <a:pt x="900549" y="1916000"/>
                </a:cubicBezTo>
                <a:cubicBezTo>
                  <a:pt x="896303" y="1914586"/>
                  <a:pt x="889229" y="1914586"/>
                  <a:pt x="889229" y="1910339"/>
                </a:cubicBezTo>
                <a:cubicBezTo>
                  <a:pt x="883568" y="1913171"/>
                  <a:pt x="882153" y="1913171"/>
                  <a:pt x="875078" y="1911756"/>
                </a:cubicBezTo>
                <a:cubicBezTo>
                  <a:pt x="869419" y="1911756"/>
                  <a:pt x="877909" y="1913171"/>
                  <a:pt x="875078" y="1916000"/>
                </a:cubicBezTo>
                <a:cubicBezTo>
                  <a:pt x="856682" y="1913171"/>
                  <a:pt x="849608" y="1923076"/>
                  <a:pt x="834042" y="1923076"/>
                </a:cubicBezTo>
                <a:cubicBezTo>
                  <a:pt x="836871" y="1916000"/>
                  <a:pt x="848191" y="1920247"/>
                  <a:pt x="855267" y="1916000"/>
                </a:cubicBezTo>
                <a:cubicBezTo>
                  <a:pt x="846778" y="1913171"/>
                  <a:pt x="835458" y="1910339"/>
                  <a:pt x="825551" y="1911756"/>
                </a:cubicBezTo>
                <a:cubicBezTo>
                  <a:pt x="826968" y="1911756"/>
                  <a:pt x="828381" y="1910339"/>
                  <a:pt x="828381" y="1908926"/>
                </a:cubicBezTo>
                <a:cubicBezTo>
                  <a:pt x="818477" y="1913171"/>
                  <a:pt x="808572" y="1911756"/>
                  <a:pt x="795837" y="1908926"/>
                </a:cubicBezTo>
                <a:cubicBezTo>
                  <a:pt x="793005" y="1910339"/>
                  <a:pt x="797250" y="1911756"/>
                  <a:pt x="795837" y="1913171"/>
                </a:cubicBezTo>
                <a:cubicBezTo>
                  <a:pt x="778856" y="1910339"/>
                  <a:pt x="761875" y="1907510"/>
                  <a:pt x="744895" y="1906095"/>
                </a:cubicBezTo>
                <a:cubicBezTo>
                  <a:pt x="727914" y="1904680"/>
                  <a:pt x="709518" y="1901851"/>
                  <a:pt x="691124" y="1896190"/>
                </a:cubicBezTo>
                <a:cubicBezTo>
                  <a:pt x="688293" y="1896190"/>
                  <a:pt x="688293" y="1899019"/>
                  <a:pt x="688293" y="1900436"/>
                </a:cubicBezTo>
                <a:cubicBezTo>
                  <a:pt x="675558" y="1897606"/>
                  <a:pt x="674143" y="1896190"/>
                  <a:pt x="664238" y="1893360"/>
                </a:cubicBezTo>
                <a:cubicBezTo>
                  <a:pt x="674143" y="1901851"/>
                  <a:pt x="651503" y="1890529"/>
                  <a:pt x="648673" y="1887699"/>
                </a:cubicBezTo>
                <a:cubicBezTo>
                  <a:pt x="644427" y="1887699"/>
                  <a:pt x="645842" y="1891945"/>
                  <a:pt x="643012" y="1891945"/>
                </a:cubicBezTo>
                <a:cubicBezTo>
                  <a:pt x="634524" y="1889116"/>
                  <a:pt x="645842" y="1887699"/>
                  <a:pt x="637353" y="1883455"/>
                </a:cubicBezTo>
                <a:cubicBezTo>
                  <a:pt x="630277" y="1886284"/>
                  <a:pt x="621787" y="1882040"/>
                  <a:pt x="609052" y="1880625"/>
                </a:cubicBezTo>
                <a:cubicBezTo>
                  <a:pt x="603393" y="1877796"/>
                  <a:pt x="617542" y="1880625"/>
                  <a:pt x="620372" y="1880625"/>
                </a:cubicBezTo>
                <a:cubicBezTo>
                  <a:pt x="623203" y="1876379"/>
                  <a:pt x="609052" y="1874964"/>
                  <a:pt x="601976" y="1872135"/>
                </a:cubicBezTo>
                <a:cubicBezTo>
                  <a:pt x="596317" y="1870720"/>
                  <a:pt x="599147" y="1876379"/>
                  <a:pt x="597732" y="1877796"/>
                </a:cubicBezTo>
                <a:cubicBezTo>
                  <a:pt x="589241" y="1874964"/>
                  <a:pt x="592073" y="1869305"/>
                  <a:pt x="579336" y="1866476"/>
                </a:cubicBezTo>
                <a:cubicBezTo>
                  <a:pt x="572262" y="1866476"/>
                  <a:pt x="580753" y="1870720"/>
                  <a:pt x="575092" y="1870720"/>
                </a:cubicBezTo>
                <a:cubicBezTo>
                  <a:pt x="569431" y="1862229"/>
                  <a:pt x="549620" y="1857985"/>
                  <a:pt x="538300" y="1850909"/>
                </a:cubicBezTo>
                <a:cubicBezTo>
                  <a:pt x="539715" y="1849494"/>
                  <a:pt x="542544" y="1850909"/>
                  <a:pt x="545376" y="1852324"/>
                </a:cubicBezTo>
                <a:cubicBezTo>
                  <a:pt x="543961" y="1848078"/>
                  <a:pt x="538300" y="1849494"/>
                  <a:pt x="534055" y="1848078"/>
                </a:cubicBezTo>
                <a:cubicBezTo>
                  <a:pt x="534055" y="1849494"/>
                  <a:pt x="534055" y="1850909"/>
                  <a:pt x="536885" y="1852324"/>
                </a:cubicBezTo>
                <a:cubicBezTo>
                  <a:pt x="532641" y="1850909"/>
                  <a:pt x="522735" y="1846665"/>
                  <a:pt x="514245" y="1841004"/>
                </a:cubicBezTo>
                <a:cubicBezTo>
                  <a:pt x="510000" y="1835343"/>
                  <a:pt x="522735" y="1839589"/>
                  <a:pt x="517074" y="1833928"/>
                </a:cubicBezTo>
                <a:cubicBezTo>
                  <a:pt x="515659" y="1835343"/>
                  <a:pt x="514245" y="1839589"/>
                  <a:pt x="505754" y="1832513"/>
                </a:cubicBezTo>
                <a:cubicBezTo>
                  <a:pt x="510000" y="1832513"/>
                  <a:pt x="515659" y="1833928"/>
                  <a:pt x="515659" y="1828267"/>
                </a:cubicBezTo>
                <a:cubicBezTo>
                  <a:pt x="512830" y="1826854"/>
                  <a:pt x="511413" y="1826854"/>
                  <a:pt x="511413" y="1825438"/>
                </a:cubicBezTo>
                <a:cubicBezTo>
                  <a:pt x="501510" y="1821193"/>
                  <a:pt x="511413" y="1831099"/>
                  <a:pt x="502925" y="1826854"/>
                </a:cubicBezTo>
                <a:cubicBezTo>
                  <a:pt x="508584" y="1821193"/>
                  <a:pt x="494434" y="1816947"/>
                  <a:pt x="488773" y="1812703"/>
                </a:cubicBezTo>
                <a:cubicBezTo>
                  <a:pt x="490190" y="1809873"/>
                  <a:pt x="497264" y="1815534"/>
                  <a:pt x="501510" y="1816947"/>
                </a:cubicBezTo>
                <a:cubicBezTo>
                  <a:pt x="502925" y="1814117"/>
                  <a:pt x="495849" y="1811288"/>
                  <a:pt x="490190" y="1808456"/>
                </a:cubicBezTo>
                <a:cubicBezTo>
                  <a:pt x="484529" y="1802797"/>
                  <a:pt x="501510" y="1812703"/>
                  <a:pt x="502925" y="1811288"/>
                </a:cubicBezTo>
                <a:lnTo>
                  <a:pt x="494774" y="1806986"/>
                </a:lnTo>
                <a:lnTo>
                  <a:pt x="541131" y="1826854"/>
                </a:lnTo>
                <a:cubicBezTo>
                  <a:pt x="545376" y="1835343"/>
                  <a:pt x="568016" y="1841004"/>
                  <a:pt x="577921" y="1843833"/>
                </a:cubicBezTo>
                <a:cubicBezTo>
                  <a:pt x="579336" y="1841004"/>
                  <a:pt x="563771" y="1841004"/>
                  <a:pt x="568016" y="1836758"/>
                </a:cubicBezTo>
                <a:cubicBezTo>
                  <a:pt x="575092" y="1839589"/>
                  <a:pt x="579336" y="1839589"/>
                  <a:pt x="584995" y="1841004"/>
                </a:cubicBezTo>
                <a:cubicBezTo>
                  <a:pt x="575092" y="1846665"/>
                  <a:pt x="606222" y="1853739"/>
                  <a:pt x="613296" y="1855154"/>
                </a:cubicBezTo>
                <a:cubicBezTo>
                  <a:pt x="614713" y="1852324"/>
                  <a:pt x="604806" y="1850909"/>
                  <a:pt x="599147" y="1848078"/>
                </a:cubicBezTo>
                <a:cubicBezTo>
                  <a:pt x="623203" y="1845248"/>
                  <a:pt x="648673" y="1865059"/>
                  <a:pt x="676973" y="1867889"/>
                </a:cubicBezTo>
                <a:cubicBezTo>
                  <a:pt x="675558" y="1870720"/>
                  <a:pt x="682634" y="1870720"/>
                  <a:pt x="682634" y="1873550"/>
                </a:cubicBezTo>
                <a:cubicBezTo>
                  <a:pt x="692537" y="1872135"/>
                  <a:pt x="703857" y="1873550"/>
                  <a:pt x="713764" y="1876379"/>
                </a:cubicBezTo>
                <a:cubicBezTo>
                  <a:pt x="725085" y="1877796"/>
                  <a:pt x="734988" y="1880625"/>
                  <a:pt x="744895" y="1880625"/>
                </a:cubicBezTo>
                <a:cubicBezTo>
                  <a:pt x="760460" y="1884870"/>
                  <a:pt x="773197" y="1887699"/>
                  <a:pt x="784517" y="1889116"/>
                </a:cubicBezTo>
                <a:lnTo>
                  <a:pt x="809992" y="1889116"/>
                </a:lnTo>
                <a:lnTo>
                  <a:pt x="818477" y="1890529"/>
                </a:lnTo>
                <a:lnTo>
                  <a:pt x="815930" y="1889116"/>
                </a:lnTo>
                <a:lnTo>
                  <a:pt x="819892" y="1889116"/>
                </a:lnTo>
                <a:lnTo>
                  <a:pt x="826968" y="1889116"/>
                </a:lnTo>
                <a:lnTo>
                  <a:pt x="826082" y="1886462"/>
                </a:lnTo>
                <a:lnTo>
                  <a:pt x="829797" y="1884870"/>
                </a:lnTo>
                <a:cubicBezTo>
                  <a:pt x="819892" y="1883455"/>
                  <a:pt x="814231" y="1880625"/>
                  <a:pt x="812816" y="1876379"/>
                </a:cubicBezTo>
                <a:cubicBezTo>
                  <a:pt x="818477" y="1877796"/>
                  <a:pt x="821307" y="1879209"/>
                  <a:pt x="824136" y="1876379"/>
                </a:cubicBezTo>
                <a:cubicBezTo>
                  <a:pt x="819892" y="1874964"/>
                  <a:pt x="818477" y="1873550"/>
                  <a:pt x="815647" y="1872135"/>
                </a:cubicBezTo>
                <a:lnTo>
                  <a:pt x="801842" y="1875295"/>
                </a:lnTo>
                <a:lnTo>
                  <a:pt x="798842" y="1873372"/>
                </a:lnTo>
                <a:cubicBezTo>
                  <a:pt x="794775" y="1872488"/>
                  <a:pt x="789467" y="1872135"/>
                  <a:pt x="784517" y="1872135"/>
                </a:cubicBezTo>
                <a:cubicBezTo>
                  <a:pt x="774609" y="1870720"/>
                  <a:pt x="768950" y="1872135"/>
                  <a:pt x="780270" y="1873550"/>
                </a:cubicBezTo>
                <a:cubicBezTo>
                  <a:pt x="773197" y="1874964"/>
                  <a:pt x="753386" y="1867889"/>
                  <a:pt x="757630" y="1873550"/>
                </a:cubicBezTo>
                <a:cubicBezTo>
                  <a:pt x="742066" y="1872135"/>
                  <a:pt x="739234" y="1866476"/>
                  <a:pt x="727914" y="1865059"/>
                </a:cubicBezTo>
                <a:cubicBezTo>
                  <a:pt x="719424" y="1865059"/>
                  <a:pt x="713764" y="1869305"/>
                  <a:pt x="705274" y="1869305"/>
                </a:cubicBezTo>
                <a:cubicBezTo>
                  <a:pt x="705274" y="1869305"/>
                  <a:pt x="705274" y="1866476"/>
                  <a:pt x="705274" y="1866476"/>
                </a:cubicBezTo>
                <a:cubicBezTo>
                  <a:pt x="699613" y="1866476"/>
                  <a:pt x="685463" y="1869305"/>
                  <a:pt x="685463" y="1860815"/>
                </a:cubicBezTo>
                <a:cubicBezTo>
                  <a:pt x="689708" y="1865059"/>
                  <a:pt x="701028" y="1865059"/>
                  <a:pt x="701028" y="1860815"/>
                </a:cubicBezTo>
                <a:cubicBezTo>
                  <a:pt x="689708" y="1863644"/>
                  <a:pt x="658577" y="1848078"/>
                  <a:pt x="634524" y="1846665"/>
                </a:cubicBezTo>
                <a:cubicBezTo>
                  <a:pt x="631692" y="1845248"/>
                  <a:pt x="633107" y="1843833"/>
                  <a:pt x="633107" y="1842419"/>
                </a:cubicBezTo>
                <a:cubicBezTo>
                  <a:pt x="627448" y="1841004"/>
                  <a:pt x="620372" y="1839589"/>
                  <a:pt x="613296" y="1838174"/>
                </a:cubicBezTo>
                <a:cubicBezTo>
                  <a:pt x="606222" y="1835343"/>
                  <a:pt x="600561" y="1832513"/>
                  <a:pt x="593486" y="1829684"/>
                </a:cubicBezTo>
                <a:cubicBezTo>
                  <a:pt x="580753" y="1824023"/>
                  <a:pt x="568016" y="1818364"/>
                  <a:pt x="558110" y="1816947"/>
                </a:cubicBezTo>
                <a:lnTo>
                  <a:pt x="559525" y="1814117"/>
                </a:lnTo>
                <a:cubicBezTo>
                  <a:pt x="551035" y="1815534"/>
                  <a:pt x="546790" y="1811288"/>
                  <a:pt x="538300" y="1807044"/>
                </a:cubicBezTo>
                <a:cubicBezTo>
                  <a:pt x="549620" y="1809873"/>
                  <a:pt x="543961" y="1804212"/>
                  <a:pt x="556696" y="1809873"/>
                </a:cubicBezTo>
                <a:lnTo>
                  <a:pt x="528311" y="1794390"/>
                </a:lnTo>
                <a:lnTo>
                  <a:pt x="528394" y="1794307"/>
                </a:lnTo>
                <a:lnTo>
                  <a:pt x="527655" y="1794033"/>
                </a:lnTo>
                <a:lnTo>
                  <a:pt x="525565" y="1792892"/>
                </a:lnTo>
                <a:lnTo>
                  <a:pt x="525565" y="1793256"/>
                </a:lnTo>
                <a:lnTo>
                  <a:pt x="522204" y="1792008"/>
                </a:lnTo>
                <a:lnTo>
                  <a:pt x="518761" y="1792602"/>
                </a:lnTo>
                <a:lnTo>
                  <a:pt x="508584" y="1785816"/>
                </a:lnTo>
                <a:cubicBezTo>
                  <a:pt x="505754" y="1787233"/>
                  <a:pt x="493019" y="1781572"/>
                  <a:pt x="498680" y="1787233"/>
                </a:cubicBezTo>
                <a:cubicBezTo>
                  <a:pt x="484529" y="1780157"/>
                  <a:pt x="468962" y="1773081"/>
                  <a:pt x="453398" y="1766006"/>
                </a:cubicBezTo>
                <a:cubicBezTo>
                  <a:pt x="454813" y="1761761"/>
                  <a:pt x="463303" y="1767422"/>
                  <a:pt x="460474" y="1760346"/>
                </a:cubicBezTo>
                <a:cubicBezTo>
                  <a:pt x="467548" y="1764591"/>
                  <a:pt x="473915" y="1769190"/>
                  <a:pt x="480282" y="1772551"/>
                </a:cubicBezTo>
                <a:lnTo>
                  <a:pt x="497928" y="1776804"/>
                </a:lnTo>
                <a:lnTo>
                  <a:pt x="500093" y="1778415"/>
                </a:lnTo>
                <a:lnTo>
                  <a:pt x="500093" y="1781572"/>
                </a:lnTo>
                <a:cubicBezTo>
                  <a:pt x="501510" y="1782987"/>
                  <a:pt x="501510" y="1780157"/>
                  <a:pt x="504339" y="1781572"/>
                </a:cubicBezTo>
                <a:lnTo>
                  <a:pt x="500093" y="1778415"/>
                </a:lnTo>
                <a:lnTo>
                  <a:pt x="500093" y="1777326"/>
                </a:lnTo>
                <a:lnTo>
                  <a:pt x="497928" y="1776804"/>
                </a:lnTo>
                <a:lnTo>
                  <a:pt x="490543" y="1771313"/>
                </a:lnTo>
                <a:cubicBezTo>
                  <a:pt x="484529" y="1767775"/>
                  <a:pt x="478161" y="1765299"/>
                  <a:pt x="474623" y="1767422"/>
                </a:cubicBezTo>
                <a:cubicBezTo>
                  <a:pt x="470379" y="1763176"/>
                  <a:pt x="463303" y="1760346"/>
                  <a:pt x="459059" y="1756102"/>
                </a:cubicBezTo>
                <a:cubicBezTo>
                  <a:pt x="463303" y="1751856"/>
                  <a:pt x="464718" y="1749026"/>
                  <a:pt x="477453" y="1754685"/>
                </a:cubicBezTo>
                <a:cubicBezTo>
                  <a:pt x="476038" y="1756102"/>
                  <a:pt x="470379" y="1751856"/>
                  <a:pt x="470379" y="1754685"/>
                </a:cubicBezTo>
                <a:cubicBezTo>
                  <a:pt x="467549" y="1756102"/>
                  <a:pt x="473209" y="1757517"/>
                  <a:pt x="471794" y="1760346"/>
                </a:cubicBezTo>
                <a:cubicBezTo>
                  <a:pt x="476038" y="1761761"/>
                  <a:pt x="491604" y="1767422"/>
                  <a:pt x="485944" y="1761761"/>
                </a:cubicBezTo>
                <a:cubicBezTo>
                  <a:pt x="491604" y="1763176"/>
                  <a:pt x="488773" y="1766006"/>
                  <a:pt x="491604" y="1770252"/>
                </a:cubicBezTo>
                <a:cubicBezTo>
                  <a:pt x="495849" y="1768837"/>
                  <a:pt x="497264" y="1767422"/>
                  <a:pt x="501510" y="1773081"/>
                </a:cubicBezTo>
                <a:cubicBezTo>
                  <a:pt x="504339" y="1773081"/>
                  <a:pt x="505754" y="1771667"/>
                  <a:pt x="508584" y="1771667"/>
                </a:cubicBezTo>
                <a:cubicBezTo>
                  <a:pt x="515659" y="1774496"/>
                  <a:pt x="524150" y="1778742"/>
                  <a:pt x="532641" y="1782987"/>
                </a:cubicBezTo>
                <a:cubicBezTo>
                  <a:pt x="541131" y="1787233"/>
                  <a:pt x="552451" y="1790062"/>
                  <a:pt x="563771" y="1794307"/>
                </a:cubicBezTo>
                <a:cubicBezTo>
                  <a:pt x="562355" y="1794307"/>
                  <a:pt x="560942" y="1794307"/>
                  <a:pt x="560942" y="1795723"/>
                </a:cubicBezTo>
                <a:cubicBezTo>
                  <a:pt x="569431" y="1797136"/>
                  <a:pt x="573675" y="1798553"/>
                  <a:pt x="589241" y="1804212"/>
                </a:cubicBezTo>
                <a:cubicBezTo>
                  <a:pt x="589241" y="1802797"/>
                  <a:pt x="590656" y="1801383"/>
                  <a:pt x="587826" y="1799968"/>
                </a:cubicBezTo>
                <a:cubicBezTo>
                  <a:pt x="594902" y="1802797"/>
                  <a:pt x="603393" y="1804212"/>
                  <a:pt x="613296" y="1807044"/>
                </a:cubicBezTo>
                <a:cubicBezTo>
                  <a:pt x="623203" y="1809873"/>
                  <a:pt x="633107" y="1809873"/>
                  <a:pt x="640183" y="1811288"/>
                </a:cubicBezTo>
                <a:cubicBezTo>
                  <a:pt x="635937" y="1816947"/>
                  <a:pt x="655747" y="1814117"/>
                  <a:pt x="659993" y="1822608"/>
                </a:cubicBezTo>
                <a:cubicBezTo>
                  <a:pt x="664238" y="1821193"/>
                  <a:pt x="672728" y="1824023"/>
                  <a:pt x="674143" y="1819778"/>
                </a:cubicBezTo>
                <a:cubicBezTo>
                  <a:pt x="684048" y="1821193"/>
                  <a:pt x="669897" y="1821193"/>
                  <a:pt x="675558" y="1825438"/>
                </a:cubicBezTo>
                <a:cubicBezTo>
                  <a:pt x="684048" y="1826854"/>
                  <a:pt x="693954" y="1822608"/>
                  <a:pt x="701028" y="1826854"/>
                </a:cubicBezTo>
                <a:cubicBezTo>
                  <a:pt x="701028" y="1826854"/>
                  <a:pt x="701028" y="1831099"/>
                  <a:pt x="702444" y="1831099"/>
                </a:cubicBezTo>
                <a:cubicBezTo>
                  <a:pt x="708104" y="1831099"/>
                  <a:pt x="712348" y="1828267"/>
                  <a:pt x="718009" y="1829684"/>
                </a:cubicBezTo>
                <a:cubicBezTo>
                  <a:pt x="716594" y="1828267"/>
                  <a:pt x="715179" y="1831099"/>
                  <a:pt x="715179" y="1831099"/>
                </a:cubicBezTo>
                <a:cubicBezTo>
                  <a:pt x="718009" y="1831099"/>
                  <a:pt x="725085" y="1831099"/>
                  <a:pt x="727914" y="1831099"/>
                </a:cubicBezTo>
                <a:cubicBezTo>
                  <a:pt x="733575" y="1831099"/>
                  <a:pt x="739234" y="1836758"/>
                  <a:pt x="746310" y="1838174"/>
                </a:cubicBezTo>
                <a:cubicBezTo>
                  <a:pt x="751969" y="1838174"/>
                  <a:pt x="757630" y="1833928"/>
                  <a:pt x="763289" y="1833928"/>
                </a:cubicBezTo>
                <a:cubicBezTo>
                  <a:pt x="774609" y="1833928"/>
                  <a:pt x="783100" y="1842419"/>
                  <a:pt x="793005" y="1838174"/>
                </a:cubicBezTo>
                <a:cubicBezTo>
                  <a:pt x="800081" y="1838174"/>
                  <a:pt x="800081" y="1841004"/>
                  <a:pt x="805740" y="1842419"/>
                </a:cubicBezTo>
                <a:cubicBezTo>
                  <a:pt x="826968" y="1841004"/>
                  <a:pt x="845362" y="1842419"/>
                  <a:pt x="869419" y="1839589"/>
                </a:cubicBezTo>
                <a:cubicBezTo>
                  <a:pt x="870833" y="1836758"/>
                  <a:pt x="882153" y="1828267"/>
                  <a:pt x="870833" y="1828267"/>
                </a:cubicBezTo>
                <a:cubicBezTo>
                  <a:pt x="883568" y="1829684"/>
                  <a:pt x="907623" y="1824023"/>
                  <a:pt x="893474" y="1819778"/>
                </a:cubicBezTo>
                <a:cubicBezTo>
                  <a:pt x="889229" y="1818364"/>
                  <a:pt x="883568" y="1821193"/>
                  <a:pt x="884983" y="1821193"/>
                </a:cubicBezTo>
                <a:cubicBezTo>
                  <a:pt x="870833" y="1819778"/>
                  <a:pt x="851023" y="1816947"/>
                  <a:pt x="835458" y="1822608"/>
                </a:cubicBezTo>
                <a:cubicBezTo>
                  <a:pt x="788761" y="1818364"/>
                  <a:pt x="743479" y="1815534"/>
                  <a:pt x="702444" y="1802797"/>
                </a:cubicBezTo>
                <a:cubicBezTo>
                  <a:pt x="703506" y="1799968"/>
                  <a:pt x="702178" y="1797491"/>
                  <a:pt x="699393" y="1795391"/>
                </a:cubicBezTo>
                <a:lnTo>
                  <a:pt x="696783" y="1794251"/>
                </a:lnTo>
                <a:lnTo>
                  <a:pt x="696783" y="1782987"/>
                </a:lnTo>
                <a:cubicBezTo>
                  <a:pt x="682634" y="1781572"/>
                  <a:pt x="659993" y="1774496"/>
                  <a:pt x="665653" y="1782987"/>
                </a:cubicBezTo>
                <a:cubicBezTo>
                  <a:pt x="651503" y="1784403"/>
                  <a:pt x="631692" y="1758932"/>
                  <a:pt x="617542" y="1766006"/>
                </a:cubicBezTo>
                <a:lnTo>
                  <a:pt x="616683" y="1765702"/>
                </a:lnTo>
                <a:lnTo>
                  <a:pt x="612643" y="1766135"/>
                </a:lnTo>
                <a:lnTo>
                  <a:pt x="599211" y="1759536"/>
                </a:lnTo>
                <a:lnTo>
                  <a:pt x="593486" y="1757517"/>
                </a:lnTo>
                <a:cubicBezTo>
                  <a:pt x="586412" y="1754685"/>
                  <a:pt x="579336" y="1753273"/>
                  <a:pt x="570845" y="1751856"/>
                </a:cubicBezTo>
                <a:cubicBezTo>
                  <a:pt x="568016" y="1751856"/>
                  <a:pt x="563771" y="1751856"/>
                  <a:pt x="560942" y="1750441"/>
                </a:cubicBezTo>
                <a:cubicBezTo>
                  <a:pt x="562355" y="1750441"/>
                  <a:pt x="562355" y="1751856"/>
                  <a:pt x="563771" y="1751856"/>
                </a:cubicBezTo>
                <a:lnTo>
                  <a:pt x="583771" y="1763857"/>
                </a:lnTo>
                <a:lnTo>
                  <a:pt x="553864" y="1754685"/>
                </a:lnTo>
                <a:cubicBezTo>
                  <a:pt x="552451" y="1753273"/>
                  <a:pt x="553864" y="1753273"/>
                  <a:pt x="555281" y="1751856"/>
                </a:cubicBezTo>
                <a:cubicBezTo>
                  <a:pt x="551035" y="1750441"/>
                  <a:pt x="548205" y="1750441"/>
                  <a:pt x="548205" y="1753273"/>
                </a:cubicBezTo>
                <a:cubicBezTo>
                  <a:pt x="542544" y="1746195"/>
                  <a:pt x="517074" y="1739121"/>
                  <a:pt x="522735" y="1733462"/>
                </a:cubicBezTo>
                <a:cubicBezTo>
                  <a:pt x="518491" y="1733462"/>
                  <a:pt x="517074" y="1736291"/>
                  <a:pt x="508584" y="1730630"/>
                </a:cubicBezTo>
                <a:cubicBezTo>
                  <a:pt x="511413" y="1727801"/>
                  <a:pt x="511413" y="1727801"/>
                  <a:pt x="511413" y="1726386"/>
                </a:cubicBezTo>
                <a:cubicBezTo>
                  <a:pt x="510000" y="1726386"/>
                  <a:pt x="508584" y="1726386"/>
                  <a:pt x="507169" y="1724971"/>
                </a:cubicBezTo>
                <a:cubicBezTo>
                  <a:pt x="508584" y="1724971"/>
                  <a:pt x="512830" y="1723555"/>
                  <a:pt x="517074" y="1722140"/>
                </a:cubicBezTo>
                <a:cubicBezTo>
                  <a:pt x="510000" y="1717896"/>
                  <a:pt x="504339" y="1712235"/>
                  <a:pt x="497264" y="1709405"/>
                </a:cubicBezTo>
                <a:cubicBezTo>
                  <a:pt x="495849" y="1710820"/>
                  <a:pt x="485944" y="1710820"/>
                  <a:pt x="493019" y="1713651"/>
                </a:cubicBezTo>
                <a:cubicBezTo>
                  <a:pt x="485944" y="1715064"/>
                  <a:pt x="485944" y="1706575"/>
                  <a:pt x="485944" y="1703744"/>
                </a:cubicBezTo>
                <a:cubicBezTo>
                  <a:pt x="473209" y="1695253"/>
                  <a:pt x="466133" y="1683933"/>
                  <a:pt x="453398" y="1683933"/>
                </a:cubicBezTo>
                <a:cubicBezTo>
                  <a:pt x="452690" y="1679689"/>
                  <a:pt x="448445" y="1675798"/>
                  <a:pt x="444907" y="1672260"/>
                </a:cubicBezTo>
                <a:lnTo>
                  <a:pt x="440711" y="1662819"/>
                </a:lnTo>
                <a:lnTo>
                  <a:pt x="451275" y="1671376"/>
                </a:lnTo>
                <a:cubicBezTo>
                  <a:pt x="455874" y="1676858"/>
                  <a:pt x="460474" y="1681810"/>
                  <a:pt x="468962" y="1682519"/>
                </a:cubicBezTo>
                <a:cubicBezTo>
                  <a:pt x="466133" y="1682519"/>
                  <a:pt x="467549" y="1683933"/>
                  <a:pt x="467549" y="1685348"/>
                </a:cubicBezTo>
                <a:cubicBezTo>
                  <a:pt x="476038" y="1685348"/>
                  <a:pt x="483114" y="1703744"/>
                  <a:pt x="488773" y="1696670"/>
                </a:cubicBezTo>
                <a:lnTo>
                  <a:pt x="508706" y="1709220"/>
                </a:lnTo>
                <a:lnTo>
                  <a:pt x="510296" y="1705244"/>
                </a:lnTo>
                <a:cubicBezTo>
                  <a:pt x="518069" y="1707835"/>
                  <a:pt x="531024" y="1715608"/>
                  <a:pt x="532321" y="1710426"/>
                </a:cubicBezTo>
                <a:cubicBezTo>
                  <a:pt x="534912" y="1711722"/>
                  <a:pt x="537503" y="1713017"/>
                  <a:pt x="537503" y="1715608"/>
                </a:cubicBezTo>
                <a:cubicBezTo>
                  <a:pt x="537503" y="1713017"/>
                  <a:pt x="543979" y="1718199"/>
                  <a:pt x="545276" y="1713017"/>
                </a:cubicBezTo>
                <a:cubicBezTo>
                  <a:pt x="546568" y="1718199"/>
                  <a:pt x="559525" y="1720790"/>
                  <a:pt x="556934" y="1725974"/>
                </a:cubicBezTo>
                <a:lnTo>
                  <a:pt x="563585" y="1723625"/>
                </a:lnTo>
                <a:lnTo>
                  <a:pt x="549620" y="1713651"/>
                </a:lnTo>
                <a:cubicBezTo>
                  <a:pt x="553864" y="1713651"/>
                  <a:pt x="555281" y="1719310"/>
                  <a:pt x="556696" y="1716481"/>
                </a:cubicBezTo>
                <a:cubicBezTo>
                  <a:pt x="555281" y="1715064"/>
                  <a:pt x="556696" y="1713651"/>
                  <a:pt x="558110" y="1713651"/>
                </a:cubicBezTo>
                <a:cubicBezTo>
                  <a:pt x="555281" y="1712235"/>
                  <a:pt x="555281" y="1710820"/>
                  <a:pt x="551035" y="1709405"/>
                </a:cubicBezTo>
                <a:lnTo>
                  <a:pt x="549620" y="1712235"/>
                </a:lnTo>
                <a:cubicBezTo>
                  <a:pt x="543961" y="1709405"/>
                  <a:pt x="542544" y="1705159"/>
                  <a:pt x="548205" y="1699500"/>
                </a:cubicBezTo>
                <a:cubicBezTo>
                  <a:pt x="559525" y="1700914"/>
                  <a:pt x="563771" y="1698083"/>
                  <a:pt x="579336" y="1705159"/>
                </a:cubicBezTo>
                <a:cubicBezTo>
                  <a:pt x="575092" y="1692424"/>
                  <a:pt x="551035" y="1696670"/>
                  <a:pt x="543961" y="1692424"/>
                </a:cubicBezTo>
                <a:cubicBezTo>
                  <a:pt x="543961" y="1688180"/>
                  <a:pt x="552451" y="1696670"/>
                  <a:pt x="551035" y="1689592"/>
                </a:cubicBezTo>
                <a:cubicBezTo>
                  <a:pt x="555281" y="1692424"/>
                  <a:pt x="560942" y="1693839"/>
                  <a:pt x="563771" y="1692424"/>
                </a:cubicBezTo>
                <a:cubicBezTo>
                  <a:pt x="560942" y="1691009"/>
                  <a:pt x="551035" y="1683933"/>
                  <a:pt x="548205" y="1689592"/>
                </a:cubicBezTo>
                <a:cubicBezTo>
                  <a:pt x="541131" y="1682519"/>
                  <a:pt x="534055" y="1678272"/>
                  <a:pt x="526980" y="1676859"/>
                </a:cubicBezTo>
                <a:cubicBezTo>
                  <a:pt x="529811" y="1672613"/>
                  <a:pt x="534055" y="1675443"/>
                  <a:pt x="536885" y="1674028"/>
                </a:cubicBezTo>
                <a:cubicBezTo>
                  <a:pt x="536885" y="1671198"/>
                  <a:pt x="534055" y="1669784"/>
                  <a:pt x="531224" y="1668369"/>
                </a:cubicBezTo>
                <a:lnTo>
                  <a:pt x="539746" y="1666819"/>
                </a:lnTo>
                <a:lnTo>
                  <a:pt x="531183" y="1660548"/>
                </a:lnTo>
                <a:cubicBezTo>
                  <a:pt x="526164" y="1657957"/>
                  <a:pt x="521953" y="1655366"/>
                  <a:pt x="524544" y="1652128"/>
                </a:cubicBezTo>
                <a:cubicBezTo>
                  <a:pt x="529726" y="1653424"/>
                  <a:pt x="528431" y="1656015"/>
                  <a:pt x="528431" y="1656015"/>
                </a:cubicBezTo>
                <a:lnTo>
                  <a:pt x="545507" y="1665772"/>
                </a:lnTo>
                <a:lnTo>
                  <a:pt x="546790" y="1665539"/>
                </a:lnTo>
                <a:cubicBezTo>
                  <a:pt x="543961" y="1662708"/>
                  <a:pt x="542544" y="1661293"/>
                  <a:pt x="542544" y="1658462"/>
                </a:cubicBezTo>
                <a:cubicBezTo>
                  <a:pt x="539715" y="1657049"/>
                  <a:pt x="536885" y="1654217"/>
                  <a:pt x="535470" y="1649973"/>
                </a:cubicBezTo>
                <a:cubicBezTo>
                  <a:pt x="532641" y="1642897"/>
                  <a:pt x="528394" y="1641482"/>
                  <a:pt x="522735" y="1641482"/>
                </a:cubicBezTo>
                <a:cubicBezTo>
                  <a:pt x="517074" y="1641482"/>
                  <a:pt x="511413" y="1641482"/>
                  <a:pt x="505754" y="1638653"/>
                </a:cubicBezTo>
                <a:cubicBezTo>
                  <a:pt x="505754" y="1640068"/>
                  <a:pt x="505754" y="1640068"/>
                  <a:pt x="505754" y="1641482"/>
                </a:cubicBezTo>
                <a:cubicBezTo>
                  <a:pt x="505754" y="1645729"/>
                  <a:pt x="500093" y="1640068"/>
                  <a:pt x="498680" y="1642897"/>
                </a:cubicBezTo>
                <a:cubicBezTo>
                  <a:pt x="494434" y="1641482"/>
                  <a:pt x="491604" y="1638653"/>
                  <a:pt x="488773" y="1635821"/>
                </a:cubicBezTo>
                <a:cubicBezTo>
                  <a:pt x="485944" y="1635821"/>
                  <a:pt x="481699" y="1635821"/>
                  <a:pt x="478870" y="1635821"/>
                </a:cubicBezTo>
                <a:cubicBezTo>
                  <a:pt x="476038" y="1634408"/>
                  <a:pt x="473209" y="1637238"/>
                  <a:pt x="470379" y="1638653"/>
                </a:cubicBezTo>
                <a:cubicBezTo>
                  <a:pt x="473209" y="1641482"/>
                  <a:pt x="476038" y="1642897"/>
                  <a:pt x="478870" y="1644312"/>
                </a:cubicBezTo>
                <a:cubicBezTo>
                  <a:pt x="480282" y="1644312"/>
                  <a:pt x="480282" y="1642897"/>
                  <a:pt x="480282" y="1642897"/>
                </a:cubicBezTo>
                <a:cubicBezTo>
                  <a:pt x="483114" y="1640068"/>
                  <a:pt x="487358" y="1640068"/>
                  <a:pt x="491604" y="1642897"/>
                </a:cubicBezTo>
                <a:cubicBezTo>
                  <a:pt x="493019" y="1642897"/>
                  <a:pt x="493019" y="1644312"/>
                  <a:pt x="493019" y="1644312"/>
                </a:cubicBezTo>
                <a:cubicBezTo>
                  <a:pt x="493019" y="1644312"/>
                  <a:pt x="491604" y="1645729"/>
                  <a:pt x="491604" y="1645729"/>
                </a:cubicBezTo>
                <a:cubicBezTo>
                  <a:pt x="488773" y="1645729"/>
                  <a:pt x="485944" y="1645729"/>
                  <a:pt x="483114" y="1645729"/>
                </a:cubicBezTo>
                <a:cubicBezTo>
                  <a:pt x="487358" y="1649973"/>
                  <a:pt x="491604" y="1652803"/>
                  <a:pt x="497264" y="1655632"/>
                </a:cubicBezTo>
                <a:cubicBezTo>
                  <a:pt x="488773" y="1654217"/>
                  <a:pt x="477453" y="1645729"/>
                  <a:pt x="466133" y="1641482"/>
                </a:cubicBezTo>
                <a:cubicBezTo>
                  <a:pt x="466133" y="1641482"/>
                  <a:pt x="466133" y="1641482"/>
                  <a:pt x="464718" y="1641482"/>
                </a:cubicBezTo>
                <a:cubicBezTo>
                  <a:pt x="463303" y="1640068"/>
                  <a:pt x="460474" y="1640068"/>
                  <a:pt x="459059" y="1640068"/>
                </a:cubicBezTo>
                <a:cubicBezTo>
                  <a:pt x="453398" y="1637238"/>
                  <a:pt x="456229" y="1637238"/>
                  <a:pt x="457642" y="1637238"/>
                </a:cubicBezTo>
                <a:cubicBezTo>
                  <a:pt x="453398" y="1635821"/>
                  <a:pt x="450568" y="1635821"/>
                  <a:pt x="446322" y="1635821"/>
                </a:cubicBezTo>
                <a:cubicBezTo>
                  <a:pt x="443493" y="1635821"/>
                  <a:pt x="440663" y="1634408"/>
                  <a:pt x="439248" y="1632992"/>
                </a:cubicBezTo>
                <a:cubicBezTo>
                  <a:pt x="437832" y="1630162"/>
                  <a:pt x="437832" y="1627331"/>
                  <a:pt x="437832" y="1624501"/>
                </a:cubicBezTo>
                <a:cubicBezTo>
                  <a:pt x="435002" y="1623087"/>
                  <a:pt x="432172" y="1621672"/>
                  <a:pt x="430758" y="1620257"/>
                </a:cubicBezTo>
                <a:cubicBezTo>
                  <a:pt x="429341" y="1618842"/>
                  <a:pt x="426511" y="1618842"/>
                  <a:pt x="423682" y="1620257"/>
                </a:cubicBezTo>
                <a:cubicBezTo>
                  <a:pt x="420852" y="1621672"/>
                  <a:pt x="420852" y="1624501"/>
                  <a:pt x="422267" y="1627331"/>
                </a:cubicBezTo>
                <a:cubicBezTo>
                  <a:pt x="422267" y="1628748"/>
                  <a:pt x="423682" y="1630162"/>
                  <a:pt x="425097" y="1631577"/>
                </a:cubicBezTo>
                <a:cubicBezTo>
                  <a:pt x="425097" y="1631577"/>
                  <a:pt x="425097" y="1632992"/>
                  <a:pt x="425097" y="1632992"/>
                </a:cubicBezTo>
                <a:cubicBezTo>
                  <a:pt x="423682" y="1632992"/>
                  <a:pt x="422267" y="1634408"/>
                  <a:pt x="420852" y="1634408"/>
                </a:cubicBezTo>
                <a:cubicBezTo>
                  <a:pt x="422267" y="1637238"/>
                  <a:pt x="425097" y="1638653"/>
                  <a:pt x="427928" y="1640068"/>
                </a:cubicBezTo>
                <a:cubicBezTo>
                  <a:pt x="435002" y="1644312"/>
                  <a:pt x="444907" y="1648558"/>
                  <a:pt x="446322" y="1655632"/>
                </a:cubicBezTo>
                <a:cubicBezTo>
                  <a:pt x="457642" y="1657049"/>
                  <a:pt x="468962" y="1666952"/>
                  <a:pt x="484529" y="1672613"/>
                </a:cubicBezTo>
                <a:cubicBezTo>
                  <a:pt x="480282" y="1674028"/>
                  <a:pt x="477453" y="1675443"/>
                  <a:pt x="471794" y="1671198"/>
                </a:cubicBezTo>
                <a:cubicBezTo>
                  <a:pt x="481699" y="1669784"/>
                  <a:pt x="461888" y="1666952"/>
                  <a:pt x="457642" y="1661293"/>
                </a:cubicBezTo>
                <a:cubicBezTo>
                  <a:pt x="456229" y="1661293"/>
                  <a:pt x="453398" y="1662708"/>
                  <a:pt x="453398" y="1664123"/>
                </a:cubicBezTo>
                <a:cubicBezTo>
                  <a:pt x="450568" y="1659878"/>
                  <a:pt x="442078" y="1655632"/>
                  <a:pt x="435002" y="1649973"/>
                </a:cubicBezTo>
                <a:cubicBezTo>
                  <a:pt x="426511" y="1645729"/>
                  <a:pt x="420852" y="1638653"/>
                  <a:pt x="416608" y="1632992"/>
                </a:cubicBezTo>
                <a:cubicBezTo>
                  <a:pt x="416608" y="1632992"/>
                  <a:pt x="415191" y="1631577"/>
                  <a:pt x="415191" y="1631577"/>
                </a:cubicBezTo>
                <a:cubicBezTo>
                  <a:pt x="408117" y="1634408"/>
                  <a:pt x="405288" y="1623087"/>
                  <a:pt x="399627" y="1624501"/>
                </a:cubicBezTo>
                <a:cubicBezTo>
                  <a:pt x="399627" y="1628748"/>
                  <a:pt x="399627" y="1632992"/>
                  <a:pt x="403871" y="1635821"/>
                </a:cubicBezTo>
                <a:cubicBezTo>
                  <a:pt x="409532" y="1638653"/>
                  <a:pt x="410947" y="1651388"/>
                  <a:pt x="420852" y="1642897"/>
                </a:cubicBezTo>
                <a:cubicBezTo>
                  <a:pt x="420852" y="1642897"/>
                  <a:pt x="422267" y="1642897"/>
                  <a:pt x="422267" y="1644312"/>
                </a:cubicBezTo>
                <a:cubicBezTo>
                  <a:pt x="422267" y="1645729"/>
                  <a:pt x="422267" y="1648558"/>
                  <a:pt x="420852" y="1651388"/>
                </a:cubicBezTo>
                <a:cubicBezTo>
                  <a:pt x="418021" y="1658462"/>
                  <a:pt x="415191" y="1666952"/>
                  <a:pt x="412362" y="1674028"/>
                </a:cubicBezTo>
                <a:cubicBezTo>
                  <a:pt x="415191" y="1678272"/>
                  <a:pt x="418021" y="1683933"/>
                  <a:pt x="420852" y="1688180"/>
                </a:cubicBezTo>
                <a:cubicBezTo>
                  <a:pt x="422267" y="1689592"/>
                  <a:pt x="423682" y="1691009"/>
                  <a:pt x="425097" y="1691009"/>
                </a:cubicBezTo>
                <a:cubicBezTo>
                  <a:pt x="425097" y="1691009"/>
                  <a:pt x="423682" y="1691009"/>
                  <a:pt x="423682" y="1691009"/>
                </a:cubicBezTo>
                <a:cubicBezTo>
                  <a:pt x="425097" y="1693839"/>
                  <a:pt x="427928" y="1696670"/>
                  <a:pt x="429341" y="1699500"/>
                </a:cubicBezTo>
                <a:cubicBezTo>
                  <a:pt x="430758" y="1700914"/>
                  <a:pt x="433587" y="1702329"/>
                  <a:pt x="436419" y="1702329"/>
                </a:cubicBezTo>
                <a:cubicBezTo>
                  <a:pt x="446322" y="1702329"/>
                  <a:pt x="450568" y="1710820"/>
                  <a:pt x="456229" y="1716481"/>
                </a:cubicBezTo>
                <a:cubicBezTo>
                  <a:pt x="460474" y="1722140"/>
                  <a:pt x="457642" y="1727801"/>
                  <a:pt x="457642" y="1733462"/>
                </a:cubicBezTo>
                <a:cubicBezTo>
                  <a:pt x="456229" y="1736291"/>
                  <a:pt x="454813" y="1737706"/>
                  <a:pt x="453398" y="1736291"/>
                </a:cubicBezTo>
                <a:cubicBezTo>
                  <a:pt x="446322" y="1732045"/>
                  <a:pt x="440663" y="1727801"/>
                  <a:pt x="435002" y="1723555"/>
                </a:cubicBezTo>
                <a:cubicBezTo>
                  <a:pt x="435002" y="1723555"/>
                  <a:pt x="433587" y="1722140"/>
                  <a:pt x="433587" y="1722140"/>
                </a:cubicBezTo>
                <a:cubicBezTo>
                  <a:pt x="423682" y="1720725"/>
                  <a:pt x="413777" y="1719310"/>
                  <a:pt x="403871" y="1716481"/>
                </a:cubicBezTo>
                <a:cubicBezTo>
                  <a:pt x="396797" y="1710820"/>
                  <a:pt x="386890" y="1705159"/>
                  <a:pt x="382646" y="1709405"/>
                </a:cubicBezTo>
                <a:cubicBezTo>
                  <a:pt x="378401" y="1705159"/>
                  <a:pt x="381231" y="1702329"/>
                  <a:pt x="375570" y="1699500"/>
                </a:cubicBezTo>
                <a:cubicBezTo>
                  <a:pt x="369911" y="1698083"/>
                  <a:pt x="372740" y="1706575"/>
                  <a:pt x="361420" y="1695253"/>
                </a:cubicBezTo>
                <a:cubicBezTo>
                  <a:pt x="358591" y="1693839"/>
                  <a:pt x="357176" y="1695253"/>
                  <a:pt x="355759" y="1696670"/>
                </a:cubicBezTo>
                <a:cubicBezTo>
                  <a:pt x="357176" y="1705159"/>
                  <a:pt x="379816" y="1712235"/>
                  <a:pt x="372740" y="1715064"/>
                </a:cubicBezTo>
                <a:cubicBezTo>
                  <a:pt x="376987" y="1717896"/>
                  <a:pt x="376987" y="1715064"/>
                  <a:pt x="379816" y="1716481"/>
                </a:cubicBezTo>
                <a:cubicBezTo>
                  <a:pt x="382646" y="1713651"/>
                  <a:pt x="371326" y="1710820"/>
                  <a:pt x="376987" y="1709405"/>
                </a:cubicBezTo>
                <a:cubicBezTo>
                  <a:pt x="382646" y="1710820"/>
                  <a:pt x="386890" y="1715064"/>
                  <a:pt x="382646" y="1717896"/>
                </a:cubicBezTo>
                <a:cubicBezTo>
                  <a:pt x="392551" y="1723555"/>
                  <a:pt x="396797" y="1719310"/>
                  <a:pt x="408117" y="1726386"/>
                </a:cubicBezTo>
                <a:cubicBezTo>
                  <a:pt x="405288" y="1727801"/>
                  <a:pt x="401042" y="1724971"/>
                  <a:pt x="395381" y="1722140"/>
                </a:cubicBezTo>
                <a:cubicBezTo>
                  <a:pt x="392551" y="1723555"/>
                  <a:pt x="396797" y="1726386"/>
                  <a:pt x="393966" y="1727801"/>
                </a:cubicBezTo>
                <a:cubicBezTo>
                  <a:pt x="384060" y="1722140"/>
                  <a:pt x="376987" y="1720725"/>
                  <a:pt x="369911" y="1717896"/>
                </a:cubicBezTo>
                <a:cubicBezTo>
                  <a:pt x="378401" y="1715064"/>
                  <a:pt x="337365" y="1688180"/>
                  <a:pt x="340195" y="1678272"/>
                </a:cubicBezTo>
                <a:cubicBezTo>
                  <a:pt x="338780" y="1678272"/>
                  <a:pt x="335950" y="1676859"/>
                  <a:pt x="333119" y="1674028"/>
                </a:cubicBezTo>
                <a:cubicBezTo>
                  <a:pt x="333119" y="1668369"/>
                  <a:pt x="328875" y="1662708"/>
                  <a:pt x="321799" y="1657049"/>
                </a:cubicBezTo>
                <a:cubicBezTo>
                  <a:pt x="320384" y="1642897"/>
                  <a:pt x="303405" y="1625918"/>
                  <a:pt x="303405" y="1616011"/>
                </a:cubicBezTo>
                <a:cubicBezTo>
                  <a:pt x="306234" y="1621672"/>
                  <a:pt x="317555" y="1627331"/>
                  <a:pt x="314725" y="1624501"/>
                </a:cubicBezTo>
                <a:cubicBezTo>
                  <a:pt x="323216" y="1630162"/>
                  <a:pt x="330289" y="1637238"/>
                  <a:pt x="338780" y="1645729"/>
                </a:cubicBezTo>
                <a:cubicBezTo>
                  <a:pt x="347271" y="1654217"/>
                  <a:pt x="357176" y="1661293"/>
                  <a:pt x="365666" y="1669784"/>
                </a:cubicBezTo>
                <a:cubicBezTo>
                  <a:pt x="376987" y="1679689"/>
                  <a:pt x="388307" y="1688180"/>
                  <a:pt x="399627" y="1693839"/>
                </a:cubicBezTo>
                <a:cubicBezTo>
                  <a:pt x="399627" y="1692424"/>
                  <a:pt x="399627" y="1692424"/>
                  <a:pt x="399627" y="1691009"/>
                </a:cubicBezTo>
                <a:cubicBezTo>
                  <a:pt x="396797" y="1689592"/>
                  <a:pt x="395381" y="1688180"/>
                  <a:pt x="393966" y="1686763"/>
                </a:cubicBezTo>
                <a:cubicBezTo>
                  <a:pt x="395381" y="1688180"/>
                  <a:pt x="396797" y="1688180"/>
                  <a:pt x="398212" y="1688180"/>
                </a:cubicBezTo>
                <a:cubicBezTo>
                  <a:pt x="398212" y="1686763"/>
                  <a:pt x="398212" y="1685348"/>
                  <a:pt x="398212" y="1683933"/>
                </a:cubicBezTo>
                <a:cubicBezTo>
                  <a:pt x="398212" y="1681104"/>
                  <a:pt x="398212" y="1678272"/>
                  <a:pt x="398212" y="1675443"/>
                </a:cubicBezTo>
                <a:cubicBezTo>
                  <a:pt x="399627" y="1665539"/>
                  <a:pt x="396797" y="1657049"/>
                  <a:pt x="388307" y="1651388"/>
                </a:cubicBezTo>
                <a:cubicBezTo>
                  <a:pt x="379816" y="1644312"/>
                  <a:pt x="379816" y="1635821"/>
                  <a:pt x="382646" y="1625918"/>
                </a:cubicBezTo>
                <a:cubicBezTo>
                  <a:pt x="384060" y="1620257"/>
                  <a:pt x="386890" y="1614598"/>
                  <a:pt x="389721" y="1608937"/>
                </a:cubicBezTo>
                <a:cubicBezTo>
                  <a:pt x="386890" y="1606107"/>
                  <a:pt x="384060" y="1601861"/>
                  <a:pt x="381231" y="1600446"/>
                </a:cubicBezTo>
                <a:cubicBezTo>
                  <a:pt x="379816" y="1599031"/>
                  <a:pt x="389721" y="1594787"/>
                  <a:pt x="379816" y="1593371"/>
                </a:cubicBezTo>
                <a:cubicBezTo>
                  <a:pt x="381231" y="1587711"/>
                  <a:pt x="391136" y="1597617"/>
                  <a:pt x="388307" y="1601861"/>
                </a:cubicBezTo>
                <a:cubicBezTo>
                  <a:pt x="389721" y="1603278"/>
                  <a:pt x="391136" y="1603278"/>
                  <a:pt x="392551" y="1604691"/>
                </a:cubicBezTo>
                <a:cubicBezTo>
                  <a:pt x="393966" y="1601861"/>
                  <a:pt x="393966" y="1599031"/>
                  <a:pt x="392551" y="1597617"/>
                </a:cubicBezTo>
                <a:cubicBezTo>
                  <a:pt x="391136" y="1596200"/>
                  <a:pt x="389721" y="1594787"/>
                  <a:pt x="389721" y="1593371"/>
                </a:cubicBezTo>
                <a:cubicBezTo>
                  <a:pt x="389721" y="1591956"/>
                  <a:pt x="389721" y="1589126"/>
                  <a:pt x="391136" y="1586297"/>
                </a:cubicBezTo>
                <a:cubicBezTo>
                  <a:pt x="388307" y="1586297"/>
                  <a:pt x="384060" y="1586297"/>
                  <a:pt x="379816" y="1583467"/>
                </a:cubicBezTo>
                <a:cubicBezTo>
                  <a:pt x="368496" y="1583467"/>
                  <a:pt x="362835" y="1587711"/>
                  <a:pt x="360005" y="1599031"/>
                </a:cubicBezTo>
                <a:cubicBezTo>
                  <a:pt x="358591" y="1600446"/>
                  <a:pt x="355759" y="1603278"/>
                  <a:pt x="354346" y="1604691"/>
                </a:cubicBezTo>
                <a:cubicBezTo>
                  <a:pt x="352930" y="1606107"/>
                  <a:pt x="351515" y="1606107"/>
                  <a:pt x="351515" y="1606107"/>
                </a:cubicBezTo>
                <a:cubicBezTo>
                  <a:pt x="351515" y="1604691"/>
                  <a:pt x="350100" y="1604691"/>
                  <a:pt x="350100" y="1603278"/>
                </a:cubicBezTo>
                <a:cubicBezTo>
                  <a:pt x="348685" y="1597617"/>
                  <a:pt x="348685" y="1591956"/>
                  <a:pt x="352930" y="1587711"/>
                </a:cubicBezTo>
                <a:cubicBezTo>
                  <a:pt x="350100" y="1583467"/>
                  <a:pt x="348685" y="1577806"/>
                  <a:pt x="357176" y="1577806"/>
                </a:cubicBezTo>
                <a:cubicBezTo>
                  <a:pt x="360005" y="1577806"/>
                  <a:pt x="358591" y="1574976"/>
                  <a:pt x="357176" y="1573560"/>
                </a:cubicBezTo>
                <a:cubicBezTo>
                  <a:pt x="354346" y="1570730"/>
                  <a:pt x="347271" y="1573560"/>
                  <a:pt x="350100" y="1567901"/>
                </a:cubicBezTo>
                <a:cubicBezTo>
                  <a:pt x="351515" y="1563656"/>
                  <a:pt x="352930" y="1560825"/>
                  <a:pt x="347271" y="1560825"/>
                </a:cubicBezTo>
                <a:cubicBezTo>
                  <a:pt x="341610" y="1560825"/>
                  <a:pt x="337365" y="1559410"/>
                  <a:pt x="335950" y="1552336"/>
                </a:cubicBezTo>
                <a:cubicBezTo>
                  <a:pt x="335950" y="1548090"/>
                  <a:pt x="337365" y="1548090"/>
                  <a:pt x="334536" y="1549505"/>
                </a:cubicBezTo>
                <a:cubicBezTo>
                  <a:pt x="334536" y="1549505"/>
                  <a:pt x="333119" y="1549505"/>
                  <a:pt x="333119" y="1550920"/>
                </a:cubicBezTo>
                <a:cubicBezTo>
                  <a:pt x="331706" y="1552336"/>
                  <a:pt x="331706" y="1555166"/>
                  <a:pt x="330289" y="1557995"/>
                </a:cubicBezTo>
                <a:cubicBezTo>
                  <a:pt x="327460" y="1563656"/>
                  <a:pt x="323216" y="1570730"/>
                  <a:pt x="323216" y="1577806"/>
                </a:cubicBezTo>
                <a:cubicBezTo>
                  <a:pt x="323216" y="1583467"/>
                  <a:pt x="330289" y="1589126"/>
                  <a:pt x="333119" y="1594787"/>
                </a:cubicBezTo>
                <a:cubicBezTo>
                  <a:pt x="337365" y="1601861"/>
                  <a:pt x="345856" y="1607522"/>
                  <a:pt x="350100" y="1614598"/>
                </a:cubicBezTo>
                <a:cubicBezTo>
                  <a:pt x="351515" y="1616011"/>
                  <a:pt x="351515" y="1616011"/>
                  <a:pt x="352930" y="1617427"/>
                </a:cubicBezTo>
                <a:cubicBezTo>
                  <a:pt x="352930" y="1617427"/>
                  <a:pt x="351515" y="1617427"/>
                  <a:pt x="351515" y="1617427"/>
                </a:cubicBezTo>
                <a:cubicBezTo>
                  <a:pt x="352930" y="1618842"/>
                  <a:pt x="354346" y="1620257"/>
                  <a:pt x="354346" y="1621672"/>
                </a:cubicBezTo>
                <a:cubicBezTo>
                  <a:pt x="354346" y="1624501"/>
                  <a:pt x="357176" y="1627331"/>
                  <a:pt x="360005" y="1627331"/>
                </a:cubicBezTo>
                <a:cubicBezTo>
                  <a:pt x="364250" y="1628748"/>
                  <a:pt x="368496" y="1630162"/>
                  <a:pt x="367079" y="1634408"/>
                </a:cubicBezTo>
                <a:cubicBezTo>
                  <a:pt x="367079" y="1634408"/>
                  <a:pt x="367079" y="1635821"/>
                  <a:pt x="367079" y="1635821"/>
                </a:cubicBezTo>
                <a:cubicBezTo>
                  <a:pt x="371326" y="1640068"/>
                  <a:pt x="375570" y="1647142"/>
                  <a:pt x="378401" y="1649973"/>
                </a:cubicBezTo>
                <a:cubicBezTo>
                  <a:pt x="374157" y="1647142"/>
                  <a:pt x="368496" y="1642897"/>
                  <a:pt x="364250" y="1640068"/>
                </a:cubicBezTo>
                <a:cubicBezTo>
                  <a:pt x="362835" y="1640068"/>
                  <a:pt x="362835" y="1641482"/>
                  <a:pt x="362835" y="1641482"/>
                </a:cubicBezTo>
                <a:cubicBezTo>
                  <a:pt x="361420" y="1642897"/>
                  <a:pt x="362835" y="1645729"/>
                  <a:pt x="361420" y="1647142"/>
                </a:cubicBezTo>
                <a:cubicBezTo>
                  <a:pt x="360005" y="1649973"/>
                  <a:pt x="357176" y="1649973"/>
                  <a:pt x="357176" y="1648558"/>
                </a:cubicBezTo>
                <a:cubicBezTo>
                  <a:pt x="354346" y="1637238"/>
                  <a:pt x="341610" y="1637238"/>
                  <a:pt x="335950" y="1628748"/>
                </a:cubicBezTo>
                <a:cubicBezTo>
                  <a:pt x="330289" y="1621672"/>
                  <a:pt x="323216" y="1616011"/>
                  <a:pt x="318969" y="1607522"/>
                </a:cubicBezTo>
                <a:cubicBezTo>
                  <a:pt x="310479" y="1604691"/>
                  <a:pt x="304818" y="1597617"/>
                  <a:pt x="299159" y="1591956"/>
                </a:cubicBezTo>
                <a:cubicBezTo>
                  <a:pt x="292085" y="1584880"/>
                  <a:pt x="282178" y="1577806"/>
                  <a:pt x="282178" y="1565069"/>
                </a:cubicBezTo>
                <a:cubicBezTo>
                  <a:pt x="282178" y="1563656"/>
                  <a:pt x="280765" y="1562240"/>
                  <a:pt x="279348" y="1560825"/>
                </a:cubicBezTo>
                <a:cubicBezTo>
                  <a:pt x="272274" y="1555166"/>
                  <a:pt x="272274" y="1546675"/>
                  <a:pt x="272274" y="1538185"/>
                </a:cubicBezTo>
                <a:cubicBezTo>
                  <a:pt x="272274" y="1528279"/>
                  <a:pt x="269443" y="1526865"/>
                  <a:pt x="259537" y="1522618"/>
                </a:cubicBezTo>
                <a:cubicBezTo>
                  <a:pt x="246802" y="1518374"/>
                  <a:pt x="246802" y="1515544"/>
                  <a:pt x="238312" y="1502808"/>
                </a:cubicBezTo>
                <a:cubicBezTo>
                  <a:pt x="234067" y="1494319"/>
                  <a:pt x="231236" y="1485828"/>
                  <a:pt x="235482" y="1478753"/>
                </a:cubicBezTo>
                <a:cubicBezTo>
                  <a:pt x="241143" y="1467433"/>
                  <a:pt x="238312" y="1457527"/>
                  <a:pt x="238312" y="1446207"/>
                </a:cubicBezTo>
                <a:cubicBezTo>
                  <a:pt x="238312" y="1444792"/>
                  <a:pt x="236897" y="1444792"/>
                  <a:pt x="236897" y="1443378"/>
                </a:cubicBezTo>
                <a:cubicBezTo>
                  <a:pt x="235482" y="1444792"/>
                  <a:pt x="235482" y="1446207"/>
                  <a:pt x="234067" y="1447622"/>
                </a:cubicBezTo>
                <a:cubicBezTo>
                  <a:pt x="232653" y="1449037"/>
                  <a:pt x="232653" y="1454698"/>
                  <a:pt x="229823" y="1450453"/>
                </a:cubicBezTo>
                <a:cubicBezTo>
                  <a:pt x="224162" y="1441963"/>
                  <a:pt x="222747" y="1432056"/>
                  <a:pt x="214257" y="1424982"/>
                </a:cubicBezTo>
                <a:cubicBezTo>
                  <a:pt x="210012" y="1422152"/>
                  <a:pt x="211425" y="1416491"/>
                  <a:pt x="211425" y="1412247"/>
                </a:cubicBezTo>
                <a:cubicBezTo>
                  <a:pt x="211425" y="1405171"/>
                  <a:pt x="211425" y="1398095"/>
                  <a:pt x="204351" y="1392436"/>
                </a:cubicBezTo>
                <a:cubicBezTo>
                  <a:pt x="197276" y="1388192"/>
                  <a:pt x="193031" y="1381116"/>
                  <a:pt x="194446" y="1371211"/>
                </a:cubicBezTo>
                <a:cubicBezTo>
                  <a:pt x="194446" y="1369794"/>
                  <a:pt x="193031" y="1366964"/>
                  <a:pt x="191617" y="1364135"/>
                </a:cubicBezTo>
                <a:cubicBezTo>
                  <a:pt x="185956" y="1355644"/>
                  <a:pt x="181711" y="1347154"/>
                  <a:pt x="177465" y="1337250"/>
                </a:cubicBezTo>
                <a:cubicBezTo>
                  <a:pt x="174635" y="1328760"/>
                  <a:pt x="170391" y="1320269"/>
                  <a:pt x="167562" y="1311779"/>
                </a:cubicBezTo>
                <a:cubicBezTo>
                  <a:pt x="164732" y="1304703"/>
                  <a:pt x="161900" y="1299044"/>
                  <a:pt x="153410" y="1296212"/>
                </a:cubicBezTo>
                <a:cubicBezTo>
                  <a:pt x="147751" y="1294799"/>
                  <a:pt x="154825" y="1290553"/>
                  <a:pt x="153410" y="1287722"/>
                </a:cubicBezTo>
                <a:cubicBezTo>
                  <a:pt x="149166" y="1282063"/>
                  <a:pt x="142090" y="1279233"/>
                  <a:pt x="142090" y="1272157"/>
                </a:cubicBezTo>
                <a:cubicBezTo>
                  <a:pt x="142090" y="1272157"/>
                  <a:pt x="140675" y="1270742"/>
                  <a:pt x="140675" y="1270742"/>
                </a:cubicBezTo>
                <a:cubicBezTo>
                  <a:pt x="140675" y="1270742"/>
                  <a:pt x="139260" y="1270742"/>
                  <a:pt x="139260" y="1272157"/>
                </a:cubicBezTo>
                <a:cubicBezTo>
                  <a:pt x="137845" y="1282063"/>
                  <a:pt x="136431" y="1291968"/>
                  <a:pt x="139260" y="1300458"/>
                </a:cubicBezTo>
                <a:cubicBezTo>
                  <a:pt x="142090" y="1304703"/>
                  <a:pt x="143505" y="1307532"/>
                  <a:pt x="139260" y="1311779"/>
                </a:cubicBezTo>
                <a:cubicBezTo>
                  <a:pt x="135014" y="1316023"/>
                  <a:pt x="130770" y="1320269"/>
                  <a:pt x="125111" y="1324513"/>
                </a:cubicBezTo>
                <a:cubicBezTo>
                  <a:pt x="123694" y="1325930"/>
                  <a:pt x="118035" y="1325930"/>
                  <a:pt x="118035" y="1323099"/>
                </a:cubicBezTo>
                <a:cubicBezTo>
                  <a:pt x="118035" y="1317440"/>
                  <a:pt x="108129" y="1313193"/>
                  <a:pt x="115203" y="1306119"/>
                </a:cubicBezTo>
                <a:cubicBezTo>
                  <a:pt x="118035" y="1303288"/>
                  <a:pt x="118035" y="1297629"/>
                  <a:pt x="119450" y="1293383"/>
                </a:cubicBezTo>
                <a:cubicBezTo>
                  <a:pt x="120864" y="1289138"/>
                  <a:pt x="119450" y="1287722"/>
                  <a:pt x="115203" y="1286309"/>
                </a:cubicBezTo>
                <a:cubicBezTo>
                  <a:pt x="112374" y="1284892"/>
                  <a:pt x="112374" y="1282063"/>
                  <a:pt x="110959" y="1279233"/>
                </a:cubicBezTo>
                <a:cubicBezTo>
                  <a:pt x="108129" y="1270742"/>
                  <a:pt x="106715" y="1260837"/>
                  <a:pt x="102470" y="1253761"/>
                </a:cubicBezTo>
                <a:cubicBezTo>
                  <a:pt x="98224" y="1246687"/>
                  <a:pt x="101054" y="1242441"/>
                  <a:pt x="105300" y="1238197"/>
                </a:cubicBezTo>
                <a:cubicBezTo>
                  <a:pt x="105300" y="1235367"/>
                  <a:pt x="103883" y="1231121"/>
                  <a:pt x="102470" y="1228292"/>
                </a:cubicBezTo>
                <a:cubicBezTo>
                  <a:pt x="101054" y="1226877"/>
                  <a:pt x="101054" y="1226877"/>
                  <a:pt x="101054" y="1225460"/>
                </a:cubicBezTo>
                <a:cubicBezTo>
                  <a:pt x="99639" y="1221216"/>
                  <a:pt x="98224" y="1218386"/>
                  <a:pt x="96809" y="1215557"/>
                </a:cubicBezTo>
                <a:cubicBezTo>
                  <a:pt x="91148" y="1212727"/>
                  <a:pt x="84073" y="1209896"/>
                  <a:pt x="76999" y="1205649"/>
                </a:cubicBezTo>
                <a:cubicBezTo>
                  <a:pt x="69923" y="1202820"/>
                  <a:pt x="68508" y="1191500"/>
                  <a:pt x="57188" y="1194329"/>
                </a:cubicBezTo>
                <a:cubicBezTo>
                  <a:pt x="57188" y="1194329"/>
                  <a:pt x="55773" y="1191500"/>
                  <a:pt x="54358" y="1190085"/>
                </a:cubicBezTo>
                <a:cubicBezTo>
                  <a:pt x="48697" y="1177350"/>
                  <a:pt x="41622" y="1164615"/>
                  <a:pt x="43038" y="1150465"/>
                </a:cubicBezTo>
                <a:cubicBezTo>
                  <a:pt x="40209" y="1143388"/>
                  <a:pt x="37377" y="1134899"/>
                  <a:pt x="37377" y="1126409"/>
                </a:cubicBezTo>
                <a:cubicBezTo>
                  <a:pt x="37377" y="1123577"/>
                  <a:pt x="34548" y="1120748"/>
                  <a:pt x="31718" y="1117918"/>
                </a:cubicBezTo>
                <a:cubicBezTo>
                  <a:pt x="24642" y="1112257"/>
                  <a:pt x="21811" y="1103768"/>
                  <a:pt x="17567" y="1096693"/>
                </a:cubicBezTo>
                <a:cubicBezTo>
                  <a:pt x="14737" y="1091033"/>
                  <a:pt x="14737" y="1085372"/>
                  <a:pt x="16152" y="1074052"/>
                </a:cubicBezTo>
                <a:cubicBezTo>
                  <a:pt x="16152" y="1068393"/>
                  <a:pt x="17567" y="1062732"/>
                  <a:pt x="13322" y="1058486"/>
                </a:cubicBezTo>
                <a:cubicBezTo>
                  <a:pt x="10491" y="1055656"/>
                  <a:pt x="13322" y="1054242"/>
                  <a:pt x="14737" y="1051412"/>
                </a:cubicBezTo>
                <a:cubicBezTo>
                  <a:pt x="16152" y="1048583"/>
                  <a:pt x="17567" y="1044336"/>
                  <a:pt x="16152" y="1042922"/>
                </a:cubicBezTo>
                <a:cubicBezTo>
                  <a:pt x="7661" y="1027355"/>
                  <a:pt x="11907" y="1011791"/>
                  <a:pt x="10491" y="996224"/>
                </a:cubicBezTo>
                <a:cubicBezTo>
                  <a:pt x="10491" y="991980"/>
                  <a:pt x="10491" y="989150"/>
                  <a:pt x="10491" y="984904"/>
                </a:cubicBezTo>
                <a:cubicBezTo>
                  <a:pt x="10491" y="980660"/>
                  <a:pt x="7661" y="979243"/>
                  <a:pt x="3417" y="977830"/>
                </a:cubicBezTo>
                <a:cubicBezTo>
                  <a:pt x="587" y="976414"/>
                  <a:pt x="-829" y="972169"/>
                  <a:pt x="587" y="970755"/>
                </a:cubicBezTo>
                <a:cubicBezTo>
                  <a:pt x="9078" y="962264"/>
                  <a:pt x="6246" y="950944"/>
                  <a:pt x="6246" y="941039"/>
                </a:cubicBezTo>
                <a:cubicBezTo>
                  <a:pt x="6246" y="931133"/>
                  <a:pt x="7661" y="919813"/>
                  <a:pt x="587" y="911323"/>
                </a:cubicBezTo>
                <a:cubicBezTo>
                  <a:pt x="2000" y="905662"/>
                  <a:pt x="4832" y="900002"/>
                  <a:pt x="587" y="894341"/>
                </a:cubicBezTo>
                <a:cubicBezTo>
                  <a:pt x="-829" y="894341"/>
                  <a:pt x="587" y="890097"/>
                  <a:pt x="2000" y="890097"/>
                </a:cubicBezTo>
                <a:cubicBezTo>
                  <a:pt x="7661" y="887268"/>
                  <a:pt x="11907" y="884438"/>
                  <a:pt x="10491" y="877362"/>
                </a:cubicBezTo>
                <a:cubicBezTo>
                  <a:pt x="9078" y="868872"/>
                  <a:pt x="13322" y="861796"/>
                  <a:pt x="14737" y="853307"/>
                </a:cubicBezTo>
                <a:cubicBezTo>
                  <a:pt x="16152" y="846231"/>
                  <a:pt x="14737" y="837741"/>
                  <a:pt x="14737" y="830665"/>
                </a:cubicBezTo>
                <a:cubicBezTo>
                  <a:pt x="24642" y="820760"/>
                  <a:pt x="16152" y="805195"/>
                  <a:pt x="24642" y="793875"/>
                </a:cubicBezTo>
                <a:cubicBezTo>
                  <a:pt x="23228" y="791046"/>
                  <a:pt x="17567" y="785385"/>
                  <a:pt x="23228" y="782555"/>
                </a:cubicBezTo>
                <a:cubicBezTo>
                  <a:pt x="26057" y="781138"/>
                  <a:pt x="27472" y="779724"/>
                  <a:pt x="28887" y="778309"/>
                </a:cubicBezTo>
                <a:cubicBezTo>
                  <a:pt x="28887" y="776894"/>
                  <a:pt x="30302" y="775479"/>
                  <a:pt x="30302" y="774064"/>
                </a:cubicBezTo>
                <a:cubicBezTo>
                  <a:pt x="30302" y="774064"/>
                  <a:pt x="30302" y="775479"/>
                  <a:pt x="30302" y="775479"/>
                </a:cubicBezTo>
                <a:cubicBezTo>
                  <a:pt x="31718" y="774064"/>
                  <a:pt x="31718" y="772648"/>
                  <a:pt x="33131" y="771235"/>
                </a:cubicBezTo>
                <a:cubicBezTo>
                  <a:pt x="35962" y="766989"/>
                  <a:pt x="38792" y="764159"/>
                  <a:pt x="43038" y="761328"/>
                </a:cubicBezTo>
                <a:cubicBezTo>
                  <a:pt x="50112" y="755669"/>
                  <a:pt x="43038" y="751424"/>
                  <a:pt x="43038" y="747178"/>
                </a:cubicBezTo>
                <a:cubicBezTo>
                  <a:pt x="45868" y="747178"/>
                  <a:pt x="48697" y="744348"/>
                  <a:pt x="48697" y="741517"/>
                </a:cubicBezTo>
                <a:cubicBezTo>
                  <a:pt x="50112" y="741517"/>
                  <a:pt x="51529" y="741517"/>
                  <a:pt x="52942" y="740104"/>
                </a:cubicBezTo>
                <a:cubicBezTo>
                  <a:pt x="71339" y="728784"/>
                  <a:pt x="71339" y="728784"/>
                  <a:pt x="71339" y="710386"/>
                </a:cubicBezTo>
                <a:cubicBezTo>
                  <a:pt x="71339" y="704727"/>
                  <a:pt x="75584" y="700483"/>
                  <a:pt x="79828" y="697651"/>
                </a:cubicBezTo>
                <a:cubicBezTo>
                  <a:pt x="82660" y="696237"/>
                  <a:pt x="84073" y="694822"/>
                  <a:pt x="86904" y="693407"/>
                </a:cubicBezTo>
                <a:cubicBezTo>
                  <a:pt x="88319" y="689163"/>
                  <a:pt x="89734" y="684916"/>
                  <a:pt x="91148" y="680672"/>
                </a:cubicBezTo>
                <a:cubicBezTo>
                  <a:pt x="92563" y="679255"/>
                  <a:pt x="92563" y="679255"/>
                  <a:pt x="92563" y="677843"/>
                </a:cubicBezTo>
                <a:cubicBezTo>
                  <a:pt x="91148" y="676426"/>
                  <a:pt x="89734" y="675011"/>
                  <a:pt x="89734" y="673596"/>
                </a:cubicBezTo>
                <a:cubicBezTo>
                  <a:pt x="91148" y="673596"/>
                  <a:pt x="92563" y="673596"/>
                  <a:pt x="93980" y="673596"/>
                </a:cubicBezTo>
                <a:cubicBezTo>
                  <a:pt x="108129" y="629731"/>
                  <a:pt x="126523" y="588693"/>
                  <a:pt x="160486" y="554732"/>
                </a:cubicBezTo>
                <a:cubicBezTo>
                  <a:pt x="166145" y="537753"/>
                  <a:pt x="176052" y="527848"/>
                  <a:pt x="183126" y="509452"/>
                </a:cubicBezTo>
                <a:cubicBezTo>
                  <a:pt x="185956" y="508037"/>
                  <a:pt x="188785" y="506622"/>
                  <a:pt x="190202" y="506622"/>
                </a:cubicBezTo>
                <a:cubicBezTo>
                  <a:pt x="194446" y="505207"/>
                  <a:pt x="197276" y="512281"/>
                  <a:pt x="198692" y="516528"/>
                </a:cubicBezTo>
                <a:cubicBezTo>
                  <a:pt x="183126" y="527848"/>
                  <a:pt x="194446" y="533509"/>
                  <a:pt x="180296" y="537753"/>
                </a:cubicBezTo>
                <a:cubicBezTo>
                  <a:pt x="168974" y="568884"/>
                  <a:pt x="140675" y="602844"/>
                  <a:pt x="129355" y="635390"/>
                </a:cubicBezTo>
                <a:cubicBezTo>
                  <a:pt x="127940" y="639634"/>
                  <a:pt x="126523" y="645295"/>
                  <a:pt x="125111" y="650956"/>
                </a:cubicBezTo>
                <a:cubicBezTo>
                  <a:pt x="127940" y="646712"/>
                  <a:pt x="130770" y="643880"/>
                  <a:pt x="136431" y="641051"/>
                </a:cubicBezTo>
                <a:lnTo>
                  <a:pt x="138635" y="637587"/>
                </a:lnTo>
                <a:lnTo>
                  <a:pt x="138483" y="637739"/>
                </a:lnTo>
                <a:cubicBezTo>
                  <a:pt x="137187" y="637739"/>
                  <a:pt x="137187" y="636444"/>
                  <a:pt x="135892" y="636444"/>
                </a:cubicBezTo>
                <a:lnTo>
                  <a:pt x="139362" y="636444"/>
                </a:lnTo>
                <a:lnTo>
                  <a:pt x="146334" y="625484"/>
                </a:lnTo>
                <a:cubicBezTo>
                  <a:pt x="146334" y="622655"/>
                  <a:pt x="140675" y="616994"/>
                  <a:pt x="149166" y="616994"/>
                </a:cubicBezTo>
                <a:cubicBezTo>
                  <a:pt x="157656" y="616994"/>
                  <a:pt x="161900" y="611335"/>
                  <a:pt x="166145" y="607090"/>
                </a:cubicBezTo>
                <a:cubicBezTo>
                  <a:pt x="168974" y="604259"/>
                  <a:pt x="167562" y="602844"/>
                  <a:pt x="167562" y="598600"/>
                </a:cubicBezTo>
                <a:cubicBezTo>
                  <a:pt x="167562" y="591524"/>
                  <a:pt x="171806" y="584448"/>
                  <a:pt x="177465" y="580204"/>
                </a:cubicBezTo>
                <a:cubicBezTo>
                  <a:pt x="178882" y="580204"/>
                  <a:pt x="178882" y="578789"/>
                  <a:pt x="180296" y="578789"/>
                </a:cubicBezTo>
                <a:cubicBezTo>
                  <a:pt x="180296" y="581619"/>
                  <a:pt x="181711" y="583034"/>
                  <a:pt x="181711" y="584448"/>
                </a:cubicBezTo>
                <a:cubicBezTo>
                  <a:pt x="181711" y="587280"/>
                  <a:pt x="181711" y="588693"/>
                  <a:pt x="180296" y="590109"/>
                </a:cubicBezTo>
                <a:cubicBezTo>
                  <a:pt x="176052" y="594354"/>
                  <a:pt x="181711" y="595770"/>
                  <a:pt x="183126" y="598600"/>
                </a:cubicBezTo>
                <a:cubicBezTo>
                  <a:pt x="187372" y="602844"/>
                  <a:pt x="188785" y="598600"/>
                  <a:pt x="190202" y="597183"/>
                </a:cubicBezTo>
                <a:cubicBezTo>
                  <a:pt x="193031" y="594354"/>
                  <a:pt x="197276" y="590109"/>
                  <a:pt x="200105" y="587280"/>
                </a:cubicBezTo>
                <a:cubicBezTo>
                  <a:pt x="202937" y="584448"/>
                  <a:pt x="205766" y="581619"/>
                  <a:pt x="205766" y="580204"/>
                </a:cubicBezTo>
                <a:cubicBezTo>
                  <a:pt x="204351" y="566052"/>
                  <a:pt x="215672" y="561808"/>
                  <a:pt x="225577" y="557562"/>
                </a:cubicBezTo>
                <a:cubicBezTo>
                  <a:pt x="232653" y="553318"/>
                  <a:pt x="236897" y="549073"/>
                  <a:pt x="242556" y="543412"/>
                </a:cubicBezTo>
                <a:cubicBezTo>
                  <a:pt x="252463" y="533509"/>
                  <a:pt x="262367" y="525018"/>
                  <a:pt x="276518" y="520772"/>
                </a:cubicBezTo>
                <a:cubicBezTo>
                  <a:pt x="277933" y="520772"/>
                  <a:pt x="279348" y="517942"/>
                  <a:pt x="279348" y="516528"/>
                </a:cubicBezTo>
                <a:cubicBezTo>
                  <a:pt x="283594" y="515111"/>
                  <a:pt x="289253" y="516528"/>
                  <a:pt x="290668" y="510867"/>
                </a:cubicBezTo>
                <a:cubicBezTo>
                  <a:pt x="293498" y="500961"/>
                  <a:pt x="303405" y="496717"/>
                  <a:pt x="309064" y="489641"/>
                </a:cubicBezTo>
                <a:cubicBezTo>
                  <a:pt x="310479" y="488226"/>
                  <a:pt x="313308" y="488226"/>
                  <a:pt x="314725" y="488226"/>
                </a:cubicBezTo>
                <a:cubicBezTo>
                  <a:pt x="324628" y="488226"/>
                  <a:pt x="328875" y="482567"/>
                  <a:pt x="331706" y="475490"/>
                </a:cubicBezTo>
                <a:cubicBezTo>
                  <a:pt x="334536" y="471245"/>
                  <a:pt x="335950" y="468416"/>
                  <a:pt x="341610" y="467001"/>
                </a:cubicBezTo>
                <a:cubicBezTo>
                  <a:pt x="347271" y="472660"/>
                  <a:pt x="350100" y="467001"/>
                  <a:pt x="352930" y="464169"/>
                </a:cubicBezTo>
                <a:cubicBezTo>
                  <a:pt x="354346" y="464169"/>
                  <a:pt x="355759" y="461340"/>
                  <a:pt x="355759" y="459925"/>
                </a:cubicBezTo>
                <a:cubicBezTo>
                  <a:pt x="357176" y="457096"/>
                  <a:pt x="358591" y="455681"/>
                  <a:pt x="361420" y="455681"/>
                </a:cubicBezTo>
                <a:cubicBezTo>
                  <a:pt x="371326" y="455681"/>
                  <a:pt x="379816" y="455681"/>
                  <a:pt x="386890" y="450020"/>
                </a:cubicBezTo>
                <a:cubicBezTo>
                  <a:pt x="386890" y="448605"/>
                  <a:pt x="388307" y="448605"/>
                  <a:pt x="389721" y="447190"/>
                </a:cubicBezTo>
                <a:cubicBezTo>
                  <a:pt x="389721" y="445775"/>
                  <a:pt x="391136" y="445775"/>
                  <a:pt x="391136" y="444359"/>
                </a:cubicBezTo>
                <a:cubicBezTo>
                  <a:pt x="392551" y="444359"/>
                  <a:pt x="392551" y="444359"/>
                  <a:pt x="392551" y="444359"/>
                </a:cubicBezTo>
                <a:cubicBezTo>
                  <a:pt x="398212" y="438700"/>
                  <a:pt x="403871" y="434455"/>
                  <a:pt x="410947" y="428794"/>
                </a:cubicBezTo>
                <a:cubicBezTo>
                  <a:pt x="412362" y="427380"/>
                  <a:pt x="413777" y="425965"/>
                  <a:pt x="413777" y="424550"/>
                </a:cubicBezTo>
                <a:cubicBezTo>
                  <a:pt x="418021" y="416059"/>
                  <a:pt x="427928" y="411815"/>
                  <a:pt x="436419" y="410398"/>
                </a:cubicBezTo>
                <a:cubicBezTo>
                  <a:pt x="436419" y="410398"/>
                  <a:pt x="437832" y="410398"/>
                  <a:pt x="437832" y="410398"/>
                </a:cubicBezTo>
                <a:cubicBezTo>
                  <a:pt x="439248" y="407569"/>
                  <a:pt x="442078" y="406154"/>
                  <a:pt x="443493" y="403324"/>
                </a:cubicBezTo>
                <a:cubicBezTo>
                  <a:pt x="450568" y="396249"/>
                  <a:pt x="459059" y="389173"/>
                  <a:pt x="463303" y="382097"/>
                </a:cubicBezTo>
                <a:cubicBezTo>
                  <a:pt x="456229" y="377853"/>
                  <a:pt x="437832" y="386343"/>
                  <a:pt x="437832" y="376438"/>
                </a:cubicBezTo>
                <a:cubicBezTo>
                  <a:pt x="447739" y="373608"/>
                  <a:pt x="454813" y="377853"/>
                  <a:pt x="463303" y="377853"/>
                </a:cubicBezTo>
                <a:cubicBezTo>
                  <a:pt x="487358" y="365118"/>
                  <a:pt x="507169" y="349553"/>
                  <a:pt x="526980" y="332572"/>
                </a:cubicBezTo>
                <a:cubicBezTo>
                  <a:pt x="536885" y="324082"/>
                  <a:pt x="546790" y="317006"/>
                  <a:pt x="558110" y="308515"/>
                </a:cubicBezTo>
                <a:cubicBezTo>
                  <a:pt x="569431" y="301442"/>
                  <a:pt x="580753" y="294366"/>
                  <a:pt x="593486" y="287292"/>
                </a:cubicBezTo>
                <a:cubicBezTo>
                  <a:pt x="589241" y="277385"/>
                  <a:pt x="573675" y="285875"/>
                  <a:pt x="568016" y="278801"/>
                </a:cubicBezTo>
                <a:cubicBezTo>
                  <a:pt x="572262" y="278801"/>
                  <a:pt x="579336" y="274555"/>
                  <a:pt x="586412" y="271726"/>
                </a:cubicBezTo>
                <a:cubicBezTo>
                  <a:pt x="582165" y="266065"/>
                  <a:pt x="573675" y="266065"/>
                  <a:pt x="565184" y="266065"/>
                </a:cubicBezTo>
                <a:cubicBezTo>
                  <a:pt x="559525" y="271726"/>
                  <a:pt x="572262" y="270311"/>
                  <a:pt x="566601" y="275970"/>
                </a:cubicBezTo>
                <a:cubicBezTo>
                  <a:pt x="552451" y="281631"/>
                  <a:pt x="542544" y="281631"/>
                  <a:pt x="538300" y="271726"/>
                </a:cubicBezTo>
                <a:cubicBezTo>
                  <a:pt x="525565" y="275970"/>
                  <a:pt x="518491" y="283046"/>
                  <a:pt x="510000" y="275970"/>
                </a:cubicBezTo>
                <a:cubicBezTo>
                  <a:pt x="473209" y="291536"/>
                  <a:pt x="446322" y="309932"/>
                  <a:pt x="422267" y="328326"/>
                </a:cubicBezTo>
                <a:cubicBezTo>
                  <a:pt x="409532" y="336817"/>
                  <a:pt x="398212" y="345307"/>
                  <a:pt x="385477" y="353798"/>
                </a:cubicBezTo>
                <a:cubicBezTo>
                  <a:pt x="378401" y="358042"/>
                  <a:pt x="372740" y="362286"/>
                  <a:pt x="365666" y="366533"/>
                </a:cubicBezTo>
                <a:cubicBezTo>
                  <a:pt x="358591" y="370777"/>
                  <a:pt x="351515" y="375023"/>
                  <a:pt x="344439" y="379268"/>
                </a:cubicBezTo>
                <a:cubicBezTo>
                  <a:pt x="331706" y="389173"/>
                  <a:pt x="317555" y="403324"/>
                  <a:pt x="301988" y="416059"/>
                </a:cubicBezTo>
                <a:lnTo>
                  <a:pt x="264081" y="448551"/>
                </a:lnTo>
                <a:lnTo>
                  <a:pt x="284478" y="425434"/>
                </a:lnTo>
                <a:cubicBezTo>
                  <a:pt x="301990" y="406507"/>
                  <a:pt x="320384" y="388466"/>
                  <a:pt x="340195" y="373608"/>
                </a:cubicBezTo>
                <a:cubicBezTo>
                  <a:pt x="360005" y="358042"/>
                  <a:pt x="376987" y="348137"/>
                  <a:pt x="406701" y="325497"/>
                </a:cubicBezTo>
                <a:cubicBezTo>
                  <a:pt x="410947" y="322667"/>
                  <a:pt x="412362" y="318423"/>
                  <a:pt x="416608" y="314176"/>
                </a:cubicBezTo>
                <a:cubicBezTo>
                  <a:pt x="450568" y="283046"/>
                  <a:pt x="500093" y="267481"/>
                  <a:pt x="539715" y="242009"/>
                </a:cubicBezTo>
                <a:cubicBezTo>
                  <a:pt x="534055" y="233519"/>
                  <a:pt x="521320" y="232104"/>
                  <a:pt x="508584" y="233519"/>
                </a:cubicBezTo>
                <a:cubicBezTo>
                  <a:pt x="453398" y="260405"/>
                  <a:pt x="430758" y="281631"/>
                  <a:pt x="401042" y="302856"/>
                </a:cubicBezTo>
                <a:cubicBezTo>
                  <a:pt x="396797" y="283046"/>
                  <a:pt x="416608" y="270311"/>
                  <a:pt x="440663" y="249083"/>
                </a:cubicBezTo>
                <a:cubicBezTo>
                  <a:pt x="450568" y="244839"/>
                  <a:pt x="461888" y="239180"/>
                  <a:pt x="468962" y="240595"/>
                </a:cubicBezTo>
                <a:cubicBezTo>
                  <a:pt x="515659" y="212293"/>
                  <a:pt x="562355" y="186822"/>
                  <a:pt x="611881" y="169843"/>
                </a:cubicBezTo>
                <a:cubicBezTo>
                  <a:pt x="661406" y="152861"/>
                  <a:pt x="713764" y="141541"/>
                  <a:pt x="770365" y="144371"/>
                </a:cubicBezTo>
                <a:cubicBezTo>
                  <a:pt x="764706" y="145788"/>
                  <a:pt x="770365" y="145788"/>
                  <a:pt x="773197" y="145788"/>
                </a:cubicBezTo>
                <a:cubicBezTo>
                  <a:pt x="763289" y="148617"/>
                  <a:pt x="749140" y="152861"/>
                  <a:pt x="737820" y="157108"/>
                </a:cubicBezTo>
                <a:cubicBezTo>
                  <a:pt x="739234" y="154278"/>
                  <a:pt x="743479" y="152861"/>
                  <a:pt x="749140" y="151447"/>
                </a:cubicBezTo>
                <a:cubicBezTo>
                  <a:pt x="739234" y="142958"/>
                  <a:pt x="725085" y="159937"/>
                  <a:pt x="719424" y="150032"/>
                </a:cubicBezTo>
                <a:cubicBezTo>
                  <a:pt x="710935" y="152861"/>
                  <a:pt x="716594" y="152861"/>
                  <a:pt x="718009" y="157108"/>
                </a:cubicBezTo>
                <a:cubicBezTo>
                  <a:pt x="709518" y="157108"/>
                  <a:pt x="705274" y="151447"/>
                  <a:pt x="689708" y="158522"/>
                </a:cubicBezTo>
                <a:cubicBezTo>
                  <a:pt x="682634" y="161352"/>
                  <a:pt x="682634" y="165598"/>
                  <a:pt x="679804" y="169843"/>
                </a:cubicBezTo>
                <a:cubicBezTo>
                  <a:pt x="691124" y="168428"/>
                  <a:pt x="692537" y="164182"/>
                  <a:pt x="703857" y="162767"/>
                </a:cubicBezTo>
                <a:cubicBezTo>
                  <a:pt x="708104" y="167013"/>
                  <a:pt x="716594" y="168428"/>
                  <a:pt x="722255" y="171257"/>
                </a:cubicBezTo>
                <a:cubicBezTo>
                  <a:pt x="725085" y="169843"/>
                  <a:pt x="725085" y="165598"/>
                  <a:pt x="730744" y="165598"/>
                </a:cubicBezTo>
                <a:cubicBezTo>
                  <a:pt x="743479" y="162767"/>
                  <a:pt x="732159" y="168428"/>
                  <a:pt x="732159" y="171257"/>
                </a:cubicBezTo>
                <a:cubicBezTo>
                  <a:pt x="740649" y="172672"/>
                  <a:pt x="750554" y="172672"/>
                  <a:pt x="759045" y="171257"/>
                </a:cubicBezTo>
                <a:cubicBezTo>
                  <a:pt x="767536" y="169843"/>
                  <a:pt x="774609" y="167013"/>
                  <a:pt x="777441" y="159937"/>
                </a:cubicBezTo>
                <a:cubicBezTo>
                  <a:pt x="794420" y="165598"/>
                  <a:pt x="843947" y="169843"/>
                  <a:pt x="859511" y="151447"/>
                </a:cubicBezTo>
                <a:cubicBezTo>
                  <a:pt x="868002" y="154278"/>
                  <a:pt x="879322" y="154278"/>
                  <a:pt x="893474" y="154278"/>
                </a:cubicBezTo>
                <a:cubicBezTo>
                  <a:pt x="900549" y="154278"/>
                  <a:pt x="907623" y="152861"/>
                  <a:pt x="914699" y="152861"/>
                </a:cubicBezTo>
                <a:cubicBezTo>
                  <a:pt x="921773" y="152861"/>
                  <a:pt x="930263" y="151447"/>
                  <a:pt x="937339" y="151447"/>
                </a:cubicBezTo>
                <a:cubicBezTo>
                  <a:pt x="968470" y="150032"/>
                  <a:pt x="999601" y="152861"/>
                  <a:pt x="1016582" y="167013"/>
                </a:cubicBezTo>
                <a:cubicBezTo>
                  <a:pt x="1032146" y="167013"/>
                  <a:pt x="1044883" y="168428"/>
                  <a:pt x="1057616" y="171257"/>
                </a:cubicBezTo>
                <a:cubicBezTo>
                  <a:pt x="1070353" y="174089"/>
                  <a:pt x="1081673" y="178333"/>
                  <a:pt x="1092993" y="183992"/>
                </a:cubicBezTo>
                <a:cubicBezTo>
                  <a:pt x="1145350" y="189653"/>
                  <a:pt x="1209026" y="206632"/>
                  <a:pt x="1267043" y="233519"/>
                </a:cubicBezTo>
                <a:cubicBezTo>
                  <a:pt x="1320814" y="258991"/>
                  <a:pt x="1370341" y="291536"/>
                  <a:pt x="1407131" y="325497"/>
                </a:cubicBezTo>
                <a:cubicBezTo>
                  <a:pt x="1409962" y="326911"/>
                  <a:pt x="1411375" y="328326"/>
                  <a:pt x="1414207" y="329743"/>
                </a:cubicBezTo>
                <a:cubicBezTo>
                  <a:pt x="1415621" y="332572"/>
                  <a:pt x="1417036" y="333987"/>
                  <a:pt x="1419866" y="336817"/>
                </a:cubicBezTo>
                <a:cubicBezTo>
                  <a:pt x="1426942" y="339646"/>
                  <a:pt x="1432603" y="342478"/>
                  <a:pt x="1439677" y="346722"/>
                </a:cubicBezTo>
                <a:cubicBezTo>
                  <a:pt x="1439677" y="346722"/>
                  <a:pt x="1441093" y="345307"/>
                  <a:pt x="1441093" y="345307"/>
                </a:cubicBezTo>
                <a:cubicBezTo>
                  <a:pt x="1441093" y="346722"/>
                  <a:pt x="1442506" y="346722"/>
                  <a:pt x="1442506" y="348137"/>
                </a:cubicBezTo>
                <a:cubicBezTo>
                  <a:pt x="1441093" y="349553"/>
                  <a:pt x="1441093" y="349553"/>
                  <a:pt x="1441093" y="349553"/>
                </a:cubicBezTo>
                <a:cubicBezTo>
                  <a:pt x="1442506" y="350966"/>
                  <a:pt x="1443923" y="352383"/>
                  <a:pt x="1446752" y="353798"/>
                </a:cubicBezTo>
                <a:cubicBezTo>
                  <a:pt x="1455243" y="360874"/>
                  <a:pt x="1465148" y="367947"/>
                  <a:pt x="1475054" y="377853"/>
                </a:cubicBezTo>
                <a:cubicBezTo>
                  <a:pt x="1473637" y="375023"/>
                  <a:pt x="1472224" y="373608"/>
                  <a:pt x="1470807" y="370777"/>
                </a:cubicBezTo>
                <a:cubicBezTo>
                  <a:pt x="1470807" y="370777"/>
                  <a:pt x="1470807" y="369364"/>
                  <a:pt x="1470807" y="369364"/>
                </a:cubicBezTo>
                <a:cubicBezTo>
                  <a:pt x="1466563" y="365118"/>
                  <a:pt x="1463733" y="363703"/>
                  <a:pt x="1459487" y="360874"/>
                </a:cubicBezTo>
                <a:cubicBezTo>
                  <a:pt x="1459487" y="358042"/>
                  <a:pt x="1459487" y="356627"/>
                  <a:pt x="1460904" y="355213"/>
                </a:cubicBezTo>
                <a:cubicBezTo>
                  <a:pt x="1462317" y="360874"/>
                  <a:pt x="1467978" y="365118"/>
                  <a:pt x="1472224" y="366533"/>
                </a:cubicBezTo>
                <a:cubicBezTo>
                  <a:pt x="1472224" y="365118"/>
                  <a:pt x="1472224" y="365118"/>
                  <a:pt x="1472224" y="365118"/>
                </a:cubicBezTo>
                <a:cubicBezTo>
                  <a:pt x="1472224" y="365118"/>
                  <a:pt x="1473637" y="363703"/>
                  <a:pt x="1473637" y="363703"/>
                </a:cubicBezTo>
                <a:cubicBezTo>
                  <a:pt x="1475054" y="363703"/>
                  <a:pt x="1477883" y="363703"/>
                  <a:pt x="1477883" y="365118"/>
                </a:cubicBezTo>
                <a:cubicBezTo>
                  <a:pt x="1480713" y="370777"/>
                  <a:pt x="1482127" y="377853"/>
                  <a:pt x="1480713" y="383514"/>
                </a:cubicBezTo>
                <a:cubicBezTo>
                  <a:pt x="1483544" y="384929"/>
                  <a:pt x="1487788" y="387758"/>
                  <a:pt x="1490618" y="389173"/>
                </a:cubicBezTo>
                <a:cubicBezTo>
                  <a:pt x="1492035" y="386343"/>
                  <a:pt x="1492035" y="384929"/>
                  <a:pt x="1493448" y="383514"/>
                </a:cubicBezTo>
                <a:cubicBezTo>
                  <a:pt x="1496279" y="379268"/>
                  <a:pt x="1506184" y="379268"/>
                  <a:pt x="1510429" y="383514"/>
                </a:cubicBezTo>
                <a:cubicBezTo>
                  <a:pt x="1513258" y="386343"/>
                  <a:pt x="1514675" y="392004"/>
                  <a:pt x="1517504" y="394834"/>
                </a:cubicBezTo>
                <a:cubicBezTo>
                  <a:pt x="1520334" y="397663"/>
                  <a:pt x="1524578" y="399078"/>
                  <a:pt x="1527410" y="400495"/>
                </a:cubicBezTo>
                <a:cubicBezTo>
                  <a:pt x="1528825" y="399078"/>
                  <a:pt x="1527410" y="397663"/>
                  <a:pt x="1525995" y="396249"/>
                </a:cubicBezTo>
                <a:cubicBezTo>
                  <a:pt x="1527410" y="392004"/>
                  <a:pt x="1530239" y="397663"/>
                  <a:pt x="1528825" y="399078"/>
                </a:cubicBezTo>
                <a:cubicBezTo>
                  <a:pt x="1528825" y="400495"/>
                  <a:pt x="1530239" y="401908"/>
                  <a:pt x="1530239" y="401908"/>
                </a:cubicBezTo>
                <a:cubicBezTo>
                  <a:pt x="1531654" y="403324"/>
                  <a:pt x="1533069" y="403324"/>
                  <a:pt x="1534486" y="403324"/>
                </a:cubicBezTo>
                <a:cubicBezTo>
                  <a:pt x="1534486" y="403324"/>
                  <a:pt x="1533069" y="401908"/>
                  <a:pt x="1531654" y="400495"/>
                </a:cubicBezTo>
                <a:lnTo>
                  <a:pt x="1534486" y="397663"/>
                </a:lnTo>
                <a:cubicBezTo>
                  <a:pt x="1534486" y="400495"/>
                  <a:pt x="1535899" y="401908"/>
                  <a:pt x="1537315" y="404739"/>
                </a:cubicBezTo>
                <a:cubicBezTo>
                  <a:pt x="1548635" y="407569"/>
                  <a:pt x="1558541" y="410398"/>
                  <a:pt x="1569861" y="416059"/>
                </a:cubicBezTo>
                <a:cubicBezTo>
                  <a:pt x="1569861" y="414645"/>
                  <a:pt x="1569861" y="413228"/>
                  <a:pt x="1569861" y="411815"/>
                </a:cubicBezTo>
                <a:cubicBezTo>
                  <a:pt x="1568446" y="410398"/>
                  <a:pt x="1567029" y="408984"/>
                  <a:pt x="1565616" y="407569"/>
                </a:cubicBezTo>
                <a:cubicBezTo>
                  <a:pt x="1565616" y="407569"/>
                  <a:pt x="1567029" y="407569"/>
                  <a:pt x="1568446" y="408984"/>
                </a:cubicBezTo>
                <a:cubicBezTo>
                  <a:pt x="1567029" y="406154"/>
                  <a:pt x="1565616" y="403324"/>
                  <a:pt x="1564200" y="400495"/>
                </a:cubicBezTo>
                <a:cubicBezTo>
                  <a:pt x="1565616" y="400495"/>
                  <a:pt x="1567029" y="401908"/>
                  <a:pt x="1568446" y="401908"/>
                </a:cubicBezTo>
                <a:cubicBezTo>
                  <a:pt x="1567029" y="399078"/>
                  <a:pt x="1565616" y="397663"/>
                  <a:pt x="1564200" y="394834"/>
                </a:cubicBezTo>
                <a:cubicBezTo>
                  <a:pt x="1557126" y="389173"/>
                  <a:pt x="1548635" y="384929"/>
                  <a:pt x="1544389" y="376438"/>
                </a:cubicBezTo>
                <a:cubicBezTo>
                  <a:pt x="1545806" y="376438"/>
                  <a:pt x="1547219" y="376438"/>
                  <a:pt x="1548635" y="375023"/>
                </a:cubicBezTo>
                <a:cubicBezTo>
                  <a:pt x="1540145" y="365118"/>
                  <a:pt x="1531654" y="359457"/>
                  <a:pt x="1524578" y="353798"/>
                </a:cubicBezTo>
                <a:cubicBezTo>
                  <a:pt x="1516088" y="348137"/>
                  <a:pt x="1510429" y="342478"/>
                  <a:pt x="1504768" y="332572"/>
                </a:cubicBezTo>
                <a:cubicBezTo>
                  <a:pt x="1507599" y="332572"/>
                  <a:pt x="1508661" y="334695"/>
                  <a:pt x="1510075" y="337347"/>
                </a:cubicBezTo>
                <a:lnTo>
                  <a:pt x="1511559" y="338938"/>
                </a:lnTo>
                <a:lnTo>
                  <a:pt x="1517504" y="345307"/>
                </a:lnTo>
                <a:lnTo>
                  <a:pt x="1516458" y="343020"/>
                </a:lnTo>
                <a:lnTo>
                  <a:pt x="1510784" y="330627"/>
                </a:lnTo>
                <a:cubicBezTo>
                  <a:pt x="1506893" y="325850"/>
                  <a:pt x="1501940" y="321252"/>
                  <a:pt x="1497694" y="317006"/>
                </a:cubicBezTo>
                <a:cubicBezTo>
                  <a:pt x="1501938" y="315591"/>
                  <a:pt x="1510429" y="324082"/>
                  <a:pt x="1513258" y="319836"/>
                </a:cubicBezTo>
                <a:cubicBezTo>
                  <a:pt x="1517504" y="328326"/>
                  <a:pt x="1521749" y="332572"/>
                  <a:pt x="1527410" y="338233"/>
                </a:cubicBezTo>
                <a:cubicBezTo>
                  <a:pt x="1533069" y="342478"/>
                  <a:pt x="1540145" y="348137"/>
                  <a:pt x="1547219" y="355213"/>
                </a:cubicBezTo>
                <a:cubicBezTo>
                  <a:pt x="1545806" y="356627"/>
                  <a:pt x="1541559" y="349553"/>
                  <a:pt x="1540145" y="352383"/>
                </a:cubicBezTo>
                <a:cubicBezTo>
                  <a:pt x="1550050" y="360874"/>
                  <a:pt x="1554296" y="365118"/>
                  <a:pt x="1561370" y="370777"/>
                </a:cubicBezTo>
                <a:cubicBezTo>
                  <a:pt x="1561370" y="369364"/>
                  <a:pt x="1561370" y="369364"/>
                  <a:pt x="1561370" y="367947"/>
                </a:cubicBezTo>
                <a:cubicBezTo>
                  <a:pt x="1548635" y="353798"/>
                  <a:pt x="1538730" y="341063"/>
                  <a:pt x="1530239" y="329743"/>
                </a:cubicBezTo>
                <a:cubicBezTo>
                  <a:pt x="1521749" y="318423"/>
                  <a:pt x="1511843" y="308515"/>
                  <a:pt x="1499109" y="297195"/>
                </a:cubicBezTo>
                <a:cubicBezTo>
                  <a:pt x="1484959" y="287292"/>
                  <a:pt x="1470807" y="285875"/>
                  <a:pt x="1458072" y="277385"/>
                </a:cubicBezTo>
                <a:cubicBezTo>
                  <a:pt x="1441093" y="267481"/>
                  <a:pt x="1434017" y="250500"/>
                  <a:pt x="1415621" y="246254"/>
                </a:cubicBezTo>
                <a:cubicBezTo>
                  <a:pt x="1412792" y="242009"/>
                  <a:pt x="1418453" y="237763"/>
                  <a:pt x="1412792" y="233519"/>
                </a:cubicBezTo>
                <a:cubicBezTo>
                  <a:pt x="1380244" y="225030"/>
                  <a:pt x="1342040" y="192483"/>
                  <a:pt x="1298174" y="176918"/>
                </a:cubicBezTo>
                <a:cubicBezTo>
                  <a:pt x="1251477" y="161352"/>
                  <a:pt x="1207611" y="157108"/>
                  <a:pt x="1170819" y="157108"/>
                </a:cubicBezTo>
                <a:cubicBezTo>
                  <a:pt x="1165160" y="155691"/>
                  <a:pt x="1163745" y="152861"/>
                  <a:pt x="1159499" y="151447"/>
                </a:cubicBezTo>
                <a:lnTo>
                  <a:pt x="1147110" y="151236"/>
                </a:lnTo>
                <a:lnTo>
                  <a:pt x="1147689" y="151918"/>
                </a:lnTo>
                <a:lnTo>
                  <a:pt x="1145181" y="151203"/>
                </a:lnTo>
                <a:lnTo>
                  <a:pt x="1138805" y="151093"/>
                </a:lnTo>
                <a:cubicBezTo>
                  <a:pt x="1132615" y="150385"/>
                  <a:pt x="1126247" y="149325"/>
                  <a:pt x="1117048" y="148617"/>
                </a:cubicBezTo>
                <a:cubicBezTo>
                  <a:pt x="1122709" y="144371"/>
                  <a:pt x="1118465" y="145788"/>
                  <a:pt x="1119878" y="138712"/>
                </a:cubicBezTo>
                <a:close/>
                <a:moveTo>
                  <a:pt x="1362746" y="132487"/>
                </a:moveTo>
                <a:cubicBezTo>
                  <a:pt x="1367928" y="129896"/>
                  <a:pt x="1383474" y="140260"/>
                  <a:pt x="1393838" y="144145"/>
                </a:cubicBezTo>
                <a:cubicBezTo>
                  <a:pt x="1388656" y="142851"/>
                  <a:pt x="1386065" y="145442"/>
                  <a:pt x="1383474" y="141554"/>
                </a:cubicBezTo>
                <a:cubicBezTo>
                  <a:pt x="1379588" y="138963"/>
                  <a:pt x="1379588" y="145442"/>
                  <a:pt x="1383474" y="146736"/>
                </a:cubicBezTo>
                <a:cubicBezTo>
                  <a:pt x="1382179" y="148033"/>
                  <a:pt x="1378292" y="144145"/>
                  <a:pt x="1376995" y="145442"/>
                </a:cubicBezTo>
                <a:cubicBezTo>
                  <a:pt x="1380883" y="142851"/>
                  <a:pt x="1371815" y="133781"/>
                  <a:pt x="1362746" y="132487"/>
                </a:cubicBezTo>
                <a:close/>
                <a:moveTo>
                  <a:pt x="1345903" y="123419"/>
                </a:moveTo>
                <a:cubicBezTo>
                  <a:pt x="1345903" y="119532"/>
                  <a:pt x="1354971" y="128599"/>
                  <a:pt x="1360153" y="129894"/>
                </a:cubicBezTo>
                <a:cubicBezTo>
                  <a:pt x="1358858" y="131190"/>
                  <a:pt x="1352382" y="126010"/>
                  <a:pt x="1345903" y="123419"/>
                </a:cubicBezTo>
                <a:close/>
                <a:moveTo>
                  <a:pt x="1027603" y="102377"/>
                </a:moveTo>
                <a:lnTo>
                  <a:pt x="1029097" y="102591"/>
                </a:lnTo>
                <a:lnTo>
                  <a:pt x="1028501" y="102689"/>
                </a:lnTo>
                <a:close/>
                <a:moveTo>
                  <a:pt x="1044049" y="100098"/>
                </a:moveTo>
                <a:cubicBezTo>
                  <a:pt x="1050526" y="103986"/>
                  <a:pt x="1060892" y="103986"/>
                  <a:pt x="1071254" y="105280"/>
                </a:cubicBezTo>
                <a:cubicBezTo>
                  <a:pt x="1080323" y="106577"/>
                  <a:pt x="1090687" y="107871"/>
                  <a:pt x="1094575" y="114350"/>
                </a:cubicBezTo>
                <a:cubicBezTo>
                  <a:pt x="1084209" y="113055"/>
                  <a:pt x="1075141" y="110464"/>
                  <a:pt x="1066072" y="109168"/>
                </a:cubicBezTo>
                <a:cubicBezTo>
                  <a:pt x="1057004" y="106577"/>
                  <a:pt x="1047935" y="105280"/>
                  <a:pt x="1038865" y="103986"/>
                </a:cubicBezTo>
                <a:lnTo>
                  <a:pt x="1029097" y="102591"/>
                </a:lnTo>
                <a:close/>
                <a:moveTo>
                  <a:pt x="1009393" y="96050"/>
                </a:moveTo>
                <a:lnTo>
                  <a:pt x="1027603" y="102377"/>
                </a:lnTo>
                <a:lnTo>
                  <a:pt x="984454" y="96213"/>
                </a:lnTo>
                <a:cubicBezTo>
                  <a:pt x="988342" y="93622"/>
                  <a:pt x="999353" y="94269"/>
                  <a:pt x="1009393" y="96050"/>
                </a:cubicBezTo>
                <a:close/>
                <a:moveTo>
                  <a:pt x="939111" y="87145"/>
                </a:moveTo>
                <a:cubicBezTo>
                  <a:pt x="952068" y="89736"/>
                  <a:pt x="928747" y="91033"/>
                  <a:pt x="939111" y="92327"/>
                </a:cubicBezTo>
                <a:cubicBezTo>
                  <a:pt x="936520" y="96213"/>
                  <a:pt x="922269" y="92327"/>
                  <a:pt x="924860" y="88442"/>
                </a:cubicBezTo>
                <a:cubicBezTo>
                  <a:pt x="928747" y="87145"/>
                  <a:pt x="939111" y="91033"/>
                  <a:pt x="939111" y="87145"/>
                </a:cubicBezTo>
                <a:close/>
                <a:moveTo>
                  <a:pt x="977976" y="85847"/>
                </a:moveTo>
                <a:cubicBezTo>
                  <a:pt x="972794" y="91029"/>
                  <a:pt x="959839" y="89734"/>
                  <a:pt x="957248" y="94914"/>
                </a:cubicBezTo>
                <a:cubicBezTo>
                  <a:pt x="949475" y="93620"/>
                  <a:pt x="961135" y="92325"/>
                  <a:pt x="957248" y="88438"/>
                </a:cubicBezTo>
                <a:cubicBezTo>
                  <a:pt x="967612" y="89734"/>
                  <a:pt x="967612" y="84552"/>
                  <a:pt x="977976" y="85847"/>
                </a:cubicBezTo>
                <a:close/>
                <a:moveTo>
                  <a:pt x="1080321" y="19776"/>
                </a:moveTo>
                <a:cubicBezTo>
                  <a:pt x="1081616" y="18481"/>
                  <a:pt x="1085503" y="18481"/>
                  <a:pt x="1089389" y="19776"/>
                </a:cubicBezTo>
                <a:cubicBezTo>
                  <a:pt x="1089389" y="22367"/>
                  <a:pt x="1091982" y="23663"/>
                  <a:pt x="1090685" y="24958"/>
                </a:cubicBezTo>
                <a:lnTo>
                  <a:pt x="1084207" y="23663"/>
                </a:lnTo>
                <a:cubicBezTo>
                  <a:pt x="1088094" y="22367"/>
                  <a:pt x="1086800" y="21072"/>
                  <a:pt x="1080321" y="19776"/>
                </a:cubicBezTo>
                <a:close/>
                <a:moveTo>
                  <a:pt x="1018137" y="8117"/>
                </a:moveTo>
                <a:lnTo>
                  <a:pt x="1018344" y="8282"/>
                </a:lnTo>
                <a:lnTo>
                  <a:pt x="1018043" y="8213"/>
                </a:lnTo>
                <a:close/>
                <a:moveTo>
                  <a:pt x="1028340" y="6660"/>
                </a:moveTo>
                <a:cubicBezTo>
                  <a:pt x="1031093" y="7146"/>
                  <a:pt x="1034332" y="8765"/>
                  <a:pt x="1036276" y="10708"/>
                </a:cubicBezTo>
                <a:cubicBezTo>
                  <a:pt x="1042753" y="10708"/>
                  <a:pt x="1033685" y="8117"/>
                  <a:pt x="1038867" y="6822"/>
                </a:cubicBezTo>
                <a:cubicBezTo>
                  <a:pt x="1045344" y="10708"/>
                  <a:pt x="1063483" y="9413"/>
                  <a:pt x="1059595" y="13299"/>
                </a:cubicBezTo>
                <a:cubicBezTo>
                  <a:pt x="1062186" y="13299"/>
                  <a:pt x="1063483" y="13299"/>
                  <a:pt x="1063483" y="14595"/>
                </a:cubicBezTo>
                <a:cubicBezTo>
                  <a:pt x="1069959" y="13299"/>
                  <a:pt x="1060892" y="8117"/>
                  <a:pt x="1071256" y="10708"/>
                </a:cubicBezTo>
                <a:cubicBezTo>
                  <a:pt x="1063483" y="13299"/>
                  <a:pt x="1076438" y="14595"/>
                  <a:pt x="1079027" y="17186"/>
                </a:cubicBezTo>
                <a:cubicBezTo>
                  <a:pt x="1067368" y="21072"/>
                  <a:pt x="1038867" y="13299"/>
                  <a:pt x="1024616" y="13299"/>
                </a:cubicBezTo>
                <a:lnTo>
                  <a:pt x="1018344" y="8282"/>
                </a:lnTo>
                <a:lnTo>
                  <a:pt x="1023319" y="9413"/>
                </a:lnTo>
                <a:cubicBezTo>
                  <a:pt x="1023319" y="6822"/>
                  <a:pt x="1025587" y="6175"/>
                  <a:pt x="1028340" y="6660"/>
                </a:cubicBezTo>
                <a:close/>
                <a:moveTo>
                  <a:pt x="974090" y="344"/>
                </a:moveTo>
                <a:cubicBezTo>
                  <a:pt x="992227" y="-951"/>
                  <a:pt x="989636" y="1640"/>
                  <a:pt x="1012955" y="4231"/>
                </a:cubicBezTo>
                <a:cubicBezTo>
                  <a:pt x="1009717" y="6175"/>
                  <a:pt x="1012634" y="7146"/>
                  <a:pt x="1016195" y="7793"/>
                </a:cubicBezTo>
                <a:lnTo>
                  <a:pt x="1018043" y="8213"/>
                </a:lnTo>
                <a:lnTo>
                  <a:pt x="1015546" y="10708"/>
                </a:lnTo>
                <a:cubicBezTo>
                  <a:pt x="1001295" y="9413"/>
                  <a:pt x="993524" y="344"/>
                  <a:pt x="979272" y="2935"/>
                </a:cubicBezTo>
                <a:cubicBezTo>
                  <a:pt x="980569" y="5526"/>
                  <a:pt x="990933" y="4231"/>
                  <a:pt x="992227" y="6822"/>
                </a:cubicBezTo>
                <a:cubicBezTo>
                  <a:pt x="987045" y="8117"/>
                  <a:pt x="983160" y="4231"/>
                  <a:pt x="975385" y="6822"/>
                </a:cubicBezTo>
                <a:cubicBezTo>
                  <a:pt x="974090" y="2935"/>
                  <a:pt x="975385" y="4231"/>
                  <a:pt x="974090" y="344"/>
                </a:cubicBezTo>
                <a:close/>
              </a:path>
            </a:pathLst>
          </a:custGeom>
        </p:spPr>
      </p:pic>
    </p:spTree>
    <p:extLst>
      <p:ext uri="{BB962C8B-B14F-4D97-AF65-F5344CB8AC3E}">
        <p14:creationId xmlns:p14="http://schemas.microsoft.com/office/powerpoint/2010/main" val="3510493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箭头: 五边形 42">
            <a:extLst>
              <a:ext uri="{FF2B5EF4-FFF2-40B4-BE49-F238E27FC236}">
                <a16:creationId xmlns:a16="http://schemas.microsoft.com/office/drawing/2014/main" id="{AA4F3E0E-5536-4894-BF58-A345BE8388C3}"/>
              </a:ext>
            </a:extLst>
          </p:cNvPr>
          <p:cNvSpPr/>
          <p:nvPr/>
        </p:nvSpPr>
        <p:spPr>
          <a:xfrm rot="5400000">
            <a:off x="1477623" y="1563113"/>
            <a:ext cx="3999311" cy="4477890"/>
          </a:xfrm>
          <a:prstGeom prst="homePlate">
            <a:avLst>
              <a:gd name="adj" fmla="val 13662"/>
            </a:avLst>
          </a:prstGeom>
          <a:gradFill>
            <a:gsLst>
              <a:gs pos="0">
                <a:schemeClr val="bg1">
                  <a:alpha val="70000"/>
                </a:schemeClr>
              </a:gs>
              <a:gs pos="100000">
                <a:schemeClr val="bg1">
                  <a:alpha val="0"/>
                </a:schemeClr>
              </a:gs>
            </a:gsLst>
            <a:lin ang="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3" name="矩形 2">
            <a:extLst>
              <a:ext uri="{FF2B5EF4-FFF2-40B4-BE49-F238E27FC236}">
                <a16:creationId xmlns:a16="http://schemas.microsoft.com/office/drawing/2014/main" id="{B71E6DB4-402C-43E0-BE78-A0030959758E}"/>
              </a:ext>
            </a:extLst>
          </p:cNvPr>
          <p:cNvSpPr/>
          <p:nvPr/>
        </p:nvSpPr>
        <p:spPr>
          <a:xfrm>
            <a:off x="1235159" y="1700834"/>
            <a:ext cx="4484238" cy="108000"/>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6" name="文本框 15">
            <a:extLst>
              <a:ext uri="{FF2B5EF4-FFF2-40B4-BE49-F238E27FC236}">
                <a16:creationId xmlns:a16="http://schemas.microsoft.com/office/drawing/2014/main" id="{22322044-C976-452F-B9D9-E07AEC2FB1E1}"/>
              </a:ext>
            </a:extLst>
          </p:cNvPr>
          <p:cNvSpPr txBox="1"/>
          <p:nvPr/>
        </p:nvSpPr>
        <p:spPr>
          <a:xfrm>
            <a:off x="1721315" y="3057255"/>
            <a:ext cx="3511926" cy="697179"/>
          </a:xfrm>
          <a:prstGeom prst="rect">
            <a:avLst/>
          </a:prstGeom>
          <a:noFill/>
        </p:spPr>
        <p:txBody>
          <a:bodyPr wrap="square" lIns="0" tIns="0" rIns="0" bIns="0" rtlCol="0" anchor="t">
            <a:noAutofit/>
          </a:bodyPr>
          <a:lstStyle/>
          <a:p>
            <a:pPr marL="0" marR="0" algn="l">
              <a:lnSpc>
                <a:spcPct val="130000"/>
              </a:lnSpc>
              <a:spcBef>
                <a:spcPts val="0"/>
              </a:spcBef>
              <a:spcAft>
                <a:spcPts val="0"/>
              </a:spcAft>
            </a:pPr>
            <a:endParaRPr lang="zh-CN" altLang="en-US" dirty="0">
              <a:solidFill>
                <a:schemeClr val="tx1">
                  <a:lumMod val="85000"/>
                  <a:lumOff val="15000"/>
                </a:schemeClr>
              </a:solidFill>
              <a:effectLst/>
            </a:endParaRPr>
          </a:p>
        </p:txBody>
      </p:sp>
      <p:sp>
        <p:nvSpPr>
          <p:cNvPr id="29" name="文本框 28">
            <a:extLst>
              <a:ext uri="{FF2B5EF4-FFF2-40B4-BE49-F238E27FC236}">
                <a16:creationId xmlns:a16="http://schemas.microsoft.com/office/drawing/2014/main" id="{1628CF79-68AE-4EE3-9FAF-B53023D46D5F}"/>
              </a:ext>
            </a:extLst>
          </p:cNvPr>
          <p:cNvSpPr txBox="1"/>
          <p:nvPr/>
        </p:nvSpPr>
        <p:spPr>
          <a:xfrm>
            <a:off x="1452907" y="2228721"/>
            <a:ext cx="4140483" cy="2055605"/>
          </a:xfrm>
          <a:prstGeom prst="rect">
            <a:avLst/>
          </a:prstGeom>
          <a:noFill/>
        </p:spPr>
        <p:txBody>
          <a:bodyPr wrap="square" lIns="0" tIns="0" rIns="0" bIns="0" rtlCol="0" anchor="t">
            <a:noAutofit/>
          </a:bodyPr>
          <a:lstStyle/>
          <a:p>
            <a:pPr>
              <a:lnSpc>
                <a:spcPct val="130000"/>
              </a:lnSpc>
            </a:pPr>
            <a:r>
              <a:rPr lang="en-US" altLang="zh-CN" b="0" i="0" dirty="0">
                <a:solidFill>
                  <a:srgbClr val="202122"/>
                </a:solidFill>
                <a:effectLst/>
                <a:latin typeface="Arial" panose="020B0604020202020204" pitchFamily="34" charset="0"/>
              </a:rPr>
              <a:t>   After the deaths of Han Yu and Liu </a:t>
            </a:r>
            <a:r>
              <a:rPr lang="en-US" altLang="zh-CN" b="0" i="0" dirty="0" err="1">
                <a:solidFill>
                  <a:srgbClr val="202122"/>
                </a:solidFill>
                <a:effectLst/>
                <a:latin typeface="Arial" panose="020B0604020202020204" pitchFamily="34" charset="0"/>
              </a:rPr>
              <a:t>Zongyuan</a:t>
            </a:r>
            <a:r>
              <a:rPr lang="en-US" altLang="zh-CN" b="0" i="0" dirty="0">
                <a:solidFill>
                  <a:srgbClr val="202122"/>
                </a:solidFill>
                <a:effectLst/>
                <a:latin typeface="Arial" panose="020B0604020202020204" pitchFamily="34" charset="0"/>
              </a:rPr>
              <a:t>, the movement fell into something of a decline. The rhythmical prose did not die out altogether; it continued into the late Tang period.</a:t>
            </a:r>
          </a:p>
          <a:p>
            <a:pPr marL="0" marR="0" algn="l">
              <a:lnSpc>
                <a:spcPct val="130000"/>
              </a:lnSpc>
              <a:spcBef>
                <a:spcPts val="0"/>
              </a:spcBef>
              <a:spcAft>
                <a:spcPts val="0"/>
              </a:spcAft>
            </a:pPr>
            <a:r>
              <a:rPr lang="en-US" altLang="zh-CN" dirty="0">
                <a:solidFill>
                  <a:schemeClr val="tx1">
                    <a:lumMod val="85000"/>
                    <a:lumOff val="15000"/>
                  </a:schemeClr>
                </a:solidFill>
                <a:effectLst/>
              </a:rPr>
              <a:t>. </a:t>
            </a:r>
            <a:endParaRPr lang="zh-CN" altLang="en-US" dirty="0">
              <a:solidFill>
                <a:schemeClr val="tx1">
                  <a:lumMod val="85000"/>
                  <a:lumOff val="15000"/>
                </a:schemeClr>
              </a:solidFill>
              <a:effectLst/>
            </a:endParaRPr>
          </a:p>
        </p:txBody>
      </p:sp>
      <p:sp>
        <p:nvSpPr>
          <p:cNvPr id="42" name="箭头: 五边形 41">
            <a:extLst>
              <a:ext uri="{FF2B5EF4-FFF2-40B4-BE49-F238E27FC236}">
                <a16:creationId xmlns:a16="http://schemas.microsoft.com/office/drawing/2014/main" id="{11DF6077-C976-4A3A-A506-FD5ED8E361F1}"/>
              </a:ext>
            </a:extLst>
          </p:cNvPr>
          <p:cNvSpPr/>
          <p:nvPr/>
        </p:nvSpPr>
        <p:spPr>
          <a:xfrm rot="5400000">
            <a:off x="6752394" y="1545341"/>
            <a:ext cx="3999311" cy="4477890"/>
          </a:xfrm>
          <a:prstGeom prst="homePlate">
            <a:avLst>
              <a:gd name="adj" fmla="val 13662"/>
            </a:avLst>
          </a:prstGeom>
          <a:gradFill>
            <a:gsLst>
              <a:gs pos="0">
                <a:schemeClr val="bg1">
                  <a:alpha val="70000"/>
                </a:schemeClr>
              </a:gs>
              <a:gs pos="100000">
                <a:schemeClr val="bg1">
                  <a:alpha val="0"/>
                </a:schemeClr>
              </a:gs>
            </a:gsLst>
            <a:lin ang="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5">
            <a:extLst>
              <a:ext uri="{FF2B5EF4-FFF2-40B4-BE49-F238E27FC236}">
                <a16:creationId xmlns:a16="http://schemas.microsoft.com/office/drawing/2014/main" id="{CA28ED2D-B11C-4E80-A7B2-FEB7FD51E89D}"/>
              </a:ext>
            </a:extLst>
          </p:cNvPr>
          <p:cNvSpPr/>
          <p:nvPr/>
        </p:nvSpPr>
        <p:spPr>
          <a:xfrm>
            <a:off x="6509931" y="1683062"/>
            <a:ext cx="4484237" cy="108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文本框 38">
            <a:extLst>
              <a:ext uri="{FF2B5EF4-FFF2-40B4-BE49-F238E27FC236}">
                <a16:creationId xmlns:a16="http://schemas.microsoft.com/office/drawing/2014/main" id="{80EF5AF8-22E2-4820-8707-39E433A2FC26}"/>
              </a:ext>
            </a:extLst>
          </p:cNvPr>
          <p:cNvSpPr txBox="1"/>
          <p:nvPr/>
        </p:nvSpPr>
        <p:spPr>
          <a:xfrm>
            <a:off x="6965107" y="3057255"/>
            <a:ext cx="3511926" cy="697179"/>
          </a:xfrm>
          <a:prstGeom prst="rect">
            <a:avLst/>
          </a:prstGeom>
          <a:noFill/>
        </p:spPr>
        <p:txBody>
          <a:bodyPr wrap="square" lIns="0" tIns="0" rIns="0" bIns="0" rtlCol="0" anchor="t">
            <a:noAutofit/>
          </a:bodyPr>
          <a:lstStyle/>
          <a:p>
            <a:pPr marL="0" marR="0" algn="l">
              <a:lnSpc>
                <a:spcPct val="130000"/>
              </a:lnSpc>
              <a:spcBef>
                <a:spcPts val="0"/>
              </a:spcBef>
              <a:spcAft>
                <a:spcPts val="0"/>
              </a:spcAft>
            </a:pPr>
            <a:endParaRPr lang="zh-CN" altLang="en-US" dirty="0">
              <a:solidFill>
                <a:schemeClr val="tx1">
                  <a:lumMod val="85000"/>
                  <a:lumOff val="15000"/>
                </a:schemeClr>
              </a:solidFill>
              <a:effectLst/>
            </a:endParaRPr>
          </a:p>
        </p:txBody>
      </p:sp>
      <p:sp>
        <p:nvSpPr>
          <p:cNvPr id="40" name="文本框 39">
            <a:extLst>
              <a:ext uri="{FF2B5EF4-FFF2-40B4-BE49-F238E27FC236}">
                <a16:creationId xmlns:a16="http://schemas.microsoft.com/office/drawing/2014/main" id="{6FD0E8D6-6B0F-475C-AB16-8A3531382CDA}"/>
              </a:ext>
            </a:extLst>
          </p:cNvPr>
          <p:cNvSpPr txBox="1"/>
          <p:nvPr/>
        </p:nvSpPr>
        <p:spPr>
          <a:xfrm>
            <a:off x="6914506" y="2152964"/>
            <a:ext cx="3919940" cy="1867864"/>
          </a:xfrm>
          <a:prstGeom prst="rect">
            <a:avLst/>
          </a:prstGeom>
          <a:noFill/>
        </p:spPr>
        <p:txBody>
          <a:bodyPr wrap="square" lIns="0" tIns="0" rIns="0" bIns="0" rtlCol="0" anchor="t">
            <a:noAutofit/>
          </a:bodyPr>
          <a:lstStyle/>
          <a:p>
            <a:r>
              <a:rPr lang="en-US" altLang="zh-CN" b="0" i="0" dirty="0">
                <a:solidFill>
                  <a:srgbClr val="202122"/>
                </a:solidFill>
                <a:effectLst/>
                <a:latin typeface="Arial" panose="020B0604020202020204" pitchFamily="34" charset="0"/>
              </a:rPr>
              <a:t>     Furthermore, the government only allowed the use of </a:t>
            </a:r>
            <a:r>
              <a:rPr lang="en-US" altLang="zh-CN" i="1" dirty="0" err="1">
                <a:solidFill>
                  <a:srgbClr val="202122"/>
                </a:solidFill>
                <a:latin typeface="Arial" panose="020B0604020202020204" pitchFamily="34" charset="0"/>
              </a:rPr>
              <a:t>P</a:t>
            </a:r>
            <a:r>
              <a:rPr lang="en-US" altLang="zh-CN" b="0" i="1" dirty="0" err="1">
                <a:solidFill>
                  <a:srgbClr val="202122"/>
                </a:solidFill>
                <a:effectLst/>
                <a:latin typeface="Arial" panose="020B0604020202020204" pitchFamily="34" charset="0"/>
              </a:rPr>
              <a:t>ianwen</a:t>
            </a:r>
            <a:r>
              <a:rPr lang="en-US" altLang="zh-CN" b="0" i="0" dirty="0">
                <a:solidFill>
                  <a:srgbClr val="202122"/>
                </a:solidFill>
                <a:effectLst/>
                <a:latin typeface="Arial" panose="020B0604020202020204" pitchFamily="34" charset="0"/>
              </a:rPr>
              <a:t> for official use, so those who want to be officials had to learn that style.</a:t>
            </a:r>
            <a:endParaRPr lang="zh-CN" altLang="en-US" dirty="0"/>
          </a:p>
        </p:txBody>
      </p:sp>
      <p:sp>
        <p:nvSpPr>
          <p:cNvPr id="55" name="任意多边形: 形状 54">
            <a:extLst>
              <a:ext uri="{FF2B5EF4-FFF2-40B4-BE49-F238E27FC236}">
                <a16:creationId xmlns:a16="http://schemas.microsoft.com/office/drawing/2014/main" id="{CB906DC4-5C12-47A4-9B35-5D4157B4E33F}"/>
              </a:ext>
            </a:extLst>
          </p:cNvPr>
          <p:cNvSpPr/>
          <p:nvPr/>
        </p:nvSpPr>
        <p:spPr>
          <a:xfrm flipH="1">
            <a:off x="9370536" y="5794870"/>
            <a:ext cx="168458" cy="71508"/>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6" name="任意多边形: 形状 55">
            <a:extLst>
              <a:ext uri="{FF2B5EF4-FFF2-40B4-BE49-F238E27FC236}">
                <a16:creationId xmlns:a16="http://schemas.microsoft.com/office/drawing/2014/main" id="{6746E597-E80E-49C5-9A6B-15B9C50A81DE}"/>
              </a:ext>
            </a:extLst>
          </p:cNvPr>
          <p:cNvSpPr/>
          <p:nvPr/>
        </p:nvSpPr>
        <p:spPr>
          <a:xfrm flipH="1">
            <a:off x="9839427" y="5607533"/>
            <a:ext cx="168458" cy="71968"/>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7" name="任意多边形: 形状 56">
            <a:extLst>
              <a:ext uri="{FF2B5EF4-FFF2-40B4-BE49-F238E27FC236}">
                <a16:creationId xmlns:a16="http://schemas.microsoft.com/office/drawing/2014/main" id="{D51A7A7F-C23B-4B02-BD60-0CE292308205}"/>
              </a:ext>
            </a:extLst>
          </p:cNvPr>
          <p:cNvSpPr/>
          <p:nvPr/>
        </p:nvSpPr>
        <p:spPr>
          <a:xfrm flipH="1">
            <a:off x="8901006" y="5571250"/>
            <a:ext cx="169097" cy="72267"/>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8" name="任意多边形: 形状 57">
            <a:extLst>
              <a:ext uri="{FF2B5EF4-FFF2-40B4-BE49-F238E27FC236}">
                <a16:creationId xmlns:a16="http://schemas.microsoft.com/office/drawing/2014/main" id="{B6FBBDC7-563E-4D75-8A36-B685C4E2EFEA}"/>
              </a:ext>
            </a:extLst>
          </p:cNvPr>
          <p:cNvSpPr/>
          <p:nvPr/>
        </p:nvSpPr>
        <p:spPr>
          <a:xfrm flipH="1">
            <a:off x="10695885" y="5718935"/>
            <a:ext cx="318852" cy="151870"/>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9" name="任意多边形: 形状 58">
            <a:extLst>
              <a:ext uri="{FF2B5EF4-FFF2-40B4-BE49-F238E27FC236}">
                <a16:creationId xmlns:a16="http://schemas.microsoft.com/office/drawing/2014/main" id="{180E4B96-6804-46CB-8964-7C76C5189B38}"/>
              </a:ext>
            </a:extLst>
          </p:cNvPr>
          <p:cNvSpPr/>
          <p:nvPr/>
        </p:nvSpPr>
        <p:spPr>
          <a:xfrm flipH="1">
            <a:off x="10308318" y="5880459"/>
            <a:ext cx="87135" cy="59855"/>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0" name="任意多边形: 形状 59">
            <a:extLst>
              <a:ext uri="{FF2B5EF4-FFF2-40B4-BE49-F238E27FC236}">
                <a16:creationId xmlns:a16="http://schemas.microsoft.com/office/drawing/2014/main" id="{A8CEA1FC-69B9-4391-A4E9-956E2E6A3CA0}"/>
              </a:ext>
            </a:extLst>
          </p:cNvPr>
          <p:cNvSpPr/>
          <p:nvPr/>
        </p:nvSpPr>
        <p:spPr>
          <a:xfrm flipH="1">
            <a:off x="11315168" y="5781133"/>
            <a:ext cx="224815" cy="99326"/>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61" name="任意多边形: 形状 60">
            <a:extLst>
              <a:ext uri="{FF2B5EF4-FFF2-40B4-BE49-F238E27FC236}">
                <a16:creationId xmlns:a16="http://schemas.microsoft.com/office/drawing/2014/main" id="{9FA17E0F-A998-494E-B7E5-F8929A780A63}"/>
              </a:ext>
            </a:extLst>
          </p:cNvPr>
          <p:cNvSpPr/>
          <p:nvPr/>
        </p:nvSpPr>
        <p:spPr>
          <a:xfrm flipH="1">
            <a:off x="8431475" y="5789317"/>
            <a:ext cx="169099" cy="71609"/>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accent1">
              <a:lumMod val="50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nvGrpSpPr>
          <p:cNvPr id="72" name="图形 2">
            <a:extLst>
              <a:ext uri="{FF2B5EF4-FFF2-40B4-BE49-F238E27FC236}">
                <a16:creationId xmlns:a16="http://schemas.microsoft.com/office/drawing/2014/main" id="{0F3BB10B-F3F7-4CCB-B5DF-4041F76CBC05}"/>
              </a:ext>
            </a:extLst>
          </p:cNvPr>
          <p:cNvGrpSpPr/>
          <p:nvPr/>
        </p:nvGrpSpPr>
        <p:grpSpPr>
          <a:xfrm rot="19931397" flipH="1">
            <a:off x="10732015" y="4155302"/>
            <a:ext cx="1166305" cy="757752"/>
            <a:chOff x="6698495" y="5151435"/>
            <a:chExt cx="1771397" cy="1150882"/>
          </a:xfrm>
          <a:solidFill>
            <a:srgbClr val="013278">
              <a:alpha val="10000"/>
            </a:srgbClr>
          </a:solidFill>
        </p:grpSpPr>
        <p:sp>
          <p:nvSpPr>
            <p:cNvPr id="73" name="任意多边形: 形状 72">
              <a:extLst>
                <a:ext uri="{FF2B5EF4-FFF2-40B4-BE49-F238E27FC236}">
                  <a16:creationId xmlns:a16="http://schemas.microsoft.com/office/drawing/2014/main" id="{B5025024-B223-4B9D-A655-5890C9995D2C}"/>
                </a:ext>
              </a:extLst>
            </p:cNvPr>
            <p:cNvSpPr/>
            <p:nvPr/>
          </p:nvSpPr>
          <p:spPr>
            <a:xfrm>
              <a:off x="6698495" y="5151435"/>
              <a:ext cx="1771397" cy="1150882"/>
            </a:xfrm>
            <a:custGeom>
              <a:avLst/>
              <a:gdLst>
                <a:gd name="connsiteX0" fmla="*/ 77506 w 1771397"/>
                <a:gd name="connsiteY0" fmla="*/ 876450 h 1150882"/>
                <a:gd name="connsiteX1" fmla="*/ 245350 w 1771397"/>
                <a:gd name="connsiteY1" fmla="*/ 796377 h 1150882"/>
                <a:gd name="connsiteX2" fmla="*/ 334662 w 1771397"/>
                <a:gd name="connsiteY2" fmla="*/ 741456 h 1150882"/>
                <a:gd name="connsiteX3" fmla="*/ 563586 w 1771397"/>
                <a:gd name="connsiteY3" fmla="*/ 745049 h 1150882"/>
                <a:gd name="connsiteX4" fmla="*/ 570773 w 1771397"/>
                <a:gd name="connsiteY4" fmla="*/ 748642 h 1150882"/>
                <a:gd name="connsiteX5" fmla="*/ 575392 w 1771397"/>
                <a:gd name="connsiteY5" fmla="*/ 751208 h 1150882"/>
                <a:gd name="connsiteX6" fmla="*/ 577445 w 1771397"/>
                <a:gd name="connsiteY6" fmla="*/ 751721 h 1150882"/>
                <a:gd name="connsiteX7" fmla="*/ 685748 w 1771397"/>
                <a:gd name="connsiteY7" fmla="*/ 814855 h 1150882"/>
                <a:gd name="connsiteX8" fmla="*/ 757095 w 1771397"/>
                <a:gd name="connsiteY8" fmla="*/ 859511 h 1150882"/>
                <a:gd name="connsiteX9" fmla="*/ 1224184 w 1771397"/>
                <a:gd name="connsiteY9" fmla="*/ 834874 h 1150882"/>
                <a:gd name="connsiteX10" fmla="*/ 1318628 w 1771397"/>
                <a:gd name="connsiteY10" fmla="*/ 445291 h 1150882"/>
                <a:gd name="connsiteX11" fmla="*/ 1317602 w 1771397"/>
                <a:gd name="connsiteY11" fmla="*/ 443238 h 1150882"/>
                <a:gd name="connsiteX12" fmla="*/ 1304769 w 1771397"/>
                <a:gd name="connsiteY12" fmla="*/ 309784 h 1150882"/>
                <a:gd name="connsiteX13" fmla="*/ 1070198 w 1771397"/>
                <a:gd name="connsiteY13" fmla="*/ 180949 h 1150882"/>
                <a:gd name="connsiteX14" fmla="*/ 977294 w 1771397"/>
                <a:gd name="connsiteY14" fmla="*/ 311323 h 1150882"/>
                <a:gd name="connsiteX15" fmla="*/ 1070712 w 1771397"/>
                <a:gd name="connsiteY15" fmla="*/ 376511 h 1150882"/>
                <a:gd name="connsiteX16" fmla="*/ 1086110 w 1771397"/>
                <a:gd name="connsiteY16" fmla="*/ 357006 h 1150882"/>
                <a:gd name="connsiteX17" fmla="*/ 1066605 w 1771397"/>
                <a:gd name="connsiteY17" fmla="*/ 341607 h 1150882"/>
                <a:gd name="connsiteX18" fmla="*/ 1011684 w 1771397"/>
                <a:gd name="connsiteY18" fmla="*/ 305677 h 1150882"/>
                <a:gd name="connsiteX19" fmla="*/ 1075844 w 1771397"/>
                <a:gd name="connsiteY19" fmla="*/ 214826 h 1150882"/>
                <a:gd name="connsiteX20" fmla="*/ 1272946 w 1771397"/>
                <a:gd name="connsiteY20" fmla="*/ 323642 h 1150882"/>
                <a:gd name="connsiteX21" fmla="*/ 1230343 w 1771397"/>
                <a:gd name="connsiteY21" fmla="*/ 500212 h 1150882"/>
                <a:gd name="connsiteX22" fmla="*/ 1126147 w 1771397"/>
                <a:gd name="connsiteY22" fmla="*/ 510991 h 1150882"/>
                <a:gd name="connsiteX23" fmla="*/ 1107155 w 1771397"/>
                <a:gd name="connsiteY23" fmla="*/ 508938 h 1150882"/>
                <a:gd name="connsiteX24" fmla="*/ 1047614 w 1771397"/>
                <a:gd name="connsiteY24" fmla="*/ 532036 h 1150882"/>
                <a:gd name="connsiteX25" fmla="*/ 1031189 w 1771397"/>
                <a:gd name="connsiteY25" fmla="*/ 543841 h 1150882"/>
                <a:gd name="connsiteX26" fmla="*/ 874124 w 1771397"/>
                <a:gd name="connsiteY26" fmla="*/ 532549 h 1150882"/>
                <a:gd name="connsiteX27" fmla="*/ 795078 w 1771397"/>
                <a:gd name="connsiteY27" fmla="*/ 328262 h 1150882"/>
                <a:gd name="connsiteX28" fmla="*/ 896195 w 1771397"/>
                <a:gd name="connsiteY28" fmla="*/ 219959 h 1150882"/>
                <a:gd name="connsiteX29" fmla="*/ 909027 w 1771397"/>
                <a:gd name="connsiteY29" fmla="*/ 198914 h 1150882"/>
                <a:gd name="connsiteX30" fmla="*/ 887982 w 1771397"/>
                <a:gd name="connsiteY30" fmla="*/ 186082 h 1150882"/>
                <a:gd name="connsiteX31" fmla="*/ 767874 w 1771397"/>
                <a:gd name="connsiteY31" fmla="*/ 293358 h 1150882"/>
                <a:gd name="connsiteX32" fmla="*/ 828441 w 1771397"/>
                <a:gd name="connsiteY32" fmla="*/ 74699 h 1150882"/>
                <a:gd name="connsiteX33" fmla="*/ 1133846 w 1771397"/>
                <a:gd name="connsiteY33" fmla="*/ 27990 h 1150882"/>
                <a:gd name="connsiteX34" fmla="*/ 1201086 w 1771397"/>
                <a:gd name="connsiteY34" fmla="*/ 26964 h 1150882"/>
                <a:gd name="connsiteX35" fmla="*/ 1218538 w 1771397"/>
                <a:gd name="connsiteY35" fmla="*/ 21318 h 1150882"/>
                <a:gd name="connsiteX36" fmla="*/ 1307336 w 1771397"/>
                <a:gd name="connsiteY36" fmla="*/ 16698 h 1150882"/>
                <a:gd name="connsiteX37" fmla="*/ 1634298 w 1771397"/>
                <a:gd name="connsiteY37" fmla="*/ 336474 h 1150882"/>
                <a:gd name="connsiteX38" fmla="*/ 1461834 w 1771397"/>
                <a:gd name="connsiteY38" fmla="*/ 408847 h 1150882"/>
                <a:gd name="connsiteX39" fmla="*/ 1469021 w 1771397"/>
                <a:gd name="connsiteY39" fmla="*/ 514071 h 1150882"/>
                <a:gd name="connsiteX40" fmla="*/ 1581430 w 1771397"/>
                <a:gd name="connsiteY40" fmla="*/ 586957 h 1150882"/>
                <a:gd name="connsiteX41" fmla="*/ 1637378 w 1771397"/>
                <a:gd name="connsiteY41" fmla="*/ 573099 h 1150882"/>
                <a:gd name="connsiteX42" fmla="*/ 1536261 w 1771397"/>
                <a:gd name="connsiteY42" fmla="*/ 874910 h 1150882"/>
                <a:gd name="connsiteX43" fmla="*/ 1047614 w 1771397"/>
                <a:gd name="connsiteY43" fmla="*/ 1061232 h 1150882"/>
                <a:gd name="connsiteX44" fmla="*/ 1030675 w 1771397"/>
                <a:gd name="connsiteY44" fmla="*/ 1079197 h 1150882"/>
                <a:gd name="connsiteX45" fmla="*/ 1048127 w 1771397"/>
                <a:gd name="connsiteY45" fmla="*/ 1096135 h 1150882"/>
                <a:gd name="connsiteX46" fmla="*/ 1048640 w 1771397"/>
                <a:gd name="connsiteY46" fmla="*/ 1096135 h 1150882"/>
                <a:gd name="connsiteX47" fmla="*/ 1563465 w 1771397"/>
                <a:gd name="connsiteY47" fmla="*/ 896981 h 1150882"/>
                <a:gd name="connsiteX48" fmla="*/ 1670228 w 1771397"/>
                <a:gd name="connsiteY48" fmla="*/ 541788 h 1150882"/>
                <a:gd name="connsiteX49" fmla="*/ 1669715 w 1771397"/>
                <a:gd name="connsiteY49" fmla="*/ 538708 h 1150882"/>
                <a:gd name="connsiteX50" fmla="*/ 1676387 w 1771397"/>
                <a:gd name="connsiteY50" fmla="*/ 489433 h 1150882"/>
                <a:gd name="connsiteX51" fmla="*/ 1656369 w 1771397"/>
                <a:gd name="connsiteY51" fmla="*/ 475574 h 1150882"/>
                <a:gd name="connsiteX52" fmla="*/ 1642511 w 1771397"/>
                <a:gd name="connsiteY52" fmla="*/ 495592 h 1150882"/>
                <a:gd name="connsiteX53" fmla="*/ 1631732 w 1771397"/>
                <a:gd name="connsiteY53" fmla="*/ 533576 h 1150882"/>
                <a:gd name="connsiteX54" fmla="*/ 1585023 w 1771397"/>
                <a:gd name="connsiteY54" fmla="*/ 552567 h 1150882"/>
                <a:gd name="connsiteX55" fmla="*/ 1499818 w 1771397"/>
                <a:gd name="connsiteY55" fmla="*/ 496619 h 1150882"/>
                <a:gd name="connsiteX56" fmla="*/ 1494171 w 1771397"/>
                <a:gd name="connsiteY56" fmla="*/ 423219 h 1150882"/>
                <a:gd name="connsiteX57" fmla="*/ 1660989 w 1771397"/>
                <a:gd name="connsiteY57" fmla="*/ 378050 h 1150882"/>
                <a:gd name="connsiteX58" fmla="*/ 1769805 w 1771397"/>
                <a:gd name="connsiteY58" fmla="*/ 641878 h 1150882"/>
                <a:gd name="connsiteX59" fmla="*/ 1484419 w 1771397"/>
                <a:gd name="connsiteY59" fmla="*/ 1053533 h 1150882"/>
                <a:gd name="connsiteX60" fmla="*/ 921859 w 1771397"/>
                <a:gd name="connsiteY60" fmla="*/ 1107941 h 1150882"/>
                <a:gd name="connsiteX61" fmla="*/ 763254 w 1771397"/>
                <a:gd name="connsiteY61" fmla="*/ 1013497 h 1150882"/>
                <a:gd name="connsiteX62" fmla="*/ 623128 w 1771397"/>
                <a:gd name="connsiteY62" fmla="*/ 926751 h 1150882"/>
                <a:gd name="connsiteX63" fmla="*/ 343901 w 1771397"/>
                <a:gd name="connsiteY63" fmla="*/ 898008 h 1150882"/>
                <a:gd name="connsiteX64" fmla="*/ 277174 w 1771397"/>
                <a:gd name="connsiteY64" fmla="*/ 921619 h 1150882"/>
                <a:gd name="connsiteX65" fmla="*/ 84692 w 1771397"/>
                <a:gd name="connsiteY65" fmla="*/ 939070 h 1150882"/>
                <a:gd name="connsiteX66" fmla="*/ 0 w 1771397"/>
                <a:gd name="connsiteY66" fmla="*/ 868237 h 1150882"/>
                <a:gd name="connsiteX67" fmla="*/ 77506 w 1771397"/>
                <a:gd name="connsiteY67" fmla="*/ 876450 h 11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71397" h="1150882">
                  <a:moveTo>
                    <a:pt x="77506" y="876450"/>
                  </a:moveTo>
                  <a:cubicBezTo>
                    <a:pt x="142180" y="867211"/>
                    <a:pt x="194535" y="831281"/>
                    <a:pt x="245350" y="796377"/>
                  </a:cubicBezTo>
                  <a:cubicBezTo>
                    <a:pt x="275634" y="775846"/>
                    <a:pt x="303865" y="755828"/>
                    <a:pt x="334662" y="741456"/>
                  </a:cubicBezTo>
                  <a:cubicBezTo>
                    <a:pt x="420893" y="701420"/>
                    <a:pt x="506612" y="721438"/>
                    <a:pt x="563586" y="745049"/>
                  </a:cubicBezTo>
                  <a:cubicBezTo>
                    <a:pt x="566153" y="746075"/>
                    <a:pt x="568206" y="747102"/>
                    <a:pt x="570773" y="748642"/>
                  </a:cubicBezTo>
                  <a:cubicBezTo>
                    <a:pt x="572312" y="749668"/>
                    <a:pt x="573852" y="750695"/>
                    <a:pt x="575392" y="751208"/>
                  </a:cubicBezTo>
                  <a:cubicBezTo>
                    <a:pt x="575905" y="751208"/>
                    <a:pt x="576419" y="751721"/>
                    <a:pt x="577445" y="751721"/>
                  </a:cubicBezTo>
                  <a:cubicBezTo>
                    <a:pt x="614915" y="769173"/>
                    <a:pt x="649305" y="791244"/>
                    <a:pt x="685748" y="814855"/>
                  </a:cubicBezTo>
                  <a:cubicBezTo>
                    <a:pt x="708846" y="829741"/>
                    <a:pt x="732457" y="845652"/>
                    <a:pt x="757095" y="859511"/>
                  </a:cubicBezTo>
                  <a:cubicBezTo>
                    <a:pt x="942904" y="965248"/>
                    <a:pt x="1129226" y="921105"/>
                    <a:pt x="1224184" y="834874"/>
                  </a:cubicBezTo>
                  <a:cubicBezTo>
                    <a:pt x="1328380" y="739916"/>
                    <a:pt x="1368930" y="572585"/>
                    <a:pt x="1318628" y="445291"/>
                  </a:cubicBezTo>
                  <a:cubicBezTo>
                    <a:pt x="1318628" y="444777"/>
                    <a:pt x="1318115" y="444264"/>
                    <a:pt x="1317602" y="443238"/>
                  </a:cubicBezTo>
                  <a:cubicBezTo>
                    <a:pt x="1329920" y="399095"/>
                    <a:pt x="1323248" y="350333"/>
                    <a:pt x="1304769" y="309784"/>
                  </a:cubicBezTo>
                  <a:cubicBezTo>
                    <a:pt x="1262167" y="216366"/>
                    <a:pt x="1167722" y="164524"/>
                    <a:pt x="1070198" y="180949"/>
                  </a:cubicBezTo>
                  <a:cubicBezTo>
                    <a:pt x="1006038" y="191728"/>
                    <a:pt x="969595" y="258455"/>
                    <a:pt x="977294" y="311323"/>
                  </a:cubicBezTo>
                  <a:cubicBezTo>
                    <a:pt x="983967" y="357006"/>
                    <a:pt x="1020410" y="382157"/>
                    <a:pt x="1070712" y="376511"/>
                  </a:cubicBezTo>
                  <a:cubicBezTo>
                    <a:pt x="1080464" y="375484"/>
                    <a:pt x="1087137" y="366758"/>
                    <a:pt x="1086110" y="357006"/>
                  </a:cubicBezTo>
                  <a:cubicBezTo>
                    <a:pt x="1085084" y="347253"/>
                    <a:pt x="1076358" y="340581"/>
                    <a:pt x="1066605" y="341607"/>
                  </a:cubicBezTo>
                  <a:cubicBezTo>
                    <a:pt x="1026056" y="346227"/>
                    <a:pt x="1014250" y="324669"/>
                    <a:pt x="1011684" y="305677"/>
                  </a:cubicBezTo>
                  <a:cubicBezTo>
                    <a:pt x="1006551" y="268721"/>
                    <a:pt x="1032729" y="222012"/>
                    <a:pt x="1075844" y="214826"/>
                  </a:cubicBezTo>
                  <a:cubicBezTo>
                    <a:pt x="1157457" y="200967"/>
                    <a:pt x="1236503" y="244596"/>
                    <a:pt x="1272946" y="323642"/>
                  </a:cubicBezTo>
                  <a:cubicBezTo>
                    <a:pt x="1300663" y="384210"/>
                    <a:pt x="1298097" y="461716"/>
                    <a:pt x="1230343" y="500212"/>
                  </a:cubicBezTo>
                  <a:cubicBezTo>
                    <a:pt x="1195953" y="519717"/>
                    <a:pt x="1163616" y="515611"/>
                    <a:pt x="1126147" y="510991"/>
                  </a:cubicBezTo>
                  <a:cubicBezTo>
                    <a:pt x="1119987" y="510478"/>
                    <a:pt x="1113828" y="509451"/>
                    <a:pt x="1107155" y="508938"/>
                  </a:cubicBezTo>
                  <a:cubicBezTo>
                    <a:pt x="1079951" y="505858"/>
                    <a:pt x="1062499" y="520230"/>
                    <a:pt x="1047614" y="532036"/>
                  </a:cubicBezTo>
                  <a:cubicBezTo>
                    <a:pt x="1041968" y="536655"/>
                    <a:pt x="1036835" y="540762"/>
                    <a:pt x="1031189" y="543841"/>
                  </a:cubicBezTo>
                  <a:cubicBezTo>
                    <a:pt x="983967" y="571045"/>
                    <a:pt x="923399" y="566939"/>
                    <a:pt x="874124" y="532549"/>
                  </a:cubicBezTo>
                  <a:cubicBezTo>
                    <a:pt x="814583" y="491486"/>
                    <a:pt x="780706" y="403715"/>
                    <a:pt x="795078" y="328262"/>
                  </a:cubicBezTo>
                  <a:cubicBezTo>
                    <a:pt x="801237" y="295411"/>
                    <a:pt x="822795" y="237410"/>
                    <a:pt x="896195" y="219959"/>
                  </a:cubicBezTo>
                  <a:cubicBezTo>
                    <a:pt x="905434" y="217906"/>
                    <a:pt x="911593" y="208153"/>
                    <a:pt x="909027" y="198914"/>
                  </a:cubicBezTo>
                  <a:cubicBezTo>
                    <a:pt x="906974" y="189675"/>
                    <a:pt x="897221" y="183515"/>
                    <a:pt x="887982" y="186082"/>
                  </a:cubicBezTo>
                  <a:cubicBezTo>
                    <a:pt x="829468" y="199941"/>
                    <a:pt x="787379" y="238437"/>
                    <a:pt x="767874" y="293358"/>
                  </a:cubicBezTo>
                  <a:cubicBezTo>
                    <a:pt x="744776" y="212260"/>
                    <a:pt x="765821" y="134240"/>
                    <a:pt x="828441" y="74699"/>
                  </a:cubicBezTo>
                  <a:cubicBezTo>
                    <a:pt x="910567" y="-2807"/>
                    <a:pt x="1038888" y="-22825"/>
                    <a:pt x="1133846" y="27990"/>
                  </a:cubicBezTo>
                  <a:cubicBezTo>
                    <a:pt x="1159510" y="41849"/>
                    <a:pt x="1182608" y="33636"/>
                    <a:pt x="1201086" y="26964"/>
                  </a:cubicBezTo>
                  <a:cubicBezTo>
                    <a:pt x="1207245" y="24911"/>
                    <a:pt x="1212891" y="22857"/>
                    <a:pt x="1218538" y="21318"/>
                  </a:cubicBezTo>
                  <a:cubicBezTo>
                    <a:pt x="1244202" y="15158"/>
                    <a:pt x="1273972" y="13618"/>
                    <a:pt x="1307336" y="16698"/>
                  </a:cubicBezTo>
                  <a:cubicBezTo>
                    <a:pt x="1475693" y="31070"/>
                    <a:pt x="1609147" y="190702"/>
                    <a:pt x="1634298" y="336474"/>
                  </a:cubicBezTo>
                  <a:cubicBezTo>
                    <a:pt x="1571164" y="327235"/>
                    <a:pt x="1491092" y="344687"/>
                    <a:pt x="1461834" y="408847"/>
                  </a:cubicBezTo>
                  <a:cubicBezTo>
                    <a:pt x="1446436" y="442724"/>
                    <a:pt x="1449002" y="479681"/>
                    <a:pt x="1469021" y="514071"/>
                  </a:cubicBezTo>
                  <a:cubicBezTo>
                    <a:pt x="1492631" y="554620"/>
                    <a:pt x="1536774" y="583364"/>
                    <a:pt x="1581430" y="586957"/>
                  </a:cubicBezTo>
                  <a:cubicBezTo>
                    <a:pt x="1600935" y="588497"/>
                    <a:pt x="1620953" y="583364"/>
                    <a:pt x="1637378" y="573099"/>
                  </a:cubicBezTo>
                  <a:cubicBezTo>
                    <a:pt x="1638918" y="629046"/>
                    <a:pt x="1631218" y="762500"/>
                    <a:pt x="1536261" y="874910"/>
                  </a:cubicBezTo>
                  <a:cubicBezTo>
                    <a:pt x="1437197" y="991939"/>
                    <a:pt x="1272946" y="1054559"/>
                    <a:pt x="1047614" y="1061232"/>
                  </a:cubicBezTo>
                  <a:cubicBezTo>
                    <a:pt x="1037861" y="1061745"/>
                    <a:pt x="1030675" y="1069445"/>
                    <a:pt x="1030675" y="1079197"/>
                  </a:cubicBezTo>
                  <a:cubicBezTo>
                    <a:pt x="1031189" y="1088436"/>
                    <a:pt x="1038888" y="1096135"/>
                    <a:pt x="1048127" y="1096135"/>
                  </a:cubicBezTo>
                  <a:cubicBezTo>
                    <a:pt x="1048127" y="1096135"/>
                    <a:pt x="1048640" y="1096135"/>
                    <a:pt x="1048640" y="1096135"/>
                  </a:cubicBezTo>
                  <a:cubicBezTo>
                    <a:pt x="1284751" y="1088949"/>
                    <a:pt x="1457728" y="1022222"/>
                    <a:pt x="1563465" y="896981"/>
                  </a:cubicBezTo>
                  <a:cubicBezTo>
                    <a:pt x="1696406" y="739916"/>
                    <a:pt x="1671254" y="550001"/>
                    <a:pt x="1670228" y="541788"/>
                  </a:cubicBezTo>
                  <a:cubicBezTo>
                    <a:pt x="1670228" y="540762"/>
                    <a:pt x="1669715" y="539735"/>
                    <a:pt x="1669715" y="538708"/>
                  </a:cubicBezTo>
                  <a:cubicBezTo>
                    <a:pt x="1677414" y="523823"/>
                    <a:pt x="1679467" y="506885"/>
                    <a:pt x="1676387" y="489433"/>
                  </a:cubicBezTo>
                  <a:cubicBezTo>
                    <a:pt x="1674848" y="480194"/>
                    <a:pt x="1665608" y="473521"/>
                    <a:pt x="1656369" y="475574"/>
                  </a:cubicBezTo>
                  <a:cubicBezTo>
                    <a:pt x="1647130" y="477114"/>
                    <a:pt x="1640457" y="486353"/>
                    <a:pt x="1642511" y="495592"/>
                  </a:cubicBezTo>
                  <a:cubicBezTo>
                    <a:pt x="1645590" y="513557"/>
                    <a:pt x="1638404" y="526389"/>
                    <a:pt x="1631732" y="533576"/>
                  </a:cubicBezTo>
                  <a:cubicBezTo>
                    <a:pt x="1619926" y="546408"/>
                    <a:pt x="1601961" y="553594"/>
                    <a:pt x="1585023" y="552567"/>
                  </a:cubicBezTo>
                  <a:cubicBezTo>
                    <a:pt x="1551659" y="550001"/>
                    <a:pt x="1517783" y="527416"/>
                    <a:pt x="1499818" y="496619"/>
                  </a:cubicBezTo>
                  <a:cubicBezTo>
                    <a:pt x="1485446" y="472495"/>
                    <a:pt x="1483392" y="446317"/>
                    <a:pt x="1494171" y="423219"/>
                  </a:cubicBezTo>
                  <a:cubicBezTo>
                    <a:pt x="1520349" y="366245"/>
                    <a:pt x="1609147" y="358546"/>
                    <a:pt x="1660989" y="378050"/>
                  </a:cubicBezTo>
                  <a:cubicBezTo>
                    <a:pt x="1744654" y="409874"/>
                    <a:pt x="1779558" y="537682"/>
                    <a:pt x="1769805" y="641878"/>
                  </a:cubicBezTo>
                  <a:cubicBezTo>
                    <a:pt x="1754407" y="806130"/>
                    <a:pt x="1650210" y="956009"/>
                    <a:pt x="1484419" y="1053533"/>
                  </a:cubicBezTo>
                  <a:cubicBezTo>
                    <a:pt x="1303230" y="1159783"/>
                    <a:pt x="1087650" y="1180827"/>
                    <a:pt x="921859" y="1107941"/>
                  </a:cubicBezTo>
                  <a:cubicBezTo>
                    <a:pt x="865398" y="1083303"/>
                    <a:pt x="813556" y="1047886"/>
                    <a:pt x="763254" y="1013497"/>
                  </a:cubicBezTo>
                  <a:cubicBezTo>
                    <a:pt x="718598" y="983213"/>
                    <a:pt x="672403" y="951389"/>
                    <a:pt x="623128" y="926751"/>
                  </a:cubicBezTo>
                  <a:cubicBezTo>
                    <a:pt x="534329" y="882609"/>
                    <a:pt x="432699" y="872343"/>
                    <a:pt x="343901" y="898008"/>
                  </a:cubicBezTo>
                  <a:cubicBezTo>
                    <a:pt x="320803" y="904681"/>
                    <a:pt x="298732" y="913406"/>
                    <a:pt x="277174" y="921619"/>
                  </a:cubicBezTo>
                  <a:cubicBezTo>
                    <a:pt x="210447" y="947283"/>
                    <a:pt x="152446" y="969354"/>
                    <a:pt x="84692" y="939070"/>
                  </a:cubicBezTo>
                  <a:cubicBezTo>
                    <a:pt x="56974" y="926751"/>
                    <a:pt x="20018" y="898008"/>
                    <a:pt x="0" y="868237"/>
                  </a:cubicBezTo>
                  <a:cubicBezTo>
                    <a:pt x="22585" y="877989"/>
                    <a:pt x="49789" y="880556"/>
                    <a:pt x="77506" y="876450"/>
                  </a:cubicBezTo>
                  <a:close/>
                </a:path>
              </a:pathLst>
            </a:custGeom>
            <a:grpFill/>
            <a:ln w="5130" cap="flat">
              <a:noFill/>
              <a:prstDash val="solid"/>
              <a:miter/>
            </a:ln>
          </p:spPr>
          <p:txBody>
            <a:bodyPr rtlCol="0" anchor="ctr">
              <a:noAutofit/>
            </a:bodyPr>
            <a:lstStyle/>
            <a:p>
              <a:endParaRPr lang="zh-CN" altLang="en-US"/>
            </a:p>
          </p:txBody>
        </p:sp>
        <p:sp>
          <p:nvSpPr>
            <p:cNvPr id="74" name="任意多边形: 形状 73">
              <a:extLst>
                <a:ext uri="{FF2B5EF4-FFF2-40B4-BE49-F238E27FC236}">
                  <a16:creationId xmlns:a16="http://schemas.microsoft.com/office/drawing/2014/main" id="{B37A8001-C6E9-4785-9A42-7E8999350EAA}"/>
                </a:ext>
              </a:extLst>
            </p:cNvPr>
            <p:cNvSpPr/>
            <p:nvPr/>
          </p:nvSpPr>
          <p:spPr>
            <a:xfrm>
              <a:off x="7422739" y="5639841"/>
              <a:ext cx="580258" cy="397964"/>
            </a:xfrm>
            <a:custGeom>
              <a:avLst/>
              <a:gdLst>
                <a:gd name="connsiteX0" fmla="*/ 522524 w 580258"/>
                <a:gd name="connsiteY0" fmla="*/ 42603 h 397964"/>
                <a:gd name="connsiteX1" fmla="*/ 570773 w 580258"/>
                <a:gd name="connsiteY1" fmla="*/ 0 h 397964"/>
                <a:gd name="connsiteX2" fmla="*/ 475815 w 580258"/>
                <a:gd name="connsiteY2" fmla="*/ 320289 h 397964"/>
                <a:gd name="connsiteX3" fmla="*/ 49789 w 580258"/>
                <a:gd name="connsiteY3" fmla="*/ 340308 h 397964"/>
                <a:gd name="connsiteX4" fmla="*/ 0 w 580258"/>
                <a:gd name="connsiteY4" fmla="*/ 309511 h 397964"/>
                <a:gd name="connsiteX5" fmla="*/ 149366 w 580258"/>
                <a:gd name="connsiteY5" fmla="*/ 333121 h 397964"/>
                <a:gd name="connsiteX6" fmla="*/ 275634 w 580258"/>
                <a:gd name="connsiteY6" fmla="*/ 309511 h 397964"/>
                <a:gd name="connsiteX7" fmla="*/ 434752 w 580258"/>
                <a:gd name="connsiteY7" fmla="*/ 170924 h 397964"/>
                <a:gd name="connsiteX8" fmla="*/ 441425 w 580258"/>
                <a:gd name="connsiteY8" fmla="*/ 61081 h 397964"/>
                <a:gd name="connsiteX9" fmla="*/ 522524 w 580258"/>
                <a:gd name="connsiteY9" fmla="*/ 42603 h 39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258" h="397964">
                  <a:moveTo>
                    <a:pt x="522524" y="42603"/>
                  </a:moveTo>
                  <a:cubicBezTo>
                    <a:pt x="543055" y="30797"/>
                    <a:pt x="558967" y="16425"/>
                    <a:pt x="570773" y="0"/>
                  </a:cubicBezTo>
                  <a:cubicBezTo>
                    <a:pt x="599517" y="109843"/>
                    <a:pt x="561533" y="242270"/>
                    <a:pt x="475815" y="320289"/>
                  </a:cubicBezTo>
                  <a:cubicBezTo>
                    <a:pt x="390096" y="398309"/>
                    <a:pt x="220199" y="437832"/>
                    <a:pt x="49789" y="340308"/>
                  </a:cubicBezTo>
                  <a:cubicBezTo>
                    <a:pt x="32850" y="330555"/>
                    <a:pt x="16425" y="320289"/>
                    <a:pt x="0" y="309511"/>
                  </a:cubicBezTo>
                  <a:cubicBezTo>
                    <a:pt x="49276" y="322856"/>
                    <a:pt x="99064" y="333121"/>
                    <a:pt x="149366" y="333121"/>
                  </a:cubicBezTo>
                  <a:cubicBezTo>
                    <a:pt x="190942" y="333121"/>
                    <a:pt x="233031" y="326449"/>
                    <a:pt x="275634" y="309511"/>
                  </a:cubicBezTo>
                  <a:cubicBezTo>
                    <a:pt x="350574" y="279740"/>
                    <a:pt x="410114" y="227898"/>
                    <a:pt x="434752" y="170924"/>
                  </a:cubicBezTo>
                  <a:cubicBezTo>
                    <a:pt x="450151" y="134994"/>
                    <a:pt x="452204" y="98551"/>
                    <a:pt x="441425" y="61081"/>
                  </a:cubicBezTo>
                  <a:cubicBezTo>
                    <a:pt x="467089" y="62621"/>
                    <a:pt x="494293" y="58514"/>
                    <a:pt x="522524" y="42603"/>
                  </a:cubicBezTo>
                  <a:close/>
                </a:path>
              </a:pathLst>
            </a:custGeom>
            <a:grpFill/>
            <a:ln w="5130" cap="flat">
              <a:noFill/>
              <a:prstDash val="solid"/>
              <a:miter/>
            </a:ln>
          </p:spPr>
          <p:txBody>
            <a:bodyPr rtlCol="0" anchor="ctr">
              <a:noAutofit/>
            </a:bodyPr>
            <a:lstStyle/>
            <a:p>
              <a:endParaRPr lang="zh-CN" altLang="en-US"/>
            </a:p>
          </p:txBody>
        </p:sp>
      </p:grpSp>
      <p:sp>
        <p:nvSpPr>
          <p:cNvPr id="75" name="任意多边形: 形状 74">
            <a:extLst>
              <a:ext uri="{FF2B5EF4-FFF2-40B4-BE49-F238E27FC236}">
                <a16:creationId xmlns:a16="http://schemas.microsoft.com/office/drawing/2014/main" id="{6D81512E-2392-4782-9F2E-391048F58D45}"/>
              </a:ext>
            </a:extLst>
          </p:cNvPr>
          <p:cNvSpPr/>
          <p:nvPr/>
        </p:nvSpPr>
        <p:spPr>
          <a:xfrm flipH="1">
            <a:off x="165850" y="3499994"/>
            <a:ext cx="1287057" cy="610560"/>
          </a:xfrm>
          <a:custGeom>
            <a:avLst/>
            <a:gdLst>
              <a:gd name="connsiteX0" fmla="*/ 2341999 w 2341998"/>
              <a:gd name="connsiteY0" fmla="*/ 689457 h 1111007"/>
              <a:gd name="connsiteX1" fmla="*/ 2327113 w 2341998"/>
              <a:gd name="connsiteY1" fmla="*/ 689970 h 1111007"/>
              <a:gd name="connsiteX2" fmla="*/ 2217784 w 2341998"/>
              <a:gd name="connsiteY2" fmla="*/ 719228 h 1111007"/>
              <a:gd name="connsiteX3" fmla="*/ 2111534 w 2341998"/>
              <a:gd name="connsiteY3" fmla="*/ 749512 h 1111007"/>
              <a:gd name="connsiteX4" fmla="*/ 1863617 w 2341998"/>
              <a:gd name="connsiteY4" fmla="*/ 668413 h 1111007"/>
              <a:gd name="connsiteX5" fmla="*/ 1756854 w 2341998"/>
              <a:gd name="connsiteY5" fmla="*/ 476444 h 1111007"/>
              <a:gd name="connsiteX6" fmla="*/ 1738889 w 2341998"/>
              <a:gd name="connsiteY6" fmla="*/ 433328 h 1111007"/>
              <a:gd name="connsiteX7" fmla="*/ 1619807 w 2341998"/>
              <a:gd name="connsiteY7" fmla="*/ 249059 h 1111007"/>
              <a:gd name="connsiteX8" fmla="*/ 1443237 w 2341998"/>
              <a:gd name="connsiteY8" fmla="*/ 142809 h 1111007"/>
              <a:gd name="connsiteX9" fmla="*/ 1105496 w 2341998"/>
              <a:gd name="connsiteY9" fmla="*/ 215696 h 1111007"/>
              <a:gd name="connsiteX10" fmla="*/ 1097797 w 2341998"/>
              <a:gd name="connsiteY10" fmla="*/ 364548 h 1111007"/>
              <a:gd name="connsiteX11" fmla="*/ 1175816 w 2341998"/>
              <a:gd name="connsiteY11" fmla="*/ 451293 h 1111007"/>
              <a:gd name="connsiteX12" fmla="*/ 1318509 w 2341998"/>
              <a:gd name="connsiteY12" fmla="*/ 430249 h 1111007"/>
              <a:gd name="connsiteX13" fmla="*/ 1340580 w 2341998"/>
              <a:gd name="connsiteY13" fmla="*/ 351203 h 1111007"/>
              <a:gd name="connsiteX14" fmla="*/ 1282579 w 2341998"/>
              <a:gd name="connsiteY14" fmla="*/ 300901 h 1111007"/>
              <a:gd name="connsiteX15" fmla="*/ 1256915 w 2341998"/>
              <a:gd name="connsiteY15" fmla="*/ 305520 h 1111007"/>
              <a:gd name="connsiteX16" fmla="*/ 1255375 w 2341998"/>
              <a:gd name="connsiteY16" fmla="*/ 308600 h 1111007"/>
              <a:gd name="connsiteX17" fmla="*/ 1226631 w 2341998"/>
              <a:gd name="connsiteY17" fmla="*/ 315786 h 1111007"/>
              <a:gd name="connsiteX18" fmla="*/ 1214826 w 2341998"/>
              <a:gd name="connsiteY18" fmla="*/ 287042 h 1111007"/>
              <a:gd name="connsiteX19" fmla="*/ 1286686 w 2341998"/>
              <a:gd name="connsiteY19" fmla="*/ 259838 h 1111007"/>
              <a:gd name="connsiteX20" fmla="*/ 1380103 w 2341998"/>
              <a:gd name="connsiteY20" fmla="*/ 339911 h 1111007"/>
              <a:gd name="connsiteX21" fmla="*/ 1345200 w 2341998"/>
              <a:gd name="connsiteY21" fmla="*/ 462585 h 1111007"/>
              <a:gd name="connsiteX22" fmla="*/ 1158878 w 2341998"/>
              <a:gd name="connsiteY22" fmla="*/ 489789 h 1111007"/>
              <a:gd name="connsiteX23" fmla="*/ 1058274 w 2341998"/>
              <a:gd name="connsiteY23" fmla="*/ 378920 h 1111007"/>
              <a:gd name="connsiteX24" fmla="*/ 1068026 w 2341998"/>
              <a:gd name="connsiteY24" fmla="*/ 197217 h 1111007"/>
              <a:gd name="connsiteX25" fmla="*/ 1244596 w 2341998"/>
              <a:gd name="connsiteY25" fmla="*/ 74029 h 1111007"/>
              <a:gd name="connsiteX26" fmla="*/ 1255888 w 2341998"/>
              <a:gd name="connsiteY26" fmla="*/ 73003 h 1111007"/>
              <a:gd name="connsiteX27" fmla="*/ 1140913 w 2341998"/>
              <a:gd name="connsiteY27" fmla="*/ 9355 h 1111007"/>
              <a:gd name="connsiteX28" fmla="*/ 1017724 w 2341998"/>
              <a:gd name="connsiteY28" fmla="*/ 22700 h 1111007"/>
              <a:gd name="connsiteX29" fmla="*/ 917634 w 2341998"/>
              <a:gd name="connsiteY29" fmla="*/ 40665 h 1111007"/>
              <a:gd name="connsiteX30" fmla="*/ 724639 w 2341998"/>
              <a:gd name="connsiteY30" fmla="*/ 14488 h 1111007"/>
              <a:gd name="connsiteX31" fmla="*/ 554228 w 2341998"/>
              <a:gd name="connsiteY31" fmla="*/ 3709 h 1111007"/>
              <a:gd name="connsiteX32" fmla="*/ 375605 w 2341998"/>
              <a:gd name="connsiteY32" fmla="*/ 113039 h 1111007"/>
              <a:gd name="connsiteX33" fmla="*/ 609150 w 2341998"/>
              <a:gd name="connsiteY33" fmla="*/ 177199 h 1111007"/>
              <a:gd name="connsiteX34" fmla="*/ 615309 w 2341998"/>
              <a:gd name="connsiteY34" fmla="*/ 183359 h 1111007"/>
              <a:gd name="connsiteX35" fmla="*/ 744657 w 2341998"/>
              <a:gd name="connsiteY35" fmla="*/ 271644 h 1111007"/>
              <a:gd name="connsiteX36" fmla="*/ 815490 w 2341998"/>
              <a:gd name="connsiteY36" fmla="*/ 276263 h 1111007"/>
              <a:gd name="connsiteX37" fmla="*/ 915581 w 2341998"/>
              <a:gd name="connsiteY37" fmla="*/ 287556 h 1111007"/>
              <a:gd name="connsiteX38" fmla="*/ 1086505 w 2341998"/>
              <a:gd name="connsiteY38" fmla="*/ 540605 h 1111007"/>
              <a:gd name="connsiteX39" fmla="*/ 937139 w 2341998"/>
              <a:gd name="connsiteY39" fmla="*/ 746432 h 1111007"/>
              <a:gd name="connsiteX40" fmla="*/ 775967 w 2341998"/>
              <a:gd name="connsiteY40" fmla="*/ 730007 h 1111007"/>
              <a:gd name="connsiteX41" fmla="*/ 654832 w 2341998"/>
              <a:gd name="connsiteY41" fmla="*/ 709475 h 1111007"/>
              <a:gd name="connsiteX42" fmla="*/ 591698 w 2341998"/>
              <a:gd name="connsiteY42" fmla="*/ 723334 h 1111007"/>
              <a:gd name="connsiteX43" fmla="*/ 414615 w 2341998"/>
              <a:gd name="connsiteY43" fmla="*/ 722821 h 1111007"/>
              <a:gd name="connsiteX44" fmla="*/ 300666 w 2341998"/>
              <a:gd name="connsiteY44" fmla="*/ 584747 h 1111007"/>
              <a:gd name="connsiteX45" fmla="*/ 417695 w 2341998"/>
              <a:gd name="connsiteY45" fmla="*/ 408177 h 1111007"/>
              <a:gd name="connsiteX46" fmla="*/ 560901 w 2341998"/>
              <a:gd name="connsiteY46" fmla="*/ 402531 h 1111007"/>
              <a:gd name="connsiteX47" fmla="*/ 629168 w 2341998"/>
              <a:gd name="connsiteY47" fmla="*/ 472338 h 1111007"/>
              <a:gd name="connsiteX48" fmla="*/ 617362 w 2341998"/>
              <a:gd name="connsiteY48" fmla="*/ 499542 h 1111007"/>
              <a:gd name="connsiteX49" fmla="*/ 590158 w 2341998"/>
              <a:gd name="connsiteY49" fmla="*/ 487736 h 1111007"/>
              <a:gd name="connsiteX50" fmla="*/ 544476 w 2341998"/>
              <a:gd name="connsiteY50" fmla="*/ 441027 h 1111007"/>
              <a:gd name="connsiteX51" fmla="*/ 433607 w 2341998"/>
              <a:gd name="connsiteY51" fmla="*/ 446674 h 1111007"/>
              <a:gd name="connsiteX52" fmla="*/ 341215 w 2341998"/>
              <a:gd name="connsiteY52" fmla="*/ 579614 h 1111007"/>
              <a:gd name="connsiteX53" fmla="*/ 430527 w 2341998"/>
              <a:gd name="connsiteY53" fmla="*/ 684838 h 1111007"/>
              <a:gd name="connsiteX54" fmla="*/ 580919 w 2341998"/>
              <a:gd name="connsiteY54" fmla="*/ 683298 h 1111007"/>
              <a:gd name="connsiteX55" fmla="*/ 648160 w 2341998"/>
              <a:gd name="connsiteY55" fmla="*/ 668413 h 1111007"/>
              <a:gd name="connsiteX56" fmla="*/ 788800 w 2341998"/>
              <a:gd name="connsiteY56" fmla="*/ 690484 h 1111007"/>
              <a:gd name="connsiteX57" fmla="*/ 924307 w 2341998"/>
              <a:gd name="connsiteY57" fmla="*/ 706909 h 1111007"/>
              <a:gd name="connsiteX58" fmla="*/ 1044415 w 2341998"/>
              <a:gd name="connsiteY58" fmla="*/ 540605 h 1111007"/>
              <a:gd name="connsiteX59" fmla="*/ 900695 w 2341998"/>
              <a:gd name="connsiteY59" fmla="*/ 326565 h 1111007"/>
              <a:gd name="connsiteX60" fmla="*/ 815490 w 2341998"/>
              <a:gd name="connsiteY60" fmla="*/ 317326 h 1111007"/>
              <a:gd name="connsiteX61" fmla="*/ 734905 w 2341998"/>
              <a:gd name="connsiteY61" fmla="*/ 311680 h 1111007"/>
              <a:gd name="connsiteX62" fmla="*/ 585539 w 2341998"/>
              <a:gd name="connsiteY62" fmla="*/ 212103 h 1111007"/>
              <a:gd name="connsiteX63" fmla="*/ 579379 w 2341998"/>
              <a:gd name="connsiteY63" fmla="*/ 205943 h 1111007"/>
              <a:gd name="connsiteX64" fmla="*/ 198009 w 2341998"/>
              <a:gd name="connsiteY64" fmla="*/ 199784 h 1111007"/>
              <a:gd name="connsiteX65" fmla="*/ 25032 w 2341998"/>
              <a:gd name="connsiteY65" fmla="*/ 430249 h 1111007"/>
              <a:gd name="connsiteX66" fmla="*/ 80980 w 2341998"/>
              <a:gd name="connsiteY66" fmla="*/ 840363 h 1111007"/>
              <a:gd name="connsiteX67" fmla="*/ 232399 w 2341998"/>
              <a:gd name="connsiteY67" fmla="*/ 980490 h 1111007"/>
              <a:gd name="connsiteX68" fmla="*/ 366880 w 2341998"/>
              <a:gd name="connsiteY68" fmla="*/ 1017446 h 1111007"/>
              <a:gd name="connsiteX69" fmla="*/ 424881 w 2341998"/>
              <a:gd name="connsiteY69" fmla="*/ 1015906 h 1111007"/>
              <a:gd name="connsiteX70" fmla="*/ 517785 w 2341998"/>
              <a:gd name="connsiteY70" fmla="*/ 1017959 h 1111007"/>
              <a:gd name="connsiteX71" fmla="*/ 614796 w 2341998"/>
              <a:gd name="connsiteY71" fmla="*/ 1057482 h 1111007"/>
              <a:gd name="connsiteX72" fmla="*/ 685116 w 2341998"/>
              <a:gd name="connsiteY72" fmla="*/ 1089306 h 1111007"/>
              <a:gd name="connsiteX73" fmla="*/ 862199 w 2341998"/>
              <a:gd name="connsiteY73" fmla="*/ 1109837 h 1111007"/>
              <a:gd name="connsiteX74" fmla="*/ 1081372 w 2341998"/>
              <a:gd name="connsiteY74" fmla="*/ 1043624 h 1111007"/>
              <a:gd name="connsiteX75" fmla="*/ 1216879 w 2341998"/>
              <a:gd name="connsiteY75" fmla="*/ 910683 h 1111007"/>
              <a:gd name="connsiteX76" fmla="*/ 1329801 w 2341998"/>
              <a:gd name="connsiteY76" fmla="*/ 791601 h 1111007"/>
              <a:gd name="connsiteX77" fmla="*/ 1547947 w 2341998"/>
              <a:gd name="connsiteY77" fmla="*/ 735653 h 1111007"/>
              <a:gd name="connsiteX78" fmla="*/ 1694747 w 2341998"/>
              <a:gd name="connsiteY78" fmla="*/ 825478 h 1111007"/>
              <a:gd name="connsiteX79" fmla="*/ 1732730 w 2341998"/>
              <a:gd name="connsiteY79" fmla="*/ 860381 h 1111007"/>
              <a:gd name="connsiteX80" fmla="*/ 1954469 w 2341998"/>
              <a:gd name="connsiteY80" fmla="*/ 941993 h 1111007"/>
              <a:gd name="connsiteX81" fmla="*/ 2144897 w 2341998"/>
              <a:gd name="connsiteY81" fmla="*/ 859354 h 1111007"/>
              <a:gd name="connsiteX82" fmla="*/ 2197252 w 2341998"/>
              <a:gd name="connsiteY82" fmla="*/ 803406 h 1111007"/>
              <a:gd name="connsiteX83" fmla="*/ 2341999 w 2341998"/>
              <a:gd name="connsiteY83" fmla="*/ 689457 h 1111007"/>
              <a:gd name="connsiteX84" fmla="*/ 1577718 w 2341998"/>
              <a:gd name="connsiteY84" fmla="*/ 645315 h 1111007"/>
              <a:gd name="connsiteX85" fmla="*/ 1551027 w 2341998"/>
              <a:gd name="connsiteY85" fmla="*/ 657634 h 1111007"/>
              <a:gd name="connsiteX86" fmla="*/ 1186082 w 2341998"/>
              <a:gd name="connsiteY86" fmla="*/ 761317 h 1111007"/>
              <a:gd name="connsiteX87" fmla="*/ 1183515 w 2341998"/>
              <a:gd name="connsiteY87" fmla="*/ 763884 h 1111007"/>
              <a:gd name="connsiteX88" fmla="*/ 851420 w 2341998"/>
              <a:gd name="connsiteY88" fmla="*/ 957392 h 1111007"/>
              <a:gd name="connsiteX89" fmla="*/ 799578 w 2341998"/>
              <a:gd name="connsiteY89" fmla="*/ 952259 h 1111007"/>
              <a:gd name="connsiteX90" fmla="*/ 718993 w 2341998"/>
              <a:gd name="connsiteY90" fmla="*/ 926081 h 1111007"/>
              <a:gd name="connsiteX91" fmla="*/ 620442 w 2341998"/>
              <a:gd name="connsiteY91" fmla="*/ 898877 h 1111007"/>
              <a:gd name="connsiteX92" fmla="*/ 600424 w 2341998"/>
              <a:gd name="connsiteY92" fmla="*/ 877319 h 1111007"/>
              <a:gd name="connsiteX93" fmla="*/ 621982 w 2341998"/>
              <a:gd name="connsiteY93" fmla="*/ 857301 h 1111007"/>
              <a:gd name="connsiteX94" fmla="*/ 734391 w 2341998"/>
              <a:gd name="connsiteY94" fmla="*/ 887072 h 1111007"/>
              <a:gd name="connsiteX95" fmla="*/ 807791 w 2341998"/>
              <a:gd name="connsiteY95" fmla="*/ 911196 h 1111007"/>
              <a:gd name="connsiteX96" fmla="*/ 1154258 w 2341998"/>
              <a:gd name="connsiteY96" fmla="*/ 734113 h 1111007"/>
              <a:gd name="connsiteX97" fmla="*/ 1156824 w 2341998"/>
              <a:gd name="connsiteY97" fmla="*/ 731547 h 1111007"/>
              <a:gd name="connsiteX98" fmla="*/ 1565399 w 2341998"/>
              <a:gd name="connsiteY98" fmla="*/ 618624 h 1111007"/>
              <a:gd name="connsiteX99" fmla="*/ 1577718 w 2341998"/>
              <a:gd name="connsiteY99" fmla="*/ 645315 h 111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341998" h="1111007">
                <a:moveTo>
                  <a:pt x="2341999" y="689457"/>
                </a:moveTo>
                <a:cubicBezTo>
                  <a:pt x="2337379" y="689457"/>
                  <a:pt x="2332246" y="689457"/>
                  <a:pt x="2327113" y="689970"/>
                </a:cubicBezTo>
                <a:cubicBezTo>
                  <a:pt x="2290157" y="693050"/>
                  <a:pt x="2255253" y="705882"/>
                  <a:pt x="2217784" y="719228"/>
                </a:cubicBezTo>
                <a:cubicBezTo>
                  <a:pt x="2183907" y="731547"/>
                  <a:pt x="2149004" y="744379"/>
                  <a:pt x="2111534" y="749512"/>
                </a:cubicBezTo>
                <a:cubicBezTo>
                  <a:pt x="2013497" y="763370"/>
                  <a:pt x="1923158" y="733600"/>
                  <a:pt x="1863617" y="668413"/>
                </a:cubicBezTo>
                <a:cubicBezTo>
                  <a:pt x="1813316" y="612978"/>
                  <a:pt x="1784572" y="543684"/>
                  <a:pt x="1756854" y="476444"/>
                </a:cubicBezTo>
                <a:cubicBezTo>
                  <a:pt x="1750695" y="462072"/>
                  <a:pt x="1745049" y="447700"/>
                  <a:pt x="1738889" y="433328"/>
                </a:cubicBezTo>
                <a:cubicBezTo>
                  <a:pt x="1713738" y="375327"/>
                  <a:pt x="1677295" y="301927"/>
                  <a:pt x="1619807" y="249059"/>
                </a:cubicBezTo>
                <a:cubicBezTo>
                  <a:pt x="1572072" y="205430"/>
                  <a:pt x="1510991" y="168473"/>
                  <a:pt x="1443237" y="142809"/>
                </a:cubicBezTo>
                <a:cubicBezTo>
                  <a:pt x="1320562" y="96100"/>
                  <a:pt x="1167603" y="90454"/>
                  <a:pt x="1105496" y="215696"/>
                </a:cubicBezTo>
                <a:cubicBezTo>
                  <a:pt x="1082912" y="260865"/>
                  <a:pt x="1080345" y="316299"/>
                  <a:pt x="1097797" y="364548"/>
                </a:cubicBezTo>
                <a:cubicBezTo>
                  <a:pt x="1108063" y="392779"/>
                  <a:pt x="1130134" y="431275"/>
                  <a:pt x="1175816" y="451293"/>
                </a:cubicBezTo>
                <a:cubicBezTo>
                  <a:pt x="1221498" y="471311"/>
                  <a:pt x="1280526" y="463099"/>
                  <a:pt x="1318509" y="430249"/>
                </a:cubicBezTo>
                <a:cubicBezTo>
                  <a:pt x="1340580" y="411257"/>
                  <a:pt x="1349306" y="380460"/>
                  <a:pt x="1340580" y="351203"/>
                </a:cubicBezTo>
                <a:cubicBezTo>
                  <a:pt x="1332368" y="323485"/>
                  <a:pt x="1310810" y="304494"/>
                  <a:pt x="1282579" y="300901"/>
                </a:cubicBezTo>
                <a:cubicBezTo>
                  <a:pt x="1277960" y="300901"/>
                  <a:pt x="1265641" y="302954"/>
                  <a:pt x="1256915" y="305520"/>
                </a:cubicBezTo>
                <a:cubicBezTo>
                  <a:pt x="1256402" y="306547"/>
                  <a:pt x="1255888" y="307573"/>
                  <a:pt x="1255375" y="308600"/>
                </a:cubicBezTo>
                <a:cubicBezTo>
                  <a:pt x="1249729" y="318353"/>
                  <a:pt x="1236897" y="321432"/>
                  <a:pt x="1226631" y="315786"/>
                </a:cubicBezTo>
                <a:cubicBezTo>
                  <a:pt x="1213286" y="308087"/>
                  <a:pt x="1212259" y="295255"/>
                  <a:pt x="1214826" y="287042"/>
                </a:cubicBezTo>
                <a:cubicBezTo>
                  <a:pt x="1224065" y="260351"/>
                  <a:pt x="1286172" y="259325"/>
                  <a:pt x="1286686" y="259838"/>
                </a:cubicBezTo>
                <a:cubicBezTo>
                  <a:pt x="1331341" y="265484"/>
                  <a:pt x="1367271" y="295768"/>
                  <a:pt x="1380103" y="339911"/>
                </a:cubicBezTo>
                <a:cubicBezTo>
                  <a:pt x="1393449" y="385080"/>
                  <a:pt x="1380103" y="433328"/>
                  <a:pt x="1345200" y="462585"/>
                </a:cubicBezTo>
                <a:cubicBezTo>
                  <a:pt x="1294385" y="505701"/>
                  <a:pt x="1219445" y="516994"/>
                  <a:pt x="1158878" y="489789"/>
                </a:cubicBezTo>
                <a:cubicBezTo>
                  <a:pt x="1112682" y="469258"/>
                  <a:pt x="1076752" y="430249"/>
                  <a:pt x="1058274" y="378920"/>
                </a:cubicBezTo>
                <a:cubicBezTo>
                  <a:pt x="1037229" y="320406"/>
                  <a:pt x="1040822" y="252139"/>
                  <a:pt x="1068026" y="197217"/>
                </a:cubicBezTo>
                <a:cubicBezTo>
                  <a:pt x="1102416" y="127924"/>
                  <a:pt x="1163497" y="85321"/>
                  <a:pt x="1244596" y="74029"/>
                </a:cubicBezTo>
                <a:cubicBezTo>
                  <a:pt x="1248189" y="73516"/>
                  <a:pt x="1252295" y="73516"/>
                  <a:pt x="1255888" y="73003"/>
                </a:cubicBezTo>
                <a:cubicBezTo>
                  <a:pt x="1228171" y="33993"/>
                  <a:pt x="1194294" y="20134"/>
                  <a:pt x="1140913" y="9355"/>
                </a:cubicBezTo>
                <a:cubicBezTo>
                  <a:pt x="1100363" y="1143"/>
                  <a:pt x="1060327" y="11408"/>
                  <a:pt x="1017724" y="22700"/>
                </a:cubicBezTo>
                <a:cubicBezTo>
                  <a:pt x="985901" y="30913"/>
                  <a:pt x="952537" y="40152"/>
                  <a:pt x="917634" y="40665"/>
                </a:cubicBezTo>
                <a:cubicBezTo>
                  <a:pt x="851420" y="42206"/>
                  <a:pt x="784180" y="27320"/>
                  <a:pt x="724639" y="14488"/>
                </a:cubicBezTo>
                <a:cubicBezTo>
                  <a:pt x="656372" y="-397"/>
                  <a:pt x="601964" y="-3477"/>
                  <a:pt x="554228" y="3709"/>
                </a:cubicBezTo>
                <a:cubicBezTo>
                  <a:pt x="477236" y="15515"/>
                  <a:pt x="414102" y="70436"/>
                  <a:pt x="375605" y="113039"/>
                </a:cubicBezTo>
                <a:cubicBezTo>
                  <a:pt x="464404" y="106366"/>
                  <a:pt x="553715" y="121251"/>
                  <a:pt x="609150" y="177199"/>
                </a:cubicBezTo>
                <a:lnTo>
                  <a:pt x="615309" y="183359"/>
                </a:lnTo>
                <a:cubicBezTo>
                  <a:pt x="655346" y="223908"/>
                  <a:pt x="689736" y="259325"/>
                  <a:pt x="744657" y="271644"/>
                </a:cubicBezTo>
                <a:cubicBezTo>
                  <a:pt x="767242" y="276776"/>
                  <a:pt x="790853" y="276776"/>
                  <a:pt x="815490" y="276263"/>
                </a:cubicBezTo>
                <a:cubicBezTo>
                  <a:pt x="847827" y="275750"/>
                  <a:pt x="881191" y="275237"/>
                  <a:pt x="915581" y="287556"/>
                </a:cubicBezTo>
                <a:cubicBezTo>
                  <a:pt x="1017724" y="324512"/>
                  <a:pt x="1086505" y="426142"/>
                  <a:pt x="1086505" y="540605"/>
                </a:cubicBezTo>
                <a:cubicBezTo>
                  <a:pt x="1086505" y="635049"/>
                  <a:pt x="1024910" y="719741"/>
                  <a:pt x="937139" y="746432"/>
                </a:cubicBezTo>
                <a:cubicBezTo>
                  <a:pt x="879138" y="763884"/>
                  <a:pt x="826783" y="746945"/>
                  <a:pt x="775967" y="730007"/>
                </a:cubicBezTo>
                <a:cubicBezTo>
                  <a:pt x="734391" y="716148"/>
                  <a:pt x="695382" y="703316"/>
                  <a:pt x="654832" y="709475"/>
                </a:cubicBezTo>
                <a:cubicBezTo>
                  <a:pt x="632761" y="713068"/>
                  <a:pt x="612230" y="718201"/>
                  <a:pt x="591698" y="723334"/>
                </a:cubicBezTo>
                <a:cubicBezTo>
                  <a:pt x="537290" y="737193"/>
                  <a:pt x="481342" y="751565"/>
                  <a:pt x="414615" y="722821"/>
                </a:cubicBezTo>
                <a:cubicBezTo>
                  <a:pt x="351994" y="695617"/>
                  <a:pt x="308365" y="642748"/>
                  <a:pt x="300666" y="584747"/>
                </a:cubicBezTo>
                <a:cubicBezTo>
                  <a:pt x="290400" y="506728"/>
                  <a:pt x="351994" y="436921"/>
                  <a:pt x="417695" y="408177"/>
                </a:cubicBezTo>
                <a:cubicBezTo>
                  <a:pt x="465943" y="387133"/>
                  <a:pt x="519325" y="385080"/>
                  <a:pt x="560901" y="402531"/>
                </a:cubicBezTo>
                <a:cubicBezTo>
                  <a:pt x="592725" y="415877"/>
                  <a:pt x="616336" y="440001"/>
                  <a:pt x="629168" y="472338"/>
                </a:cubicBezTo>
                <a:cubicBezTo>
                  <a:pt x="633274" y="483117"/>
                  <a:pt x="628141" y="494922"/>
                  <a:pt x="617362" y="499542"/>
                </a:cubicBezTo>
                <a:cubicBezTo>
                  <a:pt x="606584" y="503648"/>
                  <a:pt x="594778" y="498515"/>
                  <a:pt x="590158" y="487736"/>
                </a:cubicBezTo>
                <a:cubicBezTo>
                  <a:pt x="581433" y="465665"/>
                  <a:pt x="566034" y="450267"/>
                  <a:pt x="544476" y="441027"/>
                </a:cubicBezTo>
                <a:cubicBezTo>
                  <a:pt x="513679" y="428195"/>
                  <a:pt x="471076" y="430249"/>
                  <a:pt x="433607" y="446674"/>
                </a:cubicBezTo>
                <a:cubicBezTo>
                  <a:pt x="382278" y="468745"/>
                  <a:pt x="333516" y="521613"/>
                  <a:pt x="341215" y="579614"/>
                </a:cubicBezTo>
                <a:cubicBezTo>
                  <a:pt x="347888" y="631456"/>
                  <a:pt x="391517" y="668413"/>
                  <a:pt x="430527" y="684838"/>
                </a:cubicBezTo>
                <a:cubicBezTo>
                  <a:pt x="483908" y="707935"/>
                  <a:pt x="529078" y="696643"/>
                  <a:pt x="580919" y="683298"/>
                </a:cubicBezTo>
                <a:cubicBezTo>
                  <a:pt x="601964" y="677652"/>
                  <a:pt x="624035" y="672519"/>
                  <a:pt x="648160" y="668413"/>
                </a:cubicBezTo>
                <a:cubicBezTo>
                  <a:pt x="698975" y="660713"/>
                  <a:pt x="744657" y="676112"/>
                  <a:pt x="788800" y="690484"/>
                </a:cubicBezTo>
                <a:cubicBezTo>
                  <a:pt x="835508" y="705882"/>
                  <a:pt x="879138" y="720767"/>
                  <a:pt x="924307" y="706909"/>
                </a:cubicBezTo>
                <a:cubicBezTo>
                  <a:pt x="994113" y="685864"/>
                  <a:pt x="1044415" y="615544"/>
                  <a:pt x="1044415" y="540605"/>
                </a:cubicBezTo>
                <a:cubicBezTo>
                  <a:pt x="1044415" y="443594"/>
                  <a:pt x="986927" y="357876"/>
                  <a:pt x="900695" y="326565"/>
                </a:cubicBezTo>
                <a:cubicBezTo>
                  <a:pt x="873491" y="316813"/>
                  <a:pt x="845261" y="317326"/>
                  <a:pt x="815490" y="317326"/>
                </a:cubicBezTo>
                <a:cubicBezTo>
                  <a:pt x="789313" y="317839"/>
                  <a:pt x="762622" y="317839"/>
                  <a:pt x="734905" y="311680"/>
                </a:cubicBezTo>
                <a:cubicBezTo>
                  <a:pt x="668178" y="296281"/>
                  <a:pt x="628141" y="255219"/>
                  <a:pt x="585539" y="212103"/>
                </a:cubicBezTo>
                <a:lnTo>
                  <a:pt x="579379" y="205943"/>
                </a:lnTo>
                <a:cubicBezTo>
                  <a:pt x="495201" y="120225"/>
                  <a:pt x="301692" y="151535"/>
                  <a:pt x="198009" y="199784"/>
                </a:cubicBezTo>
                <a:cubicBezTo>
                  <a:pt x="103565" y="243413"/>
                  <a:pt x="55829" y="346070"/>
                  <a:pt x="25032" y="430249"/>
                </a:cubicBezTo>
                <a:cubicBezTo>
                  <a:pt x="-22703" y="560109"/>
                  <a:pt x="-1145" y="717175"/>
                  <a:pt x="80980" y="840363"/>
                </a:cubicBezTo>
                <a:cubicBezTo>
                  <a:pt x="121016" y="900931"/>
                  <a:pt x="173371" y="949179"/>
                  <a:pt x="232399" y="980490"/>
                </a:cubicBezTo>
                <a:cubicBezTo>
                  <a:pt x="272948" y="1002048"/>
                  <a:pt x="318118" y="1014880"/>
                  <a:pt x="366880" y="1017446"/>
                </a:cubicBezTo>
                <a:cubicBezTo>
                  <a:pt x="385358" y="1018473"/>
                  <a:pt x="404863" y="1017446"/>
                  <a:pt x="424881" y="1015906"/>
                </a:cubicBezTo>
                <a:cubicBezTo>
                  <a:pt x="455165" y="1013853"/>
                  <a:pt x="486475" y="1011800"/>
                  <a:pt x="517785" y="1017959"/>
                </a:cubicBezTo>
                <a:cubicBezTo>
                  <a:pt x="553202" y="1025145"/>
                  <a:pt x="584512" y="1041570"/>
                  <a:pt x="614796" y="1057482"/>
                </a:cubicBezTo>
                <a:cubicBezTo>
                  <a:pt x="638407" y="1069801"/>
                  <a:pt x="660992" y="1082120"/>
                  <a:pt x="685116" y="1089306"/>
                </a:cubicBezTo>
                <a:cubicBezTo>
                  <a:pt x="743117" y="1107271"/>
                  <a:pt x="802658" y="1113944"/>
                  <a:pt x="862199" y="1109837"/>
                </a:cubicBezTo>
                <a:cubicBezTo>
                  <a:pt x="943298" y="1104191"/>
                  <a:pt x="1018751" y="1081607"/>
                  <a:pt x="1081372" y="1043624"/>
                </a:cubicBezTo>
                <a:cubicBezTo>
                  <a:pt x="1135267" y="1010773"/>
                  <a:pt x="1174789" y="962525"/>
                  <a:pt x="1216879" y="910683"/>
                </a:cubicBezTo>
                <a:cubicBezTo>
                  <a:pt x="1250756" y="869107"/>
                  <a:pt x="1286172" y="825991"/>
                  <a:pt x="1329801" y="791601"/>
                </a:cubicBezTo>
                <a:cubicBezTo>
                  <a:pt x="1390882" y="743865"/>
                  <a:pt x="1472494" y="723334"/>
                  <a:pt x="1547947" y="735653"/>
                </a:cubicBezTo>
                <a:cubicBezTo>
                  <a:pt x="1611595" y="746432"/>
                  <a:pt x="1654197" y="786468"/>
                  <a:pt x="1694747" y="825478"/>
                </a:cubicBezTo>
                <a:cubicBezTo>
                  <a:pt x="1707066" y="837283"/>
                  <a:pt x="1719898" y="849602"/>
                  <a:pt x="1732730" y="860381"/>
                </a:cubicBezTo>
                <a:cubicBezTo>
                  <a:pt x="1796890" y="914276"/>
                  <a:pt x="1875936" y="943533"/>
                  <a:pt x="1954469" y="941993"/>
                </a:cubicBezTo>
                <a:cubicBezTo>
                  <a:pt x="2023249" y="940967"/>
                  <a:pt x="2085870" y="913763"/>
                  <a:pt x="2144897" y="859354"/>
                </a:cubicBezTo>
                <a:cubicBezTo>
                  <a:pt x="2162349" y="843443"/>
                  <a:pt x="2179287" y="823938"/>
                  <a:pt x="2197252" y="803406"/>
                </a:cubicBezTo>
                <a:cubicBezTo>
                  <a:pt x="2237802" y="760290"/>
                  <a:pt x="2282458" y="709475"/>
                  <a:pt x="2341999" y="689457"/>
                </a:cubicBezTo>
                <a:close/>
                <a:moveTo>
                  <a:pt x="1577718" y="645315"/>
                </a:moveTo>
                <a:cubicBezTo>
                  <a:pt x="1573612" y="656094"/>
                  <a:pt x="1561806" y="661740"/>
                  <a:pt x="1551027" y="657634"/>
                </a:cubicBezTo>
                <a:cubicBezTo>
                  <a:pt x="1432972" y="614004"/>
                  <a:pt x="1296438" y="653014"/>
                  <a:pt x="1186082" y="761317"/>
                </a:cubicBezTo>
                <a:lnTo>
                  <a:pt x="1183515" y="763884"/>
                </a:lnTo>
                <a:cubicBezTo>
                  <a:pt x="1094717" y="851142"/>
                  <a:pt x="986927" y="957392"/>
                  <a:pt x="851420" y="957392"/>
                </a:cubicBezTo>
                <a:cubicBezTo>
                  <a:pt x="834482" y="957392"/>
                  <a:pt x="817543" y="955852"/>
                  <a:pt x="799578" y="952259"/>
                </a:cubicBezTo>
                <a:cubicBezTo>
                  <a:pt x="771348" y="946613"/>
                  <a:pt x="744657" y="935834"/>
                  <a:pt x="718993" y="926081"/>
                </a:cubicBezTo>
                <a:cubicBezTo>
                  <a:pt x="685629" y="912736"/>
                  <a:pt x="653806" y="900417"/>
                  <a:pt x="620442" y="898877"/>
                </a:cubicBezTo>
                <a:cubicBezTo>
                  <a:pt x="609150" y="898364"/>
                  <a:pt x="599911" y="888612"/>
                  <a:pt x="600424" y="877319"/>
                </a:cubicBezTo>
                <a:cubicBezTo>
                  <a:pt x="600937" y="866027"/>
                  <a:pt x="610176" y="856788"/>
                  <a:pt x="621982" y="857301"/>
                </a:cubicBezTo>
                <a:cubicBezTo>
                  <a:pt x="662018" y="858841"/>
                  <a:pt x="698975" y="873213"/>
                  <a:pt x="734391" y="887072"/>
                </a:cubicBezTo>
                <a:cubicBezTo>
                  <a:pt x="759542" y="896824"/>
                  <a:pt x="783153" y="906577"/>
                  <a:pt x="807791" y="911196"/>
                </a:cubicBezTo>
                <a:cubicBezTo>
                  <a:pt x="946378" y="938913"/>
                  <a:pt x="1056734" y="830097"/>
                  <a:pt x="1154258" y="734113"/>
                </a:cubicBezTo>
                <a:lnTo>
                  <a:pt x="1156824" y="731547"/>
                </a:lnTo>
                <a:cubicBezTo>
                  <a:pt x="1278986" y="611438"/>
                  <a:pt x="1431432" y="568835"/>
                  <a:pt x="1565399" y="618624"/>
                </a:cubicBezTo>
                <a:cubicBezTo>
                  <a:pt x="1576178" y="622730"/>
                  <a:pt x="1581824" y="634536"/>
                  <a:pt x="1577718" y="645315"/>
                </a:cubicBezTo>
                <a:close/>
              </a:path>
            </a:pathLst>
          </a:custGeom>
          <a:solidFill>
            <a:srgbClr val="013278">
              <a:alpha val="10000"/>
            </a:srgbClr>
          </a:solidFill>
          <a:ln w="5130" cap="flat">
            <a:noFill/>
            <a:prstDash val="solid"/>
            <a:miter/>
          </a:ln>
        </p:spPr>
        <p:txBody>
          <a:bodyPr rtlCol="0" anchor="ctr"/>
          <a:lstStyle/>
          <a:p>
            <a:endParaRPr lang="zh-CN" altLang="en-US"/>
          </a:p>
        </p:txBody>
      </p:sp>
      <p:sp>
        <p:nvSpPr>
          <p:cNvPr id="28" name="标题 1">
            <a:extLst>
              <a:ext uri="{FF2B5EF4-FFF2-40B4-BE49-F238E27FC236}">
                <a16:creationId xmlns:a16="http://schemas.microsoft.com/office/drawing/2014/main" id="{B6FDD0D8-E73E-4EAB-BBF2-AC2E28A6AEF7}"/>
              </a:ext>
            </a:extLst>
          </p:cNvPr>
          <p:cNvSpPr>
            <a:spLocks noGrp="1"/>
          </p:cNvSpPr>
          <p:nvPr>
            <p:ph type="title"/>
          </p:nvPr>
        </p:nvSpPr>
        <p:spPr>
          <a:xfrm>
            <a:off x="4172027" y="567727"/>
            <a:ext cx="3794612" cy="589205"/>
          </a:xfrm>
        </p:spPr>
        <p:txBody>
          <a:bodyPr/>
          <a:lstStyle/>
          <a:p>
            <a:r>
              <a:rPr lang="en-US" altLang="zh-CN" sz="3200" dirty="0"/>
              <a:t>Tang Dynasty</a:t>
            </a:r>
            <a:endParaRPr lang="zh-CN" altLang="en-US" sz="3200" dirty="0"/>
          </a:p>
        </p:txBody>
      </p:sp>
    </p:spTree>
    <p:extLst>
      <p:ext uri="{BB962C8B-B14F-4D97-AF65-F5344CB8AC3E}">
        <p14:creationId xmlns:p14="http://schemas.microsoft.com/office/powerpoint/2010/main" val="352909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1AC7194-38D1-4451-A088-EB0ADB4FE753}"/>
              </a:ext>
            </a:extLst>
          </p:cNvPr>
          <p:cNvSpPr txBox="1"/>
          <p:nvPr/>
        </p:nvSpPr>
        <p:spPr>
          <a:xfrm>
            <a:off x="3266927" y="2333835"/>
            <a:ext cx="5733277" cy="923330"/>
          </a:xfrm>
          <a:prstGeom prst="rect">
            <a:avLst/>
          </a:prstGeom>
          <a:noFill/>
        </p:spPr>
        <p:txBody>
          <a:bodyPr wrap="square" lIns="0" tIns="0" rIns="0" bIns="0" rtlCol="0" anchor="t">
            <a:noAutofit/>
          </a:bodyPr>
          <a:lstStyle/>
          <a:p>
            <a:pPr algn="ctr"/>
            <a:r>
              <a:rPr lang="en-US" altLang="zh-CN" sz="6000" dirty="0">
                <a:solidFill>
                  <a:schemeClr val="accent1"/>
                </a:solidFill>
                <a:latin typeface="+mj-ea"/>
                <a:ea typeface="+mj-ea"/>
              </a:rPr>
              <a:t>The Movement</a:t>
            </a:r>
          </a:p>
        </p:txBody>
      </p:sp>
      <p:sp>
        <p:nvSpPr>
          <p:cNvPr id="10" name="文本框 9">
            <a:extLst>
              <a:ext uri="{FF2B5EF4-FFF2-40B4-BE49-F238E27FC236}">
                <a16:creationId xmlns:a16="http://schemas.microsoft.com/office/drawing/2014/main" id="{9D244AC5-5385-43B0-9E4E-EECBFD7CE522}"/>
              </a:ext>
            </a:extLst>
          </p:cNvPr>
          <p:cNvSpPr txBox="1"/>
          <p:nvPr/>
        </p:nvSpPr>
        <p:spPr>
          <a:xfrm>
            <a:off x="3829793" y="3290501"/>
            <a:ext cx="4423232" cy="227902"/>
          </a:xfrm>
          <a:prstGeom prst="rect">
            <a:avLst/>
          </a:prstGeom>
          <a:noFill/>
        </p:spPr>
        <p:txBody>
          <a:bodyPr wrap="square" lIns="0" tIns="0" rIns="0" bIns="0" rtlCol="0" anchor="t">
            <a:noAutofit/>
          </a:bodyPr>
          <a:lstStyle/>
          <a:p>
            <a:pPr algn="ctr"/>
            <a:r>
              <a:rPr lang="en-US" altLang="zh-CN" dirty="0">
                <a:solidFill>
                  <a:schemeClr val="accent1"/>
                </a:solidFill>
                <a:latin typeface="+mn-ea"/>
              </a:rPr>
              <a:t> in the Song Dynasty</a:t>
            </a:r>
            <a:endParaRPr lang="en-US" altLang="zh-CN" sz="4000" dirty="0">
              <a:solidFill>
                <a:schemeClr val="accent1"/>
              </a:solidFill>
              <a:latin typeface="+mj-ea"/>
              <a:ea typeface="+mj-ea"/>
            </a:endParaRPr>
          </a:p>
        </p:txBody>
      </p:sp>
      <p:grpSp>
        <p:nvGrpSpPr>
          <p:cNvPr id="11" name="组合 10">
            <a:extLst>
              <a:ext uri="{FF2B5EF4-FFF2-40B4-BE49-F238E27FC236}">
                <a16:creationId xmlns:a16="http://schemas.microsoft.com/office/drawing/2014/main" id="{1C16317B-1DD0-403A-8E74-E32B5561C63A}"/>
              </a:ext>
            </a:extLst>
          </p:cNvPr>
          <p:cNvGrpSpPr/>
          <p:nvPr/>
        </p:nvGrpSpPr>
        <p:grpSpPr>
          <a:xfrm>
            <a:off x="9824920" y="1118909"/>
            <a:ext cx="2374129" cy="407908"/>
            <a:chOff x="8664212" y="2998449"/>
            <a:chExt cx="2374129" cy="407908"/>
          </a:xfrm>
        </p:grpSpPr>
        <p:cxnSp>
          <p:nvCxnSpPr>
            <p:cNvPr id="12" name="直接连接符 11">
              <a:extLst>
                <a:ext uri="{FF2B5EF4-FFF2-40B4-BE49-F238E27FC236}">
                  <a16:creationId xmlns:a16="http://schemas.microsoft.com/office/drawing/2014/main" id="{7BD4BF65-D502-438F-9FD2-4A3A75AC0213}"/>
                </a:ext>
              </a:extLst>
            </p:cNvPr>
            <p:cNvCxnSpPr>
              <a:cxnSpLocks/>
              <a:stCxn id="17"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6265CEE1-6ED0-4FAA-9FEB-160617236777}"/>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5CB6F220-229E-42B7-BDDF-6A353D1AFEA9}"/>
                </a:ext>
              </a:extLst>
            </p:cNvPr>
            <p:cNvCxnSpPr>
              <a:cxnSpLocks/>
              <a:stCxn id="17" idx="0"/>
              <a:endCxn id="16"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椭圆 8">
              <a:extLst>
                <a:ext uri="{FF2B5EF4-FFF2-40B4-BE49-F238E27FC236}">
                  <a16:creationId xmlns:a16="http://schemas.microsoft.com/office/drawing/2014/main" id="{3DA1A580-18E5-4DBD-82F3-84C8BDF0A6D8}"/>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6" name="椭圆 8">
              <a:extLst>
                <a:ext uri="{FF2B5EF4-FFF2-40B4-BE49-F238E27FC236}">
                  <a16:creationId xmlns:a16="http://schemas.microsoft.com/office/drawing/2014/main" id="{9C7118DC-AF00-436B-AD37-A2314E1DDDD5}"/>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17" name="弧形 16">
              <a:extLst>
                <a:ext uri="{FF2B5EF4-FFF2-40B4-BE49-F238E27FC236}">
                  <a16:creationId xmlns:a16="http://schemas.microsoft.com/office/drawing/2014/main" id="{22984206-3424-4BBC-8265-450544F3B87A}"/>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18" name="弧形 17">
              <a:extLst>
                <a:ext uri="{FF2B5EF4-FFF2-40B4-BE49-F238E27FC236}">
                  <a16:creationId xmlns:a16="http://schemas.microsoft.com/office/drawing/2014/main" id="{13C76D7C-688B-4B5E-9197-B30831D08F1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grpSp>
        <p:nvGrpSpPr>
          <p:cNvPr id="19" name="组合 18">
            <a:extLst>
              <a:ext uri="{FF2B5EF4-FFF2-40B4-BE49-F238E27FC236}">
                <a16:creationId xmlns:a16="http://schemas.microsoft.com/office/drawing/2014/main" id="{1670948B-2791-4F75-895E-72228C117A6C}"/>
              </a:ext>
            </a:extLst>
          </p:cNvPr>
          <p:cNvGrpSpPr/>
          <p:nvPr/>
        </p:nvGrpSpPr>
        <p:grpSpPr>
          <a:xfrm>
            <a:off x="-29260" y="1107736"/>
            <a:ext cx="2486206" cy="839708"/>
            <a:chOff x="2162311" y="2604590"/>
            <a:chExt cx="2486206" cy="839708"/>
          </a:xfrm>
        </p:grpSpPr>
        <p:cxnSp>
          <p:nvCxnSpPr>
            <p:cNvPr id="20" name="直接连接符 19">
              <a:extLst>
                <a:ext uri="{FF2B5EF4-FFF2-40B4-BE49-F238E27FC236}">
                  <a16:creationId xmlns:a16="http://schemas.microsoft.com/office/drawing/2014/main" id="{27C60D0F-F6A7-4D1C-B32E-045E5BBBF77D}"/>
                </a:ext>
              </a:extLst>
            </p:cNvPr>
            <p:cNvCxnSpPr>
              <a:cxnSpLocks/>
            </p:cNvCxnSpPr>
            <p:nvPr/>
          </p:nvCxnSpPr>
          <p:spPr>
            <a:xfrm>
              <a:off x="3195320" y="3012498"/>
              <a:ext cx="134112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CFE27433-3B99-404B-A832-1A9006784888}"/>
                </a:ext>
              </a:extLst>
            </p:cNvPr>
            <p:cNvCxnSpPr/>
            <p:nvPr/>
          </p:nvCxnSpPr>
          <p:spPr>
            <a:xfrm>
              <a:off x="2162311" y="2604590"/>
              <a:ext cx="1940638"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2" name="椭圆 8">
              <a:extLst>
                <a:ext uri="{FF2B5EF4-FFF2-40B4-BE49-F238E27FC236}">
                  <a16:creationId xmlns:a16="http://schemas.microsoft.com/office/drawing/2014/main" id="{32F5F14C-68D8-4947-AEA9-EBA867202410}"/>
                </a:ext>
              </a:extLst>
            </p:cNvPr>
            <p:cNvSpPr/>
            <p:nvPr/>
          </p:nvSpPr>
          <p:spPr>
            <a:xfrm flipH="1">
              <a:off x="4096135" y="2604591"/>
              <a:ext cx="203954" cy="407908"/>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cxnSp>
          <p:nvCxnSpPr>
            <p:cNvPr id="23" name="直接连接符 22">
              <a:extLst>
                <a:ext uri="{FF2B5EF4-FFF2-40B4-BE49-F238E27FC236}">
                  <a16:creationId xmlns:a16="http://schemas.microsoft.com/office/drawing/2014/main" id="{3941DF77-EB29-4BB7-AFDF-8D58188CFF85}"/>
                </a:ext>
              </a:extLst>
            </p:cNvPr>
            <p:cNvCxnSpPr>
              <a:cxnSpLocks/>
            </p:cNvCxnSpPr>
            <p:nvPr/>
          </p:nvCxnSpPr>
          <p:spPr>
            <a:xfrm>
              <a:off x="4008120" y="323601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00FA865A-BC54-4219-822F-8E51F1BAACE4}"/>
                </a:ext>
              </a:extLst>
            </p:cNvPr>
            <p:cNvCxnSpPr>
              <a:cxnSpLocks/>
            </p:cNvCxnSpPr>
            <p:nvPr/>
          </p:nvCxnSpPr>
          <p:spPr>
            <a:xfrm>
              <a:off x="4008120" y="3444298"/>
              <a:ext cx="548643"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C025381A-2C73-4F2D-86D4-C333FA3AE0D4}"/>
                </a:ext>
              </a:extLst>
            </p:cNvPr>
            <p:cNvCxnSpPr>
              <a:cxnSpLocks/>
              <a:endCxn id="28" idx="0"/>
            </p:cNvCxnSpPr>
            <p:nvPr/>
          </p:nvCxnSpPr>
          <p:spPr>
            <a:xfrm flipV="1">
              <a:off x="3188210" y="2814377"/>
              <a:ext cx="656433"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6" name="椭圆 8">
              <a:extLst>
                <a:ext uri="{FF2B5EF4-FFF2-40B4-BE49-F238E27FC236}">
                  <a16:creationId xmlns:a16="http://schemas.microsoft.com/office/drawing/2014/main" id="{0EC97CB8-3996-4CD0-8A31-1896256E93A5}"/>
                </a:ext>
              </a:extLst>
            </p:cNvPr>
            <p:cNvSpPr/>
            <p:nvPr/>
          </p:nvSpPr>
          <p:spPr>
            <a:xfrm flipH="1">
              <a:off x="3649134"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7" name="椭圆 8">
              <a:extLst>
                <a:ext uri="{FF2B5EF4-FFF2-40B4-BE49-F238E27FC236}">
                  <a16:creationId xmlns:a16="http://schemas.microsoft.com/office/drawing/2014/main" id="{7E711401-7DC6-42B5-8938-BB8458423056}"/>
                </a:ext>
              </a:extLst>
            </p:cNvPr>
            <p:cNvSpPr/>
            <p:nvPr/>
          </p:nvSpPr>
          <p:spPr>
            <a:xfrm flipH="1">
              <a:off x="3754028"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8" name="椭圆 8">
              <a:extLst>
                <a:ext uri="{FF2B5EF4-FFF2-40B4-BE49-F238E27FC236}">
                  <a16:creationId xmlns:a16="http://schemas.microsoft.com/office/drawing/2014/main" id="{24B6BB9E-B0D9-47F2-9F10-245FE82890B6}"/>
                </a:ext>
              </a:extLst>
            </p:cNvPr>
            <p:cNvSpPr/>
            <p:nvPr/>
          </p:nvSpPr>
          <p:spPr>
            <a:xfrm flipH="1">
              <a:off x="3844643" y="2604590"/>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29" name="弧形 28">
              <a:extLst>
                <a:ext uri="{FF2B5EF4-FFF2-40B4-BE49-F238E27FC236}">
                  <a16:creationId xmlns:a16="http://schemas.microsoft.com/office/drawing/2014/main" id="{AEFC2CDD-5FFB-48B6-997A-2D10061CA84A}"/>
                </a:ext>
              </a:extLst>
            </p:cNvPr>
            <p:cNvSpPr/>
            <p:nvPr/>
          </p:nvSpPr>
          <p:spPr>
            <a:xfrm flipH="1">
              <a:off x="3096122"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0" name="弧形 29">
              <a:extLst>
                <a:ext uri="{FF2B5EF4-FFF2-40B4-BE49-F238E27FC236}">
                  <a16:creationId xmlns:a16="http://schemas.microsoft.com/office/drawing/2014/main" id="{9ACCA2D5-95E5-49D2-A2B4-DF0A616D7B90}"/>
                </a:ext>
              </a:extLst>
            </p:cNvPr>
            <p:cNvSpPr/>
            <p:nvPr/>
          </p:nvSpPr>
          <p:spPr>
            <a:xfrm flipH="1">
              <a:off x="3201370"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1" name="弧形 30">
              <a:extLst>
                <a:ext uri="{FF2B5EF4-FFF2-40B4-BE49-F238E27FC236}">
                  <a16:creationId xmlns:a16="http://schemas.microsoft.com/office/drawing/2014/main" id="{EAC13EEE-5708-4F22-8E93-687DC5356BC0}"/>
                </a:ext>
              </a:extLst>
            </p:cNvPr>
            <p:cNvSpPr/>
            <p:nvPr/>
          </p:nvSpPr>
          <p:spPr>
            <a:xfrm flipH="1">
              <a:off x="3306646" y="2814377"/>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32" name="椭圆 8">
              <a:extLst>
                <a:ext uri="{FF2B5EF4-FFF2-40B4-BE49-F238E27FC236}">
                  <a16:creationId xmlns:a16="http://schemas.microsoft.com/office/drawing/2014/main" id="{4BE03D9C-C337-4F2F-9D19-312DD1A60CD7}"/>
                </a:ext>
              </a:extLst>
            </p:cNvPr>
            <p:cNvSpPr/>
            <p:nvPr/>
          </p:nvSpPr>
          <p:spPr>
            <a:xfrm flipH="1">
              <a:off x="4536440"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3" name="椭圆 8">
              <a:extLst>
                <a:ext uri="{FF2B5EF4-FFF2-40B4-BE49-F238E27FC236}">
                  <a16:creationId xmlns:a16="http://schemas.microsoft.com/office/drawing/2014/main" id="{0180373E-1CAA-4586-8C0A-76B532BDDEE3}"/>
                </a:ext>
              </a:extLst>
            </p:cNvPr>
            <p:cNvSpPr/>
            <p:nvPr/>
          </p:nvSpPr>
          <p:spPr>
            <a:xfrm flipH="1">
              <a:off x="4414202" y="3011863"/>
              <a:ext cx="112077" cy="224154"/>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34" name="椭圆 8">
              <a:extLst>
                <a:ext uri="{FF2B5EF4-FFF2-40B4-BE49-F238E27FC236}">
                  <a16:creationId xmlns:a16="http://schemas.microsoft.com/office/drawing/2014/main" id="{DD3139DF-7134-47EB-92D1-3FD1102A53A4}"/>
                </a:ext>
              </a:extLst>
            </p:cNvPr>
            <p:cNvSpPr/>
            <p:nvPr/>
          </p:nvSpPr>
          <p:spPr>
            <a:xfrm>
              <a:off x="3910012" y="3236017"/>
              <a:ext cx="103824" cy="207646"/>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grpSp>
      <p:grpSp>
        <p:nvGrpSpPr>
          <p:cNvPr id="35" name="组合 34">
            <a:extLst>
              <a:ext uri="{FF2B5EF4-FFF2-40B4-BE49-F238E27FC236}">
                <a16:creationId xmlns:a16="http://schemas.microsoft.com/office/drawing/2014/main" id="{5940E540-6107-4EE5-A557-2E5D6B30C13E}"/>
              </a:ext>
            </a:extLst>
          </p:cNvPr>
          <p:cNvGrpSpPr/>
          <p:nvPr/>
        </p:nvGrpSpPr>
        <p:grpSpPr>
          <a:xfrm flipH="1">
            <a:off x="9767754" y="1631711"/>
            <a:ext cx="2374129" cy="407908"/>
            <a:chOff x="8664212" y="2998449"/>
            <a:chExt cx="2374129" cy="407908"/>
          </a:xfrm>
        </p:grpSpPr>
        <p:cxnSp>
          <p:nvCxnSpPr>
            <p:cNvPr id="36" name="直接连接符 35">
              <a:extLst>
                <a:ext uri="{FF2B5EF4-FFF2-40B4-BE49-F238E27FC236}">
                  <a16:creationId xmlns:a16="http://schemas.microsoft.com/office/drawing/2014/main" id="{B8F03D5A-4D6F-4871-88D0-2DF446FE2082}"/>
                </a:ext>
              </a:extLst>
            </p:cNvPr>
            <p:cNvCxnSpPr>
              <a:cxnSpLocks/>
              <a:stCxn id="41" idx="2"/>
            </p:cNvCxnSpPr>
            <p:nvPr/>
          </p:nvCxnSpPr>
          <p:spPr>
            <a:xfrm>
              <a:off x="9802939" y="3406355"/>
              <a:ext cx="1235402" cy="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3ED72B4B-B22B-48B0-BDF3-171BE457A526}"/>
                </a:ext>
              </a:extLst>
            </p:cNvPr>
            <p:cNvCxnSpPr>
              <a:cxnSpLocks/>
            </p:cNvCxnSpPr>
            <p:nvPr/>
          </p:nvCxnSpPr>
          <p:spPr>
            <a:xfrm>
              <a:off x="8664212" y="2998449"/>
              <a:ext cx="158981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BF029B15-BFA1-4FC8-8D1F-570FA572F7A4}"/>
                </a:ext>
              </a:extLst>
            </p:cNvPr>
            <p:cNvCxnSpPr>
              <a:cxnSpLocks/>
              <a:stCxn id="41" idx="0"/>
              <a:endCxn id="40" idx="0"/>
            </p:cNvCxnSpPr>
            <p:nvPr/>
          </p:nvCxnSpPr>
          <p:spPr>
            <a:xfrm>
              <a:off x="9802332" y="3208236"/>
              <a:ext cx="451692"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椭圆 8">
              <a:extLst>
                <a:ext uri="{FF2B5EF4-FFF2-40B4-BE49-F238E27FC236}">
                  <a16:creationId xmlns:a16="http://schemas.microsoft.com/office/drawing/2014/main" id="{E2C7992D-273B-43AD-AC37-C695EF077D81}"/>
                </a:ext>
              </a:extLst>
            </p:cNvPr>
            <p:cNvSpPr/>
            <p:nvPr/>
          </p:nvSpPr>
          <p:spPr>
            <a:xfrm flipH="1">
              <a:off x="10151035"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0" name="椭圆 8">
              <a:extLst>
                <a:ext uri="{FF2B5EF4-FFF2-40B4-BE49-F238E27FC236}">
                  <a16:creationId xmlns:a16="http://schemas.microsoft.com/office/drawing/2014/main" id="{EBA212C5-77E1-41A6-A630-A6C33E2DE5FD}"/>
                </a:ext>
              </a:extLst>
            </p:cNvPr>
            <p:cNvSpPr/>
            <p:nvPr/>
          </p:nvSpPr>
          <p:spPr>
            <a:xfrm flipH="1">
              <a:off x="10254024" y="2998449"/>
              <a:ext cx="104894" cy="209787"/>
            </a:xfrm>
            <a:custGeom>
              <a:avLst/>
              <a:gdLst>
                <a:gd name="connsiteX0" fmla="*/ 0 w 1280160"/>
                <a:gd name="connsiteY0" fmla="*/ 640080 h 1280160"/>
                <a:gd name="connsiteX1" fmla="*/ 640080 w 1280160"/>
                <a:gd name="connsiteY1" fmla="*/ 0 h 1280160"/>
                <a:gd name="connsiteX2" fmla="*/ 1280160 w 1280160"/>
                <a:gd name="connsiteY2" fmla="*/ 640080 h 1280160"/>
                <a:gd name="connsiteX3" fmla="*/ 640080 w 1280160"/>
                <a:gd name="connsiteY3" fmla="*/ 1280160 h 1280160"/>
                <a:gd name="connsiteX4" fmla="*/ 0 w 1280160"/>
                <a:gd name="connsiteY4" fmla="*/ 640080 h 1280160"/>
                <a:gd name="connsiteX0" fmla="*/ 1280160 w 1371600"/>
                <a:gd name="connsiteY0" fmla="*/ 640080 h 1280160"/>
                <a:gd name="connsiteX1" fmla="*/ 640080 w 1371600"/>
                <a:gd name="connsiteY1" fmla="*/ 1280160 h 1280160"/>
                <a:gd name="connsiteX2" fmla="*/ 0 w 1371600"/>
                <a:gd name="connsiteY2" fmla="*/ 640080 h 1280160"/>
                <a:gd name="connsiteX3" fmla="*/ 640080 w 1371600"/>
                <a:gd name="connsiteY3" fmla="*/ 0 h 1280160"/>
                <a:gd name="connsiteX4" fmla="*/ 1371600 w 1371600"/>
                <a:gd name="connsiteY4" fmla="*/ 731520 h 1280160"/>
                <a:gd name="connsiteX0" fmla="*/ 1280160 w 1280160"/>
                <a:gd name="connsiteY0" fmla="*/ 640080 h 1280160"/>
                <a:gd name="connsiteX1" fmla="*/ 640080 w 1280160"/>
                <a:gd name="connsiteY1" fmla="*/ 1280160 h 1280160"/>
                <a:gd name="connsiteX2" fmla="*/ 0 w 1280160"/>
                <a:gd name="connsiteY2" fmla="*/ 640080 h 1280160"/>
                <a:gd name="connsiteX3" fmla="*/ 640080 w 1280160"/>
                <a:gd name="connsiteY3" fmla="*/ 0 h 1280160"/>
                <a:gd name="connsiteX0" fmla="*/ 640080 w 640080"/>
                <a:gd name="connsiteY0" fmla="*/ 1280160 h 1280160"/>
                <a:gd name="connsiteX1" fmla="*/ 0 w 640080"/>
                <a:gd name="connsiteY1" fmla="*/ 640080 h 1280160"/>
                <a:gd name="connsiteX2" fmla="*/ 640080 w 640080"/>
                <a:gd name="connsiteY2" fmla="*/ 0 h 1280160"/>
              </a:gdLst>
              <a:ahLst/>
              <a:cxnLst>
                <a:cxn ang="0">
                  <a:pos x="connsiteX0" y="connsiteY0"/>
                </a:cxn>
                <a:cxn ang="0">
                  <a:pos x="connsiteX1" y="connsiteY1"/>
                </a:cxn>
                <a:cxn ang="0">
                  <a:pos x="connsiteX2" y="connsiteY2"/>
                </a:cxn>
              </a:cxnLst>
              <a:rect l="l" t="t" r="r" b="b"/>
              <a:pathLst>
                <a:path w="640080" h="1280160">
                  <a:moveTo>
                    <a:pt x="640080" y="1280160"/>
                  </a:moveTo>
                  <a:cubicBezTo>
                    <a:pt x="286574" y="1280160"/>
                    <a:pt x="0" y="993586"/>
                    <a:pt x="0" y="640080"/>
                  </a:cubicBezTo>
                  <a:cubicBezTo>
                    <a:pt x="0" y="286574"/>
                    <a:pt x="286574" y="0"/>
                    <a:pt x="640080" y="0"/>
                  </a:cubicBezTo>
                </a:path>
              </a:pathLst>
            </a:custGeom>
            <a:noFill/>
            <a:ln w="127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Hanson"/>
                <a:ea typeface="思源黑体 CN Normal"/>
                <a:cs typeface="+mn-cs"/>
              </a:endParaRPr>
            </a:p>
          </p:txBody>
        </p:sp>
        <p:sp>
          <p:nvSpPr>
            <p:cNvPr id="41" name="弧形 40">
              <a:extLst>
                <a:ext uri="{FF2B5EF4-FFF2-40B4-BE49-F238E27FC236}">
                  <a16:creationId xmlns:a16="http://schemas.microsoft.com/office/drawing/2014/main" id="{7AF28B67-12F6-4F79-8E1C-42EFEBECA1B0}"/>
                </a:ext>
              </a:extLst>
            </p:cNvPr>
            <p:cNvSpPr/>
            <p:nvPr/>
          </p:nvSpPr>
          <p:spPr>
            <a:xfrm flipH="1">
              <a:off x="9703271"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sp>
          <p:nvSpPr>
            <p:cNvPr id="42" name="弧形 41">
              <a:extLst>
                <a:ext uri="{FF2B5EF4-FFF2-40B4-BE49-F238E27FC236}">
                  <a16:creationId xmlns:a16="http://schemas.microsoft.com/office/drawing/2014/main" id="{50FB0652-E274-4180-BBAF-07D0B34E0097}"/>
                </a:ext>
              </a:extLst>
            </p:cNvPr>
            <p:cNvSpPr/>
            <p:nvPr/>
          </p:nvSpPr>
          <p:spPr>
            <a:xfrm flipH="1">
              <a:off x="9808547" y="3208236"/>
              <a:ext cx="198121" cy="198121"/>
            </a:xfrm>
            <a:prstGeom prst="arc">
              <a:avLst>
                <a:gd name="adj1" fmla="val 16200000"/>
                <a:gd name="adj2" fmla="val 5421095"/>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Hanson"/>
                <a:ea typeface="思源黑体 CN Normal"/>
                <a:cs typeface="+mn-cs"/>
              </a:endParaRPr>
            </a:p>
          </p:txBody>
        </p:sp>
      </p:grpSp>
      <p:sp>
        <p:nvSpPr>
          <p:cNvPr id="44" name="任意多边形: 形状 43">
            <a:extLst>
              <a:ext uri="{FF2B5EF4-FFF2-40B4-BE49-F238E27FC236}">
                <a16:creationId xmlns:a16="http://schemas.microsoft.com/office/drawing/2014/main" id="{8D0804DD-7D8C-442B-8C7C-BC347E283125}"/>
              </a:ext>
            </a:extLst>
          </p:cNvPr>
          <p:cNvSpPr/>
          <p:nvPr/>
        </p:nvSpPr>
        <p:spPr>
          <a:xfrm flipH="1">
            <a:off x="6021508" y="5279990"/>
            <a:ext cx="226920" cy="96323"/>
          </a:xfrm>
          <a:custGeom>
            <a:avLst/>
            <a:gdLst>
              <a:gd name="connsiteX0" fmla="*/ 0 w 469210"/>
              <a:gd name="connsiteY0" fmla="*/ 0 h 199171"/>
              <a:gd name="connsiteX1" fmla="*/ 248831 w 469210"/>
              <a:gd name="connsiteY1" fmla="*/ 122544 h 199171"/>
              <a:gd name="connsiteX2" fmla="*/ 469210 w 469210"/>
              <a:gd name="connsiteY2" fmla="*/ 103077 h 199171"/>
              <a:gd name="connsiteX3" fmla="*/ 332191 w 469210"/>
              <a:gd name="connsiteY3" fmla="*/ 140514 h 199171"/>
              <a:gd name="connsiteX4" fmla="*/ 74624 w 469210"/>
              <a:gd name="connsiteY4" fmla="*/ 160230 h 199171"/>
              <a:gd name="connsiteX5" fmla="*/ 174207 w 469210"/>
              <a:gd name="connsiteY5" fmla="*/ 140014 h 199171"/>
              <a:gd name="connsiteX6" fmla="*/ 0 w 469210"/>
              <a:gd name="connsiteY6" fmla="*/ 0 h 19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10" h="199171">
                <a:moveTo>
                  <a:pt x="0" y="0"/>
                </a:moveTo>
                <a:cubicBezTo>
                  <a:pt x="89350" y="25207"/>
                  <a:pt x="176703" y="62894"/>
                  <a:pt x="248831" y="122544"/>
                </a:cubicBezTo>
                <a:cubicBezTo>
                  <a:pt x="319962" y="98334"/>
                  <a:pt x="395085" y="99333"/>
                  <a:pt x="469210" y="103077"/>
                </a:cubicBezTo>
                <a:cubicBezTo>
                  <a:pt x="432023" y="141262"/>
                  <a:pt x="380610" y="138267"/>
                  <a:pt x="332191" y="140514"/>
                </a:cubicBezTo>
                <a:cubicBezTo>
                  <a:pt x="273040" y="228865"/>
                  <a:pt x="154490" y="201910"/>
                  <a:pt x="74624" y="160230"/>
                </a:cubicBezTo>
                <a:cubicBezTo>
                  <a:pt x="99582" y="155239"/>
                  <a:pt x="149498" y="145006"/>
                  <a:pt x="174207" y="140014"/>
                </a:cubicBezTo>
                <a:cubicBezTo>
                  <a:pt x="128534" y="77869"/>
                  <a:pt x="44425" y="63892"/>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5" name="任意多边形: 形状 44">
            <a:extLst>
              <a:ext uri="{FF2B5EF4-FFF2-40B4-BE49-F238E27FC236}">
                <a16:creationId xmlns:a16="http://schemas.microsoft.com/office/drawing/2014/main" id="{AB8D9A61-34ED-4328-80C8-F6C63494BCFA}"/>
              </a:ext>
            </a:extLst>
          </p:cNvPr>
          <p:cNvSpPr/>
          <p:nvPr/>
        </p:nvSpPr>
        <p:spPr>
          <a:xfrm flipH="1">
            <a:off x="6653122" y="4482855"/>
            <a:ext cx="226920" cy="96943"/>
          </a:xfrm>
          <a:custGeom>
            <a:avLst/>
            <a:gdLst>
              <a:gd name="connsiteX0" fmla="*/ 0 w 477196"/>
              <a:gd name="connsiteY0" fmla="*/ 0 h 203865"/>
              <a:gd name="connsiteX1" fmla="*/ 260062 w 477196"/>
              <a:gd name="connsiteY1" fmla="*/ 123292 h 203865"/>
              <a:gd name="connsiteX2" fmla="*/ 477197 w 477196"/>
              <a:gd name="connsiteY2" fmla="*/ 114058 h 203865"/>
              <a:gd name="connsiteX3" fmla="*/ 345918 w 477196"/>
              <a:gd name="connsiteY3" fmla="*/ 146004 h 203865"/>
              <a:gd name="connsiteX4" fmla="*/ 74624 w 477196"/>
              <a:gd name="connsiteY4" fmla="*/ 171461 h 203865"/>
              <a:gd name="connsiteX5" fmla="*/ 180946 w 477196"/>
              <a:gd name="connsiteY5" fmla="*/ 141262 h 203865"/>
              <a:gd name="connsiteX6" fmla="*/ 0 w 477196"/>
              <a:gd name="connsiteY6" fmla="*/ 0 h 2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196" h="203865">
                <a:moveTo>
                  <a:pt x="0" y="0"/>
                </a:moveTo>
                <a:cubicBezTo>
                  <a:pt x="89849" y="33693"/>
                  <a:pt x="179947" y="69383"/>
                  <a:pt x="260062" y="123292"/>
                </a:cubicBezTo>
                <a:cubicBezTo>
                  <a:pt x="331692" y="108567"/>
                  <a:pt x="404569" y="100331"/>
                  <a:pt x="477197" y="114058"/>
                </a:cubicBezTo>
                <a:cubicBezTo>
                  <a:pt x="438512" y="141762"/>
                  <a:pt x="392589" y="147751"/>
                  <a:pt x="345918" y="146004"/>
                </a:cubicBezTo>
                <a:cubicBezTo>
                  <a:pt x="279030" y="237600"/>
                  <a:pt x="164224" y="199914"/>
                  <a:pt x="74624" y="171461"/>
                </a:cubicBezTo>
                <a:cubicBezTo>
                  <a:pt x="110065" y="161728"/>
                  <a:pt x="145505" y="151745"/>
                  <a:pt x="180946" y="141262"/>
                </a:cubicBezTo>
                <a:cubicBezTo>
                  <a:pt x="123792" y="89599"/>
                  <a:pt x="47919"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6" name="任意多边形: 形状 45">
            <a:extLst>
              <a:ext uri="{FF2B5EF4-FFF2-40B4-BE49-F238E27FC236}">
                <a16:creationId xmlns:a16="http://schemas.microsoft.com/office/drawing/2014/main" id="{4952877C-58DC-4335-B283-CD5B840D7F95}"/>
              </a:ext>
            </a:extLst>
          </p:cNvPr>
          <p:cNvSpPr/>
          <p:nvPr/>
        </p:nvSpPr>
        <p:spPr>
          <a:xfrm flipH="1">
            <a:off x="5389032" y="4827519"/>
            <a:ext cx="227781" cy="97346"/>
          </a:xfrm>
          <a:custGeom>
            <a:avLst/>
            <a:gdLst>
              <a:gd name="connsiteX0" fmla="*/ 0 w 471207"/>
              <a:gd name="connsiteY0" fmla="*/ 0 h 201379"/>
              <a:gd name="connsiteX1" fmla="*/ 251577 w 471207"/>
              <a:gd name="connsiteY1" fmla="*/ 123792 h 201379"/>
              <a:gd name="connsiteX2" fmla="*/ 471207 w 471207"/>
              <a:gd name="connsiteY2" fmla="*/ 110314 h 201379"/>
              <a:gd name="connsiteX3" fmla="*/ 337682 w 471207"/>
              <a:gd name="connsiteY3" fmla="*/ 146753 h 201379"/>
              <a:gd name="connsiteX4" fmla="*/ 72628 w 471207"/>
              <a:gd name="connsiteY4" fmla="*/ 169715 h 201379"/>
              <a:gd name="connsiteX5" fmla="*/ 173209 w 471207"/>
              <a:gd name="connsiteY5" fmla="*/ 134773 h 201379"/>
              <a:gd name="connsiteX6" fmla="*/ 0 w 471207"/>
              <a:gd name="connsiteY6" fmla="*/ 0 h 2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207" h="201379">
                <a:moveTo>
                  <a:pt x="0" y="0"/>
                </a:moveTo>
                <a:cubicBezTo>
                  <a:pt x="88851" y="29950"/>
                  <a:pt x="173458" y="71630"/>
                  <a:pt x="251577" y="123792"/>
                </a:cubicBezTo>
                <a:cubicBezTo>
                  <a:pt x="321959" y="97586"/>
                  <a:pt x="397831" y="100331"/>
                  <a:pt x="471207" y="110314"/>
                </a:cubicBezTo>
                <a:cubicBezTo>
                  <a:pt x="432273" y="139266"/>
                  <a:pt x="383604" y="141013"/>
                  <a:pt x="337682" y="146753"/>
                </a:cubicBezTo>
                <a:cubicBezTo>
                  <a:pt x="268299" y="227118"/>
                  <a:pt x="159232" y="204406"/>
                  <a:pt x="72628" y="169715"/>
                </a:cubicBezTo>
                <a:cubicBezTo>
                  <a:pt x="97836" y="160979"/>
                  <a:pt x="148251" y="143509"/>
                  <a:pt x="173209" y="134773"/>
                </a:cubicBezTo>
                <a:cubicBezTo>
                  <a:pt x="115805" y="89350"/>
                  <a:pt x="42928" y="61896"/>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7" name="任意多边形: 形状 46">
            <a:extLst>
              <a:ext uri="{FF2B5EF4-FFF2-40B4-BE49-F238E27FC236}">
                <a16:creationId xmlns:a16="http://schemas.microsoft.com/office/drawing/2014/main" id="{DAB4EC96-65EF-4492-AD06-E388A4E31AA5}"/>
              </a:ext>
            </a:extLst>
          </p:cNvPr>
          <p:cNvSpPr/>
          <p:nvPr/>
        </p:nvSpPr>
        <p:spPr>
          <a:xfrm flipH="1">
            <a:off x="7907455" y="5344175"/>
            <a:ext cx="345478" cy="164552"/>
          </a:xfrm>
          <a:custGeom>
            <a:avLst/>
            <a:gdLst>
              <a:gd name="connsiteX0" fmla="*/ 0 w 535349"/>
              <a:gd name="connsiteY0" fmla="*/ 0 h 254988"/>
              <a:gd name="connsiteX1" fmla="*/ 316967 w 535349"/>
              <a:gd name="connsiteY1" fmla="*/ 166720 h 254988"/>
              <a:gd name="connsiteX2" fmla="*/ 525116 w 535349"/>
              <a:gd name="connsiteY2" fmla="*/ 146753 h 254988"/>
              <a:gd name="connsiteX3" fmla="*/ 535349 w 535349"/>
              <a:gd name="connsiteY3" fmla="*/ 174456 h 254988"/>
              <a:gd name="connsiteX4" fmla="*/ 394586 w 535349"/>
              <a:gd name="connsiteY4" fmla="*/ 178699 h 254988"/>
              <a:gd name="connsiteX5" fmla="*/ 409062 w 535349"/>
              <a:gd name="connsiteY5" fmla="*/ 222126 h 254988"/>
              <a:gd name="connsiteX6" fmla="*/ 90098 w 535349"/>
              <a:gd name="connsiteY6" fmla="*/ 215637 h 254988"/>
              <a:gd name="connsiteX7" fmla="*/ 200662 w 535349"/>
              <a:gd name="connsiteY7" fmla="*/ 199165 h 254988"/>
              <a:gd name="connsiteX8" fmla="*/ 0 w 535349"/>
              <a:gd name="connsiteY8" fmla="*/ 0 h 2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349" h="254988">
                <a:moveTo>
                  <a:pt x="0" y="0"/>
                </a:moveTo>
                <a:cubicBezTo>
                  <a:pt x="102577" y="62645"/>
                  <a:pt x="228366" y="81862"/>
                  <a:pt x="316967" y="166720"/>
                </a:cubicBezTo>
                <a:cubicBezTo>
                  <a:pt x="380360" y="130281"/>
                  <a:pt x="455234" y="130281"/>
                  <a:pt x="525116" y="146753"/>
                </a:cubicBezTo>
                <a:cubicBezTo>
                  <a:pt x="527612" y="153492"/>
                  <a:pt x="532853" y="167468"/>
                  <a:pt x="535349" y="174456"/>
                </a:cubicBezTo>
                <a:cubicBezTo>
                  <a:pt x="488677" y="181195"/>
                  <a:pt x="441257" y="178699"/>
                  <a:pt x="394586" y="178699"/>
                </a:cubicBezTo>
                <a:cubicBezTo>
                  <a:pt x="398080" y="189431"/>
                  <a:pt x="405318" y="211145"/>
                  <a:pt x="409062" y="222126"/>
                </a:cubicBezTo>
                <a:cubicBezTo>
                  <a:pt x="306983" y="277284"/>
                  <a:pt x="193175" y="254572"/>
                  <a:pt x="90098" y="215637"/>
                </a:cubicBezTo>
                <a:cubicBezTo>
                  <a:pt x="126287" y="207401"/>
                  <a:pt x="163225" y="201661"/>
                  <a:pt x="200662" y="199165"/>
                </a:cubicBezTo>
                <a:cubicBezTo>
                  <a:pt x="188183" y="89599"/>
                  <a:pt x="35440" y="98834"/>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8" name="任意多边形: 形状 47">
            <a:extLst>
              <a:ext uri="{FF2B5EF4-FFF2-40B4-BE49-F238E27FC236}">
                <a16:creationId xmlns:a16="http://schemas.microsoft.com/office/drawing/2014/main" id="{ACCAE456-AA66-4EFF-AD5B-3720B81CE08D}"/>
              </a:ext>
            </a:extLst>
          </p:cNvPr>
          <p:cNvSpPr/>
          <p:nvPr/>
        </p:nvSpPr>
        <p:spPr>
          <a:xfrm flipH="1">
            <a:off x="7284736" y="5335999"/>
            <a:ext cx="117374" cy="80627"/>
          </a:xfrm>
          <a:custGeom>
            <a:avLst/>
            <a:gdLst>
              <a:gd name="connsiteX0" fmla="*/ 0 w 286302"/>
              <a:gd name="connsiteY0" fmla="*/ 36938 h 196669"/>
              <a:gd name="connsiteX1" fmla="*/ 196170 w 286302"/>
              <a:gd name="connsiteY1" fmla="*/ 0 h 196669"/>
              <a:gd name="connsiteX2" fmla="*/ 284272 w 286302"/>
              <a:gd name="connsiteY2" fmla="*/ 196669 h 196669"/>
              <a:gd name="connsiteX3" fmla="*/ 157485 w 286302"/>
              <a:gd name="connsiteY3" fmla="*/ 37687 h 196669"/>
              <a:gd name="connsiteX4" fmla="*/ 14975 w 286302"/>
              <a:gd name="connsiteY4" fmla="*/ 148999 h 196669"/>
              <a:gd name="connsiteX5" fmla="*/ 54658 w 286302"/>
              <a:gd name="connsiteY5" fmla="*/ 72129 h 196669"/>
              <a:gd name="connsiteX6" fmla="*/ 0 w 286302"/>
              <a:gd name="connsiteY6" fmla="*/ 36938 h 1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02" h="196669">
                <a:moveTo>
                  <a:pt x="0" y="36938"/>
                </a:moveTo>
                <a:cubicBezTo>
                  <a:pt x="66139" y="28951"/>
                  <a:pt x="130031" y="8486"/>
                  <a:pt x="196170" y="0"/>
                </a:cubicBezTo>
                <a:cubicBezTo>
                  <a:pt x="259314" y="44924"/>
                  <a:pt x="295503" y="118800"/>
                  <a:pt x="284272" y="196669"/>
                </a:cubicBezTo>
                <a:cubicBezTo>
                  <a:pt x="246086" y="140514"/>
                  <a:pt x="208898" y="82861"/>
                  <a:pt x="157485" y="37687"/>
                </a:cubicBezTo>
                <a:cubicBezTo>
                  <a:pt x="110564" y="75623"/>
                  <a:pt x="70132" y="122544"/>
                  <a:pt x="14975" y="148999"/>
                </a:cubicBezTo>
                <a:cubicBezTo>
                  <a:pt x="24958" y="129782"/>
                  <a:pt x="44924" y="91346"/>
                  <a:pt x="54658" y="72129"/>
                </a:cubicBezTo>
                <a:cubicBezTo>
                  <a:pt x="36439" y="60398"/>
                  <a:pt x="18219" y="48668"/>
                  <a:pt x="0" y="3693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49" name="任意多边形: 形状 48">
            <a:extLst>
              <a:ext uri="{FF2B5EF4-FFF2-40B4-BE49-F238E27FC236}">
                <a16:creationId xmlns:a16="http://schemas.microsoft.com/office/drawing/2014/main" id="{1BAE3BD0-54B1-4F77-B0EA-AF6CF2689812}"/>
              </a:ext>
            </a:extLst>
          </p:cNvPr>
          <p:cNvSpPr/>
          <p:nvPr/>
        </p:nvSpPr>
        <p:spPr>
          <a:xfrm flipH="1">
            <a:off x="3670359" y="5245364"/>
            <a:ext cx="159433" cy="69253"/>
          </a:xfrm>
          <a:custGeom>
            <a:avLst/>
            <a:gdLst>
              <a:gd name="connsiteX0" fmla="*/ 0 w 407813"/>
              <a:gd name="connsiteY0" fmla="*/ 30948 h 177142"/>
              <a:gd name="connsiteX1" fmla="*/ 11980 w 407813"/>
              <a:gd name="connsiteY1" fmla="*/ 0 h 177142"/>
              <a:gd name="connsiteX2" fmla="*/ 215138 w 407813"/>
              <a:gd name="connsiteY2" fmla="*/ 106820 h 177142"/>
              <a:gd name="connsiteX3" fmla="*/ 407814 w 407813"/>
              <a:gd name="connsiteY3" fmla="*/ 98834 h 177142"/>
              <a:gd name="connsiteX4" fmla="*/ 287516 w 407813"/>
              <a:gd name="connsiteY4" fmla="*/ 136021 h 177142"/>
              <a:gd name="connsiteX5" fmla="*/ 49916 w 407813"/>
              <a:gd name="connsiteY5" fmla="*/ 153242 h 177142"/>
              <a:gd name="connsiteX6" fmla="*/ 140763 w 407813"/>
              <a:gd name="connsiteY6" fmla="*/ 120048 h 177142"/>
              <a:gd name="connsiteX7" fmla="*/ 0 w 407813"/>
              <a:gd name="connsiteY7" fmla="*/ 30948 h 1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813" h="177142">
                <a:moveTo>
                  <a:pt x="0" y="30948"/>
                </a:moveTo>
                <a:cubicBezTo>
                  <a:pt x="2995" y="23211"/>
                  <a:pt x="8985" y="7737"/>
                  <a:pt x="11980" y="0"/>
                </a:cubicBezTo>
                <a:cubicBezTo>
                  <a:pt x="80864" y="33194"/>
                  <a:pt x="149998" y="66139"/>
                  <a:pt x="215138" y="106820"/>
                </a:cubicBezTo>
                <a:cubicBezTo>
                  <a:pt x="277783" y="88601"/>
                  <a:pt x="343672" y="84608"/>
                  <a:pt x="407814" y="98834"/>
                </a:cubicBezTo>
                <a:cubicBezTo>
                  <a:pt x="369628" y="116803"/>
                  <a:pt x="328697" y="127785"/>
                  <a:pt x="287516" y="136021"/>
                </a:cubicBezTo>
                <a:cubicBezTo>
                  <a:pt x="221378" y="201910"/>
                  <a:pt x="128534" y="173708"/>
                  <a:pt x="49916" y="153242"/>
                </a:cubicBezTo>
                <a:cubicBezTo>
                  <a:pt x="80115" y="142011"/>
                  <a:pt x="110564" y="131030"/>
                  <a:pt x="140763" y="120048"/>
                </a:cubicBezTo>
                <a:cubicBezTo>
                  <a:pt x="97586" y="84857"/>
                  <a:pt x="48668" y="57653"/>
                  <a:pt x="0" y="30948"/>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0" name="任意多边形: 形状 49">
            <a:extLst>
              <a:ext uri="{FF2B5EF4-FFF2-40B4-BE49-F238E27FC236}">
                <a16:creationId xmlns:a16="http://schemas.microsoft.com/office/drawing/2014/main" id="{0472B930-75C0-44CA-A390-9548E58CA0B0}"/>
              </a:ext>
            </a:extLst>
          </p:cNvPr>
          <p:cNvSpPr/>
          <p:nvPr/>
        </p:nvSpPr>
        <p:spPr>
          <a:xfrm flipH="1">
            <a:off x="7738212" y="4253713"/>
            <a:ext cx="302834" cy="133796"/>
          </a:xfrm>
          <a:custGeom>
            <a:avLst/>
            <a:gdLst>
              <a:gd name="connsiteX0" fmla="*/ 0 w 477446"/>
              <a:gd name="connsiteY0" fmla="*/ 0 h 210941"/>
              <a:gd name="connsiteX1" fmla="*/ 263557 w 477446"/>
              <a:gd name="connsiteY1" fmla="*/ 126038 h 210941"/>
              <a:gd name="connsiteX2" fmla="*/ 477446 w 477446"/>
              <a:gd name="connsiteY2" fmla="*/ 116803 h 210941"/>
              <a:gd name="connsiteX3" fmla="*/ 301992 w 477446"/>
              <a:gd name="connsiteY3" fmla="*/ 187684 h 210941"/>
              <a:gd name="connsiteX4" fmla="*/ 76621 w 477446"/>
              <a:gd name="connsiteY4" fmla="*/ 174456 h 210941"/>
              <a:gd name="connsiteX5" fmla="*/ 177202 w 477446"/>
              <a:gd name="connsiteY5" fmla="*/ 148500 h 210941"/>
              <a:gd name="connsiteX6" fmla="*/ 0 w 477446"/>
              <a:gd name="connsiteY6" fmla="*/ 0 h 21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446" h="210941">
                <a:moveTo>
                  <a:pt x="0" y="0"/>
                </a:moveTo>
                <a:cubicBezTo>
                  <a:pt x="89849" y="37437"/>
                  <a:pt x="180197" y="75124"/>
                  <a:pt x="263557" y="126038"/>
                </a:cubicBezTo>
                <a:cubicBezTo>
                  <a:pt x="334188" y="113309"/>
                  <a:pt x="406067" y="105572"/>
                  <a:pt x="477446" y="116803"/>
                </a:cubicBezTo>
                <a:cubicBezTo>
                  <a:pt x="426283" y="157485"/>
                  <a:pt x="354653" y="148999"/>
                  <a:pt x="301992" y="187684"/>
                </a:cubicBezTo>
                <a:cubicBezTo>
                  <a:pt x="233357" y="235604"/>
                  <a:pt x="147502" y="198416"/>
                  <a:pt x="76621" y="174456"/>
                </a:cubicBezTo>
                <a:cubicBezTo>
                  <a:pt x="101829" y="167967"/>
                  <a:pt x="151994" y="154989"/>
                  <a:pt x="177202" y="148500"/>
                </a:cubicBezTo>
                <a:cubicBezTo>
                  <a:pt x="130530" y="84358"/>
                  <a:pt x="40432" y="71130"/>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1" name="任意多边形: 形状 50">
            <a:extLst>
              <a:ext uri="{FF2B5EF4-FFF2-40B4-BE49-F238E27FC236}">
                <a16:creationId xmlns:a16="http://schemas.microsoft.com/office/drawing/2014/main" id="{02E834E3-9FE1-45AF-8BC2-B367DE884D79}"/>
              </a:ext>
            </a:extLst>
          </p:cNvPr>
          <p:cNvSpPr/>
          <p:nvPr/>
        </p:nvSpPr>
        <p:spPr>
          <a:xfrm flipH="1">
            <a:off x="4757418" y="5236941"/>
            <a:ext cx="227782" cy="96461"/>
          </a:xfrm>
          <a:custGeom>
            <a:avLst/>
            <a:gdLst>
              <a:gd name="connsiteX0" fmla="*/ 0 w 472704"/>
              <a:gd name="connsiteY0" fmla="*/ 0 h 200180"/>
              <a:gd name="connsiteX1" fmla="*/ 259064 w 472704"/>
              <a:gd name="connsiteY1" fmla="*/ 124541 h 200180"/>
              <a:gd name="connsiteX2" fmla="*/ 472705 w 472704"/>
              <a:gd name="connsiteY2" fmla="*/ 109815 h 200180"/>
              <a:gd name="connsiteX3" fmla="*/ 302741 w 472704"/>
              <a:gd name="connsiteY3" fmla="*/ 175455 h 200180"/>
              <a:gd name="connsiteX4" fmla="*/ 88102 w 472704"/>
              <a:gd name="connsiteY4" fmla="*/ 181445 h 200180"/>
              <a:gd name="connsiteX5" fmla="*/ 163974 w 472704"/>
              <a:gd name="connsiteY5" fmla="*/ 119799 h 200180"/>
              <a:gd name="connsiteX6" fmla="*/ 0 w 472704"/>
              <a:gd name="connsiteY6" fmla="*/ 0 h 20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704" h="200180">
                <a:moveTo>
                  <a:pt x="0" y="0"/>
                </a:moveTo>
                <a:cubicBezTo>
                  <a:pt x="92844" y="25707"/>
                  <a:pt x="181944" y="66388"/>
                  <a:pt x="259064" y="124541"/>
                </a:cubicBezTo>
                <a:cubicBezTo>
                  <a:pt x="327200" y="98085"/>
                  <a:pt x="401325" y="103326"/>
                  <a:pt x="472705" y="109815"/>
                </a:cubicBezTo>
                <a:cubicBezTo>
                  <a:pt x="423038" y="153492"/>
                  <a:pt x="346168" y="123043"/>
                  <a:pt x="302741" y="175455"/>
                </a:cubicBezTo>
                <a:cubicBezTo>
                  <a:pt x="242841" y="228865"/>
                  <a:pt x="157984" y="178699"/>
                  <a:pt x="88102" y="181445"/>
                </a:cubicBezTo>
                <a:cubicBezTo>
                  <a:pt x="112311" y="160480"/>
                  <a:pt x="158483" y="157236"/>
                  <a:pt x="163974" y="119799"/>
                </a:cubicBezTo>
                <a:cubicBezTo>
                  <a:pt x="108567" y="80614"/>
                  <a:pt x="45673" y="51413"/>
                  <a:pt x="0" y="0"/>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sp>
        <p:nvSpPr>
          <p:cNvPr id="52" name="任意多边形: 形状 51">
            <a:extLst>
              <a:ext uri="{FF2B5EF4-FFF2-40B4-BE49-F238E27FC236}">
                <a16:creationId xmlns:a16="http://schemas.microsoft.com/office/drawing/2014/main" id="{FC95EB64-352B-4FCB-B109-B9B3CC77E4D7}"/>
              </a:ext>
            </a:extLst>
          </p:cNvPr>
          <p:cNvSpPr/>
          <p:nvPr/>
        </p:nvSpPr>
        <p:spPr>
          <a:xfrm flipH="1">
            <a:off x="4199937" y="5177702"/>
            <a:ext cx="117374" cy="82183"/>
          </a:xfrm>
          <a:custGeom>
            <a:avLst/>
            <a:gdLst>
              <a:gd name="connsiteX0" fmla="*/ 0 w 270544"/>
              <a:gd name="connsiteY0" fmla="*/ 34442 h 189431"/>
              <a:gd name="connsiteX1" fmla="*/ 185438 w 270544"/>
              <a:gd name="connsiteY1" fmla="*/ 0 h 189431"/>
              <a:gd name="connsiteX2" fmla="*/ 270545 w 270544"/>
              <a:gd name="connsiteY2" fmla="*/ 189432 h 189431"/>
              <a:gd name="connsiteX3" fmla="*/ 125289 w 270544"/>
              <a:gd name="connsiteY3" fmla="*/ 38935 h 189431"/>
              <a:gd name="connsiteX4" fmla="*/ 7987 w 270544"/>
              <a:gd name="connsiteY4" fmla="*/ 152244 h 189431"/>
              <a:gd name="connsiteX5" fmla="*/ 36439 w 270544"/>
              <a:gd name="connsiteY5" fmla="*/ 65140 h 189431"/>
              <a:gd name="connsiteX6" fmla="*/ 0 w 270544"/>
              <a:gd name="connsiteY6" fmla="*/ 34442 h 1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44" h="189431">
                <a:moveTo>
                  <a:pt x="0" y="34442"/>
                </a:moveTo>
                <a:cubicBezTo>
                  <a:pt x="61397" y="21714"/>
                  <a:pt x="122294" y="1997"/>
                  <a:pt x="185438" y="0"/>
                </a:cubicBezTo>
                <a:cubicBezTo>
                  <a:pt x="245088" y="43677"/>
                  <a:pt x="265304" y="119299"/>
                  <a:pt x="270545" y="189432"/>
                </a:cubicBezTo>
                <a:cubicBezTo>
                  <a:pt x="221877" y="139266"/>
                  <a:pt x="190679" y="71380"/>
                  <a:pt x="125289" y="38935"/>
                </a:cubicBezTo>
                <a:cubicBezTo>
                  <a:pt x="88601" y="79117"/>
                  <a:pt x="50914" y="118551"/>
                  <a:pt x="7987" y="152244"/>
                </a:cubicBezTo>
                <a:cubicBezTo>
                  <a:pt x="16971" y="122794"/>
                  <a:pt x="26456" y="93842"/>
                  <a:pt x="36439" y="65140"/>
                </a:cubicBezTo>
                <a:cubicBezTo>
                  <a:pt x="27454" y="57403"/>
                  <a:pt x="9234" y="42179"/>
                  <a:pt x="0" y="34442"/>
                </a:cubicBezTo>
                <a:close/>
              </a:path>
            </a:pathLst>
          </a:custGeom>
          <a:solidFill>
            <a:schemeClr val="tx1">
              <a:lumMod val="75000"/>
              <a:lumOff val="25000"/>
            </a:schemeClr>
          </a:solidFill>
          <a:ln w="24924" cap="flat">
            <a:noFill/>
            <a:prstDash val="solid"/>
            <a:miter/>
          </a:ln>
        </p:spPr>
        <p:txBody>
          <a:bodyPr rtlCol="0" anchor="ctr">
            <a:noAutofit/>
          </a:bodyPr>
          <a:lstStyle/>
          <a:p>
            <a:endParaRPr lang="zh-CN" altLang="en-US">
              <a:solidFill>
                <a:schemeClr val="tx1">
                  <a:lumMod val="85000"/>
                  <a:lumOff val="15000"/>
                </a:schemeClr>
              </a:solidFill>
            </a:endParaRPr>
          </a:p>
        </p:txBody>
      </p:sp>
      <p:grpSp>
        <p:nvGrpSpPr>
          <p:cNvPr id="152" name="组合 151">
            <a:extLst>
              <a:ext uri="{FF2B5EF4-FFF2-40B4-BE49-F238E27FC236}">
                <a16:creationId xmlns:a16="http://schemas.microsoft.com/office/drawing/2014/main" id="{08B6ACF6-142B-4502-89FF-7B2F45038EE3}"/>
              </a:ext>
            </a:extLst>
          </p:cNvPr>
          <p:cNvGrpSpPr/>
          <p:nvPr/>
        </p:nvGrpSpPr>
        <p:grpSpPr>
          <a:xfrm rot="11700000">
            <a:off x="8795012" y="2747723"/>
            <a:ext cx="424329" cy="494811"/>
            <a:chOff x="6020759" y="3699763"/>
            <a:chExt cx="1141241" cy="1330802"/>
          </a:xfrm>
          <a:solidFill>
            <a:schemeClr val="tx1"/>
          </a:solidFill>
        </p:grpSpPr>
        <p:sp>
          <p:nvSpPr>
            <p:cNvPr id="153" name="任意多边形: 形状 152">
              <a:extLst>
                <a:ext uri="{FF2B5EF4-FFF2-40B4-BE49-F238E27FC236}">
                  <a16:creationId xmlns:a16="http://schemas.microsoft.com/office/drawing/2014/main" id="{C9A665DD-96DF-43A2-8CF6-DB1EE977C227}"/>
                </a:ext>
              </a:extLst>
            </p:cNvPr>
            <p:cNvSpPr/>
            <p:nvPr/>
          </p:nvSpPr>
          <p:spPr>
            <a:xfrm>
              <a:off x="6651889" y="3945267"/>
              <a:ext cx="9377" cy="7999"/>
            </a:xfrm>
            <a:custGeom>
              <a:avLst/>
              <a:gdLst>
                <a:gd name="connsiteX0" fmla="*/ 510 w 9377"/>
                <a:gd name="connsiteY0" fmla="*/ 1650 h 7999"/>
                <a:gd name="connsiteX1" fmla="*/ 8921 w 9377"/>
                <a:gd name="connsiteY1" fmla="*/ 6308 h 7999"/>
                <a:gd name="connsiteX2" fmla="*/ 510 w 9377"/>
                <a:gd name="connsiteY2" fmla="*/ 1650 h 7999"/>
              </a:gdLst>
              <a:ahLst/>
              <a:cxnLst>
                <a:cxn ang="0">
                  <a:pos x="connsiteX0" y="connsiteY0"/>
                </a:cxn>
                <a:cxn ang="0">
                  <a:pos x="connsiteX1" y="connsiteY1"/>
                </a:cxn>
                <a:cxn ang="0">
                  <a:pos x="connsiteX2" y="connsiteY2"/>
                </a:cxn>
              </a:cxnLst>
              <a:rect l="l" t="t" r="r" b="b"/>
              <a:pathLst>
                <a:path w="9377" h="7999">
                  <a:moveTo>
                    <a:pt x="510" y="1650"/>
                  </a:moveTo>
                  <a:cubicBezTo>
                    <a:pt x="3325" y="-2371"/>
                    <a:pt x="11367" y="1650"/>
                    <a:pt x="8921" y="6308"/>
                  </a:cubicBezTo>
                  <a:cubicBezTo>
                    <a:pt x="6039" y="10396"/>
                    <a:pt x="-2104" y="6375"/>
                    <a:pt x="510" y="1650"/>
                  </a:cubicBezTo>
                  <a:close/>
                </a:path>
              </a:pathLst>
            </a:custGeom>
            <a:grpFill/>
            <a:ln w="3349" cap="flat">
              <a:noFill/>
              <a:prstDash val="solid"/>
              <a:miter/>
            </a:ln>
          </p:spPr>
          <p:txBody>
            <a:bodyPr rtlCol="0" anchor="ctr">
              <a:noAutofit/>
            </a:bodyPr>
            <a:lstStyle/>
            <a:p>
              <a:endParaRPr lang="zh-CN" altLang="en-US"/>
            </a:p>
          </p:txBody>
        </p:sp>
        <p:sp>
          <p:nvSpPr>
            <p:cNvPr id="154" name="任意多边形: 形状 153">
              <a:extLst>
                <a:ext uri="{FF2B5EF4-FFF2-40B4-BE49-F238E27FC236}">
                  <a16:creationId xmlns:a16="http://schemas.microsoft.com/office/drawing/2014/main" id="{F9F6657B-85B1-4660-87A0-2907C9557C29}"/>
                </a:ext>
              </a:extLst>
            </p:cNvPr>
            <p:cNvSpPr/>
            <p:nvPr/>
          </p:nvSpPr>
          <p:spPr>
            <a:xfrm>
              <a:off x="6020759" y="3699763"/>
              <a:ext cx="948235" cy="1085186"/>
            </a:xfrm>
            <a:custGeom>
              <a:avLst/>
              <a:gdLst>
                <a:gd name="connsiteX0" fmla="*/ 497392 w 948234"/>
                <a:gd name="connsiteY0" fmla="*/ 0 h 1085187"/>
                <a:gd name="connsiteX1" fmla="*/ 502485 w 948234"/>
                <a:gd name="connsiteY1" fmla="*/ 2212 h 1085187"/>
                <a:gd name="connsiteX2" fmla="*/ 518101 w 948234"/>
                <a:gd name="connsiteY2" fmla="*/ 15348 h 1085187"/>
                <a:gd name="connsiteX3" fmla="*/ 644299 w 948234"/>
                <a:gd name="connsiteY3" fmla="*/ 20374 h 1085187"/>
                <a:gd name="connsiteX4" fmla="*/ 671107 w 948234"/>
                <a:gd name="connsiteY4" fmla="*/ 13471 h 1085187"/>
                <a:gd name="connsiteX5" fmla="*/ 681428 w 948234"/>
                <a:gd name="connsiteY5" fmla="*/ 25166 h 1085187"/>
                <a:gd name="connsiteX6" fmla="*/ 744494 w 948234"/>
                <a:gd name="connsiteY6" fmla="*/ 39542 h 1085187"/>
                <a:gd name="connsiteX7" fmla="*/ 831218 w 948234"/>
                <a:gd name="connsiteY7" fmla="*/ 64071 h 1085187"/>
                <a:gd name="connsiteX8" fmla="*/ 842075 w 948234"/>
                <a:gd name="connsiteY8" fmla="*/ 49226 h 1085187"/>
                <a:gd name="connsiteX9" fmla="*/ 871899 w 948234"/>
                <a:gd name="connsiteY9" fmla="*/ 83306 h 1085187"/>
                <a:gd name="connsiteX10" fmla="*/ 907956 w 948234"/>
                <a:gd name="connsiteY10" fmla="*/ 83440 h 1085187"/>
                <a:gd name="connsiteX11" fmla="*/ 929168 w 948234"/>
                <a:gd name="connsiteY11" fmla="*/ 124355 h 1085187"/>
                <a:gd name="connsiteX12" fmla="*/ 948235 w 948234"/>
                <a:gd name="connsiteY12" fmla="*/ 175257 h 1085187"/>
                <a:gd name="connsiteX13" fmla="*/ 933356 w 948234"/>
                <a:gd name="connsiteY13" fmla="*/ 198413 h 1085187"/>
                <a:gd name="connsiteX14" fmla="*/ 941365 w 948234"/>
                <a:gd name="connsiteY14" fmla="*/ 230314 h 1085187"/>
                <a:gd name="connsiteX15" fmla="*/ 913518 w 948234"/>
                <a:gd name="connsiteY15" fmla="*/ 317440 h 1085187"/>
                <a:gd name="connsiteX16" fmla="*/ 901857 w 948234"/>
                <a:gd name="connsiteY16" fmla="*/ 282322 h 1085187"/>
                <a:gd name="connsiteX17" fmla="*/ 876691 w 948234"/>
                <a:gd name="connsiteY17" fmla="*/ 297535 h 1085187"/>
                <a:gd name="connsiteX18" fmla="*/ 818853 w 948234"/>
                <a:gd name="connsiteY18" fmla="*/ 234335 h 1085187"/>
                <a:gd name="connsiteX19" fmla="*/ 736552 w 948234"/>
                <a:gd name="connsiteY19" fmla="*/ 174218 h 1085187"/>
                <a:gd name="connsiteX20" fmla="*/ 682434 w 948234"/>
                <a:gd name="connsiteY20" fmla="*/ 159441 h 1085187"/>
                <a:gd name="connsiteX21" fmla="*/ 625098 w 948234"/>
                <a:gd name="connsiteY21" fmla="*/ 149924 h 1085187"/>
                <a:gd name="connsiteX22" fmla="*/ 590214 w 948234"/>
                <a:gd name="connsiteY22" fmla="*/ 134878 h 1085187"/>
                <a:gd name="connsiteX23" fmla="*/ 567562 w 948234"/>
                <a:gd name="connsiteY23" fmla="*/ 145299 h 1085187"/>
                <a:gd name="connsiteX24" fmla="*/ 573627 w 948234"/>
                <a:gd name="connsiteY24" fmla="*/ 135481 h 1085187"/>
                <a:gd name="connsiteX25" fmla="*/ 517397 w 948234"/>
                <a:gd name="connsiteY25" fmla="*/ 149388 h 1085187"/>
                <a:gd name="connsiteX26" fmla="*/ 523999 w 948234"/>
                <a:gd name="connsiteY26" fmla="*/ 135380 h 1085187"/>
                <a:gd name="connsiteX27" fmla="*/ 435867 w 948234"/>
                <a:gd name="connsiteY27" fmla="*/ 167416 h 1085187"/>
                <a:gd name="connsiteX28" fmla="*/ 455605 w 948234"/>
                <a:gd name="connsiteY28" fmla="*/ 143456 h 1085187"/>
                <a:gd name="connsiteX29" fmla="*/ 391467 w 948234"/>
                <a:gd name="connsiteY29" fmla="*/ 180954 h 1085187"/>
                <a:gd name="connsiteX30" fmla="*/ 380810 w 948234"/>
                <a:gd name="connsiteY30" fmla="*/ 194626 h 1085187"/>
                <a:gd name="connsiteX31" fmla="*/ 371897 w 948234"/>
                <a:gd name="connsiteY31" fmla="*/ 177536 h 1085187"/>
                <a:gd name="connsiteX32" fmla="*/ 369082 w 948234"/>
                <a:gd name="connsiteY32" fmla="*/ 197943 h 1085187"/>
                <a:gd name="connsiteX33" fmla="*/ 364659 w 948234"/>
                <a:gd name="connsiteY33" fmla="*/ 189097 h 1085187"/>
                <a:gd name="connsiteX34" fmla="*/ 294087 w 948234"/>
                <a:gd name="connsiteY34" fmla="*/ 230180 h 1085187"/>
                <a:gd name="connsiteX35" fmla="*/ 283162 w 948234"/>
                <a:gd name="connsiteY35" fmla="*/ 266036 h 1085187"/>
                <a:gd name="connsiteX36" fmla="*/ 268317 w 948234"/>
                <a:gd name="connsiteY36" fmla="*/ 246835 h 1085187"/>
                <a:gd name="connsiteX37" fmla="*/ 210613 w 948234"/>
                <a:gd name="connsiteY37" fmla="*/ 316535 h 1085187"/>
                <a:gd name="connsiteX38" fmla="*/ 199723 w 948234"/>
                <a:gd name="connsiteY38" fmla="*/ 357551 h 1085187"/>
                <a:gd name="connsiteX39" fmla="*/ 207999 w 948234"/>
                <a:gd name="connsiteY39" fmla="*/ 327191 h 1085187"/>
                <a:gd name="connsiteX40" fmla="*/ 178042 w 948234"/>
                <a:gd name="connsiteY40" fmla="*/ 368543 h 1085187"/>
                <a:gd name="connsiteX41" fmla="*/ 189770 w 948234"/>
                <a:gd name="connsiteY41" fmla="*/ 408219 h 1085187"/>
                <a:gd name="connsiteX42" fmla="*/ 180823 w 948234"/>
                <a:gd name="connsiteY42" fmla="*/ 405906 h 1085187"/>
                <a:gd name="connsiteX43" fmla="*/ 150329 w 948234"/>
                <a:gd name="connsiteY43" fmla="*/ 426482 h 1085187"/>
                <a:gd name="connsiteX44" fmla="*/ 166548 w 948234"/>
                <a:gd name="connsiteY44" fmla="*/ 425309 h 1085187"/>
                <a:gd name="connsiteX45" fmla="*/ 159477 w 948234"/>
                <a:gd name="connsiteY45" fmla="*/ 466425 h 1085187"/>
                <a:gd name="connsiteX46" fmla="*/ 151736 w 948234"/>
                <a:gd name="connsiteY46" fmla="*/ 550234 h 1085187"/>
                <a:gd name="connsiteX47" fmla="*/ 131965 w 948234"/>
                <a:gd name="connsiteY47" fmla="*/ 572384 h 1085187"/>
                <a:gd name="connsiteX48" fmla="*/ 154115 w 948234"/>
                <a:gd name="connsiteY48" fmla="*/ 602777 h 1085187"/>
                <a:gd name="connsiteX49" fmla="*/ 132837 w 948234"/>
                <a:gd name="connsiteY49" fmla="*/ 585888 h 1085187"/>
                <a:gd name="connsiteX50" fmla="*/ 145101 w 948234"/>
                <a:gd name="connsiteY50" fmla="*/ 604922 h 1085187"/>
                <a:gd name="connsiteX51" fmla="*/ 153043 w 948234"/>
                <a:gd name="connsiteY51" fmla="*/ 627106 h 1085187"/>
                <a:gd name="connsiteX52" fmla="*/ 137427 w 948234"/>
                <a:gd name="connsiteY52" fmla="*/ 619398 h 1085187"/>
                <a:gd name="connsiteX53" fmla="*/ 162191 w 948234"/>
                <a:gd name="connsiteY53" fmla="*/ 738191 h 1085187"/>
                <a:gd name="connsiteX54" fmla="*/ 232160 w 948234"/>
                <a:gd name="connsiteY54" fmla="*/ 847802 h 1085187"/>
                <a:gd name="connsiteX55" fmla="*/ 347334 w 948234"/>
                <a:gd name="connsiteY55" fmla="*/ 940357 h 1085187"/>
                <a:gd name="connsiteX56" fmla="*/ 440458 w 948234"/>
                <a:gd name="connsiteY56" fmla="*/ 978726 h 1085187"/>
                <a:gd name="connsiteX57" fmla="*/ 426183 w 948234"/>
                <a:gd name="connsiteY57" fmla="*/ 984154 h 1085187"/>
                <a:gd name="connsiteX58" fmla="*/ 489818 w 948234"/>
                <a:gd name="connsiteY58" fmla="*/ 997893 h 1085187"/>
                <a:gd name="connsiteX59" fmla="*/ 522893 w 948234"/>
                <a:gd name="connsiteY59" fmla="*/ 981105 h 1085187"/>
                <a:gd name="connsiteX60" fmla="*/ 515923 w 948234"/>
                <a:gd name="connsiteY60" fmla="*/ 1000072 h 1085187"/>
                <a:gd name="connsiteX61" fmla="*/ 655559 w 948234"/>
                <a:gd name="connsiteY61" fmla="*/ 1000340 h 1085187"/>
                <a:gd name="connsiteX62" fmla="*/ 752771 w 948234"/>
                <a:gd name="connsiteY62" fmla="*/ 973532 h 1085187"/>
                <a:gd name="connsiteX63" fmla="*/ 645271 w 948234"/>
                <a:gd name="connsiteY63" fmla="*/ 1016827 h 1085187"/>
                <a:gd name="connsiteX64" fmla="*/ 524233 w 948234"/>
                <a:gd name="connsiteY64" fmla="*/ 1024701 h 1085187"/>
                <a:gd name="connsiteX65" fmla="*/ 399811 w 948234"/>
                <a:gd name="connsiteY65" fmla="*/ 1001613 h 1085187"/>
                <a:gd name="connsiteX66" fmla="*/ 367138 w 948234"/>
                <a:gd name="connsiteY66" fmla="*/ 1000541 h 1085187"/>
                <a:gd name="connsiteX67" fmla="*/ 372064 w 948234"/>
                <a:gd name="connsiteY67" fmla="*/ 988578 h 1085187"/>
                <a:gd name="connsiteX68" fmla="*/ 312014 w 948234"/>
                <a:gd name="connsiteY68" fmla="*/ 961234 h 1085187"/>
                <a:gd name="connsiteX69" fmla="*/ 354338 w 948234"/>
                <a:gd name="connsiteY69" fmla="*/ 991895 h 1085187"/>
                <a:gd name="connsiteX70" fmla="*/ 290400 w 948234"/>
                <a:gd name="connsiteY70" fmla="*/ 957480 h 1085187"/>
                <a:gd name="connsiteX71" fmla="*/ 310305 w 948234"/>
                <a:gd name="connsiteY71" fmla="*/ 953191 h 1085187"/>
                <a:gd name="connsiteX72" fmla="*/ 265804 w 948234"/>
                <a:gd name="connsiteY72" fmla="*/ 929902 h 1085187"/>
                <a:gd name="connsiteX73" fmla="*/ 274517 w 948234"/>
                <a:gd name="connsiteY73" fmla="*/ 943875 h 1085187"/>
                <a:gd name="connsiteX74" fmla="*/ 234573 w 948234"/>
                <a:gd name="connsiteY74" fmla="*/ 918039 h 1085187"/>
                <a:gd name="connsiteX75" fmla="*/ 244894 w 948234"/>
                <a:gd name="connsiteY75" fmla="*/ 934359 h 1085187"/>
                <a:gd name="connsiteX76" fmla="*/ 216343 w 948234"/>
                <a:gd name="connsiteY76" fmla="*/ 930438 h 1085187"/>
                <a:gd name="connsiteX77" fmla="*/ 274316 w 948234"/>
                <a:gd name="connsiteY77" fmla="*/ 956174 h 1085187"/>
                <a:gd name="connsiteX78" fmla="*/ 327898 w 948234"/>
                <a:gd name="connsiteY78" fmla="*/ 995749 h 1085187"/>
                <a:gd name="connsiteX79" fmla="*/ 267044 w 948234"/>
                <a:gd name="connsiteY79" fmla="*/ 978994 h 1085187"/>
                <a:gd name="connsiteX80" fmla="*/ 280448 w 948234"/>
                <a:gd name="connsiteY80" fmla="*/ 976213 h 1085187"/>
                <a:gd name="connsiteX81" fmla="*/ 244190 w 948234"/>
                <a:gd name="connsiteY81" fmla="*/ 970114 h 1085187"/>
                <a:gd name="connsiteX82" fmla="*/ 280012 w 948234"/>
                <a:gd name="connsiteY82" fmla="*/ 990153 h 1085187"/>
                <a:gd name="connsiteX83" fmla="*/ 389825 w 948234"/>
                <a:gd name="connsiteY83" fmla="*/ 1041155 h 1085187"/>
                <a:gd name="connsiteX84" fmla="*/ 379872 w 948234"/>
                <a:gd name="connsiteY84" fmla="*/ 1048728 h 1085187"/>
                <a:gd name="connsiteX85" fmla="*/ 477855 w 948234"/>
                <a:gd name="connsiteY85" fmla="*/ 1078753 h 1085187"/>
                <a:gd name="connsiteX86" fmla="*/ 404502 w 948234"/>
                <a:gd name="connsiteY86" fmla="*/ 1066991 h 1085187"/>
                <a:gd name="connsiteX87" fmla="*/ 294623 w 948234"/>
                <a:gd name="connsiteY87" fmla="*/ 1025439 h 1085187"/>
                <a:gd name="connsiteX88" fmla="*/ 250959 w 948234"/>
                <a:gd name="connsiteY88" fmla="*/ 1005333 h 1085187"/>
                <a:gd name="connsiteX89" fmla="*/ 417705 w 948234"/>
                <a:gd name="connsiteY89" fmla="*/ 1085187 h 1085187"/>
                <a:gd name="connsiteX90" fmla="*/ 325988 w 948234"/>
                <a:gd name="connsiteY90" fmla="*/ 1065550 h 1085187"/>
                <a:gd name="connsiteX91" fmla="*/ 263056 w 948234"/>
                <a:gd name="connsiteY91" fmla="*/ 1036765 h 1085187"/>
                <a:gd name="connsiteX92" fmla="*/ 202135 w 948234"/>
                <a:gd name="connsiteY92" fmla="*/ 996017 h 1085187"/>
                <a:gd name="connsiteX93" fmla="*/ 177774 w 948234"/>
                <a:gd name="connsiteY93" fmla="*/ 982881 h 1085187"/>
                <a:gd name="connsiteX94" fmla="*/ 124794 w 948234"/>
                <a:gd name="connsiteY94" fmla="*/ 924942 h 1085187"/>
                <a:gd name="connsiteX95" fmla="*/ 114004 w 948234"/>
                <a:gd name="connsiteY95" fmla="*/ 899274 h 1085187"/>
                <a:gd name="connsiteX96" fmla="*/ 116819 w 948234"/>
                <a:gd name="connsiteY96" fmla="*/ 919782 h 1085187"/>
                <a:gd name="connsiteX97" fmla="*/ 55764 w 948234"/>
                <a:gd name="connsiteY97" fmla="*/ 819486 h 1085187"/>
                <a:gd name="connsiteX98" fmla="*/ 1444 w 948234"/>
                <a:gd name="connsiteY98" fmla="*/ 644263 h 1085187"/>
                <a:gd name="connsiteX99" fmla="*/ 9218 w 948234"/>
                <a:gd name="connsiteY99" fmla="*/ 474099 h 1085187"/>
                <a:gd name="connsiteX100" fmla="*/ 40148 w 948234"/>
                <a:gd name="connsiteY100" fmla="*/ 366164 h 1085187"/>
                <a:gd name="connsiteX101" fmla="*/ 28520 w 948234"/>
                <a:gd name="connsiteY101" fmla="*/ 366532 h 1085187"/>
                <a:gd name="connsiteX102" fmla="*/ 51675 w 948234"/>
                <a:gd name="connsiteY102" fmla="*/ 335669 h 1085187"/>
                <a:gd name="connsiteX103" fmla="*/ 55998 w 948234"/>
                <a:gd name="connsiteY103" fmla="*/ 289861 h 1085187"/>
                <a:gd name="connsiteX104" fmla="*/ 88536 w 948234"/>
                <a:gd name="connsiteY104" fmla="*/ 265701 h 1085187"/>
                <a:gd name="connsiteX105" fmla="*/ 118494 w 948234"/>
                <a:gd name="connsiteY105" fmla="*/ 222808 h 1085187"/>
                <a:gd name="connsiteX106" fmla="*/ 105224 w 948234"/>
                <a:gd name="connsiteY106" fmla="*/ 212487 h 1085187"/>
                <a:gd name="connsiteX107" fmla="*/ 161387 w 948234"/>
                <a:gd name="connsiteY107" fmla="*/ 162892 h 1085187"/>
                <a:gd name="connsiteX108" fmla="*/ 194495 w 948234"/>
                <a:gd name="connsiteY108" fmla="*/ 135916 h 1085187"/>
                <a:gd name="connsiteX109" fmla="*/ 202370 w 948234"/>
                <a:gd name="connsiteY109" fmla="*/ 114939 h 1085187"/>
                <a:gd name="connsiteX110" fmla="*/ 243721 w 948234"/>
                <a:gd name="connsiteY110" fmla="*/ 100731 h 1085187"/>
                <a:gd name="connsiteX111" fmla="*/ 240739 w 948234"/>
                <a:gd name="connsiteY111" fmla="*/ 115743 h 1085187"/>
                <a:gd name="connsiteX112" fmla="*/ 251663 w 948234"/>
                <a:gd name="connsiteY112" fmla="*/ 91482 h 1085187"/>
                <a:gd name="connsiteX113" fmla="*/ 272607 w 948234"/>
                <a:gd name="connsiteY113" fmla="*/ 74861 h 1085187"/>
                <a:gd name="connsiteX114" fmla="*/ 257360 w 948234"/>
                <a:gd name="connsiteY114" fmla="*/ 75666 h 1085187"/>
                <a:gd name="connsiteX115" fmla="*/ 275891 w 948234"/>
                <a:gd name="connsiteY115" fmla="*/ 65378 h 1085187"/>
                <a:gd name="connsiteX116" fmla="*/ 314494 w 948234"/>
                <a:gd name="connsiteY116" fmla="*/ 71745 h 1085187"/>
                <a:gd name="connsiteX117" fmla="*/ 370892 w 948234"/>
                <a:gd name="connsiteY117" fmla="*/ 45540 h 1085187"/>
                <a:gd name="connsiteX118" fmla="*/ 333494 w 948234"/>
                <a:gd name="connsiteY118" fmla="*/ 48657 h 1085187"/>
                <a:gd name="connsiteX119" fmla="*/ 384664 w 948234"/>
                <a:gd name="connsiteY119" fmla="*/ 37531 h 1085187"/>
                <a:gd name="connsiteX120" fmla="*/ 464719 w 948234"/>
                <a:gd name="connsiteY120" fmla="*/ 22050 h 1085187"/>
                <a:gd name="connsiteX121" fmla="*/ 445619 w 948234"/>
                <a:gd name="connsiteY121" fmla="*/ 13873 h 1085187"/>
                <a:gd name="connsiteX122" fmla="*/ 475945 w 948234"/>
                <a:gd name="connsiteY122" fmla="*/ 9617 h 1085187"/>
                <a:gd name="connsiteX123" fmla="*/ 470684 w 948234"/>
                <a:gd name="connsiteY123" fmla="*/ 24965 h 1085187"/>
                <a:gd name="connsiteX124" fmla="*/ 499670 w 948234"/>
                <a:gd name="connsiteY124" fmla="*/ 20676 h 1085187"/>
                <a:gd name="connsiteX125" fmla="*/ 497392 w 948234"/>
                <a:gd name="connsiteY125" fmla="*/ 0 h 1085187"/>
                <a:gd name="connsiteX126" fmla="*/ 270362 w 948234"/>
                <a:gd name="connsiteY126" fmla="*/ 81597 h 1085187"/>
                <a:gd name="connsiteX127" fmla="*/ 270630 w 948234"/>
                <a:gd name="connsiteY127" fmla="*/ 91449 h 1085187"/>
                <a:gd name="connsiteX128" fmla="*/ 296969 w 948234"/>
                <a:gd name="connsiteY128" fmla="*/ 82032 h 1085187"/>
                <a:gd name="connsiteX129" fmla="*/ 270362 w 948234"/>
                <a:gd name="connsiteY129" fmla="*/ 81597 h 1085187"/>
                <a:gd name="connsiteX130" fmla="*/ 210312 w 948234"/>
                <a:gd name="connsiteY130" fmla="*/ 114571 h 1085187"/>
                <a:gd name="connsiteX131" fmla="*/ 212222 w 948234"/>
                <a:gd name="connsiteY131" fmla="*/ 118893 h 1085187"/>
                <a:gd name="connsiteX132" fmla="*/ 210312 w 948234"/>
                <a:gd name="connsiteY132" fmla="*/ 114571 h 1085187"/>
                <a:gd name="connsiteX133" fmla="*/ 226396 w 948234"/>
                <a:gd name="connsiteY133" fmla="*/ 115241 h 1085187"/>
                <a:gd name="connsiteX134" fmla="*/ 233601 w 948234"/>
                <a:gd name="connsiteY134" fmla="*/ 120468 h 1085187"/>
                <a:gd name="connsiteX135" fmla="*/ 226396 w 948234"/>
                <a:gd name="connsiteY135" fmla="*/ 115241 h 1085187"/>
                <a:gd name="connsiteX136" fmla="*/ 530667 w 948234"/>
                <a:gd name="connsiteY136" fmla="*/ 134107 h 1085187"/>
                <a:gd name="connsiteX137" fmla="*/ 527919 w 948234"/>
                <a:gd name="connsiteY137" fmla="*/ 137894 h 1085187"/>
                <a:gd name="connsiteX138" fmla="*/ 530667 w 948234"/>
                <a:gd name="connsiteY138" fmla="*/ 134107 h 1085187"/>
                <a:gd name="connsiteX139" fmla="*/ 470416 w 948234"/>
                <a:gd name="connsiteY139" fmla="*/ 142317 h 1085187"/>
                <a:gd name="connsiteX140" fmla="*/ 470416 w 948234"/>
                <a:gd name="connsiteY140" fmla="*/ 142317 h 1085187"/>
                <a:gd name="connsiteX141" fmla="*/ 238091 w 948234"/>
                <a:gd name="connsiteY141" fmla="*/ 195397 h 1085187"/>
                <a:gd name="connsiteX142" fmla="*/ 262721 w 948234"/>
                <a:gd name="connsiteY142" fmla="*/ 169426 h 1085187"/>
                <a:gd name="connsiteX143" fmla="*/ 238091 w 948234"/>
                <a:gd name="connsiteY143" fmla="*/ 195397 h 1085187"/>
                <a:gd name="connsiteX144" fmla="*/ 202370 w 948234"/>
                <a:gd name="connsiteY144" fmla="*/ 188427 h 1085187"/>
                <a:gd name="connsiteX145" fmla="*/ 202370 w 948234"/>
                <a:gd name="connsiteY145" fmla="*/ 188427 h 1085187"/>
                <a:gd name="connsiteX146" fmla="*/ 121946 w 948234"/>
                <a:gd name="connsiteY146" fmla="*/ 198480 h 1085187"/>
                <a:gd name="connsiteX147" fmla="*/ 121946 w 948234"/>
                <a:gd name="connsiteY147" fmla="*/ 198480 h 1085187"/>
                <a:gd name="connsiteX148" fmla="*/ 135350 w 948234"/>
                <a:gd name="connsiteY148" fmla="*/ 198480 h 1085187"/>
                <a:gd name="connsiteX149" fmla="*/ 135350 w 948234"/>
                <a:gd name="connsiteY149" fmla="*/ 198480 h 1085187"/>
                <a:gd name="connsiteX150" fmla="*/ 191244 w 948234"/>
                <a:gd name="connsiteY150" fmla="*/ 197776 h 1085187"/>
                <a:gd name="connsiteX151" fmla="*/ 180722 w 948234"/>
                <a:gd name="connsiteY151" fmla="*/ 225154 h 1085187"/>
                <a:gd name="connsiteX152" fmla="*/ 198751 w 948234"/>
                <a:gd name="connsiteY152" fmla="*/ 201495 h 1085187"/>
                <a:gd name="connsiteX153" fmla="*/ 191244 w 948234"/>
                <a:gd name="connsiteY153" fmla="*/ 197776 h 1085187"/>
                <a:gd name="connsiteX154" fmla="*/ 214534 w 948234"/>
                <a:gd name="connsiteY154" fmla="*/ 210744 h 1085187"/>
                <a:gd name="connsiteX155" fmla="*/ 209440 w 948234"/>
                <a:gd name="connsiteY155" fmla="*/ 238691 h 1085187"/>
                <a:gd name="connsiteX156" fmla="*/ 180186 w 948234"/>
                <a:gd name="connsiteY156" fmla="*/ 246399 h 1085187"/>
                <a:gd name="connsiteX157" fmla="*/ 146844 w 948234"/>
                <a:gd name="connsiteY157" fmla="*/ 296932 h 1085187"/>
                <a:gd name="connsiteX158" fmla="*/ 137830 w 948234"/>
                <a:gd name="connsiteY158" fmla="*/ 329303 h 1085187"/>
                <a:gd name="connsiteX159" fmla="*/ 140376 w 948234"/>
                <a:gd name="connsiteY159" fmla="*/ 373234 h 1085187"/>
                <a:gd name="connsiteX160" fmla="*/ 171038 w 948234"/>
                <a:gd name="connsiteY160" fmla="*/ 330107 h 1085187"/>
                <a:gd name="connsiteX161" fmla="*/ 151535 w 948234"/>
                <a:gd name="connsiteY161" fmla="*/ 332955 h 1085187"/>
                <a:gd name="connsiteX162" fmla="*/ 174121 w 948234"/>
                <a:gd name="connsiteY162" fmla="*/ 312246 h 1085187"/>
                <a:gd name="connsiteX163" fmla="*/ 214735 w 948234"/>
                <a:gd name="connsiteY163" fmla="*/ 247873 h 1085187"/>
                <a:gd name="connsiteX164" fmla="*/ 214266 w 948234"/>
                <a:gd name="connsiteY164" fmla="*/ 263757 h 1085187"/>
                <a:gd name="connsiteX165" fmla="*/ 245464 w 948234"/>
                <a:gd name="connsiteY165" fmla="*/ 200423 h 1085187"/>
                <a:gd name="connsiteX166" fmla="*/ 214534 w 948234"/>
                <a:gd name="connsiteY166" fmla="*/ 210744 h 1085187"/>
                <a:gd name="connsiteX167" fmla="*/ 155389 w 948234"/>
                <a:gd name="connsiteY167" fmla="*/ 245226 h 1085187"/>
                <a:gd name="connsiteX168" fmla="*/ 155288 w 948234"/>
                <a:gd name="connsiteY168" fmla="*/ 252029 h 1085187"/>
                <a:gd name="connsiteX169" fmla="*/ 155389 w 948234"/>
                <a:gd name="connsiteY169" fmla="*/ 245226 h 1085187"/>
                <a:gd name="connsiteX170" fmla="*/ 62432 w 948234"/>
                <a:gd name="connsiteY170" fmla="*/ 295625 h 1085187"/>
                <a:gd name="connsiteX171" fmla="*/ 67291 w 948234"/>
                <a:gd name="connsiteY171" fmla="*/ 300484 h 1085187"/>
                <a:gd name="connsiteX172" fmla="*/ 62432 w 948234"/>
                <a:gd name="connsiteY172" fmla="*/ 295625 h 1085187"/>
                <a:gd name="connsiteX173" fmla="*/ 108408 w 948234"/>
                <a:gd name="connsiteY173" fmla="*/ 333759 h 1085187"/>
                <a:gd name="connsiteX174" fmla="*/ 108408 w 948234"/>
                <a:gd name="connsiteY174" fmla="*/ 333759 h 1085187"/>
                <a:gd name="connsiteX175" fmla="*/ 138433 w 948234"/>
                <a:gd name="connsiteY175" fmla="*/ 379936 h 1085187"/>
                <a:gd name="connsiteX176" fmla="*/ 137897 w 948234"/>
                <a:gd name="connsiteY176" fmla="*/ 387911 h 1085187"/>
                <a:gd name="connsiteX177" fmla="*/ 138433 w 948234"/>
                <a:gd name="connsiteY177" fmla="*/ 379936 h 1085187"/>
                <a:gd name="connsiteX178" fmla="*/ 165174 w 948234"/>
                <a:gd name="connsiteY178" fmla="*/ 402689 h 1085187"/>
                <a:gd name="connsiteX179" fmla="*/ 175595 w 948234"/>
                <a:gd name="connsiteY179" fmla="*/ 401986 h 1085187"/>
                <a:gd name="connsiteX180" fmla="*/ 170870 w 948234"/>
                <a:gd name="connsiteY180" fmla="*/ 384694 h 1085187"/>
                <a:gd name="connsiteX181" fmla="*/ 165174 w 948234"/>
                <a:gd name="connsiteY181" fmla="*/ 402689 h 1085187"/>
                <a:gd name="connsiteX182" fmla="*/ 116350 w 948234"/>
                <a:gd name="connsiteY182" fmla="*/ 437339 h 1085187"/>
                <a:gd name="connsiteX183" fmla="*/ 125833 w 948234"/>
                <a:gd name="connsiteY183" fmla="*/ 412307 h 1085187"/>
                <a:gd name="connsiteX184" fmla="*/ 114239 w 948234"/>
                <a:gd name="connsiteY184" fmla="*/ 425845 h 1085187"/>
                <a:gd name="connsiteX185" fmla="*/ 123219 w 948234"/>
                <a:gd name="connsiteY185" fmla="*/ 393441 h 1085187"/>
                <a:gd name="connsiteX186" fmla="*/ 116350 w 948234"/>
                <a:gd name="connsiteY186" fmla="*/ 437339 h 1085187"/>
                <a:gd name="connsiteX187" fmla="*/ 103348 w 948234"/>
                <a:gd name="connsiteY187" fmla="*/ 427219 h 1085187"/>
                <a:gd name="connsiteX188" fmla="*/ 94032 w 948234"/>
                <a:gd name="connsiteY188" fmla="*/ 455769 h 1085187"/>
                <a:gd name="connsiteX189" fmla="*/ 110016 w 948234"/>
                <a:gd name="connsiteY189" fmla="*/ 464314 h 1085187"/>
                <a:gd name="connsiteX190" fmla="*/ 103348 w 948234"/>
                <a:gd name="connsiteY190" fmla="*/ 427219 h 1085187"/>
                <a:gd name="connsiteX191" fmla="*/ 152540 w 948234"/>
                <a:gd name="connsiteY191" fmla="*/ 437640 h 1085187"/>
                <a:gd name="connsiteX192" fmla="*/ 159377 w 948234"/>
                <a:gd name="connsiteY192" fmla="*/ 442064 h 1085187"/>
                <a:gd name="connsiteX193" fmla="*/ 152540 w 948234"/>
                <a:gd name="connsiteY193" fmla="*/ 437640 h 1085187"/>
                <a:gd name="connsiteX194" fmla="*/ 95406 w 948234"/>
                <a:gd name="connsiteY194" fmla="*/ 465688 h 1085187"/>
                <a:gd name="connsiteX195" fmla="*/ 85889 w 948234"/>
                <a:gd name="connsiteY195" fmla="*/ 499299 h 1085187"/>
                <a:gd name="connsiteX196" fmla="*/ 99494 w 948234"/>
                <a:gd name="connsiteY196" fmla="*/ 499198 h 1085187"/>
                <a:gd name="connsiteX197" fmla="*/ 104085 w 948234"/>
                <a:gd name="connsiteY197" fmla="*/ 473496 h 1085187"/>
                <a:gd name="connsiteX198" fmla="*/ 95406 w 948234"/>
                <a:gd name="connsiteY198" fmla="*/ 465688 h 1085187"/>
                <a:gd name="connsiteX199" fmla="*/ 38171 w 948234"/>
                <a:gd name="connsiteY199" fmla="*/ 479963 h 1085187"/>
                <a:gd name="connsiteX200" fmla="*/ 38171 w 948234"/>
                <a:gd name="connsiteY200" fmla="*/ 479963 h 1085187"/>
                <a:gd name="connsiteX201" fmla="*/ 37903 w 948234"/>
                <a:gd name="connsiteY201" fmla="*/ 500572 h 1085187"/>
                <a:gd name="connsiteX202" fmla="*/ 37367 w 948234"/>
                <a:gd name="connsiteY202" fmla="*/ 508547 h 1085187"/>
                <a:gd name="connsiteX203" fmla="*/ 37903 w 948234"/>
                <a:gd name="connsiteY203" fmla="*/ 500572 h 1085187"/>
                <a:gd name="connsiteX204" fmla="*/ 85152 w 948234"/>
                <a:gd name="connsiteY204" fmla="*/ 511630 h 1085187"/>
                <a:gd name="connsiteX205" fmla="*/ 86894 w 948234"/>
                <a:gd name="connsiteY205" fmla="*/ 522286 h 1085187"/>
                <a:gd name="connsiteX206" fmla="*/ 85152 w 948234"/>
                <a:gd name="connsiteY206" fmla="*/ 511630 h 1085187"/>
                <a:gd name="connsiteX207" fmla="*/ 132803 w 948234"/>
                <a:gd name="connsiteY207" fmla="*/ 530195 h 1085187"/>
                <a:gd name="connsiteX208" fmla="*/ 137662 w 948234"/>
                <a:gd name="connsiteY208" fmla="*/ 535054 h 1085187"/>
                <a:gd name="connsiteX209" fmla="*/ 132803 w 948234"/>
                <a:gd name="connsiteY209" fmla="*/ 530195 h 1085187"/>
                <a:gd name="connsiteX210" fmla="*/ 142420 w 948234"/>
                <a:gd name="connsiteY210" fmla="*/ 534853 h 1085187"/>
                <a:gd name="connsiteX211" fmla="*/ 147313 w 948234"/>
                <a:gd name="connsiteY211" fmla="*/ 541287 h 1085187"/>
                <a:gd name="connsiteX212" fmla="*/ 142420 w 948234"/>
                <a:gd name="connsiteY212" fmla="*/ 534853 h 1085187"/>
                <a:gd name="connsiteX213" fmla="*/ 81767 w 948234"/>
                <a:gd name="connsiteY213" fmla="*/ 533814 h 1085187"/>
                <a:gd name="connsiteX214" fmla="*/ 83208 w 948234"/>
                <a:gd name="connsiteY214" fmla="*/ 584649 h 1085187"/>
                <a:gd name="connsiteX215" fmla="*/ 85889 w 948234"/>
                <a:gd name="connsiteY215" fmla="*/ 550167 h 1085187"/>
                <a:gd name="connsiteX216" fmla="*/ 97182 w 948234"/>
                <a:gd name="connsiteY216" fmla="*/ 554959 h 1085187"/>
                <a:gd name="connsiteX217" fmla="*/ 81767 w 948234"/>
                <a:gd name="connsiteY217" fmla="*/ 533814 h 1085187"/>
                <a:gd name="connsiteX218" fmla="*/ 28151 w 948234"/>
                <a:gd name="connsiteY218" fmla="*/ 561460 h 1085187"/>
                <a:gd name="connsiteX219" fmla="*/ 28151 w 948234"/>
                <a:gd name="connsiteY219" fmla="*/ 571647 h 1085187"/>
                <a:gd name="connsiteX220" fmla="*/ 28151 w 948234"/>
                <a:gd name="connsiteY220" fmla="*/ 561460 h 1085187"/>
                <a:gd name="connsiteX221" fmla="*/ 77076 w 948234"/>
                <a:gd name="connsiteY221" fmla="*/ 604688 h 1085187"/>
                <a:gd name="connsiteX222" fmla="*/ 87866 w 948234"/>
                <a:gd name="connsiteY222" fmla="*/ 622682 h 1085187"/>
                <a:gd name="connsiteX223" fmla="*/ 77076 w 948234"/>
                <a:gd name="connsiteY223" fmla="*/ 604688 h 1085187"/>
                <a:gd name="connsiteX224" fmla="*/ 76607 w 948234"/>
                <a:gd name="connsiteY224" fmla="*/ 633607 h 1085187"/>
                <a:gd name="connsiteX225" fmla="*/ 90949 w 948234"/>
                <a:gd name="connsiteY225" fmla="*/ 655388 h 1085187"/>
                <a:gd name="connsiteX226" fmla="*/ 88235 w 948234"/>
                <a:gd name="connsiteY226" fmla="*/ 633808 h 1085187"/>
                <a:gd name="connsiteX227" fmla="*/ 76607 w 948234"/>
                <a:gd name="connsiteY227" fmla="*/ 633607 h 1085187"/>
                <a:gd name="connsiteX228" fmla="*/ 90011 w 948234"/>
                <a:gd name="connsiteY228" fmla="*/ 693858 h 1085187"/>
                <a:gd name="connsiteX229" fmla="*/ 100634 w 948234"/>
                <a:gd name="connsiteY229" fmla="*/ 696371 h 1085187"/>
                <a:gd name="connsiteX230" fmla="*/ 92290 w 948234"/>
                <a:gd name="connsiteY230" fmla="*/ 665073 h 1085187"/>
                <a:gd name="connsiteX231" fmla="*/ 90011 w 948234"/>
                <a:gd name="connsiteY231" fmla="*/ 693858 h 1085187"/>
                <a:gd name="connsiteX232" fmla="*/ 101806 w 948234"/>
                <a:gd name="connsiteY232" fmla="*/ 722040 h 1085187"/>
                <a:gd name="connsiteX233" fmla="*/ 101806 w 948234"/>
                <a:gd name="connsiteY233" fmla="*/ 722040 h 1085187"/>
                <a:gd name="connsiteX234" fmla="*/ 80360 w 948234"/>
                <a:gd name="connsiteY234" fmla="*/ 721671 h 1085187"/>
                <a:gd name="connsiteX235" fmla="*/ 101706 w 948234"/>
                <a:gd name="connsiteY235" fmla="*/ 770696 h 1085187"/>
                <a:gd name="connsiteX236" fmla="*/ 169061 w 948234"/>
                <a:gd name="connsiteY236" fmla="*/ 874878 h 1085187"/>
                <a:gd name="connsiteX237" fmla="*/ 106598 w 948234"/>
                <a:gd name="connsiteY237" fmla="*/ 768920 h 1085187"/>
                <a:gd name="connsiteX238" fmla="*/ 80360 w 948234"/>
                <a:gd name="connsiteY238" fmla="*/ 721671 h 1085187"/>
                <a:gd name="connsiteX239" fmla="*/ 113736 w 948234"/>
                <a:gd name="connsiteY239" fmla="*/ 739130 h 1085187"/>
                <a:gd name="connsiteX240" fmla="*/ 119868 w 948234"/>
                <a:gd name="connsiteY240" fmla="*/ 751729 h 1085187"/>
                <a:gd name="connsiteX241" fmla="*/ 113736 w 948234"/>
                <a:gd name="connsiteY241" fmla="*/ 739130 h 1085187"/>
                <a:gd name="connsiteX242" fmla="*/ 119332 w 948234"/>
                <a:gd name="connsiteY242" fmla="*/ 756320 h 1085187"/>
                <a:gd name="connsiteX243" fmla="*/ 114138 w 948234"/>
                <a:gd name="connsiteY243" fmla="*/ 771333 h 1085187"/>
                <a:gd name="connsiteX244" fmla="*/ 135920 w 948234"/>
                <a:gd name="connsiteY244" fmla="*/ 778504 h 1085187"/>
                <a:gd name="connsiteX245" fmla="*/ 119332 w 948234"/>
                <a:gd name="connsiteY245" fmla="*/ 756320 h 1085187"/>
                <a:gd name="connsiteX246" fmla="*/ 140410 w 948234"/>
                <a:gd name="connsiteY246" fmla="*/ 771467 h 1085187"/>
                <a:gd name="connsiteX247" fmla="*/ 147246 w 948234"/>
                <a:gd name="connsiteY247" fmla="*/ 775890 h 1085187"/>
                <a:gd name="connsiteX248" fmla="*/ 140410 w 948234"/>
                <a:gd name="connsiteY248" fmla="*/ 771467 h 1085187"/>
                <a:gd name="connsiteX249" fmla="*/ 123286 w 948234"/>
                <a:gd name="connsiteY249" fmla="*/ 788188 h 1085187"/>
                <a:gd name="connsiteX250" fmla="*/ 166983 w 948234"/>
                <a:gd name="connsiteY250" fmla="*/ 853432 h 1085187"/>
                <a:gd name="connsiteX251" fmla="*/ 216846 w 948234"/>
                <a:gd name="connsiteY251" fmla="*/ 901351 h 1085187"/>
                <a:gd name="connsiteX252" fmla="*/ 164939 w 948234"/>
                <a:gd name="connsiteY252" fmla="*/ 837481 h 1085187"/>
                <a:gd name="connsiteX253" fmla="*/ 123286 w 948234"/>
                <a:gd name="connsiteY253" fmla="*/ 788188 h 1085187"/>
                <a:gd name="connsiteX254" fmla="*/ 150429 w 948234"/>
                <a:gd name="connsiteY254" fmla="*/ 788858 h 1085187"/>
                <a:gd name="connsiteX255" fmla="*/ 157131 w 948234"/>
                <a:gd name="connsiteY255" fmla="*/ 795560 h 1085187"/>
                <a:gd name="connsiteX256" fmla="*/ 150429 w 948234"/>
                <a:gd name="connsiteY256" fmla="*/ 788858 h 1085187"/>
                <a:gd name="connsiteX257" fmla="*/ 166983 w 948234"/>
                <a:gd name="connsiteY257" fmla="*/ 822569 h 1085187"/>
                <a:gd name="connsiteX258" fmla="*/ 173015 w 948234"/>
                <a:gd name="connsiteY258" fmla="*/ 829941 h 1085187"/>
                <a:gd name="connsiteX259" fmla="*/ 166983 w 948234"/>
                <a:gd name="connsiteY259" fmla="*/ 822569 h 1085187"/>
                <a:gd name="connsiteX260" fmla="*/ 177539 w 948234"/>
                <a:gd name="connsiteY260" fmla="*/ 833561 h 1085187"/>
                <a:gd name="connsiteX261" fmla="*/ 191043 w 948234"/>
                <a:gd name="connsiteY261" fmla="*/ 846864 h 1085187"/>
                <a:gd name="connsiteX262" fmla="*/ 190541 w 948234"/>
                <a:gd name="connsiteY262" fmla="*/ 831986 h 1085187"/>
                <a:gd name="connsiteX263" fmla="*/ 177539 w 948234"/>
                <a:gd name="connsiteY263" fmla="*/ 833561 h 1085187"/>
                <a:gd name="connsiteX264" fmla="*/ 136154 w 948234"/>
                <a:gd name="connsiteY264" fmla="*/ 855242 h 1085187"/>
                <a:gd name="connsiteX265" fmla="*/ 141013 w 948234"/>
                <a:gd name="connsiteY265" fmla="*/ 860100 h 1085187"/>
                <a:gd name="connsiteX266" fmla="*/ 136154 w 948234"/>
                <a:gd name="connsiteY266" fmla="*/ 855242 h 1085187"/>
                <a:gd name="connsiteX267" fmla="*/ 141315 w 948234"/>
                <a:gd name="connsiteY267" fmla="*/ 863385 h 1085187"/>
                <a:gd name="connsiteX268" fmla="*/ 174724 w 948234"/>
                <a:gd name="connsiteY268" fmla="*/ 902926 h 1085187"/>
                <a:gd name="connsiteX269" fmla="*/ 141315 w 948234"/>
                <a:gd name="connsiteY269" fmla="*/ 863385 h 1085187"/>
                <a:gd name="connsiteX270" fmla="*/ 172713 w 948234"/>
                <a:gd name="connsiteY270" fmla="*/ 879603 h 1085187"/>
                <a:gd name="connsiteX271" fmla="*/ 189770 w 948234"/>
                <a:gd name="connsiteY271" fmla="*/ 897866 h 1085187"/>
                <a:gd name="connsiteX272" fmla="*/ 172713 w 948234"/>
                <a:gd name="connsiteY272" fmla="*/ 879603 h 1085187"/>
                <a:gd name="connsiteX273" fmla="*/ 144364 w 948234"/>
                <a:gd name="connsiteY273" fmla="*/ 890259 h 1085187"/>
                <a:gd name="connsiteX274" fmla="*/ 171842 w 948234"/>
                <a:gd name="connsiteY274" fmla="*/ 919648 h 1085187"/>
                <a:gd name="connsiteX275" fmla="*/ 144364 w 948234"/>
                <a:gd name="connsiteY275" fmla="*/ 890259 h 1085187"/>
                <a:gd name="connsiteX276" fmla="*/ 222844 w 948234"/>
                <a:gd name="connsiteY276" fmla="*/ 906813 h 1085187"/>
                <a:gd name="connsiteX277" fmla="*/ 227737 w 948234"/>
                <a:gd name="connsiteY277" fmla="*/ 913247 h 1085187"/>
                <a:gd name="connsiteX278" fmla="*/ 222844 w 948234"/>
                <a:gd name="connsiteY278" fmla="*/ 906813 h 1085187"/>
                <a:gd name="connsiteX279" fmla="*/ 262889 w 948234"/>
                <a:gd name="connsiteY279" fmla="*/ 912745 h 1085187"/>
                <a:gd name="connsiteX280" fmla="*/ 269758 w 948234"/>
                <a:gd name="connsiteY280" fmla="*/ 919480 h 1085187"/>
                <a:gd name="connsiteX281" fmla="*/ 262889 w 948234"/>
                <a:gd name="connsiteY281" fmla="*/ 912745 h 1085187"/>
                <a:gd name="connsiteX282" fmla="*/ 204816 w 948234"/>
                <a:gd name="connsiteY282" fmla="*/ 916062 h 1085187"/>
                <a:gd name="connsiteX283" fmla="*/ 215975 w 948234"/>
                <a:gd name="connsiteY283" fmla="*/ 919112 h 1085187"/>
                <a:gd name="connsiteX284" fmla="*/ 204816 w 948234"/>
                <a:gd name="connsiteY284" fmla="*/ 916062 h 1085187"/>
                <a:gd name="connsiteX285" fmla="*/ 202973 w 948234"/>
                <a:gd name="connsiteY285" fmla="*/ 930672 h 1085187"/>
                <a:gd name="connsiteX286" fmla="*/ 209675 w 948234"/>
                <a:gd name="connsiteY286" fmla="*/ 937374 h 1085187"/>
                <a:gd name="connsiteX287" fmla="*/ 202973 w 948234"/>
                <a:gd name="connsiteY287" fmla="*/ 930672 h 1085187"/>
                <a:gd name="connsiteX288" fmla="*/ 222911 w 948234"/>
                <a:gd name="connsiteY288" fmla="*/ 950343 h 1085187"/>
                <a:gd name="connsiteX289" fmla="*/ 229747 w 948234"/>
                <a:gd name="connsiteY289" fmla="*/ 954766 h 1085187"/>
                <a:gd name="connsiteX290" fmla="*/ 222911 w 948234"/>
                <a:gd name="connsiteY290" fmla="*/ 950343 h 1085187"/>
                <a:gd name="connsiteX291" fmla="*/ 209910 w 948234"/>
                <a:gd name="connsiteY291" fmla="*/ 957782 h 1085187"/>
                <a:gd name="connsiteX292" fmla="*/ 219426 w 948234"/>
                <a:gd name="connsiteY292" fmla="*/ 967299 h 1085187"/>
                <a:gd name="connsiteX293" fmla="*/ 209910 w 948234"/>
                <a:gd name="connsiteY293" fmla="*/ 957782 h 1085187"/>
                <a:gd name="connsiteX294" fmla="*/ 203308 w 948234"/>
                <a:gd name="connsiteY294" fmla="*/ 968371 h 1085187"/>
                <a:gd name="connsiteX295" fmla="*/ 227167 w 948234"/>
                <a:gd name="connsiteY295" fmla="*/ 989282 h 1085187"/>
                <a:gd name="connsiteX296" fmla="*/ 203308 w 948234"/>
                <a:gd name="connsiteY296" fmla="*/ 968371 h 1085187"/>
                <a:gd name="connsiteX297" fmla="*/ 231289 w 948234"/>
                <a:gd name="connsiteY297" fmla="*/ 975207 h 1085187"/>
                <a:gd name="connsiteX298" fmla="*/ 266307 w 948234"/>
                <a:gd name="connsiteY298" fmla="*/ 1003255 h 1085187"/>
                <a:gd name="connsiteX299" fmla="*/ 231289 w 948234"/>
                <a:gd name="connsiteY299" fmla="*/ 975207 h 1085187"/>
                <a:gd name="connsiteX300" fmla="*/ 271233 w 948234"/>
                <a:gd name="connsiteY300" fmla="*/ 1003590 h 1085187"/>
                <a:gd name="connsiteX301" fmla="*/ 279878 w 948234"/>
                <a:gd name="connsiteY301" fmla="*/ 1010828 h 1085187"/>
                <a:gd name="connsiteX302" fmla="*/ 271233 w 948234"/>
                <a:gd name="connsiteY302" fmla="*/ 1003590 h 1085187"/>
                <a:gd name="connsiteX303" fmla="*/ 466529 w 948234"/>
                <a:gd name="connsiteY303" fmla="*/ 1012973 h 1085187"/>
                <a:gd name="connsiteX304" fmla="*/ 476649 w 948234"/>
                <a:gd name="connsiteY304" fmla="*/ 1012973 h 1085187"/>
                <a:gd name="connsiteX305" fmla="*/ 466529 w 948234"/>
                <a:gd name="connsiteY305" fmla="*/ 1012973 h 1085187"/>
                <a:gd name="connsiteX306" fmla="*/ 329942 w 948234"/>
                <a:gd name="connsiteY306" fmla="*/ 1026578 h 1085187"/>
                <a:gd name="connsiteX307" fmla="*/ 360671 w 948234"/>
                <a:gd name="connsiteY307" fmla="*/ 1035592 h 1085187"/>
                <a:gd name="connsiteX308" fmla="*/ 329942 w 948234"/>
                <a:gd name="connsiteY308" fmla="*/ 1026578 h 10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948234" h="1085187">
                  <a:moveTo>
                    <a:pt x="497392" y="0"/>
                  </a:moveTo>
                  <a:cubicBezTo>
                    <a:pt x="498665" y="536"/>
                    <a:pt x="501212" y="1642"/>
                    <a:pt x="502485" y="2212"/>
                  </a:cubicBezTo>
                  <a:cubicBezTo>
                    <a:pt x="506774" y="7439"/>
                    <a:pt x="510930" y="13940"/>
                    <a:pt x="518101" y="15348"/>
                  </a:cubicBezTo>
                  <a:cubicBezTo>
                    <a:pt x="559988" y="21714"/>
                    <a:pt x="602345" y="15147"/>
                    <a:pt x="644299" y="20374"/>
                  </a:cubicBezTo>
                  <a:cubicBezTo>
                    <a:pt x="653950" y="22418"/>
                    <a:pt x="662629" y="17191"/>
                    <a:pt x="671107" y="13471"/>
                  </a:cubicBezTo>
                  <a:cubicBezTo>
                    <a:pt x="674559" y="17325"/>
                    <a:pt x="677943" y="21245"/>
                    <a:pt x="681428" y="25166"/>
                  </a:cubicBezTo>
                  <a:cubicBezTo>
                    <a:pt x="703646" y="23893"/>
                    <a:pt x="722947" y="36761"/>
                    <a:pt x="744494" y="39542"/>
                  </a:cubicBezTo>
                  <a:cubicBezTo>
                    <a:pt x="774285" y="44200"/>
                    <a:pt x="802768" y="54420"/>
                    <a:pt x="831218" y="64071"/>
                  </a:cubicBezTo>
                  <a:cubicBezTo>
                    <a:pt x="834804" y="59112"/>
                    <a:pt x="838389" y="54152"/>
                    <a:pt x="842075" y="49226"/>
                  </a:cubicBezTo>
                  <a:cubicBezTo>
                    <a:pt x="852028" y="60519"/>
                    <a:pt x="861779" y="72080"/>
                    <a:pt x="871899" y="83306"/>
                  </a:cubicBezTo>
                  <a:cubicBezTo>
                    <a:pt x="883728" y="81094"/>
                    <a:pt x="896395" y="78681"/>
                    <a:pt x="907956" y="83440"/>
                  </a:cubicBezTo>
                  <a:cubicBezTo>
                    <a:pt x="923907" y="90578"/>
                    <a:pt x="922935" y="110449"/>
                    <a:pt x="929168" y="124355"/>
                  </a:cubicBezTo>
                  <a:cubicBezTo>
                    <a:pt x="934730" y="141546"/>
                    <a:pt x="940025" y="159038"/>
                    <a:pt x="948235" y="175257"/>
                  </a:cubicBezTo>
                  <a:cubicBezTo>
                    <a:pt x="943309" y="182998"/>
                    <a:pt x="938282" y="190672"/>
                    <a:pt x="933356" y="198413"/>
                  </a:cubicBezTo>
                  <a:cubicBezTo>
                    <a:pt x="937042" y="208734"/>
                    <a:pt x="941935" y="219122"/>
                    <a:pt x="941365" y="230314"/>
                  </a:cubicBezTo>
                  <a:cubicBezTo>
                    <a:pt x="938953" y="260540"/>
                    <a:pt x="935836" y="294486"/>
                    <a:pt x="913518" y="317440"/>
                  </a:cubicBezTo>
                  <a:cubicBezTo>
                    <a:pt x="909229" y="305846"/>
                    <a:pt x="905577" y="294050"/>
                    <a:pt x="901857" y="282322"/>
                  </a:cubicBezTo>
                  <a:cubicBezTo>
                    <a:pt x="894585" y="288487"/>
                    <a:pt x="887984" y="301824"/>
                    <a:pt x="876691" y="297535"/>
                  </a:cubicBezTo>
                  <a:cubicBezTo>
                    <a:pt x="855111" y="278602"/>
                    <a:pt x="839797" y="253905"/>
                    <a:pt x="818853" y="234335"/>
                  </a:cubicBezTo>
                  <a:cubicBezTo>
                    <a:pt x="795128" y="209437"/>
                    <a:pt x="763461" y="194961"/>
                    <a:pt x="736552" y="174218"/>
                  </a:cubicBezTo>
                  <a:cubicBezTo>
                    <a:pt x="716647" y="179547"/>
                    <a:pt x="700362" y="164970"/>
                    <a:pt x="682434" y="159441"/>
                  </a:cubicBezTo>
                  <a:cubicBezTo>
                    <a:pt x="663299" y="156693"/>
                    <a:pt x="643562" y="155989"/>
                    <a:pt x="625098" y="149924"/>
                  </a:cubicBezTo>
                  <a:cubicBezTo>
                    <a:pt x="613035" y="146037"/>
                    <a:pt x="603049" y="136419"/>
                    <a:pt x="590214" y="134878"/>
                  </a:cubicBezTo>
                  <a:cubicBezTo>
                    <a:pt x="582239" y="137223"/>
                    <a:pt x="575135" y="142082"/>
                    <a:pt x="567562" y="145299"/>
                  </a:cubicBezTo>
                  <a:cubicBezTo>
                    <a:pt x="569572" y="141982"/>
                    <a:pt x="571583" y="138731"/>
                    <a:pt x="573627" y="135481"/>
                  </a:cubicBezTo>
                  <a:cubicBezTo>
                    <a:pt x="553655" y="134576"/>
                    <a:pt x="535694" y="143054"/>
                    <a:pt x="517397" y="149388"/>
                  </a:cubicBezTo>
                  <a:cubicBezTo>
                    <a:pt x="519575" y="144663"/>
                    <a:pt x="521787" y="140038"/>
                    <a:pt x="523999" y="135380"/>
                  </a:cubicBezTo>
                  <a:cubicBezTo>
                    <a:pt x="496018" y="149723"/>
                    <a:pt x="465926" y="158770"/>
                    <a:pt x="435867" y="167416"/>
                  </a:cubicBezTo>
                  <a:cubicBezTo>
                    <a:pt x="443206" y="160077"/>
                    <a:pt x="450344" y="152470"/>
                    <a:pt x="455605" y="143456"/>
                  </a:cubicBezTo>
                  <a:cubicBezTo>
                    <a:pt x="429903" y="148215"/>
                    <a:pt x="414521" y="171102"/>
                    <a:pt x="391467" y="180954"/>
                  </a:cubicBezTo>
                  <a:cubicBezTo>
                    <a:pt x="386641" y="184271"/>
                    <a:pt x="384262" y="190035"/>
                    <a:pt x="380810" y="194626"/>
                  </a:cubicBezTo>
                  <a:cubicBezTo>
                    <a:pt x="377727" y="188963"/>
                    <a:pt x="374745" y="183266"/>
                    <a:pt x="371897" y="177536"/>
                  </a:cubicBezTo>
                  <a:cubicBezTo>
                    <a:pt x="370925" y="184338"/>
                    <a:pt x="370121" y="191174"/>
                    <a:pt x="369082" y="197943"/>
                  </a:cubicBezTo>
                  <a:cubicBezTo>
                    <a:pt x="367976" y="195732"/>
                    <a:pt x="365764" y="191309"/>
                    <a:pt x="364659" y="189097"/>
                  </a:cubicBezTo>
                  <a:cubicBezTo>
                    <a:pt x="338521" y="197642"/>
                    <a:pt x="315768" y="213693"/>
                    <a:pt x="294087" y="230180"/>
                  </a:cubicBezTo>
                  <a:cubicBezTo>
                    <a:pt x="282224" y="238155"/>
                    <a:pt x="284804" y="253537"/>
                    <a:pt x="283162" y="266036"/>
                  </a:cubicBezTo>
                  <a:cubicBezTo>
                    <a:pt x="278102" y="259702"/>
                    <a:pt x="273277" y="253201"/>
                    <a:pt x="268317" y="246835"/>
                  </a:cubicBezTo>
                  <a:cubicBezTo>
                    <a:pt x="245933" y="267376"/>
                    <a:pt x="230016" y="293413"/>
                    <a:pt x="210613" y="316535"/>
                  </a:cubicBezTo>
                  <a:cubicBezTo>
                    <a:pt x="214735" y="331548"/>
                    <a:pt x="212423" y="347297"/>
                    <a:pt x="199723" y="357551"/>
                  </a:cubicBezTo>
                  <a:cubicBezTo>
                    <a:pt x="202303" y="347365"/>
                    <a:pt x="205386" y="337345"/>
                    <a:pt x="207999" y="327191"/>
                  </a:cubicBezTo>
                  <a:cubicBezTo>
                    <a:pt x="196539" y="339858"/>
                    <a:pt x="187290" y="354234"/>
                    <a:pt x="178042" y="368543"/>
                  </a:cubicBezTo>
                  <a:cubicBezTo>
                    <a:pt x="182934" y="381444"/>
                    <a:pt x="186888" y="394681"/>
                    <a:pt x="189770" y="408219"/>
                  </a:cubicBezTo>
                  <a:cubicBezTo>
                    <a:pt x="186754" y="407381"/>
                    <a:pt x="183805" y="406677"/>
                    <a:pt x="180823" y="405906"/>
                  </a:cubicBezTo>
                  <a:cubicBezTo>
                    <a:pt x="171541" y="414016"/>
                    <a:pt x="160315" y="419344"/>
                    <a:pt x="150329" y="426482"/>
                  </a:cubicBezTo>
                  <a:cubicBezTo>
                    <a:pt x="155724" y="426180"/>
                    <a:pt x="161153" y="425811"/>
                    <a:pt x="166548" y="425309"/>
                  </a:cubicBezTo>
                  <a:cubicBezTo>
                    <a:pt x="167922" y="439316"/>
                    <a:pt x="169262" y="454898"/>
                    <a:pt x="159477" y="466425"/>
                  </a:cubicBezTo>
                  <a:cubicBezTo>
                    <a:pt x="138533" y="490352"/>
                    <a:pt x="147514" y="522454"/>
                    <a:pt x="151736" y="550234"/>
                  </a:cubicBezTo>
                  <a:cubicBezTo>
                    <a:pt x="141482" y="553317"/>
                    <a:pt x="121108" y="553752"/>
                    <a:pt x="131965" y="572384"/>
                  </a:cubicBezTo>
                  <a:cubicBezTo>
                    <a:pt x="138969" y="582772"/>
                    <a:pt x="149156" y="590915"/>
                    <a:pt x="154115" y="602777"/>
                  </a:cubicBezTo>
                  <a:cubicBezTo>
                    <a:pt x="146978" y="597181"/>
                    <a:pt x="140041" y="591351"/>
                    <a:pt x="132837" y="585888"/>
                  </a:cubicBezTo>
                  <a:cubicBezTo>
                    <a:pt x="133172" y="594467"/>
                    <a:pt x="134713" y="604285"/>
                    <a:pt x="145101" y="604922"/>
                  </a:cubicBezTo>
                  <a:cubicBezTo>
                    <a:pt x="148050" y="612194"/>
                    <a:pt x="150664" y="619600"/>
                    <a:pt x="153043" y="627106"/>
                  </a:cubicBezTo>
                  <a:cubicBezTo>
                    <a:pt x="147816" y="624559"/>
                    <a:pt x="142655" y="621945"/>
                    <a:pt x="137427" y="619398"/>
                  </a:cubicBezTo>
                  <a:cubicBezTo>
                    <a:pt x="140209" y="659878"/>
                    <a:pt x="151200" y="699286"/>
                    <a:pt x="162191" y="738191"/>
                  </a:cubicBezTo>
                  <a:cubicBezTo>
                    <a:pt x="183504" y="775823"/>
                    <a:pt x="204447" y="814359"/>
                    <a:pt x="232160" y="847802"/>
                  </a:cubicBezTo>
                  <a:cubicBezTo>
                    <a:pt x="267346" y="882452"/>
                    <a:pt x="307960" y="910835"/>
                    <a:pt x="347334" y="940357"/>
                  </a:cubicBezTo>
                  <a:cubicBezTo>
                    <a:pt x="375884" y="958385"/>
                    <a:pt x="408724" y="967902"/>
                    <a:pt x="440458" y="978726"/>
                  </a:cubicBezTo>
                  <a:cubicBezTo>
                    <a:pt x="435700" y="980569"/>
                    <a:pt x="430941" y="982311"/>
                    <a:pt x="426183" y="984154"/>
                  </a:cubicBezTo>
                  <a:cubicBezTo>
                    <a:pt x="447294" y="989147"/>
                    <a:pt x="468338" y="994677"/>
                    <a:pt x="489818" y="997893"/>
                  </a:cubicBezTo>
                  <a:cubicBezTo>
                    <a:pt x="502753" y="997123"/>
                    <a:pt x="513141" y="988712"/>
                    <a:pt x="522893" y="981105"/>
                  </a:cubicBezTo>
                  <a:cubicBezTo>
                    <a:pt x="520514" y="987405"/>
                    <a:pt x="518134" y="993705"/>
                    <a:pt x="515923" y="1000072"/>
                  </a:cubicBezTo>
                  <a:cubicBezTo>
                    <a:pt x="561865" y="1008114"/>
                    <a:pt x="609751" y="1010895"/>
                    <a:pt x="655559" y="1000340"/>
                  </a:cubicBezTo>
                  <a:cubicBezTo>
                    <a:pt x="688532" y="993571"/>
                    <a:pt x="719462" y="978860"/>
                    <a:pt x="752771" y="973532"/>
                  </a:cubicBezTo>
                  <a:cubicBezTo>
                    <a:pt x="724623" y="1001848"/>
                    <a:pt x="683338" y="1011030"/>
                    <a:pt x="645271" y="1016827"/>
                  </a:cubicBezTo>
                  <a:cubicBezTo>
                    <a:pt x="605160" y="1022155"/>
                    <a:pt x="564747" y="1026947"/>
                    <a:pt x="524233" y="1024701"/>
                  </a:cubicBezTo>
                  <a:cubicBezTo>
                    <a:pt x="481407" y="1029326"/>
                    <a:pt x="439419" y="1016659"/>
                    <a:pt x="399811" y="1001613"/>
                  </a:cubicBezTo>
                  <a:cubicBezTo>
                    <a:pt x="389423" y="997290"/>
                    <a:pt x="377862" y="999301"/>
                    <a:pt x="367138" y="1000541"/>
                  </a:cubicBezTo>
                  <a:cubicBezTo>
                    <a:pt x="368780" y="996553"/>
                    <a:pt x="370422" y="992532"/>
                    <a:pt x="372064" y="988578"/>
                  </a:cubicBezTo>
                  <a:cubicBezTo>
                    <a:pt x="352126" y="979262"/>
                    <a:pt x="332556" y="969108"/>
                    <a:pt x="312014" y="961234"/>
                  </a:cubicBezTo>
                  <a:cubicBezTo>
                    <a:pt x="326089" y="971421"/>
                    <a:pt x="341202" y="980368"/>
                    <a:pt x="354338" y="991895"/>
                  </a:cubicBezTo>
                  <a:cubicBezTo>
                    <a:pt x="331350" y="984255"/>
                    <a:pt x="308496" y="973833"/>
                    <a:pt x="290400" y="957480"/>
                  </a:cubicBezTo>
                  <a:lnTo>
                    <a:pt x="310305" y="953191"/>
                  </a:lnTo>
                  <a:cubicBezTo>
                    <a:pt x="296399" y="943809"/>
                    <a:pt x="281587" y="935666"/>
                    <a:pt x="265804" y="929902"/>
                  </a:cubicBezTo>
                  <a:cubicBezTo>
                    <a:pt x="268653" y="934560"/>
                    <a:pt x="271601" y="939184"/>
                    <a:pt x="274517" y="943875"/>
                  </a:cubicBezTo>
                  <a:cubicBezTo>
                    <a:pt x="260711" y="936001"/>
                    <a:pt x="248144" y="926216"/>
                    <a:pt x="234573" y="918039"/>
                  </a:cubicBezTo>
                  <a:cubicBezTo>
                    <a:pt x="237890" y="923501"/>
                    <a:pt x="241375" y="928930"/>
                    <a:pt x="244894" y="934359"/>
                  </a:cubicBezTo>
                  <a:cubicBezTo>
                    <a:pt x="235478" y="932985"/>
                    <a:pt x="225693" y="930974"/>
                    <a:pt x="216343" y="930438"/>
                  </a:cubicBezTo>
                  <a:cubicBezTo>
                    <a:pt x="235176" y="940089"/>
                    <a:pt x="257259" y="943038"/>
                    <a:pt x="274316" y="956174"/>
                  </a:cubicBezTo>
                  <a:cubicBezTo>
                    <a:pt x="292378" y="969075"/>
                    <a:pt x="312417" y="979564"/>
                    <a:pt x="327898" y="995749"/>
                  </a:cubicBezTo>
                  <a:cubicBezTo>
                    <a:pt x="307155" y="991996"/>
                    <a:pt x="287217" y="984858"/>
                    <a:pt x="267044" y="978994"/>
                  </a:cubicBezTo>
                  <a:cubicBezTo>
                    <a:pt x="271501" y="978022"/>
                    <a:pt x="275958" y="977117"/>
                    <a:pt x="280448" y="976213"/>
                  </a:cubicBezTo>
                  <a:cubicBezTo>
                    <a:pt x="269725" y="968472"/>
                    <a:pt x="256790" y="967131"/>
                    <a:pt x="244190" y="970114"/>
                  </a:cubicBezTo>
                  <a:cubicBezTo>
                    <a:pt x="255684" y="977285"/>
                    <a:pt x="266206" y="987539"/>
                    <a:pt x="280012" y="990153"/>
                  </a:cubicBezTo>
                  <a:cubicBezTo>
                    <a:pt x="319923" y="999536"/>
                    <a:pt x="350685" y="1029661"/>
                    <a:pt x="389825" y="1041155"/>
                  </a:cubicBezTo>
                  <a:cubicBezTo>
                    <a:pt x="386507" y="1043668"/>
                    <a:pt x="383190" y="1046148"/>
                    <a:pt x="379872" y="1048728"/>
                  </a:cubicBezTo>
                  <a:cubicBezTo>
                    <a:pt x="410567" y="1065081"/>
                    <a:pt x="446758" y="1063741"/>
                    <a:pt x="477855" y="1078753"/>
                  </a:cubicBezTo>
                  <a:cubicBezTo>
                    <a:pt x="452857" y="1082573"/>
                    <a:pt x="428495" y="1072319"/>
                    <a:pt x="404502" y="1066991"/>
                  </a:cubicBezTo>
                  <a:cubicBezTo>
                    <a:pt x="366435" y="1056938"/>
                    <a:pt x="333092" y="1033984"/>
                    <a:pt x="294623" y="1025439"/>
                  </a:cubicBezTo>
                  <a:cubicBezTo>
                    <a:pt x="279309" y="1020479"/>
                    <a:pt x="265871" y="1011231"/>
                    <a:pt x="250959" y="1005333"/>
                  </a:cubicBezTo>
                  <a:cubicBezTo>
                    <a:pt x="298979" y="1046014"/>
                    <a:pt x="360202" y="1062970"/>
                    <a:pt x="417705" y="1085187"/>
                  </a:cubicBezTo>
                  <a:cubicBezTo>
                    <a:pt x="386675" y="1081769"/>
                    <a:pt x="354773" y="1078452"/>
                    <a:pt x="325988" y="1065550"/>
                  </a:cubicBezTo>
                  <a:cubicBezTo>
                    <a:pt x="304743" y="1056536"/>
                    <a:pt x="284101" y="1046181"/>
                    <a:pt x="263056" y="1036765"/>
                  </a:cubicBezTo>
                  <a:cubicBezTo>
                    <a:pt x="240504" y="1026645"/>
                    <a:pt x="225659" y="1004394"/>
                    <a:pt x="202135" y="996017"/>
                  </a:cubicBezTo>
                  <a:cubicBezTo>
                    <a:pt x="193825" y="991862"/>
                    <a:pt x="182766" y="991594"/>
                    <a:pt x="177774" y="982881"/>
                  </a:cubicBezTo>
                  <a:cubicBezTo>
                    <a:pt x="163498" y="960865"/>
                    <a:pt x="148084" y="938145"/>
                    <a:pt x="124794" y="924942"/>
                  </a:cubicBezTo>
                  <a:cubicBezTo>
                    <a:pt x="122180" y="915995"/>
                    <a:pt x="118628" y="907350"/>
                    <a:pt x="114004" y="899274"/>
                  </a:cubicBezTo>
                  <a:cubicBezTo>
                    <a:pt x="114808" y="906110"/>
                    <a:pt x="115881" y="912912"/>
                    <a:pt x="116819" y="919782"/>
                  </a:cubicBezTo>
                  <a:cubicBezTo>
                    <a:pt x="90514" y="890293"/>
                    <a:pt x="71915" y="855275"/>
                    <a:pt x="55764" y="819486"/>
                  </a:cubicBezTo>
                  <a:cubicBezTo>
                    <a:pt x="25002" y="766005"/>
                    <a:pt x="8414" y="705285"/>
                    <a:pt x="1444" y="644263"/>
                  </a:cubicBezTo>
                  <a:cubicBezTo>
                    <a:pt x="5264" y="587631"/>
                    <a:pt x="-8307" y="529223"/>
                    <a:pt x="9218" y="474099"/>
                  </a:cubicBezTo>
                  <a:cubicBezTo>
                    <a:pt x="23393" y="439048"/>
                    <a:pt x="17629" y="398266"/>
                    <a:pt x="40148" y="366164"/>
                  </a:cubicBezTo>
                  <a:cubicBezTo>
                    <a:pt x="36261" y="366264"/>
                    <a:pt x="32374" y="366398"/>
                    <a:pt x="28520" y="366532"/>
                  </a:cubicBezTo>
                  <a:cubicBezTo>
                    <a:pt x="37769" y="357551"/>
                    <a:pt x="48090" y="348638"/>
                    <a:pt x="51675" y="335669"/>
                  </a:cubicBezTo>
                  <a:cubicBezTo>
                    <a:pt x="57674" y="321026"/>
                    <a:pt x="52111" y="304840"/>
                    <a:pt x="55998" y="289861"/>
                  </a:cubicBezTo>
                  <a:cubicBezTo>
                    <a:pt x="63136" y="277094"/>
                    <a:pt x="80427" y="277261"/>
                    <a:pt x="88536" y="265701"/>
                  </a:cubicBezTo>
                  <a:cubicBezTo>
                    <a:pt x="99494" y="252095"/>
                    <a:pt x="111156" y="238792"/>
                    <a:pt x="118494" y="222808"/>
                  </a:cubicBezTo>
                  <a:cubicBezTo>
                    <a:pt x="114071" y="219323"/>
                    <a:pt x="109681" y="215905"/>
                    <a:pt x="105224" y="212487"/>
                  </a:cubicBezTo>
                  <a:cubicBezTo>
                    <a:pt x="119667" y="190839"/>
                    <a:pt x="144129" y="181390"/>
                    <a:pt x="161387" y="162892"/>
                  </a:cubicBezTo>
                  <a:cubicBezTo>
                    <a:pt x="171809" y="153141"/>
                    <a:pt x="183403" y="144830"/>
                    <a:pt x="194495" y="135916"/>
                  </a:cubicBezTo>
                  <a:cubicBezTo>
                    <a:pt x="195735" y="128544"/>
                    <a:pt x="196908" y="120569"/>
                    <a:pt x="202370" y="114939"/>
                  </a:cubicBezTo>
                  <a:cubicBezTo>
                    <a:pt x="215271" y="107936"/>
                    <a:pt x="229949" y="105456"/>
                    <a:pt x="243721" y="100731"/>
                  </a:cubicBezTo>
                  <a:cubicBezTo>
                    <a:pt x="242649" y="105724"/>
                    <a:pt x="241644" y="110684"/>
                    <a:pt x="240739" y="115743"/>
                  </a:cubicBezTo>
                  <a:cubicBezTo>
                    <a:pt x="252266" y="112594"/>
                    <a:pt x="253238" y="101502"/>
                    <a:pt x="251663" y="91482"/>
                  </a:cubicBezTo>
                  <a:cubicBezTo>
                    <a:pt x="258633" y="85886"/>
                    <a:pt x="265603" y="80357"/>
                    <a:pt x="272607" y="74861"/>
                  </a:cubicBezTo>
                  <a:cubicBezTo>
                    <a:pt x="267513" y="75096"/>
                    <a:pt x="262420" y="75397"/>
                    <a:pt x="257360" y="75666"/>
                  </a:cubicBezTo>
                  <a:cubicBezTo>
                    <a:pt x="263358" y="71946"/>
                    <a:pt x="269155" y="67657"/>
                    <a:pt x="275891" y="65378"/>
                  </a:cubicBezTo>
                  <a:cubicBezTo>
                    <a:pt x="289194" y="63501"/>
                    <a:pt x="301492" y="71242"/>
                    <a:pt x="314494" y="71745"/>
                  </a:cubicBezTo>
                  <a:cubicBezTo>
                    <a:pt x="334165" y="65210"/>
                    <a:pt x="351858" y="53683"/>
                    <a:pt x="370892" y="45540"/>
                  </a:cubicBezTo>
                  <a:cubicBezTo>
                    <a:pt x="358392" y="46579"/>
                    <a:pt x="345994" y="48187"/>
                    <a:pt x="333494" y="48657"/>
                  </a:cubicBezTo>
                  <a:cubicBezTo>
                    <a:pt x="348842" y="38738"/>
                    <a:pt x="367339" y="40246"/>
                    <a:pt x="384664" y="37531"/>
                  </a:cubicBezTo>
                  <a:cubicBezTo>
                    <a:pt x="411170" y="31566"/>
                    <a:pt x="437878" y="26372"/>
                    <a:pt x="464719" y="22050"/>
                  </a:cubicBezTo>
                  <a:cubicBezTo>
                    <a:pt x="459927" y="20006"/>
                    <a:pt x="450411" y="15917"/>
                    <a:pt x="445619" y="13873"/>
                  </a:cubicBezTo>
                  <a:cubicBezTo>
                    <a:pt x="455705" y="12332"/>
                    <a:pt x="465792" y="10891"/>
                    <a:pt x="475945" y="9617"/>
                  </a:cubicBezTo>
                  <a:cubicBezTo>
                    <a:pt x="474102" y="14677"/>
                    <a:pt x="472427" y="19838"/>
                    <a:pt x="470684" y="24965"/>
                  </a:cubicBezTo>
                  <a:cubicBezTo>
                    <a:pt x="480201" y="23390"/>
                    <a:pt x="490086" y="22418"/>
                    <a:pt x="499670" y="20676"/>
                  </a:cubicBezTo>
                  <a:cubicBezTo>
                    <a:pt x="498933" y="13773"/>
                    <a:pt x="498095" y="6870"/>
                    <a:pt x="497392" y="0"/>
                  </a:cubicBezTo>
                  <a:moveTo>
                    <a:pt x="270362" y="81597"/>
                  </a:moveTo>
                  <a:cubicBezTo>
                    <a:pt x="270429" y="84077"/>
                    <a:pt x="270563" y="89002"/>
                    <a:pt x="270630" y="91449"/>
                  </a:cubicBezTo>
                  <a:cubicBezTo>
                    <a:pt x="279543" y="88734"/>
                    <a:pt x="288356" y="85618"/>
                    <a:pt x="296969" y="82032"/>
                  </a:cubicBezTo>
                  <a:cubicBezTo>
                    <a:pt x="288088" y="81865"/>
                    <a:pt x="279208" y="81597"/>
                    <a:pt x="270362" y="81597"/>
                  </a:cubicBezTo>
                  <a:moveTo>
                    <a:pt x="210312" y="114571"/>
                  </a:moveTo>
                  <a:cubicBezTo>
                    <a:pt x="210814" y="115643"/>
                    <a:pt x="211753" y="117821"/>
                    <a:pt x="212222" y="118893"/>
                  </a:cubicBezTo>
                  <a:cubicBezTo>
                    <a:pt x="220934" y="120938"/>
                    <a:pt x="215070" y="107232"/>
                    <a:pt x="210312" y="114571"/>
                  </a:cubicBezTo>
                  <a:moveTo>
                    <a:pt x="226396" y="115241"/>
                  </a:moveTo>
                  <a:cubicBezTo>
                    <a:pt x="222811" y="119597"/>
                    <a:pt x="230418" y="124858"/>
                    <a:pt x="233601" y="120468"/>
                  </a:cubicBezTo>
                  <a:cubicBezTo>
                    <a:pt x="237019" y="116079"/>
                    <a:pt x="229513" y="110784"/>
                    <a:pt x="226396" y="115241"/>
                  </a:cubicBezTo>
                  <a:moveTo>
                    <a:pt x="530667" y="134107"/>
                  </a:moveTo>
                  <a:cubicBezTo>
                    <a:pt x="529963" y="135045"/>
                    <a:pt x="528623" y="136955"/>
                    <a:pt x="527919" y="137894"/>
                  </a:cubicBezTo>
                  <a:cubicBezTo>
                    <a:pt x="530768" y="148416"/>
                    <a:pt x="541893" y="132297"/>
                    <a:pt x="530667" y="134107"/>
                  </a:cubicBezTo>
                  <a:moveTo>
                    <a:pt x="470416" y="142317"/>
                  </a:moveTo>
                  <a:cubicBezTo>
                    <a:pt x="467568" y="155654"/>
                    <a:pt x="483787" y="139569"/>
                    <a:pt x="470416" y="142317"/>
                  </a:cubicBezTo>
                  <a:moveTo>
                    <a:pt x="238091" y="195397"/>
                  </a:moveTo>
                  <a:cubicBezTo>
                    <a:pt x="250926" y="192146"/>
                    <a:pt x="258164" y="180987"/>
                    <a:pt x="262721" y="169426"/>
                  </a:cubicBezTo>
                  <a:cubicBezTo>
                    <a:pt x="251965" y="175257"/>
                    <a:pt x="241945" y="183300"/>
                    <a:pt x="238091" y="195397"/>
                  </a:cubicBezTo>
                  <a:moveTo>
                    <a:pt x="202370" y="188427"/>
                  </a:moveTo>
                  <a:cubicBezTo>
                    <a:pt x="199320" y="201831"/>
                    <a:pt x="215774" y="185344"/>
                    <a:pt x="202370" y="188427"/>
                  </a:cubicBezTo>
                  <a:moveTo>
                    <a:pt x="121946" y="198480"/>
                  </a:moveTo>
                  <a:cubicBezTo>
                    <a:pt x="118896" y="211884"/>
                    <a:pt x="135350" y="195397"/>
                    <a:pt x="121946" y="198480"/>
                  </a:cubicBezTo>
                  <a:moveTo>
                    <a:pt x="135350" y="198480"/>
                  </a:moveTo>
                  <a:cubicBezTo>
                    <a:pt x="132300" y="211884"/>
                    <a:pt x="148754" y="195397"/>
                    <a:pt x="135350" y="198480"/>
                  </a:cubicBezTo>
                  <a:moveTo>
                    <a:pt x="191244" y="197776"/>
                  </a:moveTo>
                  <a:cubicBezTo>
                    <a:pt x="187458" y="206790"/>
                    <a:pt x="183872" y="215871"/>
                    <a:pt x="180722" y="225154"/>
                  </a:cubicBezTo>
                  <a:cubicBezTo>
                    <a:pt x="186754" y="217279"/>
                    <a:pt x="192685" y="209337"/>
                    <a:pt x="198751" y="201495"/>
                  </a:cubicBezTo>
                  <a:cubicBezTo>
                    <a:pt x="196874" y="200557"/>
                    <a:pt x="193121" y="198681"/>
                    <a:pt x="191244" y="197776"/>
                  </a:cubicBezTo>
                  <a:moveTo>
                    <a:pt x="214534" y="210744"/>
                  </a:moveTo>
                  <a:cubicBezTo>
                    <a:pt x="206726" y="217882"/>
                    <a:pt x="208703" y="229309"/>
                    <a:pt x="209440" y="238691"/>
                  </a:cubicBezTo>
                  <a:cubicBezTo>
                    <a:pt x="199421" y="238323"/>
                    <a:pt x="186486" y="236547"/>
                    <a:pt x="180186" y="246399"/>
                  </a:cubicBezTo>
                  <a:cubicBezTo>
                    <a:pt x="169228" y="263288"/>
                    <a:pt x="158974" y="280747"/>
                    <a:pt x="146844" y="296932"/>
                  </a:cubicBezTo>
                  <a:cubicBezTo>
                    <a:pt x="139807" y="306114"/>
                    <a:pt x="137327" y="317909"/>
                    <a:pt x="137830" y="329303"/>
                  </a:cubicBezTo>
                  <a:cubicBezTo>
                    <a:pt x="138466" y="343946"/>
                    <a:pt x="136087" y="358925"/>
                    <a:pt x="140376" y="373234"/>
                  </a:cubicBezTo>
                  <a:cubicBezTo>
                    <a:pt x="144264" y="355139"/>
                    <a:pt x="159108" y="343042"/>
                    <a:pt x="171038" y="330107"/>
                  </a:cubicBezTo>
                  <a:cubicBezTo>
                    <a:pt x="164537" y="331012"/>
                    <a:pt x="158036" y="331983"/>
                    <a:pt x="151535" y="332955"/>
                  </a:cubicBezTo>
                  <a:cubicBezTo>
                    <a:pt x="156327" y="323137"/>
                    <a:pt x="166581" y="319115"/>
                    <a:pt x="174121" y="312246"/>
                  </a:cubicBezTo>
                  <a:cubicBezTo>
                    <a:pt x="185950" y="289694"/>
                    <a:pt x="204079" y="271196"/>
                    <a:pt x="214735" y="247873"/>
                  </a:cubicBezTo>
                  <a:cubicBezTo>
                    <a:pt x="214567" y="253134"/>
                    <a:pt x="214400" y="258429"/>
                    <a:pt x="214266" y="263757"/>
                  </a:cubicBezTo>
                  <a:cubicBezTo>
                    <a:pt x="229345" y="245293"/>
                    <a:pt x="235712" y="221769"/>
                    <a:pt x="245464" y="200423"/>
                  </a:cubicBezTo>
                  <a:cubicBezTo>
                    <a:pt x="235076" y="203607"/>
                    <a:pt x="223649" y="204645"/>
                    <a:pt x="214534" y="210744"/>
                  </a:cubicBezTo>
                  <a:moveTo>
                    <a:pt x="155389" y="245226"/>
                  </a:moveTo>
                  <a:cubicBezTo>
                    <a:pt x="150966" y="247505"/>
                    <a:pt x="150932" y="249750"/>
                    <a:pt x="155288" y="252029"/>
                  </a:cubicBezTo>
                  <a:cubicBezTo>
                    <a:pt x="159712" y="249716"/>
                    <a:pt x="159745" y="247438"/>
                    <a:pt x="155389" y="245226"/>
                  </a:cubicBezTo>
                  <a:moveTo>
                    <a:pt x="62432" y="295625"/>
                  </a:moveTo>
                  <a:cubicBezTo>
                    <a:pt x="60991" y="300283"/>
                    <a:pt x="62600" y="301891"/>
                    <a:pt x="67291" y="300484"/>
                  </a:cubicBezTo>
                  <a:cubicBezTo>
                    <a:pt x="68766" y="295759"/>
                    <a:pt x="67124" y="294117"/>
                    <a:pt x="62432" y="295625"/>
                  </a:cubicBezTo>
                  <a:moveTo>
                    <a:pt x="108408" y="333759"/>
                  </a:moveTo>
                  <a:cubicBezTo>
                    <a:pt x="100701" y="345253"/>
                    <a:pt x="121577" y="336373"/>
                    <a:pt x="108408" y="333759"/>
                  </a:cubicBezTo>
                  <a:moveTo>
                    <a:pt x="138433" y="379936"/>
                  </a:moveTo>
                  <a:cubicBezTo>
                    <a:pt x="133674" y="379668"/>
                    <a:pt x="132770" y="387844"/>
                    <a:pt x="137897" y="387911"/>
                  </a:cubicBezTo>
                  <a:cubicBezTo>
                    <a:pt x="142622" y="388113"/>
                    <a:pt x="143526" y="379936"/>
                    <a:pt x="138433" y="379936"/>
                  </a:cubicBezTo>
                  <a:moveTo>
                    <a:pt x="165174" y="402689"/>
                  </a:moveTo>
                  <a:cubicBezTo>
                    <a:pt x="167788" y="402522"/>
                    <a:pt x="172982" y="402153"/>
                    <a:pt x="175595" y="401986"/>
                  </a:cubicBezTo>
                  <a:cubicBezTo>
                    <a:pt x="174054" y="396188"/>
                    <a:pt x="172479" y="390425"/>
                    <a:pt x="170870" y="384694"/>
                  </a:cubicBezTo>
                  <a:cubicBezTo>
                    <a:pt x="168960" y="390659"/>
                    <a:pt x="167084" y="396658"/>
                    <a:pt x="165174" y="402689"/>
                  </a:cubicBezTo>
                  <a:moveTo>
                    <a:pt x="116350" y="437339"/>
                  </a:moveTo>
                  <a:cubicBezTo>
                    <a:pt x="119768" y="429095"/>
                    <a:pt x="122951" y="420751"/>
                    <a:pt x="125833" y="412307"/>
                  </a:cubicBezTo>
                  <a:cubicBezTo>
                    <a:pt x="121946" y="416764"/>
                    <a:pt x="118092" y="421321"/>
                    <a:pt x="114239" y="425845"/>
                  </a:cubicBezTo>
                  <a:cubicBezTo>
                    <a:pt x="117321" y="415054"/>
                    <a:pt x="120605" y="404331"/>
                    <a:pt x="123219" y="393441"/>
                  </a:cubicBezTo>
                  <a:cubicBezTo>
                    <a:pt x="112496" y="405705"/>
                    <a:pt x="104420" y="422929"/>
                    <a:pt x="116350" y="437339"/>
                  </a:cubicBezTo>
                  <a:moveTo>
                    <a:pt x="103348" y="427219"/>
                  </a:moveTo>
                  <a:cubicBezTo>
                    <a:pt x="99963" y="436635"/>
                    <a:pt x="96914" y="446185"/>
                    <a:pt x="94032" y="455769"/>
                  </a:cubicBezTo>
                  <a:cubicBezTo>
                    <a:pt x="99293" y="458718"/>
                    <a:pt x="104621" y="461499"/>
                    <a:pt x="110016" y="464314"/>
                  </a:cubicBezTo>
                  <a:cubicBezTo>
                    <a:pt x="109179" y="451748"/>
                    <a:pt x="106230" y="439416"/>
                    <a:pt x="103348" y="427219"/>
                  </a:cubicBezTo>
                  <a:moveTo>
                    <a:pt x="152540" y="437640"/>
                  </a:moveTo>
                  <a:cubicBezTo>
                    <a:pt x="149625" y="441729"/>
                    <a:pt x="156696" y="446051"/>
                    <a:pt x="159377" y="442064"/>
                  </a:cubicBezTo>
                  <a:cubicBezTo>
                    <a:pt x="162091" y="438009"/>
                    <a:pt x="155154" y="433753"/>
                    <a:pt x="152540" y="437640"/>
                  </a:cubicBezTo>
                  <a:moveTo>
                    <a:pt x="95406" y="465688"/>
                  </a:moveTo>
                  <a:cubicBezTo>
                    <a:pt x="91653" y="476713"/>
                    <a:pt x="87933" y="487805"/>
                    <a:pt x="85889" y="499299"/>
                  </a:cubicBezTo>
                  <a:cubicBezTo>
                    <a:pt x="90413" y="499265"/>
                    <a:pt x="94970" y="499232"/>
                    <a:pt x="99494" y="499198"/>
                  </a:cubicBezTo>
                  <a:cubicBezTo>
                    <a:pt x="100634" y="490553"/>
                    <a:pt x="102309" y="482008"/>
                    <a:pt x="104085" y="473496"/>
                  </a:cubicBezTo>
                  <a:cubicBezTo>
                    <a:pt x="101203" y="470849"/>
                    <a:pt x="98288" y="468268"/>
                    <a:pt x="95406" y="465688"/>
                  </a:cubicBezTo>
                  <a:moveTo>
                    <a:pt x="38171" y="479963"/>
                  </a:moveTo>
                  <a:cubicBezTo>
                    <a:pt x="35122" y="493367"/>
                    <a:pt x="51575" y="476880"/>
                    <a:pt x="38171" y="479963"/>
                  </a:cubicBezTo>
                  <a:moveTo>
                    <a:pt x="37903" y="500572"/>
                  </a:moveTo>
                  <a:cubicBezTo>
                    <a:pt x="33144" y="500304"/>
                    <a:pt x="32240" y="508480"/>
                    <a:pt x="37367" y="508547"/>
                  </a:cubicBezTo>
                  <a:cubicBezTo>
                    <a:pt x="42092" y="508748"/>
                    <a:pt x="42996" y="500572"/>
                    <a:pt x="37903" y="500572"/>
                  </a:cubicBezTo>
                  <a:moveTo>
                    <a:pt x="85152" y="511630"/>
                  </a:moveTo>
                  <a:cubicBezTo>
                    <a:pt x="79422" y="513138"/>
                    <a:pt x="80259" y="523962"/>
                    <a:pt x="86894" y="522286"/>
                  </a:cubicBezTo>
                  <a:cubicBezTo>
                    <a:pt x="92792" y="520913"/>
                    <a:pt x="91351" y="510323"/>
                    <a:pt x="85152" y="511630"/>
                  </a:cubicBezTo>
                  <a:moveTo>
                    <a:pt x="132803" y="530195"/>
                  </a:moveTo>
                  <a:cubicBezTo>
                    <a:pt x="131362" y="534853"/>
                    <a:pt x="132971" y="536461"/>
                    <a:pt x="137662" y="535054"/>
                  </a:cubicBezTo>
                  <a:cubicBezTo>
                    <a:pt x="139103" y="530329"/>
                    <a:pt x="137495" y="528687"/>
                    <a:pt x="132803" y="530195"/>
                  </a:cubicBezTo>
                  <a:moveTo>
                    <a:pt x="142420" y="534853"/>
                  </a:moveTo>
                  <a:cubicBezTo>
                    <a:pt x="138600" y="537735"/>
                    <a:pt x="143493" y="544336"/>
                    <a:pt x="147313" y="541287"/>
                  </a:cubicBezTo>
                  <a:cubicBezTo>
                    <a:pt x="151133" y="538304"/>
                    <a:pt x="146241" y="531736"/>
                    <a:pt x="142420" y="534853"/>
                  </a:cubicBezTo>
                  <a:moveTo>
                    <a:pt x="81767" y="533814"/>
                  </a:moveTo>
                  <a:cubicBezTo>
                    <a:pt x="78182" y="550703"/>
                    <a:pt x="79254" y="567961"/>
                    <a:pt x="83208" y="584649"/>
                  </a:cubicBezTo>
                  <a:cubicBezTo>
                    <a:pt x="84649" y="573054"/>
                    <a:pt x="85554" y="561728"/>
                    <a:pt x="85889" y="550167"/>
                  </a:cubicBezTo>
                  <a:cubicBezTo>
                    <a:pt x="89642" y="551742"/>
                    <a:pt x="93429" y="553317"/>
                    <a:pt x="97182" y="554959"/>
                  </a:cubicBezTo>
                  <a:cubicBezTo>
                    <a:pt x="92558" y="547553"/>
                    <a:pt x="87330" y="540516"/>
                    <a:pt x="81767" y="533814"/>
                  </a:cubicBezTo>
                  <a:moveTo>
                    <a:pt x="28151" y="561460"/>
                  </a:moveTo>
                  <a:cubicBezTo>
                    <a:pt x="22354" y="561661"/>
                    <a:pt x="22354" y="571412"/>
                    <a:pt x="28151" y="571647"/>
                  </a:cubicBezTo>
                  <a:cubicBezTo>
                    <a:pt x="33882" y="571580"/>
                    <a:pt x="33882" y="561460"/>
                    <a:pt x="28151" y="561460"/>
                  </a:cubicBezTo>
                  <a:moveTo>
                    <a:pt x="77076" y="604688"/>
                  </a:moveTo>
                  <a:cubicBezTo>
                    <a:pt x="79422" y="611322"/>
                    <a:pt x="83007" y="617488"/>
                    <a:pt x="87866" y="622682"/>
                  </a:cubicBezTo>
                  <a:cubicBezTo>
                    <a:pt x="84850" y="616315"/>
                    <a:pt x="81265" y="610284"/>
                    <a:pt x="77076" y="604688"/>
                  </a:cubicBezTo>
                  <a:moveTo>
                    <a:pt x="76607" y="633607"/>
                  </a:moveTo>
                  <a:cubicBezTo>
                    <a:pt x="81265" y="640912"/>
                    <a:pt x="85822" y="648351"/>
                    <a:pt x="90949" y="655388"/>
                  </a:cubicBezTo>
                  <a:cubicBezTo>
                    <a:pt x="90178" y="648150"/>
                    <a:pt x="89274" y="640979"/>
                    <a:pt x="88235" y="633808"/>
                  </a:cubicBezTo>
                  <a:cubicBezTo>
                    <a:pt x="85319" y="633774"/>
                    <a:pt x="79522" y="633674"/>
                    <a:pt x="76607" y="633607"/>
                  </a:cubicBezTo>
                  <a:moveTo>
                    <a:pt x="90011" y="693858"/>
                  </a:moveTo>
                  <a:cubicBezTo>
                    <a:pt x="93529" y="694662"/>
                    <a:pt x="97081" y="695499"/>
                    <a:pt x="100634" y="696371"/>
                  </a:cubicBezTo>
                  <a:cubicBezTo>
                    <a:pt x="98254" y="685815"/>
                    <a:pt x="95439" y="675360"/>
                    <a:pt x="92290" y="665073"/>
                  </a:cubicBezTo>
                  <a:cubicBezTo>
                    <a:pt x="91284" y="674589"/>
                    <a:pt x="90614" y="684207"/>
                    <a:pt x="90011" y="693858"/>
                  </a:cubicBezTo>
                  <a:moveTo>
                    <a:pt x="101806" y="722040"/>
                  </a:moveTo>
                  <a:cubicBezTo>
                    <a:pt x="98958" y="735376"/>
                    <a:pt x="115177" y="719292"/>
                    <a:pt x="101806" y="722040"/>
                  </a:cubicBezTo>
                  <a:moveTo>
                    <a:pt x="80360" y="721671"/>
                  </a:moveTo>
                  <a:cubicBezTo>
                    <a:pt x="85319" y="738928"/>
                    <a:pt x="95842" y="753773"/>
                    <a:pt x="101706" y="770696"/>
                  </a:cubicBezTo>
                  <a:cubicBezTo>
                    <a:pt x="115948" y="810003"/>
                    <a:pt x="142085" y="843446"/>
                    <a:pt x="169061" y="874878"/>
                  </a:cubicBezTo>
                  <a:cubicBezTo>
                    <a:pt x="148452" y="839458"/>
                    <a:pt x="123990" y="806116"/>
                    <a:pt x="106598" y="768920"/>
                  </a:cubicBezTo>
                  <a:cubicBezTo>
                    <a:pt x="98723" y="752768"/>
                    <a:pt x="97350" y="731590"/>
                    <a:pt x="80360" y="721671"/>
                  </a:cubicBezTo>
                  <a:moveTo>
                    <a:pt x="113736" y="739130"/>
                  </a:moveTo>
                  <a:cubicBezTo>
                    <a:pt x="110687" y="743184"/>
                    <a:pt x="114172" y="752902"/>
                    <a:pt x="119868" y="751729"/>
                  </a:cubicBezTo>
                  <a:cubicBezTo>
                    <a:pt x="122918" y="747641"/>
                    <a:pt x="119399" y="737823"/>
                    <a:pt x="113736" y="739130"/>
                  </a:cubicBezTo>
                  <a:moveTo>
                    <a:pt x="119332" y="756320"/>
                  </a:moveTo>
                  <a:cubicBezTo>
                    <a:pt x="117523" y="761246"/>
                    <a:pt x="115747" y="766273"/>
                    <a:pt x="114138" y="771333"/>
                  </a:cubicBezTo>
                  <a:cubicBezTo>
                    <a:pt x="121343" y="773879"/>
                    <a:pt x="128581" y="776292"/>
                    <a:pt x="135920" y="778504"/>
                  </a:cubicBezTo>
                  <a:cubicBezTo>
                    <a:pt x="130658" y="770863"/>
                    <a:pt x="125062" y="763525"/>
                    <a:pt x="119332" y="756320"/>
                  </a:cubicBezTo>
                  <a:moveTo>
                    <a:pt x="140410" y="771467"/>
                  </a:moveTo>
                  <a:cubicBezTo>
                    <a:pt x="137662" y="775454"/>
                    <a:pt x="144599" y="779710"/>
                    <a:pt x="147246" y="775890"/>
                  </a:cubicBezTo>
                  <a:cubicBezTo>
                    <a:pt x="150128" y="771701"/>
                    <a:pt x="143091" y="767412"/>
                    <a:pt x="140410" y="771467"/>
                  </a:cubicBezTo>
                  <a:moveTo>
                    <a:pt x="123286" y="788188"/>
                  </a:moveTo>
                  <a:cubicBezTo>
                    <a:pt x="140477" y="808060"/>
                    <a:pt x="154350" y="830377"/>
                    <a:pt x="166983" y="853432"/>
                  </a:cubicBezTo>
                  <a:cubicBezTo>
                    <a:pt x="181393" y="871460"/>
                    <a:pt x="198918" y="886875"/>
                    <a:pt x="216846" y="901351"/>
                  </a:cubicBezTo>
                  <a:cubicBezTo>
                    <a:pt x="201767" y="878297"/>
                    <a:pt x="177975" y="861877"/>
                    <a:pt x="164939" y="837481"/>
                  </a:cubicBezTo>
                  <a:cubicBezTo>
                    <a:pt x="157064" y="816571"/>
                    <a:pt x="143761" y="797973"/>
                    <a:pt x="123286" y="788188"/>
                  </a:cubicBezTo>
                  <a:moveTo>
                    <a:pt x="150429" y="788858"/>
                  </a:moveTo>
                  <a:cubicBezTo>
                    <a:pt x="146978" y="792645"/>
                    <a:pt x="153311" y="798945"/>
                    <a:pt x="157131" y="795560"/>
                  </a:cubicBezTo>
                  <a:cubicBezTo>
                    <a:pt x="160717" y="791673"/>
                    <a:pt x="154283" y="785239"/>
                    <a:pt x="150429" y="788858"/>
                  </a:cubicBezTo>
                  <a:moveTo>
                    <a:pt x="166983" y="822569"/>
                  </a:moveTo>
                  <a:cubicBezTo>
                    <a:pt x="163264" y="826021"/>
                    <a:pt x="168826" y="833159"/>
                    <a:pt x="173015" y="829941"/>
                  </a:cubicBezTo>
                  <a:cubicBezTo>
                    <a:pt x="176701" y="826423"/>
                    <a:pt x="171172" y="819285"/>
                    <a:pt x="166983" y="822569"/>
                  </a:cubicBezTo>
                  <a:moveTo>
                    <a:pt x="177539" y="833561"/>
                  </a:moveTo>
                  <a:cubicBezTo>
                    <a:pt x="181962" y="838051"/>
                    <a:pt x="186453" y="842474"/>
                    <a:pt x="191043" y="846864"/>
                  </a:cubicBezTo>
                  <a:cubicBezTo>
                    <a:pt x="190909" y="841871"/>
                    <a:pt x="190742" y="836912"/>
                    <a:pt x="190541" y="831986"/>
                  </a:cubicBezTo>
                  <a:cubicBezTo>
                    <a:pt x="186185" y="832455"/>
                    <a:pt x="181862" y="832957"/>
                    <a:pt x="177539" y="833561"/>
                  </a:cubicBezTo>
                  <a:moveTo>
                    <a:pt x="136154" y="855242"/>
                  </a:moveTo>
                  <a:cubicBezTo>
                    <a:pt x="134713" y="859899"/>
                    <a:pt x="136322" y="861508"/>
                    <a:pt x="141013" y="860100"/>
                  </a:cubicBezTo>
                  <a:cubicBezTo>
                    <a:pt x="142454" y="855342"/>
                    <a:pt x="140846" y="853734"/>
                    <a:pt x="136154" y="855242"/>
                  </a:cubicBezTo>
                  <a:moveTo>
                    <a:pt x="141315" y="863385"/>
                  </a:moveTo>
                  <a:cubicBezTo>
                    <a:pt x="148787" y="879302"/>
                    <a:pt x="162158" y="890997"/>
                    <a:pt x="174724" y="902926"/>
                  </a:cubicBezTo>
                  <a:cubicBezTo>
                    <a:pt x="166011" y="887914"/>
                    <a:pt x="154015" y="875080"/>
                    <a:pt x="141315" y="863385"/>
                  </a:cubicBezTo>
                  <a:moveTo>
                    <a:pt x="172713" y="879603"/>
                  </a:moveTo>
                  <a:cubicBezTo>
                    <a:pt x="178310" y="885702"/>
                    <a:pt x="184006" y="891801"/>
                    <a:pt x="189770" y="897866"/>
                  </a:cubicBezTo>
                  <a:cubicBezTo>
                    <a:pt x="184476" y="891399"/>
                    <a:pt x="178779" y="885300"/>
                    <a:pt x="172713" y="879603"/>
                  </a:cubicBezTo>
                  <a:moveTo>
                    <a:pt x="144364" y="890259"/>
                  </a:moveTo>
                  <a:cubicBezTo>
                    <a:pt x="150831" y="902256"/>
                    <a:pt x="161086" y="911438"/>
                    <a:pt x="171842" y="919648"/>
                  </a:cubicBezTo>
                  <a:cubicBezTo>
                    <a:pt x="163498" y="909126"/>
                    <a:pt x="154216" y="899307"/>
                    <a:pt x="144364" y="890259"/>
                  </a:cubicBezTo>
                  <a:moveTo>
                    <a:pt x="222844" y="906813"/>
                  </a:moveTo>
                  <a:cubicBezTo>
                    <a:pt x="218991" y="909695"/>
                    <a:pt x="223917" y="916297"/>
                    <a:pt x="227737" y="913247"/>
                  </a:cubicBezTo>
                  <a:cubicBezTo>
                    <a:pt x="231557" y="910265"/>
                    <a:pt x="226665" y="903697"/>
                    <a:pt x="222844" y="906813"/>
                  </a:cubicBezTo>
                  <a:moveTo>
                    <a:pt x="262889" y="912745"/>
                  </a:moveTo>
                  <a:cubicBezTo>
                    <a:pt x="255885" y="916230"/>
                    <a:pt x="265670" y="924875"/>
                    <a:pt x="269758" y="919480"/>
                  </a:cubicBezTo>
                  <a:cubicBezTo>
                    <a:pt x="272841" y="915425"/>
                    <a:pt x="266675" y="910801"/>
                    <a:pt x="262889" y="912745"/>
                  </a:cubicBezTo>
                  <a:moveTo>
                    <a:pt x="204816" y="916062"/>
                  </a:moveTo>
                  <a:cubicBezTo>
                    <a:pt x="202738" y="921792"/>
                    <a:pt x="215137" y="925378"/>
                    <a:pt x="215975" y="919112"/>
                  </a:cubicBezTo>
                  <a:cubicBezTo>
                    <a:pt x="214701" y="914789"/>
                    <a:pt x="207999" y="912678"/>
                    <a:pt x="204816" y="916062"/>
                  </a:cubicBezTo>
                  <a:moveTo>
                    <a:pt x="202973" y="930672"/>
                  </a:moveTo>
                  <a:cubicBezTo>
                    <a:pt x="199387" y="934493"/>
                    <a:pt x="205821" y="940926"/>
                    <a:pt x="209675" y="937374"/>
                  </a:cubicBezTo>
                  <a:cubicBezTo>
                    <a:pt x="213093" y="933521"/>
                    <a:pt x="206760" y="927221"/>
                    <a:pt x="202973" y="930672"/>
                  </a:cubicBezTo>
                  <a:moveTo>
                    <a:pt x="222911" y="950343"/>
                  </a:moveTo>
                  <a:cubicBezTo>
                    <a:pt x="219996" y="954431"/>
                    <a:pt x="227067" y="958754"/>
                    <a:pt x="229747" y="954766"/>
                  </a:cubicBezTo>
                  <a:cubicBezTo>
                    <a:pt x="232462" y="950712"/>
                    <a:pt x="225525" y="946456"/>
                    <a:pt x="222911" y="950343"/>
                  </a:cubicBezTo>
                  <a:moveTo>
                    <a:pt x="209910" y="957782"/>
                  </a:moveTo>
                  <a:cubicBezTo>
                    <a:pt x="207128" y="962675"/>
                    <a:pt x="214500" y="970047"/>
                    <a:pt x="219426" y="967299"/>
                  </a:cubicBezTo>
                  <a:cubicBezTo>
                    <a:pt x="221806" y="962474"/>
                    <a:pt x="214701" y="955369"/>
                    <a:pt x="209910" y="957782"/>
                  </a:cubicBezTo>
                  <a:moveTo>
                    <a:pt x="203308" y="968371"/>
                  </a:moveTo>
                  <a:cubicBezTo>
                    <a:pt x="209038" y="977586"/>
                    <a:pt x="217349" y="984691"/>
                    <a:pt x="227167" y="989282"/>
                  </a:cubicBezTo>
                  <a:cubicBezTo>
                    <a:pt x="220633" y="980837"/>
                    <a:pt x="212322" y="974001"/>
                    <a:pt x="203308" y="968371"/>
                  </a:cubicBezTo>
                  <a:moveTo>
                    <a:pt x="231289" y="975207"/>
                  </a:moveTo>
                  <a:cubicBezTo>
                    <a:pt x="241845" y="985796"/>
                    <a:pt x="252869" y="996352"/>
                    <a:pt x="266307" y="1003255"/>
                  </a:cubicBezTo>
                  <a:cubicBezTo>
                    <a:pt x="256455" y="991795"/>
                    <a:pt x="243755" y="983417"/>
                    <a:pt x="231289" y="975207"/>
                  </a:cubicBezTo>
                  <a:moveTo>
                    <a:pt x="271233" y="1003590"/>
                  </a:moveTo>
                  <a:cubicBezTo>
                    <a:pt x="268317" y="1008114"/>
                    <a:pt x="275824" y="1014246"/>
                    <a:pt x="279878" y="1010828"/>
                  </a:cubicBezTo>
                  <a:cubicBezTo>
                    <a:pt x="282760" y="1006238"/>
                    <a:pt x="275254" y="1000105"/>
                    <a:pt x="271233" y="1003590"/>
                  </a:cubicBezTo>
                  <a:moveTo>
                    <a:pt x="466529" y="1012973"/>
                  </a:moveTo>
                  <a:cubicBezTo>
                    <a:pt x="465390" y="1018971"/>
                    <a:pt x="477755" y="1018971"/>
                    <a:pt x="476649" y="1012973"/>
                  </a:cubicBezTo>
                  <a:cubicBezTo>
                    <a:pt x="474672" y="1009388"/>
                    <a:pt x="468473" y="1009388"/>
                    <a:pt x="466529" y="1012973"/>
                  </a:cubicBezTo>
                  <a:moveTo>
                    <a:pt x="329942" y="1026578"/>
                  </a:moveTo>
                  <a:cubicBezTo>
                    <a:pt x="339828" y="1030633"/>
                    <a:pt x="350115" y="1033749"/>
                    <a:pt x="360671" y="1035592"/>
                  </a:cubicBezTo>
                  <a:cubicBezTo>
                    <a:pt x="351121" y="1030532"/>
                    <a:pt x="341269" y="1021384"/>
                    <a:pt x="329942" y="1026578"/>
                  </a:cubicBezTo>
                  <a:close/>
                </a:path>
              </a:pathLst>
            </a:custGeom>
            <a:grpFill/>
            <a:ln w="3349" cap="flat">
              <a:noFill/>
              <a:prstDash val="solid"/>
              <a:miter/>
            </a:ln>
          </p:spPr>
          <p:txBody>
            <a:bodyPr rtlCol="0" anchor="ctr">
              <a:noAutofit/>
            </a:bodyPr>
            <a:lstStyle/>
            <a:p>
              <a:endParaRPr lang="zh-CN" altLang="en-US" dirty="0"/>
            </a:p>
          </p:txBody>
        </p:sp>
        <p:sp>
          <p:nvSpPr>
            <p:cNvPr id="155" name="任意多边形: 形状 154">
              <a:extLst>
                <a:ext uri="{FF2B5EF4-FFF2-40B4-BE49-F238E27FC236}">
                  <a16:creationId xmlns:a16="http://schemas.microsoft.com/office/drawing/2014/main" id="{FEC38A31-C82D-4654-B383-F6268A5EEAF2}"/>
                </a:ext>
              </a:extLst>
            </p:cNvPr>
            <p:cNvSpPr/>
            <p:nvPr/>
          </p:nvSpPr>
          <p:spPr>
            <a:xfrm>
              <a:off x="6712083" y="3947898"/>
              <a:ext cx="10169" cy="8869"/>
            </a:xfrm>
            <a:custGeom>
              <a:avLst/>
              <a:gdLst>
                <a:gd name="connsiteX0" fmla="*/ 668 w 10169"/>
                <a:gd name="connsiteY0" fmla="*/ 1901 h 8869"/>
                <a:gd name="connsiteX1" fmla="*/ 9514 w 10169"/>
                <a:gd name="connsiteY1" fmla="*/ 6995 h 8869"/>
                <a:gd name="connsiteX2" fmla="*/ 668 w 10169"/>
                <a:gd name="connsiteY2" fmla="*/ 1901 h 8869"/>
              </a:gdLst>
              <a:ahLst/>
              <a:cxnLst>
                <a:cxn ang="0">
                  <a:pos x="connsiteX0" y="connsiteY0"/>
                </a:cxn>
                <a:cxn ang="0">
                  <a:pos x="connsiteX1" y="connsiteY1"/>
                </a:cxn>
                <a:cxn ang="0">
                  <a:pos x="connsiteX2" y="connsiteY2"/>
                </a:cxn>
              </a:cxnLst>
              <a:rect l="l" t="t" r="r" b="b"/>
              <a:pathLst>
                <a:path w="10169" h="8869">
                  <a:moveTo>
                    <a:pt x="668" y="1901"/>
                  </a:moveTo>
                  <a:cubicBezTo>
                    <a:pt x="3784" y="-2690"/>
                    <a:pt x="12631" y="1834"/>
                    <a:pt x="9514" y="6995"/>
                  </a:cubicBezTo>
                  <a:cubicBezTo>
                    <a:pt x="6364" y="11552"/>
                    <a:pt x="-2482" y="6995"/>
                    <a:pt x="668" y="1901"/>
                  </a:cubicBezTo>
                  <a:close/>
                </a:path>
              </a:pathLst>
            </a:custGeom>
            <a:grpFill/>
            <a:ln w="3349" cap="flat">
              <a:noFill/>
              <a:prstDash val="solid"/>
              <a:miter/>
            </a:ln>
          </p:spPr>
          <p:txBody>
            <a:bodyPr rtlCol="0" anchor="ctr">
              <a:noAutofit/>
            </a:bodyPr>
            <a:lstStyle/>
            <a:p>
              <a:endParaRPr lang="zh-CN" altLang="en-US"/>
            </a:p>
          </p:txBody>
        </p:sp>
        <p:sp>
          <p:nvSpPr>
            <p:cNvPr id="156" name="任意多边形: 形状 155">
              <a:extLst>
                <a:ext uri="{FF2B5EF4-FFF2-40B4-BE49-F238E27FC236}">
                  <a16:creationId xmlns:a16="http://schemas.microsoft.com/office/drawing/2014/main" id="{C304FED1-3CE1-4D3F-8AD1-D169EA6AB6C1}"/>
                </a:ext>
              </a:extLst>
            </p:cNvPr>
            <p:cNvSpPr/>
            <p:nvPr/>
          </p:nvSpPr>
          <p:spPr>
            <a:xfrm>
              <a:off x="6762513" y="3953918"/>
              <a:ext cx="6365" cy="6713"/>
            </a:xfrm>
            <a:custGeom>
              <a:avLst/>
              <a:gdLst>
                <a:gd name="connsiteX0" fmla="*/ 0 w 6365"/>
                <a:gd name="connsiteY0" fmla="*/ 2181 h 6713"/>
                <a:gd name="connsiteX1" fmla="*/ 1910 w 6365"/>
                <a:gd name="connsiteY1" fmla="*/ 6504 h 6713"/>
                <a:gd name="connsiteX2" fmla="*/ 0 w 6365"/>
                <a:gd name="connsiteY2" fmla="*/ 2181 h 6713"/>
              </a:gdLst>
              <a:ahLst/>
              <a:cxnLst>
                <a:cxn ang="0">
                  <a:pos x="connsiteX0" y="connsiteY0"/>
                </a:cxn>
                <a:cxn ang="0">
                  <a:pos x="connsiteX1" y="connsiteY1"/>
                </a:cxn>
                <a:cxn ang="0">
                  <a:pos x="connsiteX2" y="connsiteY2"/>
                </a:cxn>
              </a:cxnLst>
              <a:rect l="l" t="t" r="r" b="b"/>
              <a:pathLst>
                <a:path w="6365" h="6713">
                  <a:moveTo>
                    <a:pt x="0" y="2181"/>
                  </a:moveTo>
                  <a:cubicBezTo>
                    <a:pt x="4725" y="-5158"/>
                    <a:pt x="10589"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57" name="任意多边形: 形状 156">
              <a:extLst>
                <a:ext uri="{FF2B5EF4-FFF2-40B4-BE49-F238E27FC236}">
                  <a16:creationId xmlns:a16="http://schemas.microsoft.com/office/drawing/2014/main" id="{44FF5C06-7027-4640-97BF-A742D00404D8}"/>
                </a:ext>
              </a:extLst>
            </p:cNvPr>
            <p:cNvSpPr/>
            <p:nvPr/>
          </p:nvSpPr>
          <p:spPr>
            <a:xfrm>
              <a:off x="6781659" y="3959008"/>
              <a:ext cx="5893" cy="5893"/>
            </a:xfrm>
            <a:custGeom>
              <a:avLst/>
              <a:gdLst>
                <a:gd name="connsiteX0" fmla="*/ 524 w 5893"/>
                <a:gd name="connsiteY0" fmla="*/ 542 h 5893"/>
                <a:gd name="connsiteX1" fmla="*/ 5383 w 5893"/>
                <a:gd name="connsiteY1" fmla="*/ 5401 h 5893"/>
                <a:gd name="connsiteX2" fmla="*/ 524 w 5893"/>
                <a:gd name="connsiteY2" fmla="*/ 542 h 5893"/>
              </a:gdLst>
              <a:ahLst/>
              <a:cxnLst>
                <a:cxn ang="0">
                  <a:pos x="connsiteX0" y="connsiteY0"/>
                </a:cxn>
                <a:cxn ang="0">
                  <a:pos x="connsiteX1" y="connsiteY1"/>
                </a:cxn>
                <a:cxn ang="0">
                  <a:pos x="connsiteX2" y="connsiteY2"/>
                </a:cxn>
              </a:cxnLst>
              <a:rect l="l" t="t" r="r" b="b"/>
              <a:pathLst>
                <a:path w="5893" h="5893">
                  <a:moveTo>
                    <a:pt x="524" y="542"/>
                  </a:moveTo>
                  <a:cubicBezTo>
                    <a:pt x="5215" y="-966"/>
                    <a:pt x="6824" y="676"/>
                    <a:pt x="5383" y="5401"/>
                  </a:cubicBezTo>
                  <a:cubicBezTo>
                    <a:pt x="692" y="6809"/>
                    <a:pt x="-950" y="5200"/>
                    <a:pt x="524" y="542"/>
                  </a:cubicBezTo>
                  <a:close/>
                </a:path>
              </a:pathLst>
            </a:custGeom>
            <a:grpFill/>
            <a:ln w="3349" cap="flat">
              <a:noFill/>
              <a:prstDash val="solid"/>
              <a:miter/>
            </a:ln>
          </p:spPr>
          <p:txBody>
            <a:bodyPr rtlCol="0" anchor="ctr">
              <a:noAutofit/>
            </a:bodyPr>
            <a:lstStyle/>
            <a:p>
              <a:endParaRPr lang="zh-CN" altLang="en-US"/>
            </a:p>
          </p:txBody>
        </p:sp>
        <p:sp>
          <p:nvSpPr>
            <p:cNvPr id="158" name="任意多边形: 形状 157">
              <a:extLst>
                <a:ext uri="{FF2B5EF4-FFF2-40B4-BE49-F238E27FC236}">
                  <a16:creationId xmlns:a16="http://schemas.microsoft.com/office/drawing/2014/main" id="{2253609D-ECAB-4C41-BBC3-37969120808E}"/>
                </a:ext>
              </a:extLst>
            </p:cNvPr>
            <p:cNvSpPr/>
            <p:nvPr/>
          </p:nvSpPr>
          <p:spPr>
            <a:xfrm>
              <a:off x="6512913" y="3975946"/>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59" name="任意多边形: 形状 158">
              <a:extLst>
                <a:ext uri="{FF2B5EF4-FFF2-40B4-BE49-F238E27FC236}">
                  <a16:creationId xmlns:a16="http://schemas.microsoft.com/office/drawing/2014/main" id="{CA6D6020-E50E-4622-A44F-28544F40892B}"/>
                </a:ext>
              </a:extLst>
            </p:cNvPr>
            <p:cNvSpPr/>
            <p:nvPr/>
          </p:nvSpPr>
          <p:spPr>
            <a:xfrm>
              <a:off x="6381208" y="4029037"/>
              <a:ext cx="8985" cy="8047"/>
            </a:xfrm>
            <a:custGeom>
              <a:avLst/>
              <a:gdLst>
                <a:gd name="connsiteX0" fmla="*/ 4720 w 8985"/>
                <a:gd name="connsiteY0" fmla="*/ 80 h 8047"/>
                <a:gd name="connsiteX1" fmla="*/ 4318 w 8985"/>
                <a:gd name="connsiteY1" fmla="*/ 7989 h 8047"/>
                <a:gd name="connsiteX2" fmla="*/ 4720 w 8985"/>
                <a:gd name="connsiteY2" fmla="*/ 80 h 8047"/>
              </a:gdLst>
              <a:ahLst/>
              <a:cxnLst>
                <a:cxn ang="0">
                  <a:pos x="connsiteX0" y="connsiteY0"/>
                </a:cxn>
                <a:cxn ang="0">
                  <a:pos x="connsiteX1" y="connsiteY1"/>
                </a:cxn>
                <a:cxn ang="0">
                  <a:pos x="connsiteX2" y="connsiteY2"/>
                </a:cxn>
              </a:cxnLst>
              <a:rect l="l" t="t" r="r" b="b"/>
              <a:pathLst>
                <a:path w="8985" h="8047">
                  <a:moveTo>
                    <a:pt x="4720" y="80"/>
                  </a:moveTo>
                  <a:cubicBezTo>
                    <a:pt x="11020" y="-958"/>
                    <a:pt x="9880" y="8425"/>
                    <a:pt x="4318" y="7989"/>
                  </a:cubicBezTo>
                  <a:cubicBezTo>
                    <a:pt x="-2083" y="8860"/>
                    <a:pt x="-876" y="-288"/>
                    <a:pt x="4720" y="80"/>
                  </a:cubicBezTo>
                  <a:close/>
                </a:path>
              </a:pathLst>
            </a:custGeom>
            <a:grpFill/>
            <a:ln w="3349" cap="flat">
              <a:noFill/>
              <a:prstDash val="solid"/>
              <a:miter/>
            </a:ln>
          </p:spPr>
          <p:txBody>
            <a:bodyPr rtlCol="0" anchor="ctr">
              <a:noAutofit/>
            </a:bodyPr>
            <a:lstStyle/>
            <a:p>
              <a:endParaRPr lang="zh-CN" altLang="en-US"/>
            </a:p>
          </p:txBody>
        </p:sp>
        <p:sp>
          <p:nvSpPr>
            <p:cNvPr id="160" name="任意多边形: 形状 159">
              <a:extLst>
                <a:ext uri="{FF2B5EF4-FFF2-40B4-BE49-F238E27FC236}">
                  <a16:creationId xmlns:a16="http://schemas.microsoft.com/office/drawing/2014/main" id="{0C4FF20F-8B9D-4AFA-A460-F27334BAE001}"/>
                </a:ext>
              </a:extLst>
            </p:cNvPr>
            <p:cNvSpPr/>
            <p:nvPr/>
          </p:nvSpPr>
          <p:spPr>
            <a:xfrm>
              <a:off x="6309062" y="4083823"/>
              <a:ext cx="10648" cy="10791"/>
            </a:xfrm>
            <a:custGeom>
              <a:avLst/>
              <a:gdLst>
                <a:gd name="connsiteX0" fmla="*/ 6729 w 10648"/>
                <a:gd name="connsiteY0" fmla="*/ 16 h 10791"/>
                <a:gd name="connsiteX1" fmla="*/ 664 w 10648"/>
                <a:gd name="connsiteY1" fmla="*/ 10103 h 10791"/>
                <a:gd name="connsiteX2" fmla="*/ 6729 w 10648"/>
                <a:gd name="connsiteY2" fmla="*/ 16 h 10791"/>
              </a:gdLst>
              <a:ahLst/>
              <a:cxnLst>
                <a:cxn ang="0">
                  <a:pos x="connsiteX0" y="connsiteY0"/>
                </a:cxn>
                <a:cxn ang="0">
                  <a:pos x="connsiteX1" y="connsiteY1"/>
                </a:cxn>
                <a:cxn ang="0">
                  <a:pos x="connsiteX2" y="connsiteY2"/>
                </a:cxn>
              </a:cxnLst>
              <a:rect l="l" t="t" r="r" b="b"/>
              <a:pathLst>
                <a:path w="10648" h="10791">
                  <a:moveTo>
                    <a:pt x="6729" y="16"/>
                  </a:moveTo>
                  <a:cubicBezTo>
                    <a:pt x="16145" y="-553"/>
                    <a:pt x="6360" y="14090"/>
                    <a:pt x="664" y="10103"/>
                  </a:cubicBezTo>
                  <a:cubicBezTo>
                    <a:pt x="-1749" y="5914"/>
                    <a:pt x="2909" y="1156"/>
                    <a:pt x="6729" y="16"/>
                  </a:cubicBezTo>
                  <a:close/>
                </a:path>
              </a:pathLst>
            </a:custGeom>
            <a:grpFill/>
            <a:ln w="3349" cap="flat">
              <a:noFill/>
              <a:prstDash val="solid"/>
              <a:miter/>
            </a:ln>
          </p:spPr>
          <p:txBody>
            <a:bodyPr rtlCol="0" anchor="ctr">
              <a:noAutofit/>
            </a:bodyPr>
            <a:lstStyle/>
            <a:p>
              <a:endParaRPr lang="zh-CN" altLang="en-US"/>
            </a:p>
          </p:txBody>
        </p:sp>
        <p:sp>
          <p:nvSpPr>
            <p:cNvPr id="161" name="任意多边形: 形状 160">
              <a:extLst>
                <a:ext uri="{FF2B5EF4-FFF2-40B4-BE49-F238E27FC236}">
                  <a16:creationId xmlns:a16="http://schemas.microsoft.com/office/drawing/2014/main" id="{47663D6E-708D-4796-BB12-5D1BB657EA2F}"/>
                </a:ext>
              </a:extLst>
            </p:cNvPr>
            <p:cNvSpPr/>
            <p:nvPr/>
          </p:nvSpPr>
          <p:spPr>
            <a:xfrm>
              <a:off x="6553125" y="4116688"/>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2" name="任意多边形: 形状 161">
              <a:extLst>
                <a:ext uri="{FF2B5EF4-FFF2-40B4-BE49-F238E27FC236}">
                  <a16:creationId xmlns:a16="http://schemas.microsoft.com/office/drawing/2014/main" id="{6D2E98A5-C438-408F-9831-28BCD52C0A65}"/>
                </a:ext>
              </a:extLst>
            </p:cNvPr>
            <p:cNvSpPr/>
            <p:nvPr/>
          </p:nvSpPr>
          <p:spPr>
            <a:xfrm>
              <a:off x="6491082" y="4148276"/>
              <a:ext cx="6389" cy="6713"/>
            </a:xfrm>
            <a:custGeom>
              <a:avLst/>
              <a:gdLst>
                <a:gd name="connsiteX0" fmla="*/ 0 w 6389"/>
                <a:gd name="connsiteY0" fmla="*/ 2181 h 6713"/>
                <a:gd name="connsiteX1" fmla="*/ 1910 w 6389"/>
                <a:gd name="connsiteY1" fmla="*/ 6504 h 6713"/>
                <a:gd name="connsiteX2" fmla="*/ 0 w 6389"/>
                <a:gd name="connsiteY2" fmla="*/ 2181 h 6713"/>
              </a:gdLst>
              <a:ahLst/>
              <a:cxnLst>
                <a:cxn ang="0">
                  <a:pos x="connsiteX0" y="connsiteY0"/>
                </a:cxn>
                <a:cxn ang="0">
                  <a:pos x="connsiteX1" y="connsiteY1"/>
                </a:cxn>
                <a:cxn ang="0">
                  <a:pos x="connsiteX2" y="connsiteY2"/>
                </a:cxn>
              </a:cxnLst>
              <a:rect l="l" t="t" r="r" b="b"/>
              <a:pathLst>
                <a:path w="6389" h="6713">
                  <a:moveTo>
                    <a:pt x="0" y="2181"/>
                  </a:moveTo>
                  <a:cubicBezTo>
                    <a:pt x="4758" y="-5158"/>
                    <a:pt x="10623" y="8548"/>
                    <a:pt x="1910" y="6504"/>
                  </a:cubicBezTo>
                  <a:cubicBezTo>
                    <a:pt x="1441" y="5431"/>
                    <a:pt x="503" y="3253"/>
                    <a:pt x="0" y="2181"/>
                  </a:cubicBezTo>
                  <a:close/>
                </a:path>
              </a:pathLst>
            </a:custGeom>
            <a:grpFill/>
            <a:ln w="3349" cap="flat">
              <a:noFill/>
              <a:prstDash val="solid"/>
              <a:miter/>
            </a:ln>
          </p:spPr>
          <p:txBody>
            <a:bodyPr rtlCol="0" anchor="ctr">
              <a:noAutofit/>
            </a:bodyPr>
            <a:lstStyle/>
            <a:p>
              <a:endParaRPr lang="zh-CN" altLang="en-US"/>
            </a:p>
          </p:txBody>
        </p:sp>
        <p:sp>
          <p:nvSpPr>
            <p:cNvPr id="163" name="任意多边形: 形状 162">
              <a:extLst>
                <a:ext uri="{FF2B5EF4-FFF2-40B4-BE49-F238E27FC236}">
                  <a16:creationId xmlns:a16="http://schemas.microsoft.com/office/drawing/2014/main" id="{7FF3301C-6B81-46A6-8D2A-B6725D513EF1}"/>
                </a:ext>
              </a:extLst>
            </p:cNvPr>
            <p:cNvSpPr/>
            <p:nvPr/>
          </p:nvSpPr>
          <p:spPr>
            <a:xfrm>
              <a:off x="6458681" y="4167711"/>
              <a:ext cx="8276" cy="8921"/>
            </a:xfrm>
            <a:custGeom>
              <a:avLst/>
              <a:gdLst>
                <a:gd name="connsiteX0" fmla="*/ 4286 w 8276"/>
                <a:gd name="connsiteY0" fmla="*/ 3 h 8921"/>
                <a:gd name="connsiteX1" fmla="*/ 4017 w 8276"/>
                <a:gd name="connsiteY1" fmla="*/ 8917 h 8921"/>
                <a:gd name="connsiteX2" fmla="*/ 4286 w 8276"/>
                <a:gd name="connsiteY2" fmla="*/ 3 h 8921"/>
              </a:gdLst>
              <a:ahLst/>
              <a:cxnLst>
                <a:cxn ang="0">
                  <a:pos x="connsiteX0" y="connsiteY0"/>
                </a:cxn>
                <a:cxn ang="0">
                  <a:pos x="connsiteX1" y="connsiteY1"/>
                </a:cxn>
                <a:cxn ang="0">
                  <a:pos x="connsiteX2" y="connsiteY2"/>
                </a:cxn>
              </a:cxnLst>
              <a:rect l="l" t="t" r="r" b="b"/>
              <a:pathLst>
                <a:path w="8276" h="8921">
                  <a:moveTo>
                    <a:pt x="4286" y="3"/>
                  </a:moveTo>
                  <a:cubicBezTo>
                    <a:pt x="9848" y="-131"/>
                    <a:pt x="9446" y="9151"/>
                    <a:pt x="4017" y="8917"/>
                  </a:cubicBezTo>
                  <a:cubicBezTo>
                    <a:pt x="-1612" y="8950"/>
                    <a:pt x="-1143" y="-198"/>
                    <a:pt x="4286" y="3"/>
                  </a:cubicBezTo>
                  <a:close/>
                </a:path>
              </a:pathLst>
            </a:custGeom>
            <a:grpFill/>
            <a:ln w="3349" cap="flat">
              <a:noFill/>
              <a:prstDash val="solid"/>
              <a:miter/>
            </a:ln>
          </p:spPr>
          <p:txBody>
            <a:bodyPr rtlCol="0" anchor="ctr">
              <a:noAutofit/>
            </a:bodyPr>
            <a:lstStyle/>
            <a:p>
              <a:endParaRPr lang="zh-CN" altLang="en-US"/>
            </a:p>
          </p:txBody>
        </p:sp>
        <p:sp>
          <p:nvSpPr>
            <p:cNvPr id="164" name="任意多边形: 形状 163">
              <a:extLst>
                <a:ext uri="{FF2B5EF4-FFF2-40B4-BE49-F238E27FC236}">
                  <a16:creationId xmlns:a16="http://schemas.microsoft.com/office/drawing/2014/main" id="{7A274AD8-8C1F-42D1-A31E-F6AA32625AF7}"/>
                </a:ext>
              </a:extLst>
            </p:cNvPr>
            <p:cNvSpPr/>
            <p:nvPr/>
          </p:nvSpPr>
          <p:spPr>
            <a:xfrm>
              <a:off x="6221377"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5" name="任意多边形: 形状 164">
              <a:extLst>
                <a:ext uri="{FF2B5EF4-FFF2-40B4-BE49-F238E27FC236}">
                  <a16:creationId xmlns:a16="http://schemas.microsoft.com/office/drawing/2014/main" id="{BAB392EF-1E62-49E0-B9D7-3324B05AE531}"/>
                </a:ext>
              </a:extLst>
            </p:cNvPr>
            <p:cNvSpPr/>
            <p:nvPr/>
          </p:nvSpPr>
          <p:spPr>
            <a:xfrm>
              <a:off x="6231429" y="4187059"/>
              <a:ext cx="5720" cy="5721"/>
            </a:xfrm>
            <a:custGeom>
              <a:avLst/>
              <a:gdLst>
                <a:gd name="connsiteX0" fmla="*/ 386 w 5720"/>
                <a:gd name="connsiteY0" fmla="*/ 393 h 5721"/>
                <a:gd name="connsiteX1" fmla="*/ 386 w 5720"/>
                <a:gd name="connsiteY1" fmla="*/ 393 h 5721"/>
              </a:gdLst>
              <a:ahLst/>
              <a:cxnLst>
                <a:cxn ang="0">
                  <a:pos x="connsiteX0" y="connsiteY0"/>
                </a:cxn>
                <a:cxn ang="0">
                  <a:pos x="connsiteX1" y="connsiteY1"/>
                </a:cxn>
              </a:cxnLst>
              <a:rect l="l" t="t" r="r" b="b"/>
              <a:pathLst>
                <a:path w="5720" h="5721">
                  <a:moveTo>
                    <a:pt x="386" y="393"/>
                  </a:moveTo>
                  <a:cubicBezTo>
                    <a:pt x="13790" y="-2690"/>
                    <a:pt x="-2664" y="13797"/>
                    <a:pt x="386" y="393"/>
                  </a:cubicBezTo>
                  <a:close/>
                </a:path>
              </a:pathLst>
            </a:custGeom>
            <a:grpFill/>
            <a:ln w="3349" cap="flat">
              <a:noFill/>
              <a:prstDash val="solid"/>
              <a:miter/>
            </a:ln>
          </p:spPr>
          <p:txBody>
            <a:bodyPr rtlCol="0" anchor="ctr">
              <a:noAutofit/>
            </a:bodyPr>
            <a:lstStyle/>
            <a:p>
              <a:endParaRPr lang="zh-CN" altLang="en-US"/>
            </a:p>
          </p:txBody>
        </p:sp>
        <p:sp>
          <p:nvSpPr>
            <p:cNvPr id="166" name="任意多边形: 形状 165">
              <a:extLst>
                <a:ext uri="{FF2B5EF4-FFF2-40B4-BE49-F238E27FC236}">
                  <a16:creationId xmlns:a16="http://schemas.microsoft.com/office/drawing/2014/main" id="{9DD52FE6-61F2-4A92-BA48-6D4916DC1127}"/>
                </a:ext>
              </a:extLst>
            </p:cNvPr>
            <p:cNvSpPr/>
            <p:nvPr/>
          </p:nvSpPr>
          <p:spPr>
            <a:xfrm>
              <a:off x="6204236" y="4196265"/>
              <a:ext cx="19971" cy="21647"/>
            </a:xfrm>
            <a:custGeom>
              <a:avLst/>
              <a:gdLst>
                <a:gd name="connsiteX0" fmla="*/ 0 w 19971"/>
                <a:gd name="connsiteY0" fmla="*/ 21648 h 21647"/>
                <a:gd name="connsiteX1" fmla="*/ 16051 w 19971"/>
                <a:gd name="connsiteY1" fmla="*/ 0 h 21647"/>
                <a:gd name="connsiteX2" fmla="*/ 19972 w 19971"/>
                <a:gd name="connsiteY2" fmla="*/ 10690 h 21647"/>
                <a:gd name="connsiteX3" fmla="*/ 0 w 19971"/>
                <a:gd name="connsiteY3" fmla="*/ 21648 h 21647"/>
              </a:gdLst>
              <a:ahLst/>
              <a:cxnLst>
                <a:cxn ang="0">
                  <a:pos x="connsiteX0" y="connsiteY0"/>
                </a:cxn>
                <a:cxn ang="0">
                  <a:pos x="connsiteX1" y="connsiteY1"/>
                </a:cxn>
                <a:cxn ang="0">
                  <a:pos x="connsiteX2" y="connsiteY2"/>
                </a:cxn>
                <a:cxn ang="0">
                  <a:pos x="connsiteX3" y="connsiteY3"/>
                </a:cxn>
              </a:cxnLst>
              <a:rect l="l" t="t" r="r" b="b"/>
              <a:pathLst>
                <a:path w="19971" h="21647">
                  <a:moveTo>
                    <a:pt x="0" y="21648"/>
                  </a:moveTo>
                  <a:cubicBezTo>
                    <a:pt x="5295" y="14376"/>
                    <a:pt x="10656" y="7171"/>
                    <a:pt x="16051" y="0"/>
                  </a:cubicBezTo>
                  <a:cubicBezTo>
                    <a:pt x="17358" y="3519"/>
                    <a:pt x="18665" y="7104"/>
                    <a:pt x="19972" y="10690"/>
                  </a:cubicBezTo>
                  <a:cubicBezTo>
                    <a:pt x="13337" y="14376"/>
                    <a:pt x="6702" y="18062"/>
                    <a:pt x="0" y="21648"/>
                  </a:cubicBezTo>
                  <a:close/>
                </a:path>
              </a:pathLst>
            </a:custGeom>
            <a:grpFill/>
            <a:ln w="3349" cap="flat">
              <a:noFill/>
              <a:prstDash val="solid"/>
              <a:miter/>
            </a:ln>
          </p:spPr>
          <p:txBody>
            <a:bodyPr rtlCol="0" anchor="ctr">
              <a:noAutofit/>
            </a:bodyPr>
            <a:lstStyle/>
            <a:p>
              <a:endParaRPr lang="zh-CN" altLang="en-US"/>
            </a:p>
          </p:txBody>
        </p:sp>
        <p:sp>
          <p:nvSpPr>
            <p:cNvPr id="167" name="任意多边形: 形状 166">
              <a:extLst>
                <a:ext uri="{FF2B5EF4-FFF2-40B4-BE49-F238E27FC236}">
                  <a16:creationId xmlns:a16="http://schemas.microsoft.com/office/drawing/2014/main" id="{BA412E79-0DD9-40FD-9DD5-3012512A60DF}"/>
                </a:ext>
              </a:extLst>
            </p:cNvPr>
            <p:cNvSpPr/>
            <p:nvPr/>
          </p:nvSpPr>
          <p:spPr>
            <a:xfrm>
              <a:off x="6299103" y="4202498"/>
              <a:ext cx="20982" cy="43428"/>
            </a:xfrm>
            <a:custGeom>
              <a:avLst/>
              <a:gdLst>
                <a:gd name="connsiteX0" fmla="*/ 0 w 20982"/>
                <a:gd name="connsiteY0" fmla="*/ 43429 h 43428"/>
                <a:gd name="connsiteX1" fmla="*/ 20441 w 20982"/>
                <a:gd name="connsiteY1" fmla="*/ 0 h 43428"/>
                <a:gd name="connsiteX2" fmla="*/ 0 w 20982"/>
                <a:gd name="connsiteY2" fmla="*/ 43429 h 43428"/>
              </a:gdLst>
              <a:ahLst/>
              <a:cxnLst>
                <a:cxn ang="0">
                  <a:pos x="connsiteX0" y="connsiteY0"/>
                </a:cxn>
                <a:cxn ang="0">
                  <a:pos x="connsiteX1" y="connsiteY1"/>
                </a:cxn>
                <a:cxn ang="0">
                  <a:pos x="connsiteX2" y="connsiteY2"/>
                </a:cxn>
              </a:cxnLst>
              <a:rect l="l" t="t" r="r" b="b"/>
              <a:pathLst>
                <a:path w="20982" h="43428">
                  <a:moveTo>
                    <a:pt x="0" y="43429"/>
                  </a:moveTo>
                  <a:cubicBezTo>
                    <a:pt x="1005" y="26707"/>
                    <a:pt x="11326" y="13236"/>
                    <a:pt x="20441" y="0"/>
                  </a:cubicBezTo>
                  <a:cubicBezTo>
                    <a:pt x="23356" y="18095"/>
                    <a:pt x="14208" y="33711"/>
                    <a:pt x="0" y="43429"/>
                  </a:cubicBezTo>
                  <a:close/>
                </a:path>
              </a:pathLst>
            </a:custGeom>
            <a:grpFill/>
            <a:ln w="3349" cap="flat">
              <a:noFill/>
              <a:prstDash val="solid"/>
              <a:miter/>
            </a:ln>
          </p:spPr>
          <p:txBody>
            <a:bodyPr rtlCol="0" anchor="ctr">
              <a:noAutofit/>
            </a:bodyPr>
            <a:lstStyle/>
            <a:p>
              <a:endParaRPr lang="zh-CN" altLang="en-US"/>
            </a:p>
          </p:txBody>
        </p:sp>
        <p:sp>
          <p:nvSpPr>
            <p:cNvPr id="168" name="任意多边形: 形状 167">
              <a:extLst>
                <a:ext uri="{FF2B5EF4-FFF2-40B4-BE49-F238E27FC236}">
                  <a16:creationId xmlns:a16="http://schemas.microsoft.com/office/drawing/2014/main" id="{272AEED8-9863-4DDB-836C-CC8629D79F91}"/>
                </a:ext>
              </a:extLst>
            </p:cNvPr>
            <p:cNvSpPr/>
            <p:nvPr/>
          </p:nvSpPr>
          <p:spPr>
            <a:xfrm>
              <a:off x="6385995" y="4217778"/>
              <a:ext cx="18195" cy="21044"/>
            </a:xfrm>
            <a:custGeom>
              <a:avLst/>
              <a:gdLst>
                <a:gd name="connsiteX0" fmla="*/ 7372 w 18195"/>
                <a:gd name="connsiteY0" fmla="*/ 168 h 21044"/>
                <a:gd name="connsiteX1" fmla="*/ 18196 w 18195"/>
                <a:gd name="connsiteY1" fmla="*/ 0 h 21044"/>
                <a:gd name="connsiteX2" fmla="*/ 0 w 18195"/>
                <a:gd name="connsiteY2" fmla="*/ 21044 h 21044"/>
                <a:gd name="connsiteX3" fmla="*/ 7372 w 18195"/>
                <a:gd name="connsiteY3" fmla="*/ 168 h 21044"/>
              </a:gdLst>
              <a:ahLst/>
              <a:cxnLst>
                <a:cxn ang="0">
                  <a:pos x="connsiteX0" y="connsiteY0"/>
                </a:cxn>
                <a:cxn ang="0">
                  <a:pos x="connsiteX1" y="connsiteY1"/>
                </a:cxn>
                <a:cxn ang="0">
                  <a:pos x="connsiteX2" y="connsiteY2"/>
                </a:cxn>
                <a:cxn ang="0">
                  <a:pos x="connsiteX3" y="connsiteY3"/>
                </a:cxn>
              </a:cxnLst>
              <a:rect l="l" t="t" r="r" b="b"/>
              <a:pathLst>
                <a:path w="18195" h="21044">
                  <a:moveTo>
                    <a:pt x="7372" y="168"/>
                  </a:moveTo>
                  <a:cubicBezTo>
                    <a:pt x="10086" y="134"/>
                    <a:pt x="15482" y="33"/>
                    <a:pt x="18196" y="0"/>
                  </a:cubicBezTo>
                  <a:cubicBezTo>
                    <a:pt x="12432" y="7272"/>
                    <a:pt x="6400" y="14309"/>
                    <a:pt x="0" y="21044"/>
                  </a:cubicBezTo>
                  <a:cubicBezTo>
                    <a:pt x="2446" y="14074"/>
                    <a:pt x="4993" y="7138"/>
                    <a:pt x="7372" y="168"/>
                  </a:cubicBezTo>
                  <a:close/>
                </a:path>
              </a:pathLst>
            </a:custGeom>
            <a:grpFill/>
            <a:ln w="3349" cap="flat">
              <a:noFill/>
              <a:prstDash val="solid"/>
              <a:miter/>
            </a:ln>
          </p:spPr>
          <p:txBody>
            <a:bodyPr rtlCol="0" anchor="ctr">
              <a:noAutofit/>
            </a:bodyPr>
            <a:lstStyle/>
            <a:p>
              <a:endParaRPr lang="zh-CN" altLang="en-US"/>
            </a:p>
          </p:txBody>
        </p:sp>
        <p:sp>
          <p:nvSpPr>
            <p:cNvPr id="169" name="任意多边形: 形状 168">
              <a:extLst>
                <a:ext uri="{FF2B5EF4-FFF2-40B4-BE49-F238E27FC236}">
                  <a16:creationId xmlns:a16="http://schemas.microsoft.com/office/drawing/2014/main" id="{4858C390-B4E4-42F2-8C23-B31B6E42E4F6}"/>
                </a:ext>
              </a:extLst>
            </p:cNvPr>
            <p:cNvSpPr/>
            <p:nvPr/>
          </p:nvSpPr>
          <p:spPr>
            <a:xfrm>
              <a:off x="6276853" y="4259632"/>
              <a:ext cx="15045" cy="14074"/>
            </a:xfrm>
            <a:custGeom>
              <a:avLst/>
              <a:gdLst>
                <a:gd name="connsiteX0" fmla="*/ 0 w 15045"/>
                <a:gd name="connsiteY0" fmla="*/ 14074 h 14074"/>
                <a:gd name="connsiteX1" fmla="*/ 10254 w 15045"/>
                <a:gd name="connsiteY1" fmla="*/ 0 h 14074"/>
                <a:gd name="connsiteX2" fmla="*/ 15046 w 15045"/>
                <a:gd name="connsiteY2" fmla="*/ 7607 h 14074"/>
                <a:gd name="connsiteX3" fmla="*/ 0 w 15045"/>
                <a:gd name="connsiteY3" fmla="*/ 14074 h 14074"/>
              </a:gdLst>
              <a:ahLst/>
              <a:cxnLst>
                <a:cxn ang="0">
                  <a:pos x="connsiteX0" y="connsiteY0"/>
                </a:cxn>
                <a:cxn ang="0">
                  <a:pos x="connsiteX1" y="connsiteY1"/>
                </a:cxn>
                <a:cxn ang="0">
                  <a:pos x="connsiteX2" y="connsiteY2"/>
                </a:cxn>
                <a:cxn ang="0">
                  <a:pos x="connsiteX3" y="connsiteY3"/>
                </a:cxn>
              </a:cxnLst>
              <a:rect l="l" t="t" r="r" b="b"/>
              <a:pathLst>
                <a:path w="15045" h="14074">
                  <a:moveTo>
                    <a:pt x="0" y="14074"/>
                  </a:moveTo>
                  <a:cubicBezTo>
                    <a:pt x="3351" y="9316"/>
                    <a:pt x="6769" y="4658"/>
                    <a:pt x="10254" y="0"/>
                  </a:cubicBezTo>
                  <a:cubicBezTo>
                    <a:pt x="11460" y="1910"/>
                    <a:pt x="13840" y="5730"/>
                    <a:pt x="15046" y="7607"/>
                  </a:cubicBezTo>
                  <a:cubicBezTo>
                    <a:pt x="10019" y="9751"/>
                    <a:pt x="5026" y="11930"/>
                    <a:pt x="0" y="14074"/>
                  </a:cubicBezTo>
                  <a:close/>
                </a:path>
              </a:pathLst>
            </a:custGeom>
            <a:grpFill/>
            <a:ln w="3349" cap="flat">
              <a:noFill/>
              <a:prstDash val="solid"/>
              <a:miter/>
            </a:ln>
          </p:spPr>
          <p:txBody>
            <a:bodyPr rtlCol="0" anchor="ctr">
              <a:noAutofit/>
            </a:bodyPr>
            <a:lstStyle/>
            <a:p>
              <a:endParaRPr lang="zh-CN" altLang="en-US"/>
            </a:p>
          </p:txBody>
        </p:sp>
        <p:sp>
          <p:nvSpPr>
            <p:cNvPr id="170" name="任意多边形: 形状 169">
              <a:extLst>
                <a:ext uri="{FF2B5EF4-FFF2-40B4-BE49-F238E27FC236}">
                  <a16:creationId xmlns:a16="http://schemas.microsoft.com/office/drawing/2014/main" id="{8C1D6823-B916-44A1-87C3-9536C076807E}"/>
                </a:ext>
              </a:extLst>
            </p:cNvPr>
            <p:cNvSpPr/>
            <p:nvPr/>
          </p:nvSpPr>
          <p:spPr>
            <a:xfrm>
              <a:off x="6153202" y="4329266"/>
              <a:ext cx="8697" cy="10187"/>
            </a:xfrm>
            <a:custGeom>
              <a:avLst/>
              <a:gdLst>
                <a:gd name="connsiteX0" fmla="*/ 4758 w 8697"/>
                <a:gd name="connsiteY0" fmla="*/ 0 h 10187"/>
                <a:gd name="connsiteX1" fmla="*/ 3953 w 8697"/>
                <a:gd name="connsiteY1" fmla="*/ 10187 h 10187"/>
                <a:gd name="connsiteX2" fmla="*/ 4758 w 8697"/>
                <a:gd name="connsiteY2" fmla="*/ 0 h 10187"/>
              </a:gdLst>
              <a:ahLst/>
              <a:cxnLst>
                <a:cxn ang="0">
                  <a:pos x="connsiteX0" y="connsiteY0"/>
                </a:cxn>
                <a:cxn ang="0">
                  <a:pos x="connsiteX1" y="connsiteY1"/>
                </a:cxn>
                <a:cxn ang="0">
                  <a:pos x="connsiteX2" y="connsiteY2"/>
                </a:cxn>
              </a:cxnLst>
              <a:rect l="l" t="t" r="r" b="b"/>
              <a:pathLst>
                <a:path w="8697" h="10187">
                  <a:moveTo>
                    <a:pt x="4758" y="0"/>
                  </a:moveTo>
                  <a:cubicBezTo>
                    <a:pt x="10689" y="302"/>
                    <a:pt x="9516" y="10187"/>
                    <a:pt x="3953" y="10187"/>
                  </a:cubicBezTo>
                  <a:cubicBezTo>
                    <a:pt x="-2011" y="9852"/>
                    <a:pt x="-805" y="-67"/>
                    <a:pt x="4758" y="0"/>
                  </a:cubicBezTo>
                  <a:close/>
                </a:path>
              </a:pathLst>
            </a:custGeom>
            <a:grpFill/>
            <a:ln w="3349" cap="flat">
              <a:noFill/>
              <a:prstDash val="solid"/>
              <a:miter/>
            </a:ln>
          </p:spPr>
          <p:txBody>
            <a:bodyPr rtlCol="0" anchor="ctr">
              <a:noAutofit/>
            </a:bodyPr>
            <a:lstStyle/>
            <a:p>
              <a:endParaRPr lang="zh-CN" altLang="en-US"/>
            </a:p>
          </p:txBody>
        </p:sp>
        <p:sp>
          <p:nvSpPr>
            <p:cNvPr id="171" name="任意多边形: 形状 170">
              <a:extLst>
                <a:ext uri="{FF2B5EF4-FFF2-40B4-BE49-F238E27FC236}">
                  <a16:creationId xmlns:a16="http://schemas.microsoft.com/office/drawing/2014/main" id="{5923EF01-E961-4F5C-9A89-CCABFA716589}"/>
                </a:ext>
              </a:extLst>
            </p:cNvPr>
            <p:cNvSpPr/>
            <p:nvPr/>
          </p:nvSpPr>
          <p:spPr>
            <a:xfrm>
              <a:off x="6134033" y="4362642"/>
              <a:ext cx="13538" cy="33912"/>
            </a:xfrm>
            <a:custGeom>
              <a:avLst/>
              <a:gdLst>
                <a:gd name="connsiteX0" fmla="*/ 0 w 13538"/>
                <a:gd name="connsiteY0" fmla="*/ 33912 h 33912"/>
                <a:gd name="connsiteX1" fmla="*/ 13538 w 13538"/>
                <a:gd name="connsiteY1" fmla="*/ 0 h 33912"/>
                <a:gd name="connsiteX2" fmla="*/ 0 w 13538"/>
                <a:gd name="connsiteY2" fmla="*/ 33912 h 33912"/>
              </a:gdLst>
              <a:ahLst/>
              <a:cxnLst>
                <a:cxn ang="0">
                  <a:pos x="connsiteX0" y="connsiteY0"/>
                </a:cxn>
                <a:cxn ang="0">
                  <a:pos x="connsiteX1" y="connsiteY1"/>
                </a:cxn>
                <a:cxn ang="0">
                  <a:pos x="connsiteX2" y="connsiteY2"/>
                </a:cxn>
              </a:cxnLst>
              <a:rect l="l" t="t" r="r" b="b"/>
              <a:pathLst>
                <a:path w="13538" h="33912">
                  <a:moveTo>
                    <a:pt x="0" y="33912"/>
                  </a:moveTo>
                  <a:cubicBezTo>
                    <a:pt x="1474" y="21614"/>
                    <a:pt x="5764" y="9718"/>
                    <a:pt x="13538" y="0"/>
                  </a:cubicBezTo>
                  <a:cubicBezTo>
                    <a:pt x="12064" y="12298"/>
                    <a:pt x="7774" y="24161"/>
                    <a:pt x="0" y="33912"/>
                  </a:cubicBezTo>
                  <a:close/>
                </a:path>
              </a:pathLst>
            </a:custGeom>
            <a:grpFill/>
            <a:ln w="3349" cap="flat">
              <a:noFill/>
              <a:prstDash val="solid"/>
              <a:miter/>
            </a:ln>
          </p:spPr>
          <p:txBody>
            <a:bodyPr rtlCol="0" anchor="ctr">
              <a:noAutofit/>
            </a:bodyPr>
            <a:lstStyle/>
            <a:p>
              <a:endParaRPr lang="zh-CN" altLang="en-US"/>
            </a:p>
          </p:txBody>
        </p:sp>
        <p:sp>
          <p:nvSpPr>
            <p:cNvPr id="172" name="任意多边形: 形状 171">
              <a:extLst>
                <a:ext uri="{FF2B5EF4-FFF2-40B4-BE49-F238E27FC236}">
                  <a16:creationId xmlns:a16="http://schemas.microsoft.com/office/drawing/2014/main" id="{0C303341-C596-4416-9C1C-FC9E277E9E77}"/>
                </a:ext>
              </a:extLst>
            </p:cNvPr>
            <p:cNvSpPr/>
            <p:nvPr/>
          </p:nvSpPr>
          <p:spPr>
            <a:xfrm>
              <a:off x="6312180" y="4364887"/>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3" name="任意多边形: 形状 172">
              <a:extLst>
                <a:ext uri="{FF2B5EF4-FFF2-40B4-BE49-F238E27FC236}">
                  <a16:creationId xmlns:a16="http://schemas.microsoft.com/office/drawing/2014/main" id="{0896CDD4-7D48-4C7B-852A-7BB027EA14F6}"/>
                </a:ext>
              </a:extLst>
            </p:cNvPr>
            <p:cNvSpPr/>
            <p:nvPr/>
          </p:nvSpPr>
          <p:spPr>
            <a:xfrm>
              <a:off x="6131226" y="4405099"/>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174" name="任意多边形: 形状 173">
              <a:extLst>
                <a:ext uri="{FF2B5EF4-FFF2-40B4-BE49-F238E27FC236}">
                  <a16:creationId xmlns:a16="http://schemas.microsoft.com/office/drawing/2014/main" id="{154CD1B2-D750-4AEE-80B8-B778E6F46F33}"/>
                </a:ext>
              </a:extLst>
            </p:cNvPr>
            <p:cNvSpPr/>
            <p:nvPr/>
          </p:nvSpPr>
          <p:spPr>
            <a:xfrm>
              <a:off x="6126270" y="4421732"/>
              <a:ext cx="7567" cy="8198"/>
            </a:xfrm>
            <a:custGeom>
              <a:avLst/>
              <a:gdLst>
                <a:gd name="connsiteX0" fmla="*/ 1564 w 7567"/>
                <a:gd name="connsiteY0" fmla="*/ 993 h 8198"/>
                <a:gd name="connsiteX1" fmla="*/ 5987 w 7567"/>
                <a:gd name="connsiteY1" fmla="*/ 7192 h 8198"/>
                <a:gd name="connsiteX2" fmla="*/ 1564 w 7567"/>
                <a:gd name="connsiteY2" fmla="*/ 993 h 8198"/>
              </a:gdLst>
              <a:ahLst/>
              <a:cxnLst>
                <a:cxn ang="0">
                  <a:pos x="connsiteX0" y="connsiteY0"/>
                </a:cxn>
                <a:cxn ang="0">
                  <a:pos x="connsiteX1" y="connsiteY1"/>
                </a:cxn>
                <a:cxn ang="0">
                  <a:pos x="connsiteX2" y="connsiteY2"/>
                </a:cxn>
              </a:cxnLst>
              <a:rect l="l" t="t" r="r" b="b"/>
              <a:pathLst>
                <a:path w="7567" h="8198">
                  <a:moveTo>
                    <a:pt x="1564" y="993"/>
                  </a:moveTo>
                  <a:cubicBezTo>
                    <a:pt x="5551" y="-2559"/>
                    <a:pt x="10008" y="4344"/>
                    <a:pt x="5987" y="7192"/>
                  </a:cubicBezTo>
                  <a:cubicBezTo>
                    <a:pt x="2100" y="10811"/>
                    <a:pt x="-2458" y="3707"/>
                    <a:pt x="1564" y="993"/>
                  </a:cubicBezTo>
                  <a:close/>
                </a:path>
              </a:pathLst>
            </a:custGeom>
            <a:grpFill/>
            <a:ln w="3349" cap="flat">
              <a:noFill/>
              <a:prstDash val="solid"/>
              <a:miter/>
            </a:ln>
          </p:spPr>
          <p:txBody>
            <a:bodyPr rtlCol="0" anchor="ctr">
              <a:noAutofit/>
            </a:bodyPr>
            <a:lstStyle/>
            <a:p>
              <a:endParaRPr lang="zh-CN" altLang="en-US"/>
            </a:p>
          </p:txBody>
        </p:sp>
        <p:sp>
          <p:nvSpPr>
            <p:cNvPr id="175" name="任意多边形: 形状 174">
              <a:extLst>
                <a:ext uri="{FF2B5EF4-FFF2-40B4-BE49-F238E27FC236}">
                  <a16:creationId xmlns:a16="http://schemas.microsoft.com/office/drawing/2014/main" id="{42B2CC5B-01F3-4F41-8F21-31AAA7BE062E}"/>
                </a:ext>
              </a:extLst>
            </p:cNvPr>
            <p:cNvSpPr/>
            <p:nvPr/>
          </p:nvSpPr>
          <p:spPr>
            <a:xfrm>
              <a:off x="6290331" y="4424964"/>
              <a:ext cx="8560" cy="9077"/>
            </a:xfrm>
            <a:custGeom>
              <a:avLst/>
              <a:gdLst>
                <a:gd name="connsiteX0" fmla="*/ 1870 w 8560"/>
                <a:gd name="connsiteY0" fmla="*/ 945 h 9077"/>
                <a:gd name="connsiteX1" fmla="*/ 6661 w 8560"/>
                <a:gd name="connsiteY1" fmla="*/ 8150 h 9077"/>
                <a:gd name="connsiteX2" fmla="*/ 1870 w 8560"/>
                <a:gd name="connsiteY2" fmla="*/ 945 h 9077"/>
              </a:gdLst>
              <a:ahLst/>
              <a:cxnLst>
                <a:cxn ang="0">
                  <a:pos x="connsiteX0" y="connsiteY0"/>
                </a:cxn>
                <a:cxn ang="0">
                  <a:pos x="connsiteX1" y="connsiteY1"/>
                </a:cxn>
                <a:cxn ang="0">
                  <a:pos x="connsiteX2" y="connsiteY2"/>
                </a:cxn>
              </a:cxnLst>
              <a:rect l="l" t="t" r="r" b="b"/>
              <a:pathLst>
                <a:path w="8560" h="9077">
                  <a:moveTo>
                    <a:pt x="1870" y="945"/>
                  </a:moveTo>
                  <a:cubicBezTo>
                    <a:pt x="6427" y="-2708"/>
                    <a:pt x="11353"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76" name="任意多边形: 形状 175">
              <a:extLst>
                <a:ext uri="{FF2B5EF4-FFF2-40B4-BE49-F238E27FC236}">
                  <a16:creationId xmlns:a16="http://schemas.microsoft.com/office/drawing/2014/main" id="{434D14CB-D9C0-4CBA-A728-B76838665653}"/>
                </a:ext>
              </a:extLst>
            </p:cNvPr>
            <p:cNvSpPr/>
            <p:nvPr/>
          </p:nvSpPr>
          <p:spPr>
            <a:xfrm>
              <a:off x="7132027" y="4527511"/>
              <a:ext cx="29973" cy="146371"/>
            </a:xfrm>
            <a:custGeom>
              <a:avLst/>
              <a:gdLst>
                <a:gd name="connsiteX0" fmla="*/ 18732 w 29973"/>
                <a:gd name="connsiteY0" fmla="*/ 82233 h 146371"/>
                <a:gd name="connsiteX1" fmla="*/ 26909 w 29973"/>
                <a:gd name="connsiteY1" fmla="*/ 0 h 146371"/>
                <a:gd name="connsiteX2" fmla="*/ 8277 w 29973"/>
                <a:gd name="connsiteY2" fmla="*/ 146372 h 146371"/>
                <a:gd name="connsiteX3" fmla="*/ 17995 w 29973"/>
                <a:gd name="connsiteY3" fmla="*/ 109276 h 146371"/>
                <a:gd name="connsiteX4" fmla="*/ 8109 w 29973"/>
                <a:gd name="connsiteY4" fmla="*/ 113967 h 146371"/>
                <a:gd name="connsiteX5" fmla="*/ 0 w 29973"/>
                <a:gd name="connsiteY5" fmla="*/ 84747 h 146371"/>
                <a:gd name="connsiteX6" fmla="*/ 18732 w 29973"/>
                <a:gd name="connsiteY6" fmla="*/ 82233 h 1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73" h="146371">
                  <a:moveTo>
                    <a:pt x="18732" y="82233"/>
                  </a:moveTo>
                  <a:cubicBezTo>
                    <a:pt x="12667" y="54353"/>
                    <a:pt x="15415" y="26004"/>
                    <a:pt x="26909" y="0"/>
                  </a:cubicBezTo>
                  <a:cubicBezTo>
                    <a:pt x="34013" y="49193"/>
                    <a:pt x="29154" y="100932"/>
                    <a:pt x="8277" y="146372"/>
                  </a:cubicBezTo>
                  <a:cubicBezTo>
                    <a:pt x="10924" y="133839"/>
                    <a:pt x="14644" y="121574"/>
                    <a:pt x="17995" y="109276"/>
                  </a:cubicBezTo>
                  <a:cubicBezTo>
                    <a:pt x="14677" y="110784"/>
                    <a:pt x="11393" y="112359"/>
                    <a:pt x="8109" y="113967"/>
                  </a:cubicBezTo>
                  <a:cubicBezTo>
                    <a:pt x="5496" y="104182"/>
                    <a:pt x="2647" y="94498"/>
                    <a:pt x="0" y="84747"/>
                  </a:cubicBezTo>
                  <a:cubicBezTo>
                    <a:pt x="6199" y="83808"/>
                    <a:pt x="12466" y="83004"/>
                    <a:pt x="18732" y="82233"/>
                  </a:cubicBezTo>
                  <a:close/>
                </a:path>
              </a:pathLst>
            </a:custGeom>
            <a:grpFill/>
            <a:ln w="3349" cap="flat">
              <a:noFill/>
              <a:prstDash val="solid"/>
              <a:miter/>
            </a:ln>
          </p:spPr>
          <p:txBody>
            <a:bodyPr rtlCol="0" anchor="ctr">
              <a:noAutofit/>
            </a:bodyPr>
            <a:lstStyle/>
            <a:p>
              <a:endParaRPr lang="zh-CN" altLang="en-US"/>
            </a:p>
          </p:txBody>
        </p:sp>
        <p:sp>
          <p:nvSpPr>
            <p:cNvPr id="177" name="任意多边形: 形状 176">
              <a:extLst>
                <a:ext uri="{FF2B5EF4-FFF2-40B4-BE49-F238E27FC236}">
                  <a16:creationId xmlns:a16="http://schemas.microsoft.com/office/drawing/2014/main" id="{C8ADBBC6-6D43-4D08-BB13-E53A0BF6A34A}"/>
                </a:ext>
              </a:extLst>
            </p:cNvPr>
            <p:cNvSpPr/>
            <p:nvPr/>
          </p:nvSpPr>
          <p:spPr>
            <a:xfrm>
              <a:off x="6291860" y="4636215"/>
              <a:ext cx="7539" cy="8159"/>
            </a:xfrm>
            <a:custGeom>
              <a:avLst/>
              <a:gdLst>
                <a:gd name="connsiteX0" fmla="*/ 1513 w 7539"/>
                <a:gd name="connsiteY0" fmla="*/ 706 h 8159"/>
                <a:gd name="connsiteX1" fmla="*/ 5936 w 7539"/>
                <a:gd name="connsiteY1" fmla="*/ 7542 h 8159"/>
                <a:gd name="connsiteX2" fmla="*/ 1513 w 7539"/>
                <a:gd name="connsiteY2" fmla="*/ 706 h 8159"/>
              </a:gdLst>
              <a:ahLst/>
              <a:cxnLst>
                <a:cxn ang="0">
                  <a:pos x="connsiteX0" y="connsiteY0"/>
                </a:cxn>
                <a:cxn ang="0">
                  <a:pos x="connsiteX1" y="connsiteY1"/>
                </a:cxn>
                <a:cxn ang="0">
                  <a:pos x="connsiteX2" y="connsiteY2"/>
                </a:cxn>
              </a:cxnLst>
              <a:rect l="l" t="t" r="r" b="b"/>
              <a:pathLst>
                <a:path w="7539" h="8159">
                  <a:moveTo>
                    <a:pt x="1513" y="706"/>
                  </a:moveTo>
                  <a:cubicBezTo>
                    <a:pt x="5635" y="-2243"/>
                    <a:pt x="9958" y="4828"/>
                    <a:pt x="5936" y="7542"/>
                  </a:cubicBezTo>
                  <a:cubicBezTo>
                    <a:pt x="1915" y="10257"/>
                    <a:pt x="-2341" y="3286"/>
                    <a:pt x="1513" y="706"/>
                  </a:cubicBezTo>
                  <a:close/>
                </a:path>
              </a:pathLst>
            </a:custGeom>
            <a:grpFill/>
            <a:ln w="3349" cap="flat">
              <a:noFill/>
              <a:prstDash val="solid"/>
              <a:miter/>
            </a:ln>
          </p:spPr>
          <p:txBody>
            <a:bodyPr rtlCol="0" anchor="ctr">
              <a:noAutofit/>
            </a:bodyPr>
            <a:lstStyle/>
            <a:p>
              <a:endParaRPr lang="zh-CN" altLang="en-US"/>
            </a:p>
          </p:txBody>
        </p:sp>
        <p:sp>
          <p:nvSpPr>
            <p:cNvPr id="178" name="任意多边形: 形状 177">
              <a:extLst>
                <a:ext uri="{FF2B5EF4-FFF2-40B4-BE49-F238E27FC236}">
                  <a16:creationId xmlns:a16="http://schemas.microsoft.com/office/drawing/2014/main" id="{17BFD382-30D5-44FC-886F-B8E821A62420}"/>
                </a:ext>
              </a:extLst>
            </p:cNvPr>
            <p:cNvSpPr/>
            <p:nvPr/>
          </p:nvSpPr>
          <p:spPr>
            <a:xfrm>
              <a:off x="6133009" y="4654315"/>
              <a:ext cx="8869" cy="10156"/>
            </a:xfrm>
            <a:custGeom>
              <a:avLst/>
              <a:gdLst>
                <a:gd name="connsiteX0" fmla="*/ 1895 w 8869"/>
                <a:gd name="connsiteY0" fmla="*/ 668 h 10156"/>
                <a:gd name="connsiteX1" fmla="*/ 6989 w 8869"/>
                <a:gd name="connsiteY1" fmla="*/ 9514 h 10156"/>
                <a:gd name="connsiteX2" fmla="*/ 1895 w 8869"/>
                <a:gd name="connsiteY2" fmla="*/ 668 h 10156"/>
              </a:gdLst>
              <a:ahLst/>
              <a:cxnLst>
                <a:cxn ang="0">
                  <a:pos x="connsiteX0" y="connsiteY0"/>
                </a:cxn>
                <a:cxn ang="0">
                  <a:pos x="connsiteX1" y="connsiteY1"/>
                </a:cxn>
                <a:cxn ang="0">
                  <a:pos x="connsiteX2" y="connsiteY2"/>
                </a:cxn>
              </a:cxnLst>
              <a:rect l="l" t="t" r="r" b="b"/>
              <a:pathLst>
                <a:path w="8869" h="10156">
                  <a:moveTo>
                    <a:pt x="1895" y="668"/>
                  </a:moveTo>
                  <a:cubicBezTo>
                    <a:pt x="7022" y="-2482"/>
                    <a:pt x="11546" y="6364"/>
                    <a:pt x="6989" y="9514"/>
                  </a:cubicBezTo>
                  <a:cubicBezTo>
                    <a:pt x="1862" y="12597"/>
                    <a:pt x="-2696" y="3750"/>
                    <a:pt x="1895" y="668"/>
                  </a:cubicBezTo>
                  <a:close/>
                </a:path>
              </a:pathLst>
            </a:custGeom>
            <a:grpFill/>
            <a:ln w="3349" cap="flat">
              <a:noFill/>
              <a:prstDash val="solid"/>
              <a:miter/>
            </a:ln>
          </p:spPr>
          <p:txBody>
            <a:bodyPr rtlCol="0" anchor="ctr">
              <a:noAutofit/>
            </a:bodyPr>
            <a:lstStyle/>
            <a:p>
              <a:endParaRPr lang="zh-CN" altLang="en-US"/>
            </a:p>
          </p:txBody>
        </p:sp>
        <p:sp>
          <p:nvSpPr>
            <p:cNvPr id="179" name="任意多边形: 形状 178">
              <a:extLst>
                <a:ext uri="{FF2B5EF4-FFF2-40B4-BE49-F238E27FC236}">
                  <a16:creationId xmlns:a16="http://schemas.microsoft.com/office/drawing/2014/main" id="{6E397452-C72C-4199-8B29-22F660005169}"/>
                </a:ext>
              </a:extLst>
            </p:cNvPr>
            <p:cNvSpPr/>
            <p:nvPr/>
          </p:nvSpPr>
          <p:spPr>
            <a:xfrm>
              <a:off x="6302320" y="4660311"/>
              <a:ext cx="16486" cy="24428"/>
            </a:xfrm>
            <a:custGeom>
              <a:avLst/>
              <a:gdLst>
                <a:gd name="connsiteX0" fmla="*/ 0 w 16486"/>
                <a:gd name="connsiteY0" fmla="*/ 0 h 24428"/>
                <a:gd name="connsiteX1" fmla="*/ 16487 w 16486"/>
                <a:gd name="connsiteY1" fmla="*/ 24429 h 24428"/>
                <a:gd name="connsiteX2" fmla="*/ 0 w 16486"/>
                <a:gd name="connsiteY2" fmla="*/ 0 h 24428"/>
              </a:gdLst>
              <a:ahLst/>
              <a:cxnLst>
                <a:cxn ang="0">
                  <a:pos x="connsiteX0" y="connsiteY0"/>
                </a:cxn>
                <a:cxn ang="0">
                  <a:pos x="connsiteX1" y="connsiteY1"/>
                </a:cxn>
                <a:cxn ang="0">
                  <a:pos x="connsiteX2" y="connsiteY2"/>
                </a:cxn>
              </a:cxnLst>
              <a:rect l="l" t="t" r="r" b="b"/>
              <a:pathLst>
                <a:path w="16486" h="24428">
                  <a:moveTo>
                    <a:pt x="0" y="0"/>
                  </a:moveTo>
                  <a:cubicBezTo>
                    <a:pt x="7238" y="6802"/>
                    <a:pt x="12901" y="15113"/>
                    <a:pt x="16487" y="24429"/>
                  </a:cubicBezTo>
                  <a:cubicBezTo>
                    <a:pt x="10522" y="16587"/>
                    <a:pt x="5094" y="8310"/>
                    <a:pt x="0" y="0"/>
                  </a:cubicBezTo>
                  <a:close/>
                </a:path>
              </a:pathLst>
            </a:custGeom>
            <a:grpFill/>
            <a:ln w="3349" cap="flat">
              <a:noFill/>
              <a:prstDash val="solid"/>
              <a:miter/>
            </a:ln>
          </p:spPr>
          <p:txBody>
            <a:bodyPr rtlCol="0" anchor="ctr">
              <a:noAutofit/>
            </a:bodyPr>
            <a:lstStyle/>
            <a:p>
              <a:endParaRPr lang="zh-CN" altLang="en-US"/>
            </a:p>
          </p:txBody>
        </p:sp>
        <p:sp>
          <p:nvSpPr>
            <p:cNvPr id="180" name="任意多边形: 形状 179">
              <a:extLst>
                <a:ext uri="{FF2B5EF4-FFF2-40B4-BE49-F238E27FC236}">
                  <a16:creationId xmlns:a16="http://schemas.microsoft.com/office/drawing/2014/main" id="{4B568166-397E-48AF-A78C-80189E4F6312}"/>
                </a:ext>
              </a:extLst>
            </p:cNvPr>
            <p:cNvSpPr/>
            <p:nvPr/>
          </p:nvSpPr>
          <p:spPr>
            <a:xfrm>
              <a:off x="7119394" y="4680685"/>
              <a:ext cx="19770" cy="40480"/>
            </a:xfrm>
            <a:custGeom>
              <a:avLst/>
              <a:gdLst>
                <a:gd name="connsiteX0" fmla="*/ 0 w 19770"/>
                <a:gd name="connsiteY0" fmla="*/ 40480 h 40480"/>
                <a:gd name="connsiteX1" fmla="*/ 19771 w 19770"/>
                <a:gd name="connsiteY1" fmla="*/ 0 h 40480"/>
                <a:gd name="connsiteX2" fmla="*/ 0 w 19770"/>
                <a:gd name="connsiteY2" fmla="*/ 40480 h 40480"/>
              </a:gdLst>
              <a:ahLst/>
              <a:cxnLst>
                <a:cxn ang="0">
                  <a:pos x="connsiteX0" y="connsiteY0"/>
                </a:cxn>
                <a:cxn ang="0">
                  <a:pos x="connsiteX1" y="connsiteY1"/>
                </a:cxn>
                <a:cxn ang="0">
                  <a:pos x="connsiteX2" y="connsiteY2"/>
                </a:cxn>
              </a:cxnLst>
              <a:rect l="l" t="t" r="r" b="b"/>
              <a:pathLst>
                <a:path w="19770" h="40480">
                  <a:moveTo>
                    <a:pt x="0" y="40480"/>
                  </a:moveTo>
                  <a:cubicBezTo>
                    <a:pt x="4658" y="26138"/>
                    <a:pt x="10924" y="12231"/>
                    <a:pt x="19771" y="0"/>
                  </a:cubicBezTo>
                  <a:cubicBezTo>
                    <a:pt x="15515" y="14476"/>
                    <a:pt x="8579" y="28081"/>
                    <a:pt x="0" y="40480"/>
                  </a:cubicBezTo>
                  <a:close/>
                </a:path>
              </a:pathLst>
            </a:custGeom>
            <a:grpFill/>
            <a:ln w="3349" cap="flat">
              <a:noFill/>
              <a:prstDash val="solid"/>
              <a:miter/>
            </a:ln>
          </p:spPr>
          <p:txBody>
            <a:bodyPr rtlCol="0" anchor="ctr">
              <a:noAutofit/>
            </a:bodyPr>
            <a:lstStyle/>
            <a:p>
              <a:endParaRPr lang="zh-CN" altLang="en-US"/>
            </a:p>
          </p:txBody>
        </p:sp>
        <p:sp>
          <p:nvSpPr>
            <p:cNvPr id="181" name="任意多边形: 形状 180">
              <a:extLst>
                <a:ext uri="{FF2B5EF4-FFF2-40B4-BE49-F238E27FC236}">
                  <a16:creationId xmlns:a16="http://schemas.microsoft.com/office/drawing/2014/main" id="{B846BF18-C987-4F2E-BC5C-20DBD6C6FC67}"/>
                </a:ext>
              </a:extLst>
            </p:cNvPr>
            <p:cNvSpPr/>
            <p:nvPr/>
          </p:nvSpPr>
          <p:spPr>
            <a:xfrm>
              <a:off x="6321915" y="4700636"/>
              <a:ext cx="5701" cy="5684"/>
            </a:xfrm>
            <a:custGeom>
              <a:avLst/>
              <a:gdLst>
                <a:gd name="connsiteX0" fmla="*/ 343 w 5701"/>
                <a:gd name="connsiteY0" fmla="*/ 323 h 5684"/>
                <a:gd name="connsiteX1" fmla="*/ 343 w 5701"/>
                <a:gd name="connsiteY1" fmla="*/ 323 h 5684"/>
              </a:gdLst>
              <a:ahLst/>
              <a:cxnLst>
                <a:cxn ang="0">
                  <a:pos x="connsiteX0" y="connsiteY0"/>
                </a:cxn>
                <a:cxn ang="0">
                  <a:pos x="connsiteX1" y="connsiteY1"/>
                </a:cxn>
              </a:cxnLst>
              <a:rect l="l" t="t" r="r" b="b"/>
              <a:pathLst>
                <a:path w="5701" h="5684">
                  <a:moveTo>
                    <a:pt x="343" y="323"/>
                  </a:moveTo>
                  <a:cubicBezTo>
                    <a:pt x="13714" y="-2425"/>
                    <a:pt x="-2505" y="13660"/>
                    <a:pt x="343" y="323"/>
                  </a:cubicBezTo>
                  <a:close/>
                </a:path>
              </a:pathLst>
            </a:custGeom>
            <a:grpFill/>
            <a:ln w="3349" cap="flat">
              <a:noFill/>
              <a:prstDash val="solid"/>
              <a:miter/>
            </a:ln>
          </p:spPr>
          <p:txBody>
            <a:bodyPr rtlCol="0" anchor="ctr">
              <a:noAutofit/>
            </a:bodyPr>
            <a:lstStyle/>
            <a:p>
              <a:endParaRPr lang="zh-CN" altLang="en-US"/>
            </a:p>
          </p:txBody>
        </p:sp>
        <p:sp>
          <p:nvSpPr>
            <p:cNvPr id="182" name="任意多边形: 形状 181">
              <a:extLst>
                <a:ext uri="{FF2B5EF4-FFF2-40B4-BE49-F238E27FC236}">
                  <a16:creationId xmlns:a16="http://schemas.microsoft.com/office/drawing/2014/main" id="{15576D22-5AC9-448F-94BD-6D8C110D0ACF}"/>
                </a:ext>
              </a:extLst>
            </p:cNvPr>
            <p:cNvSpPr/>
            <p:nvPr/>
          </p:nvSpPr>
          <p:spPr>
            <a:xfrm>
              <a:off x="7071113" y="4733255"/>
              <a:ext cx="8539" cy="9077"/>
            </a:xfrm>
            <a:custGeom>
              <a:avLst/>
              <a:gdLst>
                <a:gd name="connsiteX0" fmla="*/ 1870 w 8539"/>
                <a:gd name="connsiteY0" fmla="*/ 945 h 9077"/>
                <a:gd name="connsiteX1" fmla="*/ 6661 w 8539"/>
                <a:gd name="connsiteY1" fmla="*/ 8150 h 9077"/>
                <a:gd name="connsiteX2" fmla="*/ 1870 w 8539"/>
                <a:gd name="connsiteY2" fmla="*/ 945 h 9077"/>
              </a:gdLst>
              <a:ahLst/>
              <a:cxnLst>
                <a:cxn ang="0">
                  <a:pos x="connsiteX0" y="connsiteY0"/>
                </a:cxn>
                <a:cxn ang="0">
                  <a:pos x="connsiteX1" y="connsiteY1"/>
                </a:cxn>
                <a:cxn ang="0">
                  <a:pos x="connsiteX2" y="connsiteY2"/>
                </a:cxn>
              </a:cxnLst>
              <a:rect l="l" t="t" r="r" b="b"/>
              <a:pathLst>
                <a:path w="8539" h="9077">
                  <a:moveTo>
                    <a:pt x="1870" y="945"/>
                  </a:moveTo>
                  <a:cubicBezTo>
                    <a:pt x="6393" y="-2708"/>
                    <a:pt x="11319" y="5201"/>
                    <a:pt x="6661" y="8150"/>
                  </a:cubicBezTo>
                  <a:cubicBezTo>
                    <a:pt x="2104" y="11769"/>
                    <a:pt x="-2755" y="3827"/>
                    <a:pt x="1870" y="945"/>
                  </a:cubicBezTo>
                  <a:close/>
                </a:path>
              </a:pathLst>
            </a:custGeom>
            <a:grpFill/>
            <a:ln w="3349" cap="flat">
              <a:noFill/>
              <a:prstDash val="solid"/>
              <a:miter/>
            </a:ln>
          </p:spPr>
          <p:txBody>
            <a:bodyPr rtlCol="0" anchor="ctr">
              <a:noAutofit/>
            </a:bodyPr>
            <a:lstStyle/>
            <a:p>
              <a:endParaRPr lang="zh-CN" altLang="en-US"/>
            </a:p>
          </p:txBody>
        </p:sp>
        <p:sp>
          <p:nvSpPr>
            <p:cNvPr id="183" name="任意多边形: 形状 182">
              <a:extLst>
                <a:ext uri="{FF2B5EF4-FFF2-40B4-BE49-F238E27FC236}">
                  <a16:creationId xmlns:a16="http://schemas.microsoft.com/office/drawing/2014/main" id="{83149BE1-9241-4BE7-98C6-06FBCD51221E}"/>
                </a:ext>
              </a:extLst>
            </p:cNvPr>
            <p:cNvSpPr/>
            <p:nvPr/>
          </p:nvSpPr>
          <p:spPr>
            <a:xfrm>
              <a:off x="6166866" y="4744388"/>
              <a:ext cx="6876" cy="20943"/>
            </a:xfrm>
            <a:custGeom>
              <a:avLst/>
              <a:gdLst>
                <a:gd name="connsiteX0" fmla="*/ 6876 w 6876"/>
                <a:gd name="connsiteY0" fmla="*/ 20944 h 20943"/>
                <a:gd name="connsiteX1" fmla="*/ 1045 w 6876"/>
                <a:gd name="connsiteY1" fmla="*/ 0 h 20943"/>
                <a:gd name="connsiteX2" fmla="*/ 6876 w 6876"/>
                <a:gd name="connsiteY2" fmla="*/ 20944 h 20943"/>
              </a:gdLst>
              <a:ahLst/>
              <a:cxnLst>
                <a:cxn ang="0">
                  <a:pos x="connsiteX0" y="connsiteY0"/>
                </a:cxn>
                <a:cxn ang="0">
                  <a:pos x="connsiteX1" y="connsiteY1"/>
                </a:cxn>
                <a:cxn ang="0">
                  <a:pos x="connsiteX2" y="connsiteY2"/>
                </a:cxn>
              </a:cxnLst>
              <a:rect l="l" t="t" r="r" b="b"/>
              <a:pathLst>
                <a:path w="6876" h="20943">
                  <a:moveTo>
                    <a:pt x="6876" y="20944"/>
                  </a:moveTo>
                  <a:cubicBezTo>
                    <a:pt x="1313" y="15113"/>
                    <a:pt x="-1736" y="7908"/>
                    <a:pt x="1045" y="0"/>
                  </a:cubicBezTo>
                  <a:cubicBezTo>
                    <a:pt x="3190" y="6870"/>
                    <a:pt x="5234" y="13840"/>
                    <a:pt x="6876" y="20944"/>
                  </a:cubicBezTo>
                  <a:close/>
                </a:path>
              </a:pathLst>
            </a:custGeom>
            <a:grpFill/>
            <a:ln w="3349" cap="flat">
              <a:noFill/>
              <a:prstDash val="solid"/>
              <a:miter/>
            </a:ln>
          </p:spPr>
          <p:txBody>
            <a:bodyPr rtlCol="0" anchor="ctr">
              <a:noAutofit/>
            </a:bodyPr>
            <a:lstStyle/>
            <a:p>
              <a:endParaRPr lang="zh-CN" altLang="en-US"/>
            </a:p>
          </p:txBody>
        </p:sp>
        <p:sp>
          <p:nvSpPr>
            <p:cNvPr id="184" name="任意多边形: 形状 183">
              <a:extLst>
                <a:ext uri="{FF2B5EF4-FFF2-40B4-BE49-F238E27FC236}">
                  <a16:creationId xmlns:a16="http://schemas.microsoft.com/office/drawing/2014/main" id="{ACE5BC73-E721-4696-A3AC-9DB966F6918E}"/>
                </a:ext>
              </a:extLst>
            </p:cNvPr>
            <p:cNvSpPr/>
            <p:nvPr/>
          </p:nvSpPr>
          <p:spPr>
            <a:xfrm>
              <a:off x="7048185" y="4755010"/>
              <a:ext cx="14107" cy="19234"/>
            </a:xfrm>
            <a:custGeom>
              <a:avLst/>
              <a:gdLst>
                <a:gd name="connsiteX0" fmla="*/ 0 w 14107"/>
                <a:gd name="connsiteY0" fmla="*/ 19235 h 19234"/>
                <a:gd name="connsiteX1" fmla="*/ 14108 w 14107"/>
                <a:gd name="connsiteY1" fmla="*/ 0 h 19234"/>
                <a:gd name="connsiteX2" fmla="*/ 0 w 14107"/>
                <a:gd name="connsiteY2" fmla="*/ 19235 h 19234"/>
              </a:gdLst>
              <a:ahLst/>
              <a:cxnLst>
                <a:cxn ang="0">
                  <a:pos x="connsiteX0" y="connsiteY0"/>
                </a:cxn>
                <a:cxn ang="0">
                  <a:pos x="connsiteX1" y="connsiteY1"/>
                </a:cxn>
                <a:cxn ang="0">
                  <a:pos x="connsiteX2" y="connsiteY2"/>
                </a:cxn>
              </a:cxnLst>
              <a:rect l="l" t="t" r="r" b="b"/>
              <a:pathLst>
                <a:path w="14107" h="19234">
                  <a:moveTo>
                    <a:pt x="0" y="19235"/>
                  </a:moveTo>
                  <a:cubicBezTo>
                    <a:pt x="4088" y="12365"/>
                    <a:pt x="8780" y="5931"/>
                    <a:pt x="14108" y="0"/>
                  </a:cubicBezTo>
                  <a:cubicBezTo>
                    <a:pt x="9952" y="6769"/>
                    <a:pt x="5295" y="13236"/>
                    <a:pt x="0" y="19235"/>
                  </a:cubicBezTo>
                  <a:close/>
                </a:path>
              </a:pathLst>
            </a:custGeom>
            <a:grpFill/>
            <a:ln w="3349" cap="flat">
              <a:noFill/>
              <a:prstDash val="solid"/>
              <a:miter/>
            </a:ln>
          </p:spPr>
          <p:txBody>
            <a:bodyPr rtlCol="0" anchor="ctr">
              <a:noAutofit/>
            </a:bodyPr>
            <a:lstStyle/>
            <a:p>
              <a:endParaRPr lang="zh-CN" altLang="en-US"/>
            </a:p>
          </p:txBody>
        </p:sp>
        <p:sp>
          <p:nvSpPr>
            <p:cNvPr id="185" name="任意多边形: 形状 184">
              <a:extLst>
                <a:ext uri="{FF2B5EF4-FFF2-40B4-BE49-F238E27FC236}">
                  <a16:creationId xmlns:a16="http://schemas.microsoft.com/office/drawing/2014/main" id="{C181FB3C-77C6-4AED-B83A-44C9DB66ABF7}"/>
                </a:ext>
              </a:extLst>
            </p:cNvPr>
            <p:cNvSpPr/>
            <p:nvPr/>
          </p:nvSpPr>
          <p:spPr>
            <a:xfrm>
              <a:off x="7052148" y="4771832"/>
              <a:ext cx="9456" cy="12091"/>
            </a:xfrm>
            <a:custGeom>
              <a:avLst/>
              <a:gdLst>
                <a:gd name="connsiteX0" fmla="*/ 7129 w 9456"/>
                <a:gd name="connsiteY0" fmla="*/ 0 h 12091"/>
                <a:gd name="connsiteX1" fmla="*/ 1030 w 9456"/>
                <a:gd name="connsiteY1" fmla="*/ 11863 h 12091"/>
                <a:gd name="connsiteX2" fmla="*/ 7129 w 9456"/>
                <a:gd name="connsiteY2" fmla="*/ 0 h 12091"/>
              </a:gdLst>
              <a:ahLst/>
              <a:cxnLst>
                <a:cxn ang="0">
                  <a:pos x="connsiteX0" y="connsiteY0"/>
                </a:cxn>
                <a:cxn ang="0">
                  <a:pos x="connsiteX1" y="connsiteY1"/>
                </a:cxn>
                <a:cxn ang="0">
                  <a:pos x="connsiteX2" y="connsiteY2"/>
                </a:cxn>
              </a:cxnLst>
              <a:rect l="l" t="t" r="r" b="b"/>
              <a:pathLst>
                <a:path w="9456" h="12091">
                  <a:moveTo>
                    <a:pt x="7129" y="0"/>
                  </a:moveTo>
                  <a:cubicBezTo>
                    <a:pt x="13094" y="2413"/>
                    <a:pt x="6325" y="13840"/>
                    <a:pt x="1030" y="11863"/>
                  </a:cubicBezTo>
                  <a:cubicBezTo>
                    <a:pt x="-2019" y="7473"/>
                    <a:pt x="2203" y="603"/>
                    <a:pt x="7129" y="0"/>
                  </a:cubicBezTo>
                  <a:close/>
                </a:path>
              </a:pathLst>
            </a:custGeom>
            <a:grpFill/>
            <a:ln w="3349" cap="flat">
              <a:noFill/>
              <a:prstDash val="solid"/>
              <a:miter/>
            </a:ln>
          </p:spPr>
          <p:txBody>
            <a:bodyPr rtlCol="0" anchor="ctr">
              <a:noAutofit/>
            </a:bodyPr>
            <a:lstStyle/>
            <a:p>
              <a:endParaRPr lang="zh-CN" altLang="en-US"/>
            </a:p>
          </p:txBody>
        </p:sp>
        <p:sp>
          <p:nvSpPr>
            <p:cNvPr id="186" name="任意多边形: 形状 185">
              <a:extLst>
                <a:ext uri="{FF2B5EF4-FFF2-40B4-BE49-F238E27FC236}">
                  <a16:creationId xmlns:a16="http://schemas.microsoft.com/office/drawing/2014/main" id="{185E7979-AFE7-4758-B80A-56F2B85387F2}"/>
                </a:ext>
              </a:extLst>
            </p:cNvPr>
            <p:cNvSpPr/>
            <p:nvPr/>
          </p:nvSpPr>
          <p:spPr>
            <a:xfrm>
              <a:off x="7062823" y="4772000"/>
              <a:ext cx="9102" cy="12503"/>
            </a:xfrm>
            <a:custGeom>
              <a:avLst/>
              <a:gdLst>
                <a:gd name="connsiteX0" fmla="*/ 6607 w 9102"/>
                <a:gd name="connsiteY0" fmla="*/ 0 h 12503"/>
                <a:gd name="connsiteX1" fmla="*/ 1011 w 9102"/>
                <a:gd name="connsiteY1" fmla="*/ 12265 h 12503"/>
                <a:gd name="connsiteX2" fmla="*/ 6607 w 9102"/>
                <a:gd name="connsiteY2" fmla="*/ 0 h 12503"/>
              </a:gdLst>
              <a:ahLst/>
              <a:cxnLst>
                <a:cxn ang="0">
                  <a:pos x="connsiteX0" y="connsiteY0"/>
                </a:cxn>
                <a:cxn ang="0">
                  <a:pos x="connsiteX1" y="connsiteY1"/>
                </a:cxn>
                <a:cxn ang="0">
                  <a:pos x="connsiteX2" y="connsiteY2"/>
                </a:cxn>
              </a:cxnLst>
              <a:rect l="l" t="t" r="r" b="b"/>
              <a:pathLst>
                <a:path w="9102" h="12503">
                  <a:moveTo>
                    <a:pt x="6607" y="0"/>
                  </a:moveTo>
                  <a:cubicBezTo>
                    <a:pt x="12606" y="2245"/>
                    <a:pt x="6607" y="14342"/>
                    <a:pt x="1011" y="12265"/>
                  </a:cubicBezTo>
                  <a:cubicBezTo>
                    <a:pt x="-1871" y="7975"/>
                    <a:pt x="1849" y="1072"/>
                    <a:pt x="6607" y="0"/>
                  </a:cubicBezTo>
                  <a:close/>
                </a:path>
              </a:pathLst>
            </a:custGeom>
            <a:grpFill/>
            <a:ln w="3349" cap="flat">
              <a:noFill/>
              <a:prstDash val="solid"/>
              <a:miter/>
            </a:ln>
          </p:spPr>
          <p:txBody>
            <a:bodyPr rtlCol="0" anchor="ctr">
              <a:noAutofit/>
            </a:bodyPr>
            <a:lstStyle/>
            <a:p>
              <a:endParaRPr lang="zh-CN" altLang="en-US"/>
            </a:p>
          </p:txBody>
        </p:sp>
        <p:sp>
          <p:nvSpPr>
            <p:cNvPr id="187" name="任意多边形: 形状 186">
              <a:extLst>
                <a:ext uri="{FF2B5EF4-FFF2-40B4-BE49-F238E27FC236}">
                  <a16:creationId xmlns:a16="http://schemas.microsoft.com/office/drawing/2014/main" id="{842CE539-E86E-4444-A3FB-20E6D8ADC437}"/>
                </a:ext>
              </a:extLst>
            </p:cNvPr>
            <p:cNvSpPr/>
            <p:nvPr/>
          </p:nvSpPr>
          <p:spPr>
            <a:xfrm>
              <a:off x="7034159" y="4781818"/>
              <a:ext cx="6234" cy="5731"/>
            </a:xfrm>
            <a:custGeom>
              <a:avLst/>
              <a:gdLst>
                <a:gd name="connsiteX0" fmla="*/ 1762 w 6234"/>
                <a:gd name="connsiteY0" fmla="*/ 0 h 5731"/>
                <a:gd name="connsiteX1" fmla="*/ 1762 w 6234"/>
                <a:gd name="connsiteY1" fmla="*/ 0 h 5731"/>
              </a:gdLst>
              <a:ahLst/>
              <a:cxnLst>
                <a:cxn ang="0">
                  <a:pos x="connsiteX0" y="connsiteY0"/>
                </a:cxn>
                <a:cxn ang="0">
                  <a:pos x="connsiteX1" y="connsiteY1"/>
                </a:cxn>
              </a:cxnLst>
              <a:rect l="l" t="t" r="r" b="b"/>
              <a:pathLst>
                <a:path w="6234" h="5731">
                  <a:moveTo>
                    <a:pt x="1762" y="0"/>
                  </a:moveTo>
                  <a:cubicBezTo>
                    <a:pt x="14931" y="2580"/>
                    <a:pt x="-5945" y="11494"/>
                    <a:pt x="1762" y="0"/>
                  </a:cubicBezTo>
                  <a:close/>
                </a:path>
              </a:pathLst>
            </a:custGeom>
            <a:grpFill/>
            <a:ln w="3349" cap="flat">
              <a:noFill/>
              <a:prstDash val="solid"/>
              <a:miter/>
            </a:ln>
          </p:spPr>
          <p:txBody>
            <a:bodyPr rtlCol="0" anchor="ctr">
              <a:noAutofit/>
            </a:bodyPr>
            <a:lstStyle/>
            <a:p>
              <a:endParaRPr lang="zh-CN" altLang="en-US"/>
            </a:p>
          </p:txBody>
        </p:sp>
        <p:sp>
          <p:nvSpPr>
            <p:cNvPr id="188" name="任意多边形: 形状 187">
              <a:extLst>
                <a:ext uri="{FF2B5EF4-FFF2-40B4-BE49-F238E27FC236}">
                  <a16:creationId xmlns:a16="http://schemas.microsoft.com/office/drawing/2014/main" id="{94C1D135-862A-44DF-BC8D-DB2AC62102FD}"/>
                </a:ext>
              </a:extLst>
            </p:cNvPr>
            <p:cNvSpPr/>
            <p:nvPr/>
          </p:nvSpPr>
          <p:spPr>
            <a:xfrm>
              <a:off x="7025608" y="4790238"/>
              <a:ext cx="5721" cy="5721"/>
            </a:xfrm>
            <a:custGeom>
              <a:avLst/>
              <a:gdLst>
                <a:gd name="connsiteX0" fmla="*/ 393 w 5721"/>
                <a:gd name="connsiteY0" fmla="*/ 393 h 5721"/>
                <a:gd name="connsiteX1" fmla="*/ 393 w 5721"/>
                <a:gd name="connsiteY1" fmla="*/ 393 h 5721"/>
              </a:gdLst>
              <a:ahLst/>
              <a:cxnLst>
                <a:cxn ang="0">
                  <a:pos x="connsiteX0" y="connsiteY0"/>
                </a:cxn>
                <a:cxn ang="0">
                  <a:pos x="connsiteX1" y="connsiteY1"/>
                </a:cxn>
              </a:cxnLst>
              <a:rect l="l" t="t" r="r" b="b"/>
              <a:pathLst>
                <a:path w="5721" h="5721">
                  <a:moveTo>
                    <a:pt x="393" y="393"/>
                  </a:moveTo>
                  <a:cubicBezTo>
                    <a:pt x="13797" y="-2690"/>
                    <a:pt x="-2690" y="13797"/>
                    <a:pt x="393" y="393"/>
                  </a:cubicBezTo>
                  <a:close/>
                </a:path>
              </a:pathLst>
            </a:custGeom>
            <a:grpFill/>
            <a:ln w="3349" cap="flat">
              <a:noFill/>
              <a:prstDash val="solid"/>
              <a:miter/>
            </a:ln>
          </p:spPr>
          <p:txBody>
            <a:bodyPr rtlCol="0" anchor="ctr">
              <a:noAutofit/>
            </a:bodyPr>
            <a:lstStyle/>
            <a:p>
              <a:endParaRPr lang="zh-CN" altLang="en-US"/>
            </a:p>
          </p:txBody>
        </p:sp>
        <p:sp>
          <p:nvSpPr>
            <p:cNvPr id="189" name="任意多边形: 形状 188">
              <a:extLst>
                <a:ext uri="{FF2B5EF4-FFF2-40B4-BE49-F238E27FC236}">
                  <a16:creationId xmlns:a16="http://schemas.microsoft.com/office/drawing/2014/main" id="{AC8FA113-8E1E-462C-AFDB-41D7D1B410D8}"/>
                </a:ext>
              </a:extLst>
            </p:cNvPr>
            <p:cNvSpPr/>
            <p:nvPr/>
          </p:nvSpPr>
          <p:spPr>
            <a:xfrm>
              <a:off x="6907041" y="4807018"/>
              <a:ext cx="140071" cy="119999"/>
            </a:xfrm>
            <a:custGeom>
              <a:avLst/>
              <a:gdLst>
                <a:gd name="connsiteX0" fmla="*/ 80390 w 140071"/>
                <a:gd name="connsiteY0" fmla="*/ 52745 h 119999"/>
                <a:gd name="connsiteX1" fmla="*/ 140072 w 140071"/>
                <a:gd name="connsiteY1" fmla="*/ 0 h 119999"/>
                <a:gd name="connsiteX2" fmla="*/ 0 w 140071"/>
                <a:gd name="connsiteY2" fmla="*/ 119999 h 119999"/>
                <a:gd name="connsiteX3" fmla="*/ 80390 w 140071"/>
                <a:gd name="connsiteY3" fmla="*/ 52745 h 119999"/>
              </a:gdLst>
              <a:ahLst/>
              <a:cxnLst>
                <a:cxn ang="0">
                  <a:pos x="connsiteX0" y="connsiteY0"/>
                </a:cxn>
                <a:cxn ang="0">
                  <a:pos x="connsiteX1" y="connsiteY1"/>
                </a:cxn>
                <a:cxn ang="0">
                  <a:pos x="connsiteX2" y="connsiteY2"/>
                </a:cxn>
                <a:cxn ang="0">
                  <a:pos x="connsiteX3" y="connsiteY3"/>
                </a:cxn>
              </a:cxnLst>
              <a:rect l="l" t="t" r="r" b="b"/>
              <a:pathLst>
                <a:path w="140071" h="119999">
                  <a:moveTo>
                    <a:pt x="80390" y="52745"/>
                  </a:moveTo>
                  <a:cubicBezTo>
                    <a:pt x="103948" y="39542"/>
                    <a:pt x="118759" y="16085"/>
                    <a:pt x="140072" y="0"/>
                  </a:cubicBezTo>
                  <a:cubicBezTo>
                    <a:pt x="103780" y="50198"/>
                    <a:pt x="58408" y="96375"/>
                    <a:pt x="0" y="119999"/>
                  </a:cubicBezTo>
                  <a:cubicBezTo>
                    <a:pt x="19905" y="90377"/>
                    <a:pt x="52242" y="73353"/>
                    <a:pt x="80390" y="52745"/>
                  </a:cubicBezTo>
                  <a:close/>
                </a:path>
              </a:pathLst>
            </a:custGeom>
            <a:grpFill/>
            <a:ln w="3349" cap="flat">
              <a:noFill/>
              <a:prstDash val="solid"/>
              <a:miter/>
            </a:ln>
          </p:spPr>
          <p:txBody>
            <a:bodyPr rtlCol="0" anchor="ctr">
              <a:noAutofit/>
            </a:bodyPr>
            <a:lstStyle/>
            <a:p>
              <a:endParaRPr lang="zh-CN" altLang="en-US"/>
            </a:p>
          </p:txBody>
        </p:sp>
        <p:sp>
          <p:nvSpPr>
            <p:cNvPr id="190" name="任意多边形: 形状 189">
              <a:extLst>
                <a:ext uri="{FF2B5EF4-FFF2-40B4-BE49-F238E27FC236}">
                  <a16:creationId xmlns:a16="http://schemas.microsoft.com/office/drawing/2014/main" id="{D8BF9C1C-F516-40C4-8197-4EF422407195}"/>
                </a:ext>
              </a:extLst>
            </p:cNvPr>
            <p:cNvSpPr/>
            <p:nvPr/>
          </p:nvSpPr>
          <p:spPr>
            <a:xfrm>
              <a:off x="6402693" y="4810984"/>
              <a:ext cx="9027" cy="8450"/>
            </a:xfrm>
            <a:custGeom>
              <a:avLst/>
              <a:gdLst>
                <a:gd name="connsiteX0" fmla="*/ 828 w 9027"/>
                <a:gd name="connsiteY0" fmla="*/ 1227 h 8450"/>
                <a:gd name="connsiteX1" fmla="*/ 8200 w 9027"/>
                <a:gd name="connsiteY1" fmla="*/ 7259 h 8450"/>
                <a:gd name="connsiteX2" fmla="*/ 828 w 9027"/>
                <a:gd name="connsiteY2" fmla="*/ 1227 h 8450"/>
              </a:gdLst>
              <a:ahLst/>
              <a:cxnLst>
                <a:cxn ang="0">
                  <a:pos x="connsiteX0" y="connsiteY0"/>
                </a:cxn>
                <a:cxn ang="0">
                  <a:pos x="connsiteX1" y="connsiteY1"/>
                </a:cxn>
                <a:cxn ang="0">
                  <a:pos x="connsiteX2" y="connsiteY2"/>
                </a:cxn>
              </a:cxnLst>
              <a:rect l="l" t="t" r="r" b="b"/>
              <a:pathLst>
                <a:path w="9027" h="8450">
                  <a:moveTo>
                    <a:pt x="828" y="1227"/>
                  </a:moveTo>
                  <a:cubicBezTo>
                    <a:pt x="4313" y="-2492"/>
                    <a:pt x="11450" y="3037"/>
                    <a:pt x="8200" y="7259"/>
                  </a:cubicBezTo>
                  <a:cubicBezTo>
                    <a:pt x="4715" y="10912"/>
                    <a:pt x="-2423" y="5383"/>
                    <a:pt x="828" y="1227"/>
                  </a:cubicBezTo>
                  <a:close/>
                </a:path>
              </a:pathLst>
            </a:custGeom>
            <a:grpFill/>
            <a:ln w="3349" cap="flat">
              <a:noFill/>
              <a:prstDash val="solid"/>
              <a:miter/>
            </a:ln>
          </p:spPr>
          <p:txBody>
            <a:bodyPr rtlCol="0" anchor="ctr">
              <a:noAutofit/>
            </a:bodyPr>
            <a:lstStyle/>
            <a:p>
              <a:endParaRPr lang="zh-CN" altLang="en-US"/>
            </a:p>
          </p:txBody>
        </p:sp>
        <p:sp>
          <p:nvSpPr>
            <p:cNvPr id="191" name="任意多边形: 形状 190">
              <a:extLst>
                <a:ext uri="{FF2B5EF4-FFF2-40B4-BE49-F238E27FC236}">
                  <a16:creationId xmlns:a16="http://schemas.microsoft.com/office/drawing/2014/main" id="{C4C9803E-F329-403D-B6C2-D39D7CA40E56}"/>
                </a:ext>
              </a:extLst>
            </p:cNvPr>
            <p:cNvSpPr/>
            <p:nvPr/>
          </p:nvSpPr>
          <p:spPr>
            <a:xfrm>
              <a:off x="6425572" y="4830224"/>
              <a:ext cx="6827" cy="6832"/>
            </a:xfrm>
            <a:custGeom>
              <a:avLst/>
              <a:gdLst>
                <a:gd name="connsiteX0" fmla="*/ 635 w 6827"/>
                <a:gd name="connsiteY0" fmla="*/ 653 h 6832"/>
                <a:gd name="connsiteX1" fmla="*/ 6197 w 6827"/>
                <a:gd name="connsiteY1" fmla="*/ 6216 h 6832"/>
                <a:gd name="connsiteX2" fmla="*/ 635 w 6827"/>
                <a:gd name="connsiteY2" fmla="*/ 653 h 6832"/>
              </a:gdLst>
              <a:ahLst/>
              <a:cxnLst>
                <a:cxn ang="0">
                  <a:pos x="connsiteX0" y="connsiteY0"/>
                </a:cxn>
                <a:cxn ang="0">
                  <a:pos x="connsiteX1" y="connsiteY1"/>
                </a:cxn>
                <a:cxn ang="0">
                  <a:pos x="connsiteX2" y="connsiteY2"/>
                </a:cxn>
              </a:cxnLst>
              <a:rect l="l" t="t" r="r" b="b"/>
              <a:pathLst>
                <a:path w="6827" h="6832">
                  <a:moveTo>
                    <a:pt x="635" y="653"/>
                  </a:moveTo>
                  <a:cubicBezTo>
                    <a:pt x="6063" y="-1123"/>
                    <a:pt x="7940" y="720"/>
                    <a:pt x="6197" y="6216"/>
                  </a:cubicBezTo>
                  <a:cubicBezTo>
                    <a:pt x="735" y="7925"/>
                    <a:pt x="-1108" y="6082"/>
                    <a:pt x="635" y="653"/>
                  </a:cubicBezTo>
                  <a:close/>
                </a:path>
              </a:pathLst>
            </a:custGeom>
            <a:grpFill/>
            <a:ln w="3349" cap="flat">
              <a:noFill/>
              <a:prstDash val="solid"/>
              <a:miter/>
            </a:ln>
          </p:spPr>
          <p:txBody>
            <a:bodyPr rtlCol="0" anchor="ctr">
              <a:noAutofit/>
            </a:bodyPr>
            <a:lstStyle/>
            <a:p>
              <a:endParaRPr lang="zh-CN" altLang="en-US"/>
            </a:p>
          </p:txBody>
        </p:sp>
        <p:sp>
          <p:nvSpPr>
            <p:cNvPr id="192" name="任意多边形: 形状 191">
              <a:extLst>
                <a:ext uri="{FF2B5EF4-FFF2-40B4-BE49-F238E27FC236}">
                  <a16:creationId xmlns:a16="http://schemas.microsoft.com/office/drawing/2014/main" id="{F6AFEDEA-140F-4278-9685-707AE3118521}"/>
                </a:ext>
              </a:extLst>
            </p:cNvPr>
            <p:cNvSpPr/>
            <p:nvPr/>
          </p:nvSpPr>
          <p:spPr>
            <a:xfrm>
              <a:off x="6982149" y="4830345"/>
              <a:ext cx="8389" cy="8818"/>
            </a:xfrm>
            <a:custGeom>
              <a:avLst/>
              <a:gdLst>
                <a:gd name="connsiteX0" fmla="*/ 3473 w 8389"/>
                <a:gd name="connsiteY0" fmla="*/ 331 h 8818"/>
                <a:gd name="connsiteX1" fmla="*/ 4947 w 8389"/>
                <a:gd name="connsiteY1" fmla="*/ 8474 h 8818"/>
                <a:gd name="connsiteX2" fmla="*/ 3473 w 8389"/>
                <a:gd name="connsiteY2" fmla="*/ 331 h 8818"/>
              </a:gdLst>
              <a:ahLst/>
              <a:cxnLst>
                <a:cxn ang="0">
                  <a:pos x="connsiteX0" y="connsiteY0"/>
                </a:cxn>
                <a:cxn ang="0">
                  <a:pos x="connsiteX1" y="connsiteY1"/>
                </a:cxn>
                <a:cxn ang="0">
                  <a:pos x="connsiteX2" y="connsiteY2"/>
                </a:cxn>
              </a:cxnLst>
              <a:rect l="l" t="t" r="r" b="b"/>
              <a:pathLst>
                <a:path w="8389" h="8818">
                  <a:moveTo>
                    <a:pt x="3473" y="331"/>
                  </a:moveTo>
                  <a:cubicBezTo>
                    <a:pt x="9303" y="-1847"/>
                    <a:pt x="10141" y="7401"/>
                    <a:pt x="4947" y="8474"/>
                  </a:cubicBezTo>
                  <a:cubicBezTo>
                    <a:pt x="-850" y="10719"/>
                    <a:pt x="-1822" y="1303"/>
                    <a:pt x="3473" y="331"/>
                  </a:cubicBezTo>
                  <a:close/>
                </a:path>
              </a:pathLst>
            </a:custGeom>
            <a:grpFill/>
            <a:ln w="3349" cap="flat">
              <a:noFill/>
              <a:prstDash val="solid"/>
              <a:miter/>
            </a:ln>
          </p:spPr>
          <p:txBody>
            <a:bodyPr rtlCol="0" anchor="ctr">
              <a:noAutofit/>
            </a:bodyPr>
            <a:lstStyle/>
            <a:p>
              <a:endParaRPr lang="zh-CN" altLang="en-US"/>
            </a:p>
          </p:txBody>
        </p:sp>
        <p:sp>
          <p:nvSpPr>
            <p:cNvPr id="193" name="任意多边形: 形状 192">
              <a:extLst>
                <a:ext uri="{FF2B5EF4-FFF2-40B4-BE49-F238E27FC236}">
                  <a16:creationId xmlns:a16="http://schemas.microsoft.com/office/drawing/2014/main" id="{243199D5-F799-44D5-B8C2-C40D014D26AF}"/>
                </a:ext>
              </a:extLst>
            </p:cNvPr>
            <p:cNvSpPr/>
            <p:nvPr/>
          </p:nvSpPr>
          <p:spPr>
            <a:xfrm>
              <a:off x="6917161" y="4865828"/>
              <a:ext cx="28617" cy="18933"/>
            </a:xfrm>
            <a:custGeom>
              <a:avLst/>
              <a:gdLst>
                <a:gd name="connsiteX0" fmla="*/ 0 w 28617"/>
                <a:gd name="connsiteY0" fmla="*/ 18933 h 18933"/>
                <a:gd name="connsiteX1" fmla="*/ 28618 w 28617"/>
                <a:gd name="connsiteY1" fmla="*/ 0 h 18933"/>
                <a:gd name="connsiteX2" fmla="*/ 0 w 28617"/>
                <a:gd name="connsiteY2" fmla="*/ 18933 h 18933"/>
              </a:gdLst>
              <a:ahLst/>
              <a:cxnLst>
                <a:cxn ang="0">
                  <a:pos x="connsiteX0" y="connsiteY0"/>
                </a:cxn>
                <a:cxn ang="0">
                  <a:pos x="connsiteX1" y="connsiteY1"/>
                </a:cxn>
                <a:cxn ang="0">
                  <a:pos x="connsiteX2" y="connsiteY2"/>
                </a:cxn>
              </a:cxnLst>
              <a:rect l="l" t="t" r="r" b="b"/>
              <a:pathLst>
                <a:path w="28617" h="18933">
                  <a:moveTo>
                    <a:pt x="0" y="18933"/>
                  </a:moveTo>
                  <a:cubicBezTo>
                    <a:pt x="8176" y="10790"/>
                    <a:pt x="17760" y="4055"/>
                    <a:pt x="28618" y="0"/>
                  </a:cubicBezTo>
                  <a:cubicBezTo>
                    <a:pt x="20307" y="7975"/>
                    <a:pt x="10757" y="14644"/>
                    <a:pt x="0" y="18933"/>
                  </a:cubicBezTo>
                  <a:close/>
                </a:path>
              </a:pathLst>
            </a:custGeom>
            <a:grpFill/>
            <a:ln w="3349" cap="flat">
              <a:noFill/>
              <a:prstDash val="solid"/>
              <a:miter/>
            </a:ln>
          </p:spPr>
          <p:txBody>
            <a:bodyPr rtlCol="0" anchor="ctr">
              <a:noAutofit/>
            </a:bodyPr>
            <a:lstStyle/>
            <a:p>
              <a:endParaRPr lang="zh-CN" altLang="en-US"/>
            </a:p>
          </p:txBody>
        </p:sp>
        <p:sp>
          <p:nvSpPr>
            <p:cNvPr id="194" name="任意多边形: 形状 193">
              <a:extLst>
                <a:ext uri="{FF2B5EF4-FFF2-40B4-BE49-F238E27FC236}">
                  <a16:creationId xmlns:a16="http://schemas.microsoft.com/office/drawing/2014/main" id="{BD6D8239-FADE-4559-A191-E792EA5153F2}"/>
                </a:ext>
              </a:extLst>
            </p:cNvPr>
            <p:cNvSpPr/>
            <p:nvPr/>
          </p:nvSpPr>
          <p:spPr>
            <a:xfrm>
              <a:off x="6483773" y="4870452"/>
              <a:ext cx="9369" cy="9544"/>
            </a:xfrm>
            <a:custGeom>
              <a:avLst/>
              <a:gdLst>
                <a:gd name="connsiteX0" fmla="*/ 3187 w 9369"/>
                <a:gd name="connsiteY0" fmla="*/ 335 h 9544"/>
                <a:gd name="connsiteX1" fmla="*/ 6203 w 9369"/>
                <a:gd name="connsiteY1" fmla="*/ 9316 h 9544"/>
                <a:gd name="connsiteX2" fmla="*/ 3187 w 9369"/>
                <a:gd name="connsiteY2" fmla="*/ 335 h 9544"/>
              </a:gdLst>
              <a:ahLst/>
              <a:cxnLst>
                <a:cxn ang="0">
                  <a:pos x="connsiteX0" y="connsiteY0"/>
                </a:cxn>
                <a:cxn ang="0">
                  <a:pos x="connsiteX1" y="connsiteY1"/>
                </a:cxn>
                <a:cxn ang="0">
                  <a:pos x="connsiteX2" y="connsiteY2"/>
                </a:cxn>
              </a:cxnLst>
              <a:rect l="l" t="t" r="r" b="b"/>
              <a:pathLst>
                <a:path w="9369" h="9544">
                  <a:moveTo>
                    <a:pt x="3187" y="335"/>
                  </a:moveTo>
                  <a:cubicBezTo>
                    <a:pt x="8817" y="-1910"/>
                    <a:pt x="12201" y="7808"/>
                    <a:pt x="6203" y="9316"/>
                  </a:cubicBezTo>
                  <a:cubicBezTo>
                    <a:pt x="607" y="11092"/>
                    <a:pt x="-2878" y="1977"/>
                    <a:pt x="3187" y="335"/>
                  </a:cubicBezTo>
                  <a:close/>
                </a:path>
              </a:pathLst>
            </a:custGeom>
            <a:grpFill/>
            <a:ln w="3349" cap="flat">
              <a:noFill/>
              <a:prstDash val="solid"/>
              <a:miter/>
            </a:ln>
          </p:spPr>
          <p:txBody>
            <a:bodyPr rtlCol="0" anchor="ctr">
              <a:noAutofit/>
            </a:bodyPr>
            <a:lstStyle/>
            <a:p>
              <a:endParaRPr lang="zh-CN" altLang="en-US"/>
            </a:p>
          </p:txBody>
        </p:sp>
        <p:sp>
          <p:nvSpPr>
            <p:cNvPr id="195" name="任意多边形: 形状 194">
              <a:extLst>
                <a:ext uri="{FF2B5EF4-FFF2-40B4-BE49-F238E27FC236}">
                  <a16:creationId xmlns:a16="http://schemas.microsoft.com/office/drawing/2014/main" id="{D7D76FB3-D0B0-4A32-9504-3E95FFE08656}"/>
                </a:ext>
              </a:extLst>
            </p:cNvPr>
            <p:cNvSpPr/>
            <p:nvPr/>
          </p:nvSpPr>
          <p:spPr>
            <a:xfrm>
              <a:off x="6243410" y="4872932"/>
              <a:ext cx="15950" cy="18765"/>
            </a:xfrm>
            <a:custGeom>
              <a:avLst/>
              <a:gdLst>
                <a:gd name="connsiteX0" fmla="*/ 0 w 15950"/>
                <a:gd name="connsiteY0" fmla="*/ 0 h 18765"/>
                <a:gd name="connsiteX1" fmla="*/ 15951 w 15950"/>
                <a:gd name="connsiteY1" fmla="*/ 18766 h 18765"/>
                <a:gd name="connsiteX2" fmla="*/ 0 w 15950"/>
                <a:gd name="connsiteY2" fmla="*/ 0 h 18765"/>
              </a:gdLst>
              <a:ahLst/>
              <a:cxnLst>
                <a:cxn ang="0">
                  <a:pos x="connsiteX0" y="connsiteY0"/>
                </a:cxn>
                <a:cxn ang="0">
                  <a:pos x="connsiteX1" y="connsiteY1"/>
                </a:cxn>
                <a:cxn ang="0">
                  <a:pos x="connsiteX2" y="connsiteY2"/>
                </a:cxn>
              </a:cxnLst>
              <a:rect l="l" t="t" r="r" b="b"/>
              <a:pathLst>
                <a:path w="15950" h="18765">
                  <a:moveTo>
                    <a:pt x="0" y="0"/>
                  </a:moveTo>
                  <a:cubicBezTo>
                    <a:pt x="6032" y="5563"/>
                    <a:pt x="11427" y="11829"/>
                    <a:pt x="15951" y="18766"/>
                  </a:cubicBezTo>
                  <a:cubicBezTo>
                    <a:pt x="9282" y="13739"/>
                    <a:pt x="3854" y="7339"/>
                    <a:pt x="0" y="0"/>
                  </a:cubicBezTo>
                  <a:close/>
                </a:path>
              </a:pathLst>
            </a:custGeom>
            <a:grpFill/>
            <a:ln w="3349" cap="flat">
              <a:noFill/>
              <a:prstDash val="solid"/>
              <a:miter/>
            </a:ln>
          </p:spPr>
          <p:txBody>
            <a:bodyPr rtlCol="0" anchor="ctr">
              <a:noAutofit/>
            </a:bodyPr>
            <a:lstStyle/>
            <a:p>
              <a:endParaRPr lang="zh-CN" altLang="en-US"/>
            </a:p>
          </p:txBody>
        </p:sp>
        <p:sp>
          <p:nvSpPr>
            <p:cNvPr id="196" name="任意多边形: 形状 195">
              <a:extLst>
                <a:ext uri="{FF2B5EF4-FFF2-40B4-BE49-F238E27FC236}">
                  <a16:creationId xmlns:a16="http://schemas.microsoft.com/office/drawing/2014/main" id="{B2B893C3-CD14-4BDA-AEA6-15D0A7B2A162}"/>
                </a:ext>
              </a:extLst>
            </p:cNvPr>
            <p:cNvSpPr/>
            <p:nvPr/>
          </p:nvSpPr>
          <p:spPr>
            <a:xfrm>
              <a:off x="6850242" y="4894043"/>
              <a:ext cx="36626" cy="20373"/>
            </a:xfrm>
            <a:custGeom>
              <a:avLst/>
              <a:gdLst>
                <a:gd name="connsiteX0" fmla="*/ 0 w 36626"/>
                <a:gd name="connsiteY0" fmla="*/ 20374 h 20373"/>
                <a:gd name="connsiteX1" fmla="*/ 36626 w 36626"/>
                <a:gd name="connsiteY1" fmla="*/ 0 h 20373"/>
                <a:gd name="connsiteX2" fmla="*/ 0 w 36626"/>
                <a:gd name="connsiteY2" fmla="*/ 20374 h 20373"/>
              </a:gdLst>
              <a:ahLst/>
              <a:cxnLst>
                <a:cxn ang="0">
                  <a:pos x="connsiteX0" y="connsiteY0"/>
                </a:cxn>
                <a:cxn ang="0">
                  <a:pos x="connsiteX1" y="connsiteY1"/>
                </a:cxn>
                <a:cxn ang="0">
                  <a:pos x="connsiteX2" y="connsiteY2"/>
                </a:cxn>
              </a:cxnLst>
              <a:rect l="l" t="t" r="r" b="b"/>
              <a:pathLst>
                <a:path w="36626" h="20373">
                  <a:moveTo>
                    <a:pt x="0" y="20374"/>
                  </a:moveTo>
                  <a:cubicBezTo>
                    <a:pt x="11930" y="13102"/>
                    <a:pt x="23926" y="5864"/>
                    <a:pt x="36626" y="0"/>
                  </a:cubicBezTo>
                  <a:cubicBezTo>
                    <a:pt x="29455" y="13907"/>
                    <a:pt x="14711" y="19101"/>
                    <a:pt x="0" y="20374"/>
                  </a:cubicBezTo>
                  <a:close/>
                </a:path>
              </a:pathLst>
            </a:custGeom>
            <a:grpFill/>
            <a:ln w="3349" cap="flat">
              <a:noFill/>
              <a:prstDash val="solid"/>
              <a:miter/>
            </a:ln>
          </p:spPr>
          <p:txBody>
            <a:bodyPr rtlCol="0" anchor="ctr">
              <a:noAutofit/>
            </a:bodyPr>
            <a:lstStyle/>
            <a:p>
              <a:endParaRPr lang="zh-CN" altLang="en-US"/>
            </a:p>
          </p:txBody>
        </p:sp>
        <p:sp>
          <p:nvSpPr>
            <p:cNvPr id="197" name="任意多边形: 形状 196">
              <a:extLst>
                <a:ext uri="{FF2B5EF4-FFF2-40B4-BE49-F238E27FC236}">
                  <a16:creationId xmlns:a16="http://schemas.microsoft.com/office/drawing/2014/main" id="{495BFF84-3FDF-46FA-8F39-8A6C34ECBEB1}"/>
                </a:ext>
              </a:extLst>
            </p:cNvPr>
            <p:cNvSpPr/>
            <p:nvPr/>
          </p:nvSpPr>
          <p:spPr>
            <a:xfrm>
              <a:off x="6413238" y="4900179"/>
              <a:ext cx="8039" cy="7662"/>
            </a:xfrm>
            <a:custGeom>
              <a:avLst/>
              <a:gdLst>
                <a:gd name="connsiteX0" fmla="*/ 804 w 8039"/>
                <a:gd name="connsiteY0" fmla="*/ 1404 h 7662"/>
                <a:gd name="connsiteX1" fmla="*/ 7238 w 8039"/>
                <a:gd name="connsiteY1" fmla="*/ 6297 h 7662"/>
                <a:gd name="connsiteX2" fmla="*/ 804 w 8039"/>
                <a:gd name="connsiteY2" fmla="*/ 1404 h 7662"/>
              </a:gdLst>
              <a:ahLst/>
              <a:cxnLst>
                <a:cxn ang="0">
                  <a:pos x="connsiteX0" y="connsiteY0"/>
                </a:cxn>
                <a:cxn ang="0">
                  <a:pos x="connsiteX1" y="connsiteY1"/>
                </a:cxn>
                <a:cxn ang="0">
                  <a:pos x="connsiteX2" y="connsiteY2"/>
                </a:cxn>
              </a:cxnLst>
              <a:rect l="l" t="t" r="r" b="b"/>
              <a:pathLst>
                <a:path w="8039" h="7662">
                  <a:moveTo>
                    <a:pt x="804" y="1404"/>
                  </a:moveTo>
                  <a:cubicBezTo>
                    <a:pt x="3720" y="-2449"/>
                    <a:pt x="10321" y="2443"/>
                    <a:pt x="7238" y="6297"/>
                  </a:cubicBezTo>
                  <a:cubicBezTo>
                    <a:pt x="4289" y="10083"/>
                    <a:pt x="-2279" y="5191"/>
                    <a:pt x="804" y="1404"/>
                  </a:cubicBezTo>
                  <a:close/>
                </a:path>
              </a:pathLst>
            </a:custGeom>
            <a:grpFill/>
            <a:ln w="3349" cap="flat">
              <a:noFill/>
              <a:prstDash val="solid"/>
              <a:miter/>
            </a:ln>
          </p:spPr>
          <p:txBody>
            <a:bodyPr rtlCol="0" anchor="ctr">
              <a:noAutofit/>
            </a:bodyPr>
            <a:lstStyle/>
            <a:p>
              <a:endParaRPr lang="zh-CN" altLang="en-US"/>
            </a:p>
          </p:txBody>
        </p:sp>
        <p:sp>
          <p:nvSpPr>
            <p:cNvPr id="198" name="任意多边形: 形状 197">
              <a:extLst>
                <a:ext uri="{FF2B5EF4-FFF2-40B4-BE49-F238E27FC236}">
                  <a16:creationId xmlns:a16="http://schemas.microsoft.com/office/drawing/2014/main" id="{2E59B9DF-0797-489D-AC69-DF4FECAD688C}"/>
                </a:ext>
              </a:extLst>
            </p:cNvPr>
            <p:cNvSpPr/>
            <p:nvPr/>
          </p:nvSpPr>
          <p:spPr>
            <a:xfrm>
              <a:off x="6897223" y="4907414"/>
              <a:ext cx="19234" cy="14107"/>
            </a:xfrm>
            <a:custGeom>
              <a:avLst/>
              <a:gdLst>
                <a:gd name="connsiteX0" fmla="*/ 0 w 19234"/>
                <a:gd name="connsiteY0" fmla="*/ 14108 h 14107"/>
                <a:gd name="connsiteX1" fmla="*/ 19235 w 19234"/>
                <a:gd name="connsiteY1" fmla="*/ 0 h 14107"/>
                <a:gd name="connsiteX2" fmla="*/ 0 w 19234"/>
                <a:gd name="connsiteY2" fmla="*/ 14108 h 14107"/>
              </a:gdLst>
              <a:ahLst/>
              <a:cxnLst>
                <a:cxn ang="0">
                  <a:pos x="connsiteX0" y="connsiteY0"/>
                </a:cxn>
                <a:cxn ang="0">
                  <a:pos x="connsiteX1" y="connsiteY1"/>
                </a:cxn>
                <a:cxn ang="0">
                  <a:pos x="connsiteX2" y="connsiteY2"/>
                </a:cxn>
              </a:cxnLst>
              <a:rect l="l" t="t" r="r" b="b"/>
              <a:pathLst>
                <a:path w="19234" h="14107">
                  <a:moveTo>
                    <a:pt x="0" y="14108"/>
                  </a:moveTo>
                  <a:cubicBezTo>
                    <a:pt x="5965" y="8780"/>
                    <a:pt x="12432" y="4122"/>
                    <a:pt x="19235" y="0"/>
                  </a:cubicBezTo>
                  <a:cubicBezTo>
                    <a:pt x="13303" y="5295"/>
                    <a:pt x="6836" y="9986"/>
                    <a:pt x="0" y="14108"/>
                  </a:cubicBezTo>
                  <a:close/>
                </a:path>
              </a:pathLst>
            </a:custGeom>
            <a:grpFill/>
            <a:ln w="3349" cap="flat">
              <a:noFill/>
              <a:prstDash val="solid"/>
              <a:miter/>
            </a:ln>
          </p:spPr>
          <p:txBody>
            <a:bodyPr rtlCol="0" anchor="ctr">
              <a:noAutofit/>
            </a:bodyPr>
            <a:lstStyle/>
            <a:p>
              <a:endParaRPr lang="zh-CN" altLang="en-US"/>
            </a:p>
          </p:txBody>
        </p:sp>
        <p:sp>
          <p:nvSpPr>
            <p:cNvPr id="199" name="任意多边形: 形状 198">
              <a:extLst>
                <a:ext uri="{FF2B5EF4-FFF2-40B4-BE49-F238E27FC236}">
                  <a16:creationId xmlns:a16="http://schemas.microsoft.com/office/drawing/2014/main" id="{3882C9B8-8D75-4576-8A08-9206D3D487A9}"/>
                </a:ext>
              </a:extLst>
            </p:cNvPr>
            <p:cNvSpPr/>
            <p:nvPr/>
          </p:nvSpPr>
          <p:spPr>
            <a:xfrm>
              <a:off x="6832828" y="4914244"/>
              <a:ext cx="7920" cy="7716"/>
            </a:xfrm>
            <a:custGeom>
              <a:avLst/>
              <a:gdLst>
                <a:gd name="connsiteX0" fmla="*/ 5451 w 7920"/>
                <a:gd name="connsiteY0" fmla="*/ 273 h 7716"/>
                <a:gd name="connsiteX1" fmla="*/ 2468 w 7920"/>
                <a:gd name="connsiteY1" fmla="*/ 7411 h 7716"/>
                <a:gd name="connsiteX2" fmla="*/ 5451 w 7920"/>
                <a:gd name="connsiteY2" fmla="*/ 273 h 7716"/>
              </a:gdLst>
              <a:ahLst/>
              <a:cxnLst>
                <a:cxn ang="0">
                  <a:pos x="connsiteX0" y="connsiteY0"/>
                </a:cxn>
                <a:cxn ang="0">
                  <a:pos x="connsiteX1" y="connsiteY1"/>
                </a:cxn>
                <a:cxn ang="0">
                  <a:pos x="connsiteX2" y="connsiteY2"/>
                </a:cxn>
              </a:cxnLst>
              <a:rect l="l" t="t" r="r" b="b"/>
              <a:pathLst>
                <a:path w="7920" h="7716">
                  <a:moveTo>
                    <a:pt x="5451" y="273"/>
                  </a:moveTo>
                  <a:cubicBezTo>
                    <a:pt x="10511" y="1714"/>
                    <a:pt x="6925" y="9321"/>
                    <a:pt x="2468" y="7411"/>
                  </a:cubicBezTo>
                  <a:cubicBezTo>
                    <a:pt x="-2625" y="5903"/>
                    <a:pt x="1061" y="-1503"/>
                    <a:pt x="5451" y="273"/>
                  </a:cubicBezTo>
                  <a:close/>
                </a:path>
              </a:pathLst>
            </a:custGeom>
            <a:grpFill/>
            <a:ln w="3349" cap="flat">
              <a:noFill/>
              <a:prstDash val="solid"/>
              <a:miter/>
            </a:ln>
          </p:spPr>
          <p:txBody>
            <a:bodyPr rtlCol="0" anchor="ctr">
              <a:noAutofit/>
            </a:bodyPr>
            <a:lstStyle/>
            <a:p>
              <a:endParaRPr lang="zh-CN" altLang="en-US"/>
            </a:p>
          </p:txBody>
        </p:sp>
        <p:sp>
          <p:nvSpPr>
            <p:cNvPr id="200" name="任意多边形: 形状 199">
              <a:extLst>
                <a:ext uri="{FF2B5EF4-FFF2-40B4-BE49-F238E27FC236}">
                  <a16:creationId xmlns:a16="http://schemas.microsoft.com/office/drawing/2014/main" id="{2E2951DC-8689-4AFB-A7C7-29A26EE3E6DE}"/>
                </a:ext>
              </a:extLst>
            </p:cNvPr>
            <p:cNvSpPr/>
            <p:nvPr/>
          </p:nvSpPr>
          <p:spPr>
            <a:xfrm>
              <a:off x="6581268" y="4915724"/>
              <a:ext cx="11032" cy="9528"/>
            </a:xfrm>
            <a:custGeom>
              <a:avLst/>
              <a:gdLst>
                <a:gd name="connsiteX0" fmla="*/ 693 w 11032"/>
                <a:gd name="connsiteY0" fmla="*/ 2245 h 9528"/>
                <a:gd name="connsiteX1" fmla="*/ 10277 w 11032"/>
                <a:gd name="connsiteY1" fmla="*/ 7339 h 9528"/>
                <a:gd name="connsiteX2" fmla="*/ 693 w 11032"/>
                <a:gd name="connsiteY2" fmla="*/ 2245 h 9528"/>
              </a:gdLst>
              <a:ahLst/>
              <a:cxnLst>
                <a:cxn ang="0">
                  <a:pos x="connsiteX0" y="connsiteY0"/>
                </a:cxn>
                <a:cxn ang="0">
                  <a:pos x="connsiteX1" y="connsiteY1"/>
                </a:cxn>
                <a:cxn ang="0">
                  <a:pos x="connsiteX2" y="connsiteY2"/>
                </a:cxn>
              </a:cxnLst>
              <a:rect l="l" t="t" r="r" b="b"/>
              <a:pathLst>
                <a:path w="11032" h="9528">
                  <a:moveTo>
                    <a:pt x="693" y="2245"/>
                  </a:moveTo>
                  <a:cubicBezTo>
                    <a:pt x="3877" y="-2882"/>
                    <a:pt x="13829" y="1608"/>
                    <a:pt x="10277" y="7339"/>
                  </a:cubicBezTo>
                  <a:cubicBezTo>
                    <a:pt x="7060" y="12399"/>
                    <a:pt x="-2658" y="7841"/>
                    <a:pt x="693" y="2245"/>
                  </a:cubicBezTo>
                  <a:close/>
                </a:path>
              </a:pathLst>
            </a:custGeom>
            <a:grpFill/>
            <a:ln w="3349" cap="flat">
              <a:noFill/>
              <a:prstDash val="solid"/>
              <a:miter/>
            </a:ln>
          </p:spPr>
          <p:txBody>
            <a:bodyPr rtlCol="0" anchor="ctr">
              <a:noAutofit/>
            </a:bodyPr>
            <a:lstStyle/>
            <a:p>
              <a:endParaRPr lang="zh-CN" altLang="en-US"/>
            </a:p>
          </p:txBody>
        </p:sp>
        <p:sp>
          <p:nvSpPr>
            <p:cNvPr id="201" name="任意多边形: 形状 200">
              <a:extLst>
                <a:ext uri="{FF2B5EF4-FFF2-40B4-BE49-F238E27FC236}">
                  <a16:creationId xmlns:a16="http://schemas.microsoft.com/office/drawing/2014/main" id="{D6D66116-A5D7-46CE-A0CB-EFF743796754}"/>
                </a:ext>
              </a:extLst>
            </p:cNvPr>
            <p:cNvSpPr/>
            <p:nvPr/>
          </p:nvSpPr>
          <p:spPr>
            <a:xfrm>
              <a:off x="6768444" y="4919008"/>
              <a:ext cx="51638" cy="17123"/>
            </a:xfrm>
            <a:custGeom>
              <a:avLst/>
              <a:gdLst>
                <a:gd name="connsiteX0" fmla="*/ 0 w 51638"/>
                <a:gd name="connsiteY0" fmla="*/ 17124 h 17123"/>
                <a:gd name="connsiteX1" fmla="*/ 51639 w 51638"/>
                <a:gd name="connsiteY1" fmla="*/ 0 h 17123"/>
                <a:gd name="connsiteX2" fmla="*/ 0 w 51638"/>
                <a:gd name="connsiteY2" fmla="*/ 17124 h 17123"/>
              </a:gdLst>
              <a:ahLst/>
              <a:cxnLst>
                <a:cxn ang="0">
                  <a:pos x="connsiteX0" y="connsiteY0"/>
                </a:cxn>
                <a:cxn ang="0">
                  <a:pos x="connsiteX1" y="connsiteY1"/>
                </a:cxn>
                <a:cxn ang="0">
                  <a:pos x="connsiteX2" y="connsiteY2"/>
                </a:cxn>
              </a:cxnLst>
              <a:rect l="l" t="t" r="r" b="b"/>
              <a:pathLst>
                <a:path w="51638" h="17123">
                  <a:moveTo>
                    <a:pt x="0" y="17124"/>
                  </a:moveTo>
                  <a:cubicBezTo>
                    <a:pt x="16621" y="9852"/>
                    <a:pt x="33644" y="3016"/>
                    <a:pt x="51639" y="0"/>
                  </a:cubicBezTo>
                  <a:cubicBezTo>
                    <a:pt x="36660" y="10958"/>
                    <a:pt x="17961" y="14443"/>
                    <a:pt x="0" y="17124"/>
                  </a:cubicBezTo>
                  <a:close/>
                </a:path>
              </a:pathLst>
            </a:custGeom>
            <a:grpFill/>
            <a:ln w="3349" cap="flat">
              <a:noFill/>
              <a:prstDash val="solid"/>
              <a:miter/>
            </a:ln>
          </p:spPr>
          <p:txBody>
            <a:bodyPr rtlCol="0" anchor="ctr">
              <a:noAutofit/>
            </a:bodyPr>
            <a:lstStyle/>
            <a:p>
              <a:endParaRPr lang="zh-CN" altLang="en-US"/>
            </a:p>
          </p:txBody>
        </p:sp>
        <p:sp>
          <p:nvSpPr>
            <p:cNvPr id="202" name="任意多边形: 形状 201">
              <a:extLst>
                <a:ext uri="{FF2B5EF4-FFF2-40B4-BE49-F238E27FC236}">
                  <a16:creationId xmlns:a16="http://schemas.microsoft.com/office/drawing/2014/main" id="{4D022C97-8968-4834-9191-98F2C17076A9}"/>
                </a:ext>
              </a:extLst>
            </p:cNvPr>
            <p:cNvSpPr/>
            <p:nvPr/>
          </p:nvSpPr>
          <p:spPr>
            <a:xfrm>
              <a:off x="6720022" y="4932211"/>
              <a:ext cx="46947" cy="8344"/>
            </a:xfrm>
            <a:custGeom>
              <a:avLst/>
              <a:gdLst>
                <a:gd name="connsiteX0" fmla="*/ 2614 w 46947"/>
                <a:gd name="connsiteY0" fmla="*/ 0 h 8344"/>
                <a:gd name="connsiteX1" fmla="*/ 46947 w 46947"/>
                <a:gd name="connsiteY1" fmla="*/ 1273 h 8344"/>
                <a:gd name="connsiteX2" fmla="*/ 0 w 46947"/>
                <a:gd name="connsiteY2" fmla="*/ 8344 h 8344"/>
                <a:gd name="connsiteX3" fmla="*/ 2614 w 46947"/>
                <a:gd name="connsiteY3" fmla="*/ 0 h 8344"/>
              </a:gdLst>
              <a:ahLst/>
              <a:cxnLst>
                <a:cxn ang="0">
                  <a:pos x="connsiteX0" y="connsiteY0"/>
                </a:cxn>
                <a:cxn ang="0">
                  <a:pos x="connsiteX1" y="connsiteY1"/>
                </a:cxn>
                <a:cxn ang="0">
                  <a:pos x="connsiteX2" y="connsiteY2"/>
                </a:cxn>
                <a:cxn ang="0">
                  <a:pos x="connsiteX3" y="connsiteY3"/>
                </a:cxn>
              </a:cxnLst>
              <a:rect l="l" t="t" r="r" b="b"/>
              <a:pathLst>
                <a:path w="46947" h="8344">
                  <a:moveTo>
                    <a:pt x="2614" y="0"/>
                  </a:moveTo>
                  <a:cubicBezTo>
                    <a:pt x="17392" y="101"/>
                    <a:pt x="32203" y="0"/>
                    <a:pt x="46947" y="1273"/>
                  </a:cubicBezTo>
                  <a:cubicBezTo>
                    <a:pt x="32170" y="7607"/>
                    <a:pt x="15683" y="6803"/>
                    <a:pt x="0" y="8344"/>
                  </a:cubicBezTo>
                  <a:cubicBezTo>
                    <a:pt x="670" y="6233"/>
                    <a:pt x="1977" y="2078"/>
                    <a:pt x="2614" y="0"/>
                  </a:cubicBezTo>
                  <a:close/>
                </a:path>
              </a:pathLst>
            </a:custGeom>
            <a:grpFill/>
            <a:ln w="3349" cap="flat">
              <a:noFill/>
              <a:prstDash val="solid"/>
              <a:miter/>
            </a:ln>
          </p:spPr>
          <p:txBody>
            <a:bodyPr rtlCol="0" anchor="ctr">
              <a:noAutofit/>
            </a:bodyPr>
            <a:lstStyle/>
            <a:p>
              <a:endParaRPr lang="zh-CN" altLang="en-US"/>
            </a:p>
          </p:txBody>
        </p:sp>
        <p:sp>
          <p:nvSpPr>
            <p:cNvPr id="203" name="任意多边形: 形状 202">
              <a:extLst>
                <a:ext uri="{FF2B5EF4-FFF2-40B4-BE49-F238E27FC236}">
                  <a16:creationId xmlns:a16="http://schemas.microsoft.com/office/drawing/2014/main" id="{390EE518-EA17-4A2B-9049-C93682FB1455}"/>
                </a:ext>
              </a:extLst>
            </p:cNvPr>
            <p:cNvSpPr/>
            <p:nvPr/>
          </p:nvSpPr>
          <p:spPr>
            <a:xfrm>
              <a:off x="6957474" y="4933853"/>
              <a:ext cx="22719" cy="18128"/>
            </a:xfrm>
            <a:custGeom>
              <a:avLst/>
              <a:gdLst>
                <a:gd name="connsiteX0" fmla="*/ 0 w 22719"/>
                <a:gd name="connsiteY0" fmla="*/ 18129 h 18128"/>
                <a:gd name="connsiteX1" fmla="*/ 22720 w 22719"/>
                <a:gd name="connsiteY1" fmla="*/ 0 h 18128"/>
                <a:gd name="connsiteX2" fmla="*/ 0 w 22719"/>
                <a:gd name="connsiteY2" fmla="*/ 18129 h 18128"/>
              </a:gdLst>
              <a:ahLst/>
              <a:cxnLst>
                <a:cxn ang="0">
                  <a:pos x="connsiteX0" y="connsiteY0"/>
                </a:cxn>
                <a:cxn ang="0">
                  <a:pos x="connsiteX1" y="connsiteY1"/>
                </a:cxn>
                <a:cxn ang="0">
                  <a:pos x="connsiteX2" y="connsiteY2"/>
                </a:cxn>
              </a:cxnLst>
              <a:rect l="l" t="t" r="r" b="b"/>
              <a:pathLst>
                <a:path w="22719" h="18128">
                  <a:moveTo>
                    <a:pt x="0" y="18129"/>
                  </a:moveTo>
                  <a:cubicBezTo>
                    <a:pt x="6367" y="10723"/>
                    <a:pt x="14074" y="4624"/>
                    <a:pt x="22720" y="0"/>
                  </a:cubicBezTo>
                  <a:cubicBezTo>
                    <a:pt x="16152" y="7205"/>
                    <a:pt x="8478" y="13337"/>
                    <a:pt x="0" y="18129"/>
                  </a:cubicBezTo>
                  <a:close/>
                </a:path>
              </a:pathLst>
            </a:custGeom>
            <a:grpFill/>
            <a:ln w="3349" cap="flat">
              <a:noFill/>
              <a:prstDash val="solid"/>
              <a:miter/>
            </a:ln>
          </p:spPr>
          <p:txBody>
            <a:bodyPr rtlCol="0" anchor="ctr">
              <a:noAutofit/>
            </a:bodyPr>
            <a:lstStyle/>
            <a:p>
              <a:endParaRPr lang="zh-CN" altLang="en-US"/>
            </a:p>
          </p:txBody>
        </p:sp>
        <p:sp>
          <p:nvSpPr>
            <p:cNvPr id="204" name="任意多边形: 形状 203">
              <a:extLst>
                <a:ext uri="{FF2B5EF4-FFF2-40B4-BE49-F238E27FC236}">
                  <a16:creationId xmlns:a16="http://schemas.microsoft.com/office/drawing/2014/main" id="{FE027316-884E-4D1A-B909-DED2F4DB46B4}"/>
                </a:ext>
              </a:extLst>
            </p:cNvPr>
            <p:cNvSpPr/>
            <p:nvPr/>
          </p:nvSpPr>
          <p:spPr>
            <a:xfrm>
              <a:off x="6314965" y="4944841"/>
              <a:ext cx="9704" cy="9425"/>
            </a:xfrm>
            <a:custGeom>
              <a:avLst/>
              <a:gdLst>
                <a:gd name="connsiteX0" fmla="*/ 1127 w 9704"/>
                <a:gd name="connsiteY0" fmla="*/ 1310 h 9425"/>
                <a:gd name="connsiteX1" fmla="*/ 8600 w 9704"/>
                <a:gd name="connsiteY1" fmla="*/ 8079 h 9425"/>
                <a:gd name="connsiteX2" fmla="*/ 1127 w 9704"/>
                <a:gd name="connsiteY2" fmla="*/ 1310 h 9425"/>
              </a:gdLst>
              <a:ahLst/>
              <a:cxnLst>
                <a:cxn ang="0">
                  <a:pos x="connsiteX0" y="connsiteY0"/>
                </a:cxn>
                <a:cxn ang="0">
                  <a:pos x="connsiteX1" y="connsiteY1"/>
                </a:cxn>
                <a:cxn ang="0">
                  <a:pos x="connsiteX2" y="connsiteY2"/>
                </a:cxn>
              </a:cxnLst>
              <a:rect l="l" t="t" r="r" b="b"/>
              <a:pathLst>
                <a:path w="9704" h="9425">
                  <a:moveTo>
                    <a:pt x="1127" y="1310"/>
                  </a:moveTo>
                  <a:cubicBezTo>
                    <a:pt x="5048" y="-2812"/>
                    <a:pt x="12521" y="3723"/>
                    <a:pt x="8600" y="8079"/>
                  </a:cubicBezTo>
                  <a:cubicBezTo>
                    <a:pt x="4579" y="12301"/>
                    <a:pt x="-2827" y="5633"/>
                    <a:pt x="1127" y="1310"/>
                  </a:cubicBezTo>
                  <a:close/>
                </a:path>
              </a:pathLst>
            </a:custGeom>
            <a:grpFill/>
            <a:ln w="3349" cap="flat">
              <a:noFill/>
              <a:prstDash val="solid"/>
              <a:miter/>
            </a:ln>
          </p:spPr>
          <p:txBody>
            <a:bodyPr rtlCol="0" anchor="ctr">
              <a:noAutofit/>
            </a:bodyPr>
            <a:lstStyle/>
            <a:p>
              <a:endParaRPr lang="zh-CN" altLang="en-US"/>
            </a:p>
          </p:txBody>
        </p:sp>
        <p:sp>
          <p:nvSpPr>
            <p:cNvPr id="205" name="任意多边形: 形状 204">
              <a:extLst>
                <a:ext uri="{FF2B5EF4-FFF2-40B4-BE49-F238E27FC236}">
                  <a16:creationId xmlns:a16="http://schemas.microsoft.com/office/drawing/2014/main" id="{EB24E59F-045A-459A-9AD9-FE5935F5300C}"/>
                </a:ext>
              </a:extLst>
            </p:cNvPr>
            <p:cNvSpPr/>
            <p:nvPr/>
          </p:nvSpPr>
          <p:spPr>
            <a:xfrm>
              <a:off x="6672036" y="4945810"/>
              <a:ext cx="6365" cy="6711"/>
            </a:xfrm>
            <a:custGeom>
              <a:avLst/>
              <a:gdLst>
                <a:gd name="connsiteX0" fmla="*/ 0 w 6365"/>
                <a:gd name="connsiteY0" fmla="*/ 2184 h 6711"/>
                <a:gd name="connsiteX1" fmla="*/ 1910 w 6365"/>
                <a:gd name="connsiteY1" fmla="*/ 6507 h 6711"/>
                <a:gd name="connsiteX2" fmla="*/ 0 w 6365"/>
                <a:gd name="connsiteY2" fmla="*/ 2184 h 6711"/>
              </a:gdLst>
              <a:ahLst/>
              <a:cxnLst>
                <a:cxn ang="0">
                  <a:pos x="connsiteX0" y="connsiteY0"/>
                </a:cxn>
                <a:cxn ang="0">
                  <a:pos x="connsiteX1" y="connsiteY1"/>
                </a:cxn>
                <a:cxn ang="0">
                  <a:pos x="connsiteX2" y="connsiteY2"/>
                </a:cxn>
              </a:cxnLst>
              <a:rect l="l" t="t" r="r" b="b"/>
              <a:pathLst>
                <a:path w="6365" h="6711">
                  <a:moveTo>
                    <a:pt x="0" y="2184"/>
                  </a:moveTo>
                  <a:cubicBezTo>
                    <a:pt x="4725" y="-5154"/>
                    <a:pt x="10589" y="8518"/>
                    <a:pt x="1910" y="6507"/>
                  </a:cubicBezTo>
                  <a:cubicBezTo>
                    <a:pt x="1441" y="5435"/>
                    <a:pt x="503" y="3257"/>
                    <a:pt x="0" y="2184"/>
                  </a:cubicBezTo>
                  <a:close/>
                </a:path>
              </a:pathLst>
            </a:custGeom>
            <a:grpFill/>
            <a:ln w="3349" cap="flat">
              <a:noFill/>
              <a:prstDash val="solid"/>
              <a:miter/>
            </a:ln>
          </p:spPr>
          <p:txBody>
            <a:bodyPr rtlCol="0" anchor="ctr">
              <a:noAutofit/>
            </a:bodyPr>
            <a:lstStyle/>
            <a:p>
              <a:endParaRPr lang="zh-CN" altLang="en-US"/>
            </a:p>
          </p:txBody>
        </p:sp>
        <p:sp>
          <p:nvSpPr>
            <p:cNvPr id="206" name="任意多边形: 形状 205">
              <a:extLst>
                <a:ext uri="{FF2B5EF4-FFF2-40B4-BE49-F238E27FC236}">
                  <a16:creationId xmlns:a16="http://schemas.microsoft.com/office/drawing/2014/main" id="{60FE0743-8CAC-4B32-8E98-3E5DC2CDBE1F}"/>
                </a:ext>
              </a:extLst>
            </p:cNvPr>
            <p:cNvSpPr/>
            <p:nvPr/>
          </p:nvSpPr>
          <p:spPr>
            <a:xfrm>
              <a:off x="6343889" y="4951695"/>
              <a:ext cx="10611" cy="10612"/>
            </a:xfrm>
            <a:custGeom>
              <a:avLst/>
              <a:gdLst>
                <a:gd name="connsiteX0" fmla="*/ 486 w 10611"/>
                <a:gd name="connsiteY0" fmla="*/ 622 h 10612"/>
                <a:gd name="connsiteX1" fmla="*/ 10003 w 10611"/>
                <a:gd name="connsiteY1" fmla="*/ 10139 h 10612"/>
                <a:gd name="connsiteX2" fmla="*/ 486 w 10611"/>
                <a:gd name="connsiteY2" fmla="*/ 622 h 10612"/>
              </a:gdLst>
              <a:ahLst/>
              <a:cxnLst>
                <a:cxn ang="0">
                  <a:pos x="connsiteX0" y="connsiteY0"/>
                </a:cxn>
                <a:cxn ang="0">
                  <a:pos x="connsiteX1" y="connsiteY1"/>
                </a:cxn>
                <a:cxn ang="0">
                  <a:pos x="connsiteX2" y="connsiteY2"/>
                </a:cxn>
              </a:cxnLst>
              <a:rect l="l" t="t" r="r" b="b"/>
              <a:pathLst>
                <a:path w="10611" h="10612">
                  <a:moveTo>
                    <a:pt x="486" y="622"/>
                  </a:moveTo>
                  <a:cubicBezTo>
                    <a:pt x="5412" y="-2193"/>
                    <a:pt x="12784" y="5179"/>
                    <a:pt x="10003" y="10139"/>
                  </a:cubicBezTo>
                  <a:cubicBezTo>
                    <a:pt x="5178" y="12518"/>
                    <a:pt x="-1927" y="5414"/>
                    <a:pt x="486" y="622"/>
                  </a:cubicBezTo>
                  <a:close/>
                </a:path>
              </a:pathLst>
            </a:custGeom>
            <a:grpFill/>
            <a:ln w="3349" cap="flat">
              <a:noFill/>
              <a:prstDash val="solid"/>
              <a:miter/>
            </a:ln>
          </p:spPr>
          <p:txBody>
            <a:bodyPr rtlCol="0" anchor="ctr">
              <a:noAutofit/>
            </a:bodyPr>
            <a:lstStyle/>
            <a:p>
              <a:endParaRPr lang="zh-CN" altLang="en-US"/>
            </a:p>
          </p:txBody>
        </p:sp>
        <p:sp>
          <p:nvSpPr>
            <p:cNvPr id="207" name="任意多边形: 形状 206">
              <a:extLst>
                <a:ext uri="{FF2B5EF4-FFF2-40B4-BE49-F238E27FC236}">
                  <a16:creationId xmlns:a16="http://schemas.microsoft.com/office/drawing/2014/main" id="{EAE8394E-7315-47A0-8CD3-649D1C0B8EE1}"/>
                </a:ext>
              </a:extLst>
            </p:cNvPr>
            <p:cNvSpPr/>
            <p:nvPr/>
          </p:nvSpPr>
          <p:spPr>
            <a:xfrm>
              <a:off x="6659476" y="4976968"/>
              <a:ext cx="10319" cy="10493"/>
            </a:xfrm>
            <a:custGeom>
              <a:avLst/>
              <a:gdLst>
                <a:gd name="connsiteX0" fmla="*/ 1568 w 10319"/>
                <a:gd name="connsiteY0" fmla="*/ 1822 h 10493"/>
                <a:gd name="connsiteX1" fmla="*/ 8740 w 10319"/>
                <a:gd name="connsiteY1" fmla="*/ 8591 h 10493"/>
                <a:gd name="connsiteX2" fmla="*/ 1568 w 10319"/>
                <a:gd name="connsiteY2" fmla="*/ 1822 h 10493"/>
              </a:gdLst>
              <a:ahLst/>
              <a:cxnLst>
                <a:cxn ang="0">
                  <a:pos x="connsiteX0" y="connsiteY0"/>
                </a:cxn>
                <a:cxn ang="0">
                  <a:pos x="connsiteX1" y="connsiteY1"/>
                </a:cxn>
                <a:cxn ang="0">
                  <a:pos x="connsiteX2" y="connsiteY2"/>
                </a:cxn>
              </a:cxnLst>
              <a:rect l="l" t="t" r="r" b="b"/>
              <a:pathLst>
                <a:path w="10319" h="10493">
                  <a:moveTo>
                    <a:pt x="1568" y="1822"/>
                  </a:moveTo>
                  <a:cubicBezTo>
                    <a:pt x="5891" y="-3439"/>
                    <a:pt x="13665" y="3900"/>
                    <a:pt x="8740" y="8591"/>
                  </a:cubicBezTo>
                  <a:cubicBezTo>
                    <a:pt x="4517" y="14087"/>
                    <a:pt x="-3358" y="6380"/>
                    <a:pt x="1568" y="1822"/>
                  </a:cubicBezTo>
                  <a:close/>
                </a:path>
              </a:pathLst>
            </a:custGeom>
            <a:grpFill/>
            <a:ln w="3349" cap="flat">
              <a:noFill/>
              <a:prstDash val="solid"/>
              <a:miter/>
            </a:ln>
          </p:spPr>
          <p:txBody>
            <a:bodyPr rtlCol="0" anchor="ctr">
              <a:noAutofit/>
            </a:bodyPr>
            <a:lstStyle/>
            <a:p>
              <a:endParaRPr lang="zh-CN" altLang="en-US"/>
            </a:p>
          </p:txBody>
        </p:sp>
        <p:sp>
          <p:nvSpPr>
            <p:cNvPr id="208" name="任意多边形: 形状 207">
              <a:extLst>
                <a:ext uri="{FF2B5EF4-FFF2-40B4-BE49-F238E27FC236}">
                  <a16:creationId xmlns:a16="http://schemas.microsoft.com/office/drawing/2014/main" id="{FE83B047-D31E-411C-AF00-72DF5D377328}"/>
                </a:ext>
              </a:extLst>
            </p:cNvPr>
            <p:cNvSpPr/>
            <p:nvPr/>
          </p:nvSpPr>
          <p:spPr>
            <a:xfrm>
              <a:off x="6896731" y="4982194"/>
              <a:ext cx="10439" cy="8889"/>
            </a:xfrm>
            <a:custGeom>
              <a:avLst/>
              <a:gdLst>
                <a:gd name="connsiteX0" fmla="*/ 8366 w 10439"/>
                <a:gd name="connsiteY0" fmla="*/ 182 h 8889"/>
                <a:gd name="connsiteX1" fmla="*/ 491 w 10439"/>
                <a:gd name="connsiteY1" fmla="*/ 7588 h 8889"/>
                <a:gd name="connsiteX2" fmla="*/ 8366 w 10439"/>
                <a:gd name="connsiteY2" fmla="*/ 182 h 8889"/>
              </a:gdLst>
              <a:ahLst/>
              <a:cxnLst>
                <a:cxn ang="0">
                  <a:pos x="connsiteX0" y="connsiteY0"/>
                </a:cxn>
                <a:cxn ang="0">
                  <a:pos x="connsiteX1" y="connsiteY1"/>
                </a:cxn>
                <a:cxn ang="0">
                  <a:pos x="connsiteX2" y="connsiteY2"/>
                </a:cxn>
              </a:cxnLst>
              <a:rect l="l" t="t" r="r" b="b"/>
              <a:pathLst>
                <a:path w="10439" h="8889">
                  <a:moveTo>
                    <a:pt x="8366" y="182"/>
                  </a:moveTo>
                  <a:cubicBezTo>
                    <a:pt x="14800" y="3667"/>
                    <a:pt x="4580" y="12111"/>
                    <a:pt x="491" y="7588"/>
                  </a:cubicBezTo>
                  <a:cubicBezTo>
                    <a:pt x="-1787" y="3198"/>
                    <a:pt x="4378" y="-924"/>
                    <a:pt x="8366" y="182"/>
                  </a:cubicBezTo>
                  <a:close/>
                </a:path>
              </a:pathLst>
            </a:custGeom>
            <a:grpFill/>
            <a:ln w="3349" cap="flat">
              <a:noFill/>
              <a:prstDash val="solid"/>
              <a:miter/>
            </a:ln>
          </p:spPr>
          <p:txBody>
            <a:bodyPr rtlCol="0" anchor="ctr">
              <a:noAutofit/>
            </a:bodyPr>
            <a:lstStyle/>
            <a:p>
              <a:endParaRPr lang="zh-CN" altLang="en-US"/>
            </a:p>
          </p:txBody>
        </p:sp>
        <p:sp>
          <p:nvSpPr>
            <p:cNvPr id="209" name="任意多边形: 形状 208">
              <a:extLst>
                <a:ext uri="{FF2B5EF4-FFF2-40B4-BE49-F238E27FC236}">
                  <a16:creationId xmlns:a16="http://schemas.microsoft.com/office/drawing/2014/main" id="{01328421-E33D-48C5-BCF1-C1284398179D}"/>
                </a:ext>
              </a:extLst>
            </p:cNvPr>
            <p:cNvSpPr/>
            <p:nvPr/>
          </p:nvSpPr>
          <p:spPr>
            <a:xfrm>
              <a:off x="6729260" y="4984254"/>
              <a:ext cx="11545" cy="9579"/>
            </a:xfrm>
            <a:custGeom>
              <a:avLst/>
              <a:gdLst>
                <a:gd name="connsiteX0" fmla="*/ 5708 w 11545"/>
                <a:gd name="connsiteY0" fmla="*/ 634 h 9579"/>
                <a:gd name="connsiteX1" fmla="*/ 3730 w 11545"/>
                <a:gd name="connsiteY1" fmla="*/ 9548 h 9579"/>
                <a:gd name="connsiteX2" fmla="*/ 5708 w 11545"/>
                <a:gd name="connsiteY2" fmla="*/ 634 h 9579"/>
              </a:gdLst>
              <a:ahLst/>
              <a:cxnLst>
                <a:cxn ang="0">
                  <a:pos x="connsiteX0" y="connsiteY0"/>
                </a:cxn>
                <a:cxn ang="0">
                  <a:pos x="connsiteX1" y="connsiteY1"/>
                </a:cxn>
                <a:cxn ang="0">
                  <a:pos x="connsiteX2" y="connsiteY2"/>
                </a:cxn>
              </a:cxnLst>
              <a:rect l="l" t="t" r="r" b="b"/>
              <a:pathLst>
                <a:path w="11545" h="9579">
                  <a:moveTo>
                    <a:pt x="5708" y="634"/>
                  </a:moveTo>
                  <a:cubicBezTo>
                    <a:pt x="16096" y="-2985"/>
                    <a:pt x="10835" y="10084"/>
                    <a:pt x="3730" y="9548"/>
                  </a:cubicBezTo>
                  <a:cubicBezTo>
                    <a:pt x="-3508" y="10185"/>
                    <a:pt x="1251" y="936"/>
                    <a:pt x="5708" y="634"/>
                  </a:cubicBezTo>
                  <a:close/>
                </a:path>
              </a:pathLst>
            </a:custGeom>
            <a:grpFill/>
            <a:ln w="3349" cap="flat">
              <a:noFill/>
              <a:prstDash val="solid"/>
              <a:miter/>
            </a:ln>
          </p:spPr>
          <p:txBody>
            <a:bodyPr rtlCol="0" anchor="ctr">
              <a:noAutofit/>
            </a:bodyPr>
            <a:lstStyle/>
            <a:p>
              <a:endParaRPr lang="zh-CN" altLang="en-US"/>
            </a:p>
          </p:txBody>
        </p:sp>
        <p:sp>
          <p:nvSpPr>
            <p:cNvPr id="210" name="任意多边形: 形状 209">
              <a:extLst>
                <a:ext uri="{FF2B5EF4-FFF2-40B4-BE49-F238E27FC236}">
                  <a16:creationId xmlns:a16="http://schemas.microsoft.com/office/drawing/2014/main" id="{871FF766-6F2D-4CEE-9EFD-1AA48CF23491}"/>
                </a:ext>
              </a:extLst>
            </p:cNvPr>
            <p:cNvSpPr/>
            <p:nvPr/>
          </p:nvSpPr>
          <p:spPr>
            <a:xfrm>
              <a:off x="6463328" y="4991111"/>
              <a:ext cx="5879" cy="5897"/>
            </a:xfrm>
            <a:custGeom>
              <a:avLst/>
              <a:gdLst>
                <a:gd name="connsiteX0" fmla="*/ 510 w 5879"/>
                <a:gd name="connsiteY0" fmla="*/ 547 h 5897"/>
                <a:gd name="connsiteX1" fmla="*/ 5369 w 5879"/>
                <a:gd name="connsiteY1" fmla="*/ 5406 h 5897"/>
                <a:gd name="connsiteX2" fmla="*/ 510 w 5879"/>
                <a:gd name="connsiteY2" fmla="*/ 547 h 5897"/>
              </a:gdLst>
              <a:ahLst/>
              <a:cxnLst>
                <a:cxn ang="0">
                  <a:pos x="connsiteX0" y="connsiteY0"/>
                </a:cxn>
                <a:cxn ang="0">
                  <a:pos x="connsiteX1" y="connsiteY1"/>
                </a:cxn>
                <a:cxn ang="0">
                  <a:pos x="connsiteX2" y="connsiteY2"/>
                </a:cxn>
              </a:cxnLst>
              <a:rect l="l" t="t" r="r" b="b"/>
              <a:pathLst>
                <a:path w="5879" h="5897">
                  <a:moveTo>
                    <a:pt x="510" y="547"/>
                  </a:moveTo>
                  <a:cubicBezTo>
                    <a:pt x="5202" y="-961"/>
                    <a:pt x="6810" y="647"/>
                    <a:pt x="5369" y="5406"/>
                  </a:cubicBezTo>
                  <a:cubicBezTo>
                    <a:pt x="678" y="6813"/>
                    <a:pt x="-931" y="5205"/>
                    <a:pt x="510" y="547"/>
                  </a:cubicBezTo>
                  <a:close/>
                </a:path>
              </a:pathLst>
            </a:custGeom>
            <a:grpFill/>
            <a:ln w="3349" cap="flat">
              <a:noFill/>
              <a:prstDash val="solid"/>
              <a:miter/>
            </a:ln>
          </p:spPr>
          <p:txBody>
            <a:bodyPr rtlCol="0" anchor="ctr">
              <a:noAutofit/>
            </a:bodyPr>
            <a:lstStyle/>
            <a:p>
              <a:endParaRPr lang="zh-CN" altLang="en-US"/>
            </a:p>
          </p:txBody>
        </p:sp>
        <p:sp>
          <p:nvSpPr>
            <p:cNvPr id="211" name="任意多边形: 形状 210">
              <a:extLst>
                <a:ext uri="{FF2B5EF4-FFF2-40B4-BE49-F238E27FC236}">
                  <a16:creationId xmlns:a16="http://schemas.microsoft.com/office/drawing/2014/main" id="{2C2D0CD0-1C4E-4F77-A7AC-998ADCDD5FF5}"/>
                </a:ext>
              </a:extLst>
            </p:cNvPr>
            <p:cNvSpPr/>
            <p:nvPr/>
          </p:nvSpPr>
          <p:spPr>
            <a:xfrm>
              <a:off x="6821532" y="4994875"/>
              <a:ext cx="6585" cy="6802"/>
            </a:xfrm>
            <a:custGeom>
              <a:avLst/>
              <a:gdLst>
                <a:gd name="connsiteX0" fmla="*/ 3343 w 6585"/>
                <a:gd name="connsiteY0" fmla="*/ 0 h 6802"/>
                <a:gd name="connsiteX1" fmla="*/ 3242 w 6585"/>
                <a:gd name="connsiteY1" fmla="*/ 6803 h 6802"/>
                <a:gd name="connsiteX2" fmla="*/ 3343 w 6585"/>
                <a:gd name="connsiteY2" fmla="*/ 0 h 6802"/>
              </a:gdLst>
              <a:ahLst/>
              <a:cxnLst>
                <a:cxn ang="0">
                  <a:pos x="connsiteX0" y="connsiteY0"/>
                </a:cxn>
                <a:cxn ang="0">
                  <a:pos x="connsiteX1" y="connsiteY1"/>
                </a:cxn>
                <a:cxn ang="0">
                  <a:pos x="connsiteX2" y="connsiteY2"/>
                </a:cxn>
              </a:cxnLst>
              <a:rect l="l" t="t" r="r" b="b"/>
              <a:pathLst>
                <a:path w="6585" h="6802">
                  <a:moveTo>
                    <a:pt x="3343" y="0"/>
                  </a:moveTo>
                  <a:cubicBezTo>
                    <a:pt x="7699" y="2212"/>
                    <a:pt x="7666" y="4490"/>
                    <a:pt x="3242" y="6803"/>
                  </a:cubicBezTo>
                  <a:cubicBezTo>
                    <a:pt x="-1114" y="4524"/>
                    <a:pt x="-1080" y="2279"/>
                    <a:pt x="3343" y="0"/>
                  </a:cubicBezTo>
                  <a:close/>
                </a:path>
              </a:pathLst>
            </a:custGeom>
            <a:grpFill/>
            <a:ln w="3349" cap="flat">
              <a:noFill/>
              <a:prstDash val="solid"/>
              <a:miter/>
            </a:ln>
          </p:spPr>
          <p:txBody>
            <a:bodyPr rtlCol="0" anchor="ctr">
              <a:noAutofit/>
            </a:bodyPr>
            <a:lstStyle/>
            <a:p>
              <a:endParaRPr lang="zh-CN" altLang="en-US"/>
            </a:p>
          </p:txBody>
        </p:sp>
        <p:sp>
          <p:nvSpPr>
            <p:cNvPr id="212" name="任意多边形: 形状 211">
              <a:extLst>
                <a:ext uri="{FF2B5EF4-FFF2-40B4-BE49-F238E27FC236}">
                  <a16:creationId xmlns:a16="http://schemas.microsoft.com/office/drawing/2014/main" id="{5B243EB4-42F9-444A-A3A4-689A590EACC9}"/>
                </a:ext>
              </a:extLst>
            </p:cNvPr>
            <p:cNvSpPr/>
            <p:nvPr/>
          </p:nvSpPr>
          <p:spPr>
            <a:xfrm>
              <a:off x="6546164" y="4997092"/>
              <a:ext cx="14182" cy="7817"/>
            </a:xfrm>
            <a:custGeom>
              <a:avLst/>
              <a:gdLst>
                <a:gd name="connsiteX0" fmla="*/ 8 w 14182"/>
                <a:gd name="connsiteY0" fmla="*/ 1670 h 7817"/>
                <a:gd name="connsiteX1" fmla="*/ 14183 w 14182"/>
                <a:gd name="connsiteY1" fmla="*/ 4887 h 7817"/>
                <a:gd name="connsiteX2" fmla="*/ 8 w 14182"/>
                <a:gd name="connsiteY2" fmla="*/ 1670 h 7817"/>
              </a:gdLst>
              <a:ahLst/>
              <a:cxnLst>
                <a:cxn ang="0">
                  <a:pos x="connsiteX0" y="connsiteY0"/>
                </a:cxn>
                <a:cxn ang="0">
                  <a:pos x="connsiteX1" y="connsiteY1"/>
                </a:cxn>
                <a:cxn ang="0">
                  <a:pos x="connsiteX2" y="connsiteY2"/>
                </a:cxn>
              </a:cxnLst>
              <a:rect l="l" t="t" r="r" b="b"/>
              <a:pathLst>
                <a:path w="14182" h="7817">
                  <a:moveTo>
                    <a:pt x="8" y="1670"/>
                  </a:moveTo>
                  <a:cubicBezTo>
                    <a:pt x="4163" y="-1647"/>
                    <a:pt x="11703" y="263"/>
                    <a:pt x="14183" y="4887"/>
                  </a:cubicBezTo>
                  <a:cubicBezTo>
                    <a:pt x="12407" y="10550"/>
                    <a:pt x="-361" y="7199"/>
                    <a:pt x="8" y="1670"/>
                  </a:cubicBezTo>
                  <a:close/>
                </a:path>
              </a:pathLst>
            </a:custGeom>
            <a:grpFill/>
            <a:ln w="3349" cap="flat">
              <a:noFill/>
              <a:prstDash val="solid"/>
              <a:miter/>
            </a:ln>
          </p:spPr>
          <p:txBody>
            <a:bodyPr rtlCol="0" anchor="ctr">
              <a:noAutofit/>
            </a:bodyPr>
            <a:lstStyle/>
            <a:p>
              <a:endParaRPr lang="zh-CN" altLang="en-US"/>
            </a:p>
          </p:txBody>
        </p:sp>
        <p:sp>
          <p:nvSpPr>
            <p:cNvPr id="213" name="任意多边形: 形状 212">
              <a:extLst>
                <a:ext uri="{FF2B5EF4-FFF2-40B4-BE49-F238E27FC236}">
                  <a16:creationId xmlns:a16="http://schemas.microsoft.com/office/drawing/2014/main" id="{385ABABE-5F42-4F6C-9C16-76FB9741AC5A}"/>
                </a:ext>
              </a:extLst>
            </p:cNvPr>
            <p:cNvSpPr/>
            <p:nvPr/>
          </p:nvSpPr>
          <p:spPr>
            <a:xfrm>
              <a:off x="6816330" y="5003788"/>
              <a:ext cx="22853" cy="14945"/>
            </a:xfrm>
            <a:custGeom>
              <a:avLst/>
              <a:gdLst>
                <a:gd name="connsiteX0" fmla="*/ 0 w 22853"/>
                <a:gd name="connsiteY0" fmla="*/ 14945 h 14945"/>
                <a:gd name="connsiteX1" fmla="*/ 22854 w 22853"/>
                <a:gd name="connsiteY1" fmla="*/ 0 h 14945"/>
                <a:gd name="connsiteX2" fmla="*/ 0 w 22853"/>
                <a:gd name="connsiteY2" fmla="*/ 14945 h 14945"/>
              </a:gdLst>
              <a:ahLst/>
              <a:cxnLst>
                <a:cxn ang="0">
                  <a:pos x="connsiteX0" y="connsiteY0"/>
                </a:cxn>
                <a:cxn ang="0">
                  <a:pos x="connsiteX1" y="connsiteY1"/>
                </a:cxn>
                <a:cxn ang="0">
                  <a:pos x="connsiteX2" y="connsiteY2"/>
                </a:cxn>
              </a:cxnLst>
              <a:rect l="l" t="t" r="r" b="b"/>
              <a:pathLst>
                <a:path w="22853" h="14945">
                  <a:moveTo>
                    <a:pt x="0" y="14945"/>
                  </a:moveTo>
                  <a:cubicBezTo>
                    <a:pt x="6601" y="8545"/>
                    <a:pt x="14376" y="3552"/>
                    <a:pt x="22854" y="0"/>
                  </a:cubicBezTo>
                  <a:cubicBezTo>
                    <a:pt x="16252" y="6367"/>
                    <a:pt x="8444" y="11360"/>
                    <a:pt x="0" y="14945"/>
                  </a:cubicBezTo>
                  <a:close/>
                </a:path>
              </a:pathLst>
            </a:custGeom>
            <a:grpFill/>
            <a:ln w="3349" cap="flat">
              <a:noFill/>
              <a:prstDash val="solid"/>
              <a:miter/>
            </a:ln>
          </p:spPr>
          <p:txBody>
            <a:bodyPr rtlCol="0" anchor="ctr">
              <a:noAutofit/>
            </a:bodyPr>
            <a:lstStyle/>
            <a:p>
              <a:endParaRPr lang="zh-CN" altLang="en-US"/>
            </a:p>
          </p:txBody>
        </p:sp>
        <p:sp>
          <p:nvSpPr>
            <p:cNvPr id="214" name="任意多边形: 形状 213">
              <a:extLst>
                <a:ext uri="{FF2B5EF4-FFF2-40B4-BE49-F238E27FC236}">
                  <a16:creationId xmlns:a16="http://schemas.microsoft.com/office/drawing/2014/main" id="{0BEADE29-504D-40BF-B10E-FD903B38ED0A}"/>
                </a:ext>
              </a:extLst>
            </p:cNvPr>
            <p:cNvSpPr/>
            <p:nvPr/>
          </p:nvSpPr>
          <p:spPr>
            <a:xfrm>
              <a:off x="6779976" y="5017581"/>
              <a:ext cx="8974" cy="8047"/>
            </a:xfrm>
            <a:custGeom>
              <a:avLst/>
              <a:gdLst>
                <a:gd name="connsiteX0" fmla="*/ 4720 w 8974"/>
                <a:gd name="connsiteY0" fmla="*/ 80 h 8047"/>
                <a:gd name="connsiteX1" fmla="*/ 4318 w 8974"/>
                <a:gd name="connsiteY1" fmla="*/ 7989 h 8047"/>
                <a:gd name="connsiteX2" fmla="*/ 4720 w 8974"/>
                <a:gd name="connsiteY2" fmla="*/ 80 h 8047"/>
              </a:gdLst>
              <a:ahLst/>
              <a:cxnLst>
                <a:cxn ang="0">
                  <a:pos x="connsiteX0" y="connsiteY0"/>
                </a:cxn>
                <a:cxn ang="0">
                  <a:pos x="connsiteX1" y="connsiteY1"/>
                </a:cxn>
                <a:cxn ang="0">
                  <a:pos x="connsiteX2" y="connsiteY2"/>
                </a:cxn>
              </a:cxnLst>
              <a:rect l="l" t="t" r="r" b="b"/>
              <a:pathLst>
                <a:path w="8974" h="8047">
                  <a:moveTo>
                    <a:pt x="4720" y="80"/>
                  </a:moveTo>
                  <a:cubicBezTo>
                    <a:pt x="11020" y="-958"/>
                    <a:pt x="9847" y="8425"/>
                    <a:pt x="4318" y="7989"/>
                  </a:cubicBezTo>
                  <a:cubicBezTo>
                    <a:pt x="-2083" y="8860"/>
                    <a:pt x="-876" y="-322"/>
                    <a:pt x="4720" y="80"/>
                  </a:cubicBezTo>
                  <a:close/>
                </a:path>
              </a:pathLst>
            </a:custGeom>
            <a:grpFill/>
            <a:ln w="3349" cap="flat">
              <a:noFill/>
              <a:prstDash val="solid"/>
              <a:miter/>
            </a:ln>
          </p:spPr>
          <p:txBody>
            <a:bodyPr rtlCol="0" anchor="ctr">
              <a:noAutofit/>
            </a:bodyPr>
            <a:lstStyle/>
            <a:p>
              <a:endParaRPr lang="zh-CN" altLang="en-US"/>
            </a:p>
          </p:txBody>
        </p:sp>
        <p:sp>
          <p:nvSpPr>
            <p:cNvPr id="215" name="任意多边形: 形状 214">
              <a:extLst>
                <a:ext uri="{FF2B5EF4-FFF2-40B4-BE49-F238E27FC236}">
                  <a16:creationId xmlns:a16="http://schemas.microsoft.com/office/drawing/2014/main" id="{BA82B9F9-706A-4FEF-9449-B6F5AA94E649}"/>
                </a:ext>
              </a:extLst>
            </p:cNvPr>
            <p:cNvSpPr/>
            <p:nvPr/>
          </p:nvSpPr>
          <p:spPr>
            <a:xfrm>
              <a:off x="6667110" y="5023316"/>
              <a:ext cx="49159" cy="7249"/>
            </a:xfrm>
            <a:custGeom>
              <a:avLst/>
              <a:gdLst>
                <a:gd name="connsiteX0" fmla="*/ 0 w 49159"/>
                <a:gd name="connsiteY0" fmla="*/ 7247 h 7249"/>
                <a:gd name="connsiteX1" fmla="*/ 49159 w 49159"/>
                <a:gd name="connsiteY1" fmla="*/ 1717 h 7249"/>
                <a:gd name="connsiteX2" fmla="*/ 0 w 49159"/>
                <a:gd name="connsiteY2" fmla="*/ 7247 h 7249"/>
              </a:gdLst>
              <a:ahLst/>
              <a:cxnLst>
                <a:cxn ang="0">
                  <a:pos x="connsiteX0" y="connsiteY0"/>
                </a:cxn>
                <a:cxn ang="0">
                  <a:pos x="connsiteX1" y="connsiteY1"/>
                </a:cxn>
                <a:cxn ang="0">
                  <a:pos x="connsiteX2" y="connsiteY2"/>
                </a:cxn>
              </a:cxnLst>
              <a:rect l="l" t="t" r="r" b="b"/>
              <a:pathLst>
                <a:path w="49159" h="7249">
                  <a:moveTo>
                    <a:pt x="0" y="7247"/>
                  </a:moveTo>
                  <a:cubicBezTo>
                    <a:pt x="15348" y="109"/>
                    <a:pt x="32639" y="-1801"/>
                    <a:pt x="49159" y="1717"/>
                  </a:cubicBezTo>
                  <a:cubicBezTo>
                    <a:pt x="33007" y="5269"/>
                    <a:pt x="16520" y="7347"/>
                    <a:pt x="0" y="7247"/>
                  </a:cubicBezTo>
                  <a:close/>
                </a:path>
              </a:pathLst>
            </a:custGeom>
            <a:grpFill/>
            <a:ln w="3349" cap="flat">
              <a:noFill/>
              <a:prstDash val="solid"/>
              <a:miter/>
            </a:ln>
          </p:spPr>
          <p:txBody>
            <a:bodyPr rtlCol="0" anchor="ctr">
              <a:noAutofit/>
            </a:bodyPr>
            <a:lstStyle/>
            <a:p>
              <a:endParaRPr lang="zh-CN" altLang="en-US"/>
            </a:p>
          </p:txBody>
        </p:sp>
      </p:grpSp>
      <p:grpSp>
        <p:nvGrpSpPr>
          <p:cNvPr id="2" name="组合 1">
            <a:extLst>
              <a:ext uri="{FF2B5EF4-FFF2-40B4-BE49-F238E27FC236}">
                <a16:creationId xmlns:a16="http://schemas.microsoft.com/office/drawing/2014/main" id="{86450259-8083-4013-B294-BE6B815E5978}"/>
              </a:ext>
            </a:extLst>
          </p:cNvPr>
          <p:cNvGrpSpPr/>
          <p:nvPr/>
        </p:nvGrpSpPr>
        <p:grpSpPr>
          <a:xfrm>
            <a:off x="5478334" y="-2431473"/>
            <a:ext cx="1235331" cy="4114544"/>
            <a:chOff x="5478334" y="-2431473"/>
            <a:chExt cx="1235331" cy="4114544"/>
          </a:xfrm>
        </p:grpSpPr>
        <p:grpSp>
          <p:nvGrpSpPr>
            <p:cNvPr id="4" name="组合 3">
              <a:extLst>
                <a:ext uri="{FF2B5EF4-FFF2-40B4-BE49-F238E27FC236}">
                  <a16:creationId xmlns:a16="http://schemas.microsoft.com/office/drawing/2014/main" id="{FA6056CA-373D-4731-8561-7C6DF1A31AB5}"/>
                </a:ext>
              </a:extLst>
            </p:cNvPr>
            <p:cNvGrpSpPr/>
            <p:nvPr/>
          </p:nvGrpSpPr>
          <p:grpSpPr>
            <a:xfrm rot="5400000">
              <a:off x="4038728" y="-991867"/>
              <a:ext cx="4114543" cy="1235331"/>
              <a:chOff x="1768536" y="2312557"/>
              <a:chExt cx="3718560" cy="1116443"/>
            </a:xfrm>
          </p:grpSpPr>
          <p:sp>
            <p:nvSpPr>
              <p:cNvPr id="6" name="缺角矩形 5">
                <a:extLst>
                  <a:ext uri="{FF2B5EF4-FFF2-40B4-BE49-F238E27FC236}">
                    <a16:creationId xmlns:a16="http://schemas.microsoft.com/office/drawing/2014/main" id="{D5A9E61C-1306-4D04-905F-014D730869D0}"/>
                  </a:ext>
                </a:extLst>
              </p:cNvPr>
              <p:cNvSpPr/>
              <p:nvPr/>
            </p:nvSpPr>
            <p:spPr>
              <a:xfrm>
                <a:off x="1768536" y="2312557"/>
                <a:ext cx="3718560" cy="1116443"/>
              </a:xfrm>
              <a:prstGeom prst="plaque">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缺角矩形 6">
                <a:extLst>
                  <a:ext uri="{FF2B5EF4-FFF2-40B4-BE49-F238E27FC236}">
                    <a16:creationId xmlns:a16="http://schemas.microsoft.com/office/drawing/2014/main" id="{4F61EE26-DE5A-4B83-A630-4A738A5D415E}"/>
                  </a:ext>
                </a:extLst>
              </p:cNvPr>
              <p:cNvSpPr/>
              <p:nvPr/>
            </p:nvSpPr>
            <p:spPr>
              <a:xfrm>
                <a:off x="1813560" y="2357942"/>
                <a:ext cx="3627120" cy="1025672"/>
              </a:xfrm>
              <a:prstGeom prst="plaque">
                <a:avLst/>
              </a:prstGeom>
              <a:solidFill>
                <a:schemeClr val="accent1"/>
              </a:solidFill>
              <a:ln w="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缺角矩形 4">
              <a:extLst>
                <a:ext uri="{FF2B5EF4-FFF2-40B4-BE49-F238E27FC236}">
                  <a16:creationId xmlns:a16="http://schemas.microsoft.com/office/drawing/2014/main" id="{EAAD9F01-7BD6-4101-99AA-994506FF3412}"/>
                </a:ext>
              </a:extLst>
            </p:cNvPr>
            <p:cNvSpPr/>
            <p:nvPr/>
          </p:nvSpPr>
          <p:spPr>
            <a:xfrm rot="5400000">
              <a:off x="4038728" y="-991866"/>
              <a:ext cx="4114543" cy="1235331"/>
            </a:xfrm>
            <a:prstGeom prst="plaque">
              <a:avLst/>
            </a:prstGeom>
            <a:blipFill>
              <a:blip r:embed="rId2">
                <a:alphaModFix amt="5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0" name="文本框 229">
              <a:extLst>
                <a:ext uri="{FF2B5EF4-FFF2-40B4-BE49-F238E27FC236}">
                  <a16:creationId xmlns:a16="http://schemas.microsoft.com/office/drawing/2014/main" id="{24E0EEC4-0373-4A67-AB18-A465287AFA5B}"/>
                </a:ext>
              </a:extLst>
            </p:cNvPr>
            <p:cNvSpPr txBox="1"/>
            <p:nvPr/>
          </p:nvSpPr>
          <p:spPr>
            <a:xfrm>
              <a:off x="5689636" y="247497"/>
              <a:ext cx="812723" cy="1107996"/>
            </a:xfrm>
            <a:prstGeom prst="rect">
              <a:avLst/>
            </a:prstGeom>
            <a:noFill/>
          </p:spPr>
          <p:txBody>
            <a:bodyPr wrap="none" lIns="0" tIns="0" rIns="0" bIns="0" rtlCol="0" anchor="t">
              <a:spAutoFit/>
            </a:bodyPr>
            <a:lstStyle/>
            <a:p>
              <a:pPr algn="ctr"/>
              <a:r>
                <a:rPr lang="en-US" altLang="zh-CN" sz="7200" dirty="0">
                  <a:solidFill>
                    <a:schemeClr val="bg1"/>
                  </a:solidFill>
                  <a:latin typeface="+mj-ea"/>
                  <a:ea typeface="+mj-ea"/>
                </a:rPr>
                <a:t>III</a:t>
              </a:r>
              <a:endParaRPr lang="zh-CN" altLang="en-US" sz="7200" dirty="0">
                <a:solidFill>
                  <a:schemeClr val="bg1"/>
                </a:solidFill>
                <a:latin typeface="+mj-ea"/>
                <a:ea typeface="+mj-ea"/>
              </a:endParaRPr>
            </a:p>
          </p:txBody>
        </p:sp>
      </p:grpSp>
    </p:spTree>
    <p:extLst>
      <p:ext uri="{BB962C8B-B14F-4D97-AF65-F5344CB8AC3E}">
        <p14:creationId xmlns:p14="http://schemas.microsoft.com/office/powerpoint/2010/main" val="290713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标题 1">
            <a:extLst>
              <a:ext uri="{FF2B5EF4-FFF2-40B4-BE49-F238E27FC236}">
                <a16:creationId xmlns:a16="http://schemas.microsoft.com/office/drawing/2014/main" id="{525D9830-B678-4CEF-9FCC-F1390D2FE9D0}"/>
              </a:ext>
            </a:extLst>
          </p:cNvPr>
          <p:cNvSpPr>
            <a:spLocks noGrp="1"/>
          </p:cNvSpPr>
          <p:nvPr>
            <p:ph type="title"/>
          </p:nvPr>
        </p:nvSpPr>
        <p:spPr>
          <a:xfrm>
            <a:off x="4172027" y="567727"/>
            <a:ext cx="3794612" cy="589205"/>
          </a:xfrm>
        </p:spPr>
        <p:txBody>
          <a:bodyPr/>
          <a:lstStyle/>
          <a:p>
            <a:r>
              <a:rPr lang="en-US" altLang="zh-CN" sz="3200" dirty="0"/>
              <a:t>Song Dynasty</a:t>
            </a:r>
            <a:endParaRPr lang="zh-CN" altLang="en-US" sz="3200" dirty="0"/>
          </a:p>
        </p:txBody>
      </p:sp>
      <p:pic>
        <p:nvPicPr>
          <p:cNvPr id="50" name="图形 49">
            <a:extLst>
              <a:ext uri="{FF2B5EF4-FFF2-40B4-BE49-F238E27FC236}">
                <a16:creationId xmlns:a16="http://schemas.microsoft.com/office/drawing/2014/main" id="{C8EC9E9B-3DE4-44C9-985B-99C20726FB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795" y="4017627"/>
            <a:ext cx="10311876" cy="2696439"/>
          </a:xfrm>
          <a:prstGeom prst="rect">
            <a:avLst/>
          </a:prstGeom>
        </p:spPr>
      </p:pic>
      <p:sp>
        <p:nvSpPr>
          <p:cNvPr id="51" name="矩形 50">
            <a:extLst>
              <a:ext uri="{FF2B5EF4-FFF2-40B4-BE49-F238E27FC236}">
                <a16:creationId xmlns:a16="http://schemas.microsoft.com/office/drawing/2014/main" id="{90E97629-7194-494D-8FBD-C78C023840C9}"/>
              </a:ext>
            </a:extLst>
          </p:cNvPr>
          <p:cNvSpPr/>
          <p:nvPr/>
        </p:nvSpPr>
        <p:spPr>
          <a:xfrm rot="5400000">
            <a:off x="948133" y="2093980"/>
            <a:ext cx="2326687" cy="3305526"/>
          </a:xfrm>
          <a:prstGeom prst="rect">
            <a:avLst/>
          </a:prstGeom>
          <a:gradFill>
            <a:gsLst>
              <a:gs pos="75000">
                <a:srgbClr val="FFFFFF">
                  <a:alpha val="50000"/>
                </a:srgbClr>
              </a:gs>
              <a:gs pos="0">
                <a:schemeClr val="bg1">
                  <a:alpha val="70000"/>
                </a:schemeClr>
              </a:gs>
              <a:gs pos="100000">
                <a:schemeClr val="bg1">
                  <a:alpha val="0"/>
                </a:schemeClr>
              </a:gs>
            </a:gsLst>
            <a:lin ang="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矩形 51">
            <a:extLst>
              <a:ext uri="{FF2B5EF4-FFF2-40B4-BE49-F238E27FC236}">
                <a16:creationId xmlns:a16="http://schemas.microsoft.com/office/drawing/2014/main" id="{B2099091-C60F-4E39-94D9-5FA4B6CFD0D6}"/>
              </a:ext>
            </a:extLst>
          </p:cNvPr>
          <p:cNvSpPr/>
          <p:nvPr/>
        </p:nvSpPr>
        <p:spPr>
          <a:xfrm>
            <a:off x="458713" y="2481827"/>
            <a:ext cx="3305527" cy="101572"/>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3" name="文本框 52">
            <a:extLst>
              <a:ext uri="{FF2B5EF4-FFF2-40B4-BE49-F238E27FC236}">
                <a16:creationId xmlns:a16="http://schemas.microsoft.com/office/drawing/2014/main" id="{94DE5CD8-163A-41CA-AE75-EAF24EDF32C1}"/>
              </a:ext>
            </a:extLst>
          </p:cNvPr>
          <p:cNvSpPr txBox="1"/>
          <p:nvPr/>
        </p:nvSpPr>
        <p:spPr>
          <a:xfrm>
            <a:off x="570482" y="2684971"/>
            <a:ext cx="3193758" cy="1903538"/>
          </a:xfrm>
          <a:prstGeom prst="rect">
            <a:avLst/>
          </a:prstGeom>
          <a:noFill/>
        </p:spPr>
        <p:txBody>
          <a:bodyPr wrap="square" lIns="0" tIns="0" rIns="0" bIns="0" rtlCol="0" anchor="t">
            <a:noAutofit/>
          </a:bodyPr>
          <a:lstStyle/>
          <a:p>
            <a:pPr marL="0" marR="0" algn="ctr">
              <a:lnSpc>
                <a:spcPct val="130000"/>
              </a:lnSpc>
              <a:spcBef>
                <a:spcPts val="0"/>
              </a:spcBef>
              <a:spcAft>
                <a:spcPts val="0"/>
              </a:spcAft>
            </a:pPr>
            <a:r>
              <a:rPr lang="en-US" altLang="zh-CN" dirty="0">
                <a:solidFill>
                  <a:schemeClr val="tx1">
                    <a:lumMod val="85000"/>
                    <a:lumOff val="15000"/>
                  </a:schemeClr>
                </a:solidFill>
              </a:rPr>
              <a:t>In the late Tang Dynasty(875—907 AD), a</a:t>
            </a:r>
            <a:r>
              <a:rPr lang="en-US" altLang="zh-CN" dirty="0">
                <a:solidFill>
                  <a:schemeClr val="tx1">
                    <a:lumMod val="85000"/>
                    <a:lumOff val="15000"/>
                  </a:schemeClr>
                </a:solidFill>
                <a:effectLst/>
              </a:rPr>
              <a:t>s the classical prose movement fell into a decline, an ennobled writing style came into being.</a:t>
            </a:r>
            <a:endParaRPr lang="zh-CN" altLang="en-US" dirty="0">
              <a:solidFill>
                <a:schemeClr val="tx1">
                  <a:lumMod val="85000"/>
                  <a:lumOff val="15000"/>
                </a:schemeClr>
              </a:solidFill>
              <a:effectLst/>
            </a:endParaRPr>
          </a:p>
        </p:txBody>
      </p:sp>
      <p:sp>
        <p:nvSpPr>
          <p:cNvPr id="55" name="矩形 54">
            <a:extLst>
              <a:ext uri="{FF2B5EF4-FFF2-40B4-BE49-F238E27FC236}">
                <a16:creationId xmlns:a16="http://schemas.microsoft.com/office/drawing/2014/main" id="{B3BFD2D3-4243-4E89-B268-5436E6749B39}"/>
              </a:ext>
            </a:extLst>
          </p:cNvPr>
          <p:cNvSpPr/>
          <p:nvPr/>
        </p:nvSpPr>
        <p:spPr>
          <a:xfrm rot="5400000">
            <a:off x="7264416" y="1055252"/>
            <a:ext cx="2326687" cy="3305526"/>
          </a:xfrm>
          <a:prstGeom prst="rect">
            <a:avLst/>
          </a:prstGeom>
          <a:gradFill>
            <a:gsLst>
              <a:gs pos="75000">
                <a:srgbClr val="FFFFFF">
                  <a:alpha val="50000"/>
                </a:srgbClr>
              </a:gs>
              <a:gs pos="0">
                <a:schemeClr val="bg1">
                  <a:alpha val="70000"/>
                </a:schemeClr>
              </a:gs>
              <a:gs pos="100000">
                <a:schemeClr val="bg1">
                  <a:alpha val="0"/>
                </a:schemeClr>
              </a:gs>
            </a:gsLst>
            <a:lin ang="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 name="矩形 55">
            <a:extLst>
              <a:ext uri="{FF2B5EF4-FFF2-40B4-BE49-F238E27FC236}">
                <a16:creationId xmlns:a16="http://schemas.microsoft.com/office/drawing/2014/main" id="{0C993E2A-7E4D-4FEF-9B30-B5DB8B690754}"/>
              </a:ext>
            </a:extLst>
          </p:cNvPr>
          <p:cNvSpPr/>
          <p:nvPr/>
        </p:nvSpPr>
        <p:spPr>
          <a:xfrm>
            <a:off x="6774996" y="1443099"/>
            <a:ext cx="3305527" cy="101572"/>
          </a:xfrm>
          <a:prstGeom prst="rect">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7" name="文本框 56">
            <a:extLst>
              <a:ext uri="{FF2B5EF4-FFF2-40B4-BE49-F238E27FC236}">
                <a16:creationId xmlns:a16="http://schemas.microsoft.com/office/drawing/2014/main" id="{9F56CB97-A85C-44FD-BB73-CD39FD6FCD24}"/>
              </a:ext>
            </a:extLst>
          </p:cNvPr>
          <p:cNvSpPr txBox="1"/>
          <p:nvPr/>
        </p:nvSpPr>
        <p:spPr>
          <a:xfrm>
            <a:off x="6886765" y="1690939"/>
            <a:ext cx="3081987" cy="2866066"/>
          </a:xfrm>
          <a:prstGeom prst="rect">
            <a:avLst/>
          </a:prstGeom>
          <a:noFill/>
        </p:spPr>
        <p:txBody>
          <a:bodyPr wrap="square" lIns="0" tIns="0" rIns="0" bIns="0" rtlCol="0" anchor="t">
            <a:noAutofit/>
          </a:bodyPr>
          <a:lstStyle/>
          <a:p>
            <a:pPr marL="0" marR="0" algn="ctr">
              <a:lnSpc>
                <a:spcPct val="130000"/>
              </a:lnSpc>
              <a:spcBef>
                <a:spcPts val="0"/>
              </a:spcBef>
              <a:spcAft>
                <a:spcPts val="0"/>
              </a:spcAft>
            </a:pPr>
            <a:r>
              <a:rPr lang="en-US" altLang="zh-CN" dirty="0"/>
              <a:t>In </a:t>
            </a:r>
            <a:r>
              <a:rPr lang="en-US" altLang="zh-CN" b="0" i="0" dirty="0">
                <a:solidFill>
                  <a:srgbClr val="333333"/>
                </a:solidFill>
                <a:effectLst/>
                <a:latin typeface="Helvetica Neue"/>
              </a:rPr>
              <a:t>Five Dynasties and Ten Kingdoms</a:t>
            </a:r>
            <a:r>
              <a:rPr lang="zh-CN" altLang="en-US" b="0" i="0" dirty="0">
                <a:solidFill>
                  <a:srgbClr val="333333"/>
                </a:solidFill>
                <a:effectLst/>
                <a:latin typeface="Helvetica Neue"/>
              </a:rPr>
              <a:t>（ </a:t>
            </a:r>
            <a:r>
              <a:rPr lang="en-US" altLang="zh-CN" b="0" i="0" dirty="0">
                <a:solidFill>
                  <a:srgbClr val="333333"/>
                </a:solidFill>
                <a:effectLst/>
                <a:latin typeface="Helvetica Neue"/>
              </a:rPr>
              <a:t>907—979 AD</a:t>
            </a:r>
            <a:r>
              <a:rPr lang="zh-CN" altLang="en-US" b="0" i="0" dirty="0">
                <a:solidFill>
                  <a:srgbClr val="333333"/>
                </a:solidFill>
                <a:effectLst/>
                <a:latin typeface="Helvetica Neue"/>
              </a:rPr>
              <a:t>）</a:t>
            </a:r>
            <a:r>
              <a:rPr lang="en-US" altLang="zh-CN" b="0" i="0" dirty="0">
                <a:solidFill>
                  <a:srgbClr val="333333"/>
                </a:solidFill>
                <a:effectLst/>
                <a:latin typeface="Helvetica Neue"/>
              </a:rPr>
              <a:t> to the beginning of the song dynasty, the </a:t>
            </a:r>
            <a:r>
              <a:rPr lang="en-US" altLang="zh-CN" b="0" i="0" dirty="0" err="1">
                <a:solidFill>
                  <a:srgbClr val="333333"/>
                </a:solidFill>
                <a:effectLst/>
                <a:latin typeface="Helvetica Neue"/>
              </a:rPr>
              <a:t>Xikun</a:t>
            </a:r>
            <a:r>
              <a:rPr lang="en-US" altLang="zh-CN" b="0" i="0" dirty="0">
                <a:solidFill>
                  <a:srgbClr val="333333"/>
                </a:solidFill>
                <a:effectLst/>
                <a:latin typeface="Helvetica Neue"/>
              </a:rPr>
              <a:t> Poetic Style(</a:t>
            </a:r>
            <a:r>
              <a:rPr lang="zh-CN" altLang="en-US" b="0" i="0" dirty="0">
                <a:solidFill>
                  <a:srgbClr val="333333"/>
                </a:solidFill>
                <a:effectLst/>
                <a:latin typeface="Helvetica Neue"/>
              </a:rPr>
              <a:t>西昆体</a:t>
            </a:r>
            <a:r>
              <a:rPr lang="en-US" altLang="zh-CN" b="0" i="0" dirty="0">
                <a:solidFill>
                  <a:srgbClr val="333333"/>
                </a:solidFill>
                <a:effectLst/>
                <a:latin typeface="Helvetica Neue"/>
              </a:rPr>
              <a:t>) which pursued rhetorical beauty and symmetrical structure thrived.</a:t>
            </a:r>
          </a:p>
          <a:p>
            <a:pPr marL="0" marR="0" algn="ctr">
              <a:lnSpc>
                <a:spcPct val="130000"/>
              </a:lnSpc>
              <a:spcBef>
                <a:spcPts val="0"/>
              </a:spcBef>
              <a:spcAft>
                <a:spcPts val="0"/>
              </a:spcAft>
            </a:pPr>
            <a:endParaRPr lang="zh-CN" altLang="en-US" dirty="0">
              <a:solidFill>
                <a:schemeClr val="tx1">
                  <a:lumMod val="85000"/>
                  <a:lumOff val="15000"/>
                </a:schemeClr>
              </a:solidFill>
              <a:effectLst/>
            </a:endParaRPr>
          </a:p>
        </p:txBody>
      </p:sp>
    </p:spTree>
    <p:custDataLst>
      <p:tags r:id="rId1"/>
    </p:custDataLst>
    <p:extLst>
      <p:ext uri="{BB962C8B-B14F-4D97-AF65-F5344CB8AC3E}">
        <p14:creationId xmlns:p14="http://schemas.microsoft.com/office/powerpoint/2010/main" val="3754832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p:bldP spid="55" grpId="0" animBg="1"/>
      <p:bldP spid="56" grpId="0" animBg="1"/>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TOP" val="270"/>
  <p:tag name="LEFT" val="54.75"/>
  <p:tag name="WIDTH" val="160.9106"/>
  <p:tag name="HEIGHT" val="151.4649"/>
  <p:tag name="SHADOWVISIBLE" val="0"/>
  <p:tag name="LINEVISIBLE" val="0"/>
  <p:tag name="SHAPEREFLECTION" val="-2.147484E+09"/>
  <p:tag name="SHAPEGLOW" val="0"/>
  <p:tag name="SOFTEDGE" val="0"/>
  <p:tag name="SHAPETHREEDVISIBLE" val="1"/>
  <p:tag name="HASTEXT" val="1"/>
  <p:tag name="TEXT" val="“"/>
  <p:tag name="FONTSIZE" val="125"/>
  <p:tag name="FONTCOLOR" val="7028773"/>
  <p:tag name="FONTBOLD" val="0"/>
  <p:tag name="FONTITALIC" val="0"/>
  <p:tag name="FONTNAME" val="思源宋体 CN Heavy"/>
  <p:tag name="NAMEASCII" val="思源宋体 CN Heavy"/>
  <p:tag name="NAMECOMPLEXSCRIPT" val="+mn-cs"/>
  <p:tag name="NAMEFAREAST" val="思源宋体 CN Heavy"/>
  <p:tag name="FONTNAMEASCII" val="思源宋体 CN Heavy"/>
  <p:tag name="TEXTALIGNMENT" val="1"/>
  <p:tag name="FONTSPACING" val="0"/>
  <p:tag name="SPACEWITHIN" val="1"/>
  <p:tag name="SPACEBEFORE" val="0"/>
  <p:tag name="SPACEAFTER" val="0"/>
  <p:tag name="MARGINBOTTOM" val="0"/>
  <p:tag name="MARGINLEFT" val="0"/>
  <p:tag name="MARGINRIGHT" val="0"/>
  <p:tag name="MARGINTOP" val="0"/>
  <p:tag name="LINERULEAFTER" val="0"/>
  <p:tag name="ALIGNMENT" val="1"/>
  <p:tag name="WORDWRAP" val="-1"/>
  <p:tag name="AUTOSIZE" val="1"/>
  <p:tag name="TEXTREFLECTION" val="0"/>
  <p:tag name="TEXTGLOW" val="0"/>
  <p:tag name="T_HASTEXT" val="1"/>
  <p:tag name="T_LEFT" val="54.75"/>
  <p:tag name="T_TOP" val="270"/>
  <p:tag name="T_WIDTH" val="160.9106"/>
  <p:tag name="T_HEIGTH" val="151.4649"/>
  <p:tag name="T_TEXT" val="“"/>
  <p:tag name="T_FONTCOLOR" val="7028773"/>
  <p:tag name="T_FONTNAME" val="思源宋体 CN Heavy"/>
  <p:tag name="T_FONTNAMEASCII" val="思源宋体 CN Heavy"/>
  <p:tag name="T_NAMECOMPLEXSCRIPT" val="+mn-cs"/>
  <p:tag name="T_NAMEFAREAST" val="思源宋体 CN Heavy"/>
  <p:tag name="T_FONTBOLD" val="0"/>
  <p:tag name="T_FONTSIZE" val="125"/>
  <p:tag name="T_FONTUNDERLINE" val="0"/>
  <p:tag name="T_FONTITALIC" val="0"/>
  <p:tag name="T_FONTSPACING" val="0"/>
  <p:tag name="T_MARGINTOP" val="0"/>
  <p:tag name="T_MARGINRIGHT" val="0"/>
  <p:tag name="T_MARGINBOTTOM" val="0"/>
  <p:tag name="T_MARGINLEFT" val="0"/>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10.28104"/>
  <p:tag name="OFFSETLEFT" val="63.99945"/>
  <p:tag name="OFFSETWIDTH" val="51.98205"/>
  <p:tag name="OFFSETHEIGHT" val="42.71024"/>
</p:tagLst>
</file>

<file path=ppt/tags/tag2.xml><?xml version="1.0" encoding="utf-8"?>
<p:tagLst xmlns:a="http://schemas.openxmlformats.org/drawingml/2006/main" xmlns:r="http://schemas.openxmlformats.org/officeDocument/2006/relationships" xmlns:p="http://schemas.openxmlformats.org/presentationml/2006/main">
  <p:tag name="TOP" val="270"/>
  <p:tag name="LEFT" val="54.75"/>
  <p:tag name="WIDTH" val="160.9106"/>
  <p:tag name="HEIGHT" val="151.4649"/>
  <p:tag name="SHADOWVISIBLE" val="0"/>
  <p:tag name="LINEVISIBLE" val="0"/>
  <p:tag name="SHAPEREFLECTION" val="-2.147484E+09"/>
  <p:tag name="SHAPEGLOW" val="0"/>
  <p:tag name="SOFTEDGE" val="0"/>
  <p:tag name="SHAPETHREEDVISIBLE" val="1"/>
  <p:tag name="HASTEXT" val="1"/>
  <p:tag name="TEXT" val="“"/>
  <p:tag name="FONTSIZE" val="125"/>
  <p:tag name="FONTCOLOR" val="7028773"/>
  <p:tag name="FONTBOLD" val="0"/>
  <p:tag name="FONTITALIC" val="0"/>
  <p:tag name="FONTNAME" val="思源宋体 CN Heavy"/>
  <p:tag name="NAMEASCII" val="思源宋体 CN Heavy"/>
  <p:tag name="NAMECOMPLEXSCRIPT" val="+mn-cs"/>
  <p:tag name="NAMEFAREAST" val="思源宋体 CN Heavy"/>
  <p:tag name="FONTNAMEASCII" val="思源宋体 CN Heavy"/>
  <p:tag name="TEXTALIGNMENT" val="1"/>
  <p:tag name="FONTSPACING" val="0"/>
  <p:tag name="SPACEWITHIN" val="1"/>
  <p:tag name="SPACEBEFORE" val="0"/>
  <p:tag name="SPACEAFTER" val="0"/>
  <p:tag name="MARGINBOTTOM" val="0"/>
  <p:tag name="MARGINLEFT" val="0"/>
  <p:tag name="MARGINRIGHT" val="0"/>
  <p:tag name="MARGINTOP" val="0"/>
  <p:tag name="LINERULEAFTER" val="0"/>
  <p:tag name="ALIGNMENT" val="1"/>
  <p:tag name="WORDWRAP" val="-1"/>
  <p:tag name="AUTOSIZE" val="1"/>
  <p:tag name="TEXTREFLECTION" val="0"/>
  <p:tag name="TEXTGLOW" val="0"/>
  <p:tag name="T_HASTEXT" val="1"/>
  <p:tag name="T_LEFT" val="54.75"/>
  <p:tag name="T_TOP" val="270"/>
  <p:tag name="T_WIDTH" val="160.9106"/>
  <p:tag name="T_HEIGTH" val="151.4649"/>
  <p:tag name="T_TEXT" val="“"/>
  <p:tag name="T_FONTCOLOR" val="7028773"/>
  <p:tag name="T_FONTNAME" val="思源宋体 CN Heavy"/>
  <p:tag name="T_FONTNAMEASCII" val="思源宋体 CN Heavy"/>
  <p:tag name="T_NAMECOMPLEXSCRIPT" val="+mn-cs"/>
  <p:tag name="T_NAMEFAREAST" val="思源宋体 CN Heavy"/>
  <p:tag name="T_FONTBOLD" val="0"/>
  <p:tag name="T_FONTSIZE" val="125"/>
  <p:tag name="T_FONTUNDERLINE" val="0"/>
  <p:tag name="T_FONTITALIC" val="0"/>
  <p:tag name="T_FONTSPACING" val="0"/>
  <p:tag name="T_MARGINTOP" val="0"/>
  <p:tag name="T_MARGINRIGHT" val="0"/>
  <p:tag name="T_MARGINBOTTOM" val="0"/>
  <p:tag name="T_MARGINLEFT" val="0"/>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10.28104"/>
  <p:tag name="OFFSETLEFT" val="63.99945"/>
  <p:tag name="OFFSETWIDTH" val="51.98205"/>
  <p:tag name="OFFSETHEIGHT" val="42.71024"/>
</p:tagLst>
</file>

<file path=ppt/tags/tag3.xml><?xml version="1.0" encoding="utf-8"?>
<p:tagLst xmlns:a="http://schemas.openxmlformats.org/drawingml/2006/main" xmlns:r="http://schemas.openxmlformats.org/officeDocument/2006/relationships" xmlns:p="http://schemas.openxmlformats.org/presentationml/2006/main">
  <p:tag name="ISLIDE.PICTURE" val="#747112;"/>
</p:tagLst>
</file>

<file path=ppt/tags/tag4.xml><?xml version="1.0" encoding="utf-8"?>
<p:tagLst xmlns:a="http://schemas.openxmlformats.org/drawingml/2006/main" xmlns:r="http://schemas.openxmlformats.org/officeDocument/2006/relationships" xmlns:p="http://schemas.openxmlformats.org/presentationml/2006/main">
  <p:tag name="TOP" val="270"/>
  <p:tag name="LEFT" val="54.75"/>
  <p:tag name="WIDTH" val="160.9106"/>
  <p:tag name="HEIGHT" val="151.4649"/>
  <p:tag name="SHADOWVISIBLE" val="0"/>
  <p:tag name="LINEVISIBLE" val="0"/>
  <p:tag name="SHAPEREFLECTION" val="-2.147484E+09"/>
  <p:tag name="SHAPEGLOW" val="0"/>
  <p:tag name="SOFTEDGE" val="0"/>
  <p:tag name="SHAPETHREEDVISIBLE" val="1"/>
  <p:tag name="HASTEXT" val="1"/>
  <p:tag name="TEXT" val="“"/>
  <p:tag name="FONTSIZE" val="125"/>
  <p:tag name="FONTCOLOR" val="7028773"/>
  <p:tag name="FONTBOLD" val="0"/>
  <p:tag name="FONTITALIC" val="0"/>
  <p:tag name="FONTNAME" val="思源宋体 CN Heavy"/>
  <p:tag name="NAMEASCII" val="思源宋体 CN Heavy"/>
  <p:tag name="NAMECOMPLEXSCRIPT" val="+mn-cs"/>
  <p:tag name="NAMEFAREAST" val="思源宋体 CN Heavy"/>
  <p:tag name="FONTNAMEASCII" val="思源宋体 CN Heavy"/>
  <p:tag name="TEXTALIGNMENT" val="1"/>
  <p:tag name="FONTSPACING" val="0"/>
  <p:tag name="SPACEWITHIN" val="1"/>
  <p:tag name="SPACEBEFORE" val="0"/>
  <p:tag name="SPACEAFTER" val="0"/>
  <p:tag name="MARGINBOTTOM" val="0"/>
  <p:tag name="MARGINLEFT" val="0"/>
  <p:tag name="MARGINRIGHT" val="0"/>
  <p:tag name="MARGINTOP" val="0"/>
  <p:tag name="LINERULEAFTER" val="0"/>
  <p:tag name="ALIGNMENT" val="1"/>
  <p:tag name="WORDWRAP" val="-1"/>
  <p:tag name="AUTOSIZE" val="1"/>
  <p:tag name="TEXTREFLECTION" val="0"/>
  <p:tag name="TEXTGLOW" val="0"/>
  <p:tag name="T_HASTEXT" val="1"/>
  <p:tag name="T_LEFT" val="54.75"/>
  <p:tag name="T_TOP" val="270"/>
  <p:tag name="T_WIDTH" val="160.9106"/>
  <p:tag name="T_HEIGTH" val="151.4649"/>
  <p:tag name="T_TEXT" val="“"/>
  <p:tag name="T_FONTCOLOR" val="7028773"/>
  <p:tag name="T_FONTNAME" val="思源宋体 CN Heavy"/>
  <p:tag name="T_FONTNAMEASCII" val="思源宋体 CN Heavy"/>
  <p:tag name="T_NAMECOMPLEXSCRIPT" val="+mn-cs"/>
  <p:tag name="T_NAMEFAREAST" val="思源宋体 CN Heavy"/>
  <p:tag name="T_FONTBOLD" val="0"/>
  <p:tag name="T_FONTSIZE" val="125"/>
  <p:tag name="T_FONTUNDERLINE" val="0"/>
  <p:tag name="T_FONTITALIC" val="0"/>
  <p:tag name="T_FONTSPACING" val="0"/>
  <p:tag name="T_MARGINTOP" val="0"/>
  <p:tag name="T_MARGINRIGHT" val="0"/>
  <p:tag name="T_MARGINBOTTOM" val="0"/>
  <p:tag name="T_MARGINLEFT" val="0"/>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10.28104"/>
  <p:tag name="OFFSETLEFT" val="63.99945"/>
  <p:tag name="OFFSETWIDTH" val="51.98205"/>
  <p:tag name="OFFSETHEIGHT" val="42.71024"/>
</p:tagLst>
</file>

<file path=ppt/tags/tag5.xml><?xml version="1.0" encoding="utf-8"?>
<p:tagLst xmlns:a="http://schemas.openxmlformats.org/drawingml/2006/main" xmlns:r="http://schemas.openxmlformats.org/officeDocument/2006/relationships" xmlns:p="http://schemas.openxmlformats.org/presentationml/2006/main">
  <p:tag name="TOP" val="270"/>
  <p:tag name="LEFT" val="54.75"/>
  <p:tag name="WIDTH" val="160.9106"/>
  <p:tag name="HEIGHT" val="151.4649"/>
  <p:tag name="SHADOWVISIBLE" val="0"/>
  <p:tag name="LINEVISIBLE" val="0"/>
  <p:tag name="SHAPEREFLECTION" val="-2.147484E+09"/>
  <p:tag name="SHAPEGLOW" val="0"/>
  <p:tag name="SOFTEDGE" val="0"/>
  <p:tag name="SHAPETHREEDVISIBLE" val="1"/>
  <p:tag name="HASTEXT" val="1"/>
  <p:tag name="TEXT" val="“"/>
  <p:tag name="FONTSIZE" val="125"/>
  <p:tag name="FONTCOLOR" val="7028773"/>
  <p:tag name="FONTBOLD" val="0"/>
  <p:tag name="FONTITALIC" val="0"/>
  <p:tag name="FONTNAME" val="思源宋体 CN Heavy"/>
  <p:tag name="NAMEASCII" val="思源宋体 CN Heavy"/>
  <p:tag name="NAMECOMPLEXSCRIPT" val="+mn-cs"/>
  <p:tag name="NAMEFAREAST" val="思源宋体 CN Heavy"/>
  <p:tag name="FONTNAMEASCII" val="思源宋体 CN Heavy"/>
  <p:tag name="TEXTALIGNMENT" val="1"/>
  <p:tag name="FONTSPACING" val="0"/>
  <p:tag name="SPACEWITHIN" val="1"/>
  <p:tag name="SPACEBEFORE" val="0"/>
  <p:tag name="SPACEAFTER" val="0"/>
  <p:tag name="MARGINBOTTOM" val="0"/>
  <p:tag name="MARGINLEFT" val="0"/>
  <p:tag name="MARGINRIGHT" val="0"/>
  <p:tag name="MARGINTOP" val="0"/>
  <p:tag name="LINERULEAFTER" val="0"/>
  <p:tag name="ALIGNMENT" val="1"/>
  <p:tag name="WORDWRAP" val="-1"/>
  <p:tag name="AUTOSIZE" val="1"/>
  <p:tag name="TEXTREFLECTION" val="0"/>
  <p:tag name="TEXTGLOW" val="0"/>
  <p:tag name="T_HASTEXT" val="1"/>
  <p:tag name="T_LEFT" val="54.75"/>
  <p:tag name="T_TOP" val="270"/>
  <p:tag name="T_WIDTH" val="160.9106"/>
  <p:tag name="T_HEIGTH" val="151.4649"/>
  <p:tag name="T_TEXT" val="“"/>
  <p:tag name="T_FONTCOLOR" val="7028773"/>
  <p:tag name="T_FONTNAME" val="思源宋体 CN Heavy"/>
  <p:tag name="T_FONTNAMEASCII" val="思源宋体 CN Heavy"/>
  <p:tag name="T_NAMECOMPLEXSCRIPT" val="+mn-cs"/>
  <p:tag name="T_NAMEFAREAST" val="思源宋体 CN Heavy"/>
  <p:tag name="T_FONTBOLD" val="0"/>
  <p:tag name="T_FONTSIZE" val="125"/>
  <p:tag name="T_FONTUNDERLINE" val="0"/>
  <p:tag name="T_FONTITALIC" val="0"/>
  <p:tag name="T_FONTSPACING" val="0"/>
  <p:tag name="T_MARGINTOP" val="0"/>
  <p:tag name="T_MARGINRIGHT" val="0"/>
  <p:tag name="T_MARGINBOTTOM" val="0"/>
  <p:tag name="T_MARGINLEFT" val="0"/>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10.28104"/>
  <p:tag name="OFFSETLEFT" val="63.99945"/>
  <p:tag name="OFFSETWIDTH" val="51.98205"/>
  <p:tag name="OFFSETHEIGHT" val="42.71024"/>
</p:tagLst>
</file>

<file path=ppt/tags/tag6.xml><?xml version="1.0" encoding="utf-8"?>
<p:tagLst xmlns:a="http://schemas.openxmlformats.org/drawingml/2006/main" xmlns:r="http://schemas.openxmlformats.org/officeDocument/2006/relationships" xmlns:p="http://schemas.openxmlformats.org/presentationml/2006/main">
  <p:tag name="TOP" val="270"/>
  <p:tag name="LEFT" val="54.75"/>
  <p:tag name="WIDTH" val="160.9106"/>
  <p:tag name="HEIGHT" val="151.4649"/>
  <p:tag name="SHADOWVISIBLE" val="0"/>
  <p:tag name="LINEVISIBLE" val="0"/>
  <p:tag name="SHAPEREFLECTION" val="-2.147484E+09"/>
  <p:tag name="SHAPEGLOW" val="0"/>
  <p:tag name="SOFTEDGE" val="0"/>
  <p:tag name="SHAPETHREEDVISIBLE" val="1"/>
  <p:tag name="HASTEXT" val="1"/>
  <p:tag name="TEXT" val="“"/>
  <p:tag name="FONTSIZE" val="125"/>
  <p:tag name="FONTCOLOR" val="7028773"/>
  <p:tag name="FONTBOLD" val="0"/>
  <p:tag name="FONTITALIC" val="0"/>
  <p:tag name="FONTNAME" val="思源宋体 CN Heavy"/>
  <p:tag name="NAMEASCII" val="思源宋体 CN Heavy"/>
  <p:tag name="NAMECOMPLEXSCRIPT" val="+mn-cs"/>
  <p:tag name="NAMEFAREAST" val="思源宋体 CN Heavy"/>
  <p:tag name="FONTNAMEASCII" val="思源宋体 CN Heavy"/>
  <p:tag name="TEXTALIGNMENT" val="1"/>
  <p:tag name="FONTSPACING" val="0"/>
  <p:tag name="SPACEWITHIN" val="1"/>
  <p:tag name="SPACEBEFORE" val="0"/>
  <p:tag name="SPACEAFTER" val="0"/>
  <p:tag name="MARGINBOTTOM" val="0"/>
  <p:tag name="MARGINLEFT" val="0"/>
  <p:tag name="MARGINRIGHT" val="0"/>
  <p:tag name="MARGINTOP" val="0"/>
  <p:tag name="LINERULEAFTER" val="0"/>
  <p:tag name="ALIGNMENT" val="1"/>
  <p:tag name="WORDWRAP" val="-1"/>
  <p:tag name="AUTOSIZE" val="1"/>
  <p:tag name="TEXTREFLECTION" val="0"/>
  <p:tag name="TEXTGLOW" val="0"/>
  <p:tag name="T_HASTEXT" val="1"/>
  <p:tag name="T_LEFT" val="54.75"/>
  <p:tag name="T_TOP" val="270"/>
  <p:tag name="T_WIDTH" val="160.9106"/>
  <p:tag name="T_HEIGTH" val="151.4649"/>
  <p:tag name="T_TEXT" val="“"/>
  <p:tag name="T_FONTCOLOR" val="7028773"/>
  <p:tag name="T_FONTNAME" val="思源宋体 CN Heavy"/>
  <p:tag name="T_FONTNAMEASCII" val="思源宋体 CN Heavy"/>
  <p:tag name="T_NAMECOMPLEXSCRIPT" val="+mn-cs"/>
  <p:tag name="T_NAMEFAREAST" val="思源宋体 CN Heavy"/>
  <p:tag name="T_FONTBOLD" val="0"/>
  <p:tag name="T_FONTSIZE" val="125"/>
  <p:tag name="T_FONTUNDERLINE" val="0"/>
  <p:tag name="T_FONTITALIC" val="0"/>
  <p:tag name="T_FONTSPACING" val="0"/>
  <p:tag name="T_MARGINTOP" val="0"/>
  <p:tag name="T_MARGINRIGHT" val="0"/>
  <p:tag name="T_MARGINBOTTOM" val="0"/>
  <p:tag name="T_MARGINLEFT" val="0"/>
  <p:tag name="T_TEXTLINEDASHSTYLE" val="-2"/>
  <p:tag name="T_TEXTLINEWEIGHT" val="-2.147484E+09"/>
  <p:tag name="T_TEXTLINEFORECOLOR" val="16777215"/>
  <p:tag name="T_TEXTLINEFILLBACKCOLOR" val="16777215"/>
  <p:tag name="T_TEXTLINEFILLTRANSPARENCY" val="0"/>
  <p:tag name="T_TEXTALIGNMENT" val="1"/>
  <p:tag name="T_SPACEBEFORE" val="0"/>
  <p:tag name="T_SPACEWITHIN" val="1"/>
  <p:tag name="T_SPACEAFTER" val="0"/>
  <p:tag name="T_LINERULEBEFORE" val="-1"/>
  <p:tag name="T_TEXTREFLECTION" val="0"/>
  <p:tag name="T_TEXTGLOW" val="0"/>
  <p:tag name="OFFSETTOP" val="10.28104"/>
  <p:tag name="OFFSETLEFT" val="63.99945"/>
  <p:tag name="OFFSETWIDTH" val="51.98205"/>
  <p:tag name="OFFSETHEIGHT" val="42.71024"/>
</p:tagLst>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222A35"/>
      </a:dk2>
      <a:lt2>
        <a:srgbClr val="DBEFF9"/>
      </a:lt2>
      <a:accent1>
        <a:srgbClr val="25406B"/>
      </a:accent1>
      <a:accent2>
        <a:srgbClr val="66ACDB"/>
      </a:accent2>
      <a:accent3>
        <a:srgbClr val="AD4946"/>
      </a:accent3>
      <a:accent4>
        <a:srgbClr val="25AE9E"/>
      </a:accent4>
      <a:accent5>
        <a:srgbClr val="FC9783"/>
      </a:accent5>
      <a:accent6>
        <a:srgbClr val="FB7598"/>
      </a:accent6>
      <a:hlink>
        <a:srgbClr val="F49100"/>
      </a:hlink>
      <a:folHlink>
        <a:srgbClr val="85DFD0"/>
      </a:folHlink>
    </a:clrScheme>
    <a:fontScheme name="自定义 1">
      <a:majorFont>
        <a:latin typeface="微软雅黑 Bold"/>
        <a:ea typeface="思源宋体 CN Heavy"/>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演示文稿1" id="{0CD27951-AB6D-4B67-B17C-5C029B85B9F5}" vid="{9B770B75-4EAD-4B24-BE2A-1F1291F21CD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02-标准模板空白文档</Template>
  <TotalTime>1368</TotalTime>
  <Words>795</Words>
  <Application>Microsoft Office PowerPoint</Application>
  <PresentationFormat>宽屏</PresentationFormat>
  <Paragraphs>60</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Hanson</vt:lpstr>
      <vt:lpstr>Helvetica Neue</vt:lpstr>
      <vt:lpstr>等线</vt:lpstr>
      <vt:lpstr>思源宋体 CN Heavy</vt:lpstr>
      <vt:lpstr>微软雅黑</vt:lpstr>
      <vt:lpstr>微软雅黑 Bold</vt:lpstr>
      <vt:lpstr>Arial</vt:lpstr>
      <vt:lpstr>Office 主题​​</vt:lpstr>
      <vt:lpstr>PowerPoint 演示文稿</vt:lpstr>
      <vt:lpstr>PowerPoint 演示文稿</vt:lpstr>
      <vt:lpstr>PowerPoint 演示文稿</vt:lpstr>
      <vt:lpstr>Definition </vt:lpstr>
      <vt:lpstr>PowerPoint 演示文稿</vt:lpstr>
      <vt:lpstr>Tang Dynasty</vt:lpstr>
      <vt:lpstr>Tang Dynasty</vt:lpstr>
      <vt:lpstr>PowerPoint 演示文稿</vt:lpstr>
      <vt:lpstr>Song Dynasty</vt:lpstr>
      <vt:lpstr>Song Dynasty</vt:lpstr>
      <vt:lpstr>PowerPoint 演示文稿</vt:lpstr>
      <vt:lpstr>Impact </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十月长</dc:creator>
  <cp:lastModifiedBy>Rui Zhang</cp:lastModifiedBy>
  <cp:revision>103</cp:revision>
  <dcterms:created xsi:type="dcterms:W3CDTF">2022-03-11T07:32:45Z</dcterms:created>
  <dcterms:modified xsi:type="dcterms:W3CDTF">2022-04-18T07:58:37Z</dcterms:modified>
</cp:coreProperties>
</file>