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48A0-3603-4549-9965-9454312DD65F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C1F-1C29-42A4-BFA5-86FC9295397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48A0-3603-4549-9965-9454312DD65F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C1F-1C29-42A4-BFA5-86FC929539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48A0-3603-4549-9965-9454312DD65F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C1F-1C29-42A4-BFA5-86FC929539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48A0-3603-4549-9965-9454312DD65F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C1F-1C29-42A4-BFA5-86FC9295397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48A0-3603-4549-9965-9454312DD65F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C1F-1C29-42A4-BFA5-86FC929539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48A0-3603-4549-9965-9454312DD65F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C1F-1C29-42A4-BFA5-86FC929539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48A0-3603-4549-9965-9454312DD65F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C1F-1C29-42A4-BFA5-86FC929539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48A0-3603-4549-9965-9454312DD65F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C1F-1C29-42A4-BFA5-86FC929539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48A0-3603-4549-9965-9454312DD65F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C1F-1C29-42A4-BFA5-86FC929539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48A0-3603-4549-9965-9454312DD65F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C1F-1C29-42A4-BFA5-86FC929539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48A0-3603-4549-9965-9454312DD65F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C1F-1C29-42A4-BFA5-86FC929539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FED748A0-3603-4549-9965-9454312DD65F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25C7FC1F-1C29-42A4-BFA5-86FC9295397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QfuTz2pT7tQ" TargetMode="External"/><Relationship Id="rId2" Type="http://schemas.openxmlformats.org/officeDocument/2006/relationships/hyperlink" Target="http://www.youtube.com/watch?v=GJzJEb-Pz68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youtube.com/watch?v=fI-F18nRHBQ" TargetMode="External"/><Relationship Id="rId4" Type="http://schemas.openxmlformats.org/officeDocument/2006/relationships/hyperlink" Target="http://www.youtube.com/watch?v=HtBebT-rKeM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movie by director Stephen Chow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Shaolin Soccer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16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219200"/>
            <a:ext cx="8991600" cy="51054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Films he has directed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/>
              <a:t>2013 Journey to the West: Conquering the Demons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/>
              <a:t> 2008 CJ7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/>
              <a:t> 2004 Kung Fu Hustle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/>
              <a:t> 2001 Shaolin Soccer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/>
              <a:t> 1999 King of Comedy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/>
              <a:t> 1996 The God of Cookery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/>
              <a:t>1996 Forbidden City Cop 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/>
              <a:t>1994 From Beijing with Love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/>
              <a:t> 1994 Love on Delivery 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848600" cy="838199"/>
          </a:xfrm>
        </p:spPr>
        <p:txBody>
          <a:bodyPr/>
          <a:lstStyle/>
          <a:p>
            <a:r>
              <a:rPr lang="en-US" dirty="0" smtClean="0"/>
              <a:t>Stephen Chow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09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152400"/>
            <a:ext cx="8229600" cy="61722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Born Chow Sing-Chi in 1962</a:t>
            </a:r>
          </a:p>
          <a:p>
            <a:r>
              <a:rPr lang="en-US" sz="2800" dirty="0" smtClean="0"/>
              <a:t>Grew up in Hong Kong</a:t>
            </a:r>
          </a:p>
          <a:p>
            <a:r>
              <a:rPr lang="en-US" sz="2800" dirty="0" smtClean="0"/>
              <a:t>A Wing Chun stylist</a:t>
            </a:r>
          </a:p>
          <a:p>
            <a:pPr lvl="1"/>
            <a:r>
              <a:rPr lang="en-US" sz="2800" dirty="0" smtClean="0"/>
              <a:t>Self taught by watching </a:t>
            </a:r>
            <a:r>
              <a:rPr lang="en-US" sz="2800" dirty="0" err="1" smtClean="0"/>
              <a:t>tv</a:t>
            </a:r>
            <a:endParaRPr lang="en-US" sz="2800" dirty="0" smtClean="0"/>
          </a:p>
          <a:p>
            <a:r>
              <a:rPr lang="en-US" sz="2800" dirty="0" smtClean="0"/>
              <a:t>Graduated from acting school in 1982.</a:t>
            </a:r>
          </a:p>
          <a:p>
            <a:pPr lvl="1"/>
            <a:r>
              <a:rPr lang="en-US" sz="2800" dirty="0" smtClean="0"/>
              <a:t>Started his career hosting children's shows.</a:t>
            </a:r>
          </a:p>
          <a:p>
            <a:r>
              <a:rPr lang="en-US" sz="2800" dirty="0" smtClean="0"/>
              <a:t>His favorite director is Spielberg</a:t>
            </a:r>
            <a:endParaRPr lang="en-US" sz="2800" dirty="0"/>
          </a:p>
          <a:p>
            <a:r>
              <a:rPr lang="en-US" sz="2800" dirty="0" smtClean="0"/>
              <a:t>He usually acts in his own films, playing the underdog hero of the story.</a:t>
            </a:r>
          </a:p>
          <a:p>
            <a:r>
              <a:rPr lang="en-US" sz="2800" dirty="0" smtClean="0"/>
              <a:t>He is a huge fan of martial arts films, and especially of Bruce Lee.</a:t>
            </a:r>
          </a:p>
          <a:p>
            <a:r>
              <a:rPr lang="en-US" sz="2800" dirty="0" smtClean="0"/>
              <a:t>Tries to combine comedy with martial arts</a:t>
            </a:r>
          </a:p>
          <a:p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98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776" y="983397"/>
            <a:ext cx="8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Banned in Mainland China because it did not wait for the proper certifications before releasing it in Hong Kong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Made $4.7 Million in the box office in Hong Kong, making it the most successful movie made in Hong Kong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Shows that Kung Fu/Martial Arts can be used for more than just fighting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Combines two previously unrelated sports, Kung Fu and Soccer.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hlinkClick r:id="rId2"/>
              </a:rPr>
              <a:t>Bruce Lee in Shaolin Soccer: </a:t>
            </a:r>
            <a:r>
              <a:rPr lang="en-US" dirty="0" smtClean="0">
                <a:hlinkClick r:id="rId2"/>
              </a:rPr>
              <a:t>http://www.youtube.com/watch?v=GJzJEb-Pz68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Trailer: </a:t>
            </a:r>
            <a:r>
              <a:rPr lang="en-US" dirty="0" smtClean="0">
                <a:hlinkClick r:id="rId3"/>
              </a:rPr>
              <a:t>http://www.youtube.com/watch?v=QfuTz2pT7tQ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hlinkClick r:id="rId4"/>
              </a:rPr>
              <a:t>http://www.youtube.com/watch?v=HtBebT-rKeM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hlinkClick r:id="rId5"/>
              </a:rPr>
              <a:t>http://www.youtube.com/watch?v=fI-F18nRHBQ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3776" y="152400"/>
            <a:ext cx="7283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Shaolin Soccer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39087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1671" y="1752600"/>
            <a:ext cx="7162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2001  Won a Golden Horse Award  for Best Action Choreography and Best Visual Effects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2002  Won  a Hong Kong Film Award  for Best Actor(Stephen Chow), Best Director, Best Picture, Best Sound Design, Best Supporting Actor (</a:t>
            </a:r>
            <a:r>
              <a:rPr lang="en-US" sz="2000" dirty="0" err="1" smtClean="0"/>
              <a:t>Yat-fei</a:t>
            </a:r>
            <a:r>
              <a:rPr lang="en-US" sz="2000" dirty="0" smtClean="0"/>
              <a:t> Wong), and Best Visual Effects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Nominated  for Hong Kong Film Award  for Best Action Choreography, Best Cinematography, Best Costume &amp; Make Up Design, Best Film Editing, Best Original Film Score, Best Original Film Song, Best Screenplay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 2002   Won  a Golden Bauhinia for Best Director, Best Picture, and Best Supporting Actor (</a:t>
            </a:r>
            <a:r>
              <a:rPr lang="en-US" sz="2000" dirty="0" err="1" smtClean="0"/>
              <a:t>Yat-Fei</a:t>
            </a:r>
            <a:r>
              <a:rPr lang="en-US" sz="2000" dirty="0" smtClean="0"/>
              <a:t> Wong)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2002 </a:t>
            </a:r>
            <a:r>
              <a:rPr lang="en-US" sz="2000" dirty="0"/>
              <a:t> </a:t>
            </a:r>
            <a:r>
              <a:rPr lang="en-US" sz="2000" dirty="0" smtClean="0"/>
              <a:t>Won </a:t>
            </a:r>
            <a:r>
              <a:rPr lang="en-US" sz="2000" dirty="0"/>
              <a:t> </a:t>
            </a:r>
            <a:r>
              <a:rPr lang="en-US" sz="2000" dirty="0" smtClean="0"/>
              <a:t>a Hong Kong Film Critics Society  Award  for Best Film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2003   Won  a Blue Ribbon Award  for Best Foreign Language Film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smtClean="0"/>
              <a:t>Sources: IMDB</a:t>
            </a:r>
            <a:endParaRPr lang="en-US" sz="2000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304800"/>
            <a:ext cx="7239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Awards &amp; Nominations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6189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44</TotalTime>
  <Words>358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Horizon</vt:lpstr>
      <vt:lpstr>Shaolin Soccer</vt:lpstr>
      <vt:lpstr>Stephen Chow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Shaolin Soccer</dc:title>
  <dc:creator>Windows User</dc:creator>
  <cp:lastModifiedBy>Windows User</cp:lastModifiedBy>
  <cp:revision>5</cp:revision>
  <dcterms:created xsi:type="dcterms:W3CDTF">2013-03-19T17:40:55Z</dcterms:created>
  <dcterms:modified xsi:type="dcterms:W3CDTF">2013-03-19T18:25:54Z</dcterms:modified>
</cp:coreProperties>
</file>