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7" r:id="rId3"/>
    <p:sldId id="258" r:id="rId4"/>
    <p:sldId id="259" r:id="rId5"/>
    <p:sldId id="608" r:id="rId6"/>
    <p:sldId id="574" r:id="rId7"/>
    <p:sldId id="555" r:id="rId8"/>
    <p:sldId id="579" r:id="rId9"/>
    <p:sldId id="609" r:id="rId10"/>
    <p:sldId id="263" r:id="rId11"/>
    <p:sldId id="576" r:id="rId12"/>
    <p:sldId id="640" r:id="rId13"/>
    <p:sldId id="638" r:id="rId14"/>
    <p:sldId id="639" r:id="rId15"/>
    <p:sldId id="605"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2238"/>
    <a:srgbClr val="5188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p:cViewPr varScale="1">
        <p:scale>
          <a:sx n="68" d="100"/>
          <a:sy n="68" d="100"/>
        </p:scale>
        <p:origin x="-552" y="-6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比较">
    <p:bg>
      <p:bgPr>
        <a:solidFill>
          <a:srgbClr val="DFDFD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比较">
    <p:bg>
      <p:bgPr>
        <a:solidFill>
          <a:srgbClr val="DFDFD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924865E-8FB4-4189-AE07-AD4309258574}" type="datetimeFigureOut">
              <a:rPr lang="zh-CN" altLang="en-US" smtClean="0"/>
              <a:t>2021/12/3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A4F9327-13DA-4AE5-ADE9-87D8841E5A6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F9327-13DA-4AE5-ADE9-87D8841E5A6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4865E-8FB4-4189-AE07-AD4309258574}" type="datetimeFigureOut">
              <a:rPr lang="zh-CN" altLang="en-US" smtClean="0"/>
              <a:t>2021/12/3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F9327-13DA-4AE5-ADE9-87D8841E5A6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矩形 4"/>
          <p:cNvSpPr/>
          <p:nvPr/>
        </p:nvSpPr>
        <p:spPr>
          <a:xfrm>
            <a:off x="0" y="0"/>
            <a:ext cx="12192000" cy="342900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473869" y="471488"/>
            <a:ext cx="11244262" cy="5915025"/>
          </a:xfrm>
          <a:prstGeom prst="rect">
            <a:avLst/>
          </a:prstGeom>
          <a:solidFill>
            <a:schemeClr val="bg1"/>
          </a:solidFill>
          <a:ln>
            <a:noFill/>
          </a:ln>
          <a:effectLst>
            <a:outerShdw blurRad="63500" sx="102000" sy="102000" algn="ctr" rotWithShape="0">
              <a:srgbClr val="172238">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626825" y="5560101"/>
            <a:ext cx="3285533" cy="826411"/>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479755" y="2736503"/>
            <a:ext cx="9232490" cy="2862322"/>
          </a:xfrm>
          <a:prstGeom prst="rect">
            <a:avLst/>
          </a:prstGeom>
          <a:noFill/>
        </p:spPr>
        <p:txBody>
          <a:bodyPr wrap="square" rtlCol="0">
            <a:spAutoFit/>
          </a:bodyPr>
          <a:lstStyle/>
          <a:p>
            <a:pPr algn="ctr"/>
            <a:r>
              <a:rPr lang="en-US" altLang="zh-CN" sz="6000" b="1" dirty="0">
                <a:latin typeface="Times New Roman" pitchFamily="18" charset="0"/>
                <a:cs typeface="Times New Roman" pitchFamily="18" charset="0"/>
              </a:rPr>
              <a:t>Amplification and Omission in Translation</a:t>
            </a:r>
            <a:endParaRPr lang="en-US" altLang="zh-CN" sz="6000" dirty="0">
              <a:latin typeface="Times New Roman" pitchFamily="18" charset="0"/>
              <a:cs typeface="Times New Roman" pitchFamily="18" charset="0"/>
            </a:endParaRPr>
          </a:p>
          <a:p>
            <a:pPr algn="ctr"/>
            <a:endParaRPr lang="zh-CN" altLang="en-US" sz="6000" dirty="0">
              <a:solidFill>
                <a:srgbClr val="172238"/>
              </a:solidFill>
              <a:latin typeface="微软雅黑 Light" panose="020B0502040204020203" pitchFamily="34" charset="-122"/>
              <a:ea typeface="微软雅黑 Light" panose="020B0502040204020203" pitchFamily="34" charset="-122"/>
            </a:endParaRPr>
          </a:p>
        </p:txBody>
      </p:sp>
      <p:sp>
        <p:nvSpPr>
          <p:cNvPr id="11" name="文本框 10"/>
          <p:cNvSpPr txBox="1"/>
          <p:nvPr/>
        </p:nvSpPr>
        <p:spPr>
          <a:xfrm>
            <a:off x="4966519" y="5788640"/>
            <a:ext cx="2787220" cy="461665"/>
          </a:xfrm>
          <a:prstGeom prst="rect">
            <a:avLst/>
          </a:prstGeom>
          <a:noFill/>
        </p:spPr>
        <p:txBody>
          <a:bodyPr wrap="square" rtlCol="0">
            <a:spAutoFit/>
          </a:bodyPr>
          <a:lstStyle/>
          <a:p>
            <a:pPr algn="dist"/>
            <a:r>
              <a:rPr lang="zh-CN" altLang="en-US" sz="2400" dirty="0">
                <a:solidFill>
                  <a:schemeClr val="bg1"/>
                </a:solidFill>
                <a:latin typeface="仿宋" pitchFamily="49" charset="-122"/>
                <a:ea typeface="仿宋" pitchFamily="49" charset="-122"/>
              </a:rPr>
              <a:t>周</a:t>
            </a:r>
            <a:r>
              <a:rPr lang="zh-CN" altLang="en-US" sz="2400" dirty="0" smtClean="0">
                <a:solidFill>
                  <a:schemeClr val="bg1"/>
                </a:solidFill>
                <a:latin typeface="仿宋" pitchFamily="49" charset="-122"/>
                <a:ea typeface="仿宋" pitchFamily="49" charset="-122"/>
              </a:rPr>
              <a:t>玖</a:t>
            </a:r>
            <a:r>
              <a:rPr lang="en-US" altLang="zh-CN" sz="2400" dirty="0" smtClean="0">
                <a:solidFill>
                  <a:schemeClr val="bg1"/>
                </a:solidFill>
                <a:latin typeface="仿宋" pitchFamily="49" charset="-122"/>
                <a:ea typeface="仿宋" pitchFamily="49" charset="-122"/>
              </a:rPr>
              <a:t>— </a:t>
            </a:r>
            <a:r>
              <a:rPr lang="en-US" altLang="zh-CN" sz="2400" dirty="0" err="1" smtClean="0">
                <a:solidFill>
                  <a:schemeClr val="bg1"/>
                </a:solidFill>
                <a:latin typeface="仿宋" pitchFamily="49" charset="-122"/>
                <a:ea typeface="仿宋" pitchFamily="49" charset="-122"/>
              </a:rPr>
              <a:t>Zhoujiu</a:t>
            </a:r>
            <a:endParaRPr lang="zh-CN" altLang="en-US" sz="2400" dirty="0">
              <a:solidFill>
                <a:schemeClr val="bg1"/>
              </a:solidFill>
              <a:latin typeface="仿宋" pitchFamily="49" charset="-122"/>
              <a:ea typeface="仿宋" pitchFamily="49" charset="-122"/>
            </a:endParaRPr>
          </a:p>
        </p:txBody>
      </p:sp>
      <p:sp>
        <p:nvSpPr>
          <p:cNvPr id="13" name="pen-hand-draw-tool-with-text-lines_57224"/>
          <p:cNvSpPr>
            <a:spLocks noChangeAspect="1"/>
          </p:cNvSpPr>
          <p:nvPr/>
        </p:nvSpPr>
        <p:spPr bwMode="auto">
          <a:xfrm>
            <a:off x="5441519" y="1164898"/>
            <a:ext cx="1308961" cy="1148665"/>
          </a:xfrm>
          <a:custGeom>
            <a:avLst/>
            <a:gdLst>
              <a:gd name="connsiteX0" fmla="*/ 374524 w 598884"/>
              <a:gd name="connsiteY0" fmla="*/ 409215 h 525544"/>
              <a:gd name="connsiteX1" fmla="*/ 583467 w 598884"/>
              <a:gd name="connsiteY1" fmla="*/ 423358 h 525544"/>
              <a:gd name="connsiteX2" fmla="*/ 583467 w 598884"/>
              <a:gd name="connsiteY2" fmla="*/ 455583 h 525544"/>
              <a:gd name="connsiteX3" fmla="*/ 569366 w 598884"/>
              <a:gd name="connsiteY3" fmla="*/ 455822 h 525544"/>
              <a:gd name="connsiteX4" fmla="*/ 563631 w 598884"/>
              <a:gd name="connsiteY4" fmla="*/ 454390 h 525544"/>
              <a:gd name="connsiteX5" fmla="*/ 170241 w 598884"/>
              <a:gd name="connsiteY5" fmla="*/ 452480 h 525544"/>
              <a:gd name="connsiteX6" fmla="*/ 166656 w 598884"/>
              <a:gd name="connsiteY6" fmla="*/ 426939 h 525544"/>
              <a:gd name="connsiteX7" fmla="*/ 374524 w 598884"/>
              <a:gd name="connsiteY7" fmla="*/ 409215 h 525544"/>
              <a:gd name="connsiteX8" fmla="*/ 57662 w 598884"/>
              <a:gd name="connsiteY8" fmla="*/ 318387 h 525544"/>
              <a:gd name="connsiteX9" fmla="*/ 42366 w 598884"/>
              <a:gd name="connsiteY9" fmla="*/ 405262 h 525544"/>
              <a:gd name="connsiteX10" fmla="*/ 51448 w 598884"/>
              <a:gd name="connsiteY10" fmla="*/ 411228 h 525544"/>
              <a:gd name="connsiteX11" fmla="*/ 52165 w 598884"/>
              <a:gd name="connsiteY11" fmla="*/ 411706 h 525544"/>
              <a:gd name="connsiteX12" fmla="*/ 55511 w 598884"/>
              <a:gd name="connsiteY12" fmla="*/ 414092 h 525544"/>
              <a:gd name="connsiteX13" fmla="*/ 59096 w 598884"/>
              <a:gd name="connsiteY13" fmla="*/ 417434 h 525544"/>
              <a:gd name="connsiteX14" fmla="*/ 67939 w 598884"/>
              <a:gd name="connsiteY14" fmla="*/ 422446 h 525544"/>
              <a:gd name="connsiteX15" fmla="*/ 72719 w 598884"/>
              <a:gd name="connsiteY15" fmla="*/ 426026 h 525544"/>
              <a:gd name="connsiteX16" fmla="*/ 124104 w 598884"/>
              <a:gd name="connsiteY16" fmla="*/ 381395 h 525544"/>
              <a:gd name="connsiteX17" fmla="*/ 93034 w 598884"/>
              <a:gd name="connsiteY17" fmla="*/ 365882 h 525544"/>
              <a:gd name="connsiteX18" fmla="*/ 83235 w 598884"/>
              <a:gd name="connsiteY18" fmla="*/ 352755 h 525544"/>
              <a:gd name="connsiteX19" fmla="*/ 57662 w 598884"/>
              <a:gd name="connsiteY19" fmla="*/ 318387 h 525544"/>
              <a:gd name="connsiteX20" fmla="*/ 222811 w 598884"/>
              <a:gd name="connsiteY20" fmla="*/ 75426 h 525544"/>
              <a:gd name="connsiteX21" fmla="*/ 211339 w 598884"/>
              <a:gd name="connsiteY21" fmla="*/ 88552 h 525544"/>
              <a:gd name="connsiteX22" fmla="*/ 296184 w 598884"/>
              <a:gd name="connsiteY22" fmla="*/ 143923 h 525544"/>
              <a:gd name="connsiteX23" fmla="*/ 301442 w 598884"/>
              <a:gd name="connsiteY23" fmla="*/ 134615 h 525544"/>
              <a:gd name="connsiteX24" fmla="*/ 222811 w 598884"/>
              <a:gd name="connsiteY24" fmla="*/ 75426 h 525544"/>
              <a:gd name="connsiteX25" fmla="*/ 287299 w 598884"/>
              <a:gd name="connsiteY25" fmla="*/ 26037 h 525544"/>
              <a:gd name="connsiteX26" fmla="*/ 256510 w 598884"/>
              <a:gd name="connsiteY26" fmla="*/ 36523 h 525544"/>
              <a:gd name="connsiteX27" fmla="*/ 255315 w 598884"/>
              <a:gd name="connsiteY27" fmla="*/ 37001 h 525544"/>
              <a:gd name="connsiteX28" fmla="*/ 232371 w 598884"/>
              <a:gd name="connsiteY28" fmla="*/ 63970 h 525544"/>
              <a:gd name="connsiteX29" fmla="*/ 310046 w 598884"/>
              <a:gd name="connsiteY29" fmla="*/ 115760 h 525544"/>
              <a:gd name="connsiteX30" fmla="*/ 316977 w 598884"/>
              <a:gd name="connsiteY30" fmla="*/ 84972 h 525544"/>
              <a:gd name="connsiteX31" fmla="*/ 287299 w 598884"/>
              <a:gd name="connsiteY31" fmla="*/ 26037 h 525544"/>
              <a:gd name="connsiteX32" fmla="*/ 289820 w 598884"/>
              <a:gd name="connsiteY32" fmla="*/ 0 h 525544"/>
              <a:gd name="connsiteX33" fmla="*/ 340637 w 598884"/>
              <a:gd name="connsiteY33" fmla="*/ 96190 h 525544"/>
              <a:gd name="connsiteX34" fmla="*/ 270611 w 598884"/>
              <a:gd name="connsiteY34" fmla="*/ 234854 h 525544"/>
              <a:gd name="connsiteX35" fmla="*/ 152306 w 598884"/>
              <a:gd name="connsiteY35" fmla="*/ 391658 h 525544"/>
              <a:gd name="connsiteX36" fmla="*/ 40693 w 598884"/>
              <a:gd name="connsiteY36" fmla="*/ 482589 h 525544"/>
              <a:gd name="connsiteX37" fmla="*/ 451533 w 598884"/>
              <a:gd name="connsiteY37" fmla="*/ 489272 h 525544"/>
              <a:gd name="connsiteX38" fmla="*/ 567687 w 598884"/>
              <a:gd name="connsiteY38" fmla="*/ 516241 h 525544"/>
              <a:gd name="connsiteX39" fmla="*/ 544504 w 598884"/>
              <a:gd name="connsiteY39" fmla="*/ 519344 h 525544"/>
              <a:gd name="connsiteX40" fmla="*/ 345178 w 598884"/>
              <a:gd name="connsiteY40" fmla="*/ 522446 h 525544"/>
              <a:gd name="connsiteX41" fmla="*/ 12491 w 598884"/>
              <a:gd name="connsiteY41" fmla="*/ 507888 h 525544"/>
              <a:gd name="connsiteX42" fmla="*/ 780 w 598884"/>
              <a:gd name="connsiteY42" fmla="*/ 493568 h 525544"/>
              <a:gd name="connsiteX43" fmla="*/ 63 w 598884"/>
              <a:gd name="connsiteY43" fmla="*/ 488556 h 525544"/>
              <a:gd name="connsiteX44" fmla="*/ 44039 w 598884"/>
              <a:gd name="connsiteY44" fmla="*/ 290702 h 525544"/>
              <a:gd name="connsiteX45" fmla="*/ 48341 w 598884"/>
              <a:gd name="connsiteY45" fmla="*/ 285929 h 525544"/>
              <a:gd name="connsiteX46" fmla="*/ 138205 w 598884"/>
              <a:gd name="connsiteY46" fmla="*/ 137479 h 525544"/>
              <a:gd name="connsiteX47" fmla="*/ 241453 w 598884"/>
              <a:gd name="connsiteY47" fmla="*/ 20771 h 525544"/>
              <a:gd name="connsiteX48" fmla="*/ 245038 w 598884"/>
              <a:gd name="connsiteY48" fmla="*/ 16953 h 525544"/>
              <a:gd name="connsiteX49" fmla="*/ 289820 w 598884"/>
              <a:gd name="connsiteY49" fmla="*/ 0 h 525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598884" h="525544">
                <a:moveTo>
                  <a:pt x="374524" y="409215"/>
                </a:moveTo>
                <a:cubicBezTo>
                  <a:pt x="444849" y="410289"/>
                  <a:pt x="515353" y="416675"/>
                  <a:pt x="583467" y="423358"/>
                </a:cubicBezTo>
                <a:cubicBezTo>
                  <a:pt x="603543" y="425507"/>
                  <a:pt x="604499" y="455345"/>
                  <a:pt x="583467" y="455583"/>
                </a:cubicBezTo>
                <a:cubicBezTo>
                  <a:pt x="578687" y="455345"/>
                  <a:pt x="574146" y="455583"/>
                  <a:pt x="569366" y="455822"/>
                </a:cubicBezTo>
                <a:cubicBezTo>
                  <a:pt x="567215" y="455822"/>
                  <a:pt x="565304" y="455106"/>
                  <a:pt x="563631" y="454390"/>
                </a:cubicBezTo>
                <a:cubicBezTo>
                  <a:pt x="431465" y="446990"/>
                  <a:pt x="302645" y="442455"/>
                  <a:pt x="170241" y="452480"/>
                </a:cubicBezTo>
                <a:cubicBezTo>
                  <a:pt x="155423" y="453674"/>
                  <a:pt x="152316" y="430042"/>
                  <a:pt x="166656" y="426939"/>
                </a:cubicBezTo>
                <a:cubicBezTo>
                  <a:pt x="234053" y="412378"/>
                  <a:pt x="304199" y="408141"/>
                  <a:pt x="374524" y="409215"/>
                </a:cubicBezTo>
                <a:close/>
                <a:moveTo>
                  <a:pt x="57662" y="318387"/>
                </a:moveTo>
                <a:cubicBezTo>
                  <a:pt x="55989" y="347743"/>
                  <a:pt x="49536" y="376383"/>
                  <a:pt x="42366" y="405262"/>
                </a:cubicBezTo>
                <a:cubicBezTo>
                  <a:pt x="45712" y="405978"/>
                  <a:pt x="48341" y="408364"/>
                  <a:pt x="51448" y="411228"/>
                </a:cubicBezTo>
                <a:cubicBezTo>
                  <a:pt x="51687" y="411467"/>
                  <a:pt x="51926" y="411467"/>
                  <a:pt x="52165" y="411706"/>
                </a:cubicBezTo>
                <a:cubicBezTo>
                  <a:pt x="53360" y="412183"/>
                  <a:pt x="54555" y="412899"/>
                  <a:pt x="55511" y="414092"/>
                </a:cubicBezTo>
                <a:cubicBezTo>
                  <a:pt x="56706" y="415286"/>
                  <a:pt x="57901" y="416479"/>
                  <a:pt x="59096" y="417434"/>
                </a:cubicBezTo>
                <a:cubicBezTo>
                  <a:pt x="61725" y="419582"/>
                  <a:pt x="64593" y="421252"/>
                  <a:pt x="67939" y="422446"/>
                </a:cubicBezTo>
                <a:cubicBezTo>
                  <a:pt x="69851" y="423162"/>
                  <a:pt x="71524" y="424594"/>
                  <a:pt x="72719" y="426026"/>
                </a:cubicBezTo>
                <a:cubicBezTo>
                  <a:pt x="90644" y="412183"/>
                  <a:pt x="108091" y="397863"/>
                  <a:pt x="124104" y="381395"/>
                </a:cubicBezTo>
                <a:cubicBezTo>
                  <a:pt x="117412" y="369939"/>
                  <a:pt x="107135" y="366359"/>
                  <a:pt x="93034" y="365882"/>
                </a:cubicBezTo>
                <a:cubicBezTo>
                  <a:pt x="86581" y="365643"/>
                  <a:pt x="81084" y="359438"/>
                  <a:pt x="83235" y="352755"/>
                </a:cubicBezTo>
                <a:cubicBezTo>
                  <a:pt x="89449" y="332707"/>
                  <a:pt x="75587" y="320774"/>
                  <a:pt x="57662" y="318387"/>
                </a:cubicBezTo>
                <a:close/>
                <a:moveTo>
                  <a:pt x="222811" y="75426"/>
                </a:moveTo>
                <a:cubicBezTo>
                  <a:pt x="218987" y="79722"/>
                  <a:pt x="215163" y="84256"/>
                  <a:pt x="211339" y="88552"/>
                </a:cubicBezTo>
                <a:cubicBezTo>
                  <a:pt x="238107" y="110032"/>
                  <a:pt x="267743" y="124830"/>
                  <a:pt x="296184" y="143923"/>
                </a:cubicBezTo>
                <a:cubicBezTo>
                  <a:pt x="297857" y="140820"/>
                  <a:pt x="299769" y="137717"/>
                  <a:pt x="301442" y="134615"/>
                </a:cubicBezTo>
                <a:cubicBezTo>
                  <a:pt x="273718" y="116954"/>
                  <a:pt x="247667" y="96667"/>
                  <a:pt x="222811" y="75426"/>
                </a:cubicBezTo>
                <a:close/>
                <a:moveTo>
                  <a:pt x="287299" y="26037"/>
                </a:moveTo>
                <a:cubicBezTo>
                  <a:pt x="279140" y="25977"/>
                  <a:pt x="268997" y="29125"/>
                  <a:pt x="256510" y="36523"/>
                </a:cubicBezTo>
                <a:cubicBezTo>
                  <a:pt x="256032" y="36762"/>
                  <a:pt x="255793" y="36762"/>
                  <a:pt x="255315" y="37001"/>
                </a:cubicBezTo>
                <a:cubicBezTo>
                  <a:pt x="247667" y="46070"/>
                  <a:pt x="240019" y="55139"/>
                  <a:pt x="232371" y="63970"/>
                </a:cubicBezTo>
                <a:cubicBezTo>
                  <a:pt x="258422" y="81154"/>
                  <a:pt x="283995" y="98815"/>
                  <a:pt x="310046" y="115760"/>
                </a:cubicBezTo>
                <a:cubicBezTo>
                  <a:pt x="313631" y="106214"/>
                  <a:pt x="316260" y="95951"/>
                  <a:pt x="316977" y="84972"/>
                </a:cubicBezTo>
                <a:cubicBezTo>
                  <a:pt x="318411" y="55259"/>
                  <a:pt x="311778" y="26216"/>
                  <a:pt x="287299" y="26037"/>
                </a:cubicBezTo>
                <a:close/>
                <a:moveTo>
                  <a:pt x="289820" y="0"/>
                </a:moveTo>
                <a:cubicBezTo>
                  <a:pt x="328135" y="-22"/>
                  <a:pt x="346553" y="46070"/>
                  <a:pt x="340637" y="96190"/>
                </a:cubicBezTo>
                <a:cubicBezTo>
                  <a:pt x="334424" y="147503"/>
                  <a:pt x="296662" y="192372"/>
                  <a:pt x="270611" y="234854"/>
                </a:cubicBezTo>
                <a:cubicBezTo>
                  <a:pt x="236195" y="291418"/>
                  <a:pt x="202018" y="347504"/>
                  <a:pt x="152306" y="391658"/>
                </a:cubicBezTo>
                <a:cubicBezTo>
                  <a:pt x="132469" y="429128"/>
                  <a:pt x="77738" y="457529"/>
                  <a:pt x="40693" y="482589"/>
                </a:cubicBezTo>
                <a:cubicBezTo>
                  <a:pt x="177640" y="480441"/>
                  <a:pt x="314587" y="493807"/>
                  <a:pt x="451533" y="489272"/>
                </a:cubicBezTo>
                <a:cubicBezTo>
                  <a:pt x="469219" y="488795"/>
                  <a:pt x="581071" y="472565"/>
                  <a:pt x="567687" y="516241"/>
                </a:cubicBezTo>
                <a:cubicBezTo>
                  <a:pt x="564580" y="525788"/>
                  <a:pt x="549284" y="529845"/>
                  <a:pt x="544504" y="519344"/>
                </a:cubicBezTo>
                <a:cubicBezTo>
                  <a:pt x="541636" y="512900"/>
                  <a:pt x="357606" y="522446"/>
                  <a:pt x="345178" y="522446"/>
                </a:cubicBezTo>
                <a:cubicBezTo>
                  <a:pt x="234761" y="522446"/>
                  <a:pt x="122431" y="519582"/>
                  <a:pt x="12491" y="507888"/>
                </a:cubicBezTo>
                <a:cubicBezTo>
                  <a:pt x="4126" y="506933"/>
                  <a:pt x="63" y="499773"/>
                  <a:pt x="780" y="493568"/>
                </a:cubicBezTo>
                <a:cubicBezTo>
                  <a:pt x="302" y="492136"/>
                  <a:pt x="-176" y="490465"/>
                  <a:pt x="63" y="488556"/>
                </a:cubicBezTo>
                <a:cubicBezTo>
                  <a:pt x="8667" y="421491"/>
                  <a:pt x="29699" y="356574"/>
                  <a:pt x="44039" y="290702"/>
                </a:cubicBezTo>
                <a:cubicBezTo>
                  <a:pt x="44756" y="288077"/>
                  <a:pt x="46429" y="286406"/>
                  <a:pt x="48341" y="285929"/>
                </a:cubicBezTo>
                <a:cubicBezTo>
                  <a:pt x="69851" y="232945"/>
                  <a:pt x="105223" y="183780"/>
                  <a:pt x="138205" y="137479"/>
                </a:cubicBezTo>
                <a:cubicBezTo>
                  <a:pt x="166646" y="97860"/>
                  <a:pt x="198672" y="46309"/>
                  <a:pt x="241453" y="20771"/>
                </a:cubicBezTo>
                <a:cubicBezTo>
                  <a:pt x="242409" y="19339"/>
                  <a:pt x="243365" y="18146"/>
                  <a:pt x="245038" y="16953"/>
                </a:cubicBezTo>
                <a:cubicBezTo>
                  <a:pt x="262066" y="5139"/>
                  <a:pt x="277049" y="7"/>
                  <a:pt x="289820" y="0"/>
                </a:cubicBezTo>
                <a:close/>
              </a:path>
            </a:pathLst>
          </a:custGeom>
          <a:solidFill>
            <a:srgbClr val="172238"/>
          </a:solidFill>
          <a:ln>
            <a:noFill/>
          </a:ln>
        </p:spPr>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22"/>
          <p:cNvSpPr txBox="1"/>
          <p:nvPr/>
        </p:nvSpPr>
        <p:spPr>
          <a:xfrm flipH="1">
            <a:off x="9267333" y="4240715"/>
            <a:ext cx="2420334" cy="1106008"/>
          </a:xfrm>
          <a:prstGeom prst="rect">
            <a:avLst/>
          </a:prstGeom>
          <a:noFill/>
          <a:ln w="9525">
            <a:noFill/>
            <a:miter/>
          </a:ln>
          <a:effectLst>
            <a:outerShdw sx="999" sy="999" algn="ctr" rotWithShape="0">
              <a:srgbClr val="000000"/>
            </a:outerShdw>
          </a:effectLst>
        </p:spPr>
        <p:txBody>
          <a:bodyPr wrap="square" anchor="t">
            <a:spAutoFit/>
          </a:bodyPr>
          <a:lstStyle/>
          <a:p>
            <a:pPr algn="just">
              <a:lnSpc>
                <a:spcPct val="120000"/>
              </a:lnSpc>
            </a:pPr>
            <a:r>
              <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单击此处添加本章节的简要内容。本模板精心设计，模板所有素材均可自由编辑替换</a:t>
            </a:r>
            <a:r>
              <a:rPr lang="zh-CN" altLang="en-US" sz="140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移动。</a:t>
            </a:r>
            <a:endPar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endParaRPr>
          </a:p>
        </p:txBody>
      </p:sp>
      <p:sp>
        <p:nvSpPr>
          <p:cNvPr id="8" name="文本框 22"/>
          <p:cNvSpPr txBox="1"/>
          <p:nvPr/>
        </p:nvSpPr>
        <p:spPr>
          <a:xfrm flipH="1">
            <a:off x="53022" y="39695"/>
            <a:ext cx="8702040" cy="757130"/>
          </a:xfrm>
          <a:prstGeom prst="rect">
            <a:avLst/>
          </a:prstGeom>
          <a:noFill/>
          <a:ln w="9525">
            <a:noFill/>
            <a:miter/>
          </a:ln>
          <a:effectLst>
            <a:outerShdw sx="999" sy="999" algn="ctr" rotWithShape="0">
              <a:srgbClr val="000000"/>
            </a:outerShdw>
          </a:effectLst>
        </p:spPr>
        <p:txBody>
          <a:bodyPr wrap="square" anchor="t">
            <a:spAutoFit/>
          </a:bodyPr>
          <a:lstStyle/>
          <a:p>
            <a:pPr lvl="0" algn="just">
              <a:lnSpc>
                <a:spcPct val="120000"/>
              </a:lnSpc>
            </a:pPr>
            <a:r>
              <a:rPr lang="en-US" altLang="zh-CN" sz="3600" b="1" dirty="0">
                <a:latin typeface="Times New Roman" pitchFamily="18" charset="0"/>
                <a:cs typeface="Times New Roman" pitchFamily="18" charset="0"/>
              </a:rPr>
              <a:t>The </a:t>
            </a:r>
            <a:r>
              <a:rPr lang="en-US" altLang="zh-CN" sz="3600" b="1" dirty="0" smtClean="0">
                <a:latin typeface="Times New Roman" pitchFamily="18" charset="0"/>
                <a:cs typeface="Times New Roman" pitchFamily="18" charset="0"/>
              </a:rPr>
              <a:t>Usage </a:t>
            </a:r>
            <a:r>
              <a:rPr lang="en-US" altLang="zh-CN" sz="3600" b="1" dirty="0">
                <a:latin typeface="Times New Roman" pitchFamily="18" charset="0"/>
                <a:cs typeface="Times New Roman" pitchFamily="18" charset="0"/>
              </a:rPr>
              <a:t>of </a:t>
            </a:r>
            <a:r>
              <a:rPr lang="en-US" altLang="zh-CN" sz="3600" b="1" dirty="0" smtClean="0">
                <a:latin typeface="Times New Roman" pitchFamily="18" charset="0"/>
                <a:cs typeface="Times New Roman" pitchFamily="18" charset="0"/>
              </a:rPr>
              <a:t>Amplification</a:t>
            </a:r>
            <a:endParaRPr lang="en-US" altLang="zh-CN" sz="3600" dirty="0">
              <a:latin typeface="Times New Roman" pitchFamily="18" charset="0"/>
              <a:cs typeface="Times New Roman" pitchFamily="18" charset="0"/>
            </a:endParaRPr>
          </a:p>
        </p:txBody>
      </p:sp>
      <p:sp>
        <p:nvSpPr>
          <p:cNvPr id="9" name="椭圆 8"/>
          <p:cNvSpPr/>
          <p:nvPr/>
        </p:nvSpPr>
        <p:spPr>
          <a:xfrm>
            <a:off x="685324" y="1294389"/>
            <a:ext cx="630832" cy="630832"/>
          </a:xfrm>
          <a:prstGeom prst="ellipse">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checked_158820"/>
          <p:cNvSpPr>
            <a:spLocks noChangeAspect="1"/>
          </p:cNvSpPr>
          <p:nvPr/>
        </p:nvSpPr>
        <p:spPr bwMode="auto">
          <a:xfrm>
            <a:off x="838756" y="1466519"/>
            <a:ext cx="323968" cy="286571"/>
          </a:xfrm>
          <a:custGeom>
            <a:avLst/>
            <a:gdLst>
              <a:gd name="T0" fmla="*/ 137 w 6556"/>
              <a:gd name="T1" fmla="*/ 2034 h 5808"/>
              <a:gd name="T2" fmla="*/ 23 w 6556"/>
              <a:gd name="T3" fmla="*/ 2558 h 5808"/>
              <a:gd name="T4" fmla="*/ 9 w 6556"/>
              <a:gd name="T5" fmla="*/ 2659 h 5808"/>
              <a:gd name="T6" fmla="*/ 4 w 6556"/>
              <a:gd name="T7" fmla="*/ 2814 h 5808"/>
              <a:gd name="T8" fmla="*/ 0 w 6556"/>
              <a:gd name="T9" fmla="*/ 2906 h 5808"/>
              <a:gd name="T10" fmla="*/ 0 w 6556"/>
              <a:gd name="T11" fmla="*/ 2926 h 5808"/>
              <a:gd name="T12" fmla="*/ 0 w 6556"/>
              <a:gd name="T13" fmla="*/ 2938 h 5808"/>
              <a:gd name="T14" fmla="*/ 0 w 6556"/>
              <a:gd name="T15" fmla="*/ 2948 h 5808"/>
              <a:gd name="T16" fmla="*/ 17 w 6556"/>
              <a:gd name="T17" fmla="*/ 3212 h 5808"/>
              <a:gd name="T18" fmla="*/ 60 w 6556"/>
              <a:gd name="T19" fmla="*/ 3474 h 5808"/>
              <a:gd name="T20" fmla="*/ 431 w 6556"/>
              <a:gd name="T21" fmla="*/ 4494 h 5808"/>
              <a:gd name="T22" fmla="*/ 1944 w 6556"/>
              <a:gd name="T23" fmla="*/ 5676 h 5808"/>
              <a:gd name="T24" fmla="*/ 2439 w 6556"/>
              <a:gd name="T25" fmla="*/ 5783 h 5808"/>
              <a:gd name="T26" fmla="*/ 2559 w 6556"/>
              <a:gd name="T27" fmla="*/ 5796 h 5808"/>
              <a:gd name="T28" fmla="*/ 2727 w 6556"/>
              <a:gd name="T29" fmla="*/ 5806 h 5808"/>
              <a:gd name="T30" fmla="*/ 2769 w 6556"/>
              <a:gd name="T31" fmla="*/ 5808 h 5808"/>
              <a:gd name="T32" fmla="*/ 2791 w 6556"/>
              <a:gd name="T33" fmla="*/ 5808 h 5808"/>
              <a:gd name="T34" fmla="*/ 2923 w 6556"/>
              <a:gd name="T35" fmla="*/ 5803 h 5808"/>
              <a:gd name="T36" fmla="*/ 5320 w 6556"/>
              <a:gd name="T37" fmla="*/ 4274 h 5808"/>
              <a:gd name="T38" fmla="*/ 5552 w 6556"/>
              <a:gd name="T39" fmla="*/ 3692 h 5808"/>
              <a:gd name="T40" fmla="*/ 5583 w 6556"/>
              <a:gd name="T41" fmla="*/ 3574 h 5808"/>
              <a:gd name="T42" fmla="*/ 5619 w 6556"/>
              <a:gd name="T43" fmla="*/ 3410 h 5808"/>
              <a:gd name="T44" fmla="*/ 5627 w 6556"/>
              <a:gd name="T45" fmla="*/ 3370 h 5808"/>
              <a:gd name="T46" fmla="*/ 5581 w 6556"/>
              <a:gd name="T47" fmla="*/ 2979 h 5808"/>
              <a:gd name="T48" fmla="*/ 5407 w 6556"/>
              <a:gd name="T49" fmla="*/ 3214 h 5808"/>
              <a:gd name="T50" fmla="*/ 4113 w 6556"/>
              <a:gd name="T51" fmla="*/ 4962 h 5808"/>
              <a:gd name="T52" fmla="*/ 2795 w 6556"/>
              <a:gd name="T53" fmla="*/ 5328 h 5808"/>
              <a:gd name="T54" fmla="*/ 2771 w 6556"/>
              <a:gd name="T55" fmla="*/ 5327 h 5808"/>
              <a:gd name="T56" fmla="*/ 2631 w 6556"/>
              <a:gd name="T57" fmla="*/ 5318 h 5808"/>
              <a:gd name="T58" fmla="*/ 2456 w 6556"/>
              <a:gd name="T59" fmla="*/ 5296 h 5808"/>
              <a:gd name="T60" fmla="*/ 2132 w 6556"/>
              <a:gd name="T61" fmla="*/ 5222 h 5808"/>
              <a:gd name="T62" fmla="*/ 1013 w 6556"/>
              <a:gd name="T63" fmla="*/ 4488 h 5808"/>
              <a:gd name="T64" fmla="*/ 457 w 6556"/>
              <a:gd name="T65" fmla="*/ 3274 h 5808"/>
              <a:gd name="T66" fmla="*/ 436 w 6556"/>
              <a:gd name="T67" fmla="*/ 3106 h 5808"/>
              <a:gd name="T68" fmla="*/ 428 w 6556"/>
              <a:gd name="T69" fmla="*/ 2978 h 5808"/>
              <a:gd name="T70" fmla="*/ 425 w 6556"/>
              <a:gd name="T71" fmla="*/ 2946 h 5808"/>
              <a:gd name="T72" fmla="*/ 425 w 6556"/>
              <a:gd name="T73" fmla="*/ 2938 h 5808"/>
              <a:gd name="T74" fmla="*/ 431 w 6556"/>
              <a:gd name="T75" fmla="*/ 2759 h 5808"/>
              <a:gd name="T76" fmla="*/ 445 w 6556"/>
              <a:gd name="T77" fmla="*/ 2587 h 5808"/>
              <a:gd name="T78" fmla="*/ 521 w 6556"/>
              <a:gd name="T79" fmla="*/ 2267 h 5808"/>
              <a:gd name="T80" fmla="*/ 609 w 6556"/>
              <a:gd name="T81" fmla="*/ 2031 h 5808"/>
              <a:gd name="T82" fmla="*/ 1295 w 6556"/>
              <a:gd name="T83" fmla="*/ 1128 h 5808"/>
              <a:gd name="T84" fmla="*/ 4248 w 6556"/>
              <a:gd name="T85" fmla="*/ 1062 h 5808"/>
              <a:gd name="T86" fmla="*/ 3981 w 6556"/>
              <a:gd name="T87" fmla="*/ 2251 h 5808"/>
              <a:gd name="T88" fmla="*/ 1979 w 6556"/>
              <a:gd name="T89" fmla="*/ 2359 h 5808"/>
              <a:gd name="T90" fmla="*/ 1779 w 6556"/>
              <a:gd name="T91" fmla="*/ 2498 h 5808"/>
              <a:gd name="T92" fmla="*/ 2704 w 6556"/>
              <a:gd name="T93" fmla="*/ 3763 h 5808"/>
              <a:gd name="T94" fmla="*/ 2996 w 6556"/>
              <a:gd name="T95" fmla="*/ 3763 h 5808"/>
              <a:gd name="T96" fmla="*/ 4847 w 6556"/>
              <a:gd name="T97" fmla="*/ 1988 h 5808"/>
              <a:gd name="T98" fmla="*/ 6460 w 6556"/>
              <a:gd name="T99" fmla="*/ 68 h 5808"/>
              <a:gd name="T100" fmla="*/ 5228 w 6556"/>
              <a:gd name="T101" fmla="*/ 940 h 5808"/>
              <a:gd name="T102" fmla="*/ 4859 w 6556"/>
              <a:gd name="T103" fmla="*/ 1186 h 5808"/>
              <a:gd name="T104" fmla="*/ 3295 w 6556"/>
              <a:gd name="T105" fmla="*/ 166 h 5808"/>
              <a:gd name="T106" fmla="*/ 2960 w 6556"/>
              <a:gd name="T107" fmla="*/ 123 h 5808"/>
              <a:gd name="T108" fmla="*/ 2796 w 6556"/>
              <a:gd name="T109" fmla="*/ 115 h 5808"/>
              <a:gd name="T110" fmla="*/ 2779 w 6556"/>
              <a:gd name="T111" fmla="*/ 115 h 5808"/>
              <a:gd name="T112" fmla="*/ 2716 w 6556"/>
              <a:gd name="T113" fmla="*/ 118 h 5808"/>
              <a:gd name="T114" fmla="*/ 2465 w 6556"/>
              <a:gd name="T115" fmla="*/ 131 h 5808"/>
              <a:gd name="T116" fmla="*/ 2217 w 6556"/>
              <a:gd name="T117" fmla="*/ 167 h 5808"/>
              <a:gd name="T118" fmla="*/ 1975 w 6556"/>
              <a:gd name="T119" fmla="*/ 228 h 5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56" h="5808">
                <a:moveTo>
                  <a:pt x="349" y="1546"/>
                </a:moveTo>
                <a:cubicBezTo>
                  <a:pt x="264" y="1702"/>
                  <a:pt x="192" y="1864"/>
                  <a:pt x="137" y="2034"/>
                </a:cubicBezTo>
                <a:cubicBezTo>
                  <a:pt x="104" y="2116"/>
                  <a:pt x="91" y="2204"/>
                  <a:pt x="68" y="2290"/>
                </a:cubicBezTo>
                <a:cubicBezTo>
                  <a:pt x="44" y="2374"/>
                  <a:pt x="36" y="2467"/>
                  <a:pt x="23" y="2558"/>
                </a:cubicBezTo>
                <a:lnTo>
                  <a:pt x="13" y="2626"/>
                </a:lnTo>
                <a:lnTo>
                  <a:pt x="9" y="2659"/>
                </a:lnTo>
                <a:lnTo>
                  <a:pt x="8" y="2690"/>
                </a:lnTo>
                <a:lnTo>
                  <a:pt x="4" y="2814"/>
                </a:lnTo>
                <a:lnTo>
                  <a:pt x="1" y="2875"/>
                </a:lnTo>
                <a:lnTo>
                  <a:pt x="0" y="2906"/>
                </a:lnTo>
                <a:lnTo>
                  <a:pt x="0" y="2922"/>
                </a:lnTo>
                <a:lnTo>
                  <a:pt x="0" y="2926"/>
                </a:lnTo>
                <a:lnTo>
                  <a:pt x="0" y="2936"/>
                </a:lnTo>
                <a:lnTo>
                  <a:pt x="0" y="2938"/>
                </a:lnTo>
                <a:lnTo>
                  <a:pt x="0" y="2940"/>
                </a:lnTo>
                <a:lnTo>
                  <a:pt x="0" y="2948"/>
                </a:lnTo>
                <a:lnTo>
                  <a:pt x="8" y="3080"/>
                </a:lnTo>
                <a:lnTo>
                  <a:pt x="17" y="3212"/>
                </a:lnTo>
                <a:cubicBezTo>
                  <a:pt x="23" y="3256"/>
                  <a:pt x="31" y="3299"/>
                  <a:pt x="39" y="3343"/>
                </a:cubicBezTo>
                <a:lnTo>
                  <a:pt x="60" y="3474"/>
                </a:lnTo>
                <a:cubicBezTo>
                  <a:pt x="67" y="3518"/>
                  <a:pt x="81" y="3559"/>
                  <a:pt x="92" y="3602"/>
                </a:cubicBezTo>
                <a:cubicBezTo>
                  <a:pt x="149" y="3912"/>
                  <a:pt x="260" y="4219"/>
                  <a:pt x="431" y="4494"/>
                </a:cubicBezTo>
                <a:cubicBezTo>
                  <a:pt x="600" y="4768"/>
                  <a:pt x="820" y="5015"/>
                  <a:pt x="1077" y="5216"/>
                </a:cubicBezTo>
                <a:cubicBezTo>
                  <a:pt x="1335" y="5418"/>
                  <a:pt x="1629" y="5575"/>
                  <a:pt x="1944" y="5676"/>
                </a:cubicBezTo>
                <a:lnTo>
                  <a:pt x="2184" y="5740"/>
                </a:lnTo>
                <a:cubicBezTo>
                  <a:pt x="2265" y="5759"/>
                  <a:pt x="2353" y="5770"/>
                  <a:pt x="2439" y="5783"/>
                </a:cubicBezTo>
                <a:lnTo>
                  <a:pt x="2503" y="5792"/>
                </a:lnTo>
                <a:lnTo>
                  <a:pt x="2559" y="5796"/>
                </a:lnTo>
                <a:lnTo>
                  <a:pt x="2671" y="5803"/>
                </a:lnTo>
                <a:lnTo>
                  <a:pt x="2727" y="5806"/>
                </a:lnTo>
                <a:lnTo>
                  <a:pt x="2755" y="5807"/>
                </a:lnTo>
                <a:lnTo>
                  <a:pt x="2769" y="5808"/>
                </a:lnTo>
                <a:lnTo>
                  <a:pt x="2787" y="5808"/>
                </a:lnTo>
                <a:lnTo>
                  <a:pt x="2791" y="5808"/>
                </a:lnTo>
                <a:lnTo>
                  <a:pt x="2799" y="5808"/>
                </a:lnTo>
                <a:lnTo>
                  <a:pt x="2923" y="5803"/>
                </a:lnTo>
                <a:cubicBezTo>
                  <a:pt x="3584" y="5775"/>
                  <a:pt x="4232" y="5502"/>
                  <a:pt x="4717" y="5054"/>
                </a:cubicBezTo>
                <a:cubicBezTo>
                  <a:pt x="4961" y="4831"/>
                  <a:pt x="5165" y="4566"/>
                  <a:pt x="5320" y="4274"/>
                </a:cubicBezTo>
                <a:cubicBezTo>
                  <a:pt x="5399" y="4127"/>
                  <a:pt x="5461" y="3978"/>
                  <a:pt x="5515" y="3816"/>
                </a:cubicBezTo>
                <a:lnTo>
                  <a:pt x="5552" y="3692"/>
                </a:lnTo>
                <a:lnTo>
                  <a:pt x="5571" y="3630"/>
                </a:lnTo>
                <a:cubicBezTo>
                  <a:pt x="5576" y="3610"/>
                  <a:pt x="5579" y="3592"/>
                  <a:pt x="5583" y="3574"/>
                </a:cubicBezTo>
                <a:lnTo>
                  <a:pt x="5607" y="3464"/>
                </a:lnTo>
                <a:lnTo>
                  <a:pt x="5619" y="3410"/>
                </a:lnTo>
                <a:lnTo>
                  <a:pt x="5621" y="3396"/>
                </a:lnTo>
                <a:lnTo>
                  <a:pt x="5627" y="3370"/>
                </a:lnTo>
                <a:lnTo>
                  <a:pt x="5632" y="3339"/>
                </a:lnTo>
                <a:cubicBezTo>
                  <a:pt x="5652" y="3222"/>
                  <a:pt x="5615" y="3035"/>
                  <a:pt x="5581" y="2979"/>
                </a:cubicBezTo>
                <a:cubicBezTo>
                  <a:pt x="5549" y="2924"/>
                  <a:pt x="5519" y="2934"/>
                  <a:pt x="5492" y="2980"/>
                </a:cubicBezTo>
                <a:cubicBezTo>
                  <a:pt x="5464" y="3028"/>
                  <a:pt x="5437" y="3114"/>
                  <a:pt x="5407" y="3214"/>
                </a:cubicBezTo>
                <a:cubicBezTo>
                  <a:pt x="5297" y="3542"/>
                  <a:pt x="5153" y="3879"/>
                  <a:pt x="4935" y="4182"/>
                </a:cubicBezTo>
                <a:cubicBezTo>
                  <a:pt x="4717" y="4484"/>
                  <a:pt x="4441" y="4760"/>
                  <a:pt x="4113" y="4962"/>
                </a:cubicBezTo>
                <a:cubicBezTo>
                  <a:pt x="3724" y="5212"/>
                  <a:pt x="3263" y="5332"/>
                  <a:pt x="2805" y="5328"/>
                </a:cubicBezTo>
                <a:lnTo>
                  <a:pt x="2795" y="5328"/>
                </a:lnTo>
                <a:lnTo>
                  <a:pt x="2791" y="5328"/>
                </a:lnTo>
                <a:lnTo>
                  <a:pt x="2771" y="5327"/>
                </a:lnTo>
                <a:lnTo>
                  <a:pt x="2724" y="5324"/>
                </a:lnTo>
                <a:lnTo>
                  <a:pt x="2631" y="5318"/>
                </a:lnTo>
                <a:lnTo>
                  <a:pt x="2537" y="5311"/>
                </a:lnTo>
                <a:cubicBezTo>
                  <a:pt x="2508" y="5307"/>
                  <a:pt x="2483" y="5302"/>
                  <a:pt x="2456" y="5296"/>
                </a:cubicBezTo>
                <a:cubicBezTo>
                  <a:pt x="2403" y="5286"/>
                  <a:pt x="2349" y="5278"/>
                  <a:pt x="2296" y="5267"/>
                </a:cubicBezTo>
                <a:lnTo>
                  <a:pt x="2132" y="5222"/>
                </a:lnTo>
                <a:cubicBezTo>
                  <a:pt x="1917" y="5151"/>
                  <a:pt x="1707" y="5063"/>
                  <a:pt x="1520" y="4934"/>
                </a:cubicBezTo>
                <a:cubicBezTo>
                  <a:pt x="1333" y="4807"/>
                  <a:pt x="1157" y="4663"/>
                  <a:pt x="1013" y="4488"/>
                </a:cubicBezTo>
                <a:cubicBezTo>
                  <a:pt x="869" y="4316"/>
                  <a:pt x="739" y="4130"/>
                  <a:pt x="649" y="3922"/>
                </a:cubicBezTo>
                <a:cubicBezTo>
                  <a:pt x="559" y="3714"/>
                  <a:pt x="487" y="3498"/>
                  <a:pt x="457" y="3274"/>
                </a:cubicBezTo>
                <a:lnTo>
                  <a:pt x="443" y="3190"/>
                </a:lnTo>
                <a:cubicBezTo>
                  <a:pt x="439" y="3162"/>
                  <a:pt x="439" y="3134"/>
                  <a:pt x="436" y="3106"/>
                </a:cubicBezTo>
                <a:lnTo>
                  <a:pt x="431" y="3020"/>
                </a:lnTo>
                <a:lnTo>
                  <a:pt x="428" y="2978"/>
                </a:lnTo>
                <a:lnTo>
                  <a:pt x="427" y="2956"/>
                </a:lnTo>
                <a:lnTo>
                  <a:pt x="425" y="2946"/>
                </a:lnTo>
                <a:lnTo>
                  <a:pt x="425" y="2940"/>
                </a:lnTo>
                <a:lnTo>
                  <a:pt x="425" y="2938"/>
                </a:lnTo>
                <a:lnTo>
                  <a:pt x="425" y="2936"/>
                </a:lnTo>
                <a:lnTo>
                  <a:pt x="431" y="2759"/>
                </a:lnTo>
                <a:cubicBezTo>
                  <a:pt x="432" y="2728"/>
                  <a:pt x="431" y="2694"/>
                  <a:pt x="435" y="2667"/>
                </a:cubicBezTo>
                <a:lnTo>
                  <a:pt x="445" y="2587"/>
                </a:lnTo>
                <a:cubicBezTo>
                  <a:pt x="456" y="2534"/>
                  <a:pt x="460" y="2483"/>
                  <a:pt x="476" y="2428"/>
                </a:cubicBezTo>
                <a:lnTo>
                  <a:pt x="521" y="2267"/>
                </a:lnTo>
                <a:cubicBezTo>
                  <a:pt x="535" y="2212"/>
                  <a:pt x="561" y="2162"/>
                  <a:pt x="579" y="2110"/>
                </a:cubicBezTo>
                <a:lnTo>
                  <a:pt x="609" y="2031"/>
                </a:lnTo>
                <a:cubicBezTo>
                  <a:pt x="620" y="2004"/>
                  <a:pt x="635" y="1980"/>
                  <a:pt x="645" y="1955"/>
                </a:cubicBezTo>
                <a:cubicBezTo>
                  <a:pt x="799" y="1636"/>
                  <a:pt x="1023" y="1352"/>
                  <a:pt x="1295" y="1128"/>
                </a:cubicBezTo>
                <a:cubicBezTo>
                  <a:pt x="1571" y="908"/>
                  <a:pt x="1892" y="750"/>
                  <a:pt x="2233" y="666"/>
                </a:cubicBezTo>
                <a:cubicBezTo>
                  <a:pt x="2917" y="494"/>
                  <a:pt x="3671" y="640"/>
                  <a:pt x="4248" y="1062"/>
                </a:cubicBezTo>
                <a:cubicBezTo>
                  <a:pt x="4456" y="1210"/>
                  <a:pt x="4625" y="1370"/>
                  <a:pt x="4744" y="1443"/>
                </a:cubicBezTo>
                <a:cubicBezTo>
                  <a:pt x="4489" y="1711"/>
                  <a:pt x="4236" y="1983"/>
                  <a:pt x="3981" y="2251"/>
                </a:cubicBezTo>
                <a:cubicBezTo>
                  <a:pt x="3580" y="2551"/>
                  <a:pt x="3211" y="2891"/>
                  <a:pt x="2851" y="3244"/>
                </a:cubicBezTo>
                <a:cubicBezTo>
                  <a:pt x="2557" y="2952"/>
                  <a:pt x="2261" y="2662"/>
                  <a:pt x="1979" y="2359"/>
                </a:cubicBezTo>
                <a:cubicBezTo>
                  <a:pt x="1945" y="2323"/>
                  <a:pt x="1859" y="2302"/>
                  <a:pt x="1819" y="2308"/>
                </a:cubicBezTo>
                <a:cubicBezTo>
                  <a:pt x="1739" y="2320"/>
                  <a:pt x="1744" y="2403"/>
                  <a:pt x="1779" y="2498"/>
                </a:cubicBezTo>
                <a:cubicBezTo>
                  <a:pt x="1896" y="2811"/>
                  <a:pt x="2113" y="3116"/>
                  <a:pt x="2368" y="3394"/>
                </a:cubicBezTo>
                <a:lnTo>
                  <a:pt x="2704" y="3763"/>
                </a:lnTo>
                <a:cubicBezTo>
                  <a:pt x="2777" y="3844"/>
                  <a:pt x="2903" y="3850"/>
                  <a:pt x="2983" y="3776"/>
                </a:cubicBezTo>
                <a:lnTo>
                  <a:pt x="2996" y="3763"/>
                </a:lnTo>
                <a:cubicBezTo>
                  <a:pt x="3545" y="3266"/>
                  <a:pt x="4093" y="2767"/>
                  <a:pt x="4596" y="2216"/>
                </a:cubicBezTo>
                <a:lnTo>
                  <a:pt x="4847" y="1988"/>
                </a:lnTo>
                <a:cubicBezTo>
                  <a:pt x="5369" y="1500"/>
                  <a:pt x="5881" y="1000"/>
                  <a:pt x="6348" y="459"/>
                </a:cubicBezTo>
                <a:cubicBezTo>
                  <a:pt x="6480" y="306"/>
                  <a:pt x="6556" y="143"/>
                  <a:pt x="6460" y="68"/>
                </a:cubicBezTo>
                <a:cubicBezTo>
                  <a:pt x="6372" y="0"/>
                  <a:pt x="6213" y="43"/>
                  <a:pt x="6057" y="180"/>
                </a:cubicBezTo>
                <a:cubicBezTo>
                  <a:pt x="5776" y="427"/>
                  <a:pt x="5492" y="675"/>
                  <a:pt x="5228" y="940"/>
                </a:cubicBezTo>
                <a:cubicBezTo>
                  <a:pt x="5117" y="1052"/>
                  <a:pt x="5008" y="1166"/>
                  <a:pt x="4899" y="1279"/>
                </a:cubicBezTo>
                <a:cubicBezTo>
                  <a:pt x="4889" y="1250"/>
                  <a:pt x="4876" y="1219"/>
                  <a:pt x="4859" y="1186"/>
                </a:cubicBezTo>
                <a:cubicBezTo>
                  <a:pt x="4793" y="1052"/>
                  <a:pt x="4668" y="884"/>
                  <a:pt x="4479" y="730"/>
                </a:cubicBezTo>
                <a:cubicBezTo>
                  <a:pt x="4140" y="454"/>
                  <a:pt x="3731" y="255"/>
                  <a:pt x="3295" y="166"/>
                </a:cubicBezTo>
                <a:lnTo>
                  <a:pt x="3132" y="142"/>
                </a:lnTo>
                <a:lnTo>
                  <a:pt x="2960" y="123"/>
                </a:lnTo>
                <a:lnTo>
                  <a:pt x="2805" y="115"/>
                </a:lnTo>
                <a:lnTo>
                  <a:pt x="2796" y="115"/>
                </a:lnTo>
                <a:lnTo>
                  <a:pt x="2791" y="115"/>
                </a:lnTo>
                <a:lnTo>
                  <a:pt x="2779" y="115"/>
                </a:lnTo>
                <a:lnTo>
                  <a:pt x="2757" y="116"/>
                </a:lnTo>
                <a:lnTo>
                  <a:pt x="2716" y="118"/>
                </a:lnTo>
                <a:lnTo>
                  <a:pt x="2632" y="120"/>
                </a:lnTo>
                <a:cubicBezTo>
                  <a:pt x="2576" y="124"/>
                  <a:pt x="2520" y="122"/>
                  <a:pt x="2465" y="131"/>
                </a:cubicBezTo>
                <a:lnTo>
                  <a:pt x="2300" y="155"/>
                </a:lnTo>
                <a:lnTo>
                  <a:pt x="2217" y="167"/>
                </a:lnTo>
                <a:lnTo>
                  <a:pt x="2136" y="187"/>
                </a:lnTo>
                <a:lnTo>
                  <a:pt x="1975" y="228"/>
                </a:lnTo>
                <a:cubicBezTo>
                  <a:pt x="1287" y="436"/>
                  <a:pt x="692" y="922"/>
                  <a:pt x="349" y="1546"/>
                </a:cubicBezTo>
                <a:close/>
              </a:path>
            </a:pathLst>
          </a:custGeom>
          <a:solidFill>
            <a:schemeClr val="bg1"/>
          </a:solidFill>
          <a:ln>
            <a:noFill/>
          </a:ln>
        </p:spPr>
      </p:sp>
      <p:sp>
        <p:nvSpPr>
          <p:cNvPr id="13" name="checked_158820"/>
          <p:cNvSpPr>
            <a:spLocks noChangeAspect="1"/>
          </p:cNvSpPr>
          <p:nvPr/>
        </p:nvSpPr>
        <p:spPr bwMode="auto">
          <a:xfrm>
            <a:off x="879326" y="3315908"/>
            <a:ext cx="323968" cy="303455"/>
          </a:xfrm>
          <a:custGeom>
            <a:avLst/>
            <a:gdLst>
              <a:gd name="T0" fmla="*/ 4791 w 8427"/>
              <a:gd name="T1" fmla="*/ 0 h 7905"/>
              <a:gd name="T2" fmla="*/ 1815 w 8427"/>
              <a:gd name="T3" fmla="*/ 1550 h 7905"/>
              <a:gd name="T4" fmla="*/ 2213 w 8427"/>
              <a:gd name="T5" fmla="*/ 1918 h 7905"/>
              <a:gd name="T6" fmla="*/ 4418 w 8427"/>
              <a:gd name="T7" fmla="*/ 557 h 7905"/>
              <a:gd name="T8" fmla="*/ 4791 w 8427"/>
              <a:gd name="T9" fmla="*/ 1189 h 7905"/>
              <a:gd name="T10" fmla="*/ 5164 w 8427"/>
              <a:gd name="T11" fmla="*/ 557 h 7905"/>
              <a:gd name="T12" fmla="*/ 7870 w 8427"/>
              <a:gd name="T13" fmla="*/ 3263 h 7905"/>
              <a:gd name="T14" fmla="*/ 7238 w 8427"/>
              <a:gd name="T15" fmla="*/ 3636 h 7905"/>
              <a:gd name="T16" fmla="*/ 7870 w 8427"/>
              <a:gd name="T17" fmla="*/ 4009 h 7905"/>
              <a:gd name="T18" fmla="*/ 6448 w 8427"/>
              <a:gd name="T19" fmla="*/ 6254 h 7905"/>
              <a:gd name="T20" fmla="*/ 6529 w 8427"/>
              <a:gd name="T21" fmla="*/ 6597 h 7905"/>
              <a:gd name="T22" fmla="*/ 6506 w 8427"/>
              <a:gd name="T23" fmla="*/ 6841 h 7905"/>
              <a:gd name="T24" fmla="*/ 8427 w 8427"/>
              <a:gd name="T25" fmla="*/ 3636 h 7905"/>
              <a:gd name="T26" fmla="*/ 4791 w 8427"/>
              <a:gd name="T27" fmla="*/ 0 h 7905"/>
              <a:gd name="T28" fmla="*/ 5719 w 8427"/>
              <a:gd name="T29" fmla="*/ 5988 h 7905"/>
              <a:gd name="T30" fmla="*/ 4266 w 8427"/>
              <a:gd name="T31" fmla="*/ 6026 h 7905"/>
              <a:gd name="T32" fmla="*/ 2748 w 8427"/>
              <a:gd name="T33" fmla="*/ 5157 h 7905"/>
              <a:gd name="T34" fmla="*/ 1879 w 8427"/>
              <a:gd name="T35" fmla="*/ 3639 h 7905"/>
              <a:gd name="T36" fmla="*/ 1917 w 8427"/>
              <a:gd name="T37" fmla="*/ 2186 h 7905"/>
              <a:gd name="T38" fmla="*/ 426 w 8427"/>
              <a:gd name="T39" fmla="*/ 2360 h 7905"/>
              <a:gd name="T40" fmla="*/ 1969 w 8427"/>
              <a:gd name="T41" fmla="*/ 5936 h 7905"/>
              <a:gd name="T42" fmla="*/ 5545 w 8427"/>
              <a:gd name="T43" fmla="*/ 7480 h 7905"/>
              <a:gd name="T44" fmla="*/ 5719 w 8427"/>
              <a:gd name="T45" fmla="*/ 5988 h 7905"/>
              <a:gd name="T46" fmla="*/ 3166 w 8427"/>
              <a:gd name="T47" fmla="*/ 4205 h 7905"/>
              <a:gd name="T48" fmla="*/ 4038 w 8427"/>
              <a:gd name="T49" fmla="*/ 3037 h 7905"/>
              <a:gd name="T50" fmla="*/ 3821 w 8427"/>
              <a:gd name="T51" fmla="*/ 2836 h 7905"/>
              <a:gd name="T52" fmla="*/ 3522 w 8427"/>
              <a:gd name="T53" fmla="*/ 3051 h 7905"/>
              <a:gd name="T54" fmla="*/ 3155 w 8427"/>
              <a:gd name="T55" fmla="*/ 2805 h 7905"/>
              <a:gd name="T56" fmla="*/ 3866 w 8427"/>
              <a:gd name="T57" fmla="*/ 2370 h 7905"/>
              <a:gd name="T58" fmla="*/ 4555 w 8427"/>
              <a:gd name="T59" fmla="*/ 2989 h 7905"/>
              <a:gd name="T60" fmla="*/ 3728 w 8427"/>
              <a:gd name="T61" fmla="*/ 3999 h 7905"/>
              <a:gd name="T62" fmla="*/ 4586 w 8427"/>
              <a:gd name="T63" fmla="*/ 3999 h 7905"/>
              <a:gd name="T64" fmla="*/ 4586 w 8427"/>
              <a:gd name="T65" fmla="*/ 4422 h 7905"/>
              <a:gd name="T66" fmla="*/ 3189 w 8427"/>
              <a:gd name="T67" fmla="*/ 4422 h 7905"/>
              <a:gd name="T68" fmla="*/ 3166 w 8427"/>
              <a:gd name="T69" fmla="*/ 4205 h 7905"/>
              <a:gd name="T70" fmla="*/ 4792 w 8427"/>
              <a:gd name="T71" fmla="*/ 3635 h 7905"/>
              <a:gd name="T72" fmla="*/ 5571 w 8427"/>
              <a:gd name="T73" fmla="*/ 2404 h 7905"/>
              <a:gd name="T74" fmla="*/ 6175 w 8427"/>
              <a:gd name="T75" fmla="*/ 2404 h 7905"/>
              <a:gd name="T76" fmla="*/ 6175 w 8427"/>
              <a:gd name="T77" fmla="*/ 3525 h 7905"/>
              <a:gd name="T78" fmla="*/ 6415 w 8427"/>
              <a:gd name="T79" fmla="*/ 3525 h 7905"/>
              <a:gd name="T80" fmla="*/ 6415 w 8427"/>
              <a:gd name="T81" fmla="*/ 3934 h 7905"/>
              <a:gd name="T82" fmla="*/ 6175 w 8427"/>
              <a:gd name="T83" fmla="*/ 3934 h 7905"/>
              <a:gd name="T84" fmla="*/ 6175 w 8427"/>
              <a:gd name="T85" fmla="*/ 4422 h 7905"/>
              <a:gd name="T86" fmla="*/ 5687 w 8427"/>
              <a:gd name="T87" fmla="*/ 4422 h 7905"/>
              <a:gd name="T88" fmla="*/ 5687 w 8427"/>
              <a:gd name="T89" fmla="*/ 3934 h 7905"/>
              <a:gd name="T90" fmla="*/ 4792 w 8427"/>
              <a:gd name="T91" fmla="*/ 3934 h 7905"/>
              <a:gd name="T92" fmla="*/ 4792 w 8427"/>
              <a:gd name="T93" fmla="*/ 3635 h 7905"/>
              <a:gd name="T94" fmla="*/ 4792 w 8427"/>
              <a:gd name="T95" fmla="*/ 3635 h 7905"/>
              <a:gd name="T96" fmla="*/ 5687 w 8427"/>
              <a:gd name="T97" fmla="*/ 3525 h 7905"/>
              <a:gd name="T98" fmla="*/ 5687 w 8427"/>
              <a:gd name="T99" fmla="*/ 3073 h 7905"/>
              <a:gd name="T100" fmla="*/ 5704 w 8427"/>
              <a:gd name="T101" fmla="*/ 2847 h 7905"/>
              <a:gd name="T102" fmla="*/ 5698 w 8427"/>
              <a:gd name="T103" fmla="*/ 2847 h 7905"/>
              <a:gd name="T104" fmla="*/ 5599 w 8427"/>
              <a:gd name="T105" fmla="*/ 3056 h 7905"/>
              <a:gd name="T106" fmla="*/ 5295 w 8427"/>
              <a:gd name="T107" fmla="*/ 3519 h 7905"/>
              <a:gd name="T108" fmla="*/ 5295 w 8427"/>
              <a:gd name="T109" fmla="*/ 3525 h 7905"/>
              <a:gd name="T110" fmla="*/ 5687 w 8427"/>
              <a:gd name="T111" fmla="*/ 3525 h 7905"/>
              <a:gd name="T112" fmla="*/ 5687 w 8427"/>
              <a:gd name="T113" fmla="*/ 3525 h 7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427" h="7905">
                <a:moveTo>
                  <a:pt x="4791" y="0"/>
                </a:moveTo>
                <a:cubicBezTo>
                  <a:pt x="3562" y="0"/>
                  <a:pt x="2474" y="614"/>
                  <a:pt x="1815" y="1550"/>
                </a:cubicBezTo>
                <a:cubicBezTo>
                  <a:pt x="1952" y="1639"/>
                  <a:pt x="2085" y="1761"/>
                  <a:pt x="2213" y="1918"/>
                </a:cubicBezTo>
                <a:cubicBezTo>
                  <a:pt x="2704" y="1183"/>
                  <a:pt x="3499" y="668"/>
                  <a:pt x="4418" y="557"/>
                </a:cubicBezTo>
                <a:lnTo>
                  <a:pt x="4791" y="1189"/>
                </a:lnTo>
                <a:lnTo>
                  <a:pt x="5164" y="557"/>
                </a:lnTo>
                <a:cubicBezTo>
                  <a:pt x="6577" y="727"/>
                  <a:pt x="7700" y="1850"/>
                  <a:pt x="7870" y="3263"/>
                </a:cubicBezTo>
                <a:lnTo>
                  <a:pt x="7238" y="3636"/>
                </a:lnTo>
                <a:lnTo>
                  <a:pt x="7870" y="4009"/>
                </a:lnTo>
                <a:cubicBezTo>
                  <a:pt x="7756" y="4954"/>
                  <a:pt x="7215" y="5767"/>
                  <a:pt x="6448" y="6254"/>
                </a:cubicBezTo>
                <a:cubicBezTo>
                  <a:pt x="6497" y="6366"/>
                  <a:pt x="6524" y="6480"/>
                  <a:pt x="6529" y="6597"/>
                </a:cubicBezTo>
                <a:cubicBezTo>
                  <a:pt x="6533" y="6683"/>
                  <a:pt x="6524" y="6764"/>
                  <a:pt x="6506" y="6841"/>
                </a:cubicBezTo>
                <a:cubicBezTo>
                  <a:pt x="7648" y="6227"/>
                  <a:pt x="8427" y="5021"/>
                  <a:pt x="8427" y="3636"/>
                </a:cubicBezTo>
                <a:cubicBezTo>
                  <a:pt x="8427" y="1631"/>
                  <a:pt x="6796" y="0"/>
                  <a:pt x="4791" y="0"/>
                </a:cubicBezTo>
                <a:close/>
                <a:moveTo>
                  <a:pt x="5719" y="5988"/>
                </a:moveTo>
                <a:cubicBezTo>
                  <a:pt x="4881" y="5315"/>
                  <a:pt x="4646" y="5646"/>
                  <a:pt x="4266" y="6026"/>
                </a:cubicBezTo>
                <a:cubicBezTo>
                  <a:pt x="4000" y="6292"/>
                  <a:pt x="3328" y="5737"/>
                  <a:pt x="2748" y="5157"/>
                </a:cubicBezTo>
                <a:cubicBezTo>
                  <a:pt x="2168" y="4576"/>
                  <a:pt x="1614" y="3905"/>
                  <a:pt x="1879" y="3639"/>
                </a:cubicBezTo>
                <a:cubicBezTo>
                  <a:pt x="2259" y="3259"/>
                  <a:pt x="2590" y="3024"/>
                  <a:pt x="1917" y="2186"/>
                </a:cubicBezTo>
                <a:cubicBezTo>
                  <a:pt x="1243" y="1348"/>
                  <a:pt x="794" y="1992"/>
                  <a:pt x="426" y="2360"/>
                </a:cubicBezTo>
                <a:cubicBezTo>
                  <a:pt x="0" y="2785"/>
                  <a:pt x="403" y="4370"/>
                  <a:pt x="1969" y="5936"/>
                </a:cubicBezTo>
                <a:cubicBezTo>
                  <a:pt x="3535" y="7502"/>
                  <a:pt x="5120" y="7905"/>
                  <a:pt x="5545" y="7480"/>
                </a:cubicBezTo>
                <a:cubicBezTo>
                  <a:pt x="5913" y="7111"/>
                  <a:pt x="6557" y="6662"/>
                  <a:pt x="5719" y="5988"/>
                </a:cubicBezTo>
                <a:close/>
                <a:moveTo>
                  <a:pt x="3166" y="4205"/>
                </a:moveTo>
                <a:cubicBezTo>
                  <a:pt x="3166" y="3460"/>
                  <a:pt x="4038" y="3327"/>
                  <a:pt x="4038" y="3037"/>
                </a:cubicBezTo>
                <a:cubicBezTo>
                  <a:pt x="4038" y="2895"/>
                  <a:pt x="3925" y="2836"/>
                  <a:pt x="3821" y="2836"/>
                </a:cubicBezTo>
                <a:cubicBezTo>
                  <a:pt x="3629" y="2836"/>
                  <a:pt x="3522" y="3051"/>
                  <a:pt x="3522" y="3051"/>
                </a:cubicBezTo>
                <a:lnTo>
                  <a:pt x="3155" y="2805"/>
                </a:lnTo>
                <a:cubicBezTo>
                  <a:pt x="3155" y="2805"/>
                  <a:pt x="3341" y="2370"/>
                  <a:pt x="3866" y="2370"/>
                </a:cubicBezTo>
                <a:cubicBezTo>
                  <a:pt x="4196" y="2370"/>
                  <a:pt x="4555" y="2560"/>
                  <a:pt x="4555" y="2989"/>
                </a:cubicBezTo>
                <a:cubicBezTo>
                  <a:pt x="4555" y="3618"/>
                  <a:pt x="3742" y="3739"/>
                  <a:pt x="3728" y="3999"/>
                </a:cubicBezTo>
                <a:lnTo>
                  <a:pt x="4586" y="3999"/>
                </a:lnTo>
                <a:lnTo>
                  <a:pt x="4586" y="4422"/>
                </a:lnTo>
                <a:lnTo>
                  <a:pt x="3189" y="4422"/>
                </a:lnTo>
                <a:cubicBezTo>
                  <a:pt x="3174" y="4343"/>
                  <a:pt x="3166" y="4273"/>
                  <a:pt x="3166" y="4205"/>
                </a:cubicBezTo>
                <a:close/>
                <a:moveTo>
                  <a:pt x="4792" y="3635"/>
                </a:moveTo>
                <a:lnTo>
                  <a:pt x="5571" y="2404"/>
                </a:lnTo>
                <a:lnTo>
                  <a:pt x="6175" y="2404"/>
                </a:lnTo>
                <a:lnTo>
                  <a:pt x="6175" y="3525"/>
                </a:lnTo>
                <a:lnTo>
                  <a:pt x="6415" y="3525"/>
                </a:lnTo>
                <a:lnTo>
                  <a:pt x="6415" y="3934"/>
                </a:lnTo>
                <a:lnTo>
                  <a:pt x="6175" y="3934"/>
                </a:lnTo>
                <a:lnTo>
                  <a:pt x="6175" y="4422"/>
                </a:lnTo>
                <a:lnTo>
                  <a:pt x="5687" y="4422"/>
                </a:lnTo>
                <a:lnTo>
                  <a:pt x="5687" y="3934"/>
                </a:lnTo>
                <a:lnTo>
                  <a:pt x="4792" y="3934"/>
                </a:lnTo>
                <a:lnTo>
                  <a:pt x="4792" y="3635"/>
                </a:lnTo>
                <a:lnTo>
                  <a:pt x="4792" y="3635"/>
                </a:lnTo>
                <a:close/>
                <a:moveTo>
                  <a:pt x="5687" y="3525"/>
                </a:moveTo>
                <a:lnTo>
                  <a:pt x="5687" y="3073"/>
                </a:lnTo>
                <a:cubicBezTo>
                  <a:pt x="5687" y="2963"/>
                  <a:pt x="5704" y="2847"/>
                  <a:pt x="5704" y="2847"/>
                </a:cubicBezTo>
                <a:lnTo>
                  <a:pt x="5698" y="2847"/>
                </a:lnTo>
                <a:cubicBezTo>
                  <a:pt x="5698" y="2847"/>
                  <a:pt x="5656" y="2972"/>
                  <a:pt x="5599" y="3056"/>
                </a:cubicBezTo>
                <a:lnTo>
                  <a:pt x="5295" y="3519"/>
                </a:lnTo>
                <a:lnTo>
                  <a:pt x="5295" y="3525"/>
                </a:lnTo>
                <a:lnTo>
                  <a:pt x="5687" y="3525"/>
                </a:lnTo>
                <a:lnTo>
                  <a:pt x="5687" y="3525"/>
                </a:lnTo>
                <a:close/>
              </a:path>
            </a:pathLst>
          </a:custGeom>
          <a:solidFill>
            <a:schemeClr val="bg1"/>
          </a:solidFill>
          <a:ln>
            <a:noFill/>
          </a:ln>
        </p:spPr>
        <p:txBody>
          <a:bodyPr/>
          <a:lstStyle/>
          <a:p>
            <a:endParaRPr lang="zh-CN" altLang="en-US"/>
          </a:p>
        </p:txBody>
      </p:sp>
      <p:sp>
        <p:nvSpPr>
          <p:cNvPr id="16" name="checked_158820"/>
          <p:cNvSpPr>
            <a:spLocks noChangeAspect="1"/>
          </p:cNvSpPr>
          <p:nvPr/>
        </p:nvSpPr>
        <p:spPr bwMode="auto">
          <a:xfrm>
            <a:off x="879326" y="4441225"/>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28" name="checked_158820"/>
          <p:cNvSpPr>
            <a:spLocks noChangeAspect="1"/>
          </p:cNvSpPr>
          <p:nvPr/>
        </p:nvSpPr>
        <p:spPr bwMode="auto">
          <a:xfrm>
            <a:off x="879326" y="5545338"/>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3" name="矩形 2"/>
          <p:cNvSpPr/>
          <p:nvPr/>
        </p:nvSpPr>
        <p:spPr>
          <a:xfrm>
            <a:off x="1555101" y="1186556"/>
            <a:ext cx="10132566" cy="5262979"/>
          </a:xfrm>
          <a:prstGeom prst="rect">
            <a:avLst/>
          </a:prstGeom>
        </p:spPr>
        <p:txBody>
          <a:bodyPr wrap="square">
            <a:spAutoFit/>
          </a:bodyPr>
          <a:lstStyle/>
          <a:p>
            <a:r>
              <a:rPr lang="en-US" altLang="zh-CN" sz="2800" b="1" dirty="0">
                <a:solidFill>
                  <a:schemeClr val="accent4"/>
                </a:solidFill>
                <a:latin typeface="Times New Roman" pitchFamily="18" charset="0"/>
                <a:cs typeface="Times New Roman" pitchFamily="18" charset="0"/>
              </a:rPr>
              <a:t>1) The addition of adjunct word:</a:t>
            </a:r>
            <a:endParaRPr lang="en-US" altLang="zh-CN" sz="2800" dirty="0">
              <a:solidFill>
                <a:schemeClr val="accent4"/>
              </a:solidFill>
              <a:latin typeface="Times New Roman" pitchFamily="18" charset="0"/>
              <a:cs typeface="Times New Roman" pitchFamily="18" charset="0"/>
            </a:endParaRPr>
          </a:p>
          <a:p>
            <a:pPr lvl="0"/>
            <a:r>
              <a:rPr lang="en-US" altLang="zh-CN" sz="2800" b="1" dirty="0" smtClean="0">
                <a:latin typeface="Times New Roman" pitchFamily="18" charset="0"/>
                <a:cs typeface="Times New Roman" pitchFamily="18" charset="0"/>
              </a:rPr>
              <a:t>A:Idiomic </a:t>
            </a:r>
            <a:r>
              <a:rPr lang="en-US" altLang="zh-CN" sz="2800" b="1" dirty="0">
                <a:latin typeface="Times New Roman" pitchFamily="18" charset="0"/>
                <a:cs typeface="Times New Roman" pitchFamily="18" charset="0"/>
              </a:rPr>
              <a:t>amplification</a:t>
            </a:r>
          </a:p>
          <a:p>
            <a:r>
              <a:rPr lang="en-US" altLang="zh-CN" sz="2800" dirty="0" err="1">
                <a:latin typeface="Times New Roman" pitchFamily="18" charset="0"/>
                <a:cs typeface="Times New Roman" pitchFamily="18" charset="0"/>
              </a:rPr>
              <a:t>Eg</a:t>
            </a:r>
            <a:r>
              <a:rPr lang="zh-CN" altLang="en-US" sz="2800" dirty="0">
                <a:latin typeface="Times New Roman" pitchFamily="18" charset="0"/>
                <a:cs typeface="Times New Roman" pitchFamily="18" charset="0"/>
              </a:rPr>
              <a:t>：</a:t>
            </a:r>
            <a:r>
              <a:rPr lang="en-US" altLang="zh-CN" sz="2800" dirty="0">
                <a:latin typeface="Times New Roman" pitchFamily="18" charset="0"/>
                <a:cs typeface="Times New Roman" pitchFamily="18" charset="0"/>
              </a:rPr>
              <a:t>He was also </a:t>
            </a:r>
            <a:r>
              <a:rPr lang="en-US" altLang="zh-CN" sz="2800" dirty="0">
                <a:solidFill>
                  <a:srgbClr val="FF0000"/>
                </a:solidFill>
                <a:latin typeface="Times New Roman" pitchFamily="18" charset="0"/>
                <a:cs typeface="Times New Roman" pitchFamily="18" charset="0"/>
              </a:rPr>
              <a:t>drinking, whoring around, gambling</a:t>
            </a:r>
            <a:r>
              <a:rPr lang="en-US" altLang="zh-CN" sz="2800" dirty="0">
                <a:latin typeface="Times New Roman" pitchFamily="18" charset="0"/>
                <a:cs typeface="Times New Roman" pitchFamily="18" charset="0"/>
              </a:rPr>
              <a:t> and beating his wife up occasionally. </a:t>
            </a:r>
            <a:endParaRPr lang="en-US" altLang="zh-CN" sz="2800" dirty="0" smtClean="0">
              <a:latin typeface="Times New Roman" pitchFamily="18" charset="0"/>
              <a:cs typeface="Times New Roman" pitchFamily="18" charset="0"/>
            </a:endParaRPr>
          </a:p>
          <a:p>
            <a:r>
              <a:rPr lang="zh-CN" altLang="en-US" sz="2800" dirty="0" smtClean="0">
                <a:latin typeface="Times New Roman" pitchFamily="18" charset="0"/>
                <a:cs typeface="Times New Roman" pitchFamily="18" charset="0"/>
              </a:rPr>
              <a:t>他</a:t>
            </a:r>
            <a:r>
              <a:rPr lang="zh-CN" altLang="en-US" sz="2800" dirty="0">
                <a:solidFill>
                  <a:srgbClr val="FF0000"/>
                </a:solidFill>
                <a:latin typeface="Times New Roman" pitchFamily="18" charset="0"/>
                <a:cs typeface="Times New Roman" pitchFamily="18" charset="0"/>
              </a:rPr>
              <a:t>吃喝嫖赌</a:t>
            </a:r>
            <a:r>
              <a:rPr lang="zh-CN" altLang="en-US" sz="2800" dirty="0">
                <a:latin typeface="Times New Roman" pitchFamily="18" charset="0"/>
                <a:cs typeface="Times New Roman" pitchFamily="18" charset="0"/>
              </a:rPr>
              <a:t>样样</a:t>
            </a:r>
            <a:r>
              <a:rPr lang="zh-CN" altLang="en-US" sz="2800" dirty="0" smtClean="0">
                <a:latin typeface="Times New Roman" pitchFamily="18" charset="0"/>
                <a:cs typeface="Times New Roman" pitchFamily="18" charset="0"/>
              </a:rPr>
              <a:t>干</a:t>
            </a:r>
            <a:r>
              <a:rPr lang="en-US" altLang="zh-CN" sz="2800" dirty="0" smtClean="0">
                <a:latin typeface="Times New Roman" pitchFamily="18" charset="0"/>
                <a:cs typeface="Times New Roman" pitchFamily="18" charset="0"/>
              </a:rPr>
              <a:t>,</a:t>
            </a:r>
            <a:r>
              <a:rPr lang="zh-CN" altLang="en-US" sz="2800" dirty="0" smtClean="0">
                <a:latin typeface="Times New Roman" pitchFamily="18" charset="0"/>
                <a:cs typeface="Times New Roman" pitchFamily="18" charset="0"/>
              </a:rPr>
              <a:t>有时</a:t>
            </a:r>
            <a:r>
              <a:rPr lang="zh-CN" altLang="en-US" sz="2800" dirty="0">
                <a:latin typeface="Times New Roman" pitchFamily="18" charset="0"/>
                <a:cs typeface="Times New Roman" pitchFamily="18" charset="0"/>
              </a:rPr>
              <a:t>还打老婆。（周汉林 译</a:t>
            </a:r>
            <a:r>
              <a:rPr lang="zh-CN" altLang="en-US" sz="2800" dirty="0" smtClean="0">
                <a:latin typeface="Times New Roman" pitchFamily="18" charset="0"/>
                <a:cs typeface="Times New Roman" pitchFamily="18" charset="0"/>
              </a:rPr>
              <a:t>）</a:t>
            </a:r>
            <a:endParaRPr lang="en-US" altLang="zh-CN" sz="2800" dirty="0" smtClean="0">
              <a:latin typeface="Times New Roman" pitchFamily="18" charset="0"/>
              <a:cs typeface="Times New Roman" pitchFamily="18" charset="0"/>
            </a:endParaRPr>
          </a:p>
          <a:p>
            <a:pPr lvl="0"/>
            <a:endParaRPr lang="en-US" altLang="zh-CN" sz="2800" b="1" dirty="0" smtClean="0">
              <a:latin typeface="Times New Roman" pitchFamily="18" charset="0"/>
              <a:cs typeface="Times New Roman" pitchFamily="18" charset="0"/>
            </a:endParaRPr>
          </a:p>
          <a:p>
            <a:pPr lvl="0"/>
            <a:r>
              <a:rPr lang="en-US" altLang="zh-CN" sz="2800" b="1" dirty="0" smtClean="0">
                <a:latin typeface="Times New Roman" pitchFamily="18" charset="0"/>
                <a:cs typeface="Times New Roman" pitchFamily="18" charset="0"/>
              </a:rPr>
              <a:t>B:The </a:t>
            </a:r>
            <a:r>
              <a:rPr lang="en-US" altLang="zh-CN" sz="2800" b="1" dirty="0">
                <a:latin typeface="Times New Roman" pitchFamily="18" charset="0"/>
                <a:cs typeface="Times New Roman" pitchFamily="18" charset="0"/>
              </a:rPr>
              <a:t>addition of tone supplement words and emotional verbs</a:t>
            </a:r>
          </a:p>
          <a:p>
            <a:r>
              <a:rPr lang="en-US" altLang="zh-CN" sz="2800" dirty="0" err="1">
                <a:latin typeface="Times New Roman" pitchFamily="18" charset="0"/>
                <a:cs typeface="Times New Roman" pitchFamily="18" charset="0"/>
              </a:rPr>
              <a:t>Eg</a:t>
            </a:r>
            <a:r>
              <a:rPr lang="zh-CN" altLang="en-US" sz="2800" dirty="0">
                <a:latin typeface="Times New Roman" pitchFamily="18" charset="0"/>
                <a:cs typeface="Times New Roman" pitchFamily="18" charset="0"/>
              </a:rPr>
              <a:t>：</a:t>
            </a:r>
            <a:r>
              <a:rPr lang="en-US" altLang="zh-CN" sz="2800" dirty="0">
                <a:latin typeface="Times New Roman" pitchFamily="18" charset="0"/>
                <a:cs typeface="Times New Roman" pitchFamily="18" charset="0"/>
              </a:rPr>
              <a:t>I express many absurd opinions, but I am not </a:t>
            </a:r>
            <a:r>
              <a:rPr lang="en-US" altLang="zh-CN" sz="2800" dirty="0" smtClean="0">
                <a:latin typeface="Times New Roman" pitchFamily="18" charset="0"/>
                <a:cs typeface="Times New Roman" pitchFamily="18" charset="0"/>
              </a:rPr>
              <a:t>the </a:t>
            </a:r>
            <a:r>
              <a:rPr lang="en-US" altLang="zh-CN" sz="2800" dirty="0">
                <a:latin typeface="Times New Roman" pitchFamily="18" charset="0"/>
                <a:cs typeface="Times New Roman" pitchFamily="18" charset="0"/>
              </a:rPr>
              <a:t>first man to do it. American freedom consists largely in talking nonsense.</a:t>
            </a:r>
          </a:p>
          <a:p>
            <a:r>
              <a:rPr lang="zh-CN" altLang="en-US" sz="2800" dirty="0">
                <a:solidFill>
                  <a:srgbClr val="FF0000"/>
                </a:solidFill>
                <a:latin typeface="Times New Roman" pitchFamily="18" charset="0"/>
                <a:cs typeface="Times New Roman" pitchFamily="18" charset="0"/>
              </a:rPr>
              <a:t>诚然</a:t>
            </a:r>
            <a:r>
              <a:rPr lang="zh-CN" altLang="en-US" sz="2800" dirty="0">
                <a:latin typeface="Times New Roman" pitchFamily="18" charset="0"/>
                <a:cs typeface="Times New Roman" pitchFamily="18" charset="0"/>
              </a:rPr>
              <a:t>，我发表过不少谬论， 但我并不是第一个长于此道者，须知美国的</a:t>
            </a:r>
            <a:r>
              <a:rPr lang="zh-CN" altLang="en-US" sz="2800" dirty="0">
                <a:solidFill>
                  <a:srgbClr val="FF0000"/>
                </a:solidFill>
                <a:latin typeface="Times New Roman" pitchFamily="18" charset="0"/>
                <a:cs typeface="Times New Roman" pitchFamily="18" charset="0"/>
              </a:rPr>
              <a:t>所谓</a:t>
            </a:r>
            <a:r>
              <a:rPr lang="zh-CN" altLang="en-US" sz="2800" dirty="0">
                <a:latin typeface="Times New Roman" pitchFamily="18" charset="0"/>
                <a:cs typeface="Times New Roman" pitchFamily="18" charset="0"/>
              </a:rPr>
              <a:t>自由，就大抵包含在胡说八道之中。</a:t>
            </a:r>
          </a:p>
          <a:p>
            <a:endParaRPr lang="zh-CN" altLang="en-US"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22"/>
          <p:cNvSpPr txBox="1"/>
          <p:nvPr/>
        </p:nvSpPr>
        <p:spPr>
          <a:xfrm flipH="1">
            <a:off x="9267333" y="4240715"/>
            <a:ext cx="2420334" cy="1106008"/>
          </a:xfrm>
          <a:prstGeom prst="rect">
            <a:avLst/>
          </a:prstGeom>
          <a:noFill/>
          <a:ln w="9525">
            <a:noFill/>
            <a:miter/>
          </a:ln>
          <a:effectLst>
            <a:outerShdw sx="999" sy="999" algn="ctr" rotWithShape="0">
              <a:srgbClr val="000000"/>
            </a:outerShdw>
          </a:effectLst>
        </p:spPr>
        <p:txBody>
          <a:bodyPr wrap="square" anchor="t">
            <a:spAutoFit/>
          </a:bodyPr>
          <a:lstStyle/>
          <a:p>
            <a:pPr algn="just">
              <a:lnSpc>
                <a:spcPct val="120000"/>
              </a:lnSpc>
            </a:pPr>
            <a:r>
              <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单击此处添加本章节的简要内容。本模板精心设计，模板所有素材均可自由编辑替换</a:t>
            </a:r>
            <a:r>
              <a:rPr lang="zh-CN" altLang="en-US" sz="140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移动。</a:t>
            </a:r>
            <a:endPar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endParaRPr>
          </a:p>
        </p:txBody>
      </p:sp>
      <p:sp>
        <p:nvSpPr>
          <p:cNvPr id="8" name="文本框 22"/>
          <p:cNvSpPr txBox="1"/>
          <p:nvPr/>
        </p:nvSpPr>
        <p:spPr>
          <a:xfrm flipH="1">
            <a:off x="53022" y="39695"/>
            <a:ext cx="8702040" cy="757130"/>
          </a:xfrm>
          <a:prstGeom prst="rect">
            <a:avLst/>
          </a:prstGeom>
          <a:noFill/>
          <a:ln w="9525">
            <a:noFill/>
            <a:miter/>
          </a:ln>
          <a:effectLst>
            <a:outerShdw sx="999" sy="999" algn="ctr" rotWithShape="0">
              <a:srgbClr val="000000"/>
            </a:outerShdw>
          </a:effectLst>
        </p:spPr>
        <p:txBody>
          <a:bodyPr wrap="square" anchor="t">
            <a:spAutoFit/>
          </a:bodyPr>
          <a:lstStyle/>
          <a:p>
            <a:pPr lvl="0" algn="just">
              <a:lnSpc>
                <a:spcPct val="120000"/>
              </a:lnSpc>
            </a:pPr>
            <a:r>
              <a:rPr lang="en-US" altLang="zh-CN" sz="3600" b="1" dirty="0">
                <a:latin typeface="Times New Roman" pitchFamily="18" charset="0"/>
                <a:cs typeface="Times New Roman" pitchFamily="18" charset="0"/>
              </a:rPr>
              <a:t>The </a:t>
            </a:r>
            <a:r>
              <a:rPr lang="en-US" altLang="zh-CN" sz="3600" b="1" dirty="0" smtClean="0">
                <a:latin typeface="Times New Roman" pitchFamily="18" charset="0"/>
                <a:cs typeface="Times New Roman" pitchFamily="18" charset="0"/>
              </a:rPr>
              <a:t>Usage </a:t>
            </a:r>
            <a:r>
              <a:rPr lang="en-US" altLang="zh-CN" sz="3600" b="1" dirty="0">
                <a:latin typeface="Times New Roman" pitchFamily="18" charset="0"/>
                <a:cs typeface="Times New Roman" pitchFamily="18" charset="0"/>
              </a:rPr>
              <a:t>of </a:t>
            </a:r>
            <a:r>
              <a:rPr lang="en-US" altLang="zh-CN" sz="3600" b="1" dirty="0" smtClean="0">
                <a:latin typeface="Times New Roman" pitchFamily="18" charset="0"/>
                <a:cs typeface="Times New Roman" pitchFamily="18" charset="0"/>
              </a:rPr>
              <a:t>Amplification</a:t>
            </a:r>
            <a:endParaRPr lang="en-US" altLang="zh-CN" sz="3600" dirty="0">
              <a:latin typeface="Times New Roman" pitchFamily="18" charset="0"/>
              <a:cs typeface="Times New Roman" pitchFamily="18" charset="0"/>
            </a:endParaRPr>
          </a:p>
        </p:txBody>
      </p:sp>
      <p:sp>
        <p:nvSpPr>
          <p:cNvPr id="9" name="椭圆 8"/>
          <p:cNvSpPr/>
          <p:nvPr/>
        </p:nvSpPr>
        <p:spPr>
          <a:xfrm>
            <a:off x="685324" y="1294389"/>
            <a:ext cx="630832" cy="630832"/>
          </a:xfrm>
          <a:prstGeom prst="ellipse">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checked_158820"/>
          <p:cNvSpPr>
            <a:spLocks noChangeAspect="1"/>
          </p:cNvSpPr>
          <p:nvPr/>
        </p:nvSpPr>
        <p:spPr bwMode="auto">
          <a:xfrm>
            <a:off x="838756" y="1466519"/>
            <a:ext cx="323968" cy="286571"/>
          </a:xfrm>
          <a:custGeom>
            <a:avLst/>
            <a:gdLst>
              <a:gd name="T0" fmla="*/ 137 w 6556"/>
              <a:gd name="T1" fmla="*/ 2034 h 5808"/>
              <a:gd name="T2" fmla="*/ 23 w 6556"/>
              <a:gd name="T3" fmla="*/ 2558 h 5808"/>
              <a:gd name="T4" fmla="*/ 9 w 6556"/>
              <a:gd name="T5" fmla="*/ 2659 h 5808"/>
              <a:gd name="T6" fmla="*/ 4 w 6556"/>
              <a:gd name="T7" fmla="*/ 2814 h 5808"/>
              <a:gd name="T8" fmla="*/ 0 w 6556"/>
              <a:gd name="T9" fmla="*/ 2906 h 5808"/>
              <a:gd name="T10" fmla="*/ 0 w 6556"/>
              <a:gd name="T11" fmla="*/ 2926 h 5808"/>
              <a:gd name="T12" fmla="*/ 0 w 6556"/>
              <a:gd name="T13" fmla="*/ 2938 h 5808"/>
              <a:gd name="T14" fmla="*/ 0 w 6556"/>
              <a:gd name="T15" fmla="*/ 2948 h 5808"/>
              <a:gd name="T16" fmla="*/ 17 w 6556"/>
              <a:gd name="T17" fmla="*/ 3212 h 5808"/>
              <a:gd name="T18" fmla="*/ 60 w 6556"/>
              <a:gd name="T19" fmla="*/ 3474 h 5808"/>
              <a:gd name="T20" fmla="*/ 431 w 6556"/>
              <a:gd name="T21" fmla="*/ 4494 h 5808"/>
              <a:gd name="T22" fmla="*/ 1944 w 6556"/>
              <a:gd name="T23" fmla="*/ 5676 h 5808"/>
              <a:gd name="T24" fmla="*/ 2439 w 6556"/>
              <a:gd name="T25" fmla="*/ 5783 h 5808"/>
              <a:gd name="T26" fmla="*/ 2559 w 6556"/>
              <a:gd name="T27" fmla="*/ 5796 h 5808"/>
              <a:gd name="T28" fmla="*/ 2727 w 6556"/>
              <a:gd name="T29" fmla="*/ 5806 h 5808"/>
              <a:gd name="T30" fmla="*/ 2769 w 6556"/>
              <a:gd name="T31" fmla="*/ 5808 h 5808"/>
              <a:gd name="T32" fmla="*/ 2791 w 6556"/>
              <a:gd name="T33" fmla="*/ 5808 h 5808"/>
              <a:gd name="T34" fmla="*/ 2923 w 6556"/>
              <a:gd name="T35" fmla="*/ 5803 h 5808"/>
              <a:gd name="T36" fmla="*/ 5320 w 6556"/>
              <a:gd name="T37" fmla="*/ 4274 h 5808"/>
              <a:gd name="T38" fmla="*/ 5552 w 6556"/>
              <a:gd name="T39" fmla="*/ 3692 h 5808"/>
              <a:gd name="T40" fmla="*/ 5583 w 6556"/>
              <a:gd name="T41" fmla="*/ 3574 h 5808"/>
              <a:gd name="T42" fmla="*/ 5619 w 6556"/>
              <a:gd name="T43" fmla="*/ 3410 h 5808"/>
              <a:gd name="T44" fmla="*/ 5627 w 6556"/>
              <a:gd name="T45" fmla="*/ 3370 h 5808"/>
              <a:gd name="T46" fmla="*/ 5581 w 6556"/>
              <a:gd name="T47" fmla="*/ 2979 h 5808"/>
              <a:gd name="T48" fmla="*/ 5407 w 6556"/>
              <a:gd name="T49" fmla="*/ 3214 h 5808"/>
              <a:gd name="T50" fmla="*/ 4113 w 6556"/>
              <a:gd name="T51" fmla="*/ 4962 h 5808"/>
              <a:gd name="T52" fmla="*/ 2795 w 6556"/>
              <a:gd name="T53" fmla="*/ 5328 h 5808"/>
              <a:gd name="T54" fmla="*/ 2771 w 6556"/>
              <a:gd name="T55" fmla="*/ 5327 h 5808"/>
              <a:gd name="T56" fmla="*/ 2631 w 6556"/>
              <a:gd name="T57" fmla="*/ 5318 h 5808"/>
              <a:gd name="T58" fmla="*/ 2456 w 6556"/>
              <a:gd name="T59" fmla="*/ 5296 h 5808"/>
              <a:gd name="T60" fmla="*/ 2132 w 6556"/>
              <a:gd name="T61" fmla="*/ 5222 h 5808"/>
              <a:gd name="T62" fmla="*/ 1013 w 6556"/>
              <a:gd name="T63" fmla="*/ 4488 h 5808"/>
              <a:gd name="T64" fmla="*/ 457 w 6556"/>
              <a:gd name="T65" fmla="*/ 3274 h 5808"/>
              <a:gd name="T66" fmla="*/ 436 w 6556"/>
              <a:gd name="T67" fmla="*/ 3106 h 5808"/>
              <a:gd name="T68" fmla="*/ 428 w 6556"/>
              <a:gd name="T69" fmla="*/ 2978 h 5808"/>
              <a:gd name="T70" fmla="*/ 425 w 6556"/>
              <a:gd name="T71" fmla="*/ 2946 h 5808"/>
              <a:gd name="T72" fmla="*/ 425 w 6556"/>
              <a:gd name="T73" fmla="*/ 2938 h 5808"/>
              <a:gd name="T74" fmla="*/ 431 w 6556"/>
              <a:gd name="T75" fmla="*/ 2759 h 5808"/>
              <a:gd name="T76" fmla="*/ 445 w 6556"/>
              <a:gd name="T77" fmla="*/ 2587 h 5808"/>
              <a:gd name="T78" fmla="*/ 521 w 6556"/>
              <a:gd name="T79" fmla="*/ 2267 h 5808"/>
              <a:gd name="T80" fmla="*/ 609 w 6556"/>
              <a:gd name="T81" fmla="*/ 2031 h 5808"/>
              <a:gd name="T82" fmla="*/ 1295 w 6556"/>
              <a:gd name="T83" fmla="*/ 1128 h 5808"/>
              <a:gd name="T84" fmla="*/ 4248 w 6556"/>
              <a:gd name="T85" fmla="*/ 1062 h 5808"/>
              <a:gd name="T86" fmla="*/ 3981 w 6556"/>
              <a:gd name="T87" fmla="*/ 2251 h 5808"/>
              <a:gd name="T88" fmla="*/ 1979 w 6556"/>
              <a:gd name="T89" fmla="*/ 2359 h 5808"/>
              <a:gd name="T90" fmla="*/ 1779 w 6556"/>
              <a:gd name="T91" fmla="*/ 2498 h 5808"/>
              <a:gd name="T92" fmla="*/ 2704 w 6556"/>
              <a:gd name="T93" fmla="*/ 3763 h 5808"/>
              <a:gd name="T94" fmla="*/ 2996 w 6556"/>
              <a:gd name="T95" fmla="*/ 3763 h 5808"/>
              <a:gd name="T96" fmla="*/ 4847 w 6556"/>
              <a:gd name="T97" fmla="*/ 1988 h 5808"/>
              <a:gd name="T98" fmla="*/ 6460 w 6556"/>
              <a:gd name="T99" fmla="*/ 68 h 5808"/>
              <a:gd name="T100" fmla="*/ 5228 w 6556"/>
              <a:gd name="T101" fmla="*/ 940 h 5808"/>
              <a:gd name="T102" fmla="*/ 4859 w 6556"/>
              <a:gd name="T103" fmla="*/ 1186 h 5808"/>
              <a:gd name="T104" fmla="*/ 3295 w 6556"/>
              <a:gd name="T105" fmla="*/ 166 h 5808"/>
              <a:gd name="T106" fmla="*/ 2960 w 6556"/>
              <a:gd name="T107" fmla="*/ 123 h 5808"/>
              <a:gd name="T108" fmla="*/ 2796 w 6556"/>
              <a:gd name="T109" fmla="*/ 115 h 5808"/>
              <a:gd name="T110" fmla="*/ 2779 w 6556"/>
              <a:gd name="T111" fmla="*/ 115 h 5808"/>
              <a:gd name="T112" fmla="*/ 2716 w 6556"/>
              <a:gd name="T113" fmla="*/ 118 h 5808"/>
              <a:gd name="T114" fmla="*/ 2465 w 6556"/>
              <a:gd name="T115" fmla="*/ 131 h 5808"/>
              <a:gd name="T116" fmla="*/ 2217 w 6556"/>
              <a:gd name="T117" fmla="*/ 167 h 5808"/>
              <a:gd name="T118" fmla="*/ 1975 w 6556"/>
              <a:gd name="T119" fmla="*/ 228 h 5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56" h="5808">
                <a:moveTo>
                  <a:pt x="349" y="1546"/>
                </a:moveTo>
                <a:cubicBezTo>
                  <a:pt x="264" y="1702"/>
                  <a:pt x="192" y="1864"/>
                  <a:pt x="137" y="2034"/>
                </a:cubicBezTo>
                <a:cubicBezTo>
                  <a:pt x="104" y="2116"/>
                  <a:pt x="91" y="2204"/>
                  <a:pt x="68" y="2290"/>
                </a:cubicBezTo>
                <a:cubicBezTo>
                  <a:pt x="44" y="2374"/>
                  <a:pt x="36" y="2467"/>
                  <a:pt x="23" y="2558"/>
                </a:cubicBezTo>
                <a:lnTo>
                  <a:pt x="13" y="2626"/>
                </a:lnTo>
                <a:lnTo>
                  <a:pt x="9" y="2659"/>
                </a:lnTo>
                <a:lnTo>
                  <a:pt x="8" y="2690"/>
                </a:lnTo>
                <a:lnTo>
                  <a:pt x="4" y="2814"/>
                </a:lnTo>
                <a:lnTo>
                  <a:pt x="1" y="2875"/>
                </a:lnTo>
                <a:lnTo>
                  <a:pt x="0" y="2906"/>
                </a:lnTo>
                <a:lnTo>
                  <a:pt x="0" y="2922"/>
                </a:lnTo>
                <a:lnTo>
                  <a:pt x="0" y="2926"/>
                </a:lnTo>
                <a:lnTo>
                  <a:pt x="0" y="2936"/>
                </a:lnTo>
                <a:lnTo>
                  <a:pt x="0" y="2938"/>
                </a:lnTo>
                <a:lnTo>
                  <a:pt x="0" y="2940"/>
                </a:lnTo>
                <a:lnTo>
                  <a:pt x="0" y="2948"/>
                </a:lnTo>
                <a:lnTo>
                  <a:pt x="8" y="3080"/>
                </a:lnTo>
                <a:lnTo>
                  <a:pt x="17" y="3212"/>
                </a:lnTo>
                <a:cubicBezTo>
                  <a:pt x="23" y="3256"/>
                  <a:pt x="31" y="3299"/>
                  <a:pt x="39" y="3343"/>
                </a:cubicBezTo>
                <a:lnTo>
                  <a:pt x="60" y="3474"/>
                </a:lnTo>
                <a:cubicBezTo>
                  <a:pt x="67" y="3518"/>
                  <a:pt x="81" y="3559"/>
                  <a:pt x="92" y="3602"/>
                </a:cubicBezTo>
                <a:cubicBezTo>
                  <a:pt x="149" y="3912"/>
                  <a:pt x="260" y="4219"/>
                  <a:pt x="431" y="4494"/>
                </a:cubicBezTo>
                <a:cubicBezTo>
                  <a:pt x="600" y="4768"/>
                  <a:pt x="820" y="5015"/>
                  <a:pt x="1077" y="5216"/>
                </a:cubicBezTo>
                <a:cubicBezTo>
                  <a:pt x="1335" y="5418"/>
                  <a:pt x="1629" y="5575"/>
                  <a:pt x="1944" y="5676"/>
                </a:cubicBezTo>
                <a:lnTo>
                  <a:pt x="2184" y="5740"/>
                </a:lnTo>
                <a:cubicBezTo>
                  <a:pt x="2265" y="5759"/>
                  <a:pt x="2353" y="5770"/>
                  <a:pt x="2439" y="5783"/>
                </a:cubicBezTo>
                <a:lnTo>
                  <a:pt x="2503" y="5792"/>
                </a:lnTo>
                <a:lnTo>
                  <a:pt x="2559" y="5796"/>
                </a:lnTo>
                <a:lnTo>
                  <a:pt x="2671" y="5803"/>
                </a:lnTo>
                <a:lnTo>
                  <a:pt x="2727" y="5806"/>
                </a:lnTo>
                <a:lnTo>
                  <a:pt x="2755" y="5807"/>
                </a:lnTo>
                <a:lnTo>
                  <a:pt x="2769" y="5808"/>
                </a:lnTo>
                <a:lnTo>
                  <a:pt x="2787" y="5808"/>
                </a:lnTo>
                <a:lnTo>
                  <a:pt x="2791" y="5808"/>
                </a:lnTo>
                <a:lnTo>
                  <a:pt x="2799" y="5808"/>
                </a:lnTo>
                <a:lnTo>
                  <a:pt x="2923" y="5803"/>
                </a:lnTo>
                <a:cubicBezTo>
                  <a:pt x="3584" y="5775"/>
                  <a:pt x="4232" y="5502"/>
                  <a:pt x="4717" y="5054"/>
                </a:cubicBezTo>
                <a:cubicBezTo>
                  <a:pt x="4961" y="4831"/>
                  <a:pt x="5165" y="4566"/>
                  <a:pt x="5320" y="4274"/>
                </a:cubicBezTo>
                <a:cubicBezTo>
                  <a:pt x="5399" y="4127"/>
                  <a:pt x="5461" y="3978"/>
                  <a:pt x="5515" y="3816"/>
                </a:cubicBezTo>
                <a:lnTo>
                  <a:pt x="5552" y="3692"/>
                </a:lnTo>
                <a:lnTo>
                  <a:pt x="5571" y="3630"/>
                </a:lnTo>
                <a:cubicBezTo>
                  <a:pt x="5576" y="3610"/>
                  <a:pt x="5579" y="3592"/>
                  <a:pt x="5583" y="3574"/>
                </a:cubicBezTo>
                <a:lnTo>
                  <a:pt x="5607" y="3464"/>
                </a:lnTo>
                <a:lnTo>
                  <a:pt x="5619" y="3410"/>
                </a:lnTo>
                <a:lnTo>
                  <a:pt x="5621" y="3396"/>
                </a:lnTo>
                <a:lnTo>
                  <a:pt x="5627" y="3370"/>
                </a:lnTo>
                <a:lnTo>
                  <a:pt x="5632" y="3339"/>
                </a:lnTo>
                <a:cubicBezTo>
                  <a:pt x="5652" y="3222"/>
                  <a:pt x="5615" y="3035"/>
                  <a:pt x="5581" y="2979"/>
                </a:cubicBezTo>
                <a:cubicBezTo>
                  <a:pt x="5549" y="2924"/>
                  <a:pt x="5519" y="2934"/>
                  <a:pt x="5492" y="2980"/>
                </a:cubicBezTo>
                <a:cubicBezTo>
                  <a:pt x="5464" y="3028"/>
                  <a:pt x="5437" y="3114"/>
                  <a:pt x="5407" y="3214"/>
                </a:cubicBezTo>
                <a:cubicBezTo>
                  <a:pt x="5297" y="3542"/>
                  <a:pt x="5153" y="3879"/>
                  <a:pt x="4935" y="4182"/>
                </a:cubicBezTo>
                <a:cubicBezTo>
                  <a:pt x="4717" y="4484"/>
                  <a:pt x="4441" y="4760"/>
                  <a:pt x="4113" y="4962"/>
                </a:cubicBezTo>
                <a:cubicBezTo>
                  <a:pt x="3724" y="5212"/>
                  <a:pt x="3263" y="5332"/>
                  <a:pt x="2805" y="5328"/>
                </a:cubicBezTo>
                <a:lnTo>
                  <a:pt x="2795" y="5328"/>
                </a:lnTo>
                <a:lnTo>
                  <a:pt x="2791" y="5328"/>
                </a:lnTo>
                <a:lnTo>
                  <a:pt x="2771" y="5327"/>
                </a:lnTo>
                <a:lnTo>
                  <a:pt x="2724" y="5324"/>
                </a:lnTo>
                <a:lnTo>
                  <a:pt x="2631" y="5318"/>
                </a:lnTo>
                <a:lnTo>
                  <a:pt x="2537" y="5311"/>
                </a:lnTo>
                <a:cubicBezTo>
                  <a:pt x="2508" y="5307"/>
                  <a:pt x="2483" y="5302"/>
                  <a:pt x="2456" y="5296"/>
                </a:cubicBezTo>
                <a:cubicBezTo>
                  <a:pt x="2403" y="5286"/>
                  <a:pt x="2349" y="5278"/>
                  <a:pt x="2296" y="5267"/>
                </a:cubicBezTo>
                <a:lnTo>
                  <a:pt x="2132" y="5222"/>
                </a:lnTo>
                <a:cubicBezTo>
                  <a:pt x="1917" y="5151"/>
                  <a:pt x="1707" y="5063"/>
                  <a:pt x="1520" y="4934"/>
                </a:cubicBezTo>
                <a:cubicBezTo>
                  <a:pt x="1333" y="4807"/>
                  <a:pt x="1157" y="4663"/>
                  <a:pt x="1013" y="4488"/>
                </a:cubicBezTo>
                <a:cubicBezTo>
                  <a:pt x="869" y="4316"/>
                  <a:pt x="739" y="4130"/>
                  <a:pt x="649" y="3922"/>
                </a:cubicBezTo>
                <a:cubicBezTo>
                  <a:pt x="559" y="3714"/>
                  <a:pt x="487" y="3498"/>
                  <a:pt x="457" y="3274"/>
                </a:cubicBezTo>
                <a:lnTo>
                  <a:pt x="443" y="3190"/>
                </a:lnTo>
                <a:cubicBezTo>
                  <a:pt x="439" y="3162"/>
                  <a:pt x="439" y="3134"/>
                  <a:pt x="436" y="3106"/>
                </a:cubicBezTo>
                <a:lnTo>
                  <a:pt x="431" y="3020"/>
                </a:lnTo>
                <a:lnTo>
                  <a:pt x="428" y="2978"/>
                </a:lnTo>
                <a:lnTo>
                  <a:pt x="427" y="2956"/>
                </a:lnTo>
                <a:lnTo>
                  <a:pt x="425" y="2946"/>
                </a:lnTo>
                <a:lnTo>
                  <a:pt x="425" y="2940"/>
                </a:lnTo>
                <a:lnTo>
                  <a:pt x="425" y="2938"/>
                </a:lnTo>
                <a:lnTo>
                  <a:pt x="425" y="2936"/>
                </a:lnTo>
                <a:lnTo>
                  <a:pt x="431" y="2759"/>
                </a:lnTo>
                <a:cubicBezTo>
                  <a:pt x="432" y="2728"/>
                  <a:pt x="431" y="2694"/>
                  <a:pt x="435" y="2667"/>
                </a:cubicBezTo>
                <a:lnTo>
                  <a:pt x="445" y="2587"/>
                </a:lnTo>
                <a:cubicBezTo>
                  <a:pt x="456" y="2534"/>
                  <a:pt x="460" y="2483"/>
                  <a:pt x="476" y="2428"/>
                </a:cubicBezTo>
                <a:lnTo>
                  <a:pt x="521" y="2267"/>
                </a:lnTo>
                <a:cubicBezTo>
                  <a:pt x="535" y="2212"/>
                  <a:pt x="561" y="2162"/>
                  <a:pt x="579" y="2110"/>
                </a:cubicBezTo>
                <a:lnTo>
                  <a:pt x="609" y="2031"/>
                </a:lnTo>
                <a:cubicBezTo>
                  <a:pt x="620" y="2004"/>
                  <a:pt x="635" y="1980"/>
                  <a:pt x="645" y="1955"/>
                </a:cubicBezTo>
                <a:cubicBezTo>
                  <a:pt x="799" y="1636"/>
                  <a:pt x="1023" y="1352"/>
                  <a:pt x="1295" y="1128"/>
                </a:cubicBezTo>
                <a:cubicBezTo>
                  <a:pt x="1571" y="908"/>
                  <a:pt x="1892" y="750"/>
                  <a:pt x="2233" y="666"/>
                </a:cubicBezTo>
                <a:cubicBezTo>
                  <a:pt x="2917" y="494"/>
                  <a:pt x="3671" y="640"/>
                  <a:pt x="4248" y="1062"/>
                </a:cubicBezTo>
                <a:cubicBezTo>
                  <a:pt x="4456" y="1210"/>
                  <a:pt x="4625" y="1370"/>
                  <a:pt x="4744" y="1443"/>
                </a:cubicBezTo>
                <a:cubicBezTo>
                  <a:pt x="4489" y="1711"/>
                  <a:pt x="4236" y="1983"/>
                  <a:pt x="3981" y="2251"/>
                </a:cubicBezTo>
                <a:cubicBezTo>
                  <a:pt x="3580" y="2551"/>
                  <a:pt x="3211" y="2891"/>
                  <a:pt x="2851" y="3244"/>
                </a:cubicBezTo>
                <a:cubicBezTo>
                  <a:pt x="2557" y="2952"/>
                  <a:pt x="2261" y="2662"/>
                  <a:pt x="1979" y="2359"/>
                </a:cubicBezTo>
                <a:cubicBezTo>
                  <a:pt x="1945" y="2323"/>
                  <a:pt x="1859" y="2302"/>
                  <a:pt x="1819" y="2308"/>
                </a:cubicBezTo>
                <a:cubicBezTo>
                  <a:pt x="1739" y="2320"/>
                  <a:pt x="1744" y="2403"/>
                  <a:pt x="1779" y="2498"/>
                </a:cubicBezTo>
                <a:cubicBezTo>
                  <a:pt x="1896" y="2811"/>
                  <a:pt x="2113" y="3116"/>
                  <a:pt x="2368" y="3394"/>
                </a:cubicBezTo>
                <a:lnTo>
                  <a:pt x="2704" y="3763"/>
                </a:lnTo>
                <a:cubicBezTo>
                  <a:pt x="2777" y="3844"/>
                  <a:pt x="2903" y="3850"/>
                  <a:pt x="2983" y="3776"/>
                </a:cubicBezTo>
                <a:lnTo>
                  <a:pt x="2996" y="3763"/>
                </a:lnTo>
                <a:cubicBezTo>
                  <a:pt x="3545" y="3266"/>
                  <a:pt x="4093" y="2767"/>
                  <a:pt x="4596" y="2216"/>
                </a:cubicBezTo>
                <a:lnTo>
                  <a:pt x="4847" y="1988"/>
                </a:lnTo>
                <a:cubicBezTo>
                  <a:pt x="5369" y="1500"/>
                  <a:pt x="5881" y="1000"/>
                  <a:pt x="6348" y="459"/>
                </a:cubicBezTo>
                <a:cubicBezTo>
                  <a:pt x="6480" y="306"/>
                  <a:pt x="6556" y="143"/>
                  <a:pt x="6460" y="68"/>
                </a:cubicBezTo>
                <a:cubicBezTo>
                  <a:pt x="6372" y="0"/>
                  <a:pt x="6213" y="43"/>
                  <a:pt x="6057" y="180"/>
                </a:cubicBezTo>
                <a:cubicBezTo>
                  <a:pt x="5776" y="427"/>
                  <a:pt x="5492" y="675"/>
                  <a:pt x="5228" y="940"/>
                </a:cubicBezTo>
                <a:cubicBezTo>
                  <a:pt x="5117" y="1052"/>
                  <a:pt x="5008" y="1166"/>
                  <a:pt x="4899" y="1279"/>
                </a:cubicBezTo>
                <a:cubicBezTo>
                  <a:pt x="4889" y="1250"/>
                  <a:pt x="4876" y="1219"/>
                  <a:pt x="4859" y="1186"/>
                </a:cubicBezTo>
                <a:cubicBezTo>
                  <a:pt x="4793" y="1052"/>
                  <a:pt x="4668" y="884"/>
                  <a:pt x="4479" y="730"/>
                </a:cubicBezTo>
                <a:cubicBezTo>
                  <a:pt x="4140" y="454"/>
                  <a:pt x="3731" y="255"/>
                  <a:pt x="3295" y="166"/>
                </a:cubicBezTo>
                <a:lnTo>
                  <a:pt x="3132" y="142"/>
                </a:lnTo>
                <a:lnTo>
                  <a:pt x="2960" y="123"/>
                </a:lnTo>
                <a:lnTo>
                  <a:pt x="2805" y="115"/>
                </a:lnTo>
                <a:lnTo>
                  <a:pt x="2796" y="115"/>
                </a:lnTo>
                <a:lnTo>
                  <a:pt x="2791" y="115"/>
                </a:lnTo>
                <a:lnTo>
                  <a:pt x="2779" y="115"/>
                </a:lnTo>
                <a:lnTo>
                  <a:pt x="2757" y="116"/>
                </a:lnTo>
                <a:lnTo>
                  <a:pt x="2716" y="118"/>
                </a:lnTo>
                <a:lnTo>
                  <a:pt x="2632" y="120"/>
                </a:lnTo>
                <a:cubicBezTo>
                  <a:pt x="2576" y="124"/>
                  <a:pt x="2520" y="122"/>
                  <a:pt x="2465" y="131"/>
                </a:cubicBezTo>
                <a:lnTo>
                  <a:pt x="2300" y="155"/>
                </a:lnTo>
                <a:lnTo>
                  <a:pt x="2217" y="167"/>
                </a:lnTo>
                <a:lnTo>
                  <a:pt x="2136" y="187"/>
                </a:lnTo>
                <a:lnTo>
                  <a:pt x="1975" y="228"/>
                </a:lnTo>
                <a:cubicBezTo>
                  <a:pt x="1287" y="436"/>
                  <a:pt x="692" y="922"/>
                  <a:pt x="349" y="1546"/>
                </a:cubicBezTo>
                <a:close/>
              </a:path>
            </a:pathLst>
          </a:custGeom>
          <a:solidFill>
            <a:schemeClr val="bg1"/>
          </a:solidFill>
          <a:ln>
            <a:noFill/>
          </a:ln>
        </p:spPr>
      </p:sp>
      <p:sp>
        <p:nvSpPr>
          <p:cNvPr id="13" name="checked_158820"/>
          <p:cNvSpPr>
            <a:spLocks noChangeAspect="1"/>
          </p:cNvSpPr>
          <p:nvPr/>
        </p:nvSpPr>
        <p:spPr bwMode="auto">
          <a:xfrm>
            <a:off x="879326" y="3315908"/>
            <a:ext cx="323968" cy="303455"/>
          </a:xfrm>
          <a:custGeom>
            <a:avLst/>
            <a:gdLst>
              <a:gd name="T0" fmla="*/ 4791 w 8427"/>
              <a:gd name="T1" fmla="*/ 0 h 7905"/>
              <a:gd name="T2" fmla="*/ 1815 w 8427"/>
              <a:gd name="T3" fmla="*/ 1550 h 7905"/>
              <a:gd name="T4" fmla="*/ 2213 w 8427"/>
              <a:gd name="T5" fmla="*/ 1918 h 7905"/>
              <a:gd name="T6" fmla="*/ 4418 w 8427"/>
              <a:gd name="T7" fmla="*/ 557 h 7905"/>
              <a:gd name="T8" fmla="*/ 4791 w 8427"/>
              <a:gd name="T9" fmla="*/ 1189 h 7905"/>
              <a:gd name="T10" fmla="*/ 5164 w 8427"/>
              <a:gd name="T11" fmla="*/ 557 h 7905"/>
              <a:gd name="T12" fmla="*/ 7870 w 8427"/>
              <a:gd name="T13" fmla="*/ 3263 h 7905"/>
              <a:gd name="T14" fmla="*/ 7238 w 8427"/>
              <a:gd name="T15" fmla="*/ 3636 h 7905"/>
              <a:gd name="T16" fmla="*/ 7870 w 8427"/>
              <a:gd name="T17" fmla="*/ 4009 h 7905"/>
              <a:gd name="T18" fmla="*/ 6448 w 8427"/>
              <a:gd name="T19" fmla="*/ 6254 h 7905"/>
              <a:gd name="T20" fmla="*/ 6529 w 8427"/>
              <a:gd name="T21" fmla="*/ 6597 h 7905"/>
              <a:gd name="T22" fmla="*/ 6506 w 8427"/>
              <a:gd name="T23" fmla="*/ 6841 h 7905"/>
              <a:gd name="T24" fmla="*/ 8427 w 8427"/>
              <a:gd name="T25" fmla="*/ 3636 h 7905"/>
              <a:gd name="T26" fmla="*/ 4791 w 8427"/>
              <a:gd name="T27" fmla="*/ 0 h 7905"/>
              <a:gd name="T28" fmla="*/ 5719 w 8427"/>
              <a:gd name="T29" fmla="*/ 5988 h 7905"/>
              <a:gd name="T30" fmla="*/ 4266 w 8427"/>
              <a:gd name="T31" fmla="*/ 6026 h 7905"/>
              <a:gd name="T32" fmla="*/ 2748 w 8427"/>
              <a:gd name="T33" fmla="*/ 5157 h 7905"/>
              <a:gd name="T34" fmla="*/ 1879 w 8427"/>
              <a:gd name="T35" fmla="*/ 3639 h 7905"/>
              <a:gd name="T36" fmla="*/ 1917 w 8427"/>
              <a:gd name="T37" fmla="*/ 2186 h 7905"/>
              <a:gd name="T38" fmla="*/ 426 w 8427"/>
              <a:gd name="T39" fmla="*/ 2360 h 7905"/>
              <a:gd name="T40" fmla="*/ 1969 w 8427"/>
              <a:gd name="T41" fmla="*/ 5936 h 7905"/>
              <a:gd name="T42" fmla="*/ 5545 w 8427"/>
              <a:gd name="T43" fmla="*/ 7480 h 7905"/>
              <a:gd name="T44" fmla="*/ 5719 w 8427"/>
              <a:gd name="T45" fmla="*/ 5988 h 7905"/>
              <a:gd name="T46" fmla="*/ 3166 w 8427"/>
              <a:gd name="T47" fmla="*/ 4205 h 7905"/>
              <a:gd name="T48" fmla="*/ 4038 w 8427"/>
              <a:gd name="T49" fmla="*/ 3037 h 7905"/>
              <a:gd name="T50" fmla="*/ 3821 w 8427"/>
              <a:gd name="T51" fmla="*/ 2836 h 7905"/>
              <a:gd name="T52" fmla="*/ 3522 w 8427"/>
              <a:gd name="T53" fmla="*/ 3051 h 7905"/>
              <a:gd name="T54" fmla="*/ 3155 w 8427"/>
              <a:gd name="T55" fmla="*/ 2805 h 7905"/>
              <a:gd name="T56" fmla="*/ 3866 w 8427"/>
              <a:gd name="T57" fmla="*/ 2370 h 7905"/>
              <a:gd name="T58" fmla="*/ 4555 w 8427"/>
              <a:gd name="T59" fmla="*/ 2989 h 7905"/>
              <a:gd name="T60" fmla="*/ 3728 w 8427"/>
              <a:gd name="T61" fmla="*/ 3999 h 7905"/>
              <a:gd name="T62" fmla="*/ 4586 w 8427"/>
              <a:gd name="T63" fmla="*/ 3999 h 7905"/>
              <a:gd name="T64" fmla="*/ 4586 w 8427"/>
              <a:gd name="T65" fmla="*/ 4422 h 7905"/>
              <a:gd name="T66" fmla="*/ 3189 w 8427"/>
              <a:gd name="T67" fmla="*/ 4422 h 7905"/>
              <a:gd name="T68" fmla="*/ 3166 w 8427"/>
              <a:gd name="T69" fmla="*/ 4205 h 7905"/>
              <a:gd name="T70" fmla="*/ 4792 w 8427"/>
              <a:gd name="T71" fmla="*/ 3635 h 7905"/>
              <a:gd name="T72" fmla="*/ 5571 w 8427"/>
              <a:gd name="T73" fmla="*/ 2404 h 7905"/>
              <a:gd name="T74" fmla="*/ 6175 w 8427"/>
              <a:gd name="T75" fmla="*/ 2404 h 7905"/>
              <a:gd name="T76" fmla="*/ 6175 w 8427"/>
              <a:gd name="T77" fmla="*/ 3525 h 7905"/>
              <a:gd name="T78" fmla="*/ 6415 w 8427"/>
              <a:gd name="T79" fmla="*/ 3525 h 7905"/>
              <a:gd name="T80" fmla="*/ 6415 w 8427"/>
              <a:gd name="T81" fmla="*/ 3934 h 7905"/>
              <a:gd name="T82" fmla="*/ 6175 w 8427"/>
              <a:gd name="T83" fmla="*/ 3934 h 7905"/>
              <a:gd name="T84" fmla="*/ 6175 w 8427"/>
              <a:gd name="T85" fmla="*/ 4422 h 7905"/>
              <a:gd name="T86" fmla="*/ 5687 w 8427"/>
              <a:gd name="T87" fmla="*/ 4422 h 7905"/>
              <a:gd name="T88" fmla="*/ 5687 w 8427"/>
              <a:gd name="T89" fmla="*/ 3934 h 7905"/>
              <a:gd name="T90" fmla="*/ 4792 w 8427"/>
              <a:gd name="T91" fmla="*/ 3934 h 7905"/>
              <a:gd name="T92" fmla="*/ 4792 w 8427"/>
              <a:gd name="T93" fmla="*/ 3635 h 7905"/>
              <a:gd name="T94" fmla="*/ 4792 w 8427"/>
              <a:gd name="T95" fmla="*/ 3635 h 7905"/>
              <a:gd name="T96" fmla="*/ 5687 w 8427"/>
              <a:gd name="T97" fmla="*/ 3525 h 7905"/>
              <a:gd name="T98" fmla="*/ 5687 w 8427"/>
              <a:gd name="T99" fmla="*/ 3073 h 7905"/>
              <a:gd name="T100" fmla="*/ 5704 w 8427"/>
              <a:gd name="T101" fmla="*/ 2847 h 7905"/>
              <a:gd name="T102" fmla="*/ 5698 w 8427"/>
              <a:gd name="T103" fmla="*/ 2847 h 7905"/>
              <a:gd name="T104" fmla="*/ 5599 w 8427"/>
              <a:gd name="T105" fmla="*/ 3056 h 7905"/>
              <a:gd name="T106" fmla="*/ 5295 w 8427"/>
              <a:gd name="T107" fmla="*/ 3519 h 7905"/>
              <a:gd name="T108" fmla="*/ 5295 w 8427"/>
              <a:gd name="T109" fmla="*/ 3525 h 7905"/>
              <a:gd name="T110" fmla="*/ 5687 w 8427"/>
              <a:gd name="T111" fmla="*/ 3525 h 7905"/>
              <a:gd name="T112" fmla="*/ 5687 w 8427"/>
              <a:gd name="T113" fmla="*/ 3525 h 7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427" h="7905">
                <a:moveTo>
                  <a:pt x="4791" y="0"/>
                </a:moveTo>
                <a:cubicBezTo>
                  <a:pt x="3562" y="0"/>
                  <a:pt x="2474" y="614"/>
                  <a:pt x="1815" y="1550"/>
                </a:cubicBezTo>
                <a:cubicBezTo>
                  <a:pt x="1952" y="1639"/>
                  <a:pt x="2085" y="1761"/>
                  <a:pt x="2213" y="1918"/>
                </a:cubicBezTo>
                <a:cubicBezTo>
                  <a:pt x="2704" y="1183"/>
                  <a:pt x="3499" y="668"/>
                  <a:pt x="4418" y="557"/>
                </a:cubicBezTo>
                <a:lnTo>
                  <a:pt x="4791" y="1189"/>
                </a:lnTo>
                <a:lnTo>
                  <a:pt x="5164" y="557"/>
                </a:lnTo>
                <a:cubicBezTo>
                  <a:pt x="6577" y="727"/>
                  <a:pt x="7700" y="1850"/>
                  <a:pt x="7870" y="3263"/>
                </a:cubicBezTo>
                <a:lnTo>
                  <a:pt x="7238" y="3636"/>
                </a:lnTo>
                <a:lnTo>
                  <a:pt x="7870" y="4009"/>
                </a:lnTo>
                <a:cubicBezTo>
                  <a:pt x="7756" y="4954"/>
                  <a:pt x="7215" y="5767"/>
                  <a:pt x="6448" y="6254"/>
                </a:cubicBezTo>
                <a:cubicBezTo>
                  <a:pt x="6497" y="6366"/>
                  <a:pt x="6524" y="6480"/>
                  <a:pt x="6529" y="6597"/>
                </a:cubicBezTo>
                <a:cubicBezTo>
                  <a:pt x="6533" y="6683"/>
                  <a:pt x="6524" y="6764"/>
                  <a:pt x="6506" y="6841"/>
                </a:cubicBezTo>
                <a:cubicBezTo>
                  <a:pt x="7648" y="6227"/>
                  <a:pt x="8427" y="5021"/>
                  <a:pt x="8427" y="3636"/>
                </a:cubicBezTo>
                <a:cubicBezTo>
                  <a:pt x="8427" y="1631"/>
                  <a:pt x="6796" y="0"/>
                  <a:pt x="4791" y="0"/>
                </a:cubicBezTo>
                <a:close/>
                <a:moveTo>
                  <a:pt x="5719" y="5988"/>
                </a:moveTo>
                <a:cubicBezTo>
                  <a:pt x="4881" y="5315"/>
                  <a:pt x="4646" y="5646"/>
                  <a:pt x="4266" y="6026"/>
                </a:cubicBezTo>
                <a:cubicBezTo>
                  <a:pt x="4000" y="6292"/>
                  <a:pt x="3328" y="5737"/>
                  <a:pt x="2748" y="5157"/>
                </a:cubicBezTo>
                <a:cubicBezTo>
                  <a:pt x="2168" y="4576"/>
                  <a:pt x="1614" y="3905"/>
                  <a:pt x="1879" y="3639"/>
                </a:cubicBezTo>
                <a:cubicBezTo>
                  <a:pt x="2259" y="3259"/>
                  <a:pt x="2590" y="3024"/>
                  <a:pt x="1917" y="2186"/>
                </a:cubicBezTo>
                <a:cubicBezTo>
                  <a:pt x="1243" y="1348"/>
                  <a:pt x="794" y="1992"/>
                  <a:pt x="426" y="2360"/>
                </a:cubicBezTo>
                <a:cubicBezTo>
                  <a:pt x="0" y="2785"/>
                  <a:pt x="403" y="4370"/>
                  <a:pt x="1969" y="5936"/>
                </a:cubicBezTo>
                <a:cubicBezTo>
                  <a:pt x="3535" y="7502"/>
                  <a:pt x="5120" y="7905"/>
                  <a:pt x="5545" y="7480"/>
                </a:cubicBezTo>
                <a:cubicBezTo>
                  <a:pt x="5913" y="7111"/>
                  <a:pt x="6557" y="6662"/>
                  <a:pt x="5719" y="5988"/>
                </a:cubicBezTo>
                <a:close/>
                <a:moveTo>
                  <a:pt x="3166" y="4205"/>
                </a:moveTo>
                <a:cubicBezTo>
                  <a:pt x="3166" y="3460"/>
                  <a:pt x="4038" y="3327"/>
                  <a:pt x="4038" y="3037"/>
                </a:cubicBezTo>
                <a:cubicBezTo>
                  <a:pt x="4038" y="2895"/>
                  <a:pt x="3925" y="2836"/>
                  <a:pt x="3821" y="2836"/>
                </a:cubicBezTo>
                <a:cubicBezTo>
                  <a:pt x="3629" y="2836"/>
                  <a:pt x="3522" y="3051"/>
                  <a:pt x="3522" y="3051"/>
                </a:cubicBezTo>
                <a:lnTo>
                  <a:pt x="3155" y="2805"/>
                </a:lnTo>
                <a:cubicBezTo>
                  <a:pt x="3155" y="2805"/>
                  <a:pt x="3341" y="2370"/>
                  <a:pt x="3866" y="2370"/>
                </a:cubicBezTo>
                <a:cubicBezTo>
                  <a:pt x="4196" y="2370"/>
                  <a:pt x="4555" y="2560"/>
                  <a:pt x="4555" y="2989"/>
                </a:cubicBezTo>
                <a:cubicBezTo>
                  <a:pt x="4555" y="3618"/>
                  <a:pt x="3742" y="3739"/>
                  <a:pt x="3728" y="3999"/>
                </a:cubicBezTo>
                <a:lnTo>
                  <a:pt x="4586" y="3999"/>
                </a:lnTo>
                <a:lnTo>
                  <a:pt x="4586" y="4422"/>
                </a:lnTo>
                <a:lnTo>
                  <a:pt x="3189" y="4422"/>
                </a:lnTo>
                <a:cubicBezTo>
                  <a:pt x="3174" y="4343"/>
                  <a:pt x="3166" y="4273"/>
                  <a:pt x="3166" y="4205"/>
                </a:cubicBezTo>
                <a:close/>
                <a:moveTo>
                  <a:pt x="4792" y="3635"/>
                </a:moveTo>
                <a:lnTo>
                  <a:pt x="5571" y="2404"/>
                </a:lnTo>
                <a:lnTo>
                  <a:pt x="6175" y="2404"/>
                </a:lnTo>
                <a:lnTo>
                  <a:pt x="6175" y="3525"/>
                </a:lnTo>
                <a:lnTo>
                  <a:pt x="6415" y="3525"/>
                </a:lnTo>
                <a:lnTo>
                  <a:pt x="6415" y="3934"/>
                </a:lnTo>
                <a:lnTo>
                  <a:pt x="6175" y="3934"/>
                </a:lnTo>
                <a:lnTo>
                  <a:pt x="6175" y="4422"/>
                </a:lnTo>
                <a:lnTo>
                  <a:pt x="5687" y="4422"/>
                </a:lnTo>
                <a:lnTo>
                  <a:pt x="5687" y="3934"/>
                </a:lnTo>
                <a:lnTo>
                  <a:pt x="4792" y="3934"/>
                </a:lnTo>
                <a:lnTo>
                  <a:pt x="4792" y="3635"/>
                </a:lnTo>
                <a:lnTo>
                  <a:pt x="4792" y="3635"/>
                </a:lnTo>
                <a:close/>
                <a:moveTo>
                  <a:pt x="5687" y="3525"/>
                </a:moveTo>
                <a:lnTo>
                  <a:pt x="5687" y="3073"/>
                </a:lnTo>
                <a:cubicBezTo>
                  <a:pt x="5687" y="2963"/>
                  <a:pt x="5704" y="2847"/>
                  <a:pt x="5704" y="2847"/>
                </a:cubicBezTo>
                <a:lnTo>
                  <a:pt x="5698" y="2847"/>
                </a:lnTo>
                <a:cubicBezTo>
                  <a:pt x="5698" y="2847"/>
                  <a:pt x="5656" y="2972"/>
                  <a:pt x="5599" y="3056"/>
                </a:cubicBezTo>
                <a:lnTo>
                  <a:pt x="5295" y="3519"/>
                </a:lnTo>
                <a:lnTo>
                  <a:pt x="5295" y="3525"/>
                </a:lnTo>
                <a:lnTo>
                  <a:pt x="5687" y="3525"/>
                </a:lnTo>
                <a:lnTo>
                  <a:pt x="5687" y="3525"/>
                </a:lnTo>
                <a:close/>
              </a:path>
            </a:pathLst>
          </a:custGeom>
          <a:solidFill>
            <a:schemeClr val="bg1"/>
          </a:solidFill>
          <a:ln>
            <a:noFill/>
          </a:ln>
        </p:spPr>
        <p:txBody>
          <a:bodyPr/>
          <a:lstStyle/>
          <a:p>
            <a:endParaRPr lang="zh-CN" altLang="en-US"/>
          </a:p>
        </p:txBody>
      </p:sp>
      <p:sp>
        <p:nvSpPr>
          <p:cNvPr id="16" name="checked_158820"/>
          <p:cNvSpPr>
            <a:spLocks noChangeAspect="1"/>
          </p:cNvSpPr>
          <p:nvPr/>
        </p:nvSpPr>
        <p:spPr bwMode="auto">
          <a:xfrm>
            <a:off x="879326" y="4441225"/>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28" name="checked_158820"/>
          <p:cNvSpPr>
            <a:spLocks noChangeAspect="1"/>
          </p:cNvSpPr>
          <p:nvPr/>
        </p:nvSpPr>
        <p:spPr bwMode="auto">
          <a:xfrm>
            <a:off x="879326" y="5545338"/>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3" name="矩形 2"/>
          <p:cNvSpPr/>
          <p:nvPr/>
        </p:nvSpPr>
        <p:spPr>
          <a:xfrm>
            <a:off x="1555101" y="1186556"/>
            <a:ext cx="10132566" cy="3970318"/>
          </a:xfrm>
          <a:prstGeom prst="rect">
            <a:avLst/>
          </a:prstGeom>
        </p:spPr>
        <p:txBody>
          <a:bodyPr wrap="square">
            <a:spAutoFit/>
          </a:bodyPr>
          <a:lstStyle/>
          <a:p>
            <a:r>
              <a:rPr lang="en-US" altLang="zh-CN" sz="2800" b="1" dirty="0">
                <a:solidFill>
                  <a:schemeClr val="accent4"/>
                </a:solidFill>
                <a:latin typeface="Times New Roman" pitchFamily="18" charset="0"/>
                <a:cs typeface="Times New Roman" pitchFamily="18" charset="0"/>
              </a:rPr>
              <a:t>2) Addition on </a:t>
            </a:r>
            <a:r>
              <a:rPr lang="en-US" altLang="zh-CN" sz="2800" b="1" dirty="0" smtClean="0">
                <a:solidFill>
                  <a:schemeClr val="accent4"/>
                </a:solidFill>
                <a:latin typeface="Times New Roman" pitchFamily="18" charset="0"/>
                <a:cs typeface="Times New Roman" pitchFamily="18" charset="0"/>
              </a:rPr>
              <a:t>culture</a:t>
            </a:r>
          </a:p>
          <a:p>
            <a:endParaRPr lang="en-US" altLang="zh-CN" sz="2800" b="1" dirty="0">
              <a:solidFill>
                <a:schemeClr val="accent4"/>
              </a:solidFill>
              <a:latin typeface="Times New Roman" pitchFamily="18" charset="0"/>
              <a:cs typeface="Times New Roman" pitchFamily="18" charset="0"/>
            </a:endParaRPr>
          </a:p>
          <a:p>
            <a:r>
              <a:rPr lang="en-US" altLang="zh-CN" sz="2800" dirty="0">
                <a:latin typeface="Times New Roman" pitchFamily="18" charset="0"/>
                <a:cs typeface="Times New Roman" pitchFamily="18" charset="0"/>
              </a:rPr>
              <a:t>English-speaking and Chinese-speaking countries have formed different cultures due to historical, geographical and other factors, so there are more culturally unequal words in their languages. In order to make Chinese readers better understand the cultural words in English, it is necessary to translate them. Such as “</a:t>
            </a:r>
            <a:r>
              <a:rPr lang="en-US" altLang="zh-CN" sz="2800" b="1" dirty="0">
                <a:latin typeface="Times New Roman" pitchFamily="18" charset="0"/>
                <a:cs typeface="Times New Roman" pitchFamily="18" charset="0"/>
              </a:rPr>
              <a:t>Jupiter</a:t>
            </a:r>
            <a:r>
              <a:rPr lang="en-US" altLang="zh-CN" sz="2800" dirty="0">
                <a:latin typeface="Times New Roman" pitchFamily="18" charset="0"/>
                <a:cs typeface="Times New Roman" pitchFamily="18" charset="0"/>
              </a:rPr>
              <a:t>” generally translated as “</a:t>
            </a:r>
            <a:r>
              <a:rPr lang="zh-CN" altLang="en-US" sz="2800" b="1" dirty="0">
                <a:solidFill>
                  <a:srgbClr val="FF0000"/>
                </a:solidFill>
                <a:latin typeface="Times New Roman" pitchFamily="18" charset="0"/>
                <a:cs typeface="Times New Roman" pitchFamily="18" charset="0"/>
              </a:rPr>
              <a:t>爱神丘比特</a:t>
            </a:r>
            <a:r>
              <a:rPr lang="zh-CN" altLang="en-US" sz="2800" dirty="0">
                <a:latin typeface="Times New Roman" pitchFamily="18" charset="0"/>
                <a:cs typeface="Times New Roman" pitchFamily="18" charset="0"/>
              </a:rPr>
              <a:t>”</a:t>
            </a:r>
            <a:r>
              <a:rPr lang="en-US" altLang="zh-CN" sz="2800" dirty="0">
                <a:latin typeface="Times New Roman" pitchFamily="18" charset="0"/>
                <a:cs typeface="Times New Roman" pitchFamily="18" charset="0"/>
              </a:rPr>
              <a:t>, “</a:t>
            </a:r>
            <a:r>
              <a:rPr lang="en-US" altLang="zh-CN" sz="2800" b="1" dirty="0">
                <a:latin typeface="Times New Roman" pitchFamily="18" charset="0"/>
                <a:cs typeface="Times New Roman" pitchFamily="18" charset="0"/>
              </a:rPr>
              <a:t>Lincoln</a:t>
            </a:r>
            <a:r>
              <a:rPr lang="en-US" altLang="zh-CN" sz="2800" dirty="0">
                <a:latin typeface="Times New Roman" pitchFamily="18" charset="0"/>
                <a:cs typeface="Times New Roman" pitchFamily="18" charset="0"/>
              </a:rPr>
              <a:t>” translated as “</a:t>
            </a:r>
            <a:r>
              <a:rPr lang="zh-CN" altLang="en-US" sz="2800" b="1" dirty="0">
                <a:solidFill>
                  <a:srgbClr val="FF0000"/>
                </a:solidFill>
                <a:latin typeface="Times New Roman" pitchFamily="18" charset="0"/>
                <a:cs typeface="Times New Roman" pitchFamily="18" charset="0"/>
              </a:rPr>
              <a:t>美国总统林肯</a:t>
            </a:r>
            <a:r>
              <a:rPr lang="zh-CN" altLang="en-US" sz="2800" dirty="0">
                <a:latin typeface="Times New Roman" pitchFamily="18" charset="0"/>
                <a:cs typeface="Times New Roman" pitchFamily="18" charset="0"/>
              </a:rPr>
              <a:t>”</a:t>
            </a:r>
          </a:p>
          <a:p>
            <a:endParaRPr lang="zh-CN"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5382374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22"/>
          <p:cNvSpPr txBox="1"/>
          <p:nvPr/>
        </p:nvSpPr>
        <p:spPr>
          <a:xfrm flipH="1">
            <a:off x="9267333" y="4240715"/>
            <a:ext cx="2420334" cy="1106008"/>
          </a:xfrm>
          <a:prstGeom prst="rect">
            <a:avLst/>
          </a:prstGeom>
          <a:noFill/>
          <a:ln w="9525">
            <a:noFill/>
            <a:miter/>
          </a:ln>
          <a:effectLst>
            <a:outerShdw sx="999" sy="999" algn="ctr" rotWithShape="0">
              <a:srgbClr val="000000"/>
            </a:outerShdw>
          </a:effectLst>
        </p:spPr>
        <p:txBody>
          <a:bodyPr wrap="square" anchor="t">
            <a:spAutoFit/>
          </a:bodyPr>
          <a:lstStyle/>
          <a:p>
            <a:pPr algn="just">
              <a:lnSpc>
                <a:spcPct val="120000"/>
              </a:lnSpc>
            </a:pPr>
            <a:r>
              <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单击此处添加本章节的简要内容。本模板精心设计，模板所有素材均可自由编辑替换</a:t>
            </a:r>
            <a:r>
              <a:rPr lang="zh-CN" altLang="en-US" sz="140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移动。</a:t>
            </a:r>
            <a:endPar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endParaRPr>
          </a:p>
        </p:txBody>
      </p:sp>
      <p:sp>
        <p:nvSpPr>
          <p:cNvPr id="8" name="文本框 22"/>
          <p:cNvSpPr txBox="1"/>
          <p:nvPr/>
        </p:nvSpPr>
        <p:spPr>
          <a:xfrm flipH="1">
            <a:off x="53022" y="39695"/>
            <a:ext cx="8702040" cy="757130"/>
          </a:xfrm>
          <a:prstGeom prst="rect">
            <a:avLst/>
          </a:prstGeom>
          <a:noFill/>
          <a:ln w="9525">
            <a:noFill/>
            <a:miter/>
          </a:ln>
          <a:effectLst>
            <a:outerShdw sx="999" sy="999" algn="ctr" rotWithShape="0">
              <a:srgbClr val="000000"/>
            </a:outerShdw>
          </a:effectLst>
        </p:spPr>
        <p:txBody>
          <a:bodyPr wrap="square" anchor="t">
            <a:spAutoFit/>
          </a:bodyPr>
          <a:lstStyle/>
          <a:p>
            <a:pPr lvl="0" algn="just">
              <a:lnSpc>
                <a:spcPct val="120000"/>
              </a:lnSpc>
            </a:pPr>
            <a:r>
              <a:rPr lang="en-US" altLang="zh-CN" sz="3600" b="1" dirty="0">
                <a:latin typeface="Times New Roman" pitchFamily="18" charset="0"/>
                <a:cs typeface="Times New Roman" pitchFamily="18" charset="0"/>
              </a:rPr>
              <a:t>The </a:t>
            </a:r>
            <a:r>
              <a:rPr lang="en-US" altLang="zh-CN" sz="3600" b="1" dirty="0" smtClean="0">
                <a:latin typeface="Times New Roman" pitchFamily="18" charset="0"/>
                <a:cs typeface="Times New Roman" pitchFamily="18" charset="0"/>
              </a:rPr>
              <a:t>Usage </a:t>
            </a:r>
            <a:r>
              <a:rPr lang="en-US" altLang="zh-CN" sz="3600" b="1" dirty="0">
                <a:latin typeface="Times New Roman" pitchFamily="18" charset="0"/>
                <a:cs typeface="Times New Roman" pitchFamily="18" charset="0"/>
              </a:rPr>
              <a:t>of </a:t>
            </a:r>
            <a:r>
              <a:rPr lang="en-US" altLang="zh-CN" sz="3600" b="1" dirty="0" smtClean="0">
                <a:latin typeface="Times New Roman" pitchFamily="18" charset="0"/>
                <a:cs typeface="Times New Roman" pitchFamily="18" charset="0"/>
              </a:rPr>
              <a:t>Omission</a:t>
            </a:r>
            <a:endParaRPr lang="en-US" altLang="zh-CN" sz="3600" dirty="0">
              <a:latin typeface="Times New Roman" pitchFamily="18" charset="0"/>
              <a:cs typeface="Times New Roman" pitchFamily="18" charset="0"/>
            </a:endParaRPr>
          </a:p>
        </p:txBody>
      </p:sp>
      <p:sp>
        <p:nvSpPr>
          <p:cNvPr id="9" name="椭圆 8"/>
          <p:cNvSpPr/>
          <p:nvPr/>
        </p:nvSpPr>
        <p:spPr>
          <a:xfrm>
            <a:off x="685324" y="1294389"/>
            <a:ext cx="630832" cy="630832"/>
          </a:xfrm>
          <a:prstGeom prst="ellipse">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checked_158820"/>
          <p:cNvSpPr>
            <a:spLocks noChangeAspect="1"/>
          </p:cNvSpPr>
          <p:nvPr/>
        </p:nvSpPr>
        <p:spPr bwMode="auto">
          <a:xfrm>
            <a:off x="838756" y="1466519"/>
            <a:ext cx="323968" cy="286571"/>
          </a:xfrm>
          <a:custGeom>
            <a:avLst/>
            <a:gdLst>
              <a:gd name="T0" fmla="*/ 137 w 6556"/>
              <a:gd name="T1" fmla="*/ 2034 h 5808"/>
              <a:gd name="T2" fmla="*/ 23 w 6556"/>
              <a:gd name="T3" fmla="*/ 2558 h 5808"/>
              <a:gd name="T4" fmla="*/ 9 w 6556"/>
              <a:gd name="T5" fmla="*/ 2659 h 5808"/>
              <a:gd name="T6" fmla="*/ 4 w 6556"/>
              <a:gd name="T7" fmla="*/ 2814 h 5808"/>
              <a:gd name="T8" fmla="*/ 0 w 6556"/>
              <a:gd name="T9" fmla="*/ 2906 h 5808"/>
              <a:gd name="T10" fmla="*/ 0 w 6556"/>
              <a:gd name="T11" fmla="*/ 2926 h 5808"/>
              <a:gd name="T12" fmla="*/ 0 w 6556"/>
              <a:gd name="T13" fmla="*/ 2938 h 5808"/>
              <a:gd name="T14" fmla="*/ 0 w 6556"/>
              <a:gd name="T15" fmla="*/ 2948 h 5808"/>
              <a:gd name="T16" fmla="*/ 17 w 6556"/>
              <a:gd name="T17" fmla="*/ 3212 h 5808"/>
              <a:gd name="T18" fmla="*/ 60 w 6556"/>
              <a:gd name="T19" fmla="*/ 3474 h 5808"/>
              <a:gd name="T20" fmla="*/ 431 w 6556"/>
              <a:gd name="T21" fmla="*/ 4494 h 5808"/>
              <a:gd name="T22" fmla="*/ 1944 w 6556"/>
              <a:gd name="T23" fmla="*/ 5676 h 5808"/>
              <a:gd name="T24" fmla="*/ 2439 w 6556"/>
              <a:gd name="T25" fmla="*/ 5783 h 5808"/>
              <a:gd name="T26" fmla="*/ 2559 w 6556"/>
              <a:gd name="T27" fmla="*/ 5796 h 5808"/>
              <a:gd name="T28" fmla="*/ 2727 w 6556"/>
              <a:gd name="T29" fmla="*/ 5806 h 5808"/>
              <a:gd name="T30" fmla="*/ 2769 w 6556"/>
              <a:gd name="T31" fmla="*/ 5808 h 5808"/>
              <a:gd name="T32" fmla="*/ 2791 w 6556"/>
              <a:gd name="T33" fmla="*/ 5808 h 5808"/>
              <a:gd name="T34" fmla="*/ 2923 w 6556"/>
              <a:gd name="T35" fmla="*/ 5803 h 5808"/>
              <a:gd name="T36" fmla="*/ 5320 w 6556"/>
              <a:gd name="T37" fmla="*/ 4274 h 5808"/>
              <a:gd name="T38" fmla="*/ 5552 w 6556"/>
              <a:gd name="T39" fmla="*/ 3692 h 5808"/>
              <a:gd name="T40" fmla="*/ 5583 w 6556"/>
              <a:gd name="T41" fmla="*/ 3574 h 5808"/>
              <a:gd name="T42" fmla="*/ 5619 w 6556"/>
              <a:gd name="T43" fmla="*/ 3410 h 5808"/>
              <a:gd name="T44" fmla="*/ 5627 w 6556"/>
              <a:gd name="T45" fmla="*/ 3370 h 5808"/>
              <a:gd name="T46" fmla="*/ 5581 w 6556"/>
              <a:gd name="T47" fmla="*/ 2979 h 5808"/>
              <a:gd name="T48" fmla="*/ 5407 w 6556"/>
              <a:gd name="T49" fmla="*/ 3214 h 5808"/>
              <a:gd name="T50" fmla="*/ 4113 w 6556"/>
              <a:gd name="T51" fmla="*/ 4962 h 5808"/>
              <a:gd name="T52" fmla="*/ 2795 w 6556"/>
              <a:gd name="T53" fmla="*/ 5328 h 5808"/>
              <a:gd name="T54" fmla="*/ 2771 w 6556"/>
              <a:gd name="T55" fmla="*/ 5327 h 5808"/>
              <a:gd name="T56" fmla="*/ 2631 w 6556"/>
              <a:gd name="T57" fmla="*/ 5318 h 5808"/>
              <a:gd name="T58" fmla="*/ 2456 w 6556"/>
              <a:gd name="T59" fmla="*/ 5296 h 5808"/>
              <a:gd name="T60" fmla="*/ 2132 w 6556"/>
              <a:gd name="T61" fmla="*/ 5222 h 5808"/>
              <a:gd name="T62" fmla="*/ 1013 w 6556"/>
              <a:gd name="T63" fmla="*/ 4488 h 5808"/>
              <a:gd name="T64" fmla="*/ 457 w 6556"/>
              <a:gd name="T65" fmla="*/ 3274 h 5808"/>
              <a:gd name="T66" fmla="*/ 436 w 6556"/>
              <a:gd name="T67" fmla="*/ 3106 h 5808"/>
              <a:gd name="T68" fmla="*/ 428 w 6556"/>
              <a:gd name="T69" fmla="*/ 2978 h 5808"/>
              <a:gd name="T70" fmla="*/ 425 w 6556"/>
              <a:gd name="T71" fmla="*/ 2946 h 5808"/>
              <a:gd name="T72" fmla="*/ 425 w 6556"/>
              <a:gd name="T73" fmla="*/ 2938 h 5808"/>
              <a:gd name="T74" fmla="*/ 431 w 6556"/>
              <a:gd name="T75" fmla="*/ 2759 h 5808"/>
              <a:gd name="T76" fmla="*/ 445 w 6556"/>
              <a:gd name="T77" fmla="*/ 2587 h 5808"/>
              <a:gd name="T78" fmla="*/ 521 w 6556"/>
              <a:gd name="T79" fmla="*/ 2267 h 5808"/>
              <a:gd name="T80" fmla="*/ 609 w 6556"/>
              <a:gd name="T81" fmla="*/ 2031 h 5808"/>
              <a:gd name="T82" fmla="*/ 1295 w 6556"/>
              <a:gd name="T83" fmla="*/ 1128 h 5808"/>
              <a:gd name="T84" fmla="*/ 4248 w 6556"/>
              <a:gd name="T85" fmla="*/ 1062 h 5808"/>
              <a:gd name="T86" fmla="*/ 3981 w 6556"/>
              <a:gd name="T87" fmla="*/ 2251 h 5808"/>
              <a:gd name="T88" fmla="*/ 1979 w 6556"/>
              <a:gd name="T89" fmla="*/ 2359 h 5808"/>
              <a:gd name="T90" fmla="*/ 1779 w 6556"/>
              <a:gd name="T91" fmla="*/ 2498 h 5808"/>
              <a:gd name="T92" fmla="*/ 2704 w 6556"/>
              <a:gd name="T93" fmla="*/ 3763 h 5808"/>
              <a:gd name="T94" fmla="*/ 2996 w 6556"/>
              <a:gd name="T95" fmla="*/ 3763 h 5808"/>
              <a:gd name="T96" fmla="*/ 4847 w 6556"/>
              <a:gd name="T97" fmla="*/ 1988 h 5808"/>
              <a:gd name="T98" fmla="*/ 6460 w 6556"/>
              <a:gd name="T99" fmla="*/ 68 h 5808"/>
              <a:gd name="T100" fmla="*/ 5228 w 6556"/>
              <a:gd name="T101" fmla="*/ 940 h 5808"/>
              <a:gd name="T102" fmla="*/ 4859 w 6556"/>
              <a:gd name="T103" fmla="*/ 1186 h 5808"/>
              <a:gd name="T104" fmla="*/ 3295 w 6556"/>
              <a:gd name="T105" fmla="*/ 166 h 5808"/>
              <a:gd name="T106" fmla="*/ 2960 w 6556"/>
              <a:gd name="T107" fmla="*/ 123 h 5808"/>
              <a:gd name="T108" fmla="*/ 2796 w 6556"/>
              <a:gd name="T109" fmla="*/ 115 h 5808"/>
              <a:gd name="T110" fmla="*/ 2779 w 6556"/>
              <a:gd name="T111" fmla="*/ 115 h 5808"/>
              <a:gd name="T112" fmla="*/ 2716 w 6556"/>
              <a:gd name="T113" fmla="*/ 118 h 5808"/>
              <a:gd name="T114" fmla="*/ 2465 w 6556"/>
              <a:gd name="T115" fmla="*/ 131 h 5808"/>
              <a:gd name="T116" fmla="*/ 2217 w 6556"/>
              <a:gd name="T117" fmla="*/ 167 h 5808"/>
              <a:gd name="T118" fmla="*/ 1975 w 6556"/>
              <a:gd name="T119" fmla="*/ 228 h 5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56" h="5808">
                <a:moveTo>
                  <a:pt x="349" y="1546"/>
                </a:moveTo>
                <a:cubicBezTo>
                  <a:pt x="264" y="1702"/>
                  <a:pt x="192" y="1864"/>
                  <a:pt x="137" y="2034"/>
                </a:cubicBezTo>
                <a:cubicBezTo>
                  <a:pt x="104" y="2116"/>
                  <a:pt x="91" y="2204"/>
                  <a:pt x="68" y="2290"/>
                </a:cubicBezTo>
                <a:cubicBezTo>
                  <a:pt x="44" y="2374"/>
                  <a:pt x="36" y="2467"/>
                  <a:pt x="23" y="2558"/>
                </a:cubicBezTo>
                <a:lnTo>
                  <a:pt x="13" y="2626"/>
                </a:lnTo>
                <a:lnTo>
                  <a:pt x="9" y="2659"/>
                </a:lnTo>
                <a:lnTo>
                  <a:pt x="8" y="2690"/>
                </a:lnTo>
                <a:lnTo>
                  <a:pt x="4" y="2814"/>
                </a:lnTo>
                <a:lnTo>
                  <a:pt x="1" y="2875"/>
                </a:lnTo>
                <a:lnTo>
                  <a:pt x="0" y="2906"/>
                </a:lnTo>
                <a:lnTo>
                  <a:pt x="0" y="2922"/>
                </a:lnTo>
                <a:lnTo>
                  <a:pt x="0" y="2926"/>
                </a:lnTo>
                <a:lnTo>
                  <a:pt x="0" y="2936"/>
                </a:lnTo>
                <a:lnTo>
                  <a:pt x="0" y="2938"/>
                </a:lnTo>
                <a:lnTo>
                  <a:pt x="0" y="2940"/>
                </a:lnTo>
                <a:lnTo>
                  <a:pt x="0" y="2948"/>
                </a:lnTo>
                <a:lnTo>
                  <a:pt x="8" y="3080"/>
                </a:lnTo>
                <a:lnTo>
                  <a:pt x="17" y="3212"/>
                </a:lnTo>
                <a:cubicBezTo>
                  <a:pt x="23" y="3256"/>
                  <a:pt x="31" y="3299"/>
                  <a:pt x="39" y="3343"/>
                </a:cubicBezTo>
                <a:lnTo>
                  <a:pt x="60" y="3474"/>
                </a:lnTo>
                <a:cubicBezTo>
                  <a:pt x="67" y="3518"/>
                  <a:pt x="81" y="3559"/>
                  <a:pt x="92" y="3602"/>
                </a:cubicBezTo>
                <a:cubicBezTo>
                  <a:pt x="149" y="3912"/>
                  <a:pt x="260" y="4219"/>
                  <a:pt x="431" y="4494"/>
                </a:cubicBezTo>
                <a:cubicBezTo>
                  <a:pt x="600" y="4768"/>
                  <a:pt x="820" y="5015"/>
                  <a:pt x="1077" y="5216"/>
                </a:cubicBezTo>
                <a:cubicBezTo>
                  <a:pt x="1335" y="5418"/>
                  <a:pt x="1629" y="5575"/>
                  <a:pt x="1944" y="5676"/>
                </a:cubicBezTo>
                <a:lnTo>
                  <a:pt x="2184" y="5740"/>
                </a:lnTo>
                <a:cubicBezTo>
                  <a:pt x="2265" y="5759"/>
                  <a:pt x="2353" y="5770"/>
                  <a:pt x="2439" y="5783"/>
                </a:cubicBezTo>
                <a:lnTo>
                  <a:pt x="2503" y="5792"/>
                </a:lnTo>
                <a:lnTo>
                  <a:pt x="2559" y="5796"/>
                </a:lnTo>
                <a:lnTo>
                  <a:pt x="2671" y="5803"/>
                </a:lnTo>
                <a:lnTo>
                  <a:pt x="2727" y="5806"/>
                </a:lnTo>
                <a:lnTo>
                  <a:pt x="2755" y="5807"/>
                </a:lnTo>
                <a:lnTo>
                  <a:pt x="2769" y="5808"/>
                </a:lnTo>
                <a:lnTo>
                  <a:pt x="2787" y="5808"/>
                </a:lnTo>
                <a:lnTo>
                  <a:pt x="2791" y="5808"/>
                </a:lnTo>
                <a:lnTo>
                  <a:pt x="2799" y="5808"/>
                </a:lnTo>
                <a:lnTo>
                  <a:pt x="2923" y="5803"/>
                </a:lnTo>
                <a:cubicBezTo>
                  <a:pt x="3584" y="5775"/>
                  <a:pt x="4232" y="5502"/>
                  <a:pt x="4717" y="5054"/>
                </a:cubicBezTo>
                <a:cubicBezTo>
                  <a:pt x="4961" y="4831"/>
                  <a:pt x="5165" y="4566"/>
                  <a:pt x="5320" y="4274"/>
                </a:cubicBezTo>
                <a:cubicBezTo>
                  <a:pt x="5399" y="4127"/>
                  <a:pt x="5461" y="3978"/>
                  <a:pt x="5515" y="3816"/>
                </a:cubicBezTo>
                <a:lnTo>
                  <a:pt x="5552" y="3692"/>
                </a:lnTo>
                <a:lnTo>
                  <a:pt x="5571" y="3630"/>
                </a:lnTo>
                <a:cubicBezTo>
                  <a:pt x="5576" y="3610"/>
                  <a:pt x="5579" y="3592"/>
                  <a:pt x="5583" y="3574"/>
                </a:cubicBezTo>
                <a:lnTo>
                  <a:pt x="5607" y="3464"/>
                </a:lnTo>
                <a:lnTo>
                  <a:pt x="5619" y="3410"/>
                </a:lnTo>
                <a:lnTo>
                  <a:pt x="5621" y="3396"/>
                </a:lnTo>
                <a:lnTo>
                  <a:pt x="5627" y="3370"/>
                </a:lnTo>
                <a:lnTo>
                  <a:pt x="5632" y="3339"/>
                </a:lnTo>
                <a:cubicBezTo>
                  <a:pt x="5652" y="3222"/>
                  <a:pt x="5615" y="3035"/>
                  <a:pt x="5581" y="2979"/>
                </a:cubicBezTo>
                <a:cubicBezTo>
                  <a:pt x="5549" y="2924"/>
                  <a:pt x="5519" y="2934"/>
                  <a:pt x="5492" y="2980"/>
                </a:cubicBezTo>
                <a:cubicBezTo>
                  <a:pt x="5464" y="3028"/>
                  <a:pt x="5437" y="3114"/>
                  <a:pt x="5407" y="3214"/>
                </a:cubicBezTo>
                <a:cubicBezTo>
                  <a:pt x="5297" y="3542"/>
                  <a:pt x="5153" y="3879"/>
                  <a:pt x="4935" y="4182"/>
                </a:cubicBezTo>
                <a:cubicBezTo>
                  <a:pt x="4717" y="4484"/>
                  <a:pt x="4441" y="4760"/>
                  <a:pt x="4113" y="4962"/>
                </a:cubicBezTo>
                <a:cubicBezTo>
                  <a:pt x="3724" y="5212"/>
                  <a:pt x="3263" y="5332"/>
                  <a:pt x="2805" y="5328"/>
                </a:cubicBezTo>
                <a:lnTo>
                  <a:pt x="2795" y="5328"/>
                </a:lnTo>
                <a:lnTo>
                  <a:pt x="2791" y="5328"/>
                </a:lnTo>
                <a:lnTo>
                  <a:pt x="2771" y="5327"/>
                </a:lnTo>
                <a:lnTo>
                  <a:pt x="2724" y="5324"/>
                </a:lnTo>
                <a:lnTo>
                  <a:pt x="2631" y="5318"/>
                </a:lnTo>
                <a:lnTo>
                  <a:pt x="2537" y="5311"/>
                </a:lnTo>
                <a:cubicBezTo>
                  <a:pt x="2508" y="5307"/>
                  <a:pt x="2483" y="5302"/>
                  <a:pt x="2456" y="5296"/>
                </a:cubicBezTo>
                <a:cubicBezTo>
                  <a:pt x="2403" y="5286"/>
                  <a:pt x="2349" y="5278"/>
                  <a:pt x="2296" y="5267"/>
                </a:cubicBezTo>
                <a:lnTo>
                  <a:pt x="2132" y="5222"/>
                </a:lnTo>
                <a:cubicBezTo>
                  <a:pt x="1917" y="5151"/>
                  <a:pt x="1707" y="5063"/>
                  <a:pt x="1520" y="4934"/>
                </a:cubicBezTo>
                <a:cubicBezTo>
                  <a:pt x="1333" y="4807"/>
                  <a:pt x="1157" y="4663"/>
                  <a:pt x="1013" y="4488"/>
                </a:cubicBezTo>
                <a:cubicBezTo>
                  <a:pt x="869" y="4316"/>
                  <a:pt x="739" y="4130"/>
                  <a:pt x="649" y="3922"/>
                </a:cubicBezTo>
                <a:cubicBezTo>
                  <a:pt x="559" y="3714"/>
                  <a:pt x="487" y="3498"/>
                  <a:pt x="457" y="3274"/>
                </a:cubicBezTo>
                <a:lnTo>
                  <a:pt x="443" y="3190"/>
                </a:lnTo>
                <a:cubicBezTo>
                  <a:pt x="439" y="3162"/>
                  <a:pt x="439" y="3134"/>
                  <a:pt x="436" y="3106"/>
                </a:cubicBezTo>
                <a:lnTo>
                  <a:pt x="431" y="3020"/>
                </a:lnTo>
                <a:lnTo>
                  <a:pt x="428" y="2978"/>
                </a:lnTo>
                <a:lnTo>
                  <a:pt x="427" y="2956"/>
                </a:lnTo>
                <a:lnTo>
                  <a:pt x="425" y="2946"/>
                </a:lnTo>
                <a:lnTo>
                  <a:pt x="425" y="2940"/>
                </a:lnTo>
                <a:lnTo>
                  <a:pt x="425" y="2938"/>
                </a:lnTo>
                <a:lnTo>
                  <a:pt x="425" y="2936"/>
                </a:lnTo>
                <a:lnTo>
                  <a:pt x="431" y="2759"/>
                </a:lnTo>
                <a:cubicBezTo>
                  <a:pt x="432" y="2728"/>
                  <a:pt x="431" y="2694"/>
                  <a:pt x="435" y="2667"/>
                </a:cubicBezTo>
                <a:lnTo>
                  <a:pt x="445" y="2587"/>
                </a:lnTo>
                <a:cubicBezTo>
                  <a:pt x="456" y="2534"/>
                  <a:pt x="460" y="2483"/>
                  <a:pt x="476" y="2428"/>
                </a:cubicBezTo>
                <a:lnTo>
                  <a:pt x="521" y="2267"/>
                </a:lnTo>
                <a:cubicBezTo>
                  <a:pt x="535" y="2212"/>
                  <a:pt x="561" y="2162"/>
                  <a:pt x="579" y="2110"/>
                </a:cubicBezTo>
                <a:lnTo>
                  <a:pt x="609" y="2031"/>
                </a:lnTo>
                <a:cubicBezTo>
                  <a:pt x="620" y="2004"/>
                  <a:pt x="635" y="1980"/>
                  <a:pt x="645" y="1955"/>
                </a:cubicBezTo>
                <a:cubicBezTo>
                  <a:pt x="799" y="1636"/>
                  <a:pt x="1023" y="1352"/>
                  <a:pt x="1295" y="1128"/>
                </a:cubicBezTo>
                <a:cubicBezTo>
                  <a:pt x="1571" y="908"/>
                  <a:pt x="1892" y="750"/>
                  <a:pt x="2233" y="666"/>
                </a:cubicBezTo>
                <a:cubicBezTo>
                  <a:pt x="2917" y="494"/>
                  <a:pt x="3671" y="640"/>
                  <a:pt x="4248" y="1062"/>
                </a:cubicBezTo>
                <a:cubicBezTo>
                  <a:pt x="4456" y="1210"/>
                  <a:pt x="4625" y="1370"/>
                  <a:pt x="4744" y="1443"/>
                </a:cubicBezTo>
                <a:cubicBezTo>
                  <a:pt x="4489" y="1711"/>
                  <a:pt x="4236" y="1983"/>
                  <a:pt x="3981" y="2251"/>
                </a:cubicBezTo>
                <a:cubicBezTo>
                  <a:pt x="3580" y="2551"/>
                  <a:pt x="3211" y="2891"/>
                  <a:pt x="2851" y="3244"/>
                </a:cubicBezTo>
                <a:cubicBezTo>
                  <a:pt x="2557" y="2952"/>
                  <a:pt x="2261" y="2662"/>
                  <a:pt x="1979" y="2359"/>
                </a:cubicBezTo>
                <a:cubicBezTo>
                  <a:pt x="1945" y="2323"/>
                  <a:pt x="1859" y="2302"/>
                  <a:pt x="1819" y="2308"/>
                </a:cubicBezTo>
                <a:cubicBezTo>
                  <a:pt x="1739" y="2320"/>
                  <a:pt x="1744" y="2403"/>
                  <a:pt x="1779" y="2498"/>
                </a:cubicBezTo>
                <a:cubicBezTo>
                  <a:pt x="1896" y="2811"/>
                  <a:pt x="2113" y="3116"/>
                  <a:pt x="2368" y="3394"/>
                </a:cubicBezTo>
                <a:lnTo>
                  <a:pt x="2704" y="3763"/>
                </a:lnTo>
                <a:cubicBezTo>
                  <a:pt x="2777" y="3844"/>
                  <a:pt x="2903" y="3850"/>
                  <a:pt x="2983" y="3776"/>
                </a:cubicBezTo>
                <a:lnTo>
                  <a:pt x="2996" y="3763"/>
                </a:lnTo>
                <a:cubicBezTo>
                  <a:pt x="3545" y="3266"/>
                  <a:pt x="4093" y="2767"/>
                  <a:pt x="4596" y="2216"/>
                </a:cubicBezTo>
                <a:lnTo>
                  <a:pt x="4847" y="1988"/>
                </a:lnTo>
                <a:cubicBezTo>
                  <a:pt x="5369" y="1500"/>
                  <a:pt x="5881" y="1000"/>
                  <a:pt x="6348" y="459"/>
                </a:cubicBezTo>
                <a:cubicBezTo>
                  <a:pt x="6480" y="306"/>
                  <a:pt x="6556" y="143"/>
                  <a:pt x="6460" y="68"/>
                </a:cubicBezTo>
                <a:cubicBezTo>
                  <a:pt x="6372" y="0"/>
                  <a:pt x="6213" y="43"/>
                  <a:pt x="6057" y="180"/>
                </a:cubicBezTo>
                <a:cubicBezTo>
                  <a:pt x="5776" y="427"/>
                  <a:pt x="5492" y="675"/>
                  <a:pt x="5228" y="940"/>
                </a:cubicBezTo>
                <a:cubicBezTo>
                  <a:pt x="5117" y="1052"/>
                  <a:pt x="5008" y="1166"/>
                  <a:pt x="4899" y="1279"/>
                </a:cubicBezTo>
                <a:cubicBezTo>
                  <a:pt x="4889" y="1250"/>
                  <a:pt x="4876" y="1219"/>
                  <a:pt x="4859" y="1186"/>
                </a:cubicBezTo>
                <a:cubicBezTo>
                  <a:pt x="4793" y="1052"/>
                  <a:pt x="4668" y="884"/>
                  <a:pt x="4479" y="730"/>
                </a:cubicBezTo>
                <a:cubicBezTo>
                  <a:pt x="4140" y="454"/>
                  <a:pt x="3731" y="255"/>
                  <a:pt x="3295" y="166"/>
                </a:cubicBezTo>
                <a:lnTo>
                  <a:pt x="3132" y="142"/>
                </a:lnTo>
                <a:lnTo>
                  <a:pt x="2960" y="123"/>
                </a:lnTo>
                <a:lnTo>
                  <a:pt x="2805" y="115"/>
                </a:lnTo>
                <a:lnTo>
                  <a:pt x="2796" y="115"/>
                </a:lnTo>
                <a:lnTo>
                  <a:pt x="2791" y="115"/>
                </a:lnTo>
                <a:lnTo>
                  <a:pt x="2779" y="115"/>
                </a:lnTo>
                <a:lnTo>
                  <a:pt x="2757" y="116"/>
                </a:lnTo>
                <a:lnTo>
                  <a:pt x="2716" y="118"/>
                </a:lnTo>
                <a:lnTo>
                  <a:pt x="2632" y="120"/>
                </a:lnTo>
                <a:cubicBezTo>
                  <a:pt x="2576" y="124"/>
                  <a:pt x="2520" y="122"/>
                  <a:pt x="2465" y="131"/>
                </a:cubicBezTo>
                <a:lnTo>
                  <a:pt x="2300" y="155"/>
                </a:lnTo>
                <a:lnTo>
                  <a:pt x="2217" y="167"/>
                </a:lnTo>
                <a:lnTo>
                  <a:pt x="2136" y="187"/>
                </a:lnTo>
                <a:lnTo>
                  <a:pt x="1975" y="228"/>
                </a:lnTo>
                <a:cubicBezTo>
                  <a:pt x="1287" y="436"/>
                  <a:pt x="692" y="922"/>
                  <a:pt x="349" y="1546"/>
                </a:cubicBezTo>
                <a:close/>
              </a:path>
            </a:pathLst>
          </a:custGeom>
          <a:solidFill>
            <a:schemeClr val="bg1"/>
          </a:solidFill>
          <a:ln>
            <a:noFill/>
          </a:ln>
        </p:spPr>
      </p:sp>
      <p:sp>
        <p:nvSpPr>
          <p:cNvPr id="13" name="checked_158820"/>
          <p:cNvSpPr>
            <a:spLocks noChangeAspect="1"/>
          </p:cNvSpPr>
          <p:nvPr/>
        </p:nvSpPr>
        <p:spPr bwMode="auto">
          <a:xfrm>
            <a:off x="879326" y="3315908"/>
            <a:ext cx="323968" cy="303455"/>
          </a:xfrm>
          <a:custGeom>
            <a:avLst/>
            <a:gdLst>
              <a:gd name="T0" fmla="*/ 4791 w 8427"/>
              <a:gd name="T1" fmla="*/ 0 h 7905"/>
              <a:gd name="T2" fmla="*/ 1815 w 8427"/>
              <a:gd name="T3" fmla="*/ 1550 h 7905"/>
              <a:gd name="T4" fmla="*/ 2213 w 8427"/>
              <a:gd name="T5" fmla="*/ 1918 h 7905"/>
              <a:gd name="T6" fmla="*/ 4418 w 8427"/>
              <a:gd name="T7" fmla="*/ 557 h 7905"/>
              <a:gd name="T8" fmla="*/ 4791 w 8427"/>
              <a:gd name="T9" fmla="*/ 1189 h 7905"/>
              <a:gd name="T10" fmla="*/ 5164 w 8427"/>
              <a:gd name="T11" fmla="*/ 557 h 7905"/>
              <a:gd name="T12" fmla="*/ 7870 w 8427"/>
              <a:gd name="T13" fmla="*/ 3263 h 7905"/>
              <a:gd name="T14" fmla="*/ 7238 w 8427"/>
              <a:gd name="T15" fmla="*/ 3636 h 7905"/>
              <a:gd name="T16" fmla="*/ 7870 w 8427"/>
              <a:gd name="T17" fmla="*/ 4009 h 7905"/>
              <a:gd name="T18" fmla="*/ 6448 w 8427"/>
              <a:gd name="T19" fmla="*/ 6254 h 7905"/>
              <a:gd name="T20" fmla="*/ 6529 w 8427"/>
              <a:gd name="T21" fmla="*/ 6597 h 7905"/>
              <a:gd name="T22" fmla="*/ 6506 w 8427"/>
              <a:gd name="T23" fmla="*/ 6841 h 7905"/>
              <a:gd name="T24" fmla="*/ 8427 w 8427"/>
              <a:gd name="T25" fmla="*/ 3636 h 7905"/>
              <a:gd name="T26" fmla="*/ 4791 w 8427"/>
              <a:gd name="T27" fmla="*/ 0 h 7905"/>
              <a:gd name="T28" fmla="*/ 5719 w 8427"/>
              <a:gd name="T29" fmla="*/ 5988 h 7905"/>
              <a:gd name="T30" fmla="*/ 4266 w 8427"/>
              <a:gd name="T31" fmla="*/ 6026 h 7905"/>
              <a:gd name="T32" fmla="*/ 2748 w 8427"/>
              <a:gd name="T33" fmla="*/ 5157 h 7905"/>
              <a:gd name="T34" fmla="*/ 1879 w 8427"/>
              <a:gd name="T35" fmla="*/ 3639 h 7905"/>
              <a:gd name="T36" fmla="*/ 1917 w 8427"/>
              <a:gd name="T37" fmla="*/ 2186 h 7905"/>
              <a:gd name="T38" fmla="*/ 426 w 8427"/>
              <a:gd name="T39" fmla="*/ 2360 h 7905"/>
              <a:gd name="T40" fmla="*/ 1969 w 8427"/>
              <a:gd name="T41" fmla="*/ 5936 h 7905"/>
              <a:gd name="T42" fmla="*/ 5545 w 8427"/>
              <a:gd name="T43" fmla="*/ 7480 h 7905"/>
              <a:gd name="T44" fmla="*/ 5719 w 8427"/>
              <a:gd name="T45" fmla="*/ 5988 h 7905"/>
              <a:gd name="T46" fmla="*/ 3166 w 8427"/>
              <a:gd name="T47" fmla="*/ 4205 h 7905"/>
              <a:gd name="T48" fmla="*/ 4038 w 8427"/>
              <a:gd name="T49" fmla="*/ 3037 h 7905"/>
              <a:gd name="T50" fmla="*/ 3821 w 8427"/>
              <a:gd name="T51" fmla="*/ 2836 h 7905"/>
              <a:gd name="T52" fmla="*/ 3522 w 8427"/>
              <a:gd name="T53" fmla="*/ 3051 h 7905"/>
              <a:gd name="T54" fmla="*/ 3155 w 8427"/>
              <a:gd name="T55" fmla="*/ 2805 h 7905"/>
              <a:gd name="T56" fmla="*/ 3866 w 8427"/>
              <a:gd name="T57" fmla="*/ 2370 h 7905"/>
              <a:gd name="T58" fmla="*/ 4555 w 8427"/>
              <a:gd name="T59" fmla="*/ 2989 h 7905"/>
              <a:gd name="T60" fmla="*/ 3728 w 8427"/>
              <a:gd name="T61" fmla="*/ 3999 h 7905"/>
              <a:gd name="T62" fmla="*/ 4586 w 8427"/>
              <a:gd name="T63" fmla="*/ 3999 h 7905"/>
              <a:gd name="T64" fmla="*/ 4586 w 8427"/>
              <a:gd name="T65" fmla="*/ 4422 h 7905"/>
              <a:gd name="T66" fmla="*/ 3189 w 8427"/>
              <a:gd name="T67" fmla="*/ 4422 h 7905"/>
              <a:gd name="T68" fmla="*/ 3166 w 8427"/>
              <a:gd name="T69" fmla="*/ 4205 h 7905"/>
              <a:gd name="T70" fmla="*/ 4792 w 8427"/>
              <a:gd name="T71" fmla="*/ 3635 h 7905"/>
              <a:gd name="T72" fmla="*/ 5571 w 8427"/>
              <a:gd name="T73" fmla="*/ 2404 h 7905"/>
              <a:gd name="T74" fmla="*/ 6175 w 8427"/>
              <a:gd name="T75" fmla="*/ 2404 h 7905"/>
              <a:gd name="T76" fmla="*/ 6175 w 8427"/>
              <a:gd name="T77" fmla="*/ 3525 h 7905"/>
              <a:gd name="T78" fmla="*/ 6415 w 8427"/>
              <a:gd name="T79" fmla="*/ 3525 h 7905"/>
              <a:gd name="T80" fmla="*/ 6415 w 8427"/>
              <a:gd name="T81" fmla="*/ 3934 h 7905"/>
              <a:gd name="T82" fmla="*/ 6175 w 8427"/>
              <a:gd name="T83" fmla="*/ 3934 h 7905"/>
              <a:gd name="T84" fmla="*/ 6175 w 8427"/>
              <a:gd name="T85" fmla="*/ 4422 h 7905"/>
              <a:gd name="T86" fmla="*/ 5687 w 8427"/>
              <a:gd name="T87" fmla="*/ 4422 h 7905"/>
              <a:gd name="T88" fmla="*/ 5687 w 8427"/>
              <a:gd name="T89" fmla="*/ 3934 h 7905"/>
              <a:gd name="T90" fmla="*/ 4792 w 8427"/>
              <a:gd name="T91" fmla="*/ 3934 h 7905"/>
              <a:gd name="T92" fmla="*/ 4792 w 8427"/>
              <a:gd name="T93" fmla="*/ 3635 h 7905"/>
              <a:gd name="T94" fmla="*/ 4792 w 8427"/>
              <a:gd name="T95" fmla="*/ 3635 h 7905"/>
              <a:gd name="T96" fmla="*/ 5687 w 8427"/>
              <a:gd name="T97" fmla="*/ 3525 h 7905"/>
              <a:gd name="T98" fmla="*/ 5687 w 8427"/>
              <a:gd name="T99" fmla="*/ 3073 h 7905"/>
              <a:gd name="T100" fmla="*/ 5704 w 8427"/>
              <a:gd name="T101" fmla="*/ 2847 h 7905"/>
              <a:gd name="T102" fmla="*/ 5698 w 8427"/>
              <a:gd name="T103" fmla="*/ 2847 h 7905"/>
              <a:gd name="T104" fmla="*/ 5599 w 8427"/>
              <a:gd name="T105" fmla="*/ 3056 h 7905"/>
              <a:gd name="T106" fmla="*/ 5295 w 8427"/>
              <a:gd name="T107" fmla="*/ 3519 h 7905"/>
              <a:gd name="T108" fmla="*/ 5295 w 8427"/>
              <a:gd name="T109" fmla="*/ 3525 h 7905"/>
              <a:gd name="T110" fmla="*/ 5687 w 8427"/>
              <a:gd name="T111" fmla="*/ 3525 h 7905"/>
              <a:gd name="T112" fmla="*/ 5687 w 8427"/>
              <a:gd name="T113" fmla="*/ 3525 h 7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427" h="7905">
                <a:moveTo>
                  <a:pt x="4791" y="0"/>
                </a:moveTo>
                <a:cubicBezTo>
                  <a:pt x="3562" y="0"/>
                  <a:pt x="2474" y="614"/>
                  <a:pt x="1815" y="1550"/>
                </a:cubicBezTo>
                <a:cubicBezTo>
                  <a:pt x="1952" y="1639"/>
                  <a:pt x="2085" y="1761"/>
                  <a:pt x="2213" y="1918"/>
                </a:cubicBezTo>
                <a:cubicBezTo>
                  <a:pt x="2704" y="1183"/>
                  <a:pt x="3499" y="668"/>
                  <a:pt x="4418" y="557"/>
                </a:cubicBezTo>
                <a:lnTo>
                  <a:pt x="4791" y="1189"/>
                </a:lnTo>
                <a:lnTo>
                  <a:pt x="5164" y="557"/>
                </a:lnTo>
                <a:cubicBezTo>
                  <a:pt x="6577" y="727"/>
                  <a:pt x="7700" y="1850"/>
                  <a:pt x="7870" y="3263"/>
                </a:cubicBezTo>
                <a:lnTo>
                  <a:pt x="7238" y="3636"/>
                </a:lnTo>
                <a:lnTo>
                  <a:pt x="7870" y="4009"/>
                </a:lnTo>
                <a:cubicBezTo>
                  <a:pt x="7756" y="4954"/>
                  <a:pt x="7215" y="5767"/>
                  <a:pt x="6448" y="6254"/>
                </a:cubicBezTo>
                <a:cubicBezTo>
                  <a:pt x="6497" y="6366"/>
                  <a:pt x="6524" y="6480"/>
                  <a:pt x="6529" y="6597"/>
                </a:cubicBezTo>
                <a:cubicBezTo>
                  <a:pt x="6533" y="6683"/>
                  <a:pt x="6524" y="6764"/>
                  <a:pt x="6506" y="6841"/>
                </a:cubicBezTo>
                <a:cubicBezTo>
                  <a:pt x="7648" y="6227"/>
                  <a:pt x="8427" y="5021"/>
                  <a:pt x="8427" y="3636"/>
                </a:cubicBezTo>
                <a:cubicBezTo>
                  <a:pt x="8427" y="1631"/>
                  <a:pt x="6796" y="0"/>
                  <a:pt x="4791" y="0"/>
                </a:cubicBezTo>
                <a:close/>
                <a:moveTo>
                  <a:pt x="5719" y="5988"/>
                </a:moveTo>
                <a:cubicBezTo>
                  <a:pt x="4881" y="5315"/>
                  <a:pt x="4646" y="5646"/>
                  <a:pt x="4266" y="6026"/>
                </a:cubicBezTo>
                <a:cubicBezTo>
                  <a:pt x="4000" y="6292"/>
                  <a:pt x="3328" y="5737"/>
                  <a:pt x="2748" y="5157"/>
                </a:cubicBezTo>
                <a:cubicBezTo>
                  <a:pt x="2168" y="4576"/>
                  <a:pt x="1614" y="3905"/>
                  <a:pt x="1879" y="3639"/>
                </a:cubicBezTo>
                <a:cubicBezTo>
                  <a:pt x="2259" y="3259"/>
                  <a:pt x="2590" y="3024"/>
                  <a:pt x="1917" y="2186"/>
                </a:cubicBezTo>
                <a:cubicBezTo>
                  <a:pt x="1243" y="1348"/>
                  <a:pt x="794" y="1992"/>
                  <a:pt x="426" y="2360"/>
                </a:cubicBezTo>
                <a:cubicBezTo>
                  <a:pt x="0" y="2785"/>
                  <a:pt x="403" y="4370"/>
                  <a:pt x="1969" y="5936"/>
                </a:cubicBezTo>
                <a:cubicBezTo>
                  <a:pt x="3535" y="7502"/>
                  <a:pt x="5120" y="7905"/>
                  <a:pt x="5545" y="7480"/>
                </a:cubicBezTo>
                <a:cubicBezTo>
                  <a:pt x="5913" y="7111"/>
                  <a:pt x="6557" y="6662"/>
                  <a:pt x="5719" y="5988"/>
                </a:cubicBezTo>
                <a:close/>
                <a:moveTo>
                  <a:pt x="3166" y="4205"/>
                </a:moveTo>
                <a:cubicBezTo>
                  <a:pt x="3166" y="3460"/>
                  <a:pt x="4038" y="3327"/>
                  <a:pt x="4038" y="3037"/>
                </a:cubicBezTo>
                <a:cubicBezTo>
                  <a:pt x="4038" y="2895"/>
                  <a:pt x="3925" y="2836"/>
                  <a:pt x="3821" y="2836"/>
                </a:cubicBezTo>
                <a:cubicBezTo>
                  <a:pt x="3629" y="2836"/>
                  <a:pt x="3522" y="3051"/>
                  <a:pt x="3522" y="3051"/>
                </a:cubicBezTo>
                <a:lnTo>
                  <a:pt x="3155" y="2805"/>
                </a:lnTo>
                <a:cubicBezTo>
                  <a:pt x="3155" y="2805"/>
                  <a:pt x="3341" y="2370"/>
                  <a:pt x="3866" y="2370"/>
                </a:cubicBezTo>
                <a:cubicBezTo>
                  <a:pt x="4196" y="2370"/>
                  <a:pt x="4555" y="2560"/>
                  <a:pt x="4555" y="2989"/>
                </a:cubicBezTo>
                <a:cubicBezTo>
                  <a:pt x="4555" y="3618"/>
                  <a:pt x="3742" y="3739"/>
                  <a:pt x="3728" y="3999"/>
                </a:cubicBezTo>
                <a:lnTo>
                  <a:pt x="4586" y="3999"/>
                </a:lnTo>
                <a:lnTo>
                  <a:pt x="4586" y="4422"/>
                </a:lnTo>
                <a:lnTo>
                  <a:pt x="3189" y="4422"/>
                </a:lnTo>
                <a:cubicBezTo>
                  <a:pt x="3174" y="4343"/>
                  <a:pt x="3166" y="4273"/>
                  <a:pt x="3166" y="4205"/>
                </a:cubicBezTo>
                <a:close/>
                <a:moveTo>
                  <a:pt x="4792" y="3635"/>
                </a:moveTo>
                <a:lnTo>
                  <a:pt x="5571" y="2404"/>
                </a:lnTo>
                <a:lnTo>
                  <a:pt x="6175" y="2404"/>
                </a:lnTo>
                <a:lnTo>
                  <a:pt x="6175" y="3525"/>
                </a:lnTo>
                <a:lnTo>
                  <a:pt x="6415" y="3525"/>
                </a:lnTo>
                <a:lnTo>
                  <a:pt x="6415" y="3934"/>
                </a:lnTo>
                <a:lnTo>
                  <a:pt x="6175" y="3934"/>
                </a:lnTo>
                <a:lnTo>
                  <a:pt x="6175" y="4422"/>
                </a:lnTo>
                <a:lnTo>
                  <a:pt x="5687" y="4422"/>
                </a:lnTo>
                <a:lnTo>
                  <a:pt x="5687" y="3934"/>
                </a:lnTo>
                <a:lnTo>
                  <a:pt x="4792" y="3934"/>
                </a:lnTo>
                <a:lnTo>
                  <a:pt x="4792" y="3635"/>
                </a:lnTo>
                <a:lnTo>
                  <a:pt x="4792" y="3635"/>
                </a:lnTo>
                <a:close/>
                <a:moveTo>
                  <a:pt x="5687" y="3525"/>
                </a:moveTo>
                <a:lnTo>
                  <a:pt x="5687" y="3073"/>
                </a:lnTo>
                <a:cubicBezTo>
                  <a:pt x="5687" y="2963"/>
                  <a:pt x="5704" y="2847"/>
                  <a:pt x="5704" y="2847"/>
                </a:cubicBezTo>
                <a:lnTo>
                  <a:pt x="5698" y="2847"/>
                </a:lnTo>
                <a:cubicBezTo>
                  <a:pt x="5698" y="2847"/>
                  <a:pt x="5656" y="2972"/>
                  <a:pt x="5599" y="3056"/>
                </a:cubicBezTo>
                <a:lnTo>
                  <a:pt x="5295" y="3519"/>
                </a:lnTo>
                <a:lnTo>
                  <a:pt x="5295" y="3525"/>
                </a:lnTo>
                <a:lnTo>
                  <a:pt x="5687" y="3525"/>
                </a:lnTo>
                <a:lnTo>
                  <a:pt x="5687" y="3525"/>
                </a:lnTo>
                <a:close/>
              </a:path>
            </a:pathLst>
          </a:custGeom>
          <a:solidFill>
            <a:schemeClr val="bg1"/>
          </a:solidFill>
          <a:ln>
            <a:noFill/>
          </a:ln>
        </p:spPr>
        <p:txBody>
          <a:bodyPr/>
          <a:lstStyle/>
          <a:p>
            <a:endParaRPr lang="zh-CN" altLang="en-US"/>
          </a:p>
        </p:txBody>
      </p:sp>
      <p:sp>
        <p:nvSpPr>
          <p:cNvPr id="16" name="checked_158820"/>
          <p:cNvSpPr>
            <a:spLocks noChangeAspect="1"/>
          </p:cNvSpPr>
          <p:nvPr/>
        </p:nvSpPr>
        <p:spPr bwMode="auto">
          <a:xfrm>
            <a:off x="879326" y="4441225"/>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28" name="checked_158820"/>
          <p:cNvSpPr>
            <a:spLocks noChangeAspect="1"/>
          </p:cNvSpPr>
          <p:nvPr/>
        </p:nvSpPr>
        <p:spPr bwMode="auto">
          <a:xfrm>
            <a:off x="879326" y="5545338"/>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3" name="矩形 2"/>
          <p:cNvSpPr/>
          <p:nvPr/>
        </p:nvSpPr>
        <p:spPr>
          <a:xfrm>
            <a:off x="1555101" y="1186556"/>
            <a:ext cx="10132566" cy="5262979"/>
          </a:xfrm>
          <a:prstGeom prst="rect">
            <a:avLst/>
          </a:prstGeom>
        </p:spPr>
        <p:txBody>
          <a:bodyPr wrap="square">
            <a:spAutoFit/>
          </a:bodyPr>
          <a:lstStyle/>
          <a:p>
            <a:pPr lvl="0"/>
            <a:r>
              <a:rPr lang="zh-CN" altLang="en-US" sz="2800" b="1" dirty="0" smtClean="0">
                <a:solidFill>
                  <a:schemeClr val="accent2"/>
                </a:solidFill>
                <a:latin typeface="Times New Roman" pitchFamily="18" charset="0"/>
                <a:cs typeface="Times New Roman" pitchFamily="18" charset="0"/>
              </a:rPr>
              <a:t>（</a:t>
            </a:r>
            <a:r>
              <a:rPr lang="en-US" altLang="zh-CN" sz="2800" b="1" dirty="0" smtClean="0">
                <a:solidFill>
                  <a:schemeClr val="accent2"/>
                </a:solidFill>
                <a:latin typeface="Times New Roman" pitchFamily="18" charset="0"/>
                <a:cs typeface="Times New Roman" pitchFamily="18" charset="0"/>
              </a:rPr>
              <a:t>1</a:t>
            </a:r>
            <a:r>
              <a:rPr lang="zh-CN" altLang="en-US" sz="2800" b="1" dirty="0" smtClean="0">
                <a:solidFill>
                  <a:schemeClr val="accent2"/>
                </a:solidFill>
                <a:latin typeface="Times New Roman" pitchFamily="18" charset="0"/>
                <a:cs typeface="Times New Roman" pitchFamily="18" charset="0"/>
              </a:rPr>
              <a:t>）</a:t>
            </a:r>
            <a:r>
              <a:rPr lang="en-US" altLang="zh-CN" sz="2800" b="1" dirty="0" smtClean="0">
                <a:solidFill>
                  <a:schemeClr val="accent2"/>
                </a:solidFill>
                <a:latin typeface="Times New Roman" pitchFamily="18" charset="0"/>
                <a:cs typeface="Times New Roman" pitchFamily="18" charset="0"/>
              </a:rPr>
              <a:t>Omission </a:t>
            </a:r>
            <a:r>
              <a:rPr lang="en-US" altLang="zh-CN" sz="2800" b="1" dirty="0">
                <a:solidFill>
                  <a:schemeClr val="accent2"/>
                </a:solidFill>
                <a:latin typeface="Times New Roman" pitchFamily="18" charset="0"/>
                <a:cs typeface="Times New Roman" pitchFamily="18" charset="0"/>
              </a:rPr>
              <a:t>of Chinese-English adjectives or adverbs</a:t>
            </a:r>
            <a:r>
              <a:rPr lang="en-US" altLang="zh-CN" sz="2800" dirty="0">
                <a:latin typeface="Times New Roman" pitchFamily="18" charset="0"/>
                <a:cs typeface="Times New Roman" pitchFamily="18" charset="0"/>
              </a:rPr>
              <a:t>: English words often contain the meaning of adjectives or adverbs expressed by Chinese.</a:t>
            </a:r>
          </a:p>
          <a:p>
            <a:r>
              <a:rPr lang="zh-CN" altLang="en-US" sz="2800" dirty="0">
                <a:solidFill>
                  <a:srgbClr val="FF0000"/>
                </a:solidFill>
                <a:latin typeface="Times New Roman" pitchFamily="18" charset="0"/>
                <a:cs typeface="Times New Roman" pitchFamily="18" charset="0"/>
              </a:rPr>
              <a:t>积极的</a:t>
            </a:r>
            <a:r>
              <a:rPr lang="zh-CN" altLang="en-US" sz="2800" dirty="0">
                <a:latin typeface="Times New Roman" pitchFamily="18" charset="0"/>
                <a:cs typeface="Times New Roman" pitchFamily="18" charset="0"/>
              </a:rPr>
              <a:t>努力</a:t>
            </a:r>
            <a:r>
              <a:rPr lang="en-US" altLang="zh-CN" sz="2800" dirty="0">
                <a:latin typeface="Times New Roman" pitchFamily="18" charset="0"/>
                <a:cs typeface="Times New Roman" pitchFamily="18" charset="0"/>
              </a:rPr>
              <a:t>—efforts</a:t>
            </a:r>
            <a:r>
              <a:rPr lang="zh-CN" altLang="en-US" sz="2800" dirty="0">
                <a:latin typeface="Times New Roman" pitchFamily="18" charset="0"/>
                <a:cs typeface="Times New Roman" pitchFamily="18" charset="0"/>
              </a:rPr>
              <a:t>；</a:t>
            </a:r>
            <a:r>
              <a:rPr lang="zh-CN" altLang="en-US" sz="2800" dirty="0">
                <a:solidFill>
                  <a:srgbClr val="FF0000"/>
                </a:solidFill>
                <a:latin typeface="Times New Roman" pitchFamily="18" charset="0"/>
                <a:cs typeface="Times New Roman" pitchFamily="18" charset="0"/>
              </a:rPr>
              <a:t>严重的</a:t>
            </a:r>
            <a:r>
              <a:rPr lang="zh-CN" altLang="en-US" sz="2800" dirty="0">
                <a:latin typeface="Times New Roman" pitchFamily="18" charset="0"/>
                <a:cs typeface="Times New Roman" pitchFamily="18" charset="0"/>
              </a:rPr>
              <a:t>灾难</a:t>
            </a:r>
            <a:r>
              <a:rPr lang="en-US" altLang="zh-CN" sz="2800" dirty="0">
                <a:latin typeface="Times New Roman" pitchFamily="18" charset="0"/>
                <a:cs typeface="Times New Roman" pitchFamily="18" charset="0"/>
              </a:rPr>
              <a:t>—crisis</a:t>
            </a:r>
            <a:r>
              <a:rPr lang="zh-CN" altLang="en-US" sz="2800" dirty="0" smtClean="0">
                <a:latin typeface="Times New Roman" pitchFamily="18" charset="0"/>
                <a:cs typeface="Times New Roman" pitchFamily="18" charset="0"/>
              </a:rPr>
              <a:t>；</a:t>
            </a:r>
            <a:endParaRPr lang="en-US" altLang="zh-CN" sz="2800" dirty="0">
              <a:latin typeface="Times New Roman" pitchFamily="18" charset="0"/>
              <a:cs typeface="Times New Roman" pitchFamily="18" charset="0"/>
            </a:endParaRPr>
          </a:p>
          <a:p>
            <a:r>
              <a:rPr lang="zh-CN" altLang="en-US" sz="2800" dirty="0">
                <a:solidFill>
                  <a:srgbClr val="FF0000"/>
                </a:solidFill>
                <a:latin typeface="Times New Roman" pitchFamily="18" charset="0"/>
                <a:cs typeface="Times New Roman" pitchFamily="18" charset="0"/>
              </a:rPr>
              <a:t>认真</a:t>
            </a:r>
            <a:r>
              <a:rPr lang="zh-CN" altLang="en-US" sz="2800" dirty="0">
                <a:latin typeface="Times New Roman" pitchFamily="18" charset="0"/>
                <a:cs typeface="Times New Roman" pitchFamily="18" charset="0"/>
              </a:rPr>
              <a:t>考虑</a:t>
            </a:r>
            <a:r>
              <a:rPr lang="en-US" altLang="zh-CN" sz="2800" dirty="0">
                <a:latin typeface="Times New Roman" pitchFamily="18" charset="0"/>
                <a:cs typeface="Times New Roman" pitchFamily="18" charset="0"/>
              </a:rPr>
              <a:t>—consider</a:t>
            </a:r>
            <a:r>
              <a:rPr lang="zh-CN" altLang="en-US" sz="2800" dirty="0" smtClean="0">
                <a:latin typeface="Times New Roman" pitchFamily="18" charset="0"/>
                <a:cs typeface="Times New Roman" pitchFamily="18" charset="0"/>
              </a:rPr>
              <a:t>；</a:t>
            </a:r>
            <a:r>
              <a:rPr lang="zh-CN" altLang="en-US" sz="2800" dirty="0" smtClean="0">
                <a:solidFill>
                  <a:srgbClr val="FF0000"/>
                </a:solidFill>
                <a:latin typeface="Times New Roman" pitchFamily="18" charset="0"/>
                <a:cs typeface="Times New Roman" pitchFamily="18" charset="0"/>
              </a:rPr>
              <a:t>彻底</a:t>
            </a:r>
            <a:r>
              <a:rPr lang="zh-CN" altLang="en-US" sz="2800" dirty="0">
                <a:latin typeface="Times New Roman" pitchFamily="18" charset="0"/>
                <a:cs typeface="Times New Roman" pitchFamily="18" charset="0"/>
              </a:rPr>
              <a:t>检查</a:t>
            </a:r>
            <a:r>
              <a:rPr lang="en-US" altLang="zh-CN" sz="2800" dirty="0">
                <a:latin typeface="Times New Roman" pitchFamily="18" charset="0"/>
                <a:cs typeface="Times New Roman" pitchFamily="18" charset="0"/>
              </a:rPr>
              <a:t>—examine.</a:t>
            </a:r>
          </a:p>
          <a:p>
            <a:r>
              <a:rPr lang="en-US" altLang="zh-CN" sz="2800" dirty="0">
                <a:latin typeface="Times New Roman" pitchFamily="18" charset="0"/>
                <a:cs typeface="Times New Roman" pitchFamily="18" charset="0"/>
              </a:rPr>
              <a:t> </a:t>
            </a:r>
          </a:p>
          <a:p>
            <a:pPr lvl="0"/>
            <a:r>
              <a:rPr lang="zh-CN" altLang="en-US" sz="2800" b="1" dirty="0" smtClean="0">
                <a:solidFill>
                  <a:schemeClr val="accent2"/>
                </a:solidFill>
                <a:latin typeface="Times New Roman" pitchFamily="18" charset="0"/>
                <a:cs typeface="Times New Roman" pitchFamily="18" charset="0"/>
              </a:rPr>
              <a:t>（</a:t>
            </a:r>
            <a:r>
              <a:rPr lang="en-US" altLang="zh-CN" sz="2800" b="1" dirty="0" smtClean="0">
                <a:solidFill>
                  <a:schemeClr val="accent2"/>
                </a:solidFill>
                <a:latin typeface="Times New Roman" pitchFamily="18" charset="0"/>
                <a:cs typeface="Times New Roman" pitchFamily="18" charset="0"/>
              </a:rPr>
              <a:t>2</a:t>
            </a:r>
            <a:r>
              <a:rPr lang="zh-CN" altLang="en-US" sz="2800" b="1" dirty="0" smtClean="0">
                <a:solidFill>
                  <a:schemeClr val="accent2"/>
                </a:solidFill>
                <a:latin typeface="Times New Roman" pitchFamily="18" charset="0"/>
                <a:cs typeface="Times New Roman" pitchFamily="18" charset="0"/>
              </a:rPr>
              <a:t>）</a:t>
            </a:r>
            <a:r>
              <a:rPr lang="en-US" altLang="zh-CN" sz="2800" b="1" dirty="0" smtClean="0">
                <a:solidFill>
                  <a:schemeClr val="accent2"/>
                </a:solidFill>
                <a:latin typeface="Times New Roman" pitchFamily="18" charset="0"/>
                <a:cs typeface="Times New Roman" pitchFamily="18" charset="0"/>
              </a:rPr>
              <a:t>Subtraction </a:t>
            </a:r>
            <a:r>
              <a:rPr lang="en-US" altLang="zh-CN" sz="2800" b="1" dirty="0">
                <a:solidFill>
                  <a:schemeClr val="accent2"/>
                </a:solidFill>
                <a:latin typeface="Times New Roman" pitchFamily="18" charset="0"/>
                <a:cs typeface="Times New Roman" pitchFamily="18" charset="0"/>
              </a:rPr>
              <a:t>of Chinese -English numerical words </a:t>
            </a:r>
            <a:r>
              <a:rPr lang="en-US" altLang="zh-CN" sz="2800" dirty="0">
                <a:latin typeface="Times New Roman" pitchFamily="18" charset="0"/>
                <a:cs typeface="Times New Roman" pitchFamily="18" charset="0"/>
              </a:rPr>
              <a:t>: Chinese nouns themselves do not have the meaning of quantity, but English countable noun counts.</a:t>
            </a:r>
          </a:p>
          <a:p>
            <a:r>
              <a:rPr lang="zh-CN" altLang="en-US" sz="2800" dirty="0">
                <a:solidFill>
                  <a:srgbClr val="FF0000"/>
                </a:solidFill>
                <a:latin typeface="Times New Roman" pitchFamily="18" charset="0"/>
                <a:cs typeface="Times New Roman" pitchFamily="18" charset="0"/>
              </a:rPr>
              <a:t>一系列</a:t>
            </a:r>
            <a:r>
              <a:rPr lang="zh-CN" altLang="en-US" sz="2800" dirty="0">
                <a:latin typeface="Times New Roman" pitchFamily="18" charset="0"/>
                <a:cs typeface="Times New Roman" pitchFamily="18" charset="0"/>
              </a:rPr>
              <a:t>措施</a:t>
            </a:r>
            <a:r>
              <a:rPr lang="en-US" altLang="zh-CN" sz="2800" dirty="0">
                <a:latin typeface="Times New Roman" pitchFamily="18" charset="0"/>
                <a:cs typeface="Times New Roman" pitchFamily="18" charset="0"/>
              </a:rPr>
              <a:t>—measures; </a:t>
            </a:r>
            <a:r>
              <a:rPr lang="zh-CN" altLang="en-US" sz="2800" dirty="0">
                <a:solidFill>
                  <a:srgbClr val="FF0000"/>
                </a:solidFill>
                <a:latin typeface="Times New Roman" pitchFamily="18" charset="0"/>
                <a:cs typeface="Times New Roman" pitchFamily="18" charset="0"/>
              </a:rPr>
              <a:t>各种各样的</a:t>
            </a:r>
            <a:r>
              <a:rPr lang="zh-CN" altLang="en-US" sz="2800" dirty="0">
                <a:latin typeface="Times New Roman" pitchFamily="18" charset="0"/>
                <a:cs typeface="Times New Roman" pitchFamily="18" charset="0"/>
              </a:rPr>
              <a:t>业务</a:t>
            </a:r>
            <a:r>
              <a:rPr lang="en-US" altLang="zh-CN" sz="2800" dirty="0">
                <a:latin typeface="Times New Roman" pitchFamily="18" charset="0"/>
                <a:cs typeface="Times New Roman" pitchFamily="18" charset="0"/>
              </a:rPr>
              <a:t>—businesses</a:t>
            </a:r>
            <a:r>
              <a:rPr lang="zh-CN" altLang="en-US" sz="2800" dirty="0">
                <a:latin typeface="Times New Roman" pitchFamily="18" charset="0"/>
                <a:cs typeface="Times New Roman" pitchFamily="18" charset="0"/>
              </a:rPr>
              <a:t>；</a:t>
            </a:r>
            <a:endParaRPr lang="en-US" altLang="zh-CN" sz="2800" dirty="0">
              <a:latin typeface="Times New Roman" pitchFamily="18" charset="0"/>
              <a:cs typeface="Times New Roman" pitchFamily="18" charset="0"/>
            </a:endParaRPr>
          </a:p>
          <a:p>
            <a:r>
              <a:rPr lang="zh-CN" altLang="en-US" sz="2800" dirty="0">
                <a:solidFill>
                  <a:srgbClr val="FF0000"/>
                </a:solidFill>
                <a:latin typeface="Times New Roman" pitchFamily="18" charset="0"/>
                <a:cs typeface="Times New Roman" pitchFamily="18" charset="0"/>
              </a:rPr>
              <a:t>多种</a:t>
            </a:r>
            <a:r>
              <a:rPr lang="zh-CN" altLang="en-US" sz="2800" dirty="0">
                <a:latin typeface="Times New Roman" pitchFamily="18" charset="0"/>
                <a:cs typeface="Times New Roman" pitchFamily="18" charset="0"/>
              </a:rPr>
              <a:t>渠道</a:t>
            </a:r>
            <a:r>
              <a:rPr lang="en-US" altLang="zh-CN" sz="2800" dirty="0">
                <a:latin typeface="Times New Roman" pitchFamily="18" charset="0"/>
                <a:cs typeface="Times New Roman" pitchFamily="18" charset="0"/>
              </a:rPr>
              <a:t>—channels</a:t>
            </a:r>
          </a:p>
          <a:p>
            <a:endParaRPr lang="zh-CN"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46602888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22"/>
          <p:cNvSpPr txBox="1"/>
          <p:nvPr/>
        </p:nvSpPr>
        <p:spPr>
          <a:xfrm flipH="1">
            <a:off x="9267333" y="4240715"/>
            <a:ext cx="2420334" cy="1106008"/>
          </a:xfrm>
          <a:prstGeom prst="rect">
            <a:avLst/>
          </a:prstGeom>
          <a:noFill/>
          <a:ln w="9525">
            <a:noFill/>
            <a:miter/>
          </a:ln>
          <a:effectLst>
            <a:outerShdw sx="999" sy="999" algn="ctr" rotWithShape="0">
              <a:srgbClr val="000000"/>
            </a:outerShdw>
          </a:effectLst>
        </p:spPr>
        <p:txBody>
          <a:bodyPr wrap="square" anchor="t">
            <a:spAutoFit/>
          </a:bodyPr>
          <a:lstStyle/>
          <a:p>
            <a:pPr algn="just">
              <a:lnSpc>
                <a:spcPct val="120000"/>
              </a:lnSpc>
            </a:pPr>
            <a:r>
              <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单击此处添加本章节的简要内容。本模板精心设计，模板所有素材均可自由编辑替换</a:t>
            </a:r>
            <a:r>
              <a:rPr lang="zh-CN" altLang="en-US" sz="140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移动。</a:t>
            </a:r>
            <a:endPar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endParaRPr>
          </a:p>
        </p:txBody>
      </p:sp>
      <p:sp>
        <p:nvSpPr>
          <p:cNvPr id="8" name="文本框 22"/>
          <p:cNvSpPr txBox="1"/>
          <p:nvPr/>
        </p:nvSpPr>
        <p:spPr>
          <a:xfrm flipH="1">
            <a:off x="53022" y="39695"/>
            <a:ext cx="8702040" cy="757130"/>
          </a:xfrm>
          <a:prstGeom prst="rect">
            <a:avLst/>
          </a:prstGeom>
          <a:noFill/>
          <a:ln w="9525">
            <a:noFill/>
            <a:miter/>
          </a:ln>
          <a:effectLst>
            <a:outerShdw sx="999" sy="999" algn="ctr" rotWithShape="0">
              <a:srgbClr val="000000"/>
            </a:outerShdw>
          </a:effectLst>
        </p:spPr>
        <p:txBody>
          <a:bodyPr wrap="square" anchor="t">
            <a:spAutoFit/>
          </a:bodyPr>
          <a:lstStyle/>
          <a:p>
            <a:pPr lvl="0" algn="just">
              <a:lnSpc>
                <a:spcPct val="120000"/>
              </a:lnSpc>
            </a:pPr>
            <a:r>
              <a:rPr lang="en-US" altLang="zh-CN" sz="3600" b="1" dirty="0">
                <a:latin typeface="Times New Roman" pitchFamily="18" charset="0"/>
                <a:cs typeface="Times New Roman" pitchFamily="18" charset="0"/>
              </a:rPr>
              <a:t>The </a:t>
            </a:r>
            <a:r>
              <a:rPr lang="en-US" altLang="zh-CN" sz="3600" b="1" dirty="0" smtClean="0">
                <a:latin typeface="Times New Roman" pitchFamily="18" charset="0"/>
                <a:cs typeface="Times New Roman" pitchFamily="18" charset="0"/>
              </a:rPr>
              <a:t>Usage </a:t>
            </a:r>
            <a:r>
              <a:rPr lang="en-US" altLang="zh-CN" sz="3600" b="1" dirty="0">
                <a:latin typeface="Times New Roman" pitchFamily="18" charset="0"/>
                <a:cs typeface="Times New Roman" pitchFamily="18" charset="0"/>
              </a:rPr>
              <a:t>of </a:t>
            </a:r>
            <a:r>
              <a:rPr lang="en-US" altLang="zh-CN" sz="3600" b="1" dirty="0" smtClean="0">
                <a:latin typeface="Times New Roman" pitchFamily="18" charset="0"/>
                <a:cs typeface="Times New Roman" pitchFamily="18" charset="0"/>
              </a:rPr>
              <a:t>Omission</a:t>
            </a:r>
            <a:endParaRPr lang="en-US" altLang="zh-CN" sz="3600" dirty="0">
              <a:latin typeface="Times New Roman" pitchFamily="18" charset="0"/>
              <a:cs typeface="Times New Roman" pitchFamily="18" charset="0"/>
            </a:endParaRPr>
          </a:p>
        </p:txBody>
      </p:sp>
      <p:sp>
        <p:nvSpPr>
          <p:cNvPr id="9" name="椭圆 8"/>
          <p:cNvSpPr/>
          <p:nvPr/>
        </p:nvSpPr>
        <p:spPr>
          <a:xfrm>
            <a:off x="685324" y="1294389"/>
            <a:ext cx="630832" cy="630832"/>
          </a:xfrm>
          <a:prstGeom prst="ellipse">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checked_158820"/>
          <p:cNvSpPr>
            <a:spLocks noChangeAspect="1"/>
          </p:cNvSpPr>
          <p:nvPr/>
        </p:nvSpPr>
        <p:spPr bwMode="auto">
          <a:xfrm>
            <a:off x="838756" y="1466519"/>
            <a:ext cx="323968" cy="286571"/>
          </a:xfrm>
          <a:custGeom>
            <a:avLst/>
            <a:gdLst>
              <a:gd name="T0" fmla="*/ 137 w 6556"/>
              <a:gd name="T1" fmla="*/ 2034 h 5808"/>
              <a:gd name="T2" fmla="*/ 23 w 6556"/>
              <a:gd name="T3" fmla="*/ 2558 h 5808"/>
              <a:gd name="T4" fmla="*/ 9 w 6556"/>
              <a:gd name="T5" fmla="*/ 2659 h 5808"/>
              <a:gd name="T6" fmla="*/ 4 w 6556"/>
              <a:gd name="T7" fmla="*/ 2814 h 5808"/>
              <a:gd name="T8" fmla="*/ 0 w 6556"/>
              <a:gd name="T9" fmla="*/ 2906 h 5808"/>
              <a:gd name="T10" fmla="*/ 0 w 6556"/>
              <a:gd name="T11" fmla="*/ 2926 h 5808"/>
              <a:gd name="T12" fmla="*/ 0 w 6556"/>
              <a:gd name="T13" fmla="*/ 2938 h 5808"/>
              <a:gd name="T14" fmla="*/ 0 w 6556"/>
              <a:gd name="T15" fmla="*/ 2948 h 5808"/>
              <a:gd name="T16" fmla="*/ 17 w 6556"/>
              <a:gd name="T17" fmla="*/ 3212 h 5808"/>
              <a:gd name="T18" fmla="*/ 60 w 6556"/>
              <a:gd name="T19" fmla="*/ 3474 h 5808"/>
              <a:gd name="T20" fmla="*/ 431 w 6556"/>
              <a:gd name="T21" fmla="*/ 4494 h 5808"/>
              <a:gd name="T22" fmla="*/ 1944 w 6556"/>
              <a:gd name="T23" fmla="*/ 5676 h 5808"/>
              <a:gd name="T24" fmla="*/ 2439 w 6556"/>
              <a:gd name="T25" fmla="*/ 5783 h 5808"/>
              <a:gd name="T26" fmla="*/ 2559 w 6556"/>
              <a:gd name="T27" fmla="*/ 5796 h 5808"/>
              <a:gd name="T28" fmla="*/ 2727 w 6556"/>
              <a:gd name="T29" fmla="*/ 5806 h 5808"/>
              <a:gd name="T30" fmla="*/ 2769 w 6556"/>
              <a:gd name="T31" fmla="*/ 5808 h 5808"/>
              <a:gd name="T32" fmla="*/ 2791 w 6556"/>
              <a:gd name="T33" fmla="*/ 5808 h 5808"/>
              <a:gd name="T34" fmla="*/ 2923 w 6556"/>
              <a:gd name="T35" fmla="*/ 5803 h 5808"/>
              <a:gd name="T36" fmla="*/ 5320 w 6556"/>
              <a:gd name="T37" fmla="*/ 4274 h 5808"/>
              <a:gd name="T38" fmla="*/ 5552 w 6556"/>
              <a:gd name="T39" fmla="*/ 3692 h 5808"/>
              <a:gd name="T40" fmla="*/ 5583 w 6556"/>
              <a:gd name="T41" fmla="*/ 3574 h 5808"/>
              <a:gd name="T42" fmla="*/ 5619 w 6556"/>
              <a:gd name="T43" fmla="*/ 3410 h 5808"/>
              <a:gd name="T44" fmla="*/ 5627 w 6556"/>
              <a:gd name="T45" fmla="*/ 3370 h 5808"/>
              <a:gd name="T46" fmla="*/ 5581 w 6556"/>
              <a:gd name="T47" fmla="*/ 2979 h 5808"/>
              <a:gd name="T48" fmla="*/ 5407 w 6556"/>
              <a:gd name="T49" fmla="*/ 3214 h 5808"/>
              <a:gd name="T50" fmla="*/ 4113 w 6556"/>
              <a:gd name="T51" fmla="*/ 4962 h 5808"/>
              <a:gd name="T52" fmla="*/ 2795 w 6556"/>
              <a:gd name="T53" fmla="*/ 5328 h 5808"/>
              <a:gd name="T54" fmla="*/ 2771 w 6556"/>
              <a:gd name="T55" fmla="*/ 5327 h 5808"/>
              <a:gd name="T56" fmla="*/ 2631 w 6556"/>
              <a:gd name="T57" fmla="*/ 5318 h 5808"/>
              <a:gd name="T58" fmla="*/ 2456 w 6556"/>
              <a:gd name="T59" fmla="*/ 5296 h 5808"/>
              <a:gd name="T60" fmla="*/ 2132 w 6556"/>
              <a:gd name="T61" fmla="*/ 5222 h 5808"/>
              <a:gd name="T62" fmla="*/ 1013 w 6556"/>
              <a:gd name="T63" fmla="*/ 4488 h 5808"/>
              <a:gd name="T64" fmla="*/ 457 w 6556"/>
              <a:gd name="T65" fmla="*/ 3274 h 5808"/>
              <a:gd name="T66" fmla="*/ 436 w 6556"/>
              <a:gd name="T67" fmla="*/ 3106 h 5808"/>
              <a:gd name="T68" fmla="*/ 428 w 6556"/>
              <a:gd name="T69" fmla="*/ 2978 h 5808"/>
              <a:gd name="T70" fmla="*/ 425 w 6556"/>
              <a:gd name="T71" fmla="*/ 2946 h 5808"/>
              <a:gd name="T72" fmla="*/ 425 w 6556"/>
              <a:gd name="T73" fmla="*/ 2938 h 5808"/>
              <a:gd name="T74" fmla="*/ 431 w 6556"/>
              <a:gd name="T75" fmla="*/ 2759 h 5808"/>
              <a:gd name="T76" fmla="*/ 445 w 6556"/>
              <a:gd name="T77" fmla="*/ 2587 h 5808"/>
              <a:gd name="T78" fmla="*/ 521 w 6556"/>
              <a:gd name="T79" fmla="*/ 2267 h 5808"/>
              <a:gd name="T80" fmla="*/ 609 w 6556"/>
              <a:gd name="T81" fmla="*/ 2031 h 5808"/>
              <a:gd name="T82" fmla="*/ 1295 w 6556"/>
              <a:gd name="T83" fmla="*/ 1128 h 5808"/>
              <a:gd name="T84" fmla="*/ 4248 w 6556"/>
              <a:gd name="T85" fmla="*/ 1062 h 5808"/>
              <a:gd name="T86" fmla="*/ 3981 w 6556"/>
              <a:gd name="T87" fmla="*/ 2251 h 5808"/>
              <a:gd name="T88" fmla="*/ 1979 w 6556"/>
              <a:gd name="T89" fmla="*/ 2359 h 5808"/>
              <a:gd name="T90" fmla="*/ 1779 w 6556"/>
              <a:gd name="T91" fmla="*/ 2498 h 5808"/>
              <a:gd name="T92" fmla="*/ 2704 w 6556"/>
              <a:gd name="T93" fmla="*/ 3763 h 5808"/>
              <a:gd name="T94" fmla="*/ 2996 w 6556"/>
              <a:gd name="T95" fmla="*/ 3763 h 5808"/>
              <a:gd name="T96" fmla="*/ 4847 w 6556"/>
              <a:gd name="T97" fmla="*/ 1988 h 5808"/>
              <a:gd name="T98" fmla="*/ 6460 w 6556"/>
              <a:gd name="T99" fmla="*/ 68 h 5808"/>
              <a:gd name="T100" fmla="*/ 5228 w 6556"/>
              <a:gd name="T101" fmla="*/ 940 h 5808"/>
              <a:gd name="T102" fmla="*/ 4859 w 6556"/>
              <a:gd name="T103" fmla="*/ 1186 h 5808"/>
              <a:gd name="T104" fmla="*/ 3295 w 6556"/>
              <a:gd name="T105" fmla="*/ 166 h 5808"/>
              <a:gd name="T106" fmla="*/ 2960 w 6556"/>
              <a:gd name="T107" fmla="*/ 123 h 5808"/>
              <a:gd name="T108" fmla="*/ 2796 w 6556"/>
              <a:gd name="T109" fmla="*/ 115 h 5808"/>
              <a:gd name="T110" fmla="*/ 2779 w 6556"/>
              <a:gd name="T111" fmla="*/ 115 h 5808"/>
              <a:gd name="T112" fmla="*/ 2716 w 6556"/>
              <a:gd name="T113" fmla="*/ 118 h 5808"/>
              <a:gd name="T114" fmla="*/ 2465 w 6556"/>
              <a:gd name="T115" fmla="*/ 131 h 5808"/>
              <a:gd name="T116" fmla="*/ 2217 w 6556"/>
              <a:gd name="T117" fmla="*/ 167 h 5808"/>
              <a:gd name="T118" fmla="*/ 1975 w 6556"/>
              <a:gd name="T119" fmla="*/ 228 h 5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56" h="5808">
                <a:moveTo>
                  <a:pt x="349" y="1546"/>
                </a:moveTo>
                <a:cubicBezTo>
                  <a:pt x="264" y="1702"/>
                  <a:pt x="192" y="1864"/>
                  <a:pt x="137" y="2034"/>
                </a:cubicBezTo>
                <a:cubicBezTo>
                  <a:pt x="104" y="2116"/>
                  <a:pt x="91" y="2204"/>
                  <a:pt x="68" y="2290"/>
                </a:cubicBezTo>
                <a:cubicBezTo>
                  <a:pt x="44" y="2374"/>
                  <a:pt x="36" y="2467"/>
                  <a:pt x="23" y="2558"/>
                </a:cubicBezTo>
                <a:lnTo>
                  <a:pt x="13" y="2626"/>
                </a:lnTo>
                <a:lnTo>
                  <a:pt x="9" y="2659"/>
                </a:lnTo>
                <a:lnTo>
                  <a:pt x="8" y="2690"/>
                </a:lnTo>
                <a:lnTo>
                  <a:pt x="4" y="2814"/>
                </a:lnTo>
                <a:lnTo>
                  <a:pt x="1" y="2875"/>
                </a:lnTo>
                <a:lnTo>
                  <a:pt x="0" y="2906"/>
                </a:lnTo>
                <a:lnTo>
                  <a:pt x="0" y="2922"/>
                </a:lnTo>
                <a:lnTo>
                  <a:pt x="0" y="2926"/>
                </a:lnTo>
                <a:lnTo>
                  <a:pt x="0" y="2936"/>
                </a:lnTo>
                <a:lnTo>
                  <a:pt x="0" y="2938"/>
                </a:lnTo>
                <a:lnTo>
                  <a:pt x="0" y="2940"/>
                </a:lnTo>
                <a:lnTo>
                  <a:pt x="0" y="2948"/>
                </a:lnTo>
                <a:lnTo>
                  <a:pt x="8" y="3080"/>
                </a:lnTo>
                <a:lnTo>
                  <a:pt x="17" y="3212"/>
                </a:lnTo>
                <a:cubicBezTo>
                  <a:pt x="23" y="3256"/>
                  <a:pt x="31" y="3299"/>
                  <a:pt x="39" y="3343"/>
                </a:cubicBezTo>
                <a:lnTo>
                  <a:pt x="60" y="3474"/>
                </a:lnTo>
                <a:cubicBezTo>
                  <a:pt x="67" y="3518"/>
                  <a:pt x="81" y="3559"/>
                  <a:pt x="92" y="3602"/>
                </a:cubicBezTo>
                <a:cubicBezTo>
                  <a:pt x="149" y="3912"/>
                  <a:pt x="260" y="4219"/>
                  <a:pt x="431" y="4494"/>
                </a:cubicBezTo>
                <a:cubicBezTo>
                  <a:pt x="600" y="4768"/>
                  <a:pt x="820" y="5015"/>
                  <a:pt x="1077" y="5216"/>
                </a:cubicBezTo>
                <a:cubicBezTo>
                  <a:pt x="1335" y="5418"/>
                  <a:pt x="1629" y="5575"/>
                  <a:pt x="1944" y="5676"/>
                </a:cubicBezTo>
                <a:lnTo>
                  <a:pt x="2184" y="5740"/>
                </a:lnTo>
                <a:cubicBezTo>
                  <a:pt x="2265" y="5759"/>
                  <a:pt x="2353" y="5770"/>
                  <a:pt x="2439" y="5783"/>
                </a:cubicBezTo>
                <a:lnTo>
                  <a:pt x="2503" y="5792"/>
                </a:lnTo>
                <a:lnTo>
                  <a:pt x="2559" y="5796"/>
                </a:lnTo>
                <a:lnTo>
                  <a:pt x="2671" y="5803"/>
                </a:lnTo>
                <a:lnTo>
                  <a:pt x="2727" y="5806"/>
                </a:lnTo>
                <a:lnTo>
                  <a:pt x="2755" y="5807"/>
                </a:lnTo>
                <a:lnTo>
                  <a:pt x="2769" y="5808"/>
                </a:lnTo>
                <a:lnTo>
                  <a:pt x="2787" y="5808"/>
                </a:lnTo>
                <a:lnTo>
                  <a:pt x="2791" y="5808"/>
                </a:lnTo>
                <a:lnTo>
                  <a:pt x="2799" y="5808"/>
                </a:lnTo>
                <a:lnTo>
                  <a:pt x="2923" y="5803"/>
                </a:lnTo>
                <a:cubicBezTo>
                  <a:pt x="3584" y="5775"/>
                  <a:pt x="4232" y="5502"/>
                  <a:pt x="4717" y="5054"/>
                </a:cubicBezTo>
                <a:cubicBezTo>
                  <a:pt x="4961" y="4831"/>
                  <a:pt x="5165" y="4566"/>
                  <a:pt x="5320" y="4274"/>
                </a:cubicBezTo>
                <a:cubicBezTo>
                  <a:pt x="5399" y="4127"/>
                  <a:pt x="5461" y="3978"/>
                  <a:pt x="5515" y="3816"/>
                </a:cubicBezTo>
                <a:lnTo>
                  <a:pt x="5552" y="3692"/>
                </a:lnTo>
                <a:lnTo>
                  <a:pt x="5571" y="3630"/>
                </a:lnTo>
                <a:cubicBezTo>
                  <a:pt x="5576" y="3610"/>
                  <a:pt x="5579" y="3592"/>
                  <a:pt x="5583" y="3574"/>
                </a:cubicBezTo>
                <a:lnTo>
                  <a:pt x="5607" y="3464"/>
                </a:lnTo>
                <a:lnTo>
                  <a:pt x="5619" y="3410"/>
                </a:lnTo>
                <a:lnTo>
                  <a:pt x="5621" y="3396"/>
                </a:lnTo>
                <a:lnTo>
                  <a:pt x="5627" y="3370"/>
                </a:lnTo>
                <a:lnTo>
                  <a:pt x="5632" y="3339"/>
                </a:lnTo>
                <a:cubicBezTo>
                  <a:pt x="5652" y="3222"/>
                  <a:pt x="5615" y="3035"/>
                  <a:pt x="5581" y="2979"/>
                </a:cubicBezTo>
                <a:cubicBezTo>
                  <a:pt x="5549" y="2924"/>
                  <a:pt x="5519" y="2934"/>
                  <a:pt x="5492" y="2980"/>
                </a:cubicBezTo>
                <a:cubicBezTo>
                  <a:pt x="5464" y="3028"/>
                  <a:pt x="5437" y="3114"/>
                  <a:pt x="5407" y="3214"/>
                </a:cubicBezTo>
                <a:cubicBezTo>
                  <a:pt x="5297" y="3542"/>
                  <a:pt x="5153" y="3879"/>
                  <a:pt x="4935" y="4182"/>
                </a:cubicBezTo>
                <a:cubicBezTo>
                  <a:pt x="4717" y="4484"/>
                  <a:pt x="4441" y="4760"/>
                  <a:pt x="4113" y="4962"/>
                </a:cubicBezTo>
                <a:cubicBezTo>
                  <a:pt x="3724" y="5212"/>
                  <a:pt x="3263" y="5332"/>
                  <a:pt x="2805" y="5328"/>
                </a:cubicBezTo>
                <a:lnTo>
                  <a:pt x="2795" y="5328"/>
                </a:lnTo>
                <a:lnTo>
                  <a:pt x="2791" y="5328"/>
                </a:lnTo>
                <a:lnTo>
                  <a:pt x="2771" y="5327"/>
                </a:lnTo>
                <a:lnTo>
                  <a:pt x="2724" y="5324"/>
                </a:lnTo>
                <a:lnTo>
                  <a:pt x="2631" y="5318"/>
                </a:lnTo>
                <a:lnTo>
                  <a:pt x="2537" y="5311"/>
                </a:lnTo>
                <a:cubicBezTo>
                  <a:pt x="2508" y="5307"/>
                  <a:pt x="2483" y="5302"/>
                  <a:pt x="2456" y="5296"/>
                </a:cubicBezTo>
                <a:cubicBezTo>
                  <a:pt x="2403" y="5286"/>
                  <a:pt x="2349" y="5278"/>
                  <a:pt x="2296" y="5267"/>
                </a:cubicBezTo>
                <a:lnTo>
                  <a:pt x="2132" y="5222"/>
                </a:lnTo>
                <a:cubicBezTo>
                  <a:pt x="1917" y="5151"/>
                  <a:pt x="1707" y="5063"/>
                  <a:pt x="1520" y="4934"/>
                </a:cubicBezTo>
                <a:cubicBezTo>
                  <a:pt x="1333" y="4807"/>
                  <a:pt x="1157" y="4663"/>
                  <a:pt x="1013" y="4488"/>
                </a:cubicBezTo>
                <a:cubicBezTo>
                  <a:pt x="869" y="4316"/>
                  <a:pt x="739" y="4130"/>
                  <a:pt x="649" y="3922"/>
                </a:cubicBezTo>
                <a:cubicBezTo>
                  <a:pt x="559" y="3714"/>
                  <a:pt x="487" y="3498"/>
                  <a:pt x="457" y="3274"/>
                </a:cubicBezTo>
                <a:lnTo>
                  <a:pt x="443" y="3190"/>
                </a:lnTo>
                <a:cubicBezTo>
                  <a:pt x="439" y="3162"/>
                  <a:pt x="439" y="3134"/>
                  <a:pt x="436" y="3106"/>
                </a:cubicBezTo>
                <a:lnTo>
                  <a:pt x="431" y="3020"/>
                </a:lnTo>
                <a:lnTo>
                  <a:pt x="428" y="2978"/>
                </a:lnTo>
                <a:lnTo>
                  <a:pt x="427" y="2956"/>
                </a:lnTo>
                <a:lnTo>
                  <a:pt x="425" y="2946"/>
                </a:lnTo>
                <a:lnTo>
                  <a:pt x="425" y="2940"/>
                </a:lnTo>
                <a:lnTo>
                  <a:pt x="425" y="2938"/>
                </a:lnTo>
                <a:lnTo>
                  <a:pt x="425" y="2936"/>
                </a:lnTo>
                <a:lnTo>
                  <a:pt x="431" y="2759"/>
                </a:lnTo>
                <a:cubicBezTo>
                  <a:pt x="432" y="2728"/>
                  <a:pt x="431" y="2694"/>
                  <a:pt x="435" y="2667"/>
                </a:cubicBezTo>
                <a:lnTo>
                  <a:pt x="445" y="2587"/>
                </a:lnTo>
                <a:cubicBezTo>
                  <a:pt x="456" y="2534"/>
                  <a:pt x="460" y="2483"/>
                  <a:pt x="476" y="2428"/>
                </a:cubicBezTo>
                <a:lnTo>
                  <a:pt x="521" y="2267"/>
                </a:lnTo>
                <a:cubicBezTo>
                  <a:pt x="535" y="2212"/>
                  <a:pt x="561" y="2162"/>
                  <a:pt x="579" y="2110"/>
                </a:cubicBezTo>
                <a:lnTo>
                  <a:pt x="609" y="2031"/>
                </a:lnTo>
                <a:cubicBezTo>
                  <a:pt x="620" y="2004"/>
                  <a:pt x="635" y="1980"/>
                  <a:pt x="645" y="1955"/>
                </a:cubicBezTo>
                <a:cubicBezTo>
                  <a:pt x="799" y="1636"/>
                  <a:pt x="1023" y="1352"/>
                  <a:pt x="1295" y="1128"/>
                </a:cubicBezTo>
                <a:cubicBezTo>
                  <a:pt x="1571" y="908"/>
                  <a:pt x="1892" y="750"/>
                  <a:pt x="2233" y="666"/>
                </a:cubicBezTo>
                <a:cubicBezTo>
                  <a:pt x="2917" y="494"/>
                  <a:pt x="3671" y="640"/>
                  <a:pt x="4248" y="1062"/>
                </a:cubicBezTo>
                <a:cubicBezTo>
                  <a:pt x="4456" y="1210"/>
                  <a:pt x="4625" y="1370"/>
                  <a:pt x="4744" y="1443"/>
                </a:cubicBezTo>
                <a:cubicBezTo>
                  <a:pt x="4489" y="1711"/>
                  <a:pt x="4236" y="1983"/>
                  <a:pt x="3981" y="2251"/>
                </a:cubicBezTo>
                <a:cubicBezTo>
                  <a:pt x="3580" y="2551"/>
                  <a:pt x="3211" y="2891"/>
                  <a:pt x="2851" y="3244"/>
                </a:cubicBezTo>
                <a:cubicBezTo>
                  <a:pt x="2557" y="2952"/>
                  <a:pt x="2261" y="2662"/>
                  <a:pt x="1979" y="2359"/>
                </a:cubicBezTo>
                <a:cubicBezTo>
                  <a:pt x="1945" y="2323"/>
                  <a:pt x="1859" y="2302"/>
                  <a:pt x="1819" y="2308"/>
                </a:cubicBezTo>
                <a:cubicBezTo>
                  <a:pt x="1739" y="2320"/>
                  <a:pt x="1744" y="2403"/>
                  <a:pt x="1779" y="2498"/>
                </a:cubicBezTo>
                <a:cubicBezTo>
                  <a:pt x="1896" y="2811"/>
                  <a:pt x="2113" y="3116"/>
                  <a:pt x="2368" y="3394"/>
                </a:cubicBezTo>
                <a:lnTo>
                  <a:pt x="2704" y="3763"/>
                </a:lnTo>
                <a:cubicBezTo>
                  <a:pt x="2777" y="3844"/>
                  <a:pt x="2903" y="3850"/>
                  <a:pt x="2983" y="3776"/>
                </a:cubicBezTo>
                <a:lnTo>
                  <a:pt x="2996" y="3763"/>
                </a:lnTo>
                <a:cubicBezTo>
                  <a:pt x="3545" y="3266"/>
                  <a:pt x="4093" y="2767"/>
                  <a:pt x="4596" y="2216"/>
                </a:cubicBezTo>
                <a:lnTo>
                  <a:pt x="4847" y="1988"/>
                </a:lnTo>
                <a:cubicBezTo>
                  <a:pt x="5369" y="1500"/>
                  <a:pt x="5881" y="1000"/>
                  <a:pt x="6348" y="459"/>
                </a:cubicBezTo>
                <a:cubicBezTo>
                  <a:pt x="6480" y="306"/>
                  <a:pt x="6556" y="143"/>
                  <a:pt x="6460" y="68"/>
                </a:cubicBezTo>
                <a:cubicBezTo>
                  <a:pt x="6372" y="0"/>
                  <a:pt x="6213" y="43"/>
                  <a:pt x="6057" y="180"/>
                </a:cubicBezTo>
                <a:cubicBezTo>
                  <a:pt x="5776" y="427"/>
                  <a:pt x="5492" y="675"/>
                  <a:pt x="5228" y="940"/>
                </a:cubicBezTo>
                <a:cubicBezTo>
                  <a:pt x="5117" y="1052"/>
                  <a:pt x="5008" y="1166"/>
                  <a:pt x="4899" y="1279"/>
                </a:cubicBezTo>
                <a:cubicBezTo>
                  <a:pt x="4889" y="1250"/>
                  <a:pt x="4876" y="1219"/>
                  <a:pt x="4859" y="1186"/>
                </a:cubicBezTo>
                <a:cubicBezTo>
                  <a:pt x="4793" y="1052"/>
                  <a:pt x="4668" y="884"/>
                  <a:pt x="4479" y="730"/>
                </a:cubicBezTo>
                <a:cubicBezTo>
                  <a:pt x="4140" y="454"/>
                  <a:pt x="3731" y="255"/>
                  <a:pt x="3295" y="166"/>
                </a:cubicBezTo>
                <a:lnTo>
                  <a:pt x="3132" y="142"/>
                </a:lnTo>
                <a:lnTo>
                  <a:pt x="2960" y="123"/>
                </a:lnTo>
                <a:lnTo>
                  <a:pt x="2805" y="115"/>
                </a:lnTo>
                <a:lnTo>
                  <a:pt x="2796" y="115"/>
                </a:lnTo>
                <a:lnTo>
                  <a:pt x="2791" y="115"/>
                </a:lnTo>
                <a:lnTo>
                  <a:pt x="2779" y="115"/>
                </a:lnTo>
                <a:lnTo>
                  <a:pt x="2757" y="116"/>
                </a:lnTo>
                <a:lnTo>
                  <a:pt x="2716" y="118"/>
                </a:lnTo>
                <a:lnTo>
                  <a:pt x="2632" y="120"/>
                </a:lnTo>
                <a:cubicBezTo>
                  <a:pt x="2576" y="124"/>
                  <a:pt x="2520" y="122"/>
                  <a:pt x="2465" y="131"/>
                </a:cubicBezTo>
                <a:lnTo>
                  <a:pt x="2300" y="155"/>
                </a:lnTo>
                <a:lnTo>
                  <a:pt x="2217" y="167"/>
                </a:lnTo>
                <a:lnTo>
                  <a:pt x="2136" y="187"/>
                </a:lnTo>
                <a:lnTo>
                  <a:pt x="1975" y="228"/>
                </a:lnTo>
                <a:cubicBezTo>
                  <a:pt x="1287" y="436"/>
                  <a:pt x="692" y="922"/>
                  <a:pt x="349" y="1546"/>
                </a:cubicBezTo>
                <a:close/>
              </a:path>
            </a:pathLst>
          </a:custGeom>
          <a:solidFill>
            <a:schemeClr val="bg1"/>
          </a:solidFill>
          <a:ln>
            <a:noFill/>
          </a:ln>
        </p:spPr>
      </p:sp>
      <p:sp>
        <p:nvSpPr>
          <p:cNvPr id="13" name="checked_158820"/>
          <p:cNvSpPr>
            <a:spLocks noChangeAspect="1"/>
          </p:cNvSpPr>
          <p:nvPr/>
        </p:nvSpPr>
        <p:spPr bwMode="auto">
          <a:xfrm>
            <a:off x="879326" y="3315908"/>
            <a:ext cx="323968" cy="303455"/>
          </a:xfrm>
          <a:custGeom>
            <a:avLst/>
            <a:gdLst>
              <a:gd name="T0" fmla="*/ 4791 w 8427"/>
              <a:gd name="T1" fmla="*/ 0 h 7905"/>
              <a:gd name="T2" fmla="*/ 1815 w 8427"/>
              <a:gd name="T3" fmla="*/ 1550 h 7905"/>
              <a:gd name="T4" fmla="*/ 2213 w 8427"/>
              <a:gd name="T5" fmla="*/ 1918 h 7905"/>
              <a:gd name="T6" fmla="*/ 4418 w 8427"/>
              <a:gd name="T7" fmla="*/ 557 h 7905"/>
              <a:gd name="T8" fmla="*/ 4791 w 8427"/>
              <a:gd name="T9" fmla="*/ 1189 h 7905"/>
              <a:gd name="T10" fmla="*/ 5164 w 8427"/>
              <a:gd name="T11" fmla="*/ 557 h 7905"/>
              <a:gd name="T12" fmla="*/ 7870 w 8427"/>
              <a:gd name="T13" fmla="*/ 3263 h 7905"/>
              <a:gd name="T14" fmla="*/ 7238 w 8427"/>
              <a:gd name="T15" fmla="*/ 3636 h 7905"/>
              <a:gd name="T16" fmla="*/ 7870 w 8427"/>
              <a:gd name="T17" fmla="*/ 4009 h 7905"/>
              <a:gd name="T18" fmla="*/ 6448 w 8427"/>
              <a:gd name="T19" fmla="*/ 6254 h 7905"/>
              <a:gd name="T20" fmla="*/ 6529 w 8427"/>
              <a:gd name="T21" fmla="*/ 6597 h 7905"/>
              <a:gd name="T22" fmla="*/ 6506 w 8427"/>
              <a:gd name="T23" fmla="*/ 6841 h 7905"/>
              <a:gd name="T24" fmla="*/ 8427 w 8427"/>
              <a:gd name="T25" fmla="*/ 3636 h 7905"/>
              <a:gd name="T26" fmla="*/ 4791 w 8427"/>
              <a:gd name="T27" fmla="*/ 0 h 7905"/>
              <a:gd name="T28" fmla="*/ 5719 w 8427"/>
              <a:gd name="T29" fmla="*/ 5988 h 7905"/>
              <a:gd name="T30" fmla="*/ 4266 w 8427"/>
              <a:gd name="T31" fmla="*/ 6026 h 7905"/>
              <a:gd name="T32" fmla="*/ 2748 w 8427"/>
              <a:gd name="T33" fmla="*/ 5157 h 7905"/>
              <a:gd name="T34" fmla="*/ 1879 w 8427"/>
              <a:gd name="T35" fmla="*/ 3639 h 7905"/>
              <a:gd name="T36" fmla="*/ 1917 w 8427"/>
              <a:gd name="T37" fmla="*/ 2186 h 7905"/>
              <a:gd name="T38" fmla="*/ 426 w 8427"/>
              <a:gd name="T39" fmla="*/ 2360 h 7905"/>
              <a:gd name="T40" fmla="*/ 1969 w 8427"/>
              <a:gd name="T41" fmla="*/ 5936 h 7905"/>
              <a:gd name="T42" fmla="*/ 5545 w 8427"/>
              <a:gd name="T43" fmla="*/ 7480 h 7905"/>
              <a:gd name="T44" fmla="*/ 5719 w 8427"/>
              <a:gd name="T45" fmla="*/ 5988 h 7905"/>
              <a:gd name="T46" fmla="*/ 3166 w 8427"/>
              <a:gd name="T47" fmla="*/ 4205 h 7905"/>
              <a:gd name="T48" fmla="*/ 4038 w 8427"/>
              <a:gd name="T49" fmla="*/ 3037 h 7905"/>
              <a:gd name="T50" fmla="*/ 3821 w 8427"/>
              <a:gd name="T51" fmla="*/ 2836 h 7905"/>
              <a:gd name="T52" fmla="*/ 3522 w 8427"/>
              <a:gd name="T53" fmla="*/ 3051 h 7905"/>
              <a:gd name="T54" fmla="*/ 3155 w 8427"/>
              <a:gd name="T55" fmla="*/ 2805 h 7905"/>
              <a:gd name="T56" fmla="*/ 3866 w 8427"/>
              <a:gd name="T57" fmla="*/ 2370 h 7905"/>
              <a:gd name="T58" fmla="*/ 4555 w 8427"/>
              <a:gd name="T59" fmla="*/ 2989 h 7905"/>
              <a:gd name="T60" fmla="*/ 3728 w 8427"/>
              <a:gd name="T61" fmla="*/ 3999 h 7905"/>
              <a:gd name="T62" fmla="*/ 4586 w 8427"/>
              <a:gd name="T63" fmla="*/ 3999 h 7905"/>
              <a:gd name="T64" fmla="*/ 4586 w 8427"/>
              <a:gd name="T65" fmla="*/ 4422 h 7905"/>
              <a:gd name="T66" fmla="*/ 3189 w 8427"/>
              <a:gd name="T67" fmla="*/ 4422 h 7905"/>
              <a:gd name="T68" fmla="*/ 3166 w 8427"/>
              <a:gd name="T69" fmla="*/ 4205 h 7905"/>
              <a:gd name="T70" fmla="*/ 4792 w 8427"/>
              <a:gd name="T71" fmla="*/ 3635 h 7905"/>
              <a:gd name="T72" fmla="*/ 5571 w 8427"/>
              <a:gd name="T73" fmla="*/ 2404 h 7905"/>
              <a:gd name="T74" fmla="*/ 6175 w 8427"/>
              <a:gd name="T75" fmla="*/ 2404 h 7905"/>
              <a:gd name="T76" fmla="*/ 6175 w 8427"/>
              <a:gd name="T77" fmla="*/ 3525 h 7905"/>
              <a:gd name="T78" fmla="*/ 6415 w 8427"/>
              <a:gd name="T79" fmla="*/ 3525 h 7905"/>
              <a:gd name="T80" fmla="*/ 6415 w 8427"/>
              <a:gd name="T81" fmla="*/ 3934 h 7905"/>
              <a:gd name="T82" fmla="*/ 6175 w 8427"/>
              <a:gd name="T83" fmla="*/ 3934 h 7905"/>
              <a:gd name="T84" fmla="*/ 6175 w 8427"/>
              <a:gd name="T85" fmla="*/ 4422 h 7905"/>
              <a:gd name="T86" fmla="*/ 5687 w 8427"/>
              <a:gd name="T87" fmla="*/ 4422 h 7905"/>
              <a:gd name="T88" fmla="*/ 5687 w 8427"/>
              <a:gd name="T89" fmla="*/ 3934 h 7905"/>
              <a:gd name="T90" fmla="*/ 4792 w 8427"/>
              <a:gd name="T91" fmla="*/ 3934 h 7905"/>
              <a:gd name="T92" fmla="*/ 4792 w 8427"/>
              <a:gd name="T93" fmla="*/ 3635 h 7905"/>
              <a:gd name="T94" fmla="*/ 4792 w 8427"/>
              <a:gd name="T95" fmla="*/ 3635 h 7905"/>
              <a:gd name="T96" fmla="*/ 5687 w 8427"/>
              <a:gd name="T97" fmla="*/ 3525 h 7905"/>
              <a:gd name="T98" fmla="*/ 5687 w 8427"/>
              <a:gd name="T99" fmla="*/ 3073 h 7905"/>
              <a:gd name="T100" fmla="*/ 5704 w 8427"/>
              <a:gd name="T101" fmla="*/ 2847 h 7905"/>
              <a:gd name="T102" fmla="*/ 5698 w 8427"/>
              <a:gd name="T103" fmla="*/ 2847 h 7905"/>
              <a:gd name="T104" fmla="*/ 5599 w 8427"/>
              <a:gd name="T105" fmla="*/ 3056 h 7905"/>
              <a:gd name="T106" fmla="*/ 5295 w 8427"/>
              <a:gd name="T107" fmla="*/ 3519 h 7905"/>
              <a:gd name="T108" fmla="*/ 5295 w 8427"/>
              <a:gd name="T109" fmla="*/ 3525 h 7905"/>
              <a:gd name="T110" fmla="*/ 5687 w 8427"/>
              <a:gd name="T111" fmla="*/ 3525 h 7905"/>
              <a:gd name="T112" fmla="*/ 5687 w 8427"/>
              <a:gd name="T113" fmla="*/ 3525 h 7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427" h="7905">
                <a:moveTo>
                  <a:pt x="4791" y="0"/>
                </a:moveTo>
                <a:cubicBezTo>
                  <a:pt x="3562" y="0"/>
                  <a:pt x="2474" y="614"/>
                  <a:pt x="1815" y="1550"/>
                </a:cubicBezTo>
                <a:cubicBezTo>
                  <a:pt x="1952" y="1639"/>
                  <a:pt x="2085" y="1761"/>
                  <a:pt x="2213" y="1918"/>
                </a:cubicBezTo>
                <a:cubicBezTo>
                  <a:pt x="2704" y="1183"/>
                  <a:pt x="3499" y="668"/>
                  <a:pt x="4418" y="557"/>
                </a:cubicBezTo>
                <a:lnTo>
                  <a:pt x="4791" y="1189"/>
                </a:lnTo>
                <a:lnTo>
                  <a:pt x="5164" y="557"/>
                </a:lnTo>
                <a:cubicBezTo>
                  <a:pt x="6577" y="727"/>
                  <a:pt x="7700" y="1850"/>
                  <a:pt x="7870" y="3263"/>
                </a:cubicBezTo>
                <a:lnTo>
                  <a:pt x="7238" y="3636"/>
                </a:lnTo>
                <a:lnTo>
                  <a:pt x="7870" y="4009"/>
                </a:lnTo>
                <a:cubicBezTo>
                  <a:pt x="7756" y="4954"/>
                  <a:pt x="7215" y="5767"/>
                  <a:pt x="6448" y="6254"/>
                </a:cubicBezTo>
                <a:cubicBezTo>
                  <a:pt x="6497" y="6366"/>
                  <a:pt x="6524" y="6480"/>
                  <a:pt x="6529" y="6597"/>
                </a:cubicBezTo>
                <a:cubicBezTo>
                  <a:pt x="6533" y="6683"/>
                  <a:pt x="6524" y="6764"/>
                  <a:pt x="6506" y="6841"/>
                </a:cubicBezTo>
                <a:cubicBezTo>
                  <a:pt x="7648" y="6227"/>
                  <a:pt x="8427" y="5021"/>
                  <a:pt x="8427" y="3636"/>
                </a:cubicBezTo>
                <a:cubicBezTo>
                  <a:pt x="8427" y="1631"/>
                  <a:pt x="6796" y="0"/>
                  <a:pt x="4791" y="0"/>
                </a:cubicBezTo>
                <a:close/>
                <a:moveTo>
                  <a:pt x="5719" y="5988"/>
                </a:moveTo>
                <a:cubicBezTo>
                  <a:pt x="4881" y="5315"/>
                  <a:pt x="4646" y="5646"/>
                  <a:pt x="4266" y="6026"/>
                </a:cubicBezTo>
                <a:cubicBezTo>
                  <a:pt x="4000" y="6292"/>
                  <a:pt x="3328" y="5737"/>
                  <a:pt x="2748" y="5157"/>
                </a:cubicBezTo>
                <a:cubicBezTo>
                  <a:pt x="2168" y="4576"/>
                  <a:pt x="1614" y="3905"/>
                  <a:pt x="1879" y="3639"/>
                </a:cubicBezTo>
                <a:cubicBezTo>
                  <a:pt x="2259" y="3259"/>
                  <a:pt x="2590" y="3024"/>
                  <a:pt x="1917" y="2186"/>
                </a:cubicBezTo>
                <a:cubicBezTo>
                  <a:pt x="1243" y="1348"/>
                  <a:pt x="794" y="1992"/>
                  <a:pt x="426" y="2360"/>
                </a:cubicBezTo>
                <a:cubicBezTo>
                  <a:pt x="0" y="2785"/>
                  <a:pt x="403" y="4370"/>
                  <a:pt x="1969" y="5936"/>
                </a:cubicBezTo>
                <a:cubicBezTo>
                  <a:pt x="3535" y="7502"/>
                  <a:pt x="5120" y="7905"/>
                  <a:pt x="5545" y="7480"/>
                </a:cubicBezTo>
                <a:cubicBezTo>
                  <a:pt x="5913" y="7111"/>
                  <a:pt x="6557" y="6662"/>
                  <a:pt x="5719" y="5988"/>
                </a:cubicBezTo>
                <a:close/>
                <a:moveTo>
                  <a:pt x="3166" y="4205"/>
                </a:moveTo>
                <a:cubicBezTo>
                  <a:pt x="3166" y="3460"/>
                  <a:pt x="4038" y="3327"/>
                  <a:pt x="4038" y="3037"/>
                </a:cubicBezTo>
                <a:cubicBezTo>
                  <a:pt x="4038" y="2895"/>
                  <a:pt x="3925" y="2836"/>
                  <a:pt x="3821" y="2836"/>
                </a:cubicBezTo>
                <a:cubicBezTo>
                  <a:pt x="3629" y="2836"/>
                  <a:pt x="3522" y="3051"/>
                  <a:pt x="3522" y="3051"/>
                </a:cubicBezTo>
                <a:lnTo>
                  <a:pt x="3155" y="2805"/>
                </a:lnTo>
                <a:cubicBezTo>
                  <a:pt x="3155" y="2805"/>
                  <a:pt x="3341" y="2370"/>
                  <a:pt x="3866" y="2370"/>
                </a:cubicBezTo>
                <a:cubicBezTo>
                  <a:pt x="4196" y="2370"/>
                  <a:pt x="4555" y="2560"/>
                  <a:pt x="4555" y="2989"/>
                </a:cubicBezTo>
                <a:cubicBezTo>
                  <a:pt x="4555" y="3618"/>
                  <a:pt x="3742" y="3739"/>
                  <a:pt x="3728" y="3999"/>
                </a:cubicBezTo>
                <a:lnTo>
                  <a:pt x="4586" y="3999"/>
                </a:lnTo>
                <a:lnTo>
                  <a:pt x="4586" y="4422"/>
                </a:lnTo>
                <a:lnTo>
                  <a:pt x="3189" y="4422"/>
                </a:lnTo>
                <a:cubicBezTo>
                  <a:pt x="3174" y="4343"/>
                  <a:pt x="3166" y="4273"/>
                  <a:pt x="3166" y="4205"/>
                </a:cubicBezTo>
                <a:close/>
                <a:moveTo>
                  <a:pt x="4792" y="3635"/>
                </a:moveTo>
                <a:lnTo>
                  <a:pt x="5571" y="2404"/>
                </a:lnTo>
                <a:lnTo>
                  <a:pt x="6175" y="2404"/>
                </a:lnTo>
                <a:lnTo>
                  <a:pt x="6175" y="3525"/>
                </a:lnTo>
                <a:lnTo>
                  <a:pt x="6415" y="3525"/>
                </a:lnTo>
                <a:lnTo>
                  <a:pt x="6415" y="3934"/>
                </a:lnTo>
                <a:lnTo>
                  <a:pt x="6175" y="3934"/>
                </a:lnTo>
                <a:lnTo>
                  <a:pt x="6175" y="4422"/>
                </a:lnTo>
                <a:lnTo>
                  <a:pt x="5687" y="4422"/>
                </a:lnTo>
                <a:lnTo>
                  <a:pt x="5687" y="3934"/>
                </a:lnTo>
                <a:lnTo>
                  <a:pt x="4792" y="3934"/>
                </a:lnTo>
                <a:lnTo>
                  <a:pt x="4792" y="3635"/>
                </a:lnTo>
                <a:lnTo>
                  <a:pt x="4792" y="3635"/>
                </a:lnTo>
                <a:close/>
                <a:moveTo>
                  <a:pt x="5687" y="3525"/>
                </a:moveTo>
                <a:lnTo>
                  <a:pt x="5687" y="3073"/>
                </a:lnTo>
                <a:cubicBezTo>
                  <a:pt x="5687" y="2963"/>
                  <a:pt x="5704" y="2847"/>
                  <a:pt x="5704" y="2847"/>
                </a:cubicBezTo>
                <a:lnTo>
                  <a:pt x="5698" y="2847"/>
                </a:lnTo>
                <a:cubicBezTo>
                  <a:pt x="5698" y="2847"/>
                  <a:pt x="5656" y="2972"/>
                  <a:pt x="5599" y="3056"/>
                </a:cubicBezTo>
                <a:lnTo>
                  <a:pt x="5295" y="3519"/>
                </a:lnTo>
                <a:lnTo>
                  <a:pt x="5295" y="3525"/>
                </a:lnTo>
                <a:lnTo>
                  <a:pt x="5687" y="3525"/>
                </a:lnTo>
                <a:lnTo>
                  <a:pt x="5687" y="3525"/>
                </a:lnTo>
                <a:close/>
              </a:path>
            </a:pathLst>
          </a:custGeom>
          <a:solidFill>
            <a:schemeClr val="bg1"/>
          </a:solidFill>
          <a:ln>
            <a:noFill/>
          </a:ln>
        </p:spPr>
        <p:txBody>
          <a:bodyPr/>
          <a:lstStyle/>
          <a:p>
            <a:endParaRPr lang="zh-CN" altLang="en-US"/>
          </a:p>
        </p:txBody>
      </p:sp>
      <p:sp>
        <p:nvSpPr>
          <p:cNvPr id="16" name="checked_158820"/>
          <p:cNvSpPr>
            <a:spLocks noChangeAspect="1"/>
          </p:cNvSpPr>
          <p:nvPr/>
        </p:nvSpPr>
        <p:spPr bwMode="auto">
          <a:xfrm>
            <a:off x="879326" y="4441225"/>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28" name="checked_158820"/>
          <p:cNvSpPr>
            <a:spLocks noChangeAspect="1"/>
          </p:cNvSpPr>
          <p:nvPr/>
        </p:nvSpPr>
        <p:spPr bwMode="auto">
          <a:xfrm>
            <a:off x="879326" y="5545338"/>
            <a:ext cx="323968" cy="261048"/>
          </a:xfrm>
          <a:custGeom>
            <a:avLst/>
            <a:gdLst>
              <a:gd name="connsiteX0" fmla="*/ 231099 w 606884"/>
              <a:gd name="connsiteY0" fmla="*/ 337233 h 489019"/>
              <a:gd name="connsiteX1" fmla="*/ 333777 w 606884"/>
              <a:gd name="connsiteY1" fmla="*/ 337233 h 489019"/>
              <a:gd name="connsiteX2" fmla="*/ 341607 w 606884"/>
              <a:gd name="connsiteY2" fmla="*/ 345057 h 489019"/>
              <a:gd name="connsiteX3" fmla="*/ 341607 w 606884"/>
              <a:gd name="connsiteY3" fmla="*/ 351779 h 489019"/>
              <a:gd name="connsiteX4" fmla="*/ 333777 w 606884"/>
              <a:gd name="connsiteY4" fmla="*/ 359602 h 489019"/>
              <a:gd name="connsiteX5" fmla="*/ 231099 w 606884"/>
              <a:gd name="connsiteY5" fmla="*/ 359602 h 489019"/>
              <a:gd name="connsiteX6" fmla="*/ 223269 w 606884"/>
              <a:gd name="connsiteY6" fmla="*/ 351779 h 489019"/>
              <a:gd name="connsiteX7" fmla="*/ 223269 w 606884"/>
              <a:gd name="connsiteY7" fmla="*/ 345057 h 489019"/>
              <a:gd name="connsiteX8" fmla="*/ 231099 w 606884"/>
              <a:gd name="connsiteY8" fmla="*/ 337233 h 489019"/>
              <a:gd name="connsiteX9" fmla="*/ 69505 w 606884"/>
              <a:gd name="connsiteY9" fmla="*/ 168511 h 489019"/>
              <a:gd name="connsiteX10" fmla="*/ 333776 w 606884"/>
              <a:gd name="connsiteY10" fmla="*/ 168511 h 489019"/>
              <a:gd name="connsiteX11" fmla="*/ 341607 w 606884"/>
              <a:gd name="connsiteY11" fmla="*/ 176328 h 489019"/>
              <a:gd name="connsiteX12" fmla="*/ 341607 w 606884"/>
              <a:gd name="connsiteY12" fmla="*/ 184475 h 489019"/>
              <a:gd name="connsiteX13" fmla="*/ 333776 w 606884"/>
              <a:gd name="connsiteY13" fmla="*/ 192292 h 489019"/>
              <a:gd name="connsiteX14" fmla="*/ 69505 w 606884"/>
              <a:gd name="connsiteY14" fmla="*/ 192292 h 489019"/>
              <a:gd name="connsiteX15" fmla="*/ 61674 w 606884"/>
              <a:gd name="connsiteY15" fmla="*/ 184475 h 489019"/>
              <a:gd name="connsiteX16" fmla="*/ 61674 w 606884"/>
              <a:gd name="connsiteY16" fmla="*/ 176328 h 489019"/>
              <a:gd name="connsiteX17" fmla="*/ 69505 w 606884"/>
              <a:gd name="connsiteY17" fmla="*/ 168511 h 489019"/>
              <a:gd name="connsiteX18" fmla="*/ 415329 w 606884"/>
              <a:gd name="connsiteY18" fmla="*/ 148465 h 489019"/>
              <a:gd name="connsiteX19" fmla="*/ 480629 w 606884"/>
              <a:gd name="connsiteY19" fmla="*/ 199564 h 489019"/>
              <a:gd name="connsiteX20" fmla="*/ 480739 w 606884"/>
              <a:gd name="connsiteY20" fmla="*/ 202427 h 489019"/>
              <a:gd name="connsiteX21" fmla="*/ 400768 w 606884"/>
              <a:gd name="connsiteY21" fmla="*/ 296696 h 489019"/>
              <a:gd name="connsiteX22" fmla="*/ 348484 w 606884"/>
              <a:gd name="connsiteY22" fmla="*/ 317289 h 489019"/>
              <a:gd name="connsiteX23" fmla="*/ 346609 w 606884"/>
              <a:gd name="connsiteY23" fmla="*/ 317950 h 489019"/>
              <a:gd name="connsiteX24" fmla="*/ 341535 w 606884"/>
              <a:gd name="connsiteY24" fmla="*/ 324007 h 489019"/>
              <a:gd name="connsiteX25" fmla="*/ 329181 w 606884"/>
              <a:gd name="connsiteY25" fmla="*/ 324998 h 489019"/>
              <a:gd name="connsiteX26" fmla="*/ 327526 w 606884"/>
              <a:gd name="connsiteY26" fmla="*/ 313105 h 489019"/>
              <a:gd name="connsiteX27" fmla="*/ 332270 w 606884"/>
              <a:gd name="connsiteY27" fmla="*/ 306717 h 489019"/>
              <a:gd name="connsiteX28" fmla="*/ 332380 w 606884"/>
              <a:gd name="connsiteY28" fmla="*/ 304625 h 489019"/>
              <a:gd name="connsiteX29" fmla="*/ 339991 w 606884"/>
              <a:gd name="connsiteY29" fmla="*/ 249231 h 489019"/>
              <a:gd name="connsiteX30" fmla="*/ 412792 w 606884"/>
              <a:gd name="connsiteY30" fmla="*/ 148906 h 489019"/>
              <a:gd name="connsiteX31" fmla="*/ 415329 w 606884"/>
              <a:gd name="connsiteY31" fmla="*/ 148465 h 489019"/>
              <a:gd name="connsiteX32" fmla="*/ 602907 w 606884"/>
              <a:gd name="connsiteY32" fmla="*/ 111349 h 489019"/>
              <a:gd name="connsiteX33" fmla="*/ 604673 w 606884"/>
              <a:gd name="connsiteY33" fmla="*/ 125670 h 489019"/>
              <a:gd name="connsiteX34" fmla="*/ 554806 w 606884"/>
              <a:gd name="connsiteY34" fmla="*/ 189231 h 489019"/>
              <a:gd name="connsiteX35" fmla="*/ 540464 w 606884"/>
              <a:gd name="connsiteY35" fmla="*/ 190993 h 489019"/>
              <a:gd name="connsiteX36" fmla="*/ 538698 w 606884"/>
              <a:gd name="connsiteY36" fmla="*/ 176563 h 489019"/>
              <a:gd name="connsiteX37" fmla="*/ 588565 w 606884"/>
              <a:gd name="connsiteY37" fmla="*/ 113112 h 489019"/>
              <a:gd name="connsiteX38" fmla="*/ 602907 w 606884"/>
              <a:gd name="connsiteY38" fmla="*/ 111349 h 489019"/>
              <a:gd name="connsiteX39" fmla="*/ 69505 w 606884"/>
              <a:gd name="connsiteY39" fmla="*/ 96393 h 489019"/>
              <a:gd name="connsiteX40" fmla="*/ 333776 w 606884"/>
              <a:gd name="connsiteY40" fmla="*/ 96393 h 489019"/>
              <a:gd name="connsiteX41" fmla="*/ 341607 w 606884"/>
              <a:gd name="connsiteY41" fmla="*/ 104210 h 489019"/>
              <a:gd name="connsiteX42" fmla="*/ 341607 w 606884"/>
              <a:gd name="connsiteY42" fmla="*/ 112357 h 489019"/>
              <a:gd name="connsiteX43" fmla="*/ 333776 w 606884"/>
              <a:gd name="connsiteY43" fmla="*/ 120174 h 489019"/>
              <a:gd name="connsiteX44" fmla="*/ 69505 w 606884"/>
              <a:gd name="connsiteY44" fmla="*/ 120174 h 489019"/>
              <a:gd name="connsiteX45" fmla="*/ 61674 w 606884"/>
              <a:gd name="connsiteY45" fmla="*/ 112357 h 489019"/>
              <a:gd name="connsiteX46" fmla="*/ 61674 w 606884"/>
              <a:gd name="connsiteY46" fmla="*/ 104210 h 489019"/>
              <a:gd name="connsiteX47" fmla="*/ 69505 w 606884"/>
              <a:gd name="connsiteY47" fmla="*/ 96393 h 489019"/>
              <a:gd name="connsiteX48" fmla="*/ 530392 w 606884"/>
              <a:gd name="connsiteY48" fmla="*/ 8665 h 489019"/>
              <a:gd name="connsiteX49" fmla="*/ 569937 w 606884"/>
              <a:gd name="connsiteY49" fmla="*/ 18743 h 489019"/>
              <a:gd name="connsiteX50" fmla="*/ 575673 w 606884"/>
              <a:gd name="connsiteY50" fmla="*/ 94635 h 489019"/>
              <a:gd name="connsiteX51" fmla="*/ 504415 w 606884"/>
              <a:gd name="connsiteY51" fmla="*/ 185397 h 489019"/>
              <a:gd name="connsiteX52" fmla="*/ 498569 w 606884"/>
              <a:gd name="connsiteY52" fmla="*/ 185728 h 489019"/>
              <a:gd name="connsiteX53" fmla="*/ 422789 w 606884"/>
              <a:gd name="connsiteY53" fmla="*/ 126358 h 489019"/>
              <a:gd name="connsiteX54" fmla="*/ 422678 w 606884"/>
              <a:gd name="connsiteY54" fmla="*/ 123163 h 489019"/>
              <a:gd name="connsiteX55" fmla="*/ 494818 w 606884"/>
              <a:gd name="connsiteY55" fmla="*/ 31300 h 489019"/>
              <a:gd name="connsiteX56" fmla="*/ 530392 w 606884"/>
              <a:gd name="connsiteY56" fmla="*/ 8665 h 489019"/>
              <a:gd name="connsiteX57" fmla="*/ 27246 w 606884"/>
              <a:gd name="connsiteY57" fmla="*/ 0 h 489019"/>
              <a:gd name="connsiteX58" fmla="*/ 376146 w 606884"/>
              <a:gd name="connsiteY58" fmla="*/ 0 h 489019"/>
              <a:gd name="connsiteX59" fmla="*/ 403281 w 606884"/>
              <a:gd name="connsiteY59" fmla="*/ 27205 h 489019"/>
              <a:gd name="connsiteX60" fmla="*/ 403281 w 606884"/>
              <a:gd name="connsiteY60" fmla="*/ 111351 h 489019"/>
              <a:gd name="connsiteX61" fmla="*/ 398207 w 606884"/>
              <a:gd name="connsiteY61" fmla="*/ 123797 h 489019"/>
              <a:gd name="connsiteX62" fmla="*/ 380558 w 606884"/>
              <a:gd name="connsiteY62" fmla="*/ 144503 h 489019"/>
              <a:gd name="connsiteX63" fmla="*/ 374491 w 606884"/>
              <a:gd name="connsiteY63" fmla="*/ 142851 h 489019"/>
              <a:gd name="connsiteX64" fmla="*/ 374491 w 606884"/>
              <a:gd name="connsiteY64" fmla="*/ 55951 h 489019"/>
              <a:gd name="connsiteX65" fmla="*/ 347356 w 606884"/>
              <a:gd name="connsiteY65" fmla="*/ 28747 h 489019"/>
              <a:gd name="connsiteX66" fmla="*/ 56036 w 606884"/>
              <a:gd name="connsiteY66" fmla="*/ 28747 h 489019"/>
              <a:gd name="connsiteX67" fmla="*/ 28790 w 606884"/>
              <a:gd name="connsiteY67" fmla="*/ 55951 h 489019"/>
              <a:gd name="connsiteX68" fmla="*/ 28790 w 606884"/>
              <a:gd name="connsiteY68" fmla="*/ 433068 h 489019"/>
              <a:gd name="connsiteX69" fmla="*/ 56036 w 606884"/>
              <a:gd name="connsiteY69" fmla="*/ 460273 h 489019"/>
              <a:gd name="connsiteX70" fmla="*/ 347356 w 606884"/>
              <a:gd name="connsiteY70" fmla="*/ 460273 h 489019"/>
              <a:gd name="connsiteX71" fmla="*/ 374491 w 606884"/>
              <a:gd name="connsiteY71" fmla="*/ 433068 h 489019"/>
              <a:gd name="connsiteX72" fmla="*/ 374491 w 606884"/>
              <a:gd name="connsiteY72" fmla="*/ 351345 h 489019"/>
              <a:gd name="connsiteX73" fmla="*/ 380448 w 606884"/>
              <a:gd name="connsiteY73" fmla="*/ 341432 h 489019"/>
              <a:gd name="connsiteX74" fmla="*/ 397104 w 606884"/>
              <a:gd name="connsiteY74" fmla="*/ 334934 h 489019"/>
              <a:gd name="connsiteX75" fmla="*/ 403281 w 606884"/>
              <a:gd name="connsiteY75" fmla="*/ 340001 h 489019"/>
              <a:gd name="connsiteX76" fmla="*/ 403281 w 606884"/>
              <a:gd name="connsiteY76" fmla="*/ 461815 h 489019"/>
              <a:gd name="connsiteX77" fmla="*/ 376146 w 606884"/>
              <a:gd name="connsiteY77" fmla="*/ 489019 h 489019"/>
              <a:gd name="connsiteX78" fmla="*/ 27246 w 606884"/>
              <a:gd name="connsiteY78" fmla="*/ 489019 h 489019"/>
              <a:gd name="connsiteX79" fmla="*/ 0 w 606884"/>
              <a:gd name="connsiteY79" fmla="*/ 461815 h 489019"/>
              <a:gd name="connsiteX80" fmla="*/ 0 w 606884"/>
              <a:gd name="connsiteY80" fmla="*/ 27205 h 489019"/>
              <a:gd name="connsiteX81" fmla="*/ 27246 w 606884"/>
              <a:gd name="connsiteY81" fmla="*/ 0 h 489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06884" h="489019">
                <a:moveTo>
                  <a:pt x="231099" y="337233"/>
                </a:moveTo>
                <a:lnTo>
                  <a:pt x="333777" y="337233"/>
                </a:lnTo>
                <a:cubicBezTo>
                  <a:pt x="338078" y="337233"/>
                  <a:pt x="341607" y="340759"/>
                  <a:pt x="341607" y="345057"/>
                </a:cubicBezTo>
                <a:lnTo>
                  <a:pt x="341607" y="351779"/>
                </a:lnTo>
                <a:cubicBezTo>
                  <a:pt x="341607" y="356076"/>
                  <a:pt x="338078" y="359602"/>
                  <a:pt x="333777" y="359602"/>
                </a:cubicBezTo>
                <a:lnTo>
                  <a:pt x="231099" y="359602"/>
                </a:lnTo>
                <a:cubicBezTo>
                  <a:pt x="226798" y="359602"/>
                  <a:pt x="223269" y="356076"/>
                  <a:pt x="223269" y="351779"/>
                </a:cubicBezTo>
                <a:lnTo>
                  <a:pt x="223269" y="345057"/>
                </a:lnTo>
                <a:cubicBezTo>
                  <a:pt x="223269" y="340759"/>
                  <a:pt x="226798" y="337233"/>
                  <a:pt x="231099" y="337233"/>
                </a:cubicBezTo>
                <a:close/>
                <a:moveTo>
                  <a:pt x="69505" y="168511"/>
                </a:moveTo>
                <a:lnTo>
                  <a:pt x="333776" y="168511"/>
                </a:lnTo>
                <a:cubicBezTo>
                  <a:pt x="338078" y="168511"/>
                  <a:pt x="341607" y="172034"/>
                  <a:pt x="341607" y="176328"/>
                </a:cubicBezTo>
                <a:lnTo>
                  <a:pt x="341607" y="184475"/>
                </a:lnTo>
                <a:cubicBezTo>
                  <a:pt x="341607" y="188769"/>
                  <a:pt x="338078" y="192292"/>
                  <a:pt x="333776" y="192292"/>
                </a:cubicBezTo>
                <a:lnTo>
                  <a:pt x="69505" y="192292"/>
                </a:lnTo>
                <a:cubicBezTo>
                  <a:pt x="65203" y="192292"/>
                  <a:pt x="61674" y="188879"/>
                  <a:pt x="61674" y="184475"/>
                </a:cubicBezTo>
                <a:lnTo>
                  <a:pt x="61674" y="176328"/>
                </a:lnTo>
                <a:cubicBezTo>
                  <a:pt x="61674" y="172034"/>
                  <a:pt x="65203" y="168511"/>
                  <a:pt x="69505" y="168511"/>
                </a:cubicBezTo>
                <a:close/>
                <a:moveTo>
                  <a:pt x="415329" y="148465"/>
                </a:moveTo>
                <a:cubicBezTo>
                  <a:pt x="432095" y="161570"/>
                  <a:pt x="464304" y="186789"/>
                  <a:pt x="480629" y="199564"/>
                </a:cubicBezTo>
                <a:cubicBezTo>
                  <a:pt x="482173" y="200775"/>
                  <a:pt x="481511" y="201656"/>
                  <a:pt x="480739" y="202427"/>
                </a:cubicBezTo>
                <a:cubicBezTo>
                  <a:pt x="472577" y="211898"/>
                  <a:pt x="418638" y="273900"/>
                  <a:pt x="400768" y="296696"/>
                </a:cubicBezTo>
                <a:cubicBezTo>
                  <a:pt x="389517" y="311012"/>
                  <a:pt x="363817" y="317840"/>
                  <a:pt x="348484" y="317289"/>
                </a:cubicBezTo>
                <a:cubicBezTo>
                  <a:pt x="348043" y="317289"/>
                  <a:pt x="347271" y="317179"/>
                  <a:pt x="346609" y="317950"/>
                </a:cubicBezTo>
                <a:cubicBezTo>
                  <a:pt x="344403" y="320703"/>
                  <a:pt x="342859" y="322465"/>
                  <a:pt x="341535" y="324007"/>
                </a:cubicBezTo>
                <a:cubicBezTo>
                  <a:pt x="338116" y="328412"/>
                  <a:pt x="332490" y="327421"/>
                  <a:pt x="329181" y="324998"/>
                </a:cubicBezTo>
                <a:cubicBezTo>
                  <a:pt x="325982" y="322576"/>
                  <a:pt x="324107" y="317400"/>
                  <a:pt x="327526" y="313105"/>
                </a:cubicBezTo>
                <a:cubicBezTo>
                  <a:pt x="328850" y="311453"/>
                  <a:pt x="330063" y="309581"/>
                  <a:pt x="332270" y="306717"/>
                </a:cubicBezTo>
                <a:cubicBezTo>
                  <a:pt x="333042" y="305726"/>
                  <a:pt x="332490" y="305065"/>
                  <a:pt x="332380" y="304625"/>
                </a:cubicBezTo>
                <a:cubicBezTo>
                  <a:pt x="328299" y="289758"/>
                  <a:pt x="328850" y="263437"/>
                  <a:pt x="339991" y="249231"/>
                </a:cubicBezTo>
                <a:cubicBezTo>
                  <a:pt x="357750" y="226545"/>
                  <a:pt x="404850" y="160028"/>
                  <a:pt x="412792" y="148906"/>
                </a:cubicBezTo>
                <a:cubicBezTo>
                  <a:pt x="413453" y="147915"/>
                  <a:pt x="414336" y="147694"/>
                  <a:pt x="415329" y="148465"/>
                </a:cubicBezTo>
                <a:close/>
                <a:moveTo>
                  <a:pt x="602907" y="111349"/>
                </a:moveTo>
                <a:cubicBezTo>
                  <a:pt x="607431" y="114764"/>
                  <a:pt x="608203" y="121263"/>
                  <a:pt x="604673" y="125670"/>
                </a:cubicBezTo>
                <a:lnTo>
                  <a:pt x="554806" y="189231"/>
                </a:lnTo>
                <a:cubicBezTo>
                  <a:pt x="551386" y="193637"/>
                  <a:pt x="544877" y="194408"/>
                  <a:pt x="540464" y="190993"/>
                </a:cubicBezTo>
                <a:cubicBezTo>
                  <a:pt x="535940" y="187468"/>
                  <a:pt x="535168" y="181079"/>
                  <a:pt x="538698" y="176563"/>
                </a:cubicBezTo>
                <a:lnTo>
                  <a:pt x="588565" y="113112"/>
                </a:lnTo>
                <a:cubicBezTo>
                  <a:pt x="592096" y="108595"/>
                  <a:pt x="598494" y="107824"/>
                  <a:pt x="602907" y="111349"/>
                </a:cubicBezTo>
                <a:close/>
                <a:moveTo>
                  <a:pt x="69505" y="96393"/>
                </a:moveTo>
                <a:lnTo>
                  <a:pt x="333776" y="96393"/>
                </a:lnTo>
                <a:cubicBezTo>
                  <a:pt x="338078" y="96393"/>
                  <a:pt x="341607" y="99916"/>
                  <a:pt x="341607" y="104210"/>
                </a:cubicBezTo>
                <a:lnTo>
                  <a:pt x="341607" y="112357"/>
                </a:lnTo>
                <a:cubicBezTo>
                  <a:pt x="341607" y="116651"/>
                  <a:pt x="338078" y="120174"/>
                  <a:pt x="333776" y="120174"/>
                </a:cubicBezTo>
                <a:lnTo>
                  <a:pt x="69505" y="120174"/>
                </a:lnTo>
                <a:cubicBezTo>
                  <a:pt x="65203" y="120174"/>
                  <a:pt x="61674" y="116651"/>
                  <a:pt x="61674" y="112357"/>
                </a:cubicBezTo>
                <a:lnTo>
                  <a:pt x="61674" y="104210"/>
                </a:lnTo>
                <a:cubicBezTo>
                  <a:pt x="61674" y="99916"/>
                  <a:pt x="65203" y="96393"/>
                  <a:pt x="69505" y="96393"/>
                </a:cubicBezTo>
                <a:close/>
                <a:moveTo>
                  <a:pt x="530392" y="8665"/>
                </a:moveTo>
                <a:cubicBezTo>
                  <a:pt x="543712" y="6186"/>
                  <a:pt x="557693" y="9160"/>
                  <a:pt x="569937" y="18743"/>
                </a:cubicBezTo>
                <a:cubicBezTo>
                  <a:pt x="594425" y="37909"/>
                  <a:pt x="594866" y="70182"/>
                  <a:pt x="575673" y="94635"/>
                </a:cubicBezTo>
                <a:cubicBezTo>
                  <a:pt x="575673" y="94635"/>
                  <a:pt x="522505" y="162376"/>
                  <a:pt x="504415" y="185397"/>
                </a:cubicBezTo>
                <a:cubicBezTo>
                  <a:pt x="501988" y="188481"/>
                  <a:pt x="500775" y="187490"/>
                  <a:pt x="498569" y="185728"/>
                </a:cubicBezTo>
                <a:cubicBezTo>
                  <a:pt x="485553" y="175594"/>
                  <a:pt x="439665" y="139686"/>
                  <a:pt x="422789" y="126358"/>
                </a:cubicBezTo>
                <a:cubicBezTo>
                  <a:pt x="421134" y="125146"/>
                  <a:pt x="422678" y="123163"/>
                  <a:pt x="422678" y="123163"/>
                </a:cubicBezTo>
                <a:lnTo>
                  <a:pt x="494818" y="31300"/>
                </a:lnTo>
                <a:cubicBezTo>
                  <a:pt x="504415" y="19074"/>
                  <a:pt x="517073" y="11143"/>
                  <a:pt x="530392" y="8665"/>
                </a:cubicBezTo>
                <a:close/>
                <a:moveTo>
                  <a:pt x="27246" y="0"/>
                </a:moveTo>
                <a:lnTo>
                  <a:pt x="376146" y="0"/>
                </a:lnTo>
                <a:cubicBezTo>
                  <a:pt x="391037" y="0"/>
                  <a:pt x="403281" y="12226"/>
                  <a:pt x="403281" y="27205"/>
                </a:cubicBezTo>
                <a:lnTo>
                  <a:pt x="403281" y="111351"/>
                </a:lnTo>
                <a:cubicBezTo>
                  <a:pt x="403281" y="116197"/>
                  <a:pt x="402068" y="119722"/>
                  <a:pt x="398207" y="123797"/>
                </a:cubicBezTo>
                <a:cubicBezTo>
                  <a:pt x="394567" y="127652"/>
                  <a:pt x="385411" y="138225"/>
                  <a:pt x="380558" y="144503"/>
                </a:cubicBezTo>
                <a:cubicBezTo>
                  <a:pt x="378683" y="147036"/>
                  <a:pt x="374491" y="151112"/>
                  <a:pt x="374491" y="142851"/>
                </a:cubicBezTo>
                <a:lnTo>
                  <a:pt x="374491" y="55951"/>
                </a:lnTo>
                <a:cubicBezTo>
                  <a:pt x="374491" y="40972"/>
                  <a:pt x="362247" y="28747"/>
                  <a:pt x="347356" y="28747"/>
                </a:cubicBezTo>
                <a:lnTo>
                  <a:pt x="56036" y="28747"/>
                </a:lnTo>
                <a:cubicBezTo>
                  <a:pt x="41034" y="28747"/>
                  <a:pt x="28790" y="40972"/>
                  <a:pt x="28790" y="55951"/>
                </a:cubicBezTo>
                <a:lnTo>
                  <a:pt x="28790" y="433068"/>
                </a:lnTo>
                <a:cubicBezTo>
                  <a:pt x="28790" y="448047"/>
                  <a:pt x="41034" y="460273"/>
                  <a:pt x="56036" y="460273"/>
                </a:cubicBezTo>
                <a:lnTo>
                  <a:pt x="347356" y="460273"/>
                </a:lnTo>
                <a:cubicBezTo>
                  <a:pt x="362247" y="460273"/>
                  <a:pt x="374491" y="448047"/>
                  <a:pt x="374491" y="433068"/>
                </a:cubicBezTo>
                <a:lnTo>
                  <a:pt x="374491" y="351345"/>
                </a:lnTo>
                <a:cubicBezTo>
                  <a:pt x="374491" y="342864"/>
                  <a:pt x="378462" y="341983"/>
                  <a:pt x="380448" y="341432"/>
                </a:cubicBezTo>
                <a:cubicBezTo>
                  <a:pt x="385742" y="339890"/>
                  <a:pt x="391368" y="337798"/>
                  <a:pt x="397104" y="334934"/>
                </a:cubicBezTo>
                <a:cubicBezTo>
                  <a:pt x="399200" y="333943"/>
                  <a:pt x="403281" y="332842"/>
                  <a:pt x="403281" y="340001"/>
                </a:cubicBezTo>
                <a:lnTo>
                  <a:pt x="403281" y="461815"/>
                </a:lnTo>
                <a:cubicBezTo>
                  <a:pt x="403281" y="476794"/>
                  <a:pt x="391037" y="489019"/>
                  <a:pt x="376146" y="489019"/>
                </a:cubicBezTo>
                <a:lnTo>
                  <a:pt x="27246" y="489019"/>
                </a:lnTo>
                <a:cubicBezTo>
                  <a:pt x="12244" y="489019"/>
                  <a:pt x="0" y="476794"/>
                  <a:pt x="0" y="461815"/>
                </a:cubicBezTo>
                <a:lnTo>
                  <a:pt x="0" y="27205"/>
                </a:lnTo>
                <a:cubicBezTo>
                  <a:pt x="0" y="12226"/>
                  <a:pt x="12244" y="0"/>
                  <a:pt x="27246" y="0"/>
                </a:cubicBezTo>
                <a:close/>
              </a:path>
            </a:pathLst>
          </a:custGeom>
          <a:solidFill>
            <a:schemeClr val="bg1"/>
          </a:solidFill>
          <a:ln>
            <a:noFill/>
          </a:ln>
        </p:spPr>
        <p:txBody>
          <a:bodyPr/>
          <a:lstStyle/>
          <a:p>
            <a:endParaRPr lang="zh-CN" altLang="en-US"/>
          </a:p>
        </p:txBody>
      </p:sp>
      <p:sp>
        <p:nvSpPr>
          <p:cNvPr id="3" name="矩形 2"/>
          <p:cNvSpPr/>
          <p:nvPr/>
        </p:nvSpPr>
        <p:spPr>
          <a:xfrm>
            <a:off x="1443133" y="1178794"/>
            <a:ext cx="10546703" cy="4832092"/>
          </a:xfrm>
          <a:prstGeom prst="rect">
            <a:avLst/>
          </a:prstGeom>
        </p:spPr>
        <p:txBody>
          <a:bodyPr wrap="square">
            <a:spAutoFit/>
          </a:bodyPr>
          <a:lstStyle/>
          <a:p>
            <a:pPr lvl="0"/>
            <a:r>
              <a:rPr lang="zh-CN" altLang="en-US" sz="2800" b="1" dirty="0">
                <a:solidFill>
                  <a:schemeClr val="accent2"/>
                </a:solidFill>
                <a:latin typeface="Times New Roman" pitchFamily="18" charset="0"/>
                <a:cs typeface="Times New Roman" pitchFamily="18" charset="0"/>
              </a:rPr>
              <a:t>（</a:t>
            </a:r>
            <a:r>
              <a:rPr lang="en-US" altLang="zh-CN" sz="2800" b="1" dirty="0">
                <a:solidFill>
                  <a:schemeClr val="accent2"/>
                </a:solidFill>
                <a:latin typeface="Times New Roman" pitchFamily="18" charset="0"/>
                <a:cs typeface="Times New Roman" pitchFamily="18" charset="0"/>
              </a:rPr>
              <a:t>3</a:t>
            </a:r>
            <a:r>
              <a:rPr lang="zh-CN" altLang="en-US" sz="2800" b="1" dirty="0">
                <a:solidFill>
                  <a:schemeClr val="accent2"/>
                </a:solidFill>
                <a:latin typeface="Times New Roman" pitchFamily="18" charset="0"/>
                <a:cs typeface="Times New Roman" pitchFamily="18" charset="0"/>
              </a:rPr>
              <a:t>）</a:t>
            </a:r>
            <a:r>
              <a:rPr lang="en-US" altLang="zh-CN" sz="2800" b="1" dirty="0">
                <a:solidFill>
                  <a:schemeClr val="accent2"/>
                </a:solidFill>
                <a:latin typeface="Times New Roman" pitchFamily="18" charset="0"/>
                <a:cs typeface="Times New Roman" pitchFamily="18" charset="0"/>
              </a:rPr>
              <a:t>Omission of English-Chinese conjunctions</a:t>
            </a:r>
            <a:r>
              <a:rPr lang="en-US" altLang="zh-CN" sz="2800" dirty="0">
                <a:latin typeface="Times New Roman" pitchFamily="18" charset="0"/>
                <a:cs typeface="Times New Roman" pitchFamily="18" charset="0"/>
              </a:rPr>
              <a:t>: English counts more than 70 conjunctions, and they </a:t>
            </a:r>
            <a:r>
              <a:rPr lang="en-US" altLang="zh-CN" sz="2800" dirty="0" smtClean="0">
                <a:latin typeface="Times New Roman" pitchFamily="18" charset="0"/>
                <a:cs typeface="Times New Roman" pitchFamily="18" charset="0"/>
              </a:rPr>
              <a:t>frequently </a:t>
            </a:r>
            <a:r>
              <a:rPr lang="en-US" altLang="zh-CN" sz="2800" dirty="0">
                <a:latin typeface="Times New Roman" pitchFamily="18" charset="0"/>
                <a:cs typeface="Times New Roman" pitchFamily="18" charset="0"/>
              </a:rPr>
              <a:t>appear in the expression. It would be wordy if translate </a:t>
            </a:r>
            <a:r>
              <a:rPr lang="en-US" altLang="zh-CN" sz="2800" dirty="0" smtClean="0">
                <a:latin typeface="Times New Roman" pitchFamily="18" charset="0"/>
                <a:cs typeface="Times New Roman" pitchFamily="18" charset="0"/>
              </a:rPr>
              <a:t>them </a:t>
            </a:r>
            <a:r>
              <a:rPr lang="en-US" altLang="zh-CN" sz="2800" dirty="0">
                <a:latin typeface="Times New Roman" pitchFamily="18" charset="0"/>
                <a:cs typeface="Times New Roman" pitchFamily="18" charset="0"/>
              </a:rPr>
              <a:t>literally. </a:t>
            </a:r>
            <a:endParaRPr lang="en-US" altLang="zh-CN" sz="2800" dirty="0" smtClean="0">
              <a:latin typeface="Times New Roman" pitchFamily="18" charset="0"/>
              <a:cs typeface="Times New Roman" pitchFamily="18" charset="0"/>
            </a:endParaRPr>
          </a:p>
          <a:p>
            <a:pPr lvl="0"/>
            <a:endParaRPr lang="en-US" altLang="zh-CN" sz="2800" dirty="0">
              <a:latin typeface="Times New Roman" pitchFamily="18" charset="0"/>
              <a:cs typeface="Times New Roman" pitchFamily="18" charset="0"/>
            </a:endParaRPr>
          </a:p>
          <a:p>
            <a:r>
              <a:rPr lang="en-US" altLang="zh-CN" sz="2800" dirty="0" err="1">
                <a:latin typeface="Times New Roman" pitchFamily="18" charset="0"/>
                <a:cs typeface="Times New Roman" pitchFamily="18" charset="0"/>
              </a:rPr>
              <a:t>Eg</a:t>
            </a:r>
            <a:r>
              <a:rPr lang="en-US" altLang="zh-CN" sz="2800" dirty="0">
                <a:latin typeface="Times New Roman" pitchFamily="18" charset="0"/>
                <a:cs typeface="Times New Roman" pitchFamily="18" charset="0"/>
              </a:rPr>
              <a:t>:  He was smooth, </a:t>
            </a:r>
            <a:r>
              <a:rPr lang="en-US" altLang="zh-CN" sz="2800" b="1" dirty="0">
                <a:solidFill>
                  <a:srgbClr val="FF0000"/>
                </a:solidFill>
                <a:latin typeface="Times New Roman" pitchFamily="18" charset="0"/>
                <a:cs typeface="Times New Roman" pitchFamily="18" charset="0"/>
              </a:rPr>
              <a:t>and</a:t>
            </a:r>
            <a:r>
              <a:rPr lang="en-US" altLang="zh-CN" sz="2800" dirty="0">
                <a:latin typeface="Times New Roman" pitchFamily="18" charset="0"/>
                <a:cs typeface="Times New Roman" pitchFamily="18" charset="0"/>
              </a:rPr>
              <a:t> agreeable to meet.</a:t>
            </a:r>
          </a:p>
          <a:p>
            <a:r>
              <a:rPr lang="zh-CN" altLang="en-US" sz="2800" dirty="0">
                <a:latin typeface="Times New Roman" pitchFamily="18" charset="0"/>
                <a:cs typeface="Times New Roman" pitchFamily="18" charset="0"/>
              </a:rPr>
              <a:t>他处事圆滑</a:t>
            </a:r>
            <a:r>
              <a:rPr lang="zh-CN" altLang="en-US" sz="2800" b="1" dirty="0">
                <a:solidFill>
                  <a:srgbClr val="FF0000"/>
                </a:solidFill>
                <a:latin typeface="Times New Roman" pitchFamily="18" charset="0"/>
                <a:cs typeface="Times New Roman" pitchFamily="18" charset="0"/>
              </a:rPr>
              <a:t>，</a:t>
            </a:r>
            <a:r>
              <a:rPr lang="zh-CN" altLang="en-US" sz="2800" dirty="0">
                <a:latin typeface="Times New Roman" pitchFamily="18" charset="0"/>
                <a:cs typeface="Times New Roman" pitchFamily="18" charset="0"/>
              </a:rPr>
              <a:t>待人和蔼。</a:t>
            </a:r>
          </a:p>
          <a:p>
            <a:r>
              <a:rPr lang="en-US" altLang="zh-CN" sz="2800" dirty="0" smtClean="0">
                <a:latin typeface="Times New Roman" pitchFamily="18" charset="0"/>
                <a:cs typeface="Times New Roman" pitchFamily="18" charset="0"/>
              </a:rPr>
              <a:t> </a:t>
            </a:r>
            <a:endParaRPr lang="en-US" altLang="zh-CN" sz="2800" dirty="0">
              <a:latin typeface="Times New Roman" pitchFamily="18" charset="0"/>
              <a:cs typeface="Times New Roman" pitchFamily="18" charset="0"/>
            </a:endParaRPr>
          </a:p>
          <a:p>
            <a:pPr lvl="0"/>
            <a:r>
              <a:rPr lang="zh-CN" altLang="en-US" sz="2800" b="1" dirty="0">
                <a:solidFill>
                  <a:schemeClr val="accent2"/>
                </a:solidFill>
                <a:latin typeface="Times New Roman" pitchFamily="18" charset="0"/>
                <a:cs typeface="Times New Roman" pitchFamily="18" charset="0"/>
              </a:rPr>
              <a:t>（</a:t>
            </a:r>
            <a:r>
              <a:rPr lang="en-US" altLang="zh-CN" sz="2800" b="1" dirty="0">
                <a:solidFill>
                  <a:schemeClr val="accent2"/>
                </a:solidFill>
                <a:latin typeface="Times New Roman" pitchFamily="18" charset="0"/>
                <a:cs typeface="Times New Roman" pitchFamily="18" charset="0"/>
              </a:rPr>
              <a:t>4</a:t>
            </a:r>
            <a:r>
              <a:rPr lang="zh-CN" altLang="en-US" sz="2800" b="1" dirty="0">
                <a:solidFill>
                  <a:schemeClr val="accent2"/>
                </a:solidFill>
                <a:latin typeface="Times New Roman" pitchFamily="18" charset="0"/>
                <a:cs typeface="Times New Roman" pitchFamily="18" charset="0"/>
              </a:rPr>
              <a:t>）</a:t>
            </a:r>
            <a:r>
              <a:rPr lang="en-US" altLang="zh-CN" sz="2800" b="1" dirty="0">
                <a:solidFill>
                  <a:schemeClr val="accent2"/>
                </a:solidFill>
                <a:latin typeface="Times New Roman" pitchFamily="18" charset="0"/>
                <a:cs typeface="Times New Roman" pitchFamily="18" charset="0"/>
              </a:rPr>
              <a:t>Omission of English-Chinese prepositions</a:t>
            </a:r>
            <a:r>
              <a:rPr lang="zh-CN" altLang="en-US" sz="2800" dirty="0">
                <a:latin typeface="Times New Roman" pitchFamily="18" charset="0"/>
                <a:cs typeface="Times New Roman" pitchFamily="18" charset="0"/>
              </a:rPr>
              <a:t>：</a:t>
            </a:r>
            <a:endParaRPr lang="en-US" altLang="zh-CN" sz="2800" dirty="0">
              <a:latin typeface="Times New Roman" pitchFamily="18" charset="0"/>
              <a:cs typeface="Times New Roman" pitchFamily="18" charset="0"/>
            </a:endParaRPr>
          </a:p>
          <a:p>
            <a:r>
              <a:rPr lang="en-US" altLang="zh-CN" sz="2800" dirty="0" err="1">
                <a:latin typeface="Times New Roman" pitchFamily="18" charset="0"/>
                <a:cs typeface="Times New Roman" pitchFamily="18" charset="0"/>
              </a:rPr>
              <a:t>Eg</a:t>
            </a:r>
            <a:r>
              <a:rPr lang="zh-CN" altLang="en-US" sz="2800" dirty="0">
                <a:latin typeface="Times New Roman" pitchFamily="18" charset="0"/>
                <a:cs typeface="Times New Roman" pitchFamily="18" charset="0"/>
              </a:rPr>
              <a:t>：</a:t>
            </a:r>
            <a:r>
              <a:rPr lang="en-US" altLang="zh-CN" sz="2800" dirty="0">
                <a:latin typeface="Times New Roman" pitchFamily="18" charset="0"/>
                <a:cs typeface="Times New Roman" pitchFamily="18" charset="0"/>
              </a:rPr>
              <a:t>The father led the son </a:t>
            </a:r>
            <a:r>
              <a:rPr lang="en-US" altLang="zh-CN" sz="2800" b="1" dirty="0">
                <a:solidFill>
                  <a:srgbClr val="FF0000"/>
                </a:solidFill>
                <a:latin typeface="Times New Roman" pitchFamily="18" charset="0"/>
                <a:cs typeface="Times New Roman" pitchFamily="18" charset="0"/>
              </a:rPr>
              <a:t>by</a:t>
            </a:r>
            <a:r>
              <a:rPr lang="en-US" altLang="zh-CN" sz="2800" dirty="0">
                <a:latin typeface="Times New Roman" pitchFamily="18" charset="0"/>
                <a:cs typeface="Times New Roman" pitchFamily="18" charset="0"/>
              </a:rPr>
              <a:t> the hand.</a:t>
            </a:r>
          </a:p>
          <a:p>
            <a:r>
              <a:rPr lang="zh-CN" altLang="en-US" sz="2800" dirty="0">
                <a:latin typeface="Times New Roman" pitchFamily="18" charset="0"/>
                <a:cs typeface="Times New Roman" pitchFamily="18" charset="0"/>
              </a:rPr>
              <a:t>父亲</a:t>
            </a:r>
            <a:r>
              <a:rPr lang="zh-CN" altLang="en-US" sz="2800" b="1" dirty="0">
                <a:solidFill>
                  <a:srgbClr val="FF0000"/>
                </a:solidFill>
                <a:latin typeface="Times New Roman" pitchFamily="18" charset="0"/>
                <a:cs typeface="Times New Roman" pitchFamily="18" charset="0"/>
              </a:rPr>
              <a:t>牵着</a:t>
            </a:r>
            <a:r>
              <a:rPr lang="zh-CN" altLang="en-US" sz="2800" dirty="0">
                <a:latin typeface="Times New Roman" pitchFamily="18" charset="0"/>
                <a:cs typeface="Times New Roman" pitchFamily="18" charset="0"/>
              </a:rPr>
              <a:t>儿子的手。</a:t>
            </a:r>
          </a:p>
          <a:p>
            <a:endParaRPr lang="zh-CN"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56935557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130556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7" name="文本框 22"/>
          <p:cNvSpPr txBox="1"/>
          <p:nvPr/>
        </p:nvSpPr>
        <p:spPr>
          <a:xfrm flipH="1">
            <a:off x="3241246" y="113588"/>
            <a:ext cx="4064623" cy="1107996"/>
          </a:xfrm>
          <a:prstGeom prst="rect">
            <a:avLst/>
          </a:prstGeom>
          <a:noFill/>
          <a:ln w="9525">
            <a:noFill/>
            <a:miter/>
          </a:ln>
          <a:effectLst>
            <a:outerShdw sx="999" sy="999" algn="ctr" rotWithShape="0">
              <a:srgbClr val="000000"/>
            </a:outerShdw>
          </a:effectLst>
        </p:spPr>
        <p:txBody>
          <a:bodyPr wrap="square" anchor="t">
            <a:spAutoFit/>
          </a:bodyPr>
          <a:lstStyle/>
          <a:p>
            <a:pPr algn="just"/>
            <a:r>
              <a:rPr lang="en-US" altLang="zh-CN" sz="6600" dirty="0" smtClean="0">
                <a:solidFill>
                  <a:schemeClr val="bg1"/>
                </a:solidFill>
                <a:latin typeface="Times New Roman" pitchFamily="18" charset="0"/>
                <a:ea typeface="微软雅黑 Light" panose="020B0502040204020203" pitchFamily="34" charset="-122"/>
                <a:cs typeface="Times New Roman" pitchFamily="18" charset="0"/>
                <a:sym typeface="宋体" panose="02010600030101010101" pitchFamily="2" charset="-122"/>
              </a:rPr>
              <a:t>References</a:t>
            </a:r>
            <a:endParaRPr lang="zh-CN" altLang="en-US" sz="6600" dirty="0">
              <a:solidFill>
                <a:schemeClr val="bg1"/>
              </a:solidFill>
              <a:latin typeface="Times New Roman" pitchFamily="18" charset="0"/>
              <a:ea typeface="微软雅黑 Light" panose="020B0502040204020203" pitchFamily="34" charset="-122"/>
              <a:cs typeface="Times New Roman" pitchFamily="18" charset="0"/>
              <a:sym typeface="宋体" panose="02010600030101010101" pitchFamily="2" charset="-122"/>
            </a:endParaRPr>
          </a:p>
        </p:txBody>
      </p:sp>
      <p:sp>
        <p:nvSpPr>
          <p:cNvPr id="2" name="文本框 1"/>
          <p:cNvSpPr txBox="1"/>
          <p:nvPr/>
        </p:nvSpPr>
        <p:spPr>
          <a:xfrm>
            <a:off x="0" y="1724025"/>
            <a:ext cx="12192000" cy="3785652"/>
          </a:xfrm>
          <a:prstGeom prst="rect">
            <a:avLst/>
          </a:prstGeom>
          <a:noFill/>
        </p:spPr>
        <p:txBody>
          <a:bodyPr wrap="square" rtlCol="0">
            <a:spAutoFit/>
          </a:bodyPr>
          <a:lstStyle/>
          <a:p>
            <a:r>
              <a:rPr lang="en-US" altLang="zh-CN" sz="2400" dirty="0">
                <a:latin typeface="Times New Roman" pitchFamily="18" charset="0"/>
                <a:cs typeface="Times New Roman" pitchFamily="18" charset="0"/>
              </a:rPr>
              <a:t>[1] </a:t>
            </a:r>
            <a:r>
              <a:rPr lang="en-US" altLang="zh-CN" sz="2400" dirty="0" err="1">
                <a:latin typeface="Times New Roman" pitchFamily="18" charset="0"/>
                <a:cs typeface="Times New Roman" pitchFamily="18" charset="0"/>
              </a:rPr>
              <a:t>Nida</a:t>
            </a:r>
            <a:r>
              <a:rPr lang="en-US" altLang="zh-CN" sz="2400" dirty="0">
                <a:latin typeface="Times New Roman" pitchFamily="18" charset="0"/>
                <a:cs typeface="Times New Roman" pitchFamily="18" charset="0"/>
              </a:rPr>
              <a:t> E A. Language, Culture and Translating [M</a:t>
            </a:r>
            <a:r>
              <a:rPr lang="en-US" altLang="zh-CN" sz="2400" dirty="0" smtClean="0">
                <a:latin typeface="Times New Roman" pitchFamily="18" charset="0"/>
                <a:cs typeface="Times New Roman" pitchFamily="18" charset="0"/>
              </a:rPr>
              <a:t>]. Shanghai: Shanghai </a:t>
            </a:r>
            <a:r>
              <a:rPr lang="en-US" altLang="zh-CN" sz="2400" dirty="0">
                <a:latin typeface="Times New Roman" pitchFamily="18" charset="0"/>
                <a:cs typeface="Times New Roman" pitchFamily="18" charset="0"/>
              </a:rPr>
              <a:t>Foreign </a:t>
            </a:r>
            <a:r>
              <a:rPr lang="en-US" altLang="zh-CN" sz="2400" dirty="0" smtClean="0">
                <a:latin typeface="Times New Roman" pitchFamily="18" charset="0"/>
                <a:cs typeface="Times New Roman" pitchFamily="18" charset="0"/>
              </a:rPr>
              <a:t>Language </a:t>
            </a:r>
            <a:r>
              <a:rPr lang="en-US" altLang="zh-CN" sz="2400" dirty="0">
                <a:latin typeface="Times New Roman" pitchFamily="18" charset="0"/>
                <a:cs typeface="Times New Roman" pitchFamily="18" charset="0"/>
              </a:rPr>
              <a:t>Education Press,1993.</a:t>
            </a:r>
          </a:p>
          <a:p>
            <a:r>
              <a:rPr lang="en-US" altLang="zh-CN" sz="2400" dirty="0">
                <a:latin typeface="Times New Roman" pitchFamily="18" charset="0"/>
                <a:cs typeface="Times New Roman" pitchFamily="18" charset="0"/>
              </a:rPr>
              <a:t>[2] </a:t>
            </a:r>
            <a:r>
              <a:rPr lang="en-US" altLang="zh-CN" sz="2400" dirty="0" err="1">
                <a:latin typeface="Times New Roman" pitchFamily="18" charset="0"/>
                <a:cs typeface="Times New Roman" pitchFamily="18" charset="0"/>
              </a:rPr>
              <a:t>Dollerup</a:t>
            </a:r>
            <a:r>
              <a:rPr lang="en-US" altLang="zh-CN" sz="2400" dirty="0">
                <a:latin typeface="Times New Roman" pitchFamily="18" charset="0"/>
                <a:cs typeface="Times New Roman" pitchFamily="18" charset="0"/>
              </a:rPr>
              <a:t> C</a:t>
            </a:r>
            <a:r>
              <a:rPr lang="en-US" altLang="zh-CN" sz="2400" dirty="0" smtClean="0">
                <a:latin typeface="Times New Roman" pitchFamily="18" charset="0"/>
                <a:cs typeface="Times New Roman" pitchFamily="18" charset="0"/>
              </a:rPr>
              <a:t>. Perspectives: Studies </a:t>
            </a:r>
            <a:r>
              <a:rPr lang="en-US" altLang="zh-CN" sz="2400" dirty="0">
                <a:latin typeface="Times New Roman" pitchFamily="18" charset="0"/>
                <a:cs typeface="Times New Roman" pitchFamily="18" charset="0"/>
              </a:rPr>
              <a:t>in </a:t>
            </a:r>
            <a:r>
              <a:rPr lang="en-US" altLang="zh-CN" sz="2400" dirty="0" err="1" smtClean="0">
                <a:latin typeface="Times New Roman" pitchFamily="18" charset="0"/>
                <a:cs typeface="Times New Roman" pitchFamily="18" charset="0"/>
              </a:rPr>
              <a:t>Translatology</a:t>
            </a:r>
            <a:r>
              <a:rPr lang="en-US" altLang="zh-CN" sz="2400" dirty="0" smtClean="0">
                <a:latin typeface="Times New Roman" pitchFamily="18" charset="0"/>
                <a:cs typeface="Times New Roman" pitchFamily="18" charset="0"/>
              </a:rPr>
              <a:t>[M]. Beijing: Tsinghua </a:t>
            </a:r>
            <a:r>
              <a:rPr lang="en-US" altLang="zh-CN" sz="2400" dirty="0">
                <a:latin typeface="Times New Roman" pitchFamily="18" charset="0"/>
                <a:cs typeface="Times New Roman" pitchFamily="18" charset="0"/>
              </a:rPr>
              <a:t>University Press</a:t>
            </a:r>
            <a:r>
              <a:rPr lang="en-US" altLang="zh-CN" sz="2400" dirty="0" smtClean="0">
                <a:latin typeface="Times New Roman" pitchFamily="18" charset="0"/>
                <a:cs typeface="Times New Roman" pitchFamily="18" charset="0"/>
              </a:rPr>
              <a:t>, 2003</a:t>
            </a:r>
            <a:r>
              <a:rPr lang="en-US" altLang="zh-CN" sz="2400" dirty="0">
                <a:latin typeface="Times New Roman" pitchFamily="18" charset="0"/>
                <a:cs typeface="Times New Roman" pitchFamily="18" charset="0"/>
              </a:rPr>
              <a:t>.</a:t>
            </a:r>
          </a:p>
          <a:p>
            <a:r>
              <a:rPr lang="en-US" altLang="zh-CN" sz="2400" dirty="0">
                <a:latin typeface="Times New Roman" pitchFamily="18" charset="0"/>
                <a:cs typeface="Times New Roman" pitchFamily="18" charset="0"/>
              </a:rPr>
              <a:t>[3]</a:t>
            </a:r>
            <a:r>
              <a:rPr lang="zh-CN" altLang="en-US" sz="2400" dirty="0">
                <a:latin typeface="Times New Roman" pitchFamily="18" charset="0"/>
                <a:cs typeface="Times New Roman" pitchFamily="18" charset="0"/>
              </a:rPr>
              <a:t>杜建慧</a:t>
            </a:r>
            <a:r>
              <a:rPr lang="en-US" altLang="zh-CN" sz="2400" dirty="0">
                <a:latin typeface="Times New Roman" pitchFamily="18" charset="0"/>
                <a:cs typeface="Times New Roman" pitchFamily="18" charset="0"/>
              </a:rPr>
              <a:t>.</a:t>
            </a:r>
            <a:r>
              <a:rPr lang="zh-CN" altLang="en-US" sz="2400" dirty="0">
                <a:latin typeface="Times New Roman" pitchFamily="18" charset="0"/>
                <a:cs typeface="Times New Roman" pitchFamily="18" charset="0"/>
              </a:rPr>
              <a:t>翻译学概论</a:t>
            </a:r>
            <a:r>
              <a:rPr lang="en-US" altLang="zh-CN" sz="2400" dirty="0">
                <a:latin typeface="Times New Roman" pitchFamily="18" charset="0"/>
                <a:cs typeface="Times New Roman" pitchFamily="18" charset="0"/>
              </a:rPr>
              <a:t>[M].</a:t>
            </a:r>
            <a:r>
              <a:rPr lang="zh-CN" altLang="en-US" sz="2400" dirty="0">
                <a:latin typeface="Times New Roman" pitchFamily="18" charset="0"/>
                <a:cs typeface="Times New Roman" pitchFamily="18" charset="0"/>
              </a:rPr>
              <a:t>北京：民族出版社，</a:t>
            </a:r>
            <a:r>
              <a:rPr lang="en-US" altLang="zh-CN" sz="2400" dirty="0">
                <a:latin typeface="Times New Roman" pitchFamily="18" charset="0"/>
                <a:cs typeface="Times New Roman" pitchFamily="18" charset="0"/>
              </a:rPr>
              <a:t>1998.</a:t>
            </a:r>
            <a:endParaRPr lang="zh-CN" altLang="en-US" sz="2400" dirty="0">
              <a:latin typeface="Times New Roman" pitchFamily="18" charset="0"/>
              <a:cs typeface="Times New Roman" pitchFamily="18" charset="0"/>
            </a:endParaRPr>
          </a:p>
          <a:p>
            <a:r>
              <a:rPr lang="en-US" altLang="zh-CN" sz="2400" dirty="0">
                <a:latin typeface="Times New Roman" pitchFamily="18" charset="0"/>
                <a:cs typeface="Times New Roman" pitchFamily="18" charset="0"/>
              </a:rPr>
              <a:t>[4]</a:t>
            </a:r>
            <a:r>
              <a:rPr lang="zh-CN" altLang="en-US" sz="2400" dirty="0">
                <a:latin typeface="Times New Roman" pitchFamily="18" charset="0"/>
                <a:cs typeface="Times New Roman" pitchFamily="18" charset="0"/>
              </a:rPr>
              <a:t>马会娟</a:t>
            </a:r>
            <a:r>
              <a:rPr lang="en-US" altLang="zh-CN" sz="2400" dirty="0">
                <a:latin typeface="Times New Roman" pitchFamily="18" charset="0"/>
                <a:cs typeface="Times New Roman" pitchFamily="18" charset="0"/>
              </a:rPr>
              <a:t>.</a:t>
            </a:r>
            <a:r>
              <a:rPr lang="zh-CN" altLang="en-US" sz="2400" dirty="0">
                <a:latin typeface="Times New Roman" pitchFamily="18" charset="0"/>
                <a:cs typeface="Times New Roman" pitchFamily="18" charset="0"/>
              </a:rPr>
              <a:t>奈达翻译理论研究</a:t>
            </a:r>
            <a:r>
              <a:rPr lang="en-US" altLang="zh-CN" sz="2400" dirty="0">
                <a:latin typeface="Times New Roman" pitchFamily="18" charset="0"/>
                <a:cs typeface="Times New Roman" pitchFamily="18" charset="0"/>
              </a:rPr>
              <a:t>[M].</a:t>
            </a:r>
            <a:r>
              <a:rPr lang="zh-CN" altLang="en-US" sz="2400" dirty="0">
                <a:latin typeface="Times New Roman" pitchFamily="18" charset="0"/>
                <a:cs typeface="Times New Roman" pitchFamily="18" charset="0"/>
              </a:rPr>
              <a:t>北京：外语教学与研究出版社，</a:t>
            </a:r>
            <a:r>
              <a:rPr lang="en-US" altLang="zh-CN" sz="2400" dirty="0">
                <a:latin typeface="Times New Roman" pitchFamily="18" charset="0"/>
                <a:cs typeface="Times New Roman" pitchFamily="18" charset="0"/>
              </a:rPr>
              <a:t>2002.</a:t>
            </a:r>
            <a:endParaRPr lang="zh-CN" altLang="en-US" sz="2400" dirty="0">
              <a:latin typeface="Times New Roman" pitchFamily="18" charset="0"/>
              <a:cs typeface="Times New Roman" pitchFamily="18" charset="0"/>
            </a:endParaRPr>
          </a:p>
          <a:p>
            <a:r>
              <a:rPr lang="en-US" altLang="zh-CN" sz="2400" dirty="0">
                <a:latin typeface="Times New Roman" pitchFamily="18" charset="0"/>
                <a:cs typeface="Times New Roman" pitchFamily="18" charset="0"/>
              </a:rPr>
              <a:t>[5]</a:t>
            </a:r>
            <a:r>
              <a:rPr lang="zh-CN" altLang="en-US" sz="2400" dirty="0">
                <a:latin typeface="Times New Roman" pitchFamily="18" charset="0"/>
                <a:cs typeface="Times New Roman" pitchFamily="18" charset="0"/>
              </a:rPr>
              <a:t>谭载喜</a:t>
            </a:r>
            <a:r>
              <a:rPr lang="en-US" altLang="zh-CN" sz="2400" dirty="0">
                <a:latin typeface="Times New Roman" pitchFamily="18" charset="0"/>
                <a:cs typeface="Times New Roman" pitchFamily="18" charset="0"/>
              </a:rPr>
              <a:t>.</a:t>
            </a:r>
            <a:r>
              <a:rPr lang="zh-CN" altLang="en-US" sz="2400" dirty="0">
                <a:latin typeface="Times New Roman" pitchFamily="18" charset="0"/>
                <a:cs typeface="Times New Roman" pitchFamily="18" charset="0"/>
              </a:rPr>
              <a:t>新编奈达乱翻译</a:t>
            </a:r>
            <a:r>
              <a:rPr lang="en-US" altLang="zh-CN" sz="2400" dirty="0">
                <a:latin typeface="Times New Roman" pitchFamily="18" charset="0"/>
                <a:cs typeface="Times New Roman" pitchFamily="18" charset="0"/>
              </a:rPr>
              <a:t>[M].</a:t>
            </a:r>
            <a:r>
              <a:rPr lang="zh-CN" altLang="en-US" sz="2400" dirty="0">
                <a:latin typeface="Times New Roman" pitchFamily="18" charset="0"/>
                <a:cs typeface="Times New Roman" pitchFamily="18" charset="0"/>
              </a:rPr>
              <a:t>北京：中国对外翻译出版公司，</a:t>
            </a:r>
            <a:r>
              <a:rPr lang="en-US" altLang="zh-CN" sz="2400" dirty="0">
                <a:latin typeface="Times New Roman" pitchFamily="18" charset="0"/>
                <a:cs typeface="Times New Roman" pitchFamily="18" charset="0"/>
              </a:rPr>
              <a:t>1999.</a:t>
            </a:r>
            <a:endParaRPr lang="zh-CN" altLang="en-US" sz="2400" dirty="0">
              <a:latin typeface="Times New Roman" pitchFamily="18" charset="0"/>
              <a:cs typeface="Times New Roman" pitchFamily="18" charset="0"/>
            </a:endParaRPr>
          </a:p>
          <a:p>
            <a:r>
              <a:rPr lang="en-US" altLang="zh-CN" sz="2400" dirty="0">
                <a:latin typeface="Times New Roman" pitchFamily="18" charset="0"/>
                <a:cs typeface="Times New Roman" pitchFamily="18" charset="0"/>
              </a:rPr>
              <a:t>[6]</a:t>
            </a:r>
            <a:r>
              <a:rPr lang="zh-CN" altLang="en-US" sz="2400" dirty="0">
                <a:latin typeface="Times New Roman" pitchFamily="18" charset="0"/>
                <a:cs typeface="Times New Roman" pitchFamily="18" charset="0"/>
              </a:rPr>
              <a:t>冯庆华</a:t>
            </a:r>
            <a:r>
              <a:rPr lang="en-US" altLang="zh-CN" sz="2400" dirty="0">
                <a:latin typeface="Times New Roman" pitchFamily="18" charset="0"/>
                <a:cs typeface="Times New Roman" pitchFamily="18" charset="0"/>
              </a:rPr>
              <a:t>.</a:t>
            </a:r>
            <a:r>
              <a:rPr lang="zh-CN" altLang="en-US" sz="2400" dirty="0">
                <a:latin typeface="Times New Roman" pitchFamily="18" charset="0"/>
                <a:cs typeface="Times New Roman" pitchFamily="18" charset="0"/>
              </a:rPr>
              <a:t>实用翻译教程</a:t>
            </a:r>
            <a:r>
              <a:rPr lang="en-US" altLang="zh-CN" sz="2400" dirty="0">
                <a:latin typeface="Times New Roman" pitchFamily="18" charset="0"/>
                <a:cs typeface="Times New Roman" pitchFamily="18" charset="0"/>
              </a:rPr>
              <a:t>[M].</a:t>
            </a:r>
            <a:r>
              <a:rPr lang="zh-CN" altLang="en-US" sz="2400" dirty="0">
                <a:latin typeface="Times New Roman" pitchFamily="18" charset="0"/>
                <a:cs typeface="Times New Roman" pitchFamily="18" charset="0"/>
              </a:rPr>
              <a:t>上海：上海外语教育出版社，</a:t>
            </a:r>
            <a:r>
              <a:rPr lang="en-US" altLang="zh-CN" sz="2400" dirty="0">
                <a:latin typeface="Times New Roman" pitchFamily="18" charset="0"/>
                <a:cs typeface="Times New Roman" pitchFamily="18" charset="0"/>
              </a:rPr>
              <a:t>2002.</a:t>
            </a:r>
            <a:endParaRPr lang="zh-CN" altLang="en-US" sz="2400" dirty="0">
              <a:latin typeface="Times New Roman" pitchFamily="18" charset="0"/>
              <a:cs typeface="Times New Roman" pitchFamily="18" charset="0"/>
            </a:endParaRPr>
          </a:p>
          <a:p>
            <a:r>
              <a:rPr lang="en-US" altLang="zh-CN" sz="2400" dirty="0">
                <a:latin typeface="Times New Roman" pitchFamily="18" charset="0"/>
                <a:cs typeface="Times New Roman" pitchFamily="18" charset="0"/>
              </a:rPr>
              <a:t>[7]</a:t>
            </a:r>
            <a:r>
              <a:rPr lang="zh-CN" altLang="en-US" sz="2400" dirty="0">
                <a:latin typeface="Times New Roman" pitchFamily="18" charset="0"/>
                <a:cs typeface="Times New Roman" pitchFamily="18" charset="0"/>
              </a:rPr>
              <a:t>贺勇</a:t>
            </a:r>
            <a:r>
              <a:rPr lang="en-US" altLang="zh-CN" sz="2400" dirty="0">
                <a:latin typeface="Times New Roman" pitchFamily="18" charset="0"/>
                <a:cs typeface="Times New Roman" pitchFamily="18" charset="0"/>
              </a:rPr>
              <a:t>.</a:t>
            </a:r>
            <a:r>
              <a:rPr lang="zh-CN" altLang="en-US" sz="2400" dirty="0">
                <a:latin typeface="Times New Roman" pitchFamily="18" charset="0"/>
                <a:cs typeface="Times New Roman" pitchFamily="18" charset="0"/>
              </a:rPr>
              <a:t>大学英语翻译教学理论与技巧的实践分析</a:t>
            </a:r>
            <a:r>
              <a:rPr lang="en-US" altLang="zh-CN" sz="2400" dirty="0">
                <a:latin typeface="Times New Roman" pitchFamily="18" charset="0"/>
                <a:cs typeface="Times New Roman" pitchFamily="18" charset="0"/>
              </a:rPr>
              <a:t>[J].</a:t>
            </a:r>
            <a:r>
              <a:rPr lang="zh-CN" altLang="en-US" sz="2400" dirty="0">
                <a:latin typeface="Times New Roman" pitchFamily="18" charset="0"/>
                <a:cs typeface="Times New Roman" pitchFamily="18" charset="0"/>
              </a:rPr>
              <a:t>产业与科技论坛，</a:t>
            </a:r>
            <a:r>
              <a:rPr lang="en-US" altLang="zh-CN" sz="2400" dirty="0">
                <a:latin typeface="Times New Roman" pitchFamily="18" charset="0"/>
                <a:cs typeface="Times New Roman" pitchFamily="18" charset="0"/>
              </a:rPr>
              <a:t>2016,(8):189-190.</a:t>
            </a:r>
            <a:endParaRPr lang="zh-CN" altLang="en-US" sz="2400" dirty="0">
              <a:latin typeface="Times New Roman" pitchFamily="18" charset="0"/>
              <a:cs typeface="Times New Roman" pitchFamily="18" charset="0"/>
            </a:endParaRPr>
          </a:p>
          <a:p>
            <a:r>
              <a:rPr lang="en-US" altLang="zh-CN" sz="2400" dirty="0">
                <a:latin typeface="Times New Roman" pitchFamily="18" charset="0"/>
                <a:cs typeface="Times New Roman" pitchFamily="18" charset="0"/>
              </a:rPr>
              <a:t>[8]</a:t>
            </a:r>
            <a:r>
              <a:rPr lang="zh-CN" altLang="en-US" sz="2400" dirty="0">
                <a:latin typeface="Times New Roman" pitchFamily="18" charset="0"/>
                <a:cs typeface="Times New Roman" pitchFamily="18" charset="0"/>
              </a:rPr>
              <a:t>田艳</a:t>
            </a:r>
            <a:r>
              <a:rPr lang="en-US" altLang="zh-CN" sz="2400" dirty="0">
                <a:latin typeface="Times New Roman" pitchFamily="18" charset="0"/>
                <a:cs typeface="Times New Roman" pitchFamily="18" charset="0"/>
              </a:rPr>
              <a:t>.</a:t>
            </a:r>
            <a:r>
              <a:rPr lang="zh-CN" altLang="en-US" sz="2400" dirty="0">
                <a:latin typeface="Times New Roman" pitchFamily="18" charset="0"/>
                <a:cs typeface="Times New Roman" pitchFamily="18" charset="0"/>
              </a:rPr>
              <a:t>冗余信息与增译和省译</a:t>
            </a:r>
            <a:r>
              <a:rPr lang="en-US" altLang="zh-CN" sz="2400" dirty="0">
                <a:latin typeface="Times New Roman" pitchFamily="18" charset="0"/>
                <a:cs typeface="Times New Roman" pitchFamily="18" charset="0"/>
              </a:rPr>
              <a:t>[J].</a:t>
            </a:r>
            <a:r>
              <a:rPr lang="zh-CN" altLang="en-US" sz="2400" dirty="0">
                <a:latin typeface="Times New Roman" pitchFamily="18" charset="0"/>
                <a:cs typeface="Times New Roman" pitchFamily="18" charset="0"/>
              </a:rPr>
              <a:t>中国翻译，</a:t>
            </a:r>
            <a:r>
              <a:rPr lang="en-US" altLang="zh-CN" sz="2400" dirty="0">
                <a:latin typeface="Times New Roman" pitchFamily="18" charset="0"/>
                <a:cs typeface="Times New Roman" pitchFamily="18" charset="0"/>
              </a:rPr>
              <a:t>2001(5</a:t>
            </a:r>
            <a:r>
              <a:rPr lang="en-US" altLang="zh-CN" sz="2400" dirty="0" smtClean="0">
                <a:latin typeface="Times New Roman" pitchFamily="18" charset="0"/>
                <a:cs typeface="Times New Roman" pitchFamily="18" charset="0"/>
              </a:rPr>
              <a:t>).</a:t>
            </a:r>
            <a:endParaRPr lang="zh-CN" altLang="en-US" sz="2400" dirty="0">
              <a:latin typeface="Times New Roman" pitchFamily="18" charset="0"/>
              <a:cs typeface="Times New Roman" pitchFamily="18" charset="0"/>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矩形 4"/>
          <p:cNvSpPr/>
          <p:nvPr/>
        </p:nvSpPr>
        <p:spPr>
          <a:xfrm>
            <a:off x="0" y="0"/>
            <a:ext cx="12192000" cy="342900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4" name="矩形 3"/>
          <p:cNvSpPr/>
          <p:nvPr/>
        </p:nvSpPr>
        <p:spPr>
          <a:xfrm>
            <a:off x="473868" y="350001"/>
            <a:ext cx="11244262" cy="5915025"/>
          </a:xfrm>
          <a:prstGeom prst="rect">
            <a:avLst/>
          </a:prstGeom>
          <a:solidFill>
            <a:schemeClr val="bg1"/>
          </a:solidFill>
          <a:ln>
            <a:noFill/>
          </a:ln>
          <a:effectLst>
            <a:outerShdw blurRad="63500" sx="102000" sy="102000" algn="ctr" rotWithShape="0">
              <a:srgbClr val="172238">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0" name="文本框 9"/>
          <p:cNvSpPr txBox="1"/>
          <p:nvPr/>
        </p:nvSpPr>
        <p:spPr>
          <a:xfrm>
            <a:off x="4388643" y="1000654"/>
            <a:ext cx="3414713" cy="646331"/>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r>
              <a:rPr kumimoji="0" lang="en-US" altLang="zh-CN" sz="3600" b="0" i="0" u="none" strike="noStrike" kern="1200" cap="none" spc="0" normalizeH="0" baseline="0" noProof="0">
                <a:ln>
                  <a:noFill/>
                </a:ln>
                <a:solidFill>
                  <a:schemeClr val="tx1">
                    <a:lumMod val="85000"/>
                    <a:lumOff val="15000"/>
                  </a:schemeClr>
                </a:solidFill>
                <a:effectLst/>
                <a:uLnTx/>
                <a:uFillTx/>
                <a:latin typeface="微软雅黑 Light" panose="020B0502040204020203" pitchFamily="34" charset="-122"/>
                <a:ea typeface="微软雅黑 Light" panose="020B0502040204020203" pitchFamily="34" charset="-122"/>
              </a:rPr>
              <a:t>-CONTENTS-</a:t>
            </a:r>
            <a:endParaRPr kumimoji="0" lang="zh-CN" altLang="en-US" sz="3600" b="0" i="0" u="none" strike="noStrike" kern="1200" cap="none" spc="0" normalizeH="0" baseline="0" noProof="0">
              <a:ln>
                <a:noFill/>
              </a:ln>
              <a:solidFill>
                <a:schemeClr val="tx1">
                  <a:lumMod val="85000"/>
                  <a:lumOff val="15000"/>
                </a:schemeClr>
              </a:solidFill>
              <a:effectLst/>
              <a:uLnTx/>
              <a:uFillTx/>
              <a:latin typeface="微软雅黑 Light" panose="020B0502040204020203" pitchFamily="34" charset="-122"/>
              <a:ea typeface="微软雅黑 Light" panose="020B0502040204020203" pitchFamily="34" charset="-122"/>
            </a:endParaRPr>
          </a:p>
        </p:txBody>
      </p:sp>
      <p:grpSp>
        <p:nvGrpSpPr>
          <p:cNvPr id="3" name="组合 2"/>
          <p:cNvGrpSpPr/>
          <p:nvPr/>
        </p:nvGrpSpPr>
        <p:grpSpPr>
          <a:xfrm>
            <a:off x="2293055" y="4238864"/>
            <a:ext cx="751256" cy="751186"/>
            <a:chOff x="2647" y="7159"/>
            <a:chExt cx="1183" cy="1183"/>
          </a:xfrm>
        </p:grpSpPr>
        <p:sp>
          <p:nvSpPr>
            <p:cNvPr id="14" name="progress-report_18229"/>
            <p:cNvSpPr>
              <a:spLocks noChangeAspect="1"/>
            </p:cNvSpPr>
            <p:nvPr/>
          </p:nvSpPr>
          <p:spPr bwMode="auto">
            <a:xfrm>
              <a:off x="2824" y="7387"/>
              <a:ext cx="801" cy="727"/>
            </a:xfrm>
            <a:custGeom>
              <a:avLst/>
              <a:gdLst>
                <a:gd name="connsiteX0" fmla="*/ 116112 w 607919"/>
                <a:gd name="connsiteY0" fmla="*/ 473652 h 551610"/>
                <a:gd name="connsiteX1" fmla="*/ 118901 w 607919"/>
                <a:gd name="connsiteY1" fmla="*/ 480423 h 551610"/>
                <a:gd name="connsiteX2" fmla="*/ 118901 w 607919"/>
                <a:gd name="connsiteY2" fmla="*/ 551610 h 551610"/>
                <a:gd name="connsiteX3" fmla="*/ 55604 w 607919"/>
                <a:gd name="connsiteY3" fmla="*/ 551610 h 551610"/>
                <a:gd name="connsiteX4" fmla="*/ 55604 w 607919"/>
                <a:gd name="connsiteY4" fmla="*/ 540851 h 551610"/>
                <a:gd name="connsiteX5" fmla="*/ 65255 w 607919"/>
                <a:gd name="connsiteY5" fmla="*/ 520583 h 551610"/>
                <a:gd name="connsiteX6" fmla="*/ 83555 w 607919"/>
                <a:gd name="connsiteY6" fmla="*/ 502317 h 551610"/>
                <a:gd name="connsiteX7" fmla="*/ 109375 w 607919"/>
                <a:gd name="connsiteY7" fmla="*/ 476545 h 551610"/>
                <a:gd name="connsiteX8" fmla="*/ 116112 w 607919"/>
                <a:gd name="connsiteY8" fmla="*/ 473652 h 551610"/>
                <a:gd name="connsiteX9" fmla="*/ 199155 w 607919"/>
                <a:gd name="connsiteY9" fmla="*/ 390799 h 551610"/>
                <a:gd name="connsiteX10" fmla="*/ 201956 w 607919"/>
                <a:gd name="connsiteY10" fmla="*/ 397632 h 551610"/>
                <a:gd name="connsiteX11" fmla="*/ 201956 w 607919"/>
                <a:gd name="connsiteY11" fmla="*/ 551610 h 551610"/>
                <a:gd name="connsiteX12" fmla="*/ 145363 w 607919"/>
                <a:gd name="connsiteY12" fmla="*/ 551610 h 551610"/>
                <a:gd name="connsiteX13" fmla="*/ 145363 w 607919"/>
                <a:gd name="connsiteY13" fmla="*/ 454170 h 551610"/>
                <a:gd name="connsiteX14" fmla="*/ 154879 w 607919"/>
                <a:gd name="connsiteY14" fmla="*/ 431030 h 551610"/>
                <a:gd name="connsiteX15" fmla="*/ 192315 w 607919"/>
                <a:gd name="connsiteY15" fmla="*/ 393630 h 551610"/>
                <a:gd name="connsiteX16" fmla="*/ 199155 w 607919"/>
                <a:gd name="connsiteY16" fmla="*/ 390799 h 551610"/>
                <a:gd name="connsiteX17" fmla="*/ 231082 w 607919"/>
                <a:gd name="connsiteY17" fmla="*/ 388245 h 551610"/>
                <a:gd name="connsiteX18" fmla="*/ 237930 w 607919"/>
                <a:gd name="connsiteY18" fmla="*/ 391091 h 551610"/>
                <a:gd name="connsiteX19" fmla="*/ 266763 w 607919"/>
                <a:gd name="connsiteY19" fmla="*/ 419867 h 551610"/>
                <a:gd name="connsiteX20" fmla="*/ 275915 w 607919"/>
                <a:gd name="connsiteY20" fmla="*/ 428875 h 551610"/>
                <a:gd name="connsiteX21" fmla="*/ 284941 w 607919"/>
                <a:gd name="connsiteY21" fmla="*/ 451520 h 551610"/>
                <a:gd name="connsiteX22" fmla="*/ 284941 w 607919"/>
                <a:gd name="connsiteY22" fmla="*/ 551610 h 551610"/>
                <a:gd name="connsiteX23" fmla="*/ 228277 w 607919"/>
                <a:gd name="connsiteY23" fmla="*/ 551610 h 551610"/>
                <a:gd name="connsiteX24" fmla="*/ 228277 w 607919"/>
                <a:gd name="connsiteY24" fmla="*/ 394969 h 551610"/>
                <a:gd name="connsiteX25" fmla="*/ 231082 w 607919"/>
                <a:gd name="connsiteY25" fmla="*/ 388245 h 551610"/>
                <a:gd name="connsiteX26" fmla="*/ 365148 w 607919"/>
                <a:gd name="connsiteY26" fmla="*/ 381336 h 551610"/>
                <a:gd name="connsiteX27" fmla="*/ 367997 w 607919"/>
                <a:gd name="connsiteY27" fmla="*/ 388122 h 551610"/>
                <a:gd name="connsiteX28" fmla="*/ 367997 w 607919"/>
                <a:gd name="connsiteY28" fmla="*/ 551610 h 551610"/>
                <a:gd name="connsiteX29" fmla="*/ 311262 w 607919"/>
                <a:gd name="connsiteY29" fmla="*/ 551610 h 551610"/>
                <a:gd name="connsiteX30" fmla="*/ 311262 w 607919"/>
                <a:gd name="connsiteY30" fmla="*/ 444661 h 551610"/>
                <a:gd name="connsiteX31" fmla="*/ 316898 w 607919"/>
                <a:gd name="connsiteY31" fmla="*/ 425523 h 551610"/>
                <a:gd name="connsiteX32" fmla="*/ 322534 w 607919"/>
                <a:gd name="connsiteY32" fmla="*/ 419894 h 551610"/>
                <a:gd name="connsiteX33" fmla="*/ 358353 w 607919"/>
                <a:gd name="connsiteY33" fmla="*/ 384120 h 551610"/>
                <a:gd name="connsiteX34" fmla="*/ 365148 w 607919"/>
                <a:gd name="connsiteY34" fmla="*/ 381336 h 551610"/>
                <a:gd name="connsiteX35" fmla="*/ 448177 w 607919"/>
                <a:gd name="connsiteY35" fmla="*/ 298352 h 551610"/>
                <a:gd name="connsiteX36" fmla="*/ 450982 w 607919"/>
                <a:gd name="connsiteY36" fmla="*/ 305139 h 551610"/>
                <a:gd name="connsiteX37" fmla="*/ 450982 w 607919"/>
                <a:gd name="connsiteY37" fmla="*/ 551610 h 551610"/>
                <a:gd name="connsiteX38" fmla="*/ 394318 w 607919"/>
                <a:gd name="connsiteY38" fmla="*/ 551610 h 551610"/>
                <a:gd name="connsiteX39" fmla="*/ 394318 w 607919"/>
                <a:gd name="connsiteY39" fmla="*/ 361815 h 551610"/>
                <a:gd name="connsiteX40" fmla="*/ 403846 w 607919"/>
                <a:gd name="connsiteY40" fmla="*/ 338669 h 551610"/>
                <a:gd name="connsiteX41" fmla="*/ 441329 w 607919"/>
                <a:gd name="connsiteY41" fmla="*/ 301136 h 551610"/>
                <a:gd name="connsiteX42" fmla="*/ 448177 w 607919"/>
                <a:gd name="connsiteY42" fmla="*/ 298352 h 551610"/>
                <a:gd name="connsiteX43" fmla="*/ 527085 w 607919"/>
                <a:gd name="connsiteY43" fmla="*/ 219452 h 551610"/>
                <a:gd name="connsiteX44" fmla="*/ 529874 w 607919"/>
                <a:gd name="connsiteY44" fmla="*/ 226177 h 551610"/>
                <a:gd name="connsiteX45" fmla="*/ 529874 w 607919"/>
                <a:gd name="connsiteY45" fmla="*/ 551610 h 551610"/>
                <a:gd name="connsiteX46" fmla="*/ 477232 w 607919"/>
                <a:gd name="connsiteY46" fmla="*/ 551610 h 551610"/>
                <a:gd name="connsiteX47" fmla="*/ 477232 w 607919"/>
                <a:gd name="connsiteY47" fmla="*/ 278727 h 551610"/>
                <a:gd name="connsiteX48" fmla="*/ 486883 w 607919"/>
                <a:gd name="connsiteY48" fmla="*/ 255580 h 551610"/>
                <a:gd name="connsiteX49" fmla="*/ 520348 w 607919"/>
                <a:gd name="connsiteY49" fmla="*/ 222298 h 551610"/>
                <a:gd name="connsiteX50" fmla="*/ 527085 w 607919"/>
                <a:gd name="connsiteY50" fmla="*/ 219452 h 551610"/>
                <a:gd name="connsiteX51" fmla="*/ 387769 w 607919"/>
                <a:gd name="connsiteY51" fmla="*/ 0 h 551610"/>
                <a:gd name="connsiteX52" fmla="*/ 580729 w 607919"/>
                <a:gd name="connsiteY52" fmla="*/ 0 h 551610"/>
                <a:gd name="connsiteX53" fmla="*/ 607919 w 607919"/>
                <a:gd name="connsiteY53" fmla="*/ 26022 h 551610"/>
                <a:gd name="connsiteX54" fmla="*/ 607919 w 607919"/>
                <a:gd name="connsiteY54" fmla="*/ 219812 h 551610"/>
                <a:gd name="connsiteX55" fmla="*/ 598271 w 607919"/>
                <a:gd name="connsiteY55" fmla="*/ 223815 h 551610"/>
                <a:gd name="connsiteX56" fmla="*/ 530610 w 607919"/>
                <a:gd name="connsiteY56" fmla="*/ 156258 h 551610"/>
                <a:gd name="connsiteX57" fmla="*/ 304320 w 607919"/>
                <a:gd name="connsiteY57" fmla="*/ 382325 h 551610"/>
                <a:gd name="connsiteX58" fmla="*/ 285024 w 607919"/>
                <a:gd name="connsiteY58" fmla="*/ 382325 h 551610"/>
                <a:gd name="connsiteX59" fmla="*/ 216360 w 607919"/>
                <a:gd name="connsiteY59" fmla="*/ 313767 h 551610"/>
                <a:gd name="connsiteX60" fmla="*/ 94068 w 607919"/>
                <a:gd name="connsiteY60" fmla="*/ 435996 h 551610"/>
                <a:gd name="connsiteX61" fmla="*/ 17260 w 607919"/>
                <a:gd name="connsiteY61" fmla="*/ 435996 h 551610"/>
                <a:gd name="connsiteX62" fmla="*/ 15882 w 607919"/>
                <a:gd name="connsiteY62" fmla="*/ 434745 h 551610"/>
                <a:gd name="connsiteX63" fmla="*/ 15882 w 607919"/>
                <a:gd name="connsiteY63" fmla="*/ 358055 h 551610"/>
                <a:gd name="connsiteX64" fmla="*/ 206837 w 607919"/>
                <a:gd name="connsiteY64" fmla="*/ 167267 h 551610"/>
                <a:gd name="connsiteX65" fmla="*/ 226008 w 607919"/>
                <a:gd name="connsiteY65" fmla="*/ 167267 h 551610"/>
                <a:gd name="connsiteX66" fmla="*/ 294672 w 607919"/>
                <a:gd name="connsiteY66" fmla="*/ 235701 h 551610"/>
                <a:gd name="connsiteX67" fmla="*/ 424481 w 607919"/>
                <a:gd name="connsiteY67" fmla="*/ 105965 h 551610"/>
                <a:gd name="connsiteX68" fmla="*/ 452423 w 607919"/>
                <a:gd name="connsiteY68" fmla="*/ 78192 h 551610"/>
                <a:gd name="connsiteX69" fmla="*/ 383885 w 607919"/>
                <a:gd name="connsiteY69" fmla="*/ 9633 h 551610"/>
                <a:gd name="connsiteX70" fmla="*/ 387769 w 607919"/>
                <a:gd name="connsiteY70" fmla="*/ 0 h 551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607919" h="551610">
                  <a:moveTo>
                    <a:pt x="116112" y="473652"/>
                  </a:moveTo>
                  <a:cubicBezTo>
                    <a:pt x="117836" y="474356"/>
                    <a:pt x="118901" y="476670"/>
                    <a:pt x="118901" y="480423"/>
                  </a:cubicBezTo>
                  <a:lnTo>
                    <a:pt x="118901" y="551610"/>
                  </a:lnTo>
                  <a:lnTo>
                    <a:pt x="55604" y="551610"/>
                  </a:lnTo>
                  <a:lnTo>
                    <a:pt x="55604" y="540851"/>
                  </a:lnTo>
                  <a:cubicBezTo>
                    <a:pt x="55604" y="534971"/>
                    <a:pt x="59991" y="525838"/>
                    <a:pt x="65255" y="520583"/>
                  </a:cubicBezTo>
                  <a:lnTo>
                    <a:pt x="83555" y="502317"/>
                  </a:lnTo>
                  <a:lnTo>
                    <a:pt x="109375" y="476545"/>
                  </a:lnTo>
                  <a:cubicBezTo>
                    <a:pt x="112007" y="473855"/>
                    <a:pt x="114389" y="472948"/>
                    <a:pt x="116112" y="473652"/>
                  </a:cubicBezTo>
                  <a:close/>
                  <a:moveTo>
                    <a:pt x="199155" y="390799"/>
                  </a:moveTo>
                  <a:cubicBezTo>
                    <a:pt x="200892" y="391534"/>
                    <a:pt x="201956" y="393880"/>
                    <a:pt x="201956" y="397632"/>
                  </a:cubicBezTo>
                  <a:lnTo>
                    <a:pt x="201956" y="551610"/>
                  </a:lnTo>
                  <a:lnTo>
                    <a:pt x="145363" y="551610"/>
                  </a:lnTo>
                  <a:lnTo>
                    <a:pt x="145363" y="454170"/>
                  </a:lnTo>
                  <a:cubicBezTo>
                    <a:pt x="145363" y="446665"/>
                    <a:pt x="149620" y="436283"/>
                    <a:pt x="154879" y="431030"/>
                  </a:cubicBezTo>
                  <a:lnTo>
                    <a:pt x="192315" y="393630"/>
                  </a:lnTo>
                  <a:cubicBezTo>
                    <a:pt x="195007" y="390941"/>
                    <a:pt x="197417" y="390065"/>
                    <a:pt x="199155" y="390799"/>
                  </a:cubicBezTo>
                  <a:close/>
                  <a:moveTo>
                    <a:pt x="231082" y="388245"/>
                  </a:moveTo>
                  <a:cubicBezTo>
                    <a:pt x="232822" y="387525"/>
                    <a:pt x="235235" y="388401"/>
                    <a:pt x="237930" y="391091"/>
                  </a:cubicBezTo>
                  <a:lnTo>
                    <a:pt x="266763" y="419867"/>
                  </a:lnTo>
                  <a:lnTo>
                    <a:pt x="275915" y="428875"/>
                  </a:lnTo>
                  <a:cubicBezTo>
                    <a:pt x="280929" y="433879"/>
                    <a:pt x="284941" y="444013"/>
                    <a:pt x="284941" y="451520"/>
                  </a:cubicBezTo>
                  <a:lnTo>
                    <a:pt x="284941" y="551610"/>
                  </a:lnTo>
                  <a:lnTo>
                    <a:pt x="228277" y="551610"/>
                  </a:lnTo>
                  <a:lnTo>
                    <a:pt x="228277" y="394969"/>
                  </a:lnTo>
                  <a:cubicBezTo>
                    <a:pt x="228277" y="391278"/>
                    <a:pt x="229343" y="388964"/>
                    <a:pt x="231082" y="388245"/>
                  </a:cubicBezTo>
                  <a:close/>
                  <a:moveTo>
                    <a:pt x="365148" y="381336"/>
                  </a:moveTo>
                  <a:cubicBezTo>
                    <a:pt x="366901" y="382055"/>
                    <a:pt x="367997" y="384370"/>
                    <a:pt x="367997" y="388122"/>
                  </a:cubicBezTo>
                  <a:lnTo>
                    <a:pt x="367997" y="551610"/>
                  </a:lnTo>
                  <a:lnTo>
                    <a:pt x="311262" y="551610"/>
                  </a:lnTo>
                  <a:lnTo>
                    <a:pt x="311262" y="444661"/>
                  </a:lnTo>
                  <a:cubicBezTo>
                    <a:pt x="311262" y="437156"/>
                    <a:pt x="313767" y="428650"/>
                    <a:pt x="316898" y="425523"/>
                  </a:cubicBezTo>
                  <a:cubicBezTo>
                    <a:pt x="320029" y="422396"/>
                    <a:pt x="322534" y="419894"/>
                    <a:pt x="322534" y="419894"/>
                  </a:cubicBezTo>
                  <a:lnTo>
                    <a:pt x="358353" y="384120"/>
                  </a:lnTo>
                  <a:cubicBezTo>
                    <a:pt x="360983" y="381493"/>
                    <a:pt x="363394" y="380617"/>
                    <a:pt x="365148" y="381336"/>
                  </a:cubicBezTo>
                  <a:close/>
                  <a:moveTo>
                    <a:pt x="448177" y="298352"/>
                  </a:moveTo>
                  <a:cubicBezTo>
                    <a:pt x="449916" y="299071"/>
                    <a:pt x="450982" y="301386"/>
                    <a:pt x="450982" y="305139"/>
                  </a:cubicBezTo>
                  <a:lnTo>
                    <a:pt x="450982" y="551610"/>
                  </a:lnTo>
                  <a:lnTo>
                    <a:pt x="394318" y="551610"/>
                  </a:lnTo>
                  <a:lnTo>
                    <a:pt x="394318" y="361815"/>
                  </a:lnTo>
                  <a:cubicBezTo>
                    <a:pt x="394318" y="354308"/>
                    <a:pt x="398580" y="343924"/>
                    <a:pt x="403846" y="338669"/>
                  </a:cubicBezTo>
                  <a:lnTo>
                    <a:pt x="441329" y="301136"/>
                  </a:lnTo>
                  <a:cubicBezTo>
                    <a:pt x="444024" y="298508"/>
                    <a:pt x="446438" y="297633"/>
                    <a:pt x="448177" y="298352"/>
                  </a:cubicBezTo>
                  <a:close/>
                  <a:moveTo>
                    <a:pt x="527085" y="219452"/>
                  </a:moveTo>
                  <a:cubicBezTo>
                    <a:pt x="528809" y="220171"/>
                    <a:pt x="529874" y="222486"/>
                    <a:pt x="529874" y="226177"/>
                  </a:cubicBezTo>
                  <a:lnTo>
                    <a:pt x="529874" y="551610"/>
                  </a:lnTo>
                  <a:lnTo>
                    <a:pt x="477232" y="551610"/>
                  </a:lnTo>
                  <a:lnTo>
                    <a:pt x="477232" y="278727"/>
                  </a:lnTo>
                  <a:cubicBezTo>
                    <a:pt x="477232" y="271345"/>
                    <a:pt x="481494" y="260960"/>
                    <a:pt x="486883" y="255580"/>
                  </a:cubicBezTo>
                  <a:lnTo>
                    <a:pt x="520348" y="222298"/>
                  </a:lnTo>
                  <a:cubicBezTo>
                    <a:pt x="522980" y="219608"/>
                    <a:pt x="525362" y="218732"/>
                    <a:pt x="527085" y="219452"/>
                  </a:cubicBezTo>
                  <a:close/>
                  <a:moveTo>
                    <a:pt x="387769" y="0"/>
                  </a:moveTo>
                  <a:lnTo>
                    <a:pt x="580729" y="0"/>
                  </a:lnTo>
                  <a:cubicBezTo>
                    <a:pt x="594512" y="0"/>
                    <a:pt x="607919" y="12135"/>
                    <a:pt x="607919" y="26022"/>
                  </a:cubicBezTo>
                  <a:lnTo>
                    <a:pt x="607919" y="219812"/>
                  </a:lnTo>
                  <a:cubicBezTo>
                    <a:pt x="607919" y="227318"/>
                    <a:pt x="603534" y="229070"/>
                    <a:pt x="598271" y="223815"/>
                  </a:cubicBezTo>
                  <a:lnTo>
                    <a:pt x="530610" y="156258"/>
                  </a:lnTo>
                  <a:lnTo>
                    <a:pt x="304320" y="382325"/>
                  </a:lnTo>
                  <a:cubicBezTo>
                    <a:pt x="298932" y="387580"/>
                    <a:pt x="290412" y="387580"/>
                    <a:pt x="285024" y="382325"/>
                  </a:cubicBezTo>
                  <a:lnTo>
                    <a:pt x="216360" y="313767"/>
                  </a:lnTo>
                  <a:lnTo>
                    <a:pt x="94068" y="435996"/>
                  </a:lnTo>
                  <a:cubicBezTo>
                    <a:pt x="72767" y="457264"/>
                    <a:pt x="38435" y="457264"/>
                    <a:pt x="17260" y="435996"/>
                  </a:cubicBezTo>
                  <a:lnTo>
                    <a:pt x="15882" y="434745"/>
                  </a:lnTo>
                  <a:cubicBezTo>
                    <a:pt x="-5294" y="413477"/>
                    <a:pt x="-5294" y="379198"/>
                    <a:pt x="15882" y="358055"/>
                  </a:cubicBezTo>
                  <a:lnTo>
                    <a:pt x="206837" y="167267"/>
                  </a:lnTo>
                  <a:cubicBezTo>
                    <a:pt x="212100" y="161888"/>
                    <a:pt x="220745" y="161888"/>
                    <a:pt x="226008" y="167267"/>
                  </a:cubicBezTo>
                  <a:lnTo>
                    <a:pt x="294672" y="235701"/>
                  </a:lnTo>
                  <a:lnTo>
                    <a:pt x="424481" y="105965"/>
                  </a:lnTo>
                  <a:lnTo>
                    <a:pt x="452423" y="78192"/>
                  </a:lnTo>
                  <a:lnTo>
                    <a:pt x="383885" y="9633"/>
                  </a:lnTo>
                  <a:cubicBezTo>
                    <a:pt x="378497" y="4379"/>
                    <a:pt x="380376" y="0"/>
                    <a:pt x="387769" y="0"/>
                  </a:cubicBez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椭圆 21"/>
            <p:cNvSpPr/>
            <p:nvPr/>
          </p:nvSpPr>
          <p:spPr>
            <a:xfrm>
              <a:off x="2647" y="7159"/>
              <a:ext cx="1183" cy="1183"/>
            </a:xfrm>
            <a:prstGeom prst="ellipse">
              <a:avLst/>
            </a:prstGeom>
            <a:noFill/>
            <a:ln w="15875">
              <a:solidFill>
                <a:srgbClr val="172238"/>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lumMod val="85000"/>
                    <a:lumOff val="15000"/>
                  </a:schemeClr>
                </a:solidFill>
                <a:effectLst/>
                <a:uLnTx/>
                <a:uFillTx/>
                <a:latin typeface="等线" panose="02010600030101010101" charset="-122"/>
                <a:ea typeface="等线" panose="02010600030101010101" charset="-122"/>
                <a:cs typeface="+mn-cs"/>
              </a:endParaRPr>
            </a:p>
          </p:txBody>
        </p:sp>
      </p:grpSp>
      <p:grpSp>
        <p:nvGrpSpPr>
          <p:cNvPr id="6" name="组合 5"/>
          <p:cNvGrpSpPr/>
          <p:nvPr/>
        </p:nvGrpSpPr>
        <p:grpSpPr>
          <a:xfrm>
            <a:off x="2264159" y="3079548"/>
            <a:ext cx="751260" cy="751186"/>
            <a:chOff x="11230" y="4994"/>
            <a:chExt cx="1183" cy="1183"/>
          </a:xfrm>
        </p:grpSpPr>
        <p:sp>
          <p:nvSpPr>
            <p:cNvPr id="15" name="puzzle_104747"/>
            <p:cNvSpPr>
              <a:spLocks noChangeAspect="1"/>
            </p:cNvSpPr>
            <p:nvPr/>
          </p:nvSpPr>
          <p:spPr bwMode="auto">
            <a:xfrm>
              <a:off x="11476" y="5188"/>
              <a:ext cx="782" cy="780"/>
            </a:xfrm>
            <a:custGeom>
              <a:avLst/>
              <a:gdLst>
                <a:gd name="connsiteX0" fmla="*/ 290910 w 605702"/>
                <a:gd name="connsiteY0" fmla="*/ 156336 h 604568"/>
                <a:gd name="connsiteX1" fmla="*/ 335849 w 605702"/>
                <a:gd name="connsiteY1" fmla="*/ 164992 h 604568"/>
                <a:gd name="connsiteX2" fmla="*/ 288310 w 605702"/>
                <a:gd name="connsiteY2" fmla="*/ 212456 h 604568"/>
                <a:gd name="connsiteX3" fmla="*/ 203632 w 605702"/>
                <a:gd name="connsiteY3" fmla="*/ 244717 h 604568"/>
                <a:gd name="connsiteX4" fmla="*/ 203632 w 605702"/>
                <a:gd name="connsiteY4" fmla="*/ 401388 h 604568"/>
                <a:gd name="connsiteX5" fmla="*/ 360547 w 605702"/>
                <a:gd name="connsiteY5" fmla="*/ 401388 h 604568"/>
                <a:gd name="connsiteX6" fmla="*/ 392859 w 605702"/>
                <a:gd name="connsiteY6" fmla="*/ 316749 h 604568"/>
                <a:gd name="connsiteX7" fmla="*/ 440397 w 605702"/>
                <a:gd name="connsiteY7" fmla="*/ 269284 h 604568"/>
                <a:gd name="connsiteX8" fmla="*/ 400287 w 605702"/>
                <a:gd name="connsiteY8" fmla="*/ 441065 h 604568"/>
                <a:gd name="connsiteX9" fmla="*/ 163892 w 605702"/>
                <a:gd name="connsiteY9" fmla="*/ 441065 h 604568"/>
                <a:gd name="connsiteX10" fmla="*/ 163892 w 605702"/>
                <a:gd name="connsiteY10" fmla="*/ 205040 h 604568"/>
                <a:gd name="connsiteX11" fmla="*/ 290910 w 605702"/>
                <a:gd name="connsiteY11" fmla="*/ 156336 h 604568"/>
                <a:gd name="connsiteX12" fmla="*/ 246542 w 605702"/>
                <a:gd name="connsiteY12" fmla="*/ 43775 h 604568"/>
                <a:gd name="connsiteX13" fmla="*/ 422196 w 605702"/>
                <a:gd name="connsiteY13" fmla="*/ 78723 h 604568"/>
                <a:gd name="connsiteX14" fmla="*/ 376794 w 605702"/>
                <a:gd name="connsiteY14" fmla="*/ 124054 h 604568"/>
                <a:gd name="connsiteX15" fmla="*/ 126109 w 605702"/>
                <a:gd name="connsiteY15" fmla="*/ 167345 h 604568"/>
                <a:gd name="connsiteX16" fmla="*/ 126109 w 605702"/>
                <a:gd name="connsiteY16" fmla="*/ 478820 h 604568"/>
                <a:gd name="connsiteX17" fmla="*/ 438073 w 605702"/>
                <a:gd name="connsiteY17" fmla="*/ 478820 h 604568"/>
                <a:gd name="connsiteX18" fmla="*/ 481432 w 605702"/>
                <a:gd name="connsiteY18" fmla="*/ 228527 h 604568"/>
                <a:gd name="connsiteX19" fmla="*/ 526741 w 605702"/>
                <a:gd name="connsiteY19" fmla="*/ 183011 h 604568"/>
                <a:gd name="connsiteX20" fmla="*/ 481432 w 605702"/>
                <a:gd name="connsiteY20" fmla="*/ 522111 h 604568"/>
                <a:gd name="connsiteX21" fmla="*/ 82657 w 605702"/>
                <a:gd name="connsiteY21" fmla="*/ 522111 h 604568"/>
                <a:gd name="connsiteX22" fmla="*/ 82657 w 605702"/>
                <a:gd name="connsiteY22" fmla="*/ 123961 h 604568"/>
                <a:gd name="connsiteX23" fmla="*/ 246542 w 605702"/>
                <a:gd name="connsiteY23" fmla="*/ 43775 h 604568"/>
                <a:gd name="connsiteX24" fmla="*/ 536061 w 605702"/>
                <a:gd name="connsiteY24" fmla="*/ 0 h 604568"/>
                <a:gd name="connsiteX25" fmla="*/ 544232 w 605702"/>
                <a:gd name="connsiteY25" fmla="*/ 61368 h 604568"/>
                <a:gd name="connsiteX26" fmla="*/ 605702 w 605702"/>
                <a:gd name="connsiteY26" fmla="*/ 69526 h 604568"/>
                <a:gd name="connsiteX27" fmla="*/ 524361 w 605702"/>
                <a:gd name="connsiteY27" fmla="*/ 150732 h 604568"/>
                <a:gd name="connsiteX28" fmla="*/ 498361 w 605702"/>
                <a:gd name="connsiteY28" fmla="*/ 147302 h 604568"/>
                <a:gd name="connsiteX29" fmla="*/ 337721 w 605702"/>
                <a:gd name="connsiteY29" fmla="*/ 307767 h 604568"/>
                <a:gd name="connsiteX30" fmla="*/ 339764 w 605702"/>
                <a:gd name="connsiteY30" fmla="*/ 323063 h 604568"/>
                <a:gd name="connsiteX31" fmla="*/ 282101 w 605702"/>
                <a:gd name="connsiteY31" fmla="*/ 380630 h 604568"/>
                <a:gd name="connsiteX32" fmla="*/ 224437 w 605702"/>
                <a:gd name="connsiteY32" fmla="*/ 323063 h 604568"/>
                <a:gd name="connsiteX33" fmla="*/ 282101 w 605702"/>
                <a:gd name="connsiteY33" fmla="*/ 265495 h 604568"/>
                <a:gd name="connsiteX34" fmla="*/ 297422 w 605702"/>
                <a:gd name="connsiteY34" fmla="*/ 267535 h 604568"/>
                <a:gd name="connsiteX35" fmla="*/ 458155 w 605702"/>
                <a:gd name="connsiteY35" fmla="*/ 107162 h 604568"/>
                <a:gd name="connsiteX36" fmla="*/ 454719 w 605702"/>
                <a:gd name="connsiteY36" fmla="*/ 81206 h 60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05702" h="604568">
                  <a:moveTo>
                    <a:pt x="290910" y="156336"/>
                  </a:moveTo>
                  <a:cubicBezTo>
                    <a:pt x="306137" y="157147"/>
                    <a:pt x="321272" y="160032"/>
                    <a:pt x="335849" y="164992"/>
                  </a:cubicBezTo>
                  <a:lnTo>
                    <a:pt x="288310" y="212456"/>
                  </a:lnTo>
                  <a:cubicBezTo>
                    <a:pt x="257856" y="210695"/>
                    <a:pt x="226844" y="221449"/>
                    <a:pt x="203632" y="244717"/>
                  </a:cubicBezTo>
                  <a:cubicBezTo>
                    <a:pt x="160271" y="287918"/>
                    <a:pt x="160271" y="358187"/>
                    <a:pt x="203632" y="401388"/>
                  </a:cubicBezTo>
                  <a:cubicBezTo>
                    <a:pt x="246900" y="444680"/>
                    <a:pt x="317279" y="444680"/>
                    <a:pt x="360547" y="401388"/>
                  </a:cubicBezTo>
                  <a:cubicBezTo>
                    <a:pt x="383852" y="378211"/>
                    <a:pt x="394623" y="347156"/>
                    <a:pt x="392859" y="316749"/>
                  </a:cubicBezTo>
                  <a:lnTo>
                    <a:pt x="440397" y="269284"/>
                  </a:lnTo>
                  <a:cubicBezTo>
                    <a:pt x="460267" y="327595"/>
                    <a:pt x="446897" y="394620"/>
                    <a:pt x="400287" y="441065"/>
                  </a:cubicBezTo>
                  <a:cubicBezTo>
                    <a:pt x="335106" y="506236"/>
                    <a:pt x="229073" y="506236"/>
                    <a:pt x="163892" y="441065"/>
                  </a:cubicBezTo>
                  <a:cubicBezTo>
                    <a:pt x="98619" y="375987"/>
                    <a:pt x="98619" y="270118"/>
                    <a:pt x="163892" y="205040"/>
                  </a:cubicBezTo>
                  <a:cubicBezTo>
                    <a:pt x="198711" y="170137"/>
                    <a:pt x="245228" y="153902"/>
                    <a:pt x="290910" y="156336"/>
                  </a:cubicBezTo>
                  <a:close/>
                  <a:moveTo>
                    <a:pt x="246542" y="43775"/>
                  </a:moveTo>
                  <a:cubicBezTo>
                    <a:pt x="306463" y="36243"/>
                    <a:pt x="368345" y="47900"/>
                    <a:pt x="422196" y="78723"/>
                  </a:cubicBezTo>
                  <a:lnTo>
                    <a:pt x="376794" y="124054"/>
                  </a:lnTo>
                  <a:cubicBezTo>
                    <a:pt x="294811" y="85305"/>
                    <a:pt x="193980" y="99581"/>
                    <a:pt x="126109" y="167345"/>
                  </a:cubicBezTo>
                  <a:cubicBezTo>
                    <a:pt x="39948" y="253371"/>
                    <a:pt x="39948" y="392793"/>
                    <a:pt x="126109" y="478820"/>
                  </a:cubicBezTo>
                  <a:cubicBezTo>
                    <a:pt x="212271" y="564846"/>
                    <a:pt x="351912" y="564846"/>
                    <a:pt x="438073" y="478820"/>
                  </a:cubicBezTo>
                  <a:cubicBezTo>
                    <a:pt x="505944" y="411055"/>
                    <a:pt x="520428" y="310382"/>
                    <a:pt x="481432" y="228527"/>
                  </a:cubicBezTo>
                  <a:lnTo>
                    <a:pt x="526741" y="183011"/>
                  </a:lnTo>
                  <a:cubicBezTo>
                    <a:pt x="588484" y="290544"/>
                    <a:pt x="573350" y="430244"/>
                    <a:pt x="481432" y="522111"/>
                  </a:cubicBezTo>
                  <a:cubicBezTo>
                    <a:pt x="371316" y="632054"/>
                    <a:pt x="192866" y="632054"/>
                    <a:pt x="82657" y="522111"/>
                  </a:cubicBezTo>
                  <a:cubicBezTo>
                    <a:pt x="-27552" y="412168"/>
                    <a:pt x="-27552" y="233997"/>
                    <a:pt x="82657" y="123961"/>
                  </a:cubicBezTo>
                  <a:cubicBezTo>
                    <a:pt x="128662" y="78028"/>
                    <a:pt x="186622" y="51307"/>
                    <a:pt x="246542" y="43775"/>
                  </a:cubicBezTo>
                  <a:close/>
                  <a:moveTo>
                    <a:pt x="536061" y="0"/>
                  </a:moveTo>
                  <a:lnTo>
                    <a:pt x="544232" y="61368"/>
                  </a:lnTo>
                  <a:lnTo>
                    <a:pt x="605702" y="69526"/>
                  </a:lnTo>
                  <a:lnTo>
                    <a:pt x="524361" y="150732"/>
                  </a:lnTo>
                  <a:lnTo>
                    <a:pt x="498361" y="147302"/>
                  </a:lnTo>
                  <a:lnTo>
                    <a:pt x="337721" y="307767"/>
                  </a:lnTo>
                  <a:cubicBezTo>
                    <a:pt x="339021" y="312588"/>
                    <a:pt x="339764" y="317779"/>
                    <a:pt x="339764" y="323063"/>
                  </a:cubicBezTo>
                  <a:cubicBezTo>
                    <a:pt x="339764" y="354859"/>
                    <a:pt x="313950" y="380630"/>
                    <a:pt x="282101" y="380630"/>
                  </a:cubicBezTo>
                  <a:cubicBezTo>
                    <a:pt x="250251" y="380630"/>
                    <a:pt x="224437" y="354859"/>
                    <a:pt x="224437" y="323063"/>
                  </a:cubicBezTo>
                  <a:cubicBezTo>
                    <a:pt x="224437" y="291266"/>
                    <a:pt x="250251" y="265495"/>
                    <a:pt x="282101" y="265495"/>
                  </a:cubicBezTo>
                  <a:cubicBezTo>
                    <a:pt x="287393" y="265495"/>
                    <a:pt x="292500" y="266237"/>
                    <a:pt x="297422" y="267535"/>
                  </a:cubicBezTo>
                  <a:lnTo>
                    <a:pt x="458155" y="107162"/>
                  </a:lnTo>
                  <a:lnTo>
                    <a:pt x="454719" y="81206"/>
                  </a:ln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CN" altLang="en-US">
                <a:solidFill>
                  <a:schemeClr val="tx1">
                    <a:lumMod val="85000"/>
                    <a:lumOff val="15000"/>
                  </a:schemeClr>
                </a:solidFill>
              </a:endParaRPr>
            </a:p>
          </p:txBody>
        </p:sp>
        <p:sp>
          <p:nvSpPr>
            <p:cNvPr id="23" name="椭圆 22"/>
            <p:cNvSpPr/>
            <p:nvPr/>
          </p:nvSpPr>
          <p:spPr>
            <a:xfrm>
              <a:off x="11230" y="4994"/>
              <a:ext cx="1183" cy="1183"/>
            </a:xfrm>
            <a:prstGeom prst="ellipse">
              <a:avLst/>
            </a:prstGeom>
            <a:noFill/>
            <a:ln w="15875">
              <a:solidFill>
                <a:srgbClr val="172238"/>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lumMod val="85000"/>
                    <a:lumOff val="15000"/>
                  </a:schemeClr>
                </a:solidFill>
                <a:effectLst/>
                <a:uLnTx/>
                <a:uFillTx/>
                <a:latin typeface="等线" panose="02010600030101010101" charset="-122"/>
                <a:ea typeface="等线" panose="02010600030101010101" charset="-122"/>
                <a:cs typeface="+mn-cs"/>
              </a:endParaRPr>
            </a:p>
          </p:txBody>
        </p:sp>
      </p:grpSp>
      <p:grpSp>
        <p:nvGrpSpPr>
          <p:cNvPr id="2" name="组合 1"/>
          <p:cNvGrpSpPr/>
          <p:nvPr/>
        </p:nvGrpSpPr>
        <p:grpSpPr>
          <a:xfrm>
            <a:off x="2237485" y="1969713"/>
            <a:ext cx="3798798" cy="751186"/>
            <a:chOff x="2647" y="4994"/>
            <a:chExt cx="5982" cy="1183"/>
          </a:xfrm>
        </p:grpSpPr>
        <p:sp>
          <p:nvSpPr>
            <p:cNvPr id="12" name="文本框 11"/>
            <p:cNvSpPr txBox="1"/>
            <p:nvPr/>
          </p:nvSpPr>
          <p:spPr>
            <a:xfrm>
              <a:off x="3936" y="5222"/>
              <a:ext cx="4693" cy="725"/>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endParaRPr lang="zh-CN" altLang="en-US" sz="2400"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21" name="椭圆 20"/>
            <p:cNvSpPr/>
            <p:nvPr/>
          </p:nvSpPr>
          <p:spPr>
            <a:xfrm>
              <a:off x="2647" y="4994"/>
              <a:ext cx="1183" cy="1183"/>
            </a:xfrm>
            <a:prstGeom prst="ellipse">
              <a:avLst/>
            </a:prstGeom>
            <a:noFill/>
            <a:ln w="15875">
              <a:solidFill>
                <a:srgbClr val="172238"/>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lumMod val="85000"/>
                    <a:lumOff val="15000"/>
                  </a:schemeClr>
                </a:solidFill>
                <a:effectLst/>
                <a:uLnTx/>
                <a:uFillTx/>
                <a:latin typeface="等线" panose="02010600030101010101" charset="-122"/>
                <a:ea typeface="等线" panose="02010600030101010101" charset="-122"/>
                <a:cs typeface="+mn-cs"/>
              </a:endParaRPr>
            </a:p>
          </p:txBody>
        </p:sp>
        <p:sp>
          <p:nvSpPr>
            <p:cNvPr id="25" name="book_21788"/>
            <p:cNvSpPr>
              <a:spLocks noChangeAspect="1"/>
            </p:cNvSpPr>
            <p:nvPr/>
          </p:nvSpPr>
          <p:spPr bwMode="auto">
            <a:xfrm>
              <a:off x="2816" y="5249"/>
              <a:ext cx="817" cy="658"/>
            </a:xfrm>
            <a:custGeom>
              <a:avLst/>
              <a:gdLst>
                <a:gd name="T0" fmla="*/ 646 w 726"/>
                <a:gd name="T1" fmla="*/ 0 h 586"/>
                <a:gd name="T2" fmla="*/ 326 w 726"/>
                <a:gd name="T3" fmla="*/ 65 h 586"/>
                <a:gd name="T4" fmla="*/ 31 w 726"/>
                <a:gd name="T5" fmla="*/ 65 h 586"/>
                <a:gd name="T6" fmla="*/ 0 w 726"/>
                <a:gd name="T7" fmla="*/ 585 h 586"/>
                <a:gd name="T8" fmla="*/ 323 w 726"/>
                <a:gd name="T9" fmla="*/ 586 h 586"/>
                <a:gd name="T10" fmla="*/ 351 w 726"/>
                <a:gd name="T11" fmla="*/ 585 h 586"/>
                <a:gd name="T12" fmla="*/ 354 w 726"/>
                <a:gd name="T13" fmla="*/ 585 h 586"/>
                <a:gd name="T14" fmla="*/ 726 w 726"/>
                <a:gd name="T15" fmla="*/ 65 h 586"/>
                <a:gd name="T16" fmla="*/ 62 w 726"/>
                <a:gd name="T17" fmla="*/ 65 h 586"/>
                <a:gd name="T18" fmla="*/ 182 w 726"/>
                <a:gd name="T19" fmla="*/ 65 h 586"/>
                <a:gd name="T20" fmla="*/ 323 w 726"/>
                <a:gd name="T21" fmla="*/ 103 h 586"/>
                <a:gd name="T22" fmla="*/ 62 w 726"/>
                <a:gd name="T23" fmla="*/ 490 h 586"/>
                <a:gd name="T24" fmla="*/ 62 w 726"/>
                <a:gd name="T25" fmla="*/ 65 h 586"/>
                <a:gd name="T26" fmla="*/ 615 w 726"/>
                <a:gd name="T27" fmla="*/ 65 h 586"/>
                <a:gd name="T28" fmla="*/ 615 w 726"/>
                <a:gd name="T29" fmla="*/ 490 h 586"/>
                <a:gd name="T30" fmla="*/ 354 w 726"/>
                <a:gd name="T31" fmla="*/ 103 h 586"/>
                <a:gd name="T32" fmla="*/ 496 w 726"/>
                <a:gd name="T33" fmla="*/ 65 h 586"/>
                <a:gd name="T34" fmla="*/ 699 w 726"/>
                <a:gd name="T35" fmla="*/ 344 h 586"/>
                <a:gd name="T36" fmla="*/ 663 w 726"/>
                <a:gd name="T37" fmla="*/ 344 h 586"/>
                <a:gd name="T38" fmla="*/ 689 w 726"/>
                <a:gd name="T39" fmla="*/ 307 h 586"/>
                <a:gd name="T40" fmla="*/ 699 w 726"/>
                <a:gd name="T41" fmla="*/ 344 h 586"/>
                <a:gd name="T42" fmla="*/ 47 w 726"/>
                <a:gd name="T43" fmla="*/ 518 h 586"/>
                <a:gd name="T44" fmla="*/ 47 w 726"/>
                <a:gd name="T45" fmla="*/ 548 h 586"/>
                <a:gd name="T46" fmla="*/ 636 w 726"/>
                <a:gd name="T47" fmla="*/ 548 h 586"/>
                <a:gd name="T48" fmla="*/ 636 w 726"/>
                <a:gd name="T49" fmla="*/ 517 h 586"/>
                <a:gd name="T50" fmla="*/ 95 w 726"/>
                <a:gd name="T51" fmla="*/ 116 h 586"/>
                <a:gd name="T52" fmla="*/ 105 w 726"/>
                <a:gd name="T53" fmla="*/ 86 h 586"/>
                <a:gd name="T54" fmla="*/ 298 w 726"/>
                <a:gd name="T55" fmla="*/ 150 h 586"/>
                <a:gd name="T56" fmla="*/ 288 w 726"/>
                <a:gd name="T57" fmla="*/ 263 h 586"/>
                <a:gd name="T58" fmla="*/ 105 w 726"/>
                <a:gd name="T59" fmla="*/ 169 h 586"/>
                <a:gd name="T60" fmla="*/ 288 w 726"/>
                <a:gd name="T61" fmla="*/ 263 h 586"/>
                <a:gd name="T62" fmla="*/ 95 w 726"/>
                <a:gd name="T63" fmla="*/ 283 h 586"/>
                <a:gd name="T64" fmla="*/ 298 w 726"/>
                <a:gd name="T65" fmla="*/ 317 h 586"/>
                <a:gd name="T66" fmla="*/ 288 w 726"/>
                <a:gd name="T67" fmla="*/ 430 h 586"/>
                <a:gd name="T68" fmla="*/ 105 w 726"/>
                <a:gd name="T69" fmla="*/ 337 h 586"/>
                <a:gd name="T70" fmla="*/ 288 w 726"/>
                <a:gd name="T71" fmla="*/ 430 h 586"/>
                <a:gd name="T72" fmla="*/ 95 w 726"/>
                <a:gd name="T73" fmla="*/ 440 h 586"/>
                <a:gd name="T74" fmla="*/ 298 w 726"/>
                <a:gd name="T75" fmla="*/ 475 h 586"/>
                <a:gd name="T76" fmla="*/ 389 w 726"/>
                <a:gd name="T77" fmla="*/ 180 h 586"/>
                <a:gd name="T78" fmla="*/ 522 w 726"/>
                <a:gd name="T79" fmla="*/ 103 h 586"/>
                <a:gd name="T80" fmla="*/ 578 w 726"/>
                <a:gd name="T81" fmla="*/ 103 h 586"/>
                <a:gd name="T82" fmla="*/ 389 w 726"/>
                <a:gd name="T83" fmla="*/ 180 h 586"/>
                <a:gd name="T84" fmla="*/ 379 w 726"/>
                <a:gd name="T85" fmla="*/ 234 h 586"/>
                <a:gd name="T86" fmla="*/ 582 w 726"/>
                <a:gd name="T87" fmla="*/ 199 h 586"/>
                <a:gd name="T88" fmla="*/ 389 w 726"/>
                <a:gd name="T89" fmla="*/ 347 h 586"/>
                <a:gd name="T90" fmla="*/ 572 w 726"/>
                <a:gd name="T91" fmla="*/ 253 h 586"/>
                <a:gd name="T92" fmla="*/ 389 w 726"/>
                <a:gd name="T93" fmla="*/ 347 h 586"/>
                <a:gd name="T94" fmla="*/ 379 w 726"/>
                <a:gd name="T95" fmla="*/ 401 h 586"/>
                <a:gd name="T96" fmla="*/ 582 w 726"/>
                <a:gd name="T97" fmla="*/ 366 h 586"/>
                <a:gd name="T98" fmla="*/ 389 w 726"/>
                <a:gd name="T99" fmla="*/ 504 h 586"/>
                <a:gd name="T100" fmla="*/ 572 w 726"/>
                <a:gd name="T101" fmla="*/ 410 h 586"/>
                <a:gd name="T102" fmla="*/ 389 w 726"/>
                <a:gd name="T103" fmla="*/ 504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6" h="586">
                  <a:moveTo>
                    <a:pt x="646" y="65"/>
                  </a:moveTo>
                  <a:lnTo>
                    <a:pt x="646" y="0"/>
                  </a:lnTo>
                  <a:lnTo>
                    <a:pt x="351" y="65"/>
                  </a:lnTo>
                  <a:lnTo>
                    <a:pt x="326" y="65"/>
                  </a:lnTo>
                  <a:lnTo>
                    <a:pt x="31" y="0"/>
                  </a:lnTo>
                  <a:lnTo>
                    <a:pt x="31" y="65"/>
                  </a:lnTo>
                  <a:lnTo>
                    <a:pt x="0" y="65"/>
                  </a:lnTo>
                  <a:lnTo>
                    <a:pt x="0" y="585"/>
                  </a:lnTo>
                  <a:lnTo>
                    <a:pt x="323" y="585"/>
                  </a:lnTo>
                  <a:lnTo>
                    <a:pt x="323" y="586"/>
                  </a:lnTo>
                  <a:lnTo>
                    <a:pt x="326" y="585"/>
                  </a:lnTo>
                  <a:lnTo>
                    <a:pt x="351" y="585"/>
                  </a:lnTo>
                  <a:lnTo>
                    <a:pt x="354" y="586"/>
                  </a:lnTo>
                  <a:lnTo>
                    <a:pt x="354" y="585"/>
                  </a:lnTo>
                  <a:lnTo>
                    <a:pt x="726" y="585"/>
                  </a:lnTo>
                  <a:lnTo>
                    <a:pt x="726" y="65"/>
                  </a:lnTo>
                  <a:lnTo>
                    <a:pt x="646" y="65"/>
                  </a:lnTo>
                  <a:close/>
                  <a:moveTo>
                    <a:pt x="62" y="65"/>
                  </a:moveTo>
                  <a:lnTo>
                    <a:pt x="62" y="39"/>
                  </a:lnTo>
                  <a:lnTo>
                    <a:pt x="182" y="65"/>
                  </a:lnTo>
                  <a:lnTo>
                    <a:pt x="323" y="97"/>
                  </a:lnTo>
                  <a:lnTo>
                    <a:pt x="323" y="103"/>
                  </a:lnTo>
                  <a:lnTo>
                    <a:pt x="323" y="547"/>
                  </a:lnTo>
                  <a:lnTo>
                    <a:pt x="62" y="490"/>
                  </a:lnTo>
                  <a:lnTo>
                    <a:pt x="62" y="103"/>
                  </a:lnTo>
                  <a:lnTo>
                    <a:pt x="62" y="65"/>
                  </a:lnTo>
                  <a:close/>
                  <a:moveTo>
                    <a:pt x="615" y="39"/>
                  </a:moveTo>
                  <a:lnTo>
                    <a:pt x="615" y="65"/>
                  </a:lnTo>
                  <a:lnTo>
                    <a:pt x="615" y="103"/>
                  </a:lnTo>
                  <a:lnTo>
                    <a:pt x="615" y="490"/>
                  </a:lnTo>
                  <a:lnTo>
                    <a:pt x="354" y="547"/>
                  </a:lnTo>
                  <a:lnTo>
                    <a:pt x="354" y="103"/>
                  </a:lnTo>
                  <a:lnTo>
                    <a:pt x="354" y="97"/>
                  </a:lnTo>
                  <a:lnTo>
                    <a:pt x="496" y="65"/>
                  </a:lnTo>
                  <a:lnTo>
                    <a:pt x="615" y="39"/>
                  </a:lnTo>
                  <a:close/>
                  <a:moveTo>
                    <a:pt x="699" y="344"/>
                  </a:moveTo>
                  <a:lnTo>
                    <a:pt x="689" y="344"/>
                  </a:lnTo>
                  <a:lnTo>
                    <a:pt x="663" y="344"/>
                  </a:lnTo>
                  <a:lnTo>
                    <a:pt x="663" y="307"/>
                  </a:lnTo>
                  <a:lnTo>
                    <a:pt x="689" y="307"/>
                  </a:lnTo>
                  <a:lnTo>
                    <a:pt x="699" y="307"/>
                  </a:lnTo>
                  <a:lnTo>
                    <a:pt x="699" y="344"/>
                  </a:lnTo>
                  <a:close/>
                  <a:moveTo>
                    <a:pt x="47" y="548"/>
                  </a:moveTo>
                  <a:lnTo>
                    <a:pt x="47" y="518"/>
                  </a:lnTo>
                  <a:lnTo>
                    <a:pt x="182" y="548"/>
                  </a:lnTo>
                  <a:lnTo>
                    <a:pt x="47" y="548"/>
                  </a:lnTo>
                  <a:close/>
                  <a:moveTo>
                    <a:pt x="636" y="517"/>
                  </a:moveTo>
                  <a:lnTo>
                    <a:pt x="636" y="548"/>
                  </a:lnTo>
                  <a:lnTo>
                    <a:pt x="496" y="548"/>
                  </a:lnTo>
                  <a:lnTo>
                    <a:pt x="636" y="517"/>
                  </a:lnTo>
                  <a:close/>
                  <a:moveTo>
                    <a:pt x="288" y="180"/>
                  </a:moveTo>
                  <a:lnTo>
                    <a:pt x="95" y="116"/>
                  </a:lnTo>
                  <a:lnTo>
                    <a:pt x="99" y="103"/>
                  </a:lnTo>
                  <a:lnTo>
                    <a:pt x="105" y="86"/>
                  </a:lnTo>
                  <a:lnTo>
                    <a:pt x="155" y="103"/>
                  </a:lnTo>
                  <a:lnTo>
                    <a:pt x="298" y="150"/>
                  </a:lnTo>
                  <a:lnTo>
                    <a:pt x="288" y="180"/>
                  </a:lnTo>
                  <a:close/>
                  <a:moveTo>
                    <a:pt x="288" y="263"/>
                  </a:moveTo>
                  <a:lnTo>
                    <a:pt x="95" y="199"/>
                  </a:lnTo>
                  <a:lnTo>
                    <a:pt x="105" y="169"/>
                  </a:lnTo>
                  <a:lnTo>
                    <a:pt x="298" y="234"/>
                  </a:lnTo>
                  <a:lnTo>
                    <a:pt x="288" y="263"/>
                  </a:lnTo>
                  <a:close/>
                  <a:moveTo>
                    <a:pt x="288" y="347"/>
                  </a:moveTo>
                  <a:lnTo>
                    <a:pt x="95" y="283"/>
                  </a:lnTo>
                  <a:lnTo>
                    <a:pt x="105" y="253"/>
                  </a:lnTo>
                  <a:lnTo>
                    <a:pt x="298" y="317"/>
                  </a:lnTo>
                  <a:lnTo>
                    <a:pt x="288" y="347"/>
                  </a:lnTo>
                  <a:close/>
                  <a:moveTo>
                    <a:pt x="288" y="430"/>
                  </a:moveTo>
                  <a:lnTo>
                    <a:pt x="95" y="366"/>
                  </a:lnTo>
                  <a:lnTo>
                    <a:pt x="105" y="337"/>
                  </a:lnTo>
                  <a:lnTo>
                    <a:pt x="298" y="401"/>
                  </a:lnTo>
                  <a:lnTo>
                    <a:pt x="288" y="430"/>
                  </a:lnTo>
                  <a:close/>
                  <a:moveTo>
                    <a:pt x="288" y="504"/>
                  </a:moveTo>
                  <a:lnTo>
                    <a:pt x="95" y="440"/>
                  </a:lnTo>
                  <a:lnTo>
                    <a:pt x="105" y="410"/>
                  </a:lnTo>
                  <a:lnTo>
                    <a:pt x="298" y="475"/>
                  </a:lnTo>
                  <a:lnTo>
                    <a:pt x="288" y="504"/>
                  </a:lnTo>
                  <a:close/>
                  <a:moveTo>
                    <a:pt x="389" y="180"/>
                  </a:moveTo>
                  <a:lnTo>
                    <a:pt x="379" y="150"/>
                  </a:lnTo>
                  <a:lnTo>
                    <a:pt x="522" y="103"/>
                  </a:lnTo>
                  <a:lnTo>
                    <a:pt x="572" y="86"/>
                  </a:lnTo>
                  <a:lnTo>
                    <a:pt x="578" y="103"/>
                  </a:lnTo>
                  <a:lnTo>
                    <a:pt x="582" y="116"/>
                  </a:lnTo>
                  <a:lnTo>
                    <a:pt x="389" y="180"/>
                  </a:lnTo>
                  <a:close/>
                  <a:moveTo>
                    <a:pt x="389" y="263"/>
                  </a:moveTo>
                  <a:lnTo>
                    <a:pt x="379" y="234"/>
                  </a:lnTo>
                  <a:lnTo>
                    <a:pt x="572" y="169"/>
                  </a:lnTo>
                  <a:lnTo>
                    <a:pt x="582" y="199"/>
                  </a:lnTo>
                  <a:lnTo>
                    <a:pt x="389" y="263"/>
                  </a:lnTo>
                  <a:close/>
                  <a:moveTo>
                    <a:pt x="389" y="347"/>
                  </a:moveTo>
                  <a:lnTo>
                    <a:pt x="379" y="317"/>
                  </a:lnTo>
                  <a:lnTo>
                    <a:pt x="572" y="253"/>
                  </a:lnTo>
                  <a:lnTo>
                    <a:pt x="582" y="283"/>
                  </a:lnTo>
                  <a:lnTo>
                    <a:pt x="389" y="347"/>
                  </a:lnTo>
                  <a:close/>
                  <a:moveTo>
                    <a:pt x="389" y="430"/>
                  </a:moveTo>
                  <a:lnTo>
                    <a:pt x="379" y="401"/>
                  </a:lnTo>
                  <a:lnTo>
                    <a:pt x="572" y="337"/>
                  </a:lnTo>
                  <a:lnTo>
                    <a:pt x="582" y="366"/>
                  </a:lnTo>
                  <a:lnTo>
                    <a:pt x="389" y="430"/>
                  </a:lnTo>
                  <a:close/>
                  <a:moveTo>
                    <a:pt x="389" y="504"/>
                  </a:moveTo>
                  <a:lnTo>
                    <a:pt x="379" y="475"/>
                  </a:lnTo>
                  <a:lnTo>
                    <a:pt x="572" y="410"/>
                  </a:lnTo>
                  <a:lnTo>
                    <a:pt x="582" y="440"/>
                  </a:lnTo>
                  <a:lnTo>
                    <a:pt x="389" y="504"/>
                  </a:ln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7" name="矩形 6"/>
          <p:cNvSpPr/>
          <p:nvPr/>
        </p:nvSpPr>
        <p:spPr>
          <a:xfrm>
            <a:off x="3180793" y="3167390"/>
            <a:ext cx="7510865" cy="523220"/>
          </a:xfrm>
          <a:prstGeom prst="rect">
            <a:avLst/>
          </a:prstGeom>
        </p:spPr>
        <p:txBody>
          <a:bodyPr wrap="square">
            <a:spAutoFit/>
          </a:bodyPr>
          <a:lstStyle/>
          <a:p>
            <a:r>
              <a:rPr lang="en-US" altLang="zh-CN" sz="2800" b="1" dirty="0">
                <a:latin typeface="Times New Roman" pitchFamily="18" charset="0"/>
                <a:cs typeface="Times New Roman" pitchFamily="18" charset="0"/>
              </a:rPr>
              <a:t>The Explanation of Amplification and Omission</a:t>
            </a:r>
          </a:p>
        </p:txBody>
      </p:sp>
      <p:sp>
        <p:nvSpPr>
          <p:cNvPr id="19" name="矩形 18"/>
          <p:cNvSpPr/>
          <p:nvPr/>
        </p:nvSpPr>
        <p:spPr>
          <a:xfrm>
            <a:off x="3208152" y="2109413"/>
            <a:ext cx="2135456" cy="523220"/>
          </a:xfrm>
          <a:prstGeom prst="rect">
            <a:avLst/>
          </a:prstGeom>
        </p:spPr>
        <p:txBody>
          <a:bodyPr wrap="none">
            <a:spAutoFit/>
          </a:bodyPr>
          <a:lstStyle/>
          <a:p>
            <a:pPr lvl="0"/>
            <a:r>
              <a:rPr lang="en-US" altLang="zh-CN" sz="2800" b="1" dirty="0" smtClean="0">
                <a:latin typeface="Times New Roman" pitchFamily="18" charset="0"/>
                <a:cs typeface="Times New Roman" pitchFamily="18" charset="0"/>
              </a:rPr>
              <a:t>Introduction</a:t>
            </a:r>
            <a:endParaRPr lang="en-US" altLang="zh-CN" sz="2800" b="1" dirty="0">
              <a:latin typeface="Times New Roman" pitchFamily="18" charset="0"/>
              <a:cs typeface="Times New Roman" pitchFamily="18" charset="0"/>
            </a:endParaRPr>
          </a:p>
        </p:txBody>
      </p:sp>
      <p:sp>
        <p:nvSpPr>
          <p:cNvPr id="8" name="矩形 7"/>
          <p:cNvSpPr/>
          <p:nvPr/>
        </p:nvSpPr>
        <p:spPr>
          <a:xfrm>
            <a:off x="3180793" y="4322053"/>
            <a:ext cx="8537337" cy="523220"/>
          </a:xfrm>
          <a:prstGeom prst="rect">
            <a:avLst/>
          </a:prstGeom>
        </p:spPr>
        <p:txBody>
          <a:bodyPr wrap="none">
            <a:spAutoFit/>
          </a:bodyPr>
          <a:lstStyle/>
          <a:p>
            <a:pPr lvl="0"/>
            <a:r>
              <a:rPr lang="en-US" altLang="zh-CN" sz="2800" b="1" dirty="0">
                <a:latin typeface="Times New Roman" pitchFamily="18" charset="0"/>
                <a:cs typeface="Times New Roman" pitchFamily="18" charset="0"/>
              </a:rPr>
              <a:t>The Relationship between Amplification and Omission</a:t>
            </a:r>
          </a:p>
        </p:txBody>
      </p:sp>
      <p:grpSp>
        <p:nvGrpSpPr>
          <p:cNvPr id="20" name="组合 19"/>
          <p:cNvGrpSpPr/>
          <p:nvPr/>
        </p:nvGrpSpPr>
        <p:grpSpPr>
          <a:xfrm>
            <a:off x="2316651" y="5371153"/>
            <a:ext cx="751260" cy="751186"/>
            <a:chOff x="11230" y="4994"/>
            <a:chExt cx="1183" cy="1183"/>
          </a:xfrm>
        </p:grpSpPr>
        <p:sp>
          <p:nvSpPr>
            <p:cNvPr id="24" name="puzzle_104747"/>
            <p:cNvSpPr>
              <a:spLocks noChangeAspect="1"/>
            </p:cNvSpPr>
            <p:nvPr/>
          </p:nvSpPr>
          <p:spPr bwMode="auto">
            <a:xfrm>
              <a:off x="11476" y="5188"/>
              <a:ext cx="782" cy="780"/>
            </a:xfrm>
            <a:custGeom>
              <a:avLst/>
              <a:gdLst>
                <a:gd name="connsiteX0" fmla="*/ 290910 w 605702"/>
                <a:gd name="connsiteY0" fmla="*/ 156336 h 604568"/>
                <a:gd name="connsiteX1" fmla="*/ 335849 w 605702"/>
                <a:gd name="connsiteY1" fmla="*/ 164992 h 604568"/>
                <a:gd name="connsiteX2" fmla="*/ 288310 w 605702"/>
                <a:gd name="connsiteY2" fmla="*/ 212456 h 604568"/>
                <a:gd name="connsiteX3" fmla="*/ 203632 w 605702"/>
                <a:gd name="connsiteY3" fmla="*/ 244717 h 604568"/>
                <a:gd name="connsiteX4" fmla="*/ 203632 w 605702"/>
                <a:gd name="connsiteY4" fmla="*/ 401388 h 604568"/>
                <a:gd name="connsiteX5" fmla="*/ 360547 w 605702"/>
                <a:gd name="connsiteY5" fmla="*/ 401388 h 604568"/>
                <a:gd name="connsiteX6" fmla="*/ 392859 w 605702"/>
                <a:gd name="connsiteY6" fmla="*/ 316749 h 604568"/>
                <a:gd name="connsiteX7" fmla="*/ 440397 w 605702"/>
                <a:gd name="connsiteY7" fmla="*/ 269284 h 604568"/>
                <a:gd name="connsiteX8" fmla="*/ 400287 w 605702"/>
                <a:gd name="connsiteY8" fmla="*/ 441065 h 604568"/>
                <a:gd name="connsiteX9" fmla="*/ 163892 w 605702"/>
                <a:gd name="connsiteY9" fmla="*/ 441065 h 604568"/>
                <a:gd name="connsiteX10" fmla="*/ 163892 w 605702"/>
                <a:gd name="connsiteY10" fmla="*/ 205040 h 604568"/>
                <a:gd name="connsiteX11" fmla="*/ 290910 w 605702"/>
                <a:gd name="connsiteY11" fmla="*/ 156336 h 604568"/>
                <a:gd name="connsiteX12" fmla="*/ 246542 w 605702"/>
                <a:gd name="connsiteY12" fmla="*/ 43775 h 604568"/>
                <a:gd name="connsiteX13" fmla="*/ 422196 w 605702"/>
                <a:gd name="connsiteY13" fmla="*/ 78723 h 604568"/>
                <a:gd name="connsiteX14" fmla="*/ 376794 w 605702"/>
                <a:gd name="connsiteY14" fmla="*/ 124054 h 604568"/>
                <a:gd name="connsiteX15" fmla="*/ 126109 w 605702"/>
                <a:gd name="connsiteY15" fmla="*/ 167345 h 604568"/>
                <a:gd name="connsiteX16" fmla="*/ 126109 w 605702"/>
                <a:gd name="connsiteY16" fmla="*/ 478820 h 604568"/>
                <a:gd name="connsiteX17" fmla="*/ 438073 w 605702"/>
                <a:gd name="connsiteY17" fmla="*/ 478820 h 604568"/>
                <a:gd name="connsiteX18" fmla="*/ 481432 w 605702"/>
                <a:gd name="connsiteY18" fmla="*/ 228527 h 604568"/>
                <a:gd name="connsiteX19" fmla="*/ 526741 w 605702"/>
                <a:gd name="connsiteY19" fmla="*/ 183011 h 604568"/>
                <a:gd name="connsiteX20" fmla="*/ 481432 w 605702"/>
                <a:gd name="connsiteY20" fmla="*/ 522111 h 604568"/>
                <a:gd name="connsiteX21" fmla="*/ 82657 w 605702"/>
                <a:gd name="connsiteY21" fmla="*/ 522111 h 604568"/>
                <a:gd name="connsiteX22" fmla="*/ 82657 w 605702"/>
                <a:gd name="connsiteY22" fmla="*/ 123961 h 604568"/>
                <a:gd name="connsiteX23" fmla="*/ 246542 w 605702"/>
                <a:gd name="connsiteY23" fmla="*/ 43775 h 604568"/>
                <a:gd name="connsiteX24" fmla="*/ 536061 w 605702"/>
                <a:gd name="connsiteY24" fmla="*/ 0 h 604568"/>
                <a:gd name="connsiteX25" fmla="*/ 544232 w 605702"/>
                <a:gd name="connsiteY25" fmla="*/ 61368 h 604568"/>
                <a:gd name="connsiteX26" fmla="*/ 605702 w 605702"/>
                <a:gd name="connsiteY26" fmla="*/ 69526 h 604568"/>
                <a:gd name="connsiteX27" fmla="*/ 524361 w 605702"/>
                <a:gd name="connsiteY27" fmla="*/ 150732 h 604568"/>
                <a:gd name="connsiteX28" fmla="*/ 498361 w 605702"/>
                <a:gd name="connsiteY28" fmla="*/ 147302 h 604568"/>
                <a:gd name="connsiteX29" fmla="*/ 337721 w 605702"/>
                <a:gd name="connsiteY29" fmla="*/ 307767 h 604568"/>
                <a:gd name="connsiteX30" fmla="*/ 339764 w 605702"/>
                <a:gd name="connsiteY30" fmla="*/ 323063 h 604568"/>
                <a:gd name="connsiteX31" fmla="*/ 282101 w 605702"/>
                <a:gd name="connsiteY31" fmla="*/ 380630 h 604568"/>
                <a:gd name="connsiteX32" fmla="*/ 224437 w 605702"/>
                <a:gd name="connsiteY32" fmla="*/ 323063 h 604568"/>
                <a:gd name="connsiteX33" fmla="*/ 282101 w 605702"/>
                <a:gd name="connsiteY33" fmla="*/ 265495 h 604568"/>
                <a:gd name="connsiteX34" fmla="*/ 297422 w 605702"/>
                <a:gd name="connsiteY34" fmla="*/ 267535 h 604568"/>
                <a:gd name="connsiteX35" fmla="*/ 458155 w 605702"/>
                <a:gd name="connsiteY35" fmla="*/ 107162 h 604568"/>
                <a:gd name="connsiteX36" fmla="*/ 454719 w 605702"/>
                <a:gd name="connsiteY36" fmla="*/ 81206 h 60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05702" h="604568">
                  <a:moveTo>
                    <a:pt x="290910" y="156336"/>
                  </a:moveTo>
                  <a:cubicBezTo>
                    <a:pt x="306137" y="157147"/>
                    <a:pt x="321272" y="160032"/>
                    <a:pt x="335849" y="164992"/>
                  </a:cubicBezTo>
                  <a:lnTo>
                    <a:pt x="288310" y="212456"/>
                  </a:lnTo>
                  <a:cubicBezTo>
                    <a:pt x="257856" y="210695"/>
                    <a:pt x="226844" y="221449"/>
                    <a:pt x="203632" y="244717"/>
                  </a:cubicBezTo>
                  <a:cubicBezTo>
                    <a:pt x="160271" y="287918"/>
                    <a:pt x="160271" y="358187"/>
                    <a:pt x="203632" y="401388"/>
                  </a:cubicBezTo>
                  <a:cubicBezTo>
                    <a:pt x="246900" y="444680"/>
                    <a:pt x="317279" y="444680"/>
                    <a:pt x="360547" y="401388"/>
                  </a:cubicBezTo>
                  <a:cubicBezTo>
                    <a:pt x="383852" y="378211"/>
                    <a:pt x="394623" y="347156"/>
                    <a:pt x="392859" y="316749"/>
                  </a:cubicBezTo>
                  <a:lnTo>
                    <a:pt x="440397" y="269284"/>
                  </a:lnTo>
                  <a:cubicBezTo>
                    <a:pt x="460267" y="327595"/>
                    <a:pt x="446897" y="394620"/>
                    <a:pt x="400287" y="441065"/>
                  </a:cubicBezTo>
                  <a:cubicBezTo>
                    <a:pt x="335106" y="506236"/>
                    <a:pt x="229073" y="506236"/>
                    <a:pt x="163892" y="441065"/>
                  </a:cubicBezTo>
                  <a:cubicBezTo>
                    <a:pt x="98619" y="375987"/>
                    <a:pt x="98619" y="270118"/>
                    <a:pt x="163892" y="205040"/>
                  </a:cubicBezTo>
                  <a:cubicBezTo>
                    <a:pt x="198711" y="170137"/>
                    <a:pt x="245228" y="153902"/>
                    <a:pt x="290910" y="156336"/>
                  </a:cubicBezTo>
                  <a:close/>
                  <a:moveTo>
                    <a:pt x="246542" y="43775"/>
                  </a:moveTo>
                  <a:cubicBezTo>
                    <a:pt x="306463" y="36243"/>
                    <a:pt x="368345" y="47900"/>
                    <a:pt x="422196" y="78723"/>
                  </a:cubicBezTo>
                  <a:lnTo>
                    <a:pt x="376794" y="124054"/>
                  </a:lnTo>
                  <a:cubicBezTo>
                    <a:pt x="294811" y="85305"/>
                    <a:pt x="193980" y="99581"/>
                    <a:pt x="126109" y="167345"/>
                  </a:cubicBezTo>
                  <a:cubicBezTo>
                    <a:pt x="39948" y="253371"/>
                    <a:pt x="39948" y="392793"/>
                    <a:pt x="126109" y="478820"/>
                  </a:cubicBezTo>
                  <a:cubicBezTo>
                    <a:pt x="212271" y="564846"/>
                    <a:pt x="351912" y="564846"/>
                    <a:pt x="438073" y="478820"/>
                  </a:cubicBezTo>
                  <a:cubicBezTo>
                    <a:pt x="505944" y="411055"/>
                    <a:pt x="520428" y="310382"/>
                    <a:pt x="481432" y="228527"/>
                  </a:cubicBezTo>
                  <a:lnTo>
                    <a:pt x="526741" y="183011"/>
                  </a:lnTo>
                  <a:cubicBezTo>
                    <a:pt x="588484" y="290544"/>
                    <a:pt x="573350" y="430244"/>
                    <a:pt x="481432" y="522111"/>
                  </a:cubicBezTo>
                  <a:cubicBezTo>
                    <a:pt x="371316" y="632054"/>
                    <a:pt x="192866" y="632054"/>
                    <a:pt x="82657" y="522111"/>
                  </a:cubicBezTo>
                  <a:cubicBezTo>
                    <a:pt x="-27552" y="412168"/>
                    <a:pt x="-27552" y="233997"/>
                    <a:pt x="82657" y="123961"/>
                  </a:cubicBezTo>
                  <a:cubicBezTo>
                    <a:pt x="128662" y="78028"/>
                    <a:pt x="186622" y="51307"/>
                    <a:pt x="246542" y="43775"/>
                  </a:cubicBezTo>
                  <a:close/>
                  <a:moveTo>
                    <a:pt x="536061" y="0"/>
                  </a:moveTo>
                  <a:lnTo>
                    <a:pt x="544232" y="61368"/>
                  </a:lnTo>
                  <a:lnTo>
                    <a:pt x="605702" y="69526"/>
                  </a:lnTo>
                  <a:lnTo>
                    <a:pt x="524361" y="150732"/>
                  </a:lnTo>
                  <a:lnTo>
                    <a:pt x="498361" y="147302"/>
                  </a:lnTo>
                  <a:lnTo>
                    <a:pt x="337721" y="307767"/>
                  </a:lnTo>
                  <a:cubicBezTo>
                    <a:pt x="339021" y="312588"/>
                    <a:pt x="339764" y="317779"/>
                    <a:pt x="339764" y="323063"/>
                  </a:cubicBezTo>
                  <a:cubicBezTo>
                    <a:pt x="339764" y="354859"/>
                    <a:pt x="313950" y="380630"/>
                    <a:pt x="282101" y="380630"/>
                  </a:cubicBezTo>
                  <a:cubicBezTo>
                    <a:pt x="250251" y="380630"/>
                    <a:pt x="224437" y="354859"/>
                    <a:pt x="224437" y="323063"/>
                  </a:cubicBezTo>
                  <a:cubicBezTo>
                    <a:pt x="224437" y="291266"/>
                    <a:pt x="250251" y="265495"/>
                    <a:pt x="282101" y="265495"/>
                  </a:cubicBezTo>
                  <a:cubicBezTo>
                    <a:pt x="287393" y="265495"/>
                    <a:pt x="292500" y="266237"/>
                    <a:pt x="297422" y="267535"/>
                  </a:cubicBezTo>
                  <a:lnTo>
                    <a:pt x="458155" y="107162"/>
                  </a:lnTo>
                  <a:lnTo>
                    <a:pt x="454719" y="81206"/>
                  </a:ln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CN" altLang="en-US">
                <a:solidFill>
                  <a:schemeClr val="tx1">
                    <a:lumMod val="85000"/>
                    <a:lumOff val="15000"/>
                  </a:schemeClr>
                </a:solidFill>
              </a:endParaRPr>
            </a:p>
          </p:txBody>
        </p:sp>
        <p:sp>
          <p:nvSpPr>
            <p:cNvPr id="26" name="椭圆 25"/>
            <p:cNvSpPr/>
            <p:nvPr/>
          </p:nvSpPr>
          <p:spPr>
            <a:xfrm>
              <a:off x="11230" y="4994"/>
              <a:ext cx="1183" cy="1183"/>
            </a:xfrm>
            <a:prstGeom prst="ellipse">
              <a:avLst/>
            </a:prstGeom>
            <a:noFill/>
            <a:ln w="15875">
              <a:solidFill>
                <a:srgbClr val="172238"/>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lumMod val="85000"/>
                    <a:lumOff val="15000"/>
                  </a:schemeClr>
                </a:solidFill>
                <a:effectLst/>
                <a:uLnTx/>
                <a:uFillTx/>
                <a:latin typeface="等线" panose="02010600030101010101" charset="-122"/>
                <a:ea typeface="等线" panose="02010600030101010101" charset="-122"/>
                <a:cs typeface="+mn-cs"/>
              </a:endParaRPr>
            </a:p>
          </p:txBody>
        </p:sp>
      </p:grpSp>
      <p:sp>
        <p:nvSpPr>
          <p:cNvPr id="27" name="矩形 26"/>
          <p:cNvSpPr/>
          <p:nvPr/>
        </p:nvSpPr>
        <p:spPr>
          <a:xfrm>
            <a:off x="3208152" y="5465016"/>
            <a:ext cx="7510865" cy="523220"/>
          </a:xfrm>
          <a:prstGeom prst="rect">
            <a:avLst/>
          </a:prstGeom>
        </p:spPr>
        <p:txBody>
          <a:bodyPr wrap="square">
            <a:spAutoFit/>
          </a:bodyPr>
          <a:lstStyle/>
          <a:p>
            <a:r>
              <a:rPr lang="en-US" altLang="zh-CN" sz="2800" b="1" dirty="0">
                <a:latin typeface="Times New Roman" pitchFamily="18" charset="0"/>
                <a:cs typeface="Times New Roman" pitchFamily="18" charset="0"/>
              </a:rPr>
              <a:t>The </a:t>
            </a:r>
            <a:r>
              <a:rPr lang="en-US" altLang="zh-CN" sz="2800" b="1" dirty="0" smtClean="0">
                <a:latin typeface="Times New Roman" pitchFamily="18" charset="0"/>
                <a:cs typeface="Times New Roman" pitchFamily="18" charset="0"/>
              </a:rPr>
              <a:t>usage </a:t>
            </a:r>
            <a:r>
              <a:rPr lang="en-US" altLang="zh-CN" sz="2800" b="1" dirty="0">
                <a:latin typeface="Times New Roman" pitchFamily="18" charset="0"/>
                <a:cs typeface="Times New Roman" pitchFamily="18" charset="0"/>
              </a:rPr>
              <a:t>of Amplification and Omission</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9" grpId="0"/>
      <p:bldP spid="8" grpId="0"/>
      <p:bldP spid="2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矩形 4"/>
          <p:cNvSpPr/>
          <p:nvPr/>
        </p:nvSpPr>
        <p:spPr>
          <a:xfrm>
            <a:off x="0" y="0"/>
            <a:ext cx="12192000" cy="342900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4" name="矩形 3"/>
          <p:cNvSpPr/>
          <p:nvPr/>
        </p:nvSpPr>
        <p:spPr>
          <a:xfrm>
            <a:off x="473869" y="471488"/>
            <a:ext cx="11244262" cy="5915025"/>
          </a:xfrm>
          <a:prstGeom prst="rect">
            <a:avLst/>
          </a:prstGeom>
          <a:solidFill>
            <a:schemeClr val="bg1"/>
          </a:solidFill>
          <a:ln>
            <a:noFill/>
          </a:ln>
          <a:effectLst>
            <a:outerShdw blurRad="63500" sx="102000" sy="102000" algn="ctr" rotWithShape="0">
              <a:srgbClr val="172238">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26" name="文本框 25"/>
          <p:cNvSpPr txBox="1"/>
          <p:nvPr/>
        </p:nvSpPr>
        <p:spPr>
          <a:xfrm>
            <a:off x="3788410" y="4109085"/>
            <a:ext cx="4756150" cy="1323439"/>
          </a:xfrm>
          <a:prstGeom prst="rect">
            <a:avLst/>
          </a:prstGeom>
          <a:noFill/>
        </p:spPr>
        <p:txBody>
          <a:bodyPr wrap="square" rtlCol="0">
            <a:spAutoFit/>
          </a:bodyPr>
          <a:lstStyle/>
          <a:p>
            <a:pPr lvl="0" algn="ctr"/>
            <a:r>
              <a:rPr lang="en-US" altLang="zh-CN" sz="4800" b="1" dirty="0">
                <a:latin typeface="Times New Roman" pitchFamily="18" charset="0"/>
                <a:cs typeface="Times New Roman" pitchFamily="18" charset="0"/>
              </a:rPr>
              <a:t>Introduction</a:t>
            </a:r>
          </a:p>
          <a:p>
            <a:pPr algn="dist"/>
            <a:endPar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endParaRPr>
          </a:p>
        </p:txBody>
      </p:sp>
      <p:sp>
        <p:nvSpPr>
          <p:cNvPr id="27" name="椭圆 26"/>
          <p:cNvSpPr/>
          <p:nvPr/>
        </p:nvSpPr>
        <p:spPr>
          <a:xfrm>
            <a:off x="5154494" y="1765986"/>
            <a:ext cx="1883013" cy="1883013"/>
          </a:xfrm>
          <a:prstGeom prst="ellipse">
            <a:avLst/>
          </a:prstGeom>
          <a:noFill/>
          <a:ln w="19050">
            <a:solidFill>
              <a:srgbClr val="172238"/>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bg1"/>
              </a:solidFill>
            </a:endParaRPr>
          </a:p>
        </p:txBody>
      </p:sp>
      <p:sp>
        <p:nvSpPr>
          <p:cNvPr id="28" name="book_21788"/>
          <p:cNvSpPr>
            <a:spLocks noChangeAspect="1"/>
          </p:cNvSpPr>
          <p:nvPr/>
        </p:nvSpPr>
        <p:spPr bwMode="auto">
          <a:xfrm>
            <a:off x="5561051" y="2276270"/>
            <a:ext cx="1069901" cy="862448"/>
          </a:xfrm>
          <a:custGeom>
            <a:avLst/>
            <a:gdLst>
              <a:gd name="T0" fmla="*/ 646 w 726"/>
              <a:gd name="T1" fmla="*/ 0 h 586"/>
              <a:gd name="T2" fmla="*/ 326 w 726"/>
              <a:gd name="T3" fmla="*/ 65 h 586"/>
              <a:gd name="T4" fmla="*/ 31 w 726"/>
              <a:gd name="T5" fmla="*/ 65 h 586"/>
              <a:gd name="T6" fmla="*/ 0 w 726"/>
              <a:gd name="T7" fmla="*/ 585 h 586"/>
              <a:gd name="T8" fmla="*/ 323 w 726"/>
              <a:gd name="T9" fmla="*/ 586 h 586"/>
              <a:gd name="T10" fmla="*/ 351 w 726"/>
              <a:gd name="T11" fmla="*/ 585 h 586"/>
              <a:gd name="T12" fmla="*/ 354 w 726"/>
              <a:gd name="T13" fmla="*/ 585 h 586"/>
              <a:gd name="T14" fmla="*/ 726 w 726"/>
              <a:gd name="T15" fmla="*/ 65 h 586"/>
              <a:gd name="T16" fmla="*/ 62 w 726"/>
              <a:gd name="T17" fmla="*/ 65 h 586"/>
              <a:gd name="T18" fmla="*/ 182 w 726"/>
              <a:gd name="T19" fmla="*/ 65 h 586"/>
              <a:gd name="T20" fmla="*/ 323 w 726"/>
              <a:gd name="T21" fmla="*/ 103 h 586"/>
              <a:gd name="T22" fmla="*/ 62 w 726"/>
              <a:gd name="T23" fmla="*/ 490 h 586"/>
              <a:gd name="T24" fmla="*/ 62 w 726"/>
              <a:gd name="T25" fmla="*/ 65 h 586"/>
              <a:gd name="T26" fmla="*/ 615 w 726"/>
              <a:gd name="T27" fmla="*/ 65 h 586"/>
              <a:gd name="T28" fmla="*/ 615 w 726"/>
              <a:gd name="T29" fmla="*/ 490 h 586"/>
              <a:gd name="T30" fmla="*/ 354 w 726"/>
              <a:gd name="T31" fmla="*/ 103 h 586"/>
              <a:gd name="T32" fmla="*/ 496 w 726"/>
              <a:gd name="T33" fmla="*/ 65 h 586"/>
              <a:gd name="T34" fmla="*/ 699 w 726"/>
              <a:gd name="T35" fmla="*/ 344 h 586"/>
              <a:gd name="T36" fmla="*/ 663 w 726"/>
              <a:gd name="T37" fmla="*/ 344 h 586"/>
              <a:gd name="T38" fmla="*/ 689 w 726"/>
              <a:gd name="T39" fmla="*/ 307 h 586"/>
              <a:gd name="T40" fmla="*/ 699 w 726"/>
              <a:gd name="T41" fmla="*/ 344 h 586"/>
              <a:gd name="T42" fmla="*/ 47 w 726"/>
              <a:gd name="T43" fmla="*/ 518 h 586"/>
              <a:gd name="T44" fmla="*/ 47 w 726"/>
              <a:gd name="T45" fmla="*/ 548 h 586"/>
              <a:gd name="T46" fmla="*/ 636 w 726"/>
              <a:gd name="T47" fmla="*/ 548 h 586"/>
              <a:gd name="T48" fmla="*/ 636 w 726"/>
              <a:gd name="T49" fmla="*/ 517 h 586"/>
              <a:gd name="T50" fmla="*/ 95 w 726"/>
              <a:gd name="T51" fmla="*/ 116 h 586"/>
              <a:gd name="T52" fmla="*/ 105 w 726"/>
              <a:gd name="T53" fmla="*/ 86 h 586"/>
              <a:gd name="T54" fmla="*/ 298 w 726"/>
              <a:gd name="T55" fmla="*/ 150 h 586"/>
              <a:gd name="T56" fmla="*/ 288 w 726"/>
              <a:gd name="T57" fmla="*/ 263 h 586"/>
              <a:gd name="T58" fmla="*/ 105 w 726"/>
              <a:gd name="T59" fmla="*/ 169 h 586"/>
              <a:gd name="T60" fmla="*/ 288 w 726"/>
              <a:gd name="T61" fmla="*/ 263 h 586"/>
              <a:gd name="T62" fmla="*/ 95 w 726"/>
              <a:gd name="T63" fmla="*/ 283 h 586"/>
              <a:gd name="T64" fmla="*/ 298 w 726"/>
              <a:gd name="T65" fmla="*/ 317 h 586"/>
              <a:gd name="T66" fmla="*/ 288 w 726"/>
              <a:gd name="T67" fmla="*/ 430 h 586"/>
              <a:gd name="T68" fmla="*/ 105 w 726"/>
              <a:gd name="T69" fmla="*/ 337 h 586"/>
              <a:gd name="T70" fmla="*/ 288 w 726"/>
              <a:gd name="T71" fmla="*/ 430 h 586"/>
              <a:gd name="T72" fmla="*/ 95 w 726"/>
              <a:gd name="T73" fmla="*/ 440 h 586"/>
              <a:gd name="T74" fmla="*/ 298 w 726"/>
              <a:gd name="T75" fmla="*/ 475 h 586"/>
              <a:gd name="T76" fmla="*/ 389 w 726"/>
              <a:gd name="T77" fmla="*/ 180 h 586"/>
              <a:gd name="T78" fmla="*/ 522 w 726"/>
              <a:gd name="T79" fmla="*/ 103 h 586"/>
              <a:gd name="T80" fmla="*/ 578 w 726"/>
              <a:gd name="T81" fmla="*/ 103 h 586"/>
              <a:gd name="T82" fmla="*/ 389 w 726"/>
              <a:gd name="T83" fmla="*/ 180 h 586"/>
              <a:gd name="T84" fmla="*/ 379 w 726"/>
              <a:gd name="T85" fmla="*/ 234 h 586"/>
              <a:gd name="T86" fmla="*/ 582 w 726"/>
              <a:gd name="T87" fmla="*/ 199 h 586"/>
              <a:gd name="T88" fmla="*/ 389 w 726"/>
              <a:gd name="T89" fmla="*/ 347 h 586"/>
              <a:gd name="T90" fmla="*/ 572 w 726"/>
              <a:gd name="T91" fmla="*/ 253 h 586"/>
              <a:gd name="T92" fmla="*/ 389 w 726"/>
              <a:gd name="T93" fmla="*/ 347 h 586"/>
              <a:gd name="T94" fmla="*/ 379 w 726"/>
              <a:gd name="T95" fmla="*/ 401 h 586"/>
              <a:gd name="T96" fmla="*/ 582 w 726"/>
              <a:gd name="T97" fmla="*/ 366 h 586"/>
              <a:gd name="T98" fmla="*/ 389 w 726"/>
              <a:gd name="T99" fmla="*/ 504 h 586"/>
              <a:gd name="T100" fmla="*/ 572 w 726"/>
              <a:gd name="T101" fmla="*/ 410 h 586"/>
              <a:gd name="T102" fmla="*/ 389 w 726"/>
              <a:gd name="T103" fmla="*/ 504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6" h="586">
                <a:moveTo>
                  <a:pt x="646" y="65"/>
                </a:moveTo>
                <a:lnTo>
                  <a:pt x="646" y="0"/>
                </a:lnTo>
                <a:lnTo>
                  <a:pt x="351" y="65"/>
                </a:lnTo>
                <a:lnTo>
                  <a:pt x="326" y="65"/>
                </a:lnTo>
                <a:lnTo>
                  <a:pt x="31" y="0"/>
                </a:lnTo>
                <a:lnTo>
                  <a:pt x="31" y="65"/>
                </a:lnTo>
                <a:lnTo>
                  <a:pt x="0" y="65"/>
                </a:lnTo>
                <a:lnTo>
                  <a:pt x="0" y="585"/>
                </a:lnTo>
                <a:lnTo>
                  <a:pt x="323" y="585"/>
                </a:lnTo>
                <a:lnTo>
                  <a:pt x="323" y="586"/>
                </a:lnTo>
                <a:lnTo>
                  <a:pt x="326" y="585"/>
                </a:lnTo>
                <a:lnTo>
                  <a:pt x="351" y="585"/>
                </a:lnTo>
                <a:lnTo>
                  <a:pt x="354" y="586"/>
                </a:lnTo>
                <a:lnTo>
                  <a:pt x="354" y="585"/>
                </a:lnTo>
                <a:lnTo>
                  <a:pt x="726" y="585"/>
                </a:lnTo>
                <a:lnTo>
                  <a:pt x="726" y="65"/>
                </a:lnTo>
                <a:lnTo>
                  <a:pt x="646" y="65"/>
                </a:lnTo>
                <a:close/>
                <a:moveTo>
                  <a:pt x="62" y="65"/>
                </a:moveTo>
                <a:lnTo>
                  <a:pt x="62" y="39"/>
                </a:lnTo>
                <a:lnTo>
                  <a:pt x="182" y="65"/>
                </a:lnTo>
                <a:lnTo>
                  <a:pt x="323" y="97"/>
                </a:lnTo>
                <a:lnTo>
                  <a:pt x="323" y="103"/>
                </a:lnTo>
                <a:lnTo>
                  <a:pt x="323" y="547"/>
                </a:lnTo>
                <a:lnTo>
                  <a:pt x="62" y="490"/>
                </a:lnTo>
                <a:lnTo>
                  <a:pt x="62" y="103"/>
                </a:lnTo>
                <a:lnTo>
                  <a:pt x="62" y="65"/>
                </a:lnTo>
                <a:close/>
                <a:moveTo>
                  <a:pt x="615" y="39"/>
                </a:moveTo>
                <a:lnTo>
                  <a:pt x="615" y="65"/>
                </a:lnTo>
                <a:lnTo>
                  <a:pt x="615" y="103"/>
                </a:lnTo>
                <a:lnTo>
                  <a:pt x="615" y="490"/>
                </a:lnTo>
                <a:lnTo>
                  <a:pt x="354" y="547"/>
                </a:lnTo>
                <a:lnTo>
                  <a:pt x="354" y="103"/>
                </a:lnTo>
                <a:lnTo>
                  <a:pt x="354" y="97"/>
                </a:lnTo>
                <a:lnTo>
                  <a:pt x="496" y="65"/>
                </a:lnTo>
                <a:lnTo>
                  <a:pt x="615" y="39"/>
                </a:lnTo>
                <a:close/>
                <a:moveTo>
                  <a:pt x="699" y="344"/>
                </a:moveTo>
                <a:lnTo>
                  <a:pt x="689" y="344"/>
                </a:lnTo>
                <a:lnTo>
                  <a:pt x="663" y="344"/>
                </a:lnTo>
                <a:lnTo>
                  <a:pt x="663" y="307"/>
                </a:lnTo>
                <a:lnTo>
                  <a:pt x="689" y="307"/>
                </a:lnTo>
                <a:lnTo>
                  <a:pt x="699" y="307"/>
                </a:lnTo>
                <a:lnTo>
                  <a:pt x="699" y="344"/>
                </a:lnTo>
                <a:close/>
                <a:moveTo>
                  <a:pt x="47" y="548"/>
                </a:moveTo>
                <a:lnTo>
                  <a:pt x="47" y="518"/>
                </a:lnTo>
                <a:lnTo>
                  <a:pt x="182" y="548"/>
                </a:lnTo>
                <a:lnTo>
                  <a:pt x="47" y="548"/>
                </a:lnTo>
                <a:close/>
                <a:moveTo>
                  <a:pt x="636" y="517"/>
                </a:moveTo>
                <a:lnTo>
                  <a:pt x="636" y="548"/>
                </a:lnTo>
                <a:lnTo>
                  <a:pt x="496" y="548"/>
                </a:lnTo>
                <a:lnTo>
                  <a:pt x="636" y="517"/>
                </a:lnTo>
                <a:close/>
                <a:moveTo>
                  <a:pt x="288" y="180"/>
                </a:moveTo>
                <a:lnTo>
                  <a:pt x="95" y="116"/>
                </a:lnTo>
                <a:lnTo>
                  <a:pt x="99" y="103"/>
                </a:lnTo>
                <a:lnTo>
                  <a:pt x="105" y="86"/>
                </a:lnTo>
                <a:lnTo>
                  <a:pt x="155" y="103"/>
                </a:lnTo>
                <a:lnTo>
                  <a:pt x="298" y="150"/>
                </a:lnTo>
                <a:lnTo>
                  <a:pt x="288" y="180"/>
                </a:lnTo>
                <a:close/>
                <a:moveTo>
                  <a:pt x="288" y="263"/>
                </a:moveTo>
                <a:lnTo>
                  <a:pt x="95" y="199"/>
                </a:lnTo>
                <a:lnTo>
                  <a:pt x="105" y="169"/>
                </a:lnTo>
                <a:lnTo>
                  <a:pt x="298" y="234"/>
                </a:lnTo>
                <a:lnTo>
                  <a:pt x="288" y="263"/>
                </a:lnTo>
                <a:close/>
                <a:moveTo>
                  <a:pt x="288" y="347"/>
                </a:moveTo>
                <a:lnTo>
                  <a:pt x="95" y="283"/>
                </a:lnTo>
                <a:lnTo>
                  <a:pt x="105" y="253"/>
                </a:lnTo>
                <a:lnTo>
                  <a:pt x="298" y="317"/>
                </a:lnTo>
                <a:lnTo>
                  <a:pt x="288" y="347"/>
                </a:lnTo>
                <a:close/>
                <a:moveTo>
                  <a:pt x="288" y="430"/>
                </a:moveTo>
                <a:lnTo>
                  <a:pt x="95" y="366"/>
                </a:lnTo>
                <a:lnTo>
                  <a:pt x="105" y="337"/>
                </a:lnTo>
                <a:lnTo>
                  <a:pt x="298" y="401"/>
                </a:lnTo>
                <a:lnTo>
                  <a:pt x="288" y="430"/>
                </a:lnTo>
                <a:close/>
                <a:moveTo>
                  <a:pt x="288" y="504"/>
                </a:moveTo>
                <a:lnTo>
                  <a:pt x="95" y="440"/>
                </a:lnTo>
                <a:lnTo>
                  <a:pt x="105" y="410"/>
                </a:lnTo>
                <a:lnTo>
                  <a:pt x="298" y="475"/>
                </a:lnTo>
                <a:lnTo>
                  <a:pt x="288" y="504"/>
                </a:lnTo>
                <a:close/>
                <a:moveTo>
                  <a:pt x="389" y="180"/>
                </a:moveTo>
                <a:lnTo>
                  <a:pt x="379" y="150"/>
                </a:lnTo>
                <a:lnTo>
                  <a:pt x="522" y="103"/>
                </a:lnTo>
                <a:lnTo>
                  <a:pt x="572" y="86"/>
                </a:lnTo>
                <a:lnTo>
                  <a:pt x="578" y="103"/>
                </a:lnTo>
                <a:lnTo>
                  <a:pt x="582" y="116"/>
                </a:lnTo>
                <a:lnTo>
                  <a:pt x="389" y="180"/>
                </a:lnTo>
                <a:close/>
                <a:moveTo>
                  <a:pt x="389" y="263"/>
                </a:moveTo>
                <a:lnTo>
                  <a:pt x="379" y="234"/>
                </a:lnTo>
                <a:lnTo>
                  <a:pt x="572" y="169"/>
                </a:lnTo>
                <a:lnTo>
                  <a:pt x="582" y="199"/>
                </a:lnTo>
                <a:lnTo>
                  <a:pt x="389" y="263"/>
                </a:lnTo>
                <a:close/>
                <a:moveTo>
                  <a:pt x="389" y="347"/>
                </a:moveTo>
                <a:lnTo>
                  <a:pt x="379" y="317"/>
                </a:lnTo>
                <a:lnTo>
                  <a:pt x="572" y="253"/>
                </a:lnTo>
                <a:lnTo>
                  <a:pt x="582" y="283"/>
                </a:lnTo>
                <a:lnTo>
                  <a:pt x="389" y="347"/>
                </a:lnTo>
                <a:close/>
                <a:moveTo>
                  <a:pt x="389" y="430"/>
                </a:moveTo>
                <a:lnTo>
                  <a:pt x="379" y="401"/>
                </a:lnTo>
                <a:lnTo>
                  <a:pt x="572" y="337"/>
                </a:lnTo>
                <a:lnTo>
                  <a:pt x="582" y="366"/>
                </a:lnTo>
                <a:lnTo>
                  <a:pt x="389" y="430"/>
                </a:lnTo>
                <a:close/>
                <a:moveTo>
                  <a:pt x="389" y="504"/>
                </a:moveTo>
                <a:lnTo>
                  <a:pt x="379" y="475"/>
                </a:lnTo>
                <a:lnTo>
                  <a:pt x="572" y="410"/>
                </a:lnTo>
                <a:lnTo>
                  <a:pt x="582" y="440"/>
                </a:lnTo>
                <a:lnTo>
                  <a:pt x="389" y="504"/>
                </a:ln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130556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6" name="文本框 25"/>
          <p:cNvSpPr txBox="1"/>
          <p:nvPr/>
        </p:nvSpPr>
        <p:spPr>
          <a:xfrm>
            <a:off x="-363712" y="290031"/>
            <a:ext cx="4756150" cy="1323439"/>
          </a:xfrm>
          <a:prstGeom prst="rect">
            <a:avLst/>
          </a:prstGeom>
          <a:noFill/>
        </p:spPr>
        <p:txBody>
          <a:bodyPr wrap="square" rtlCol="0">
            <a:spAutoFit/>
          </a:bodyPr>
          <a:lstStyle/>
          <a:p>
            <a:pPr lvl="0" algn="ctr"/>
            <a:r>
              <a:rPr lang="en-US" altLang="zh-CN" sz="4800" b="1" dirty="0">
                <a:solidFill>
                  <a:schemeClr val="bg1"/>
                </a:solidFill>
                <a:latin typeface="Times New Roman" pitchFamily="18" charset="0"/>
                <a:cs typeface="Times New Roman" pitchFamily="18" charset="0"/>
              </a:rPr>
              <a:t>Introduction</a:t>
            </a:r>
          </a:p>
          <a:p>
            <a:pPr algn="dist"/>
            <a:endPar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endParaRPr>
          </a:p>
        </p:txBody>
      </p:sp>
      <p:sp>
        <p:nvSpPr>
          <p:cNvPr id="2" name="TextBox 1"/>
          <p:cNvSpPr txBox="1"/>
          <p:nvPr/>
        </p:nvSpPr>
        <p:spPr>
          <a:xfrm>
            <a:off x="605438" y="2090058"/>
            <a:ext cx="10236731" cy="5016758"/>
          </a:xfrm>
          <a:prstGeom prst="rect">
            <a:avLst/>
          </a:prstGeom>
          <a:noFill/>
        </p:spPr>
        <p:txBody>
          <a:bodyPr wrap="square" rtlCol="0">
            <a:spAutoFit/>
          </a:bodyPr>
          <a:lstStyle/>
          <a:p>
            <a:r>
              <a:rPr lang="en-US" altLang="zh-CN" sz="2800" dirty="0" smtClean="0">
                <a:latin typeface="Times New Roman" pitchFamily="18" charset="0"/>
                <a:cs typeface="Times New Roman" pitchFamily="18" charset="0"/>
              </a:rPr>
              <a:t>In </a:t>
            </a:r>
            <a:r>
              <a:rPr lang="en-US" altLang="zh-CN" sz="2800" dirty="0" err="1">
                <a:latin typeface="Times New Roman" pitchFamily="18" charset="0"/>
                <a:cs typeface="Times New Roman" pitchFamily="18" charset="0"/>
              </a:rPr>
              <a:t>Nida’s</a:t>
            </a:r>
            <a:r>
              <a:rPr lang="en-US" altLang="zh-CN" sz="2800" dirty="0">
                <a:latin typeface="Times New Roman" pitchFamily="18" charset="0"/>
                <a:cs typeface="Times New Roman" pitchFamily="18" charset="0"/>
              </a:rPr>
              <a:t> theory of </a:t>
            </a:r>
            <a:r>
              <a:rPr lang="en-US" altLang="zh-CN" sz="2800" b="1" dirty="0">
                <a:solidFill>
                  <a:srgbClr val="FF0000"/>
                </a:solidFill>
                <a:latin typeface="Times New Roman" pitchFamily="18" charset="0"/>
                <a:cs typeface="Times New Roman" pitchFamily="18" charset="0"/>
              </a:rPr>
              <a:t>translation-dynamic equivalence</a:t>
            </a:r>
            <a:r>
              <a:rPr lang="en-US" altLang="zh-CN" sz="2800" dirty="0">
                <a:latin typeface="Times New Roman" pitchFamily="18" charset="0"/>
                <a:cs typeface="Times New Roman" pitchFamily="18" charset="0"/>
              </a:rPr>
              <a:t>, the translator seizes the meaning and spirit of the original text, and is not bound to formal correspondence</a:t>
            </a:r>
            <a:r>
              <a:rPr lang="en-US" altLang="zh-CN" sz="2800" dirty="0" smtClean="0">
                <a:latin typeface="Times New Roman" pitchFamily="18" charset="0"/>
                <a:cs typeface="Times New Roman" pitchFamily="18" charset="0"/>
              </a:rPr>
              <a:t>.</a:t>
            </a:r>
            <a:r>
              <a:rPr lang="en-US" altLang="zh-CN" sz="2800" dirty="0"/>
              <a:t> </a:t>
            </a:r>
            <a:r>
              <a:rPr lang="en-US" altLang="zh-CN" sz="2800" dirty="0">
                <a:latin typeface="Times New Roman" pitchFamily="18" charset="0"/>
                <a:cs typeface="Times New Roman" pitchFamily="18" charset="0"/>
              </a:rPr>
              <a:t>The focus of translation should </a:t>
            </a:r>
            <a:r>
              <a:rPr lang="en-US" altLang="zh-CN" sz="2800" dirty="0">
                <a:solidFill>
                  <a:srgbClr val="FF0000"/>
                </a:solidFill>
                <a:latin typeface="Times New Roman" pitchFamily="18" charset="0"/>
                <a:cs typeface="Times New Roman" pitchFamily="18" charset="0"/>
              </a:rPr>
              <a:t>on the reader's reaction to the translation</a:t>
            </a:r>
            <a:r>
              <a:rPr lang="en-US" altLang="zh-CN" sz="2800" dirty="0">
                <a:latin typeface="Times New Roman" pitchFamily="18" charset="0"/>
                <a:cs typeface="Times New Roman" pitchFamily="18" charset="0"/>
              </a:rPr>
              <a:t>, and should also compare this reaction with </a:t>
            </a:r>
            <a:r>
              <a:rPr lang="en-US" altLang="zh-CN" sz="2800" dirty="0">
                <a:solidFill>
                  <a:srgbClr val="FF0000"/>
                </a:solidFill>
                <a:latin typeface="Times New Roman" pitchFamily="18" charset="0"/>
                <a:cs typeface="Times New Roman" pitchFamily="18" charset="0"/>
              </a:rPr>
              <a:t>the reaction from readers of the original text</a:t>
            </a:r>
            <a:r>
              <a:rPr lang="en-US" altLang="zh-CN" sz="2800" dirty="0">
                <a:latin typeface="Times New Roman" pitchFamily="18" charset="0"/>
                <a:cs typeface="Times New Roman" pitchFamily="18" charset="0"/>
              </a:rPr>
              <a:t>. The translator should bring the </a:t>
            </a:r>
            <a:r>
              <a:rPr lang="en-US" altLang="zh-CN" sz="2800" dirty="0">
                <a:solidFill>
                  <a:srgbClr val="FF0000"/>
                </a:solidFill>
                <a:latin typeface="Times New Roman" pitchFamily="18" charset="0"/>
                <a:cs typeface="Times New Roman" pitchFamily="18" charset="0"/>
              </a:rPr>
              <a:t>translation as close as possible to the original text</a:t>
            </a:r>
            <a:r>
              <a:rPr lang="en-US" altLang="zh-CN" sz="2800" dirty="0">
                <a:latin typeface="Times New Roman" pitchFamily="18" charset="0"/>
                <a:cs typeface="Times New Roman" pitchFamily="18" charset="0"/>
              </a:rPr>
              <a:t>. In translation, the amplification or omission of language form is the main method to achieve dynamic equivalence.</a:t>
            </a:r>
          </a:p>
          <a:p>
            <a:endParaRPr lang="zh-CN" altLang="en-US" sz="2400" dirty="0"/>
          </a:p>
          <a:p>
            <a:endParaRPr lang="zh-CN" altLang="en-US" sz="2400" dirty="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 </a:t>
            </a:r>
            <a:endParaRPr lang="en-US" altLang="zh-CN" sz="2400" dirty="0">
              <a:latin typeface="Times New Roman" pitchFamily="18" charset="0"/>
              <a:cs typeface="Times New Roman" pitchFamily="18" charset="0"/>
            </a:endParaRPr>
          </a:p>
          <a:p>
            <a:endParaRPr lang="zh-CN" altLang="en-US" sz="24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矩形 4"/>
          <p:cNvSpPr/>
          <p:nvPr/>
        </p:nvSpPr>
        <p:spPr>
          <a:xfrm>
            <a:off x="0" y="0"/>
            <a:ext cx="12192000" cy="342900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4" name="矩形 3"/>
          <p:cNvSpPr/>
          <p:nvPr/>
        </p:nvSpPr>
        <p:spPr>
          <a:xfrm>
            <a:off x="473869" y="471488"/>
            <a:ext cx="11244262" cy="5915025"/>
          </a:xfrm>
          <a:prstGeom prst="rect">
            <a:avLst/>
          </a:prstGeom>
          <a:solidFill>
            <a:schemeClr val="bg1"/>
          </a:solidFill>
          <a:ln>
            <a:noFill/>
          </a:ln>
          <a:effectLst>
            <a:outerShdw blurRad="63500" sx="102000" sy="102000" algn="ctr" rotWithShape="0">
              <a:srgbClr val="172238">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26" name="文本框 25"/>
          <p:cNvSpPr txBox="1"/>
          <p:nvPr/>
        </p:nvSpPr>
        <p:spPr>
          <a:xfrm>
            <a:off x="1342491" y="4022428"/>
            <a:ext cx="9994203" cy="646331"/>
          </a:xfrm>
          <a:prstGeom prst="rect">
            <a:avLst/>
          </a:prstGeom>
          <a:noFill/>
        </p:spPr>
        <p:txBody>
          <a:bodyPr wrap="square" rtlCol="0">
            <a:spAutoFit/>
          </a:bodyPr>
          <a:lstStyle/>
          <a:p>
            <a:r>
              <a:rPr lang="en-US" altLang="zh-CN" sz="3600" b="1" dirty="0">
                <a:latin typeface="Times New Roman" pitchFamily="18" charset="0"/>
                <a:cs typeface="Times New Roman" pitchFamily="18" charset="0"/>
              </a:rPr>
              <a:t>The Explanation of Amplification and Omission</a:t>
            </a:r>
          </a:p>
        </p:txBody>
      </p:sp>
      <p:sp>
        <p:nvSpPr>
          <p:cNvPr id="27" name="椭圆 26"/>
          <p:cNvSpPr/>
          <p:nvPr/>
        </p:nvSpPr>
        <p:spPr>
          <a:xfrm>
            <a:off x="5154494" y="1765986"/>
            <a:ext cx="1883013" cy="1883013"/>
          </a:xfrm>
          <a:prstGeom prst="ellipse">
            <a:avLst/>
          </a:prstGeom>
          <a:noFill/>
          <a:ln w="19050">
            <a:solidFill>
              <a:srgbClr val="172238"/>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bg1"/>
              </a:solidFill>
            </a:endParaRPr>
          </a:p>
        </p:txBody>
      </p:sp>
      <p:sp>
        <p:nvSpPr>
          <p:cNvPr id="28" name="book_21788"/>
          <p:cNvSpPr>
            <a:spLocks noChangeAspect="1"/>
          </p:cNvSpPr>
          <p:nvPr/>
        </p:nvSpPr>
        <p:spPr bwMode="auto">
          <a:xfrm>
            <a:off x="5561051" y="2276270"/>
            <a:ext cx="1069901" cy="862448"/>
          </a:xfrm>
          <a:custGeom>
            <a:avLst/>
            <a:gdLst>
              <a:gd name="T0" fmla="*/ 646 w 726"/>
              <a:gd name="T1" fmla="*/ 0 h 586"/>
              <a:gd name="T2" fmla="*/ 326 w 726"/>
              <a:gd name="T3" fmla="*/ 65 h 586"/>
              <a:gd name="T4" fmla="*/ 31 w 726"/>
              <a:gd name="T5" fmla="*/ 65 h 586"/>
              <a:gd name="T6" fmla="*/ 0 w 726"/>
              <a:gd name="T7" fmla="*/ 585 h 586"/>
              <a:gd name="T8" fmla="*/ 323 w 726"/>
              <a:gd name="T9" fmla="*/ 586 h 586"/>
              <a:gd name="T10" fmla="*/ 351 w 726"/>
              <a:gd name="T11" fmla="*/ 585 h 586"/>
              <a:gd name="T12" fmla="*/ 354 w 726"/>
              <a:gd name="T13" fmla="*/ 585 h 586"/>
              <a:gd name="T14" fmla="*/ 726 w 726"/>
              <a:gd name="T15" fmla="*/ 65 h 586"/>
              <a:gd name="T16" fmla="*/ 62 w 726"/>
              <a:gd name="T17" fmla="*/ 65 h 586"/>
              <a:gd name="T18" fmla="*/ 182 w 726"/>
              <a:gd name="T19" fmla="*/ 65 h 586"/>
              <a:gd name="T20" fmla="*/ 323 w 726"/>
              <a:gd name="T21" fmla="*/ 103 h 586"/>
              <a:gd name="T22" fmla="*/ 62 w 726"/>
              <a:gd name="T23" fmla="*/ 490 h 586"/>
              <a:gd name="T24" fmla="*/ 62 w 726"/>
              <a:gd name="T25" fmla="*/ 65 h 586"/>
              <a:gd name="T26" fmla="*/ 615 w 726"/>
              <a:gd name="T27" fmla="*/ 65 h 586"/>
              <a:gd name="T28" fmla="*/ 615 w 726"/>
              <a:gd name="T29" fmla="*/ 490 h 586"/>
              <a:gd name="T30" fmla="*/ 354 w 726"/>
              <a:gd name="T31" fmla="*/ 103 h 586"/>
              <a:gd name="T32" fmla="*/ 496 w 726"/>
              <a:gd name="T33" fmla="*/ 65 h 586"/>
              <a:gd name="T34" fmla="*/ 699 w 726"/>
              <a:gd name="T35" fmla="*/ 344 h 586"/>
              <a:gd name="T36" fmla="*/ 663 w 726"/>
              <a:gd name="T37" fmla="*/ 344 h 586"/>
              <a:gd name="T38" fmla="*/ 689 w 726"/>
              <a:gd name="T39" fmla="*/ 307 h 586"/>
              <a:gd name="T40" fmla="*/ 699 w 726"/>
              <a:gd name="T41" fmla="*/ 344 h 586"/>
              <a:gd name="T42" fmla="*/ 47 w 726"/>
              <a:gd name="T43" fmla="*/ 518 h 586"/>
              <a:gd name="T44" fmla="*/ 47 w 726"/>
              <a:gd name="T45" fmla="*/ 548 h 586"/>
              <a:gd name="T46" fmla="*/ 636 w 726"/>
              <a:gd name="T47" fmla="*/ 548 h 586"/>
              <a:gd name="T48" fmla="*/ 636 w 726"/>
              <a:gd name="T49" fmla="*/ 517 h 586"/>
              <a:gd name="T50" fmla="*/ 95 w 726"/>
              <a:gd name="T51" fmla="*/ 116 h 586"/>
              <a:gd name="T52" fmla="*/ 105 w 726"/>
              <a:gd name="T53" fmla="*/ 86 h 586"/>
              <a:gd name="T54" fmla="*/ 298 w 726"/>
              <a:gd name="T55" fmla="*/ 150 h 586"/>
              <a:gd name="T56" fmla="*/ 288 w 726"/>
              <a:gd name="T57" fmla="*/ 263 h 586"/>
              <a:gd name="T58" fmla="*/ 105 w 726"/>
              <a:gd name="T59" fmla="*/ 169 h 586"/>
              <a:gd name="T60" fmla="*/ 288 w 726"/>
              <a:gd name="T61" fmla="*/ 263 h 586"/>
              <a:gd name="T62" fmla="*/ 95 w 726"/>
              <a:gd name="T63" fmla="*/ 283 h 586"/>
              <a:gd name="T64" fmla="*/ 298 w 726"/>
              <a:gd name="T65" fmla="*/ 317 h 586"/>
              <a:gd name="T66" fmla="*/ 288 w 726"/>
              <a:gd name="T67" fmla="*/ 430 h 586"/>
              <a:gd name="T68" fmla="*/ 105 w 726"/>
              <a:gd name="T69" fmla="*/ 337 h 586"/>
              <a:gd name="T70" fmla="*/ 288 w 726"/>
              <a:gd name="T71" fmla="*/ 430 h 586"/>
              <a:gd name="T72" fmla="*/ 95 w 726"/>
              <a:gd name="T73" fmla="*/ 440 h 586"/>
              <a:gd name="T74" fmla="*/ 298 w 726"/>
              <a:gd name="T75" fmla="*/ 475 h 586"/>
              <a:gd name="T76" fmla="*/ 389 w 726"/>
              <a:gd name="T77" fmla="*/ 180 h 586"/>
              <a:gd name="T78" fmla="*/ 522 w 726"/>
              <a:gd name="T79" fmla="*/ 103 h 586"/>
              <a:gd name="T80" fmla="*/ 578 w 726"/>
              <a:gd name="T81" fmla="*/ 103 h 586"/>
              <a:gd name="T82" fmla="*/ 389 w 726"/>
              <a:gd name="T83" fmla="*/ 180 h 586"/>
              <a:gd name="T84" fmla="*/ 379 w 726"/>
              <a:gd name="T85" fmla="*/ 234 h 586"/>
              <a:gd name="T86" fmla="*/ 582 w 726"/>
              <a:gd name="T87" fmla="*/ 199 h 586"/>
              <a:gd name="T88" fmla="*/ 389 w 726"/>
              <a:gd name="T89" fmla="*/ 347 h 586"/>
              <a:gd name="T90" fmla="*/ 572 w 726"/>
              <a:gd name="T91" fmla="*/ 253 h 586"/>
              <a:gd name="T92" fmla="*/ 389 w 726"/>
              <a:gd name="T93" fmla="*/ 347 h 586"/>
              <a:gd name="T94" fmla="*/ 379 w 726"/>
              <a:gd name="T95" fmla="*/ 401 h 586"/>
              <a:gd name="T96" fmla="*/ 582 w 726"/>
              <a:gd name="T97" fmla="*/ 366 h 586"/>
              <a:gd name="T98" fmla="*/ 389 w 726"/>
              <a:gd name="T99" fmla="*/ 504 h 586"/>
              <a:gd name="T100" fmla="*/ 572 w 726"/>
              <a:gd name="T101" fmla="*/ 410 h 586"/>
              <a:gd name="T102" fmla="*/ 389 w 726"/>
              <a:gd name="T103" fmla="*/ 504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6" h="586">
                <a:moveTo>
                  <a:pt x="646" y="65"/>
                </a:moveTo>
                <a:lnTo>
                  <a:pt x="646" y="0"/>
                </a:lnTo>
                <a:lnTo>
                  <a:pt x="351" y="65"/>
                </a:lnTo>
                <a:lnTo>
                  <a:pt x="326" y="65"/>
                </a:lnTo>
                <a:lnTo>
                  <a:pt x="31" y="0"/>
                </a:lnTo>
                <a:lnTo>
                  <a:pt x="31" y="65"/>
                </a:lnTo>
                <a:lnTo>
                  <a:pt x="0" y="65"/>
                </a:lnTo>
                <a:lnTo>
                  <a:pt x="0" y="585"/>
                </a:lnTo>
                <a:lnTo>
                  <a:pt x="323" y="585"/>
                </a:lnTo>
                <a:lnTo>
                  <a:pt x="323" y="586"/>
                </a:lnTo>
                <a:lnTo>
                  <a:pt x="326" y="585"/>
                </a:lnTo>
                <a:lnTo>
                  <a:pt x="351" y="585"/>
                </a:lnTo>
                <a:lnTo>
                  <a:pt x="354" y="586"/>
                </a:lnTo>
                <a:lnTo>
                  <a:pt x="354" y="585"/>
                </a:lnTo>
                <a:lnTo>
                  <a:pt x="726" y="585"/>
                </a:lnTo>
                <a:lnTo>
                  <a:pt x="726" y="65"/>
                </a:lnTo>
                <a:lnTo>
                  <a:pt x="646" y="65"/>
                </a:lnTo>
                <a:close/>
                <a:moveTo>
                  <a:pt x="62" y="65"/>
                </a:moveTo>
                <a:lnTo>
                  <a:pt x="62" y="39"/>
                </a:lnTo>
                <a:lnTo>
                  <a:pt x="182" y="65"/>
                </a:lnTo>
                <a:lnTo>
                  <a:pt x="323" y="97"/>
                </a:lnTo>
                <a:lnTo>
                  <a:pt x="323" y="103"/>
                </a:lnTo>
                <a:lnTo>
                  <a:pt x="323" y="547"/>
                </a:lnTo>
                <a:lnTo>
                  <a:pt x="62" y="490"/>
                </a:lnTo>
                <a:lnTo>
                  <a:pt x="62" y="103"/>
                </a:lnTo>
                <a:lnTo>
                  <a:pt x="62" y="65"/>
                </a:lnTo>
                <a:close/>
                <a:moveTo>
                  <a:pt x="615" y="39"/>
                </a:moveTo>
                <a:lnTo>
                  <a:pt x="615" y="65"/>
                </a:lnTo>
                <a:lnTo>
                  <a:pt x="615" y="103"/>
                </a:lnTo>
                <a:lnTo>
                  <a:pt x="615" y="490"/>
                </a:lnTo>
                <a:lnTo>
                  <a:pt x="354" y="547"/>
                </a:lnTo>
                <a:lnTo>
                  <a:pt x="354" y="103"/>
                </a:lnTo>
                <a:lnTo>
                  <a:pt x="354" y="97"/>
                </a:lnTo>
                <a:lnTo>
                  <a:pt x="496" y="65"/>
                </a:lnTo>
                <a:lnTo>
                  <a:pt x="615" y="39"/>
                </a:lnTo>
                <a:close/>
                <a:moveTo>
                  <a:pt x="699" y="344"/>
                </a:moveTo>
                <a:lnTo>
                  <a:pt x="689" y="344"/>
                </a:lnTo>
                <a:lnTo>
                  <a:pt x="663" y="344"/>
                </a:lnTo>
                <a:lnTo>
                  <a:pt x="663" y="307"/>
                </a:lnTo>
                <a:lnTo>
                  <a:pt x="689" y="307"/>
                </a:lnTo>
                <a:lnTo>
                  <a:pt x="699" y="307"/>
                </a:lnTo>
                <a:lnTo>
                  <a:pt x="699" y="344"/>
                </a:lnTo>
                <a:close/>
                <a:moveTo>
                  <a:pt x="47" y="548"/>
                </a:moveTo>
                <a:lnTo>
                  <a:pt x="47" y="518"/>
                </a:lnTo>
                <a:lnTo>
                  <a:pt x="182" y="548"/>
                </a:lnTo>
                <a:lnTo>
                  <a:pt x="47" y="548"/>
                </a:lnTo>
                <a:close/>
                <a:moveTo>
                  <a:pt x="636" y="517"/>
                </a:moveTo>
                <a:lnTo>
                  <a:pt x="636" y="548"/>
                </a:lnTo>
                <a:lnTo>
                  <a:pt x="496" y="548"/>
                </a:lnTo>
                <a:lnTo>
                  <a:pt x="636" y="517"/>
                </a:lnTo>
                <a:close/>
                <a:moveTo>
                  <a:pt x="288" y="180"/>
                </a:moveTo>
                <a:lnTo>
                  <a:pt x="95" y="116"/>
                </a:lnTo>
                <a:lnTo>
                  <a:pt x="99" y="103"/>
                </a:lnTo>
                <a:lnTo>
                  <a:pt x="105" y="86"/>
                </a:lnTo>
                <a:lnTo>
                  <a:pt x="155" y="103"/>
                </a:lnTo>
                <a:lnTo>
                  <a:pt x="298" y="150"/>
                </a:lnTo>
                <a:lnTo>
                  <a:pt x="288" y="180"/>
                </a:lnTo>
                <a:close/>
                <a:moveTo>
                  <a:pt x="288" y="263"/>
                </a:moveTo>
                <a:lnTo>
                  <a:pt x="95" y="199"/>
                </a:lnTo>
                <a:lnTo>
                  <a:pt x="105" y="169"/>
                </a:lnTo>
                <a:lnTo>
                  <a:pt x="298" y="234"/>
                </a:lnTo>
                <a:lnTo>
                  <a:pt x="288" y="263"/>
                </a:lnTo>
                <a:close/>
                <a:moveTo>
                  <a:pt x="288" y="347"/>
                </a:moveTo>
                <a:lnTo>
                  <a:pt x="95" y="283"/>
                </a:lnTo>
                <a:lnTo>
                  <a:pt x="105" y="253"/>
                </a:lnTo>
                <a:lnTo>
                  <a:pt x="298" y="317"/>
                </a:lnTo>
                <a:lnTo>
                  <a:pt x="288" y="347"/>
                </a:lnTo>
                <a:close/>
                <a:moveTo>
                  <a:pt x="288" y="430"/>
                </a:moveTo>
                <a:lnTo>
                  <a:pt x="95" y="366"/>
                </a:lnTo>
                <a:lnTo>
                  <a:pt x="105" y="337"/>
                </a:lnTo>
                <a:lnTo>
                  <a:pt x="298" y="401"/>
                </a:lnTo>
                <a:lnTo>
                  <a:pt x="288" y="430"/>
                </a:lnTo>
                <a:close/>
                <a:moveTo>
                  <a:pt x="288" y="504"/>
                </a:moveTo>
                <a:lnTo>
                  <a:pt x="95" y="440"/>
                </a:lnTo>
                <a:lnTo>
                  <a:pt x="105" y="410"/>
                </a:lnTo>
                <a:lnTo>
                  <a:pt x="298" y="475"/>
                </a:lnTo>
                <a:lnTo>
                  <a:pt x="288" y="504"/>
                </a:lnTo>
                <a:close/>
                <a:moveTo>
                  <a:pt x="389" y="180"/>
                </a:moveTo>
                <a:lnTo>
                  <a:pt x="379" y="150"/>
                </a:lnTo>
                <a:lnTo>
                  <a:pt x="522" y="103"/>
                </a:lnTo>
                <a:lnTo>
                  <a:pt x="572" y="86"/>
                </a:lnTo>
                <a:lnTo>
                  <a:pt x="578" y="103"/>
                </a:lnTo>
                <a:lnTo>
                  <a:pt x="582" y="116"/>
                </a:lnTo>
                <a:lnTo>
                  <a:pt x="389" y="180"/>
                </a:lnTo>
                <a:close/>
                <a:moveTo>
                  <a:pt x="389" y="263"/>
                </a:moveTo>
                <a:lnTo>
                  <a:pt x="379" y="234"/>
                </a:lnTo>
                <a:lnTo>
                  <a:pt x="572" y="169"/>
                </a:lnTo>
                <a:lnTo>
                  <a:pt x="582" y="199"/>
                </a:lnTo>
                <a:lnTo>
                  <a:pt x="389" y="263"/>
                </a:lnTo>
                <a:close/>
                <a:moveTo>
                  <a:pt x="389" y="347"/>
                </a:moveTo>
                <a:lnTo>
                  <a:pt x="379" y="317"/>
                </a:lnTo>
                <a:lnTo>
                  <a:pt x="572" y="253"/>
                </a:lnTo>
                <a:lnTo>
                  <a:pt x="582" y="283"/>
                </a:lnTo>
                <a:lnTo>
                  <a:pt x="389" y="347"/>
                </a:lnTo>
                <a:close/>
                <a:moveTo>
                  <a:pt x="389" y="430"/>
                </a:moveTo>
                <a:lnTo>
                  <a:pt x="379" y="401"/>
                </a:lnTo>
                <a:lnTo>
                  <a:pt x="572" y="337"/>
                </a:lnTo>
                <a:lnTo>
                  <a:pt x="582" y="366"/>
                </a:lnTo>
                <a:lnTo>
                  <a:pt x="389" y="430"/>
                </a:lnTo>
                <a:close/>
                <a:moveTo>
                  <a:pt x="389" y="504"/>
                </a:moveTo>
                <a:lnTo>
                  <a:pt x="379" y="475"/>
                </a:lnTo>
                <a:lnTo>
                  <a:pt x="572" y="410"/>
                </a:lnTo>
                <a:lnTo>
                  <a:pt x="582" y="440"/>
                </a:lnTo>
                <a:lnTo>
                  <a:pt x="389" y="504"/>
                </a:ln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p:cNvGrpSpPr/>
          <p:nvPr/>
        </p:nvGrpSpPr>
        <p:grpSpPr>
          <a:xfrm>
            <a:off x="72389" y="2016760"/>
            <a:ext cx="3439069" cy="1385570"/>
            <a:chOff x="749" y="457"/>
            <a:chExt cx="4889" cy="2182"/>
          </a:xfrm>
        </p:grpSpPr>
        <p:sp>
          <p:nvSpPr>
            <p:cNvPr id="2" name="圆角矩形 2"/>
            <p:cNvSpPr/>
            <p:nvPr/>
          </p:nvSpPr>
          <p:spPr>
            <a:xfrm>
              <a:off x="841" y="457"/>
              <a:ext cx="4797" cy="1788"/>
            </a:xfrm>
            <a:prstGeom prst="round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Light" panose="020B0502040204020203" pitchFamily="34" charset="-122"/>
                <a:ea typeface="微软雅黑 Light" panose="020B0502040204020203" pitchFamily="34" charset="-122"/>
              </a:endParaRPr>
            </a:p>
          </p:txBody>
        </p:sp>
        <p:cxnSp>
          <p:nvCxnSpPr>
            <p:cNvPr id="17" name="直接连接符 16"/>
            <p:cNvCxnSpPr/>
            <p:nvPr/>
          </p:nvCxnSpPr>
          <p:spPr>
            <a:xfrm>
              <a:off x="2095" y="1015"/>
              <a:ext cx="0" cy="737"/>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749" y="627"/>
              <a:ext cx="1772" cy="1568"/>
            </a:xfrm>
            <a:prstGeom prst="ellipse">
              <a:avLst/>
            </a:prstGeom>
            <a:noFill/>
            <a:ln>
              <a:noFill/>
            </a:ln>
          </p:spPr>
          <p:txBody>
            <a:bodyPr vert="horz" wrap="square" rtlCol="0">
              <a:spAutoFit/>
            </a:bodyPr>
            <a:lstStyle/>
            <a:p>
              <a:r>
                <a:rPr lang="en-US" altLang="zh-CN" sz="4000" dirty="0" smtClean="0">
                  <a:solidFill>
                    <a:schemeClr val="bg1"/>
                  </a:solidFill>
                  <a:latin typeface="微软雅黑 Light" panose="020B0502040204020203" pitchFamily="34" charset="-122"/>
                  <a:ea typeface="微软雅黑 Light" panose="020B0502040204020203" pitchFamily="34" charset="-122"/>
                </a:rPr>
                <a:t>01</a:t>
              </a:r>
              <a:endParaRPr lang="en-US" altLang="zh-CN" sz="4000" dirty="0">
                <a:solidFill>
                  <a:schemeClr val="bg1"/>
                </a:solidFill>
                <a:latin typeface="微软雅黑 Light" panose="020B0502040204020203" pitchFamily="34" charset="-122"/>
                <a:ea typeface="微软雅黑 Light" panose="020B0502040204020203" pitchFamily="34" charset="-122"/>
              </a:endParaRPr>
            </a:p>
          </p:txBody>
        </p:sp>
        <p:sp>
          <p:nvSpPr>
            <p:cNvPr id="19" name="文本框 20"/>
            <p:cNvSpPr txBox="1"/>
            <p:nvPr/>
          </p:nvSpPr>
          <p:spPr>
            <a:xfrm flipH="1">
              <a:off x="2075" y="865"/>
              <a:ext cx="3350" cy="1774"/>
            </a:xfrm>
            <a:prstGeom prst="rect">
              <a:avLst/>
            </a:prstGeom>
            <a:noFill/>
            <a:ln w="9525">
              <a:noFill/>
              <a:miter/>
            </a:ln>
            <a:effectLst>
              <a:outerShdw sx="999" sy="999" algn="ctr" rotWithShape="0">
                <a:srgbClr val="000000"/>
              </a:outerShdw>
            </a:effectLst>
          </p:spPr>
          <p:txBody>
            <a:bodyPr wrap="square" anchor="t">
              <a:spAutoFit/>
            </a:bodyPr>
            <a:lstStyle/>
            <a:p>
              <a:pPr lvl="0">
                <a:lnSpc>
                  <a:spcPct val="120000"/>
                </a:lnSpc>
              </a:pPr>
              <a:r>
                <a:rPr lang="en-US" altLang="zh-CN" sz="2800" b="1" dirty="0">
                  <a:solidFill>
                    <a:schemeClr val="bg1"/>
                  </a:solidFill>
                  <a:latin typeface="Times New Roman" pitchFamily="18" charset="0"/>
                  <a:cs typeface="Times New Roman" pitchFamily="18" charset="0"/>
                </a:rPr>
                <a:t>Amplification</a:t>
              </a:r>
              <a:endParaRPr lang="zh-CN" altLang="en-US" sz="2800" dirty="0">
                <a:solidFill>
                  <a:schemeClr val="bg1"/>
                </a:solidFill>
                <a:latin typeface="微软雅黑 Light" panose="020B0502040204020203" pitchFamily="34" charset="-122"/>
                <a:ea typeface="微软雅黑 Light" panose="020B0502040204020203" pitchFamily="34" charset="-122"/>
                <a:sym typeface="Arial" panose="020B0604020202020204" pitchFamily="34" charset="0"/>
              </a:endParaRPr>
            </a:p>
          </p:txBody>
        </p:sp>
      </p:grpSp>
      <p:sp>
        <p:nvSpPr>
          <p:cNvPr id="21" name="矩形 20"/>
          <p:cNvSpPr/>
          <p:nvPr/>
        </p:nvSpPr>
        <p:spPr>
          <a:xfrm>
            <a:off x="0" y="0"/>
            <a:ext cx="12192000" cy="1110343"/>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2" name="矩形 21"/>
          <p:cNvSpPr/>
          <p:nvPr/>
        </p:nvSpPr>
        <p:spPr>
          <a:xfrm>
            <a:off x="72389" y="232549"/>
            <a:ext cx="9799397" cy="646331"/>
          </a:xfrm>
          <a:prstGeom prst="rect">
            <a:avLst/>
          </a:prstGeom>
        </p:spPr>
        <p:txBody>
          <a:bodyPr wrap="square">
            <a:spAutoFit/>
          </a:bodyPr>
          <a:lstStyle/>
          <a:p>
            <a:r>
              <a:rPr lang="en-US" altLang="zh-CN" sz="3600" b="1" dirty="0">
                <a:solidFill>
                  <a:schemeClr val="bg1"/>
                </a:solidFill>
                <a:latin typeface="Times New Roman" pitchFamily="18" charset="0"/>
                <a:cs typeface="Times New Roman" pitchFamily="18" charset="0"/>
              </a:rPr>
              <a:t>The Explanation of Amplification and Omission</a:t>
            </a:r>
          </a:p>
        </p:txBody>
      </p:sp>
      <p:grpSp>
        <p:nvGrpSpPr>
          <p:cNvPr id="23" name="组合 22"/>
          <p:cNvGrpSpPr/>
          <p:nvPr/>
        </p:nvGrpSpPr>
        <p:grpSpPr>
          <a:xfrm>
            <a:off x="72389" y="4369733"/>
            <a:ext cx="3439069" cy="1135380"/>
            <a:chOff x="749" y="457"/>
            <a:chExt cx="4889" cy="1788"/>
          </a:xfrm>
        </p:grpSpPr>
        <p:sp>
          <p:nvSpPr>
            <p:cNvPr id="24" name="圆角矩形 2"/>
            <p:cNvSpPr/>
            <p:nvPr/>
          </p:nvSpPr>
          <p:spPr>
            <a:xfrm>
              <a:off x="841" y="457"/>
              <a:ext cx="4797" cy="1788"/>
            </a:xfrm>
            <a:prstGeom prst="round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Light" panose="020B0502040204020203" pitchFamily="34" charset="-122"/>
                <a:ea typeface="微软雅黑 Light" panose="020B0502040204020203" pitchFamily="34" charset="-122"/>
              </a:endParaRPr>
            </a:p>
          </p:txBody>
        </p:sp>
        <p:cxnSp>
          <p:nvCxnSpPr>
            <p:cNvPr id="25" name="直接连接符 24"/>
            <p:cNvCxnSpPr/>
            <p:nvPr/>
          </p:nvCxnSpPr>
          <p:spPr>
            <a:xfrm>
              <a:off x="2095" y="1015"/>
              <a:ext cx="0" cy="737"/>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26" name="文本框 17"/>
            <p:cNvSpPr txBox="1"/>
            <p:nvPr/>
          </p:nvSpPr>
          <p:spPr>
            <a:xfrm>
              <a:off x="749" y="627"/>
              <a:ext cx="1772" cy="1568"/>
            </a:xfrm>
            <a:prstGeom prst="ellipse">
              <a:avLst/>
            </a:prstGeom>
            <a:noFill/>
            <a:ln>
              <a:noFill/>
            </a:ln>
          </p:spPr>
          <p:txBody>
            <a:bodyPr vert="horz" wrap="square" rtlCol="0">
              <a:spAutoFit/>
            </a:bodyPr>
            <a:lstStyle/>
            <a:p>
              <a:r>
                <a:rPr lang="en-US" altLang="zh-CN" sz="4000" dirty="0" smtClean="0">
                  <a:solidFill>
                    <a:schemeClr val="bg1"/>
                  </a:solidFill>
                  <a:latin typeface="微软雅黑 Light" panose="020B0502040204020203" pitchFamily="34" charset="-122"/>
                  <a:ea typeface="微软雅黑 Light" panose="020B0502040204020203" pitchFamily="34" charset="-122"/>
                </a:rPr>
                <a:t>02</a:t>
              </a:r>
              <a:endParaRPr lang="en-US" altLang="zh-CN" sz="4000" dirty="0">
                <a:solidFill>
                  <a:schemeClr val="bg1"/>
                </a:solidFill>
                <a:latin typeface="微软雅黑 Light" panose="020B0502040204020203" pitchFamily="34" charset="-122"/>
                <a:ea typeface="微软雅黑 Light" panose="020B0502040204020203" pitchFamily="34" charset="-122"/>
              </a:endParaRPr>
            </a:p>
          </p:txBody>
        </p:sp>
        <p:sp>
          <p:nvSpPr>
            <p:cNvPr id="41" name="文本框 20"/>
            <p:cNvSpPr txBox="1"/>
            <p:nvPr/>
          </p:nvSpPr>
          <p:spPr>
            <a:xfrm flipH="1">
              <a:off x="2198" y="904"/>
              <a:ext cx="3350" cy="894"/>
            </a:xfrm>
            <a:prstGeom prst="rect">
              <a:avLst/>
            </a:prstGeom>
            <a:noFill/>
            <a:ln w="9525">
              <a:noFill/>
              <a:miter/>
            </a:ln>
            <a:effectLst>
              <a:outerShdw sx="999" sy="999" algn="ctr" rotWithShape="0">
                <a:srgbClr val="000000"/>
              </a:outerShdw>
            </a:effectLst>
          </p:spPr>
          <p:txBody>
            <a:bodyPr wrap="square" anchor="t">
              <a:spAutoFit/>
            </a:bodyPr>
            <a:lstStyle/>
            <a:p>
              <a:pPr lvl="0">
                <a:lnSpc>
                  <a:spcPct val="120000"/>
                </a:lnSpc>
              </a:pPr>
              <a:r>
                <a:rPr lang="en-US" altLang="zh-CN" sz="2800" b="1" dirty="0" smtClean="0">
                  <a:solidFill>
                    <a:schemeClr val="bg1"/>
                  </a:solidFill>
                  <a:latin typeface="Times New Roman" pitchFamily="18" charset="0"/>
                  <a:cs typeface="Times New Roman" pitchFamily="18" charset="0"/>
                </a:rPr>
                <a:t>Omission</a:t>
              </a:r>
              <a:endParaRPr lang="zh-CN" altLang="en-US" sz="2800" dirty="0">
                <a:solidFill>
                  <a:schemeClr val="bg1"/>
                </a:solidFill>
                <a:latin typeface="微软雅黑 Light" panose="020B0502040204020203" pitchFamily="34" charset="-122"/>
                <a:ea typeface="微软雅黑 Light" panose="020B0502040204020203" pitchFamily="34" charset="-122"/>
                <a:sym typeface="Arial" panose="020B0604020202020204" pitchFamily="34" charset="0"/>
              </a:endParaRPr>
            </a:p>
          </p:txBody>
        </p:sp>
      </p:grpSp>
      <p:sp>
        <p:nvSpPr>
          <p:cNvPr id="3" name="TextBox 2"/>
          <p:cNvSpPr txBox="1"/>
          <p:nvPr/>
        </p:nvSpPr>
        <p:spPr>
          <a:xfrm>
            <a:off x="4861248" y="1925002"/>
            <a:ext cx="6204857" cy="1477328"/>
          </a:xfrm>
          <a:prstGeom prst="rect">
            <a:avLst/>
          </a:prstGeom>
          <a:noFill/>
        </p:spPr>
        <p:txBody>
          <a:bodyPr wrap="square" rtlCol="0">
            <a:spAutoFit/>
          </a:bodyPr>
          <a:lstStyle/>
          <a:p>
            <a:r>
              <a:rPr lang="en-US" altLang="zh-CN" sz="2400" dirty="0">
                <a:latin typeface="Times New Roman" pitchFamily="18" charset="0"/>
                <a:cs typeface="Times New Roman" pitchFamily="18" charset="0"/>
              </a:rPr>
              <a:t>Amplification is a translation method to meet the needs of the readers of the target language and to increase the content of supplementary translation. </a:t>
            </a:r>
          </a:p>
          <a:p>
            <a:endParaRPr lang="zh-CN" altLang="en-US" dirty="0"/>
          </a:p>
        </p:txBody>
      </p:sp>
      <p:sp>
        <p:nvSpPr>
          <p:cNvPr id="4" name="TextBox 3"/>
          <p:cNvSpPr txBox="1"/>
          <p:nvPr/>
        </p:nvSpPr>
        <p:spPr>
          <a:xfrm>
            <a:off x="4861248" y="4052193"/>
            <a:ext cx="6447454" cy="1846659"/>
          </a:xfrm>
          <a:prstGeom prst="rect">
            <a:avLst/>
          </a:prstGeom>
          <a:noFill/>
        </p:spPr>
        <p:txBody>
          <a:bodyPr wrap="square" rtlCol="0">
            <a:spAutoFit/>
          </a:bodyPr>
          <a:lstStyle/>
          <a:p>
            <a:r>
              <a:rPr lang="en-US" altLang="zh-CN" sz="2400" dirty="0" smtClean="0">
                <a:latin typeface="Times New Roman" pitchFamily="18" charset="0"/>
                <a:cs typeface="Times New Roman" pitchFamily="18" charset="0"/>
              </a:rPr>
              <a:t>Omission means </a:t>
            </a:r>
            <a:r>
              <a:rPr lang="en-US" altLang="zh-CN" sz="2400" dirty="0" err="1" smtClean="0">
                <a:latin typeface="Times New Roman" pitchFamily="18" charset="0"/>
                <a:cs typeface="Times New Roman" pitchFamily="18" charset="0"/>
              </a:rPr>
              <a:t>substracting</a:t>
            </a:r>
            <a:r>
              <a:rPr lang="en-US" altLang="zh-CN" sz="2400" dirty="0" smtClean="0">
                <a:latin typeface="Times New Roman" pitchFamily="18" charset="0"/>
                <a:cs typeface="Times New Roman" pitchFamily="18" charset="0"/>
              </a:rPr>
              <a:t> some statements or words from the original text on the basis of not changing the meaning of the original </a:t>
            </a:r>
            <a:r>
              <a:rPr lang="en-US" altLang="zh-CN" sz="2400" dirty="0">
                <a:latin typeface="Times New Roman" pitchFamily="18" charset="0"/>
                <a:cs typeface="Times New Roman" pitchFamily="18" charset="0"/>
              </a:rPr>
              <a:t>text, so as to make the translation more concise. </a:t>
            </a:r>
          </a:p>
          <a:p>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down)">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0"/>
            <a:ext cx="12192000" cy="342900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4" name="矩形 3"/>
          <p:cNvSpPr/>
          <p:nvPr/>
        </p:nvSpPr>
        <p:spPr>
          <a:xfrm>
            <a:off x="427216" y="471487"/>
            <a:ext cx="11244262" cy="5915025"/>
          </a:xfrm>
          <a:prstGeom prst="rect">
            <a:avLst/>
          </a:prstGeom>
          <a:solidFill>
            <a:schemeClr val="bg1"/>
          </a:solidFill>
          <a:ln>
            <a:noFill/>
          </a:ln>
          <a:effectLst>
            <a:outerShdw blurRad="63500" sx="102000" sy="102000" algn="ctr" rotWithShape="0">
              <a:srgbClr val="172238">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8" name="文本框 7"/>
          <p:cNvSpPr txBox="1"/>
          <p:nvPr/>
        </p:nvSpPr>
        <p:spPr>
          <a:xfrm>
            <a:off x="1623527" y="4341495"/>
            <a:ext cx="9955763" cy="1077218"/>
          </a:xfrm>
          <a:prstGeom prst="rect">
            <a:avLst/>
          </a:prstGeom>
          <a:noFill/>
        </p:spPr>
        <p:txBody>
          <a:bodyPr wrap="square" rtlCol="0">
            <a:spAutoFit/>
          </a:bodyPr>
          <a:lstStyle/>
          <a:p>
            <a:pPr lvl="0"/>
            <a:r>
              <a:rPr lang="en-US" altLang="zh-CN" sz="3200" b="1" dirty="0">
                <a:latin typeface="Times New Roman" pitchFamily="18" charset="0"/>
                <a:cs typeface="Times New Roman" pitchFamily="18" charset="0"/>
              </a:rPr>
              <a:t>The Relationship between Amplification and Omission</a:t>
            </a:r>
          </a:p>
          <a:p>
            <a:pPr algn="dist"/>
            <a:endPar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endParaRPr>
          </a:p>
        </p:txBody>
      </p:sp>
      <p:sp>
        <p:nvSpPr>
          <p:cNvPr id="9" name="椭圆 8"/>
          <p:cNvSpPr/>
          <p:nvPr/>
        </p:nvSpPr>
        <p:spPr>
          <a:xfrm>
            <a:off x="5154494" y="1765986"/>
            <a:ext cx="1883013" cy="1883013"/>
          </a:xfrm>
          <a:prstGeom prst="ellipse">
            <a:avLst/>
          </a:prstGeom>
          <a:noFill/>
          <a:ln w="19050">
            <a:solidFill>
              <a:srgbClr val="172238"/>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tx1">
                  <a:lumMod val="85000"/>
                  <a:lumOff val="15000"/>
                </a:schemeClr>
              </a:solidFill>
            </a:endParaRPr>
          </a:p>
        </p:txBody>
      </p:sp>
      <p:sp>
        <p:nvSpPr>
          <p:cNvPr id="11" name="progress-report_18229"/>
          <p:cNvSpPr>
            <a:spLocks noChangeAspect="1"/>
          </p:cNvSpPr>
          <p:nvPr/>
        </p:nvSpPr>
        <p:spPr bwMode="auto">
          <a:xfrm>
            <a:off x="5548311" y="2210536"/>
            <a:ext cx="1095378" cy="993912"/>
          </a:xfrm>
          <a:custGeom>
            <a:avLst/>
            <a:gdLst>
              <a:gd name="connsiteX0" fmla="*/ 116112 w 607919"/>
              <a:gd name="connsiteY0" fmla="*/ 473652 h 551610"/>
              <a:gd name="connsiteX1" fmla="*/ 118901 w 607919"/>
              <a:gd name="connsiteY1" fmla="*/ 480423 h 551610"/>
              <a:gd name="connsiteX2" fmla="*/ 118901 w 607919"/>
              <a:gd name="connsiteY2" fmla="*/ 551610 h 551610"/>
              <a:gd name="connsiteX3" fmla="*/ 55604 w 607919"/>
              <a:gd name="connsiteY3" fmla="*/ 551610 h 551610"/>
              <a:gd name="connsiteX4" fmla="*/ 55604 w 607919"/>
              <a:gd name="connsiteY4" fmla="*/ 540851 h 551610"/>
              <a:gd name="connsiteX5" fmla="*/ 65255 w 607919"/>
              <a:gd name="connsiteY5" fmla="*/ 520583 h 551610"/>
              <a:gd name="connsiteX6" fmla="*/ 83555 w 607919"/>
              <a:gd name="connsiteY6" fmla="*/ 502317 h 551610"/>
              <a:gd name="connsiteX7" fmla="*/ 109375 w 607919"/>
              <a:gd name="connsiteY7" fmla="*/ 476545 h 551610"/>
              <a:gd name="connsiteX8" fmla="*/ 116112 w 607919"/>
              <a:gd name="connsiteY8" fmla="*/ 473652 h 551610"/>
              <a:gd name="connsiteX9" fmla="*/ 199155 w 607919"/>
              <a:gd name="connsiteY9" fmla="*/ 390799 h 551610"/>
              <a:gd name="connsiteX10" fmla="*/ 201956 w 607919"/>
              <a:gd name="connsiteY10" fmla="*/ 397632 h 551610"/>
              <a:gd name="connsiteX11" fmla="*/ 201956 w 607919"/>
              <a:gd name="connsiteY11" fmla="*/ 551610 h 551610"/>
              <a:gd name="connsiteX12" fmla="*/ 145363 w 607919"/>
              <a:gd name="connsiteY12" fmla="*/ 551610 h 551610"/>
              <a:gd name="connsiteX13" fmla="*/ 145363 w 607919"/>
              <a:gd name="connsiteY13" fmla="*/ 454170 h 551610"/>
              <a:gd name="connsiteX14" fmla="*/ 154879 w 607919"/>
              <a:gd name="connsiteY14" fmla="*/ 431030 h 551610"/>
              <a:gd name="connsiteX15" fmla="*/ 192315 w 607919"/>
              <a:gd name="connsiteY15" fmla="*/ 393630 h 551610"/>
              <a:gd name="connsiteX16" fmla="*/ 199155 w 607919"/>
              <a:gd name="connsiteY16" fmla="*/ 390799 h 551610"/>
              <a:gd name="connsiteX17" fmla="*/ 231082 w 607919"/>
              <a:gd name="connsiteY17" fmla="*/ 388245 h 551610"/>
              <a:gd name="connsiteX18" fmla="*/ 237930 w 607919"/>
              <a:gd name="connsiteY18" fmla="*/ 391091 h 551610"/>
              <a:gd name="connsiteX19" fmla="*/ 266763 w 607919"/>
              <a:gd name="connsiteY19" fmla="*/ 419867 h 551610"/>
              <a:gd name="connsiteX20" fmla="*/ 275915 w 607919"/>
              <a:gd name="connsiteY20" fmla="*/ 428875 h 551610"/>
              <a:gd name="connsiteX21" fmla="*/ 284941 w 607919"/>
              <a:gd name="connsiteY21" fmla="*/ 451520 h 551610"/>
              <a:gd name="connsiteX22" fmla="*/ 284941 w 607919"/>
              <a:gd name="connsiteY22" fmla="*/ 551610 h 551610"/>
              <a:gd name="connsiteX23" fmla="*/ 228277 w 607919"/>
              <a:gd name="connsiteY23" fmla="*/ 551610 h 551610"/>
              <a:gd name="connsiteX24" fmla="*/ 228277 w 607919"/>
              <a:gd name="connsiteY24" fmla="*/ 394969 h 551610"/>
              <a:gd name="connsiteX25" fmla="*/ 231082 w 607919"/>
              <a:gd name="connsiteY25" fmla="*/ 388245 h 551610"/>
              <a:gd name="connsiteX26" fmla="*/ 365148 w 607919"/>
              <a:gd name="connsiteY26" fmla="*/ 381336 h 551610"/>
              <a:gd name="connsiteX27" fmla="*/ 367997 w 607919"/>
              <a:gd name="connsiteY27" fmla="*/ 388122 h 551610"/>
              <a:gd name="connsiteX28" fmla="*/ 367997 w 607919"/>
              <a:gd name="connsiteY28" fmla="*/ 551610 h 551610"/>
              <a:gd name="connsiteX29" fmla="*/ 311262 w 607919"/>
              <a:gd name="connsiteY29" fmla="*/ 551610 h 551610"/>
              <a:gd name="connsiteX30" fmla="*/ 311262 w 607919"/>
              <a:gd name="connsiteY30" fmla="*/ 444661 h 551610"/>
              <a:gd name="connsiteX31" fmla="*/ 316898 w 607919"/>
              <a:gd name="connsiteY31" fmla="*/ 425523 h 551610"/>
              <a:gd name="connsiteX32" fmla="*/ 322534 w 607919"/>
              <a:gd name="connsiteY32" fmla="*/ 419894 h 551610"/>
              <a:gd name="connsiteX33" fmla="*/ 358353 w 607919"/>
              <a:gd name="connsiteY33" fmla="*/ 384120 h 551610"/>
              <a:gd name="connsiteX34" fmla="*/ 365148 w 607919"/>
              <a:gd name="connsiteY34" fmla="*/ 381336 h 551610"/>
              <a:gd name="connsiteX35" fmla="*/ 448177 w 607919"/>
              <a:gd name="connsiteY35" fmla="*/ 298352 h 551610"/>
              <a:gd name="connsiteX36" fmla="*/ 450982 w 607919"/>
              <a:gd name="connsiteY36" fmla="*/ 305139 h 551610"/>
              <a:gd name="connsiteX37" fmla="*/ 450982 w 607919"/>
              <a:gd name="connsiteY37" fmla="*/ 551610 h 551610"/>
              <a:gd name="connsiteX38" fmla="*/ 394318 w 607919"/>
              <a:gd name="connsiteY38" fmla="*/ 551610 h 551610"/>
              <a:gd name="connsiteX39" fmla="*/ 394318 w 607919"/>
              <a:gd name="connsiteY39" fmla="*/ 361815 h 551610"/>
              <a:gd name="connsiteX40" fmla="*/ 403846 w 607919"/>
              <a:gd name="connsiteY40" fmla="*/ 338669 h 551610"/>
              <a:gd name="connsiteX41" fmla="*/ 441329 w 607919"/>
              <a:gd name="connsiteY41" fmla="*/ 301136 h 551610"/>
              <a:gd name="connsiteX42" fmla="*/ 448177 w 607919"/>
              <a:gd name="connsiteY42" fmla="*/ 298352 h 551610"/>
              <a:gd name="connsiteX43" fmla="*/ 527085 w 607919"/>
              <a:gd name="connsiteY43" fmla="*/ 219452 h 551610"/>
              <a:gd name="connsiteX44" fmla="*/ 529874 w 607919"/>
              <a:gd name="connsiteY44" fmla="*/ 226177 h 551610"/>
              <a:gd name="connsiteX45" fmla="*/ 529874 w 607919"/>
              <a:gd name="connsiteY45" fmla="*/ 551610 h 551610"/>
              <a:gd name="connsiteX46" fmla="*/ 477232 w 607919"/>
              <a:gd name="connsiteY46" fmla="*/ 551610 h 551610"/>
              <a:gd name="connsiteX47" fmla="*/ 477232 w 607919"/>
              <a:gd name="connsiteY47" fmla="*/ 278727 h 551610"/>
              <a:gd name="connsiteX48" fmla="*/ 486883 w 607919"/>
              <a:gd name="connsiteY48" fmla="*/ 255580 h 551610"/>
              <a:gd name="connsiteX49" fmla="*/ 520348 w 607919"/>
              <a:gd name="connsiteY49" fmla="*/ 222298 h 551610"/>
              <a:gd name="connsiteX50" fmla="*/ 527085 w 607919"/>
              <a:gd name="connsiteY50" fmla="*/ 219452 h 551610"/>
              <a:gd name="connsiteX51" fmla="*/ 387769 w 607919"/>
              <a:gd name="connsiteY51" fmla="*/ 0 h 551610"/>
              <a:gd name="connsiteX52" fmla="*/ 580729 w 607919"/>
              <a:gd name="connsiteY52" fmla="*/ 0 h 551610"/>
              <a:gd name="connsiteX53" fmla="*/ 607919 w 607919"/>
              <a:gd name="connsiteY53" fmla="*/ 26022 h 551610"/>
              <a:gd name="connsiteX54" fmla="*/ 607919 w 607919"/>
              <a:gd name="connsiteY54" fmla="*/ 219812 h 551610"/>
              <a:gd name="connsiteX55" fmla="*/ 598271 w 607919"/>
              <a:gd name="connsiteY55" fmla="*/ 223815 h 551610"/>
              <a:gd name="connsiteX56" fmla="*/ 530610 w 607919"/>
              <a:gd name="connsiteY56" fmla="*/ 156258 h 551610"/>
              <a:gd name="connsiteX57" fmla="*/ 304320 w 607919"/>
              <a:gd name="connsiteY57" fmla="*/ 382325 h 551610"/>
              <a:gd name="connsiteX58" fmla="*/ 285024 w 607919"/>
              <a:gd name="connsiteY58" fmla="*/ 382325 h 551610"/>
              <a:gd name="connsiteX59" fmla="*/ 216360 w 607919"/>
              <a:gd name="connsiteY59" fmla="*/ 313767 h 551610"/>
              <a:gd name="connsiteX60" fmla="*/ 94068 w 607919"/>
              <a:gd name="connsiteY60" fmla="*/ 435996 h 551610"/>
              <a:gd name="connsiteX61" fmla="*/ 17260 w 607919"/>
              <a:gd name="connsiteY61" fmla="*/ 435996 h 551610"/>
              <a:gd name="connsiteX62" fmla="*/ 15882 w 607919"/>
              <a:gd name="connsiteY62" fmla="*/ 434745 h 551610"/>
              <a:gd name="connsiteX63" fmla="*/ 15882 w 607919"/>
              <a:gd name="connsiteY63" fmla="*/ 358055 h 551610"/>
              <a:gd name="connsiteX64" fmla="*/ 206837 w 607919"/>
              <a:gd name="connsiteY64" fmla="*/ 167267 h 551610"/>
              <a:gd name="connsiteX65" fmla="*/ 226008 w 607919"/>
              <a:gd name="connsiteY65" fmla="*/ 167267 h 551610"/>
              <a:gd name="connsiteX66" fmla="*/ 294672 w 607919"/>
              <a:gd name="connsiteY66" fmla="*/ 235701 h 551610"/>
              <a:gd name="connsiteX67" fmla="*/ 424481 w 607919"/>
              <a:gd name="connsiteY67" fmla="*/ 105965 h 551610"/>
              <a:gd name="connsiteX68" fmla="*/ 452423 w 607919"/>
              <a:gd name="connsiteY68" fmla="*/ 78192 h 551610"/>
              <a:gd name="connsiteX69" fmla="*/ 383885 w 607919"/>
              <a:gd name="connsiteY69" fmla="*/ 9633 h 551610"/>
              <a:gd name="connsiteX70" fmla="*/ 387769 w 607919"/>
              <a:gd name="connsiteY70" fmla="*/ 0 h 551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607919" h="551610">
                <a:moveTo>
                  <a:pt x="116112" y="473652"/>
                </a:moveTo>
                <a:cubicBezTo>
                  <a:pt x="117836" y="474356"/>
                  <a:pt x="118901" y="476670"/>
                  <a:pt x="118901" y="480423"/>
                </a:cubicBezTo>
                <a:lnTo>
                  <a:pt x="118901" y="551610"/>
                </a:lnTo>
                <a:lnTo>
                  <a:pt x="55604" y="551610"/>
                </a:lnTo>
                <a:lnTo>
                  <a:pt x="55604" y="540851"/>
                </a:lnTo>
                <a:cubicBezTo>
                  <a:pt x="55604" y="534971"/>
                  <a:pt x="59991" y="525838"/>
                  <a:pt x="65255" y="520583"/>
                </a:cubicBezTo>
                <a:lnTo>
                  <a:pt x="83555" y="502317"/>
                </a:lnTo>
                <a:lnTo>
                  <a:pt x="109375" y="476545"/>
                </a:lnTo>
                <a:cubicBezTo>
                  <a:pt x="112007" y="473855"/>
                  <a:pt x="114389" y="472948"/>
                  <a:pt x="116112" y="473652"/>
                </a:cubicBezTo>
                <a:close/>
                <a:moveTo>
                  <a:pt x="199155" y="390799"/>
                </a:moveTo>
                <a:cubicBezTo>
                  <a:pt x="200892" y="391534"/>
                  <a:pt x="201956" y="393880"/>
                  <a:pt x="201956" y="397632"/>
                </a:cubicBezTo>
                <a:lnTo>
                  <a:pt x="201956" y="551610"/>
                </a:lnTo>
                <a:lnTo>
                  <a:pt x="145363" y="551610"/>
                </a:lnTo>
                <a:lnTo>
                  <a:pt x="145363" y="454170"/>
                </a:lnTo>
                <a:cubicBezTo>
                  <a:pt x="145363" y="446665"/>
                  <a:pt x="149620" y="436283"/>
                  <a:pt x="154879" y="431030"/>
                </a:cubicBezTo>
                <a:lnTo>
                  <a:pt x="192315" y="393630"/>
                </a:lnTo>
                <a:cubicBezTo>
                  <a:pt x="195007" y="390941"/>
                  <a:pt x="197417" y="390065"/>
                  <a:pt x="199155" y="390799"/>
                </a:cubicBezTo>
                <a:close/>
                <a:moveTo>
                  <a:pt x="231082" y="388245"/>
                </a:moveTo>
                <a:cubicBezTo>
                  <a:pt x="232822" y="387525"/>
                  <a:pt x="235235" y="388401"/>
                  <a:pt x="237930" y="391091"/>
                </a:cubicBezTo>
                <a:lnTo>
                  <a:pt x="266763" y="419867"/>
                </a:lnTo>
                <a:lnTo>
                  <a:pt x="275915" y="428875"/>
                </a:lnTo>
                <a:cubicBezTo>
                  <a:pt x="280929" y="433879"/>
                  <a:pt x="284941" y="444013"/>
                  <a:pt x="284941" y="451520"/>
                </a:cubicBezTo>
                <a:lnTo>
                  <a:pt x="284941" y="551610"/>
                </a:lnTo>
                <a:lnTo>
                  <a:pt x="228277" y="551610"/>
                </a:lnTo>
                <a:lnTo>
                  <a:pt x="228277" y="394969"/>
                </a:lnTo>
                <a:cubicBezTo>
                  <a:pt x="228277" y="391278"/>
                  <a:pt x="229343" y="388964"/>
                  <a:pt x="231082" y="388245"/>
                </a:cubicBezTo>
                <a:close/>
                <a:moveTo>
                  <a:pt x="365148" y="381336"/>
                </a:moveTo>
                <a:cubicBezTo>
                  <a:pt x="366901" y="382055"/>
                  <a:pt x="367997" y="384370"/>
                  <a:pt x="367997" y="388122"/>
                </a:cubicBezTo>
                <a:lnTo>
                  <a:pt x="367997" y="551610"/>
                </a:lnTo>
                <a:lnTo>
                  <a:pt x="311262" y="551610"/>
                </a:lnTo>
                <a:lnTo>
                  <a:pt x="311262" y="444661"/>
                </a:lnTo>
                <a:cubicBezTo>
                  <a:pt x="311262" y="437156"/>
                  <a:pt x="313767" y="428650"/>
                  <a:pt x="316898" y="425523"/>
                </a:cubicBezTo>
                <a:cubicBezTo>
                  <a:pt x="320029" y="422396"/>
                  <a:pt x="322534" y="419894"/>
                  <a:pt x="322534" y="419894"/>
                </a:cubicBezTo>
                <a:lnTo>
                  <a:pt x="358353" y="384120"/>
                </a:lnTo>
                <a:cubicBezTo>
                  <a:pt x="360983" y="381493"/>
                  <a:pt x="363394" y="380617"/>
                  <a:pt x="365148" y="381336"/>
                </a:cubicBezTo>
                <a:close/>
                <a:moveTo>
                  <a:pt x="448177" y="298352"/>
                </a:moveTo>
                <a:cubicBezTo>
                  <a:pt x="449916" y="299071"/>
                  <a:pt x="450982" y="301386"/>
                  <a:pt x="450982" y="305139"/>
                </a:cubicBezTo>
                <a:lnTo>
                  <a:pt x="450982" y="551610"/>
                </a:lnTo>
                <a:lnTo>
                  <a:pt x="394318" y="551610"/>
                </a:lnTo>
                <a:lnTo>
                  <a:pt x="394318" y="361815"/>
                </a:lnTo>
                <a:cubicBezTo>
                  <a:pt x="394318" y="354308"/>
                  <a:pt x="398580" y="343924"/>
                  <a:pt x="403846" y="338669"/>
                </a:cubicBezTo>
                <a:lnTo>
                  <a:pt x="441329" y="301136"/>
                </a:lnTo>
                <a:cubicBezTo>
                  <a:pt x="444024" y="298508"/>
                  <a:pt x="446438" y="297633"/>
                  <a:pt x="448177" y="298352"/>
                </a:cubicBezTo>
                <a:close/>
                <a:moveTo>
                  <a:pt x="527085" y="219452"/>
                </a:moveTo>
                <a:cubicBezTo>
                  <a:pt x="528809" y="220171"/>
                  <a:pt x="529874" y="222486"/>
                  <a:pt x="529874" y="226177"/>
                </a:cubicBezTo>
                <a:lnTo>
                  <a:pt x="529874" y="551610"/>
                </a:lnTo>
                <a:lnTo>
                  <a:pt x="477232" y="551610"/>
                </a:lnTo>
                <a:lnTo>
                  <a:pt x="477232" y="278727"/>
                </a:lnTo>
                <a:cubicBezTo>
                  <a:pt x="477232" y="271345"/>
                  <a:pt x="481494" y="260960"/>
                  <a:pt x="486883" y="255580"/>
                </a:cubicBezTo>
                <a:lnTo>
                  <a:pt x="520348" y="222298"/>
                </a:lnTo>
                <a:cubicBezTo>
                  <a:pt x="522980" y="219608"/>
                  <a:pt x="525362" y="218732"/>
                  <a:pt x="527085" y="219452"/>
                </a:cubicBezTo>
                <a:close/>
                <a:moveTo>
                  <a:pt x="387769" y="0"/>
                </a:moveTo>
                <a:lnTo>
                  <a:pt x="580729" y="0"/>
                </a:lnTo>
                <a:cubicBezTo>
                  <a:pt x="594512" y="0"/>
                  <a:pt x="607919" y="12135"/>
                  <a:pt x="607919" y="26022"/>
                </a:cubicBezTo>
                <a:lnTo>
                  <a:pt x="607919" y="219812"/>
                </a:lnTo>
                <a:cubicBezTo>
                  <a:pt x="607919" y="227318"/>
                  <a:pt x="603534" y="229070"/>
                  <a:pt x="598271" y="223815"/>
                </a:cubicBezTo>
                <a:lnTo>
                  <a:pt x="530610" y="156258"/>
                </a:lnTo>
                <a:lnTo>
                  <a:pt x="304320" y="382325"/>
                </a:lnTo>
                <a:cubicBezTo>
                  <a:pt x="298932" y="387580"/>
                  <a:pt x="290412" y="387580"/>
                  <a:pt x="285024" y="382325"/>
                </a:cubicBezTo>
                <a:lnTo>
                  <a:pt x="216360" y="313767"/>
                </a:lnTo>
                <a:lnTo>
                  <a:pt x="94068" y="435996"/>
                </a:lnTo>
                <a:cubicBezTo>
                  <a:pt x="72767" y="457264"/>
                  <a:pt x="38435" y="457264"/>
                  <a:pt x="17260" y="435996"/>
                </a:cubicBezTo>
                <a:lnTo>
                  <a:pt x="15882" y="434745"/>
                </a:lnTo>
                <a:cubicBezTo>
                  <a:pt x="-5294" y="413477"/>
                  <a:pt x="-5294" y="379198"/>
                  <a:pt x="15882" y="358055"/>
                </a:cubicBezTo>
                <a:lnTo>
                  <a:pt x="206837" y="167267"/>
                </a:lnTo>
                <a:cubicBezTo>
                  <a:pt x="212100" y="161888"/>
                  <a:pt x="220745" y="161888"/>
                  <a:pt x="226008" y="167267"/>
                </a:cubicBezTo>
                <a:lnTo>
                  <a:pt x="294672" y="235701"/>
                </a:lnTo>
                <a:lnTo>
                  <a:pt x="424481" y="105965"/>
                </a:lnTo>
                <a:lnTo>
                  <a:pt x="452423" y="78192"/>
                </a:lnTo>
                <a:lnTo>
                  <a:pt x="383885" y="9633"/>
                </a:lnTo>
                <a:cubicBezTo>
                  <a:pt x="378497" y="4379"/>
                  <a:pt x="380376" y="0"/>
                  <a:pt x="387769" y="0"/>
                </a:cubicBezTo>
                <a:close/>
              </a:path>
            </a:pathLst>
          </a:cu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22"/>
          <p:cNvSpPr txBox="1"/>
          <p:nvPr/>
        </p:nvSpPr>
        <p:spPr>
          <a:xfrm flipH="1">
            <a:off x="9267333" y="4240715"/>
            <a:ext cx="2420334" cy="1106008"/>
          </a:xfrm>
          <a:prstGeom prst="rect">
            <a:avLst/>
          </a:prstGeom>
          <a:noFill/>
          <a:ln w="9525">
            <a:noFill/>
            <a:miter/>
          </a:ln>
          <a:effectLst>
            <a:outerShdw sx="999" sy="999" algn="ctr" rotWithShape="0">
              <a:srgbClr val="000000"/>
            </a:outerShdw>
          </a:effectLst>
        </p:spPr>
        <p:txBody>
          <a:bodyPr wrap="square" anchor="t">
            <a:spAutoFit/>
          </a:bodyPr>
          <a:lstStyle/>
          <a:p>
            <a:pPr algn="just">
              <a:lnSpc>
                <a:spcPct val="120000"/>
              </a:lnSpc>
            </a:pPr>
            <a:r>
              <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单击此处添加本章节的简要内容。本模板精心设计，模板所有素材均可自由编辑替换</a:t>
            </a:r>
            <a:r>
              <a:rPr lang="zh-CN" altLang="en-US" sz="140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rPr>
              <a:t>移动。</a:t>
            </a:r>
            <a:endParaRPr lang="zh-CN" altLang="en-US" sz="1400" dirty="0">
              <a:solidFill>
                <a:schemeClr val="bg1"/>
              </a:solidFill>
              <a:latin typeface="微软雅黑 Light" panose="020B0502040204020203" pitchFamily="34" charset="-122"/>
              <a:ea typeface="微软雅黑 Light" panose="020B0502040204020203" pitchFamily="34" charset="-122"/>
              <a:sym typeface="宋体" panose="02010600030101010101" pitchFamily="2" charset="-122"/>
            </a:endParaRPr>
          </a:p>
        </p:txBody>
      </p:sp>
      <p:sp>
        <p:nvSpPr>
          <p:cNvPr id="8" name="文本框 22"/>
          <p:cNvSpPr txBox="1"/>
          <p:nvPr/>
        </p:nvSpPr>
        <p:spPr>
          <a:xfrm flipH="1">
            <a:off x="4178887" y="1098455"/>
            <a:ext cx="3274387" cy="757130"/>
          </a:xfrm>
          <a:prstGeom prst="rect">
            <a:avLst/>
          </a:prstGeom>
          <a:noFill/>
          <a:ln w="9525">
            <a:noFill/>
            <a:miter/>
          </a:ln>
          <a:effectLst>
            <a:outerShdw sx="999" sy="999" algn="ctr" rotWithShape="0">
              <a:srgbClr val="000000"/>
            </a:outerShdw>
          </a:effectLst>
        </p:spPr>
        <p:txBody>
          <a:bodyPr wrap="square" anchor="t">
            <a:spAutoFit/>
          </a:bodyPr>
          <a:lstStyle/>
          <a:p>
            <a:pPr algn="just">
              <a:lnSpc>
                <a:spcPct val="120000"/>
              </a:lnSpc>
            </a:pPr>
            <a:r>
              <a:rPr lang="en-US" altLang="zh-CN" sz="3600" b="1" dirty="0" smtClean="0">
                <a:latin typeface="Times New Roman" pitchFamily="18" charset="0"/>
                <a:cs typeface="Times New Roman" pitchFamily="18" charset="0"/>
              </a:rPr>
              <a:t>supplementary</a:t>
            </a:r>
            <a:endParaRPr lang="en-US" altLang="zh-CN" sz="3600" b="1" dirty="0">
              <a:latin typeface="Times New Roman" pitchFamily="18" charset="0"/>
              <a:cs typeface="Times New Roman" pitchFamily="18" charset="0"/>
            </a:endParaRPr>
          </a:p>
        </p:txBody>
      </p:sp>
      <p:sp>
        <p:nvSpPr>
          <p:cNvPr id="9" name="椭圆 8"/>
          <p:cNvSpPr/>
          <p:nvPr/>
        </p:nvSpPr>
        <p:spPr>
          <a:xfrm>
            <a:off x="8900670" y="2022506"/>
            <a:ext cx="630832" cy="630832"/>
          </a:xfrm>
          <a:prstGeom prst="ellipse">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checked_158820"/>
          <p:cNvSpPr>
            <a:spLocks noChangeAspect="1"/>
          </p:cNvSpPr>
          <p:nvPr/>
        </p:nvSpPr>
        <p:spPr bwMode="auto">
          <a:xfrm>
            <a:off x="9072361" y="2194636"/>
            <a:ext cx="323968" cy="286571"/>
          </a:xfrm>
          <a:custGeom>
            <a:avLst/>
            <a:gdLst>
              <a:gd name="T0" fmla="*/ 137 w 6556"/>
              <a:gd name="T1" fmla="*/ 2034 h 5808"/>
              <a:gd name="T2" fmla="*/ 23 w 6556"/>
              <a:gd name="T3" fmla="*/ 2558 h 5808"/>
              <a:gd name="T4" fmla="*/ 9 w 6556"/>
              <a:gd name="T5" fmla="*/ 2659 h 5808"/>
              <a:gd name="T6" fmla="*/ 4 w 6556"/>
              <a:gd name="T7" fmla="*/ 2814 h 5808"/>
              <a:gd name="T8" fmla="*/ 0 w 6556"/>
              <a:gd name="T9" fmla="*/ 2906 h 5808"/>
              <a:gd name="T10" fmla="*/ 0 w 6556"/>
              <a:gd name="T11" fmla="*/ 2926 h 5808"/>
              <a:gd name="T12" fmla="*/ 0 w 6556"/>
              <a:gd name="T13" fmla="*/ 2938 h 5808"/>
              <a:gd name="T14" fmla="*/ 0 w 6556"/>
              <a:gd name="T15" fmla="*/ 2948 h 5808"/>
              <a:gd name="T16" fmla="*/ 17 w 6556"/>
              <a:gd name="T17" fmla="*/ 3212 h 5808"/>
              <a:gd name="T18" fmla="*/ 60 w 6556"/>
              <a:gd name="T19" fmla="*/ 3474 h 5808"/>
              <a:gd name="T20" fmla="*/ 431 w 6556"/>
              <a:gd name="T21" fmla="*/ 4494 h 5808"/>
              <a:gd name="T22" fmla="*/ 1944 w 6556"/>
              <a:gd name="T23" fmla="*/ 5676 h 5808"/>
              <a:gd name="T24" fmla="*/ 2439 w 6556"/>
              <a:gd name="T25" fmla="*/ 5783 h 5808"/>
              <a:gd name="T26" fmla="*/ 2559 w 6556"/>
              <a:gd name="T27" fmla="*/ 5796 h 5808"/>
              <a:gd name="T28" fmla="*/ 2727 w 6556"/>
              <a:gd name="T29" fmla="*/ 5806 h 5808"/>
              <a:gd name="T30" fmla="*/ 2769 w 6556"/>
              <a:gd name="T31" fmla="*/ 5808 h 5808"/>
              <a:gd name="T32" fmla="*/ 2791 w 6556"/>
              <a:gd name="T33" fmla="*/ 5808 h 5808"/>
              <a:gd name="T34" fmla="*/ 2923 w 6556"/>
              <a:gd name="T35" fmla="*/ 5803 h 5808"/>
              <a:gd name="T36" fmla="*/ 5320 w 6556"/>
              <a:gd name="T37" fmla="*/ 4274 h 5808"/>
              <a:gd name="T38" fmla="*/ 5552 w 6556"/>
              <a:gd name="T39" fmla="*/ 3692 h 5808"/>
              <a:gd name="T40" fmla="*/ 5583 w 6556"/>
              <a:gd name="T41" fmla="*/ 3574 h 5808"/>
              <a:gd name="T42" fmla="*/ 5619 w 6556"/>
              <a:gd name="T43" fmla="*/ 3410 h 5808"/>
              <a:gd name="T44" fmla="*/ 5627 w 6556"/>
              <a:gd name="T45" fmla="*/ 3370 h 5808"/>
              <a:gd name="T46" fmla="*/ 5581 w 6556"/>
              <a:gd name="T47" fmla="*/ 2979 h 5808"/>
              <a:gd name="T48" fmla="*/ 5407 w 6556"/>
              <a:gd name="T49" fmla="*/ 3214 h 5808"/>
              <a:gd name="T50" fmla="*/ 4113 w 6556"/>
              <a:gd name="T51" fmla="*/ 4962 h 5808"/>
              <a:gd name="T52" fmla="*/ 2795 w 6556"/>
              <a:gd name="T53" fmla="*/ 5328 h 5808"/>
              <a:gd name="T54" fmla="*/ 2771 w 6556"/>
              <a:gd name="T55" fmla="*/ 5327 h 5808"/>
              <a:gd name="T56" fmla="*/ 2631 w 6556"/>
              <a:gd name="T57" fmla="*/ 5318 h 5808"/>
              <a:gd name="T58" fmla="*/ 2456 w 6556"/>
              <a:gd name="T59" fmla="*/ 5296 h 5808"/>
              <a:gd name="T60" fmla="*/ 2132 w 6556"/>
              <a:gd name="T61" fmla="*/ 5222 h 5808"/>
              <a:gd name="T62" fmla="*/ 1013 w 6556"/>
              <a:gd name="T63" fmla="*/ 4488 h 5808"/>
              <a:gd name="T64" fmla="*/ 457 w 6556"/>
              <a:gd name="T65" fmla="*/ 3274 h 5808"/>
              <a:gd name="T66" fmla="*/ 436 w 6556"/>
              <a:gd name="T67" fmla="*/ 3106 h 5808"/>
              <a:gd name="T68" fmla="*/ 428 w 6556"/>
              <a:gd name="T69" fmla="*/ 2978 h 5808"/>
              <a:gd name="T70" fmla="*/ 425 w 6556"/>
              <a:gd name="T71" fmla="*/ 2946 h 5808"/>
              <a:gd name="T72" fmla="*/ 425 w 6556"/>
              <a:gd name="T73" fmla="*/ 2938 h 5808"/>
              <a:gd name="T74" fmla="*/ 431 w 6556"/>
              <a:gd name="T75" fmla="*/ 2759 h 5808"/>
              <a:gd name="T76" fmla="*/ 445 w 6556"/>
              <a:gd name="T77" fmla="*/ 2587 h 5808"/>
              <a:gd name="T78" fmla="*/ 521 w 6556"/>
              <a:gd name="T79" fmla="*/ 2267 h 5808"/>
              <a:gd name="T80" fmla="*/ 609 w 6556"/>
              <a:gd name="T81" fmla="*/ 2031 h 5808"/>
              <a:gd name="T82" fmla="*/ 1295 w 6556"/>
              <a:gd name="T83" fmla="*/ 1128 h 5808"/>
              <a:gd name="T84" fmla="*/ 4248 w 6556"/>
              <a:gd name="T85" fmla="*/ 1062 h 5808"/>
              <a:gd name="T86" fmla="*/ 3981 w 6556"/>
              <a:gd name="T87" fmla="*/ 2251 h 5808"/>
              <a:gd name="T88" fmla="*/ 1979 w 6556"/>
              <a:gd name="T89" fmla="*/ 2359 h 5808"/>
              <a:gd name="T90" fmla="*/ 1779 w 6556"/>
              <a:gd name="T91" fmla="*/ 2498 h 5808"/>
              <a:gd name="T92" fmla="*/ 2704 w 6556"/>
              <a:gd name="T93" fmla="*/ 3763 h 5808"/>
              <a:gd name="T94" fmla="*/ 2996 w 6556"/>
              <a:gd name="T95" fmla="*/ 3763 h 5808"/>
              <a:gd name="T96" fmla="*/ 4847 w 6556"/>
              <a:gd name="T97" fmla="*/ 1988 h 5808"/>
              <a:gd name="T98" fmla="*/ 6460 w 6556"/>
              <a:gd name="T99" fmla="*/ 68 h 5808"/>
              <a:gd name="T100" fmla="*/ 5228 w 6556"/>
              <a:gd name="T101" fmla="*/ 940 h 5808"/>
              <a:gd name="T102" fmla="*/ 4859 w 6556"/>
              <a:gd name="T103" fmla="*/ 1186 h 5808"/>
              <a:gd name="T104" fmla="*/ 3295 w 6556"/>
              <a:gd name="T105" fmla="*/ 166 h 5808"/>
              <a:gd name="T106" fmla="*/ 2960 w 6556"/>
              <a:gd name="T107" fmla="*/ 123 h 5808"/>
              <a:gd name="T108" fmla="*/ 2796 w 6556"/>
              <a:gd name="T109" fmla="*/ 115 h 5808"/>
              <a:gd name="T110" fmla="*/ 2779 w 6556"/>
              <a:gd name="T111" fmla="*/ 115 h 5808"/>
              <a:gd name="T112" fmla="*/ 2716 w 6556"/>
              <a:gd name="T113" fmla="*/ 118 h 5808"/>
              <a:gd name="T114" fmla="*/ 2465 w 6556"/>
              <a:gd name="T115" fmla="*/ 131 h 5808"/>
              <a:gd name="T116" fmla="*/ 2217 w 6556"/>
              <a:gd name="T117" fmla="*/ 167 h 5808"/>
              <a:gd name="T118" fmla="*/ 1975 w 6556"/>
              <a:gd name="T119" fmla="*/ 228 h 5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56" h="5808">
                <a:moveTo>
                  <a:pt x="349" y="1546"/>
                </a:moveTo>
                <a:cubicBezTo>
                  <a:pt x="264" y="1702"/>
                  <a:pt x="192" y="1864"/>
                  <a:pt x="137" y="2034"/>
                </a:cubicBezTo>
                <a:cubicBezTo>
                  <a:pt x="104" y="2116"/>
                  <a:pt x="91" y="2204"/>
                  <a:pt x="68" y="2290"/>
                </a:cubicBezTo>
                <a:cubicBezTo>
                  <a:pt x="44" y="2374"/>
                  <a:pt x="36" y="2467"/>
                  <a:pt x="23" y="2558"/>
                </a:cubicBezTo>
                <a:lnTo>
                  <a:pt x="13" y="2626"/>
                </a:lnTo>
                <a:lnTo>
                  <a:pt x="9" y="2659"/>
                </a:lnTo>
                <a:lnTo>
                  <a:pt x="8" y="2690"/>
                </a:lnTo>
                <a:lnTo>
                  <a:pt x="4" y="2814"/>
                </a:lnTo>
                <a:lnTo>
                  <a:pt x="1" y="2875"/>
                </a:lnTo>
                <a:lnTo>
                  <a:pt x="0" y="2906"/>
                </a:lnTo>
                <a:lnTo>
                  <a:pt x="0" y="2922"/>
                </a:lnTo>
                <a:lnTo>
                  <a:pt x="0" y="2926"/>
                </a:lnTo>
                <a:lnTo>
                  <a:pt x="0" y="2936"/>
                </a:lnTo>
                <a:lnTo>
                  <a:pt x="0" y="2938"/>
                </a:lnTo>
                <a:lnTo>
                  <a:pt x="0" y="2940"/>
                </a:lnTo>
                <a:lnTo>
                  <a:pt x="0" y="2948"/>
                </a:lnTo>
                <a:lnTo>
                  <a:pt x="8" y="3080"/>
                </a:lnTo>
                <a:lnTo>
                  <a:pt x="17" y="3212"/>
                </a:lnTo>
                <a:cubicBezTo>
                  <a:pt x="23" y="3256"/>
                  <a:pt x="31" y="3299"/>
                  <a:pt x="39" y="3343"/>
                </a:cubicBezTo>
                <a:lnTo>
                  <a:pt x="60" y="3474"/>
                </a:lnTo>
                <a:cubicBezTo>
                  <a:pt x="67" y="3518"/>
                  <a:pt x="81" y="3559"/>
                  <a:pt x="92" y="3602"/>
                </a:cubicBezTo>
                <a:cubicBezTo>
                  <a:pt x="149" y="3912"/>
                  <a:pt x="260" y="4219"/>
                  <a:pt x="431" y="4494"/>
                </a:cubicBezTo>
                <a:cubicBezTo>
                  <a:pt x="600" y="4768"/>
                  <a:pt x="820" y="5015"/>
                  <a:pt x="1077" y="5216"/>
                </a:cubicBezTo>
                <a:cubicBezTo>
                  <a:pt x="1335" y="5418"/>
                  <a:pt x="1629" y="5575"/>
                  <a:pt x="1944" y="5676"/>
                </a:cubicBezTo>
                <a:lnTo>
                  <a:pt x="2184" y="5740"/>
                </a:lnTo>
                <a:cubicBezTo>
                  <a:pt x="2265" y="5759"/>
                  <a:pt x="2353" y="5770"/>
                  <a:pt x="2439" y="5783"/>
                </a:cubicBezTo>
                <a:lnTo>
                  <a:pt x="2503" y="5792"/>
                </a:lnTo>
                <a:lnTo>
                  <a:pt x="2559" y="5796"/>
                </a:lnTo>
                <a:lnTo>
                  <a:pt x="2671" y="5803"/>
                </a:lnTo>
                <a:lnTo>
                  <a:pt x="2727" y="5806"/>
                </a:lnTo>
                <a:lnTo>
                  <a:pt x="2755" y="5807"/>
                </a:lnTo>
                <a:lnTo>
                  <a:pt x="2769" y="5808"/>
                </a:lnTo>
                <a:lnTo>
                  <a:pt x="2787" y="5808"/>
                </a:lnTo>
                <a:lnTo>
                  <a:pt x="2791" y="5808"/>
                </a:lnTo>
                <a:lnTo>
                  <a:pt x="2799" y="5808"/>
                </a:lnTo>
                <a:lnTo>
                  <a:pt x="2923" y="5803"/>
                </a:lnTo>
                <a:cubicBezTo>
                  <a:pt x="3584" y="5775"/>
                  <a:pt x="4232" y="5502"/>
                  <a:pt x="4717" y="5054"/>
                </a:cubicBezTo>
                <a:cubicBezTo>
                  <a:pt x="4961" y="4831"/>
                  <a:pt x="5165" y="4566"/>
                  <a:pt x="5320" y="4274"/>
                </a:cubicBezTo>
                <a:cubicBezTo>
                  <a:pt x="5399" y="4127"/>
                  <a:pt x="5461" y="3978"/>
                  <a:pt x="5515" y="3816"/>
                </a:cubicBezTo>
                <a:lnTo>
                  <a:pt x="5552" y="3692"/>
                </a:lnTo>
                <a:lnTo>
                  <a:pt x="5571" y="3630"/>
                </a:lnTo>
                <a:cubicBezTo>
                  <a:pt x="5576" y="3610"/>
                  <a:pt x="5579" y="3592"/>
                  <a:pt x="5583" y="3574"/>
                </a:cubicBezTo>
                <a:lnTo>
                  <a:pt x="5607" y="3464"/>
                </a:lnTo>
                <a:lnTo>
                  <a:pt x="5619" y="3410"/>
                </a:lnTo>
                <a:lnTo>
                  <a:pt x="5621" y="3396"/>
                </a:lnTo>
                <a:lnTo>
                  <a:pt x="5627" y="3370"/>
                </a:lnTo>
                <a:lnTo>
                  <a:pt x="5632" y="3339"/>
                </a:lnTo>
                <a:cubicBezTo>
                  <a:pt x="5652" y="3222"/>
                  <a:pt x="5615" y="3035"/>
                  <a:pt x="5581" y="2979"/>
                </a:cubicBezTo>
                <a:cubicBezTo>
                  <a:pt x="5549" y="2924"/>
                  <a:pt x="5519" y="2934"/>
                  <a:pt x="5492" y="2980"/>
                </a:cubicBezTo>
                <a:cubicBezTo>
                  <a:pt x="5464" y="3028"/>
                  <a:pt x="5437" y="3114"/>
                  <a:pt x="5407" y="3214"/>
                </a:cubicBezTo>
                <a:cubicBezTo>
                  <a:pt x="5297" y="3542"/>
                  <a:pt x="5153" y="3879"/>
                  <a:pt x="4935" y="4182"/>
                </a:cubicBezTo>
                <a:cubicBezTo>
                  <a:pt x="4717" y="4484"/>
                  <a:pt x="4441" y="4760"/>
                  <a:pt x="4113" y="4962"/>
                </a:cubicBezTo>
                <a:cubicBezTo>
                  <a:pt x="3724" y="5212"/>
                  <a:pt x="3263" y="5332"/>
                  <a:pt x="2805" y="5328"/>
                </a:cubicBezTo>
                <a:lnTo>
                  <a:pt x="2795" y="5328"/>
                </a:lnTo>
                <a:lnTo>
                  <a:pt x="2791" y="5328"/>
                </a:lnTo>
                <a:lnTo>
                  <a:pt x="2771" y="5327"/>
                </a:lnTo>
                <a:lnTo>
                  <a:pt x="2724" y="5324"/>
                </a:lnTo>
                <a:lnTo>
                  <a:pt x="2631" y="5318"/>
                </a:lnTo>
                <a:lnTo>
                  <a:pt x="2537" y="5311"/>
                </a:lnTo>
                <a:cubicBezTo>
                  <a:pt x="2508" y="5307"/>
                  <a:pt x="2483" y="5302"/>
                  <a:pt x="2456" y="5296"/>
                </a:cubicBezTo>
                <a:cubicBezTo>
                  <a:pt x="2403" y="5286"/>
                  <a:pt x="2349" y="5278"/>
                  <a:pt x="2296" y="5267"/>
                </a:cubicBezTo>
                <a:lnTo>
                  <a:pt x="2132" y="5222"/>
                </a:lnTo>
                <a:cubicBezTo>
                  <a:pt x="1917" y="5151"/>
                  <a:pt x="1707" y="5063"/>
                  <a:pt x="1520" y="4934"/>
                </a:cubicBezTo>
                <a:cubicBezTo>
                  <a:pt x="1333" y="4807"/>
                  <a:pt x="1157" y="4663"/>
                  <a:pt x="1013" y="4488"/>
                </a:cubicBezTo>
                <a:cubicBezTo>
                  <a:pt x="869" y="4316"/>
                  <a:pt x="739" y="4130"/>
                  <a:pt x="649" y="3922"/>
                </a:cubicBezTo>
                <a:cubicBezTo>
                  <a:pt x="559" y="3714"/>
                  <a:pt x="487" y="3498"/>
                  <a:pt x="457" y="3274"/>
                </a:cubicBezTo>
                <a:lnTo>
                  <a:pt x="443" y="3190"/>
                </a:lnTo>
                <a:cubicBezTo>
                  <a:pt x="439" y="3162"/>
                  <a:pt x="439" y="3134"/>
                  <a:pt x="436" y="3106"/>
                </a:cubicBezTo>
                <a:lnTo>
                  <a:pt x="431" y="3020"/>
                </a:lnTo>
                <a:lnTo>
                  <a:pt x="428" y="2978"/>
                </a:lnTo>
                <a:lnTo>
                  <a:pt x="427" y="2956"/>
                </a:lnTo>
                <a:lnTo>
                  <a:pt x="425" y="2946"/>
                </a:lnTo>
                <a:lnTo>
                  <a:pt x="425" y="2940"/>
                </a:lnTo>
                <a:lnTo>
                  <a:pt x="425" y="2938"/>
                </a:lnTo>
                <a:lnTo>
                  <a:pt x="425" y="2936"/>
                </a:lnTo>
                <a:lnTo>
                  <a:pt x="431" y="2759"/>
                </a:lnTo>
                <a:cubicBezTo>
                  <a:pt x="432" y="2728"/>
                  <a:pt x="431" y="2694"/>
                  <a:pt x="435" y="2667"/>
                </a:cubicBezTo>
                <a:lnTo>
                  <a:pt x="445" y="2587"/>
                </a:lnTo>
                <a:cubicBezTo>
                  <a:pt x="456" y="2534"/>
                  <a:pt x="460" y="2483"/>
                  <a:pt x="476" y="2428"/>
                </a:cubicBezTo>
                <a:lnTo>
                  <a:pt x="521" y="2267"/>
                </a:lnTo>
                <a:cubicBezTo>
                  <a:pt x="535" y="2212"/>
                  <a:pt x="561" y="2162"/>
                  <a:pt x="579" y="2110"/>
                </a:cubicBezTo>
                <a:lnTo>
                  <a:pt x="609" y="2031"/>
                </a:lnTo>
                <a:cubicBezTo>
                  <a:pt x="620" y="2004"/>
                  <a:pt x="635" y="1980"/>
                  <a:pt x="645" y="1955"/>
                </a:cubicBezTo>
                <a:cubicBezTo>
                  <a:pt x="799" y="1636"/>
                  <a:pt x="1023" y="1352"/>
                  <a:pt x="1295" y="1128"/>
                </a:cubicBezTo>
                <a:cubicBezTo>
                  <a:pt x="1571" y="908"/>
                  <a:pt x="1892" y="750"/>
                  <a:pt x="2233" y="666"/>
                </a:cubicBezTo>
                <a:cubicBezTo>
                  <a:pt x="2917" y="494"/>
                  <a:pt x="3671" y="640"/>
                  <a:pt x="4248" y="1062"/>
                </a:cubicBezTo>
                <a:cubicBezTo>
                  <a:pt x="4456" y="1210"/>
                  <a:pt x="4625" y="1370"/>
                  <a:pt x="4744" y="1443"/>
                </a:cubicBezTo>
                <a:cubicBezTo>
                  <a:pt x="4489" y="1711"/>
                  <a:pt x="4236" y="1983"/>
                  <a:pt x="3981" y="2251"/>
                </a:cubicBezTo>
                <a:cubicBezTo>
                  <a:pt x="3580" y="2551"/>
                  <a:pt x="3211" y="2891"/>
                  <a:pt x="2851" y="3244"/>
                </a:cubicBezTo>
                <a:cubicBezTo>
                  <a:pt x="2557" y="2952"/>
                  <a:pt x="2261" y="2662"/>
                  <a:pt x="1979" y="2359"/>
                </a:cubicBezTo>
                <a:cubicBezTo>
                  <a:pt x="1945" y="2323"/>
                  <a:pt x="1859" y="2302"/>
                  <a:pt x="1819" y="2308"/>
                </a:cubicBezTo>
                <a:cubicBezTo>
                  <a:pt x="1739" y="2320"/>
                  <a:pt x="1744" y="2403"/>
                  <a:pt x="1779" y="2498"/>
                </a:cubicBezTo>
                <a:cubicBezTo>
                  <a:pt x="1896" y="2811"/>
                  <a:pt x="2113" y="3116"/>
                  <a:pt x="2368" y="3394"/>
                </a:cubicBezTo>
                <a:lnTo>
                  <a:pt x="2704" y="3763"/>
                </a:lnTo>
                <a:cubicBezTo>
                  <a:pt x="2777" y="3844"/>
                  <a:pt x="2903" y="3850"/>
                  <a:pt x="2983" y="3776"/>
                </a:cubicBezTo>
                <a:lnTo>
                  <a:pt x="2996" y="3763"/>
                </a:lnTo>
                <a:cubicBezTo>
                  <a:pt x="3545" y="3266"/>
                  <a:pt x="4093" y="2767"/>
                  <a:pt x="4596" y="2216"/>
                </a:cubicBezTo>
                <a:lnTo>
                  <a:pt x="4847" y="1988"/>
                </a:lnTo>
                <a:cubicBezTo>
                  <a:pt x="5369" y="1500"/>
                  <a:pt x="5881" y="1000"/>
                  <a:pt x="6348" y="459"/>
                </a:cubicBezTo>
                <a:cubicBezTo>
                  <a:pt x="6480" y="306"/>
                  <a:pt x="6556" y="143"/>
                  <a:pt x="6460" y="68"/>
                </a:cubicBezTo>
                <a:cubicBezTo>
                  <a:pt x="6372" y="0"/>
                  <a:pt x="6213" y="43"/>
                  <a:pt x="6057" y="180"/>
                </a:cubicBezTo>
                <a:cubicBezTo>
                  <a:pt x="5776" y="427"/>
                  <a:pt x="5492" y="675"/>
                  <a:pt x="5228" y="940"/>
                </a:cubicBezTo>
                <a:cubicBezTo>
                  <a:pt x="5117" y="1052"/>
                  <a:pt x="5008" y="1166"/>
                  <a:pt x="4899" y="1279"/>
                </a:cubicBezTo>
                <a:cubicBezTo>
                  <a:pt x="4889" y="1250"/>
                  <a:pt x="4876" y="1219"/>
                  <a:pt x="4859" y="1186"/>
                </a:cubicBezTo>
                <a:cubicBezTo>
                  <a:pt x="4793" y="1052"/>
                  <a:pt x="4668" y="884"/>
                  <a:pt x="4479" y="730"/>
                </a:cubicBezTo>
                <a:cubicBezTo>
                  <a:pt x="4140" y="454"/>
                  <a:pt x="3731" y="255"/>
                  <a:pt x="3295" y="166"/>
                </a:cubicBezTo>
                <a:lnTo>
                  <a:pt x="3132" y="142"/>
                </a:lnTo>
                <a:lnTo>
                  <a:pt x="2960" y="123"/>
                </a:lnTo>
                <a:lnTo>
                  <a:pt x="2805" y="115"/>
                </a:lnTo>
                <a:lnTo>
                  <a:pt x="2796" y="115"/>
                </a:lnTo>
                <a:lnTo>
                  <a:pt x="2791" y="115"/>
                </a:lnTo>
                <a:lnTo>
                  <a:pt x="2779" y="115"/>
                </a:lnTo>
                <a:lnTo>
                  <a:pt x="2757" y="116"/>
                </a:lnTo>
                <a:lnTo>
                  <a:pt x="2716" y="118"/>
                </a:lnTo>
                <a:lnTo>
                  <a:pt x="2632" y="120"/>
                </a:lnTo>
                <a:cubicBezTo>
                  <a:pt x="2576" y="124"/>
                  <a:pt x="2520" y="122"/>
                  <a:pt x="2465" y="131"/>
                </a:cubicBezTo>
                <a:lnTo>
                  <a:pt x="2300" y="155"/>
                </a:lnTo>
                <a:lnTo>
                  <a:pt x="2217" y="167"/>
                </a:lnTo>
                <a:lnTo>
                  <a:pt x="2136" y="187"/>
                </a:lnTo>
                <a:lnTo>
                  <a:pt x="1975" y="228"/>
                </a:lnTo>
                <a:cubicBezTo>
                  <a:pt x="1287" y="436"/>
                  <a:pt x="692" y="922"/>
                  <a:pt x="349" y="1546"/>
                </a:cubicBezTo>
                <a:close/>
              </a:path>
            </a:pathLst>
          </a:custGeom>
          <a:solidFill>
            <a:schemeClr val="bg1"/>
          </a:solidFill>
          <a:ln>
            <a:noFill/>
          </a:ln>
        </p:spPr>
      </p:sp>
      <p:sp>
        <p:nvSpPr>
          <p:cNvPr id="11" name="文本框 22"/>
          <p:cNvSpPr txBox="1"/>
          <p:nvPr/>
        </p:nvSpPr>
        <p:spPr>
          <a:xfrm flipH="1">
            <a:off x="7097542" y="3718242"/>
            <a:ext cx="4752335" cy="2382191"/>
          </a:xfrm>
          <a:prstGeom prst="rect">
            <a:avLst/>
          </a:prstGeom>
          <a:noFill/>
          <a:ln w="9525">
            <a:noFill/>
            <a:miter/>
          </a:ln>
          <a:effectLst>
            <a:outerShdw sx="999" sy="999" algn="ctr" rotWithShape="0">
              <a:srgbClr val="000000"/>
            </a:outerShdw>
          </a:effectLst>
        </p:spPr>
        <p:txBody>
          <a:bodyPr wrap="square" anchor="t">
            <a:spAutoFit/>
          </a:bodyPr>
          <a:lstStyle/>
          <a:p>
            <a:pPr>
              <a:lnSpc>
                <a:spcPct val="120000"/>
              </a:lnSpc>
            </a:pPr>
            <a:r>
              <a:rPr lang="en-US" altLang="zh-CN" sz="2400" dirty="0">
                <a:latin typeface="Times New Roman" pitchFamily="18" charset="0"/>
                <a:cs typeface="Times New Roman" pitchFamily="18" charset="0"/>
              </a:rPr>
              <a:t>It is precisely for the purpose of “faithful representation” of the thought of the author that we often resort to amplification and omission.</a:t>
            </a:r>
          </a:p>
          <a:p>
            <a:pPr algn="just">
              <a:lnSpc>
                <a:spcPct val="120000"/>
              </a:lnSpc>
              <a:buClrTx/>
              <a:buSzTx/>
              <a:buFontTx/>
            </a:pPr>
            <a:endParaRPr lang="zh-CN" altLang="en-US" sz="2800" dirty="0">
              <a:solidFill>
                <a:schemeClr val="tx1">
                  <a:lumMod val="85000"/>
                  <a:lumOff val="15000"/>
                </a:schemeClr>
              </a:solidFill>
              <a:latin typeface="微软雅黑 Light" panose="020B0502040204020203" pitchFamily="34" charset="-122"/>
              <a:ea typeface="微软雅黑 Light" panose="020B0502040204020203" pitchFamily="34" charset="-122"/>
              <a:sym typeface="宋体" panose="02010600030101010101" pitchFamily="2" charset="-122"/>
            </a:endParaRPr>
          </a:p>
        </p:txBody>
      </p:sp>
      <p:sp>
        <p:nvSpPr>
          <p:cNvPr id="12" name="椭圆 11"/>
          <p:cNvSpPr/>
          <p:nvPr/>
        </p:nvSpPr>
        <p:spPr>
          <a:xfrm>
            <a:off x="1764380" y="2044943"/>
            <a:ext cx="630832" cy="630832"/>
          </a:xfrm>
          <a:prstGeom prst="ellipse">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checked_158820"/>
          <p:cNvSpPr>
            <a:spLocks noChangeAspect="1"/>
          </p:cNvSpPr>
          <p:nvPr/>
        </p:nvSpPr>
        <p:spPr bwMode="auto">
          <a:xfrm>
            <a:off x="1917812" y="2234150"/>
            <a:ext cx="323968" cy="303455"/>
          </a:xfrm>
          <a:custGeom>
            <a:avLst/>
            <a:gdLst>
              <a:gd name="T0" fmla="*/ 4791 w 8427"/>
              <a:gd name="T1" fmla="*/ 0 h 7905"/>
              <a:gd name="T2" fmla="*/ 1815 w 8427"/>
              <a:gd name="T3" fmla="*/ 1550 h 7905"/>
              <a:gd name="T4" fmla="*/ 2213 w 8427"/>
              <a:gd name="T5" fmla="*/ 1918 h 7905"/>
              <a:gd name="T6" fmla="*/ 4418 w 8427"/>
              <a:gd name="T7" fmla="*/ 557 h 7905"/>
              <a:gd name="T8" fmla="*/ 4791 w 8427"/>
              <a:gd name="T9" fmla="*/ 1189 h 7905"/>
              <a:gd name="T10" fmla="*/ 5164 w 8427"/>
              <a:gd name="T11" fmla="*/ 557 h 7905"/>
              <a:gd name="T12" fmla="*/ 7870 w 8427"/>
              <a:gd name="T13" fmla="*/ 3263 h 7905"/>
              <a:gd name="T14" fmla="*/ 7238 w 8427"/>
              <a:gd name="T15" fmla="*/ 3636 h 7905"/>
              <a:gd name="T16" fmla="*/ 7870 w 8427"/>
              <a:gd name="T17" fmla="*/ 4009 h 7905"/>
              <a:gd name="T18" fmla="*/ 6448 w 8427"/>
              <a:gd name="T19" fmla="*/ 6254 h 7905"/>
              <a:gd name="T20" fmla="*/ 6529 w 8427"/>
              <a:gd name="T21" fmla="*/ 6597 h 7905"/>
              <a:gd name="T22" fmla="*/ 6506 w 8427"/>
              <a:gd name="T23" fmla="*/ 6841 h 7905"/>
              <a:gd name="T24" fmla="*/ 8427 w 8427"/>
              <a:gd name="T25" fmla="*/ 3636 h 7905"/>
              <a:gd name="T26" fmla="*/ 4791 w 8427"/>
              <a:gd name="T27" fmla="*/ 0 h 7905"/>
              <a:gd name="T28" fmla="*/ 5719 w 8427"/>
              <a:gd name="T29" fmla="*/ 5988 h 7905"/>
              <a:gd name="T30" fmla="*/ 4266 w 8427"/>
              <a:gd name="T31" fmla="*/ 6026 h 7905"/>
              <a:gd name="T32" fmla="*/ 2748 w 8427"/>
              <a:gd name="T33" fmla="*/ 5157 h 7905"/>
              <a:gd name="T34" fmla="*/ 1879 w 8427"/>
              <a:gd name="T35" fmla="*/ 3639 h 7905"/>
              <a:gd name="T36" fmla="*/ 1917 w 8427"/>
              <a:gd name="T37" fmla="*/ 2186 h 7905"/>
              <a:gd name="T38" fmla="*/ 426 w 8427"/>
              <a:gd name="T39" fmla="*/ 2360 h 7905"/>
              <a:gd name="T40" fmla="*/ 1969 w 8427"/>
              <a:gd name="T41" fmla="*/ 5936 h 7905"/>
              <a:gd name="T42" fmla="*/ 5545 w 8427"/>
              <a:gd name="T43" fmla="*/ 7480 h 7905"/>
              <a:gd name="T44" fmla="*/ 5719 w 8427"/>
              <a:gd name="T45" fmla="*/ 5988 h 7905"/>
              <a:gd name="T46" fmla="*/ 3166 w 8427"/>
              <a:gd name="T47" fmla="*/ 4205 h 7905"/>
              <a:gd name="T48" fmla="*/ 4038 w 8427"/>
              <a:gd name="T49" fmla="*/ 3037 h 7905"/>
              <a:gd name="T50" fmla="*/ 3821 w 8427"/>
              <a:gd name="T51" fmla="*/ 2836 h 7905"/>
              <a:gd name="T52" fmla="*/ 3522 w 8427"/>
              <a:gd name="T53" fmla="*/ 3051 h 7905"/>
              <a:gd name="T54" fmla="*/ 3155 w 8427"/>
              <a:gd name="T55" fmla="*/ 2805 h 7905"/>
              <a:gd name="T56" fmla="*/ 3866 w 8427"/>
              <a:gd name="T57" fmla="*/ 2370 h 7905"/>
              <a:gd name="T58" fmla="*/ 4555 w 8427"/>
              <a:gd name="T59" fmla="*/ 2989 h 7905"/>
              <a:gd name="T60" fmla="*/ 3728 w 8427"/>
              <a:gd name="T61" fmla="*/ 3999 h 7905"/>
              <a:gd name="T62" fmla="*/ 4586 w 8427"/>
              <a:gd name="T63" fmla="*/ 3999 h 7905"/>
              <a:gd name="T64" fmla="*/ 4586 w 8427"/>
              <a:gd name="T65" fmla="*/ 4422 h 7905"/>
              <a:gd name="T66" fmla="*/ 3189 w 8427"/>
              <a:gd name="T67" fmla="*/ 4422 h 7905"/>
              <a:gd name="T68" fmla="*/ 3166 w 8427"/>
              <a:gd name="T69" fmla="*/ 4205 h 7905"/>
              <a:gd name="T70" fmla="*/ 4792 w 8427"/>
              <a:gd name="T71" fmla="*/ 3635 h 7905"/>
              <a:gd name="T72" fmla="*/ 5571 w 8427"/>
              <a:gd name="T73" fmla="*/ 2404 h 7905"/>
              <a:gd name="T74" fmla="*/ 6175 w 8427"/>
              <a:gd name="T75" fmla="*/ 2404 h 7905"/>
              <a:gd name="T76" fmla="*/ 6175 w 8427"/>
              <a:gd name="T77" fmla="*/ 3525 h 7905"/>
              <a:gd name="T78" fmla="*/ 6415 w 8427"/>
              <a:gd name="T79" fmla="*/ 3525 h 7905"/>
              <a:gd name="T80" fmla="*/ 6415 w 8427"/>
              <a:gd name="T81" fmla="*/ 3934 h 7905"/>
              <a:gd name="T82" fmla="*/ 6175 w 8427"/>
              <a:gd name="T83" fmla="*/ 3934 h 7905"/>
              <a:gd name="T84" fmla="*/ 6175 w 8427"/>
              <a:gd name="T85" fmla="*/ 4422 h 7905"/>
              <a:gd name="T86" fmla="*/ 5687 w 8427"/>
              <a:gd name="T87" fmla="*/ 4422 h 7905"/>
              <a:gd name="T88" fmla="*/ 5687 w 8427"/>
              <a:gd name="T89" fmla="*/ 3934 h 7905"/>
              <a:gd name="T90" fmla="*/ 4792 w 8427"/>
              <a:gd name="T91" fmla="*/ 3934 h 7905"/>
              <a:gd name="T92" fmla="*/ 4792 w 8427"/>
              <a:gd name="T93" fmla="*/ 3635 h 7905"/>
              <a:gd name="T94" fmla="*/ 4792 w 8427"/>
              <a:gd name="T95" fmla="*/ 3635 h 7905"/>
              <a:gd name="T96" fmla="*/ 5687 w 8427"/>
              <a:gd name="T97" fmla="*/ 3525 h 7905"/>
              <a:gd name="T98" fmla="*/ 5687 w 8427"/>
              <a:gd name="T99" fmla="*/ 3073 h 7905"/>
              <a:gd name="T100" fmla="*/ 5704 w 8427"/>
              <a:gd name="T101" fmla="*/ 2847 h 7905"/>
              <a:gd name="T102" fmla="*/ 5698 w 8427"/>
              <a:gd name="T103" fmla="*/ 2847 h 7905"/>
              <a:gd name="T104" fmla="*/ 5599 w 8427"/>
              <a:gd name="T105" fmla="*/ 3056 h 7905"/>
              <a:gd name="T106" fmla="*/ 5295 w 8427"/>
              <a:gd name="T107" fmla="*/ 3519 h 7905"/>
              <a:gd name="T108" fmla="*/ 5295 w 8427"/>
              <a:gd name="T109" fmla="*/ 3525 h 7905"/>
              <a:gd name="T110" fmla="*/ 5687 w 8427"/>
              <a:gd name="T111" fmla="*/ 3525 h 7905"/>
              <a:gd name="T112" fmla="*/ 5687 w 8427"/>
              <a:gd name="T113" fmla="*/ 3525 h 7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427" h="7905">
                <a:moveTo>
                  <a:pt x="4791" y="0"/>
                </a:moveTo>
                <a:cubicBezTo>
                  <a:pt x="3562" y="0"/>
                  <a:pt x="2474" y="614"/>
                  <a:pt x="1815" y="1550"/>
                </a:cubicBezTo>
                <a:cubicBezTo>
                  <a:pt x="1952" y="1639"/>
                  <a:pt x="2085" y="1761"/>
                  <a:pt x="2213" y="1918"/>
                </a:cubicBezTo>
                <a:cubicBezTo>
                  <a:pt x="2704" y="1183"/>
                  <a:pt x="3499" y="668"/>
                  <a:pt x="4418" y="557"/>
                </a:cubicBezTo>
                <a:lnTo>
                  <a:pt x="4791" y="1189"/>
                </a:lnTo>
                <a:lnTo>
                  <a:pt x="5164" y="557"/>
                </a:lnTo>
                <a:cubicBezTo>
                  <a:pt x="6577" y="727"/>
                  <a:pt x="7700" y="1850"/>
                  <a:pt x="7870" y="3263"/>
                </a:cubicBezTo>
                <a:lnTo>
                  <a:pt x="7238" y="3636"/>
                </a:lnTo>
                <a:lnTo>
                  <a:pt x="7870" y="4009"/>
                </a:lnTo>
                <a:cubicBezTo>
                  <a:pt x="7756" y="4954"/>
                  <a:pt x="7215" y="5767"/>
                  <a:pt x="6448" y="6254"/>
                </a:cubicBezTo>
                <a:cubicBezTo>
                  <a:pt x="6497" y="6366"/>
                  <a:pt x="6524" y="6480"/>
                  <a:pt x="6529" y="6597"/>
                </a:cubicBezTo>
                <a:cubicBezTo>
                  <a:pt x="6533" y="6683"/>
                  <a:pt x="6524" y="6764"/>
                  <a:pt x="6506" y="6841"/>
                </a:cubicBezTo>
                <a:cubicBezTo>
                  <a:pt x="7648" y="6227"/>
                  <a:pt x="8427" y="5021"/>
                  <a:pt x="8427" y="3636"/>
                </a:cubicBezTo>
                <a:cubicBezTo>
                  <a:pt x="8427" y="1631"/>
                  <a:pt x="6796" y="0"/>
                  <a:pt x="4791" y="0"/>
                </a:cubicBezTo>
                <a:close/>
                <a:moveTo>
                  <a:pt x="5719" y="5988"/>
                </a:moveTo>
                <a:cubicBezTo>
                  <a:pt x="4881" y="5315"/>
                  <a:pt x="4646" y="5646"/>
                  <a:pt x="4266" y="6026"/>
                </a:cubicBezTo>
                <a:cubicBezTo>
                  <a:pt x="4000" y="6292"/>
                  <a:pt x="3328" y="5737"/>
                  <a:pt x="2748" y="5157"/>
                </a:cubicBezTo>
                <a:cubicBezTo>
                  <a:pt x="2168" y="4576"/>
                  <a:pt x="1614" y="3905"/>
                  <a:pt x="1879" y="3639"/>
                </a:cubicBezTo>
                <a:cubicBezTo>
                  <a:pt x="2259" y="3259"/>
                  <a:pt x="2590" y="3024"/>
                  <a:pt x="1917" y="2186"/>
                </a:cubicBezTo>
                <a:cubicBezTo>
                  <a:pt x="1243" y="1348"/>
                  <a:pt x="794" y="1992"/>
                  <a:pt x="426" y="2360"/>
                </a:cubicBezTo>
                <a:cubicBezTo>
                  <a:pt x="0" y="2785"/>
                  <a:pt x="403" y="4370"/>
                  <a:pt x="1969" y="5936"/>
                </a:cubicBezTo>
                <a:cubicBezTo>
                  <a:pt x="3535" y="7502"/>
                  <a:pt x="5120" y="7905"/>
                  <a:pt x="5545" y="7480"/>
                </a:cubicBezTo>
                <a:cubicBezTo>
                  <a:pt x="5913" y="7111"/>
                  <a:pt x="6557" y="6662"/>
                  <a:pt x="5719" y="5988"/>
                </a:cubicBezTo>
                <a:close/>
                <a:moveTo>
                  <a:pt x="3166" y="4205"/>
                </a:moveTo>
                <a:cubicBezTo>
                  <a:pt x="3166" y="3460"/>
                  <a:pt x="4038" y="3327"/>
                  <a:pt x="4038" y="3037"/>
                </a:cubicBezTo>
                <a:cubicBezTo>
                  <a:pt x="4038" y="2895"/>
                  <a:pt x="3925" y="2836"/>
                  <a:pt x="3821" y="2836"/>
                </a:cubicBezTo>
                <a:cubicBezTo>
                  <a:pt x="3629" y="2836"/>
                  <a:pt x="3522" y="3051"/>
                  <a:pt x="3522" y="3051"/>
                </a:cubicBezTo>
                <a:lnTo>
                  <a:pt x="3155" y="2805"/>
                </a:lnTo>
                <a:cubicBezTo>
                  <a:pt x="3155" y="2805"/>
                  <a:pt x="3341" y="2370"/>
                  <a:pt x="3866" y="2370"/>
                </a:cubicBezTo>
                <a:cubicBezTo>
                  <a:pt x="4196" y="2370"/>
                  <a:pt x="4555" y="2560"/>
                  <a:pt x="4555" y="2989"/>
                </a:cubicBezTo>
                <a:cubicBezTo>
                  <a:pt x="4555" y="3618"/>
                  <a:pt x="3742" y="3739"/>
                  <a:pt x="3728" y="3999"/>
                </a:cubicBezTo>
                <a:lnTo>
                  <a:pt x="4586" y="3999"/>
                </a:lnTo>
                <a:lnTo>
                  <a:pt x="4586" y="4422"/>
                </a:lnTo>
                <a:lnTo>
                  <a:pt x="3189" y="4422"/>
                </a:lnTo>
                <a:cubicBezTo>
                  <a:pt x="3174" y="4343"/>
                  <a:pt x="3166" y="4273"/>
                  <a:pt x="3166" y="4205"/>
                </a:cubicBezTo>
                <a:close/>
                <a:moveTo>
                  <a:pt x="4792" y="3635"/>
                </a:moveTo>
                <a:lnTo>
                  <a:pt x="5571" y="2404"/>
                </a:lnTo>
                <a:lnTo>
                  <a:pt x="6175" y="2404"/>
                </a:lnTo>
                <a:lnTo>
                  <a:pt x="6175" y="3525"/>
                </a:lnTo>
                <a:lnTo>
                  <a:pt x="6415" y="3525"/>
                </a:lnTo>
                <a:lnTo>
                  <a:pt x="6415" y="3934"/>
                </a:lnTo>
                <a:lnTo>
                  <a:pt x="6175" y="3934"/>
                </a:lnTo>
                <a:lnTo>
                  <a:pt x="6175" y="4422"/>
                </a:lnTo>
                <a:lnTo>
                  <a:pt x="5687" y="4422"/>
                </a:lnTo>
                <a:lnTo>
                  <a:pt x="5687" y="3934"/>
                </a:lnTo>
                <a:lnTo>
                  <a:pt x="4792" y="3934"/>
                </a:lnTo>
                <a:lnTo>
                  <a:pt x="4792" y="3635"/>
                </a:lnTo>
                <a:lnTo>
                  <a:pt x="4792" y="3635"/>
                </a:lnTo>
                <a:close/>
                <a:moveTo>
                  <a:pt x="5687" y="3525"/>
                </a:moveTo>
                <a:lnTo>
                  <a:pt x="5687" y="3073"/>
                </a:lnTo>
                <a:cubicBezTo>
                  <a:pt x="5687" y="2963"/>
                  <a:pt x="5704" y="2847"/>
                  <a:pt x="5704" y="2847"/>
                </a:cubicBezTo>
                <a:lnTo>
                  <a:pt x="5698" y="2847"/>
                </a:lnTo>
                <a:cubicBezTo>
                  <a:pt x="5698" y="2847"/>
                  <a:pt x="5656" y="2972"/>
                  <a:pt x="5599" y="3056"/>
                </a:cubicBezTo>
                <a:lnTo>
                  <a:pt x="5295" y="3519"/>
                </a:lnTo>
                <a:lnTo>
                  <a:pt x="5295" y="3525"/>
                </a:lnTo>
                <a:lnTo>
                  <a:pt x="5687" y="3525"/>
                </a:lnTo>
                <a:lnTo>
                  <a:pt x="5687" y="3525"/>
                </a:lnTo>
                <a:close/>
              </a:path>
            </a:pathLst>
          </a:custGeom>
          <a:solidFill>
            <a:schemeClr val="bg1"/>
          </a:solidFill>
          <a:ln>
            <a:noFill/>
          </a:ln>
        </p:spPr>
        <p:txBody>
          <a:bodyPr/>
          <a:lstStyle/>
          <a:p>
            <a:endParaRPr lang="zh-CN" altLang="en-US"/>
          </a:p>
        </p:txBody>
      </p:sp>
      <p:sp>
        <p:nvSpPr>
          <p:cNvPr id="14" name="文本框 22"/>
          <p:cNvSpPr txBox="1"/>
          <p:nvPr/>
        </p:nvSpPr>
        <p:spPr>
          <a:xfrm flipH="1">
            <a:off x="886464" y="3718242"/>
            <a:ext cx="4752335" cy="2160591"/>
          </a:xfrm>
          <a:prstGeom prst="rect">
            <a:avLst/>
          </a:prstGeom>
          <a:noFill/>
          <a:ln w="9525">
            <a:noFill/>
            <a:miter/>
          </a:ln>
          <a:effectLst>
            <a:outerShdw sx="999" sy="999" algn="ctr" rotWithShape="0">
              <a:srgbClr val="000000"/>
            </a:outerShdw>
          </a:effectLst>
        </p:spPr>
        <p:txBody>
          <a:bodyPr wrap="square" anchor="t">
            <a:spAutoFit/>
          </a:bodyPr>
          <a:lstStyle/>
          <a:p>
            <a:pPr>
              <a:lnSpc>
                <a:spcPct val="120000"/>
              </a:lnSpc>
            </a:pPr>
            <a:r>
              <a:rPr lang="en-US" altLang="zh-CN" sz="2800" dirty="0">
                <a:latin typeface="Times New Roman" pitchFamily="18" charset="0"/>
                <a:cs typeface="Times New Roman" pitchFamily="18" charset="0"/>
              </a:rPr>
              <a:t>The use of amplification and omission together achieves the translation successfully. </a:t>
            </a:r>
          </a:p>
          <a:p>
            <a:pPr>
              <a:lnSpc>
                <a:spcPct val="120000"/>
              </a:lnSpc>
              <a:buClrTx/>
              <a:buSzTx/>
              <a:buFontTx/>
            </a:pPr>
            <a:endParaRPr lang="zh-CN" altLang="en-US" sz="2800" dirty="0">
              <a:solidFill>
                <a:schemeClr val="tx1">
                  <a:lumMod val="85000"/>
                  <a:lumOff val="15000"/>
                </a:schemeClr>
              </a:solidFill>
              <a:latin typeface="Times New Roman" pitchFamily="18" charset="0"/>
              <a:ea typeface="微软雅黑 Light" panose="020B0502040204020203" pitchFamily="34" charset="-122"/>
              <a:cs typeface="Times New Roman" pitchFamily="18" charset="0"/>
              <a:sym typeface="宋体" panose="02010600030101010101" pitchFamily="2" charset="-122"/>
            </a:endParaRPr>
          </a:p>
        </p:txBody>
      </p:sp>
      <p:sp>
        <p:nvSpPr>
          <p:cNvPr id="15" name="矩形 14"/>
          <p:cNvSpPr/>
          <p:nvPr/>
        </p:nvSpPr>
        <p:spPr>
          <a:xfrm>
            <a:off x="0" y="0"/>
            <a:ext cx="12192000" cy="1110343"/>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6" name="文本框 7"/>
          <p:cNvSpPr txBox="1"/>
          <p:nvPr/>
        </p:nvSpPr>
        <p:spPr>
          <a:xfrm>
            <a:off x="0" y="259843"/>
            <a:ext cx="9955763" cy="1077218"/>
          </a:xfrm>
          <a:prstGeom prst="rect">
            <a:avLst/>
          </a:prstGeom>
          <a:noFill/>
        </p:spPr>
        <p:txBody>
          <a:bodyPr wrap="square" rtlCol="0">
            <a:spAutoFit/>
          </a:bodyPr>
          <a:lstStyle/>
          <a:p>
            <a:pPr lvl="0"/>
            <a:r>
              <a:rPr lang="en-US" altLang="zh-CN" sz="3200" b="1" dirty="0">
                <a:solidFill>
                  <a:schemeClr val="bg1"/>
                </a:solidFill>
                <a:latin typeface="Times New Roman" pitchFamily="18" charset="0"/>
                <a:cs typeface="Times New Roman" pitchFamily="18" charset="0"/>
              </a:rPr>
              <a:t>The Relationship between Amplification and Omission</a:t>
            </a:r>
          </a:p>
          <a:p>
            <a:pPr algn="dist"/>
            <a:endPar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0"/>
            <a:ext cx="12192000" cy="3429000"/>
          </a:xfrm>
          <a:prstGeom prst="rect">
            <a:avLst/>
          </a:prstGeom>
          <a:solidFill>
            <a:srgbClr val="1722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4" name="矩形 3"/>
          <p:cNvSpPr/>
          <p:nvPr/>
        </p:nvSpPr>
        <p:spPr>
          <a:xfrm>
            <a:off x="473869" y="471488"/>
            <a:ext cx="11244262" cy="5915025"/>
          </a:xfrm>
          <a:prstGeom prst="rect">
            <a:avLst/>
          </a:prstGeom>
          <a:solidFill>
            <a:schemeClr val="bg1"/>
          </a:solidFill>
          <a:ln>
            <a:noFill/>
          </a:ln>
          <a:effectLst>
            <a:outerShdw blurRad="63500" sx="102000" sy="102000" algn="ctr" rotWithShape="0">
              <a:srgbClr val="172238">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矩形 6"/>
          <p:cNvSpPr/>
          <p:nvPr/>
        </p:nvSpPr>
        <p:spPr>
          <a:xfrm>
            <a:off x="1614196" y="3145741"/>
            <a:ext cx="9386596" cy="1384995"/>
          </a:xfrm>
          <a:prstGeom prst="rect">
            <a:avLst/>
          </a:prstGeom>
        </p:spPr>
        <p:txBody>
          <a:bodyPr wrap="square">
            <a:spAutoFit/>
          </a:bodyPr>
          <a:lstStyle/>
          <a:p>
            <a:r>
              <a:rPr lang="en-US" altLang="zh-CN" sz="4000" b="1" dirty="0">
                <a:latin typeface="Times New Roman" pitchFamily="18" charset="0"/>
                <a:cs typeface="Times New Roman" pitchFamily="18" charset="0"/>
              </a:rPr>
              <a:t>The Usage of Amplification and Omission</a:t>
            </a:r>
          </a:p>
          <a:p>
            <a:pPr algn="dist"/>
            <a:endParaRPr lang="en-US" altLang="zh-CN" sz="4400" dirty="0">
              <a:solidFill>
                <a:schemeClr val="tx1">
                  <a:lumMod val="65000"/>
                  <a:lumOff val="35000"/>
                </a:schemeClr>
              </a:solidFill>
              <a:latin typeface="Times New Roman" panose="02020603050405020304" charset="0"/>
              <a:ea typeface="楷体" panose="02010609060101010101" charset="-122"/>
              <a:cs typeface="Times New Roman" panose="02020603050405020304" charset="0"/>
            </a:endParaRPr>
          </a:p>
        </p:txBody>
      </p:sp>
      <p:sp>
        <p:nvSpPr>
          <p:cNvPr id="8" name="pen-hand-draw-tool-with-text-lines_57224"/>
          <p:cNvSpPr>
            <a:spLocks noChangeAspect="1"/>
          </p:cNvSpPr>
          <p:nvPr/>
        </p:nvSpPr>
        <p:spPr bwMode="auto">
          <a:xfrm>
            <a:off x="5441519" y="1164898"/>
            <a:ext cx="1308961" cy="1148665"/>
          </a:xfrm>
          <a:custGeom>
            <a:avLst/>
            <a:gdLst>
              <a:gd name="connsiteX0" fmla="*/ 374524 w 598884"/>
              <a:gd name="connsiteY0" fmla="*/ 409215 h 525544"/>
              <a:gd name="connsiteX1" fmla="*/ 583467 w 598884"/>
              <a:gd name="connsiteY1" fmla="*/ 423358 h 525544"/>
              <a:gd name="connsiteX2" fmla="*/ 583467 w 598884"/>
              <a:gd name="connsiteY2" fmla="*/ 455583 h 525544"/>
              <a:gd name="connsiteX3" fmla="*/ 569366 w 598884"/>
              <a:gd name="connsiteY3" fmla="*/ 455822 h 525544"/>
              <a:gd name="connsiteX4" fmla="*/ 563631 w 598884"/>
              <a:gd name="connsiteY4" fmla="*/ 454390 h 525544"/>
              <a:gd name="connsiteX5" fmla="*/ 170241 w 598884"/>
              <a:gd name="connsiteY5" fmla="*/ 452480 h 525544"/>
              <a:gd name="connsiteX6" fmla="*/ 166656 w 598884"/>
              <a:gd name="connsiteY6" fmla="*/ 426939 h 525544"/>
              <a:gd name="connsiteX7" fmla="*/ 374524 w 598884"/>
              <a:gd name="connsiteY7" fmla="*/ 409215 h 525544"/>
              <a:gd name="connsiteX8" fmla="*/ 57662 w 598884"/>
              <a:gd name="connsiteY8" fmla="*/ 318387 h 525544"/>
              <a:gd name="connsiteX9" fmla="*/ 42366 w 598884"/>
              <a:gd name="connsiteY9" fmla="*/ 405262 h 525544"/>
              <a:gd name="connsiteX10" fmla="*/ 51448 w 598884"/>
              <a:gd name="connsiteY10" fmla="*/ 411228 h 525544"/>
              <a:gd name="connsiteX11" fmla="*/ 52165 w 598884"/>
              <a:gd name="connsiteY11" fmla="*/ 411706 h 525544"/>
              <a:gd name="connsiteX12" fmla="*/ 55511 w 598884"/>
              <a:gd name="connsiteY12" fmla="*/ 414092 h 525544"/>
              <a:gd name="connsiteX13" fmla="*/ 59096 w 598884"/>
              <a:gd name="connsiteY13" fmla="*/ 417434 h 525544"/>
              <a:gd name="connsiteX14" fmla="*/ 67939 w 598884"/>
              <a:gd name="connsiteY14" fmla="*/ 422446 h 525544"/>
              <a:gd name="connsiteX15" fmla="*/ 72719 w 598884"/>
              <a:gd name="connsiteY15" fmla="*/ 426026 h 525544"/>
              <a:gd name="connsiteX16" fmla="*/ 124104 w 598884"/>
              <a:gd name="connsiteY16" fmla="*/ 381395 h 525544"/>
              <a:gd name="connsiteX17" fmla="*/ 93034 w 598884"/>
              <a:gd name="connsiteY17" fmla="*/ 365882 h 525544"/>
              <a:gd name="connsiteX18" fmla="*/ 83235 w 598884"/>
              <a:gd name="connsiteY18" fmla="*/ 352755 h 525544"/>
              <a:gd name="connsiteX19" fmla="*/ 57662 w 598884"/>
              <a:gd name="connsiteY19" fmla="*/ 318387 h 525544"/>
              <a:gd name="connsiteX20" fmla="*/ 222811 w 598884"/>
              <a:gd name="connsiteY20" fmla="*/ 75426 h 525544"/>
              <a:gd name="connsiteX21" fmla="*/ 211339 w 598884"/>
              <a:gd name="connsiteY21" fmla="*/ 88552 h 525544"/>
              <a:gd name="connsiteX22" fmla="*/ 296184 w 598884"/>
              <a:gd name="connsiteY22" fmla="*/ 143923 h 525544"/>
              <a:gd name="connsiteX23" fmla="*/ 301442 w 598884"/>
              <a:gd name="connsiteY23" fmla="*/ 134615 h 525544"/>
              <a:gd name="connsiteX24" fmla="*/ 222811 w 598884"/>
              <a:gd name="connsiteY24" fmla="*/ 75426 h 525544"/>
              <a:gd name="connsiteX25" fmla="*/ 287299 w 598884"/>
              <a:gd name="connsiteY25" fmla="*/ 26037 h 525544"/>
              <a:gd name="connsiteX26" fmla="*/ 256510 w 598884"/>
              <a:gd name="connsiteY26" fmla="*/ 36523 h 525544"/>
              <a:gd name="connsiteX27" fmla="*/ 255315 w 598884"/>
              <a:gd name="connsiteY27" fmla="*/ 37001 h 525544"/>
              <a:gd name="connsiteX28" fmla="*/ 232371 w 598884"/>
              <a:gd name="connsiteY28" fmla="*/ 63970 h 525544"/>
              <a:gd name="connsiteX29" fmla="*/ 310046 w 598884"/>
              <a:gd name="connsiteY29" fmla="*/ 115760 h 525544"/>
              <a:gd name="connsiteX30" fmla="*/ 316977 w 598884"/>
              <a:gd name="connsiteY30" fmla="*/ 84972 h 525544"/>
              <a:gd name="connsiteX31" fmla="*/ 287299 w 598884"/>
              <a:gd name="connsiteY31" fmla="*/ 26037 h 525544"/>
              <a:gd name="connsiteX32" fmla="*/ 289820 w 598884"/>
              <a:gd name="connsiteY32" fmla="*/ 0 h 525544"/>
              <a:gd name="connsiteX33" fmla="*/ 340637 w 598884"/>
              <a:gd name="connsiteY33" fmla="*/ 96190 h 525544"/>
              <a:gd name="connsiteX34" fmla="*/ 270611 w 598884"/>
              <a:gd name="connsiteY34" fmla="*/ 234854 h 525544"/>
              <a:gd name="connsiteX35" fmla="*/ 152306 w 598884"/>
              <a:gd name="connsiteY35" fmla="*/ 391658 h 525544"/>
              <a:gd name="connsiteX36" fmla="*/ 40693 w 598884"/>
              <a:gd name="connsiteY36" fmla="*/ 482589 h 525544"/>
              <a:gd name="connsiteX37" fmla="*/ 451533 w 598884"/>
              <a:gd name="connsiteY37" fmla="*/ 489272 h 525544"/>
              <a:gd name="connsiteX38" fmla="*/ 567687 w 598884"/>
              <a:gd name="connsiteY38" fmla="*/ 516241 h 525544"/>
              <a:gd name="connsiteX39" fmla="*/ 544504 w 598884"/>
              <a:gd name="connsiteY39" fmla="*/ 519344 h 525544"/>
              <a:gd name="connsiteX40" fmla="*/ 345178 w 598884"/>
              <a:gd name="connsiteY40" fmla="*/ 522446 h 525544"/>
              <a:gd name="connsiteX41" fmla="*/ 12491 w 598884"/>
              <a:gd name="connsiteY41" fmla="*/ 507888 h 525544"/>
              <a:gd name="connsiteX42" fmla="*/ 780 w 598884"/>
              <a:gd name="connsiteY42" fmla="*/ 493568 h 525544"/>
              <a:gd name="connsiteX43" fmla="*/ 63 w 598884"/>
              <a:gd name="connsiteY43" fmla="*/ 488556 h 525544"/>
              <a:gd name="connsiteX44" fmla="*/ 44039 w 598884"/>
              <a:gd name="connsiteY44" fmla="*/ 290702 h 525544"/>
              <a:gd name="connsiteX45" fmla="*/ 48341 w 598884"/>
              <a:gd name="connsiteY45" fmla="*/ 285929 h 525544"/>
              <a:gd name="connsiteX46" fmla="*/ 138205 w 598884"/>
              <a:gd name="connsiteY46" fmla="*/ 137479 h 525544"/>
              <a:gd name="connsiteX47" fmla="*/ 241453 w 598884"/>
              <a:gd name="connsiteY47" fmla="*/ 20771 h 525544"/>
              <a:gd name="connsiteX48" fmla="*/ 245038 w 598884"/>
              <a:gd name="connsiteY48" fmla="*/ 16953 h 525544"/>
              <a:gd name="connsiteX49" fmla="*/ 289820 w 598884"/>
              <a:gd name="connsiteY49" fmla="*/ 0 h 525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598884" h="525544">
                <a:moveTo>
                  <a:pt x="374524" y="409215"/>
                </a:moveTo>
                <a:cubicBezTo>
                  <a:pt x="444849" y="410289"/>
                  <a:pt x="515353" y="416675"/>
                  <a:pt x="583467" y="423358"/>
                </a:cubicBezTo>
                <a:cubicBezTo>
                  <a:pt x="603543" y="425507"/>
                  <a:pt x="604499" y="455345"/>
                  <a:pt x="583467" y="455583"/>
                </a:cubicBezTo>
                <a:cubicBezTo>
                  <a:pt x="578687" y="455345"/>
                  <a:pt x="574146" y="455583"/>
                  <a:pt x="569366" y="455822"/>
                </a:cubicBezTo>
                <a:cubicBezTo>
                  <a:pt x="567215" y="455822"/>
                  <a:pt x="565304" y="455106"/>
                  <a:pt x="563631" y="454390"/>
                </a:cubicBezTo>
                <a:cubicBezTo>
                  <a:pt x="431465" y="446990"/>
                  <a:pt x="302645" y="442455"/>
                  <a:pt x="170241" y="452480"/>
                </a:cubicBezTo>
                <a:cubicBezTo>
                  <a:pt x="155423" y="453674"/>
                  <a:pt x="152316" y="430042"/>
                  <a:pt x="166656" y="426939"/>
                </a:cubicBezTo>
                <a:cubicBezTo>
                  <a:pt x="234053" y="412378"/>
                  <a:pt x="304199" y="408141"/>
                  <a:pt x="374524" y="409215"/>
                </a:cubicBezTo>
                <a:close/>
                <a:moveTo>
                  <a:pt x="57662" y="318387"/>
                </a:moveTo>
                <a:cubicBezTo>
                  <a:pt x="55989" y="347743"/>
                  <a:pt x="49536" y="376383"/>
                  <a:pt x="42366" y="405262"/>
                </a:cubicBezTo>
                <a:cubicBezTo>
                  <a:pt x="45712" y="405978"/>
                  <a:pt x="48341" y="408364"/>
                  <a:pt x="51448" y="411228"/>
                </a:cubicBezTo>
                <a:cubicBezTo>
                  <a:pt x="51687" y="411467"/>
                  <a:pt x="51926" y="411467"/>
                  <a:pt x="52165" y="411706"/>
                </a:cubicBezTo>
                <a:cubicBezTo>
                  <a:pt x="53360" y="412183"/>
                  <a:pt x="54555" y="412899"/>
                  <a:pt x="55511" y="414092"/>
                </a:cubicBezTo>
                <a:cubicBezTo>
                  <a:pt x="56706" y="415286"/>
                  <a:pt x="57901" y="416479"/>
                  <a:pt x="59096" y="417434"/>
                </a:cubicBezTo>
                <a:cubicBezTo>
                  <a:pt x="61725" y="419582"/>
                  <a:pt x="64593" y="421252"/>
                  <a:pt x="67939" y="422446"/>
                </a:cubicBezTo>
                <a:cubicBezTo>
                  <a:pt x="69851" y="423162"/>
                  <a:pt x="71524" y="424594"/>
                  <a:pt x="72719" y="426026"/>
                </a:cubicBezTo>
                <a:cubicBezTo>
                  <a:pt x="90644" y="412183"/>
                  <a:pt x="108091" y="397863"/>
                  <a:pt x="124104" y="381395"/>
                </a:cubicBezTo>
                <a:cubicBezTo>
                  <a:pt x="117412" y="369939"/>
                  <a:pt x="107135" y="366359"/>
                  <a:pt x="93034" y="365882"/>
                </a:cubicBezTo>
                <a:cubicBezTo>
                  <a:pt x="86581" y="365643"/>
                  <a:pt x="81084" y="359438"/>
                  <a:pt x="83235" y="352755"/>
                </a:cubicBezTo>
                <a:cubicBezTo>
                  <a:pt x="89449" y="332707"/>
                  <a:pt x="75587" y="320774"/>
                  <a:pt x="57662" y="318387"/>
                </a:cubicBezTo>
                <a:close/>
                <a:moveTo>
                  <a:pt x="222811" y="75426"/>
                </a:moveTo>
                <a:cubicBezTo>
                  <a:pt x="218987" y="79722"/>
                  <a:pt x="215163" y="84256"/>
                  <a:pt x="211339" y="88552"/>
                </a:cubicBezTo>
                <a:cubicBezTo>
                  <a:pt x="238107" y="110032"/>
                  <a:pt x="267743" y="124830"/>
                  <a:pt x="296184" y="143923"/>
                </a:cubicBezTo>
                <a:cubicBezTo>
                  <a:pt x="297857" y="140820"/>
                  <a:pt x="299769" y="137717"/>
                  <a:pt x="301442" y="134615"/>
                </a:cubicBezTo>
                <a:cubicBezTo>
                  <a:pt x="273718" y="116954"/>
                  <a:pt x="247667" y="96667"/>
                  <a:pt x="222811" y="75426"/>
                </a:cubicBezTo>
                <a:close/>
                <a:moveTo>
                  <a:pt x="287299" y="26037"/>
                </a:moveTo>
                <a:cubicBezTo>
                  <a:pt x="279140" y="25977"/>
                  <a:pt x="268997" y="29125"/>
                  <a:pt x="256510" y="36523"/>
                </a:cubicBezTo>
                <a:cubicBezTo>
                  <a:pt x="256032" y="36762"/>
                  <a:pt x="255793" y="36762"/>
                  <a:pt x="255315" y="37001"/>
                </a:cubicBezTo>
                <a:cubicBezTo>
                  <a:pt x="247667" y="46070"/>
                  <a:pt x="240019" y="55139"/>
                  <a:pt x="232371" y="63970"/>
                </a:cubicBezTo>
                <a:cubicBezTo>
                  <a:pt x="258422" y="81154"/>
                  <a:pt x="283995" y="98815"/>
                  <a:pt x="310046" y="115760"/>
                </a:cubicBezTo>
                <a:cubicBezTo>
                  <a:pt x="313631" y="106214"/>
                  <a:pt x="316260" y="95951"/>
                  <a:pt x="316977" y="84972"/>
                </a:cubicBezTo>
                <a:cubicBezTo>
                  <a:pt x="318411" y="55259"/>
                  <a:pt x="311778" y="26216"/>
                  <a:pt x="287299" y="26037"/>
                </a:cubicBezTo>
                <a:close/>
                <a:moveTo>
                  <a:pt x="289820" y="0"/>
                </a:moveTo>
                <a:cubicBezTo>
                  <a:pt x="328135" y="-22"/>
                  <a:pt x="346553" y="46070"/>
                  <a:pt x="340637" y="96190"/>
                </a:cubicBezTo>
                <a:cubicBezTo>
                  <a:pt x="334424" y="147503"/>
                  <a:pt x="296662" y="192372"/>
                  <a:pt x="270611" y="234854"/>
                </a:cubicBezTo>
                <a:cubicBezTo>
                  <a:pt x="236195" y="291418"/>
                  <a:pt x="202018" y="347504"/>
                  <a:pt x="152306" y="391658"/>
                </a:cubicBezTo>
                <a:cubicBezTo>
                  <a:pt x="132469" y="429128"/>
                  <a:pt x="77738" y="457529"/>
                  <a:pt x="40693" y="482589"/>
                </a:cubicBezTo>
                <a:cubicBezTo>
                  <a:pt x="177640" y="480441"/>
                  <a:pt x="314587" y="493807"/>
                  <a:pt x="451533" y="489272"/>
                </a:cubicBezTo>
                <a:cubicBezTo>
                  <a:pt x="469219" y="488795"/>
                  <a:pt x="581071" y="472565"/>
                  <a:pt x="567687" y="516241"/>
                </a:cubicBezTo>
                <a:cubicBezTo>
                  <a:pt x="564580" y="525788"/>
                  <a:pt x="549284" y="529845"/>
                  <a:pt x="544504" y="519344"/>
                </a:cubicBezTo>
                <a:cubicBezTo>
                  <a:pt x="541636" y="512900"/>
                  <a:pt x="357606" y="522446"/>
                  <a:pt x="345178" y="522446"/>
                </a:cubicBezTo>
                <a:cubicBezTo>
                  <a:pt x="234761" y="522446"/>
                  <a:pt x="122431" y="519582"/>
                  <a:pt x="12491" y="507888"/>
                </a:cubicBezTo>
                <a:cubicBezTo>
                  <a:pt x="4126" y="506933"/>
                  <a:pt x="63" y="499773"/>
                  <a:pt x="780" y="493568"/>
                </a:cubicBezTo>
                <a:cubicBezTo>
                  <a:pt x="302" y="492136"/>
                  <a:pt x="-176" y="490465"/>
                  <a:pt x="63" y="488556"/>
                </a:cubicBezTo>
                <a:cubicBezTo>
                  <a:pt x="8667" y="421491"/>
                  <a:pt x="29699" y="356574"/>
                  <a:pt x="44039" y="290702"/>
                </a:cubicBezTo>
                <a:cubicBezTo>
                  <a:pt x="44756" y="288077"/>
                  <a:pt x="46429" y="286406"/>
                  <a:pt x="48341" y="285929"/>
                </a:cubicBezTo>
                <a:cubicBezTo>
                  <a:pt x="69851" y="232945"/>
                  <a:pt x="105223" y="183780"/>
                  <a:pt x="138205" y="137479"/>
                </a:cubicBezTo>
                <a:cubicBezTo>
                  <a:pt x="166646" y="97860"/>
                  <a:pt x="198672" y="46309"/>
                  <a:pt x="241453" y="20771"/>
                </a:cubicBezTo>
                <a:cubicBezTo>
                  <a:pt x="242409" y="19339"/>
                  <a:pt x="243365" y="18146"/>
                  <a:pt x="245038" y="16953"/>
                </a:cubicBezTo>
                <a:cubicBezTo>
                  <a:pt x="262066" y="5139"/>
                  <a:pt x="277049" y="7"/>
                  <a:pt x="289820" y="0"/>
                </a:cubicBezTo>
                <a:close/>
              </a:path>
            </a:pathLst>
          </a:custGeom>
          <a:solidFill>
            <a:srgbClr val="172238"/>
          </a:solidFill>
          <a:ln>
            <a:noFill/>
          </a:ln>
        </p:spPr>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920</Words>
  <Application>Microsoft Office PowerPoint</Application>
  <PresentationFormat>自定义</PresentationFormat>
  <Paragraphs>71</Paragraphs>
  <Slides>14</Slides>
  <Notes>0</Notes>
  <HiddenSlides>0</HiddenSlides>
  <MMClips>0</MMClips>
  <ScaleCrop>false</ScaleCrop>
  <HeadingPairs>
    <vt:vector size="4" baseType="variant">
      <vt:variant>
        <vt:lpstr>主题</vt:lpstr>
      </vt:variant>
      <vt:variant>
        <vt:i4>2</vt:i4>
      </vt:variant>
      <vt:variant>
        <vt:lpstr>幻灯片标题</vt:lpstr>
      </vt:variant>
      <vt:variant>
        <vt:i4>14</vt:i4>
      </vt:variant>
    </vt:vector>
  </HeadingPairs>
  <TitlesOfParts>
    <vt:vector size="16" baseType="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19830653@qq.com</dc:creator>
  <cp:lastModifiedBy>Windows 用户</cp:lastModifiedBy>
  <cp:revision>64</cp:revision>
  <dcterms:created xsi:type="dcterms:W3CDTF">2019-07-26T03:05:00Z</dcterms:created>
  <dcterms:modified xsi:type="dcterms:W3CDTF">2021-12-03T07:12:47Z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2052-11.1.0.11045</vt:lpwstr>
  </property>
  <property fmtid="{D5CDD505-2E9C-101B-9397-08002B2CF9AE}" pid="3" name="KSOTemplateUUID">
    <vt:lpwstr>v1.0_mb_YrFPT9oWwe3DlJdUajGUUQ==</vt:lpwstr>
  </property>
  <property fmtid="{D5CDD505-2E9C-101B-9397-08002B2CF9AE}" pid="4" name="ICV">
    <vt:lpwstr>2D473A84975E4A888F4E385BE92DEA5F</vt:lpwstr>
  </property>
</Properties>
</file>