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1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2.xml" ContentType="application/vnd.openxmlformats-officedocument.presentationml.notesSlid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3.xml" ContentType="application/vnd.openxmlformats-officedocument.presentationml.notesSlid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notesSlides/notesSlide4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7" r:id="rId2"/>
    <p:sldId id="259" r:id="rId3"/>
    <p:sldId id="261" r:id="rId4"/>
    <p:sldId id="262" r:id="rId5"/>
    <p:sldId id="264" r:id="rId6"/>
    <p:sldId id="265" r:id="rId7"/>
    <p:sldId id="268" r:id="rId8"/>
  </p:sldIdLst>
  <p:sldSz cx="12192000" cy="6858000"/>
  <p:notesSz cx="7104063" cy="10234613"/>
  <p:embeddedFontLst>
    <p:embeddedFont>
      <p:font typeface="汉仪新蒂黑板报体底字" panose="02010600030101010101" charset="-122"/>
      <p:regular r:id="rId11"/>
    </p:embeddedFont>
    <p:embeddedFont>
      <p:font typeface="汉仪颜楷简" panose="02010600030101010101" charset="-122"/>
      <p:regular r:id="rId12"/>
    </p:embeddedFont>
    <p:embeddedFont>
      <p:font typeface="站酷文艺体" panose="02010600030101010101" charset="-122"/>
      <p:regular r:id="rId13"/>
    </p:embeddedFont>
    <p:embeddedFont>
      <p:font typeface="华文中宋" panose="02010600040101010101" pitchFamily="2" charset="-122"/>
      <p:regular r:id="rId1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2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483810881" name="WPS_1679281038" initials="W" lastIdx="1" clrIdx="2"/>
  <p:cmAuthor id="1" name="WPS" initials="W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80" y="480"/>
      </p:cViewPr>
      <p:guideLst>
        <p:guide orient="horz" pos="2160"/>
        <p:guide pos="392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handoutMaster" Target="handoutMasters/handout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2025/7/6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>2025/7/6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5F825-9C29-43CC-BB96-80A60E9689F0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tags" Target="../tags/tag21.xml"/><Relationship Id="rId18" Type="http://schemas.openxmlformats.org/officeDocument/2006/relationships/tags" Target="../tags/tag26.xml"/><Relationship Id="rId26" Type="http://schemas.openxmlformats.org/officeDocument/2006/relationships/image" Target="../media/image3.png"/><Relationship Id="rId3" Type="http://schemas.openxmlformats.org/officeDocument/2006/relationships/tags" Target="../tags/tag11.xml"/><Relationship Id="rId21" Type="http://schemas.openxmlformats.org/officeDocument/2006/relationships/tags" Target="../tags/tag29.xml"/><Relationship Id="rId7" Type="http://schemas.openxmlformats.org/officeDocument/2006/relationships/tags" Target="../tags/tag15.xml"/><Relationship Id="rId12" Type="http://schemas.openxmlformats.org/officeDocument/2006/relationships/tags" Target="../tags/tag20.xml"/><Relationship Id="rId17" Type="http://schemas.openxmlformats.org/officeDocument/2006/relationships/tags" Target="../tags/tag25.xml"/><Relationship Id="rId25" Type="http://schemas.openxmlformats.org/officeDocument/2006/relationships/image" Target="../media/image1.png"/><Relationship Id="rId2" Type="http://schemas.openxmlformats.org/officeDocument/2006/relationships/tags" Target="../tags/tag10.xml"/><Relationship Id="rId16" Type="http://schemas.openxmlformats.org/officeDocument/2006/relationships/tags" Target="../tags/tag24.xml"/><Relationship Id="rId20" Type="http://schemas.openxmlformats.org/officeDocument/2006/relationships/tags" Target="../tags/tag28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tags" Target="../tags/tag19.xml"/><Relationship Id="rId24" Type="http://schemas.openxmlformats.org/officeDocument/2006/relationships/image" Target="../media/image2.png"/><Relationship Id="rId5" Type="http://schemas.openxmlformats.org/officeDocument/2006/relationships/tags" Target="../tags/tag13.xml"/><Relationship Id="rId15" Type="http://schemas.openxmlformats.org/officeDocument/2006/relationships/tags" Target="../tags/tag23.xml"/><Relationship Id="rId23" Type="http://schemas.openxmlformats.org/officeDocument/2006/relationships/slideMaster" Target="../slideMasters/slideMaster1.xml"/><Relationship Id="rId28" Type="http://schemas.openxmlformats.org/officeDocument/2006/relationships/image" Target="../media/image5.png"/><Relationship Id="rId10" Type="http://schemas.openxmlformats.org/officeDocument/2006/relationships/tags" Target="../tags/tag18.xml"/><Relationship Id="rId19" Type="http://schemas.openxmlformats.org/officeDocument/2006/relationships/tags" Target="../tags/tag27.xml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tags" Target="../tags/tag22.xml"/><Relationship Id="rId22" Type="http://schemas.openxmlformats.org/officeDocument/2006/relationships/tags" Target="../tags/tag30.xml"/><Relationship Id="rId27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5.xml"/><Relationship Id="rId4" Type="http://schemas.openxmlformats.org/officeDocument/2006/relationships/tags" Target="../tags/tag84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93.xml"/><Relationship Id="rId13" Type="http://schemas.openxmlformats.org/officeDocument/2006/relationships/tags" Target="../tags/tag98.xml"/><Relationship Id="rId18" Type="http://schemas.openxmlformats.org/officeDocument/2006/relationships/tags" Target="../tags/tag103.xml"/><Relationship Id="rId26" Type="http://schemas.openxmlformats.org/officeDocument/2006/relationships/image" Target="../media/image10.png"/><Relationship Id="rId3" Type="http://schemas.openxmlformats.org/officeDocument/2006/relationships/tags" Target="../tags/tag88.xml"/><Relationship Id="rId21" Type="http://schemas.openxmlformats.org/officeDocument/2006/relationships/tags" Target="../tags/tag106.xml"/><Relationship Id="rId7" Type="http://schemas.openxmlformats.org/officeDocument/2006/relationships/tags" Target="../tags/tag92.xml"/><Relationship Id="rId12" Type="http://schemas.openxmlformats.org/officeDocument/2006/relationships/tags" Target="../tags/tag97.xml"/><Relationship Id="rId17" Type="http://schemas.openxmlformats.org/officeDocument/2006/relationships/tags" Target="../tags/tag102.xml"/><Relationship Id="rId25" Type="http://schemas.openxmlformats.org/officeDocument/2006/relationships/image" Target="../media/image9.png"/><Relationship Id="rId2" Type="http://schemas.openxmlformats.org/officeDocument/2006/relationships/tags" Target="../tags/tag87.xml"/><Relationship Id="rId16" Type="http://schemas.openxmlformats.org/officeDocument/2006/relationships/tags" Target="../tags/tag101.xml"/><Relationship Id="rId20" Type="http://schemas.openxmlformats.org/officeDocument/2006/relationships/tags" Target="../tags/tag105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tags" Target="../tags/tag96.xml"/><Relationship Id="rId24" Type="http://schemas.openxmlformats.org/officeDocument/2006/relationships/image" Target="../media/image4.png"/><Relationship Id="rId5" Type="http://schemas.openxmlformats.org/officeDocument/2006/relationships/tags" Target="../tags/tag90.xml"/><Relationship Id="rId15" Type="http://schemas.openxmlformats.org/officeDocument/2006/relationships/tags" Target="../tags/tag100.xml"/><Relationship Id="rId23" Type="http://schemas.openxmlformats.org/officeDocument/2006/relationships/slideMaster" Target="../slideMasters/slideMaster1.xml"/><Relationship Id="rId28" Type="http://schemas.openxmlformats.org/officeDocument/2006/relationships/image" Target="../media/image1.png"/><Relationship Id="rId10" Type="http://schemas.openxmlformats.org/officeDocument/2006/relationships/tags" Target="../tags/tag95.xml"/><Relationship Id="rId19" Type="http://schemas.openxmlformats.org/officeDocument/2006/relationships/tags" Target="../tags/tag104.xml"/><Relationship Id="rId4" Type="http://schemas.openxmlformats.org/officeDocument/2006/relationships/tags" Target="../tags/tag89.xml"/><Relationship Id="rId9" Type="http://schemas.openxmlformats.org/officeDocument/2006/relationships/tags" Target="../tags/tag94.xml"/><Relationship Id="rId14" Type="http://schemas.openxmlformats.org/officeDocument/2006/relationships/tags" Target="../tags/tag99.xml"/><Relationship Id="rId22" Type="http://schemas.openxmlformats.org/officeDocument/2006/relationships/tags" Target="../tags/tag107.xml"/><Relationship Id="rId27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9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tags" Target="../tags/tag55.xml"/><Relationship Id="rId18" Type="http://schemas.openxmlformats.org/officeDocument/2006/relationships/image" Target="../media/image8.png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12" Type="http://schemas.openxmlformats.org/officeDocument/2006/relationships/tags" Target="../tags/tag54.xml"/><Relationship Id="rId17" Type="http://schemas.openxmlformats.org/officeDocument/2006/relationships/image" Target="../media/image1.png"/><Relationship Id="rId2" Type="http://schemas.openxmlformats.org/officeDocument/2006/relationships/tags" Target="../tags/tag44.xml"/><Relationship Id="rId16" Type="http://schemas.openxmlformats.org/officeDocument/2006/relationships/image" Target="../media/image4.png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5" Type="http://schemas.openxmlformats.org/officeDocument/2006/relationships/tags" Target="../tags/tag47.xml"/><Relationship Id="rId15" Type="http://schemas.openxmlformats.org/officeDocument/2006/relationships/image" Target="../media/image7.png"/><Relationship Id="rId10" Type="http://schemas.openxmlformats.org/officeDocument/2006/relationships/tags" Target="../tags/tag52.xml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3" Type="http://schemas.openxmlformats.org/officeDocument/2006/relationships/tags" Target="../tags/tag64.xml"/><Relationship Id="rId7" Type="http://schemas.openxmlformats.org/officeDocument/2006/relationships/tags" Target="../tags/tag68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9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chemeClr val="bg1"/>
              </a:gs>
              <a:gs pos="70000">
                <a:schemeClr val="bg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站酷文艺体" panose="02000603000000000000" charset="-122"/>
              <a:ea typeface="站酷文艺体" panose="02000603000000000000" charset="-122"/>
              <a:sym typeface="站酷文艺体" panose="02000603000000000000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8186581" y="1755503"/>
            <a:ext cx="4005419" cy="3346994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25"/>
          <a:srcRect/>
          <a:stretch>
            <a:fillRect/>
          </a:stretch>
        </p:blipFill>
        <p:spPr>
          <a:xfrm flipH="1" flipV="1">
            <a:off x="-1" y="4853289"/>
            <a:ext cx="2175269" cy="1265356"/>
          </a:xfrm>
          <a:prstGeom prst="rect">
            <a:avLst/>
          </a:prstGeom>
        </p:spPr>
      </p:pic>
      <p:sp>
        <p:nvSpPr>
          <p:cNvPr id="11" name="椭圆 10"/>
          <p:cNvSpPr/>
          <p:nvPr>
            <p:custDataLst>
              <p:tags r:id="rId4"/>
            </p:custDataLst>
          </p:nvPr>
        </p:nvSpPr>
        <p:spPr>
          <a:xfrm>
            <a:off x="699097" y="3189994"/>
            <a:ext cx="70243" cy="702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站酷文艺体" panose="02000603000000000000" charset="-122"/>
              <a:ea typeface="站酷文艺体" panose="02000603000000000000" charset="-122"/>
              <a:sym typeface="站酷文艺体" panose="02000603000000000000" charset="-122"/>
            </a:endParaRPr>
          </a:p>
        </p:txBody>
      </p:sp>
      <p:sp>
        <p:nvSpPr>
          <p:cNvPr id="12" name="椭圆 11"/>
          <p:cNvSpPr/>
          <p:nvPr>
            <p:custDataLst>
              <p:tags r:id="rId5"/>
            </p:custDataLst>
          </p:nvPr>
        </p:nvSpPr>
        <p:spPr>
          <a:xfrm>
            <a:off x="699097" y="3325918"/>
            <a:ext cx="70243" cy="70242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站酷文艺体" panose="02000603000000000000" charset="-122"/>
              <a:ea typeface="站酷文艺体" panose="02000603000000000000" charset="-122"/>
              <a:sym typeface="站酷文艺体" panose="02000603000000000000" charset="-122"/>
            </a:endParaRPr>
          </a:p>
        </p:txBody>
      </p:sp>
      <p:sp>
        <p:nvSpPr>
          <p:cNvPr id="13" name="椭圆 12"/>
          <p:cNvSpPr/>
          <p:nvPr>
            <p:custDataLst>
              <p:tags r:id="rId6"/>
            </p:custDataLst>
          </p:nvPr>
        </p:nvSpPr>
        <p:spPr>
          <a:xfrm>
            <a:off x="699097" y="3461841"/>
            <a:ext cx="70243" cy="702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站酷文艺体" panose="02000603000000000000" charset="-122"/>
              <a:ea typeface="站酷文艺体" panose="02000603000000000000" charset="-122"/>
              <a:sym typeface="站酷文艺体" panose="02000603000000000000" charset="-122"/>
            </a:endParaRPr>
          </a:p>
        </p:txBody>
      </p:sp>
      <p:sp>
        <p:nvSpPr>
          <p:cNvPr id="15" name="椭圆 14"/>
          <p:cNvSpPr/>
          <p:nvPr>
            <p:custDataLst>
              <p:tags r:id="rId7"/>
            </p:custDataLst>
          </p:nvPr>
        </p:nvSpPr>
        <p:spPr>
          <a:xfrm>
            <a:off x="699097" y="3597765"/>
            <a:ext cx="70243" cy="70242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站酷文艺体" panose="02000603000000000000" charset="-122"/>
              <a:ea typeface="站酷文艺体" panose="02000603000000000000" charset="-122"/>
              <a:sym typeface="站酷文艺体" panose="02000603000000000000" charset="-122"/>
            </a:endParaRPr>
          </a:p>
        </p:txBody>
      </p:sp>
      <p:sp>
        <p:nvSpPr>
          <p:cNvPr id="22" name="矩形 21"/>
          <p:cNvSpPr/>
          <p:nvPr userDrawn="1">
            <p:custDataLst>
              <p:tags r:id="rId8"/>
            </p:custDataLst>
          </p:nvPr>
        </p:nvSpPr>
        <p:spPr>
          <a:xfrm>
            <a:off x="0" y="6117690"/>
            <a:ext cx="12192000" cy="7403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latin typeface="站酷文艺体" panose="02000603000000000000" charset="-122"/>
              <a:ea typeface="站酷文艺体" panose="02000603000000000000" charset="-122"/>
              <a:sym typeface="站酷文艺体" panose="02000603000000000000" charset="-122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ctrTitle"/>
            <p:custDataLst>
              <p:tags r:id="rId9"/>
            </p:custDataLst>
          </p:nvPr>
        </p:nvSpPr>
        <p:spPr>
          <a:xfrm>
            <a:off x="1163638" y="1346200"/>
            <a:ext cx="5257800" cy="210980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 b="0">
                <a:solidFill>
                  <a:schemeClr val="tx2"/>
                </a:solidFill>
                <a:latin typeface="站酷文艺体" panose="02000603000000000000" charset="-122"/>
                <a:ea typeface="汉仪新蒂黑板报体底字" panose="03000600000000000000" charset="-122"/>
                <a:sym typeface="站酷文艺体" panose="02000603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 userDrawn="1">
            <p:ph type="subTitle" idx="1" hasCustomPrompt="1"/>
            <p:custDataLst>
              <p:tags r:id="rId10"/>
            </p:custDataLst>
          </p:nvPr>
        </p:nvSpPr>
        <p:spPr>
          <a:xfrm>
            <a:off x="1163638" y="3600000"/>
            <a:ext cx="5257800" cy="972000"/>
          </a:xfrm>
        </p:spPr>
        <p:txBody>
          <a:bodyPr wrap="square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/>
                </a:solidFill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  <a:t>2025/7/6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12"/>
            </p:custDataLst>
          </p:nvPr>
        </p:nvSpPr>
        <p:spPr/>
        <p:txBody>
          <a:bodyPr>
            <a:normAutofit/>
          </a:bodyPr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公司名占位符 6"/>
          <p:cNvSpPr>
            <a:spLocks noGrp="1"/>
          </p:cNvSpPr>
          <p:nvPr userDrawn="1">
            <p:ph type="body" sz="quarter" idx="13" hasCustomPrompt="1"/>
            <p:custDataLst>
              <p:tags r:id="rId14"/>
            </p:custDataLst>
          </p:nvPr>
        </p:nvSpPr>
        <p:spPr>
          <a:xfrm>
            <a:off x="1163638" y="504000"/>
            <a:ext cx="2880000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pPr lvl="0"/>
            <a:r>
              <a:rPr lang="zh-CN" altLang="en-US" dirty="0"/>
              <a:t>公司名</a:t>
            </a:r>
          </a:p>
        </p:txBody>
      </p:sp>
      <p:sp>
        <p:nvSpPr>
          <p:cNvPr id="24" name="署名占位符 10"/>
          <p:cNvSpPr>
            <a:spLocks noGrp="1"/>
          </p:cNvSpPr>
          <p:nvPr userDrawn="1">
            <p:ph type="body" sz="quarter" idx="17" hasCustomPrompt="1"/>
            <p:custDataLst>
              <p:tags r:id="rId15"/>
            </p:custDataLst>
          </p:nvPr>
        </p:nvSpPr>
        <p:spPr>
          <a:xfrm>
            <a:off x="1163638" y="4761338"/>
            <a:ext cx="2880000" cy="504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wrap="square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FFFFFF"/>
                </a:solidFill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pPr lvl="0"/>
            <a:r>
              <a:rPr lang="zh-CN" altLang="en-US" dirty="0"/>
              <a:t>署名</a:t>
            </a:r>
          </a:p>
        </p:txBody>
      </p:sp>
      <p:sp>
        <p:nvSpPr>
          <p:cNvPr id="8" name="椭圆 7"/>
          <p:cNvSpPr/>
          <p:nvPr userDrawn="1">
            <p:custDataLst>
              <p:tags r:id="rId16"/>
            </p:custDataLst>
          </p:nvPr>
        </p:nvSpPr>
        <p:spPr>
          <a:xfrm>
            <a:off x="7154909" y="827486"/>
            <a:ext cx="2827291" cy="2827291"/>
          </a:xfrm>
          <a:prstGeom prst="ellipse">
            <a:avLst/>
          </a:prstGeom>
          <a:gradFill flip="none" rotWithShape="1">
            <a:gsLst>
              <a:gs pos="26000">
                <a:srgbClr val="E97E4B">
                  <a:alpha val="80000"/>
                </a:srgbClr>
              </a:gs>
              <a:gs pos="86000">
                <a:srgbClr val="E97E4B">
                  <a:alpha val="0"/>
                </a:srgbClr>
              </a:gs>
            </a:gsLst>
            <a:lin ang="27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站酷文艺体" panose="02000603000000000000" charset="-122"/>
              <a:ea typeface="站酷文艺体" panose="02000603000000000000" charset="-122"/>
              <a:sym typeface="站酷文艺体" panose="02000603000000000000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 rotWithShape="1">
          <a:blip r:embed="rId26"/>
          <a:srcRect/>
          <a:stretch>
            <a:fillRect/>
          </a:stretch>
        </p:blipFill>
        <p:spPr>
          <a:xfrm>
            <a:off x="6531306" y="874657"/>
            <a:ext cx="5660692" cy="344382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27"/>
          <a:srcRect/>
          <a:stretch>
            <a:fillRect/>
          </a:stretch>
        </p:blipFill>
        <p:spPr>
          <a:xfrm>
            <a:off x="6833050" y="4027302"/>
            <a:ext cx="418999" cy="544698"/>
          </a:xfrm>
          <a:custGeom>
            <a:avLst/>
            <a:gdLst>
              <a:gd name="connsiteX0" fmla="*/ 222606 w 426757"/>
              <a:gd name="connsiteY0" fmla="*/ 310031 h 554784"/>
              <a:gd name="connsiteX1" fmla="*/ 218643 w 426757"/>
              <a:gd name="connsiteY1" fmla="*/ 310184 h 554784"/>
              <a:gd name="connsiteX2" fmla="*/ 216510 w 426757"/>
              <a:gd name="connsiteY2" fmla="*/ 313079 h 554784"/>
              <a:gd name="connsiteX3" fmla="*/ 212319 w 426757"/>
              <a:gd name="connsiteY3" fmla="*/ 328091 h 554784"/>
              <a:gd name="connsiteX4" fmla="*/ 207213 w 426757"/>
              <a:gd name="connsiteY4" fmla="*/ 342035 h 554784"/>
              <a:gd name="connsiteX5" fmla="*/ 194793 w 426757"/>
              <a:gd name="connsiteY5" fmla="*/ 327862 h 554784"/>
              <a:gd name="connsiteX6" fmla="*/ 183896 w 426757"/>
              <a:gd name="connsiteY6" fmla="*/ 316737 h 554784"/>
              <a:gd name="connsiteX7" fmla="*/ 182601 w 426757"/>
              <a:gd name="connsiteY7" fmla="*/ 316508 h 554784"/>
              <a:gd name="connsiteX8" fmla="*/ 181000 w 426757"/>
              <a:gd name="connsiteY8" fmla="*/ 317346 h 554784"/>
              <a:gd name="connsiteX9" fmla="*/ 179857 w 426757"/>
              <a:gd name="connsiteY9" fmla="*/ 318794 h 554784"/>
              <a:gd name="connsiteX10" fmla="*/ 179934 w 426757"/>
              <a:gd name="connsiteY10" fmla="*/ 320242 h 554784"/>
              <a:gd name="connsiteX11" fmla="*/ 190754 w 426757"/>
              <a:gd name="connsiteY11" fmla="*/ 337082 h 554784"/>
              <a:gd name="connsiteX12" fmla="*/ 201574 w 426757"/>
              <a:gd name="connsiteY12" fmla="*/ 354380 h 554784"/>
              <a:gd name="connsiteX13" fmla="*/ 187020 w 426757"/>
              <a:gd name="connsiteY13" fmla="*/ 377240 h 554784"/>
              <a:gd name="connsiteX14" fmla="*/ 166675 w 426757"/>
              <a:gd name="connsiteY14" fmla="*/ 401166 h 554784"/>
              <a:gd name="connsiteX15" fmla="*/ 166446 w 426757"/>
              <a:gd name="connsiteY15" fmla="*/ 402538 h 554784"/>
              <a:gd name="connsiteX16" fmla="*/ 167361 w 426757"/>
              <a:gd name="connsiteY16" fmla="*/ 404291 h 554784"/>
              <a:gd name="connsiteX17" fmla="*/ 168885 w 426757"/>
              <a:gd name="connsiteY17" fmla="*/ 405510 h 554784"/>
              <a:gd name="connsiteX18" fmla="*/ 170637 w 426757"/>
              <a:gd name="connsiteY18" fmla="*/ 405281 h 554784"/>
              <a:gd name="connsiteX19" fmla="*/ 192430 w 426757"/>
              <a:gd name="connsiteY19" fmla="*/ 387527 h 554784"/>
              <a:gd name="connsiteX20" fmla="*/ 209347 w 426757"/>
              <a:gd name="connsiteY20" fmla="*/ 367638 h 554784"/>
              <a:gd name="connsiteX21" fmla="*/ 225044 w 426757"/>
              <a:gd name="connsiteY21" fmla="*/ 397204 h 554784"/>
              <a:gd name="connsiteX22" fmla="*/ 229540 w 426757"/>
              <a:gd name="connsiteY22" fmla="*/ 401852 h 554784"/>
              <a:gd name="connsiteX23" fmla="*/ 234188 w 426757"/>
              <a:gd name="connsiteY23" fmla="*/ 399490 h 554784"/>
              <a:gd name="connsiteX24" fmla="*/ 236398 w 426757"/>
              <a:gd name="connsiteY24" fmla="*/ 396594 h 554784"/>
              <a:gd name="connsiteX25" fmla="*/ 237998 w 426757"/>
              <a:gd name="connsiteY25" fmla="*/ 393242 h 554784"/>
              <a:gd name="connsiteX26" fmla="*/ 238989 w 426757"/>
              <a:gd name="connsiteY26" fmla="*/ 387908 h 554784"/>
              <a:gd name="connsiteX27" fmla="*/ 236322 w 426757"/>
              <a:gd name="connsiteY27" fmla="*/ 380592 h 554784"/>
              <a:gd name="connsiteX28" fmla="*/ 229235 w 426757"/>
              <a:gd name="connsiteY28" fmla="*/ 369924 h 554784"/>
              <a:gd name="connsiteX29" fmla="*/ 217576 w 426757"/>
              <a:gd name="connsiteY29" fmla="*/ 354532 h 554784"/>
              <a:gd name="connsiteX30" fmla="*/ 225654 w 426757"/>
              <a:gd name="connsiteY30" fmla="*/ 337768 h 554784"/>
              <a:gd name="connsiteX31" fmla="*/ 232359 w 426757"/>
              <a:gd name="connsiteY31" fmla="*/ 319480 h 554784"/>
              <a:gd name="connsiteX32" fmla="*/ 232588 w 426757"/>
              <a:gd name="connsiteY32" fmla="*/ 315365 h 554784"/>
              <a:gd name="connsiteX33" fmla="*/ 229311 w 426757"/>
              <a:gd name="connsiteY33" fmla="*/ 312470 h 554784"/>
              <a:gd name="connsiteX34" fmla="*/ 246685 w 426757"/>
              <a:gd name="connsiteY34" fmla="*/ 287933 h 554784"/>
              <a:gd name="connsiteX35" fmla="*/ 242265 w 426757"/>
              <a:gd name="connsiteY35" fmla="*/ 292658 h 554784"/>
              <a:gd name="connsiteX36" fmla="*/ 174752 w 426757"/>
              <a:gd name="connsiteY36" fmla="*/ 292658 h 554784"/>
              <a:gd name="connsiteX37" fmla="*/ 174752 w 426757"/>
              <a:gd name="connsiteY37" fmla="*/ 292353 h 554784"/>
              <a:gd name="connsiteX38" fmla="*/ 173609 w 426757"/>
              <a:gd name="connsiteY38" fmla="*/ 289457 h 554784"/>
              <a:gd name="connsiteX39" fmla="*/ 170790 w 426757"/>
              <a:gd name="connsiteY39" fmla="*/ 288086 h 554784"/>
              <a:gd name="connsiteX40" fmla="*/ 161950 w 426757"/>
              <a:gd name="connsiteY40" fmla="*/ 288086 h 554784"/>
              <a:gd name="connsiteX41" fmla="*/ 159207 w 426757"/>
              <a:gd name="connsiteY41" fmla="*/ 289381 h 554784"/>
              <a:gd name="connsiteX42" fmla="*/ 158140 w 426757"/>
              <a:gd name="connsiteY42" fmla="*/ 292353 h 554784"/>
              <a:gd name="connsiteX43" fmla="*/ 158140 w 426757"/>
              <a:gd name="connsiteY43" fmla="*/ 337616 h 554784"/>
              <a:gd name="connsiteX44" fmla="*/ 156997 w 426757"/>
              <a:gd name="connsiteY44" fmla="*/ 359637 h 554784"/>
              <a:gd name="connsiteX45" fmla="*/ 153416 w 426757"/>
              <a:gd name="connsiteY45" fmla="*/ 379068 h 554784"/>
              <a:gd name="connsiteX46" fmla="*/ 147091 w 426757"/>
              <a:gd name="connsiteY46" fmla="*/ 397280 h 554784"/>
              <a:gd name="connsiteX47" fmla="*/ 137871 w 426757"/>
              <a:gd name="connsiteY47" fmla="*/ 415492 h 554784"/>
              <a:gd name="connsiteX48" fmla="*/ 137871 w 426757"/>
              <a:gd name="connsiteY48" fmla="*/ 417092 h 554784"/>
              <a:gd name="connsiteX49" fmla="*/ 139014 w 426757"/>
              <a:gd name="connsiteY49" fmla="*/ 418464 h 554784"/>
              <a:gd name="connsiteX50" fmla="*/ 140538 w 426757"/>
              <a:gd name="connsiteY50" fmla="*/ 419150 h 554784"/>
              <a:gd name="connsiteX51" fmla="*/ 141834 w 426757"/>
              <a:gd name="connsiteY51" fmla="*/ 418845 h 554784"/>
              <a:gd name="connsiteX52" fmla="*/ 156235 w 426757"/>
              <a:gd name="connsiteY52" fmla="*/ 402005 h 554784"/>
              <a:gd name="connsiteX53" fmla="*/ 166522 w 426757"/>
              <a:gd name="connsiteY53" fmla="*/ 383488 h 554784"/>
              <a:gd name="connsiteX54" fmla="*/ 172695 w 426757"/>
              <a:gd name="connsiteY54" fmla="*/ 360857 h 554784"/>
              <a:gd name="connsiteX55" fmla="*/ 174752 w 426757"/>
              <a:gd name="connsiteY55" fmla="*/ 331520 h 554784"/>
              <a:gd name="connsiteX56" fmla="*/ 174752 w 426757"/>
              <a:gd name="connsiteY56" fmla="*/ 299820 h 554784"/>
              <a:gd name="connsiteX57" fmla="*/ 242265 w 426757"/>
              <a:gd name="connsiteY57" fmla="*/ 299820 h 554784"/>
              <a:gd name="connsiteX58" fmla="*/ 242265 w 426757"/>
              <a:gd name="connsiteY58" fmla="*/ 337463 h 554784"/>
              <a:gd name="connsiteX59" fmla="*/ 243408 w 426757"/>
              <a:gd name="connsiteY59" fmla="*/ 362152 h 554784"/>
              <a:gd name="connsiteX60" fmla="*/ 247294 w 426757"/>
              <a:gd name="connsiteY60" fmla="*/ 383031 h 554784"/>
              <a:gd name="connsiteX61" fmla="*/ 254533 w 426757"/>
              <a:gd name="connsiteY61" fmla="*/ 400709 h 554784"/>
              <a:gd name="connsiteX62" fmla="*/ 265735 w 426757"/>
              <a:gd name="connsiteY62" fmla="*/ 415949 h 554784"/>
              <a:gd name="connsiteX63" fmla="*/ 271831 w 426757"/>
              <a:gd name="connsiteY63" fmla="*/ 416559 h 554784"/>
              <a:gd name="connsiteX64" fmla="*/ 276327 w 426757"/>
              <a:gd name="connsiteY64" fmla="*/ 412139 h 554784"/>
              <a:gd name="connsiteX65" fmla="*/ 279756 w 426757"/>
              <a:gd name="connsiteY65" fmla="*/ 407872 h 554784"/>
              <a:gd name="connsiteX66" fmla="*/ 281127 w 426757"/>
              <a:gd name="connsiteY66" fmla="*/ 404519 h 554784"/>
              <a:gd name="connsiteX67" fmla="*/ 279451 w 426757"/>
              <a:gd name="connsiteY67" fmla="*/ 401471 h 554784"/>
              <a:gd name="connsiteX68" fmla="*/ 270231 w 426757"/>
              <a:gd name="connsiteY68" fmla="*/ 389889 h 554784"/>
              <a:gd name="connsiteX69" fmla="*/ 263830 w 426757"/>
              <a:gd name="connsiteY69" fmla="*/ 376935 h 554784"/>
              <a:gd name="connsiteX70" fmla="*/ 260096 w 426757"/>
              <a:gd name="connsiteY70" fmla="*/ 360476 h 554784"/>
              <a:gd name="connsiteX71" fmla="*/ 258877 w 426757"/>
              <a:gd name="connsiteY71" fmla="*/ 338225 h 554784"/>
              <a:gd name="connsiteX72" fmla="*/ 258877 w 426757"/>
              <a:gd name="connsiteY72" fmla="*/ 293267 h 554784"/>
              <a:gd name="connsiteX73" fmla="*/ 253695 w 426757"/>
              <a:gd name="connsiteY73" fmla="*/ 287933 h 554784"/>
              <a:gd name="connsiteX74" fmla="*/ 225349 w 426757"/>
              <a:gd name="connsiteY74" fmla="*/ 202589 h 554784"/>
              <a:gd name="connsiteX75" fmla="*/ 222987 w 426757"/>
              <a:gd name="connsiteY75" fmla="*/ 203427 h 554784"/>
              <a:gd name="connsiteX76" fmla="*/ 222301 w 426757"/>
              <a:gd name="connsiteY76" fmla="*/ 205485 h 554784"/>
              <a:gd name="connsiteX77" fmla="*/ 230683 w 426757"/>
              <a:gd name="connsiteY77" fmla="*/ 221639 h 554784"/>
              <a:gd name="connsiteX78" fmla="*/ 233959 w 426757"/>
              <a:gd name="connsiteY78" fmla="*/ 225373 h 554784"/>
              <a:gd name="connsiteX79" fmla="*/ 237693 w 426757"/>
              <a:gd name="connsiteY79" fmla="*/ 224535 h 554784"/>
              <a:gd name="connsiteX80" fmla="*/ 239979 w 426757"/>
              <a:gd name="connsiteY80" fmla="*/ 222249 h 554784"/>
              <a:gd name="connsiteX81" fmla="*/ 241351 w 426757"/>
              <a:gd name="connsiteY81" fmla="*/ 219810 h 554784"/>
              <a:gd name="connsiteX82" fmla="*/ 242265 w 426757"/>
              <a:gd name="connsiteY82" fmla="*/ 215086 h 554784"/>
              <a:gd name="connsiteX83" fmla="*/ 240284 w 426757"/>
              <a:gd name="connsiteY83" fmla="*/ 211581 h 554784"/>
              <a:gd name="connsiteX84" fmla="*/ 234417 w 426757"/>
              <a:gd name="connsiteY84" fmla="*/ 207161 h 554784"/>
              <a:gd name="connsiteX85" fmla="*/ 225349 w 426757"/>
              <a:gd name="connsiteY85" fmla="*/ 202589 h 554784"/>
              <a:gd name="connsiteX86" fmla="*/ 173380 w 426757"/>
              <a:gd name="connsiteY86" fmla="*/ 161289 h 554784"/>
              <a:gd name="connsiteX87" fmla="*/ 171628 w 426757"/>
              <a:gd name="connsiteY87" fmla="*/ 162051 h 554784"/>
              <a:gd name="connsiteX88" fmla="*/ 170942 w 426757"/>
              <a:gd name="connsiteY88" fmla="*/ 163575 h 554784"/>
              <a:gd name="connsiteX89" fmla="*/ 170942 w 426757"/>
              <a:gd name="connsiteY89" fmla="*/ 165251 h 554784"/>
              <a:gd name="connsiteX90" fmla="*/ 173380 w 426757"/>
              <a:gd name="connsiteY90" fmla="*/ 167690 h 554784"/>
              <a:gd name="connsiteX91" fmla="*/ 200660 w 426757"/>
              <a:gd name="connsiteY91" fmla="*/ 167690 h 554784"/>
              <a:gd name="connsiteX92" fmla="*/ 200660 w 426757"/>
              <a:gd name="connsiteY92" fmla="*/ 191312 h 554784"/>
              <a:gd name="connsiteX93" fmla="*/ 177038 w 426757"/>
              <a:gd name="connsiteY93" fmla="*/ 191312 h 554784"/>
              <a:gd name="connsiteX94" fmla="*/ 175438 w 426757"/>
              <a:gd name="connsiteY94" fmla="*/ 192074 h 554784"/>
              <a:gd name="connsiteX95" fmla="*/ 174752 w 426757"/>
              <a:gd name="connsiteY95" fmla="*/ 193598 h 554784"/>
              <a:gd name="connsiteX96" fmla="*/ 174752 w 426757"/>
              <a:gd name="connsiteY96" fmla="*/ 195426 h 554784"/>
              <a:gd name="connsiteX97" fmla="*/ 175438 w 426757"/>
              <a:gd name="connsiteY97" fmla="*/ 197027 h 554784"/>
              <a:gd name="connsiteX98" fmla="*/ 177038 w 426757"/>
              <a:gd name="connsiteY98" fmla="*/ 197712 h 554784"/>
              <a:gd name="connsiteX99" fmla="*/ 200660 w 426757"/>
              <a:gd name="connsiteY99" fmla="*/ 197712 h 554784"/>
              <a:gd name="connsiteX100" fmla="*/ 200660 w 426757"/>
              <a:gd name="connsiteY100" fmla="*/ 227583 h 554784"/>
              <a:gd name="connsiteX101" fmla="*/ 171094 w 426757"/>
              <a:gd name="connsiteY101" fmla="*/ 227583 h 554784"/>
              <a:gd name="connsiteX102" fmla="*/ 169342 w 426757"/>
              <a:gd name="connsiteY102" fmla="*/ 228345 h 554784"/>
              <a:gd name="connsiteX103" fmla="*/ 168656 w 426757"/>
              <a:gd name="connsiteY103" fmla="*/ 230021 h 554784"/>
              <a:gd name="connsiteX104" fmla="*/ 168656 w 426757"/>
              <a:gd name="connsiteY104" fmla="*/ 231698 h 554784"/>
              <a:gd name="connsiteX105" fmla="*/ 169342 w 426757"/>
              <a:gd name="connsiteY105" fmla="*/ 233298 h 554784"/>
              <a:gd name="connsiteX106" fmla="*/ 171094 w 426757"/>
              <a:gd name="connsiteY106" fmla="*/ 233984 h 554784"/>
              <a:gd name="connsiteX107" fmla="*/ 248209 w 426757"/>
              <a:gd name="connsiteY107" fmla="*/ 233984 h 554784"/>
              <a:gd name="connsiteX108" fmla="*/ 249885 w 426757"/>
              <a:gd name="connsiteY108" fmla="*/ 233298 h 554784"/>
              <a:gd name="connsiteX109" fmla="*/ 250647 w 426757"/>
              <a:gd name="connsiteY109" fmla="*/ 231698 h 554784"/>
              <a:gd name="connsiteX110" fmla="*/ 250647 w 426757"/>
              <a:gd name="connsiteY110" fmla="*/ 230021 h 554784"/>
              <a:gd name="connsiteX111" fmla="*/ 249885 w 426757"/>
              <a:gd name="connsiteY111" fmla="*/ 228345 h 554784"/>
              <a:gd name="connsiteX112" fmla="*/ 248209 w 426757"/>
              <a:gd name="connsiteY112" fmla="*/ 227583 h 554784"/>
              <a:gd name="connsiteX113" fmla="*/ 216205 w 426757"/>
              <a:gd name="connsiteY113" fmla="*/ 227583 h 554784"/>
              <a:gd name="connsiteX114" fmla="*/ 216205 w 426757"/>
              <a:gd name="connsiteY114" fmla="*/ 197712 h 554784"/>
              <a:gd name="connsiteX115" fmla="*/ 241960 w 426757"/>
              <a:gd name="connsiteY115" fmla="*/ 197712 h 554784"/>
              <a:gd name="connsiteX116" fmla="*/ 243637 w 426757"/>
              <a:gd name="connsiteY116" fmla="*/ 197027 h 554784"/>
              <a:gd name="connsiteX117" fmla="*/ 244399 w 426757"/>
              <a:gd name="connsiteY117" fmla="*/ 195426 h 554784"/>
              <a:gd name="connsiteX118" fmla="*/ 244399 w 426757"/>
              <a:gd name="connsiteY118" fmla="*/ 193598 h 554784"/>
              <a:gd name="connsiteX119" fmla="*/ 243637 w 426757"/>
              <a:gd name="connsiteY119" fmla="*/ 192074 h 554784"/>
              <a:gd name="connsiteX120" fmla="*/ 241960 w 426757"/>
              <a:gd name="connsiteY120" fmla="*/ 191312 h 554784"/>
              <a:gd name="connsiteX121" fmla="*/ 216205 w 426757"/>
              <a:gd name="connsiteY121" fmla="*/ 191312 h 554784"/>
              <a:gd name="connsiteX122" fmla="*/ 216205 w 426757"/>
              <a:gd name="connsiteY122" fmla="*/ 167690 h 554784"/>
              <a:gd name="connsiteX123" fmla="*/ 246075 w 426757"/>
              <a:gd name="connsiteY123" fmla="*/ 167690 h 554784"/>
              <a:gd name="connsiteX124" fmla="*/ 247752 w 426757"/>
              <a:gd name="connsiteY124" fmla="*/ 167004 h 554784"/>
              <a:gd name="connsiteX125" fmla="*/ 248514 w 426757"/>
              <a:gd name="connsiteY125" fmla="*/ 165251 h 554784"/>
              <a:gd name="connsiteX126" fmla="*/ 248514 w 426757"/>
              <a:gd name="connsiteY126" fmla="*/ 163575 h 554784"/>
              <a:gd name="connsiteX127" fmla="*/ 247752 w 426757"/>
              <a:gd name="connsiteY127" fmla="*/ 162051 h 554784"/>
              <a:gd name="connsiteX128" fmla="*/ 246075 w 426757"/>
              <a:gd name="connsiteY128" fmla="*/ 161289 h 554784"/>
              <a:gd name="connsiteX129" fmla="*/ 164236 w 426757"/>
              <a:gd name="connsiteY129" fmla="*/ 145287 h 554784"/>
              <a:gd name="connsiteX130" fmla="*/ 255219 w 426757"/>
              <a:gd name="connsiteY130" fmla="*/ 145287 h 554784"/>
              <a:gd name="connsiteX131" fmla="*/ 255219 w 426757"/>
              <a:gd name="connsiteY131" fmla="*/ 250443 h 554784"/>
              <a:gd name="connsiteX132" fmla="*/ 164236 w 426757"/>
              <a:gd name="connsiteY132" fmla="*/ 250443 h 554784"/>
              <a:gd name="connsiteX133" fmla="*/ 259334 w 426757"/>
              <a:gd name="connsiteY133" fmla="*/ 134466 h 554784"/>
              <a:gd name="connsiteX134" fmla="*/ 256438 w 426757"/>
              <a:gd name="connsiteY134" fmla="*/ 135686 h 554784"/>
              <a:gd name="connsiteX135" fmla="*/ 255219 w 426757"/>
              <a:gd name="connsiteY135" fmla="*/ 138581 h 554784"/>
              <a:gd name="connsiteX136" fmla="*/ 164236 w 426757"/>
              <a:gd name="connsiteY136" fmla="*/ 138581 h 554784"/>
              <a:gd name="connsiteX137" fmla="*/ 162789 w 426757"/>
              <a:gd name="connsiteY137" fmla="*/ 135838 h 554784"/>
              <a:gd name="connsiteX138" fmla="*/ 160122 w 426757"/>
              <a:gd name="connsiteY138" fmla="*/ 134771 h 554784"/>
              <a:gd name="connsiteX139" fmla="*/ 152197 w 426757"/>
              <a:gd name="connsiteY139" fmla="*/ 134771 h 554784"/>
              <a:gd name="connsiteX140" fmla="*/ 149377 w 426757"/>
              <a:gd name="connsiteY140" fmla="*/ 136067 h 554784"/>
              <a:gd name="connsiteX141" fmla="*/ 148082 w 426757"/>
              <a:gd name="connsiteY141" fmla="*/ 139038 h 554784"/>
              <a:gd name="connsiteX142" fmla="*/ 148082 w 426757"/>
              <a:gd name="connsiteY142" fmla="*/ 261111 h 554784"/>
              <a:gd name="connsiteX143" fmla="*/ 149377 w 426757"/>
              <a:gd name="connsiteY143" fmla="*/ 264006 h 554784"/>
              <a:gd name="connsiteX144" fmla="*/ 152197 w 426757"/>
              <a:gd name="connsiteY144" fmla="*/ 265226 h 554784"/>
              <a:gd name="connsiteX145" fmla="*/ 160122 w 426757"/>
              <a:gd name="connsiteY145" fmla="*/ 265226 h 554784"/>
              <a:gd name="connsiteX146" fmla="*/ 163017 w 426757"/>
              <a:gd name="connsiteY146" fmla="*/ 264006 h 554784"/>
              <a:gd name="connsiteX147" fmla="*/ 164236 w 426757"/>
              <a:gd name="connsiteY147" fmla="*/ 261111 h 554784"/>
              <a:gd name="connsiteX148" fmla="*/ 164236 w 426757"/>
              <a:gd name="connsiteY148" fmla="*/ 256996 h 554784"/>
              <a:gd name="connsiteX149" fmla="*/ 255219 w 426757"/>
              <a:gd name="connsiteY149" fmla="*/ 256996 h 554784"/>
              <a:gd name="connsiteX150" fmla="*/ 255219 w 426757"/>
              <a:gd name="connsiteY150" fmla="*/ 261263 h 554784"/>
              <a:gd name="connsiteX151" fmla="*/ 256438 w 426757"/>
              <a:gd name="connsiteY151" fmla="*/ 264235 h 554784"/>
              <a:gd name="connsiteX152" fmla="*/ 259334 w 426757"/>
              <a:gd name="connsiteY152" fmla="*/ 265530 h 554784"/>
              <a:gd name="connsiteX153" fmla="*/ 267106 w 426757"/>
              <a:gd name="connsiteY153" fmla="*/ 265530 h 554784"/>
              <a:gd name="connsiteX154" fmla="*/ 270002 w 426757"/>
              <a:gd name="connsiteY154" fmla="*/ 264235 h 554784"/>
              <a:gd name="connsiteX155" fmla="*/ 271221 w 426757"/>
              <a:gd name="connsiteY155" fmla="*/ 261263 h 554784"/>
              <a:gd name="connsiteX156" fmla="*/ 271221 w 426757"/>
              <a:gd name="connsiteY156" fmla="*/ 138734 h 554784"/>
              <a:gd name="connsiteX157" fmla="*/ 270002 w 426757"/>
              <a:gd name="connsiteY157" fmla="*/ 135762 h 554784"/>
              <a:gd name="connsiteX158" fmla="*/ 267106 w 426757"/>
              <a:gd name="connsiteY158" fmla="*/ 134466 h 554784"/>
              <a:gd name="connsiteX159" fmla="*/ 0 w 426757"/>
              <a:gd name="connsiteY159" fmla="*/ 0 h 554784"/>
              <a:gd name="connsiteX160" fmla="*/ 426757 w 426757"/>
              <a:gd name="connsiteY160" fmla="*/ 0 h 554784"/>
              <a:gd name="connsiteX161" fmla="*/ 426757 w 426757"/>
              <a:gd name="connsiteY161" fmla="*/ 554784 h 554784"/>
              <a:gd name="connsiteX162" fmla="*/ 0 w 426757"/>
              <a:gd name="connsiteY162" fmla="*/ 554784 h 554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426757" h="554784">
                <a:moveTo>
                  <a:pt x="222606" y="310031"/>
                </a:moveTo>
                <a:cubicBezTo>
                  <a:pt x="221082" y="309523"/>
                  <a:pt x="219761" y="309574"/>
                  <a:pt x="218643" y="310184"/>
                </a:cubicBezTo>
                <a:cubicBezTo>
                  <a:pt x="217526" y="310793"/>
                  <a:pt x="216814" y="311758"/>
                  <a:pt x="216510" y="313079"/>
                </a:cubicBezTo>
                <a:cubicBezTo>
                  <a:pt x="215189" y="318362"/>
                  <a:pt x="213792" y="323366"/>
                  <a:pt x="212319" y="328091"/>
                </a:cubicBezTo>
                <a:cubicBezTo>
                  <a:pt x="210845" y="332815"/>
                  <a:pt x="209144" y="337463"/>
                  <a:pt x="207213" y="342035"/>
                </a:cubicBezTo>
                <a:cubicBezTo>
                  <a:pt x="202946" y="337057"/>
                  <a:pt x="198806" y="332332"/>
                  <a:pt x="194793" y="327862"/>
                </a:cubicBezTo>
                <a:cubicBezTo>
                  <a:pt x="190779" y="323392"/>
                  <a:pt x="187147" y="319683"/>
                  <a:pt x="183896" y="316737"/>
                </a:cubicBezTo>
                <a:cubicBezTo>
                  <a:pt x="183591" y="316432"/>
                  <a:pt x="183159" y="316356"/>
                  <a:pt x="182601" y="316508"/>
                </a:cubicBezTo>
                <a:cubicBezTo>
                  <a:pt x="182042" y="316661"/>
                  <a:pt x="181508" y="316940"/>
                  <a:pt x="181000" y="317346"/>
                </a:cubicBezTo>
                <a:cubicBezTo>
                  <a:pt x="180492" y="317753"/>
                  <a:pt x="180111" y="318235"/>
                  <a:pt x="179857" y="318794"/>
                </a:cubicBezTo>
                <a:cubicBezTo>
                  <a:pt x="179603" y="319353"/>
                  <a:pt x="179629" y="319836"/>
                  <a:pt x="179934" y="320242"/>
                </a:cubicBezTo>
                <a:cubicBezTo>
                  <a:pt x="183490" y="325728"/>
                  <a:pt x="187096" y="331342"/>
                  <a:pt x="190754" y="337082"/>
                </a:cubicBezTo>
                <a:cubicBezTo>
                  <a:pt x="194412" y="342823"/>
                  <a:pt x="198018" y="348588"/>
                  <a:pt x="201574" y="354380"/>
                </a:cubicBezTo>
                <a:cubicBezTo>
                  <a:pt x="197510" y="362101"/>
                  <a:pt x="192659" y="369721"/>
                  <a:pt x="187020" y="377240"/>
                </a:cubicBezTo>
                <a:cubicBezTo>
                  <a:pt x="181381" y="384758"/>
                  <a:pt x="174600" y="392734"/>
                  <a:pt x="166675" y="401166"/>
                </a:cubicBezTo>
                <a:cubicBezTo>
                  <a:pt x="166370" y="401471"/>
                  <a:pt x="166294" y="401928"/>
                  <a:pt x="166446" y="402538"/>
                </a:cubicBezTo>
                <a:cubicBezTo>
                  <a:pt x="166599" y="403148"/>
                  <a:pt x="166903" y="403732"/>
                  <a:pt x="167361" y="404291"/>
                </a:cubicBezTo>
                <a:cubicBezTo>
                  <a:pt x="167818" y="404849"/>
                  <a:pt x="168326" y="405256"/>
                  <a:pt x="168885" y="405510"/>
                </a:cubicBezTo>
                <a:cubicBezTo>
                  <a:pt x="169443" y="405764"/>
                  <a:pt x="170028" y="405688"/>
                  <a:pt x="170637" y="405281"/>
                </a:cubicBezTo>
                <a:cubicBezTo>
                  <a:pt x="178867" y="399693"/>
                  <a:pt x="186131" y="393775"/>
                  <a:pt x="192430" y="387527"/>
                </a:cubicBezTo>
                <a:cubicBezTo>
                  <a:pt x="198730" y="381278"/>
                  <a:pt x="204368" y="374649"/>
                  <a:pt x="209347" y="367638"/>
                </a:cubicBezTo>
                <a:cubicBezTo>
                  <a:pt x="215341" y="377900"/>
                  <a:pt x="220574" y="387755"/>
                  <a:pt x="225044" y="397204"/>
                </a:cubicBezTo>
                <a:cubicBezTo>
                  <a:pt x="226365" y="400150"/>
                  <a:pt x="227863" y="401700"/>
                  <a:pt x="229540" y="401852"/>
                </a:cubicBezTo>
                <a:cubicBezTo>
                  <a:pt x="231216" y="402005"/>
                  <a:pt x="232766" y="401217"/>
                  <a:pt x="234188" y="399490"/>
                </a:cubicBezTo>
                <a:cubicBezTo>
                  <a:pt x="235102" y="398372"/>
                  <a:pt x="235839" y="397407"/>
                  <a:pt x="236398" y="396594"/>
                </a:cubicBezTo>
                <a:cubicBezTo>
                  <a:pt x="236957" y="395782"/>
                  <a:pt x="237490" y="394664"/>
                  <a:pt x="237998" y="393242"/>
                </a:cubicBezTo>
                <a:cubicBezTo>
                  <a:pt x="238709" y="391514"/>
                  <a:pt x="239039" y="389736"/>
                  <a:pt x="238989" y="387908"/>
                </a:cubicBezTo>
                <a:cubicBezTo>
                  <a:pt x="238938" y="386079"/>
                  <a:pt x="238049" y="383640"/>
                  <a:pt x="236322" y="380592"/>
                </a:cubicBezTo>
                <a:cubicBezTo>
                  <a:pt x="235001" y="378154"/>
                  <a:pt x="232639" y="374598"/>
                  <a:pt x="229235" y="369924"/>
                </a:cubicBezTo>
                <a:cubicBezTo>
                  <a:pt x="225831" y="365251"/>
                  <a:pt x="221945" y="360120"/>
                  <a:pt x="217576" y="354532"/>
                </a:cubicBezTo>
                <a:cubicBezTo>
                  <a:pt x="220523" y="349147"/>
                  <a:pt x="223215" y="343559"/>
                  <a:pt x="225654" y="337768"/>
                </a:cubicBezTo>
                <a:cubicBezTo>
                  <a:pt x="228092" y="331977"/>
                  <a:pt x="230327" y="325881"/>
                  <a:pt x="232359" y="319480"/>
                </a:cubicBezTo>
                <a:cubicBezTo>
                  <a:pt x="232867" y="317753"/>
                  <a:pt x="232943" y="316381"/>
                  <a:pt x="232588" y="315365"/>
                </a:cubicBezTo>
                <a:cubicBezTo>
                  <a:pt x="232232" y="314349"/>
                  <a:pt x="231140" y="313384"/>
                  <a:pt x="229311" y="312470"/>
                </a:cubicBezTo>
                <a:close/>
                <a:moveTo>
                  <a:pt x="246685" y="287933"/>
                </a:moveTo>
                <a:cubicBezTo>
                  <a:pt x="244043" y="287933"/>
                  <a:pt x="242570" y="289508"/>
                  <a:pt x="242265" y="292658"/>
                </a:cubicBezTo>
                <a:lnTo>
                  <a:pt x="174752" y="292658"/>
                </a:lnTo>
                <a:lnTo>
                  <a:pt x="174752" y="292353"/>
                </a:lnTo>
                <a:cubicBezTo>
                  <a:pt x="174752" y="291235"/>
                  <a:pt x="174371" y="290270"/>
                  <a:pt x="173609" y="289457"/>
                </a:cubicBezTo>
                <a:cubicBezTo>
                  <a:pt x="172847" y="288644"/>
                  <a:pt x="171907" y="288187"/>
                  <a:pt x="170790" y="288086"/>
                </a:cubicBezTo>
                <a:lnTo>
                  <a:pt x="161950" y="288086"/>
                </a:lnTo>
                <a:cubicBezTo>
                  <a:pt x="160833" y="288086"/>
                  <a:pt x="159918" y="288517"/>
                  <a:pt x="159207" y="289381"/>
                </a:cubicBezTo>
                <a:cubicBezTo>
                  <a:pt x="158496" y="290245"/>
                  <a:pt x="158140" y="291235"/>
                  <a:pt x="158140" y="292353"/>
                </a:cubicBezTo>
                <a:lnTo>
                  <a:pt x="158140" y="337616"/>
                </a:lnTo>
                <a:cubicBezTo>
                  <a:pt x="158140" y="345540"/>
                  <a:pt x="157759" y="352881"/>
                  <a:pt x="156997" y="359637"/>
                </a:cubicBezTo>
                <a:cubicBezTo>
                  <a:pt x="156235" y="366394"/>
                  <a:pt x="155042" y="372871"/>
                  <a:pt x="153416" y="379068"/>
                </a:cubicBezTo>
                <a:cubicBezTo>
                  <a:pt x="151790" y="385266"/>
                  <a:pt x="149682" y="391337"/>
                  <a:pt x="147091" y="397280"/>
                </a:cubicBezTo>
                <a:cubicBezTo>
                  <a:pt x="144501" y="403224"/>
                  <a:pt x="141427" y="409294"/>
                  <a:pt x="137871" y="415492"/>
                </a:cubicBezTo>
                <a:cubicBezTo>
                  <a:pt x="137566" y="416000"/>
                  <a:pt x="137566" y="416533"/>
                  <a:pt x="137871" y="417092"/>
                </a:cubicBezTo>
                <a:cubicBezTo>
                  <a:pt x="138176" y="417651"/>
                  <a:pt x="138557" y="418108"/>
                  <a:pt x="139014" y="418464"/>
                </a:cubicBezTo>
                <a:cubicBezTo>
                  <a:pt x="139471" y="418819"/>
                  <a:pt x="139979" y="419048"/>
                  <a:pt x="140538" y="419150"/>
                </a:cubicBezTo>
                <a:cubicBezTo>
                  <a:pt x="141097" y="419251"/>
                  <a:pt x="141529" y="419150"/>
                  <a:pt x="141834" y="418845"/>
                </a:cubicBezTo>
                <a:cubicBezTo>
                  <a:pt x="147320" y="413257"/>
                  <a:pt x="152121" y="407643"/>
                  <a:pt x="156235" y="402005"/>
                </a:cubicBezTo>
                <a:cubicBezTo>
                  <a:pt x="160350" y="396366"/>
                  <a:pt x="163779" y="390194"/>
                  <a:pt x="166522" y="383488"/>
                </a:cubicBezTo>
                <a:cubicBezTo>
                  <a:pt x="169266" y="376782"/>
                  <a:pt x="171323" y="369239"/>
                  <a:pt x="172695" y="360857"/>
                </a:cubicBezTo>
                <a:cubicBezTo>
                  <a:pt x="174066" y="352475"/>
                  <a:pt x="174752" y="342696"/>
                  <a:pt x="174752" y="331520"/>
                </a:cubicBezTo>
                <a:lnTo>
                  <a:pt x="174752" y="299820"/>
                </a:lnTo>
                <a:lnTo>
                  <a:pt x="242265" y="299820"/>
                </a:lnTo>
                <a:lnTo>
                  <a:pt x="242265" y="337463"/>
                </a:lnTo>
                <a:cubicBezTo>
                  <a:pt x="242265" y="346404"/>
                  <a:pt x="242646" y="354634"/>
                  <a:pt x="243408" y="362152"/>
                </a:cubicBezTo>
                <a:cubicBezTo>
                  <a:pt x="244170" y="369670"/>
                  <a:pt x="245466" y="376630"/>
                  <a:pt x="247294" y="383031"/>
                </a:cubicBezTo>
                <a:cubicBezTo>
                  <a:pt x="249123" y="389432"/>
                  <a:pt x="251536" y="395324"/>
                  <a:pt x="254533" y="400709"/>
                </a:cubicBezTo>
                <a:cubicBezTo>
                  <a:pt x="257531" y="406094"/>
                  <a:pt x="261264" y="411174"/>
                  <a:pt x="265735" y="415949"/>
                </a:cubicBezTo>
                <a:cubicBezTo>
                  <a:pt x="267767" y="418388"/>
                  <a:pt x="269799" y="418591"/>
                  <a:pt x="271831" y="416559"/>
                </a:cubicBezTo>
                <a:cubicBezTo>
                  <a:pt x="273355" y="415238"/>
                  <a:pt x="274853" y="413765"/>
                  <a:pt x="276327" y="412139"/>
                </a:cubicBezTo>
                <a:cubicBezTo>
                  <a:pt x="277800" y="410514"/>
                  <a:pt x="278943" y="409091"/>
                  <a:pt x="279756" y="407872"/>
                </a:cubicBezTo>
                <a:cubicBezTo>
                  <a:pt x="280772" y="406551"/>
                  <a:pt x="281229" y="405434"/>
                  <a:pt x="281127" y="404519"/>
                </a:cubicBezTo>
                <a:cubicBezTo>
                  <a:pt x="281026" y="403605"/>
                  <a:pt x="280467" y="402589"/>
                  <a:pt x="279451" y="401471"/>
                </a:cubicBezTo>
                <a:cubicBezTo>
                  <a:pt x="275895" y="397610"/>
                  <a:pt x="272821" y="393750"/>
                  <a:pt x="270231" y="389889"/>
                </a:cubicBezTo>
                <a:cubicBezTo>
                  <a:pt x="267640" y="386028"/>
                  <a:pt x="265506" y="381710"/>
                  <a:pt x="263830" y="376935"/>
                </a:cubicBezTo>
                <a:cubicBezTo>
                  <a:pt x="262153" y="372160"/>
                  <a:pt x="260909" y="366673"/>
                  <a:pt x="260096" y="360476"/>
                </a:cubicBezTo>
                <a:cubicBezTo>
                  <a:pt x="259283" y="354278"/>
                  <a:pt x="258877" y="346861"/>
                  <a:pt x="258877" y="338225"/>
                </a:cubicBezTo>
                <a:lnTo>
                  <a:pt x="258877" y="293267"/>
                </a:lnTo>
                <a:cubicBezTo>
                  <a:pt x="259080" y="289711"/>
                  <a:pt x="257353" y="287933"/>
                  <a:pt x="253695" y="287933"/>
                </a:cubicBezTo>
                <a:close/>
                <a:moveTo>
                  <a:pt x="225349" y="202589"/>
                </a:moveTo>
                <a:cubicBezTo>
                  <a:pt x="224536" y="202284"/>
                  <a:pt x="223749" y="202564"/>
                  <a:pt x="222987" y="203427"/>
                </a:cubicBezTo>
                <a:cubicBezTo>
                  <a:pt x="222225" y="204291"/>
                  <a:pt x="221996" y="204977"/>
                  <a:pt x="222301" y="205485"/>
                </a:cubicBezTo>
                <a:cubicBezTo>
                  <a:pt x="225755" y="210666"/>
                  <a:pt x="228549" y="216051"/>
                  <a:pt x="230683" y="221639"/>
                </a:cubicBezTo>
                <a:cubicBezTo>
                  <a:pt x="231496" y="223773"/>
                  <a:pt x="232588" y="225017"/>
                  <a:pt x="233959" y="225373"/>
                </a:cubicBezTo>
                <a:cubicBezTo>
                  <a:pt x="235331" y="225729"/>
                  <a:pt x="236576" y="225449"/>
                  <a:pt x="237693" y="224535"/>
                </a:cubicBezTo>
                <a:cubicBezTo>
                  <a:pt x="238608" y="223824"/>
                  <a:pt x="239370" y="223062"/>
                  <a:pt x="239979" y="222249"/>
                </a:cubicBezTo>
                <a:cubicBezTo>
                  <a:pt x="240589" y="221436"/>
                  <a:pt x="241046" y="220623"/>
                  <a:pt x="241351" y="219810"/>
                </a:cubicBezTo>
                <a:cubicBezTo>
                  <a:pt x="242164" y="217880"/>
                  <a:pt x="242468" y="216305"/>
                  <a:pt x="242265" y="215086"/>
                </a:cubicBezTo>
                <a:cubicBezTo>
                  <a:pt x="242062" y="213867"/>
                  <a:pt x="241402" y="212698"/>
                  <a:pt x="240284" y="211581"/>
                </a:cubicBezTo>
                <a:cubicBezTo>
                  <a:pt x="238862" y="210260"/>
                  <a:pt x="236906" y="208787"/>
                  <a:pt x="234417" y="207161"/>
                </a:cubicBezTo>
                <a:cubicBezTo>
                  <a:pt x="231927" y="205536"/>
                  <a:pt x="228905" y="204012"/>
                  <a:pt x="225349" y="202589"/>
                </a:cubicBezTo>
                <a:close/>
                <a:moveTo>
                  <a:pt x="173380" y="161289"/>
                </a:moveTo>
                <a:cubicBezTo>
                  <a:pt x="172669" y="161289"/>
                  <a:pt x="172085" y="161543"/>
                  <a:pt x="171628" y="162051"/>
                </a:cubicBezTo>
                <a:cubicBezTo>
                  <a:pt x="171171" y="162559"/>
                  <a:pt x="170942" y="163067"/>
                  <a:pt x="170942" y="163575"/>
                </a:cubicBezTo>
                <a:lnTo>
                  <a:pt x="170942" y="165251"/>
                </a:lnTo>
                <a:cubicBezTo>
                  <a:pt x="170942" y="166877"/>
                  <a:pt x="171755" y="167690"/>
                  <a:pt x="173380" y="167690"/>
                </a:cubicBezTo>
                <a:lnTo>
                  <a:pt x="200660" y="167690"/>
                </a:lnTo>
                <a:lnTo>
                  <a:pt x="200660" y="191312"/>
                </a:lnTo>
                <a:lnTo>
                  <a:pt x="177038" y="191312"/>
                </a:lnTo>
                <a:cubicBezTo>
                  <a:pt x="176428" y="191312"/>
                  <a:pt x="175895" y="191566"/>
                  <a:pt x="175438" y="192074"/>
                </a:cubicBezTo>
                <a:cubicBezTo>
                  <a:pt x="174981" y="192582"/>
                  <a:pt x="174752" y="193090"/>
                  <a:pt x="174752" y="193598"/>
                </a:cubicBezTo>
                <a:lnTo>
                  <a:pt x="174752" y="195426"/>
                </a:lnTo>
                <a:cubicBezTo>
                  <a:pt x="174752" y="196036"/>
                  <a:pt x="174981" y="196569"/>
                  <a:pt x="175438" y="197027"/>
                </a:cubicBezTo>
                <a:cubicBezTo>
                  <a:pt x="175895" y="197484"/>
                  <a:pt x="176428" y="197712"/>
                  <a:pt x="177038" y="197712"/>
                </a:cubicBezTo>
                <a:lnTo>
                  <a:pt x="200660" y="197712"/>
                </a:lnTo>
                <a:lnTo>
                  <a:pt x="200660" y="227583"/>
                </a:lnTo>
                <a:lnTo>
                  <a:pt x="171094" y="227583"/>
                </a:lnTo>
                <a:cubicBezTo>
                  <a:pt x="170383" y="227583"/>
                  <a:pt x="169799" y="227837"/>
                  <a:pt x="169342" y="228345"/>
                </a:cubicBezTo>
                <a:cubicBezTo>
                  <a:pt x="168885" y="228853"/>
                  <a:pt x="168656" y="229412"/>
                  <a:pt x="168656" y="230021"/>
                </a:cubicBezTo>
                <a:lnTo>
                  <a:pt x="168656" y="231698"/>
                </a:lnTo>
                <a:cubicBezTo>
                  <a:pt x="168656" y="232307"/>
                  <a:pt x="168885" y="232841"/>
                  <a:pt x="169342" y="233298"/>
                </a:cubicBezTo>
                <a:cubicBezTo>
                  <a:pt x="169799" y="233755"/>
                  <a:pt x="170383" y="233984"/>
                  <a:pt x="171094" y="233984"/>
                </a:cubicBezTo>
                <a:lnTo>
                  <a:pt x="248209" y="233984"/>
                </a:lnTo>
                <a:cubicBezTo>
                  <a:pt x="248818" y="233984"/>
                  <a:pt x="249377" y="233755"/>
                  <a:pt x="249885" y="233298"/>
                </a:cubicBezTo>
                <a:cubicBezTo>
                  <a:pt x="250393" y="232841"/>
                  <a:pt x="250647" y="232307"/>
                  <a:pt x="250647" y="231698"/>
                </a:cubicBezTo>
                <a:lnTo>
                  <a:pt x="250647" y="230021"/>
                </a:lnTo>
                <a:cubicBezTo>
                  <a:pt x="250647" y="229412"/>
                  <a:pt x="250393" y="228853"/>
                  <a:pt x="249885" y="228345"/>
                </a:cubicBezTo>
                <a:cubicBezTo>
                  <a:pt x="249377" y="227837"/>
                  <a:pt x="248818" y="227583"/>
                  <a:pt x="248209" y="227583"/>
                </a:cubicBezTo>
                <a:lnTo>
                  <a:pt x="216205" y="227583"/>
                </a:lnTo>
                <a:lnTo>
                  <a:pt x="216205" y="197712"/>
                </a:lnTo>
                <a:lnTo>
                  <a:pt x="241960" y="197712"/>
                </a:lnTo>
                <a:cubicBezTo>
                  <a:pt x="242570" y="197712"/>
                  <a:pt x="243129" y="197484"/>
                  <a:pt x="243637" y="197027"/>
                </a:cubicBezTo>
                <a:cubicBezTo>
                  <a:pt x="244145" y="196569"/>
                  <a:pt x="244399" y="196036"/>
                  <a:pt x="244399" y="195426"/>
                </a:cubicBezTo>
                <a:lnTo>
                  <a:pt x="244399" y="193598"/>
                </a:lnTo>
                <a:cubicBezTo>
                  <a:pt x="244399" y="193090"/>
                  <a:pt x="244145" y="192582"/>
                  <a:pt x="243637" y="192074"/>
                </a:cubicBezTo>
                <a:cubicBezTo>
                  <a:pt x="243129" y="191566"/>
                  <a:pt x="242570" y="191312"/>
                  <a:pt x="241960" y="191312"/>
                </a:cubicBezTo>
                <a:lnTo>
                  <a:pt x="216205" y="191312"/>
                </a:lnTo>
                <a:lnTo>
                  <a:pt x="216205" y="167690"/>
                </a:lnTo>
                <a:lnTo>
                  <a:pt x="246075" y="167690"/>
                </a:lnTo>
                <a:cubicBezTo>
                  <a:pt x="246685" y="167690"/>
                  <a:pt x="247244" y="167461"/>
                  <a:pt x="247752" y="167004"/>
                </a:cubicBezTo>
                <a:cubicBezTo>
                  <a:pt x="248260" y="166547"/>
                  <a:pt x="248514" y="165962"/>
                  <a:pt x="248514" y="165251"/>
                </a:cubicBezTo>
                <a:lnTo>
                  <a:pt x="248514" y="163575"/>
                </a:lnTo>
                <a:cubicBezTo>
                  <a:pt x="248514" y="163067"/>
                  <a:pt x="248260" y="162559"/>
                  <a:pt x="247752" y="162051"/>
                </a:cubicBezTo>
                <a:cubicBezTo>
                  <a:pt x="247244" y="161543"/>
                  <a:pt x="246685" y="161289"/>
                  <a:pt x="246075" y="161289"/>
                </a:cubicBezTo>
                <a:close/>
                <a:moveTo>
                  <a:pt x="164236" y="145287"/>
                </a:moveTo>
                <a:lnTo>
                  <a:pt x="255219" y="145287"/>
                </a:lnTo>
                <a:lnTo>
                  <a:pt x="255219" y="250443"/>
                </a:lnTo>
                <a:lnTo>
                  <a:pt x="164236" y="250443"/>
                </a:lnTo>
                <a:close/>
                <a:moveTo>
                  <a:pt x="259334" y="134466"/>
                </a:moveTo>
                <a:cubicBezTo>
                  <a:pt x="258216" y="134466"/>
                  <a:pt x="257251" y="134873"/>
                  <a:pt x="256438" y="135686"/>
                </a:cubicBezTo>
                <a:cubicBezTo>
                  <a:pt x="255626" y="136498"/>
                  <a:pt x="255219" y="137464"/>
                  <a:pt x="255219" y="138581"/>
                </a:cubicBezTo>
                <a:lnTo>
                  <a:pt x="164236" y="138581"/>
                </a:lnTo>
                <a:cubicBezTo>
                  <a:pt x="164033" y="137464"/>
                  <a:pt x="163551" y="136549"/>
                  <a:pt x="162789" y="135838"/>
                </a:cubicBezTo>
                <a:cubicBezTo>
                  <a:pt x="162027" y="135127"/>
                  <a:pt x="161138" y="134771"/>
                  <a:pt x="160122" y="134771"/>
                </a:cubicBezTo>
                <a:lnTo>
                  <a:pt x="152197" y="134771"/>
                </a:lnTo>
                <a:cubicBezTo>
                  <a:pt x="151181" y="134771"/>
                  <a:pt x="150241" y="135203"/>
                  <a:pt x="149377" y="136067"/>
                </a:cubicBezTo>
                <a:cubicBezTo>
                  <a:pt x="148514" y="136930"/>
                  <a:pt x="148082" y="137921"/>
                  <a:pt x="148082" y="139038"/>
                </a:cubicBezTo>
                <a:lnTo>
                  <a:pt x="148082" y="261111"/>
                </a:lnTo>
                <a:cubicBezTo>
                  <a:pt x="148082" y="262228"/>
                  <a:pt x="148514" y="263194"/>
                  <a:pt x="149377" y="264006"/>
                </a:cubicBezTo>
                <a:cubicBezTo>
                  <a:pt x="150241" y="264819"/>
                  <a:pt x="151181" y="265226"/>
                  <a:pt x="152197" y="265226"/>
                </a:cubicBezTo>
                <a:lnTo>
                  <a:pt x="160122" y="265226"/>
                </a:lnTo>
                <a:cubicBezTo>
                  <a:pt x="161239" y="265226"/>
                  <a:pt x="162204" y="264819"/>
                  <a:pt x="163017" y="264006"/>
                </a:cubicBezTo>
                <a:cubicBezTo>
                  <a:pt x="163830" y="263194"/>
                  <a:pt x="164236" y="262228"/>
                  <a:pt x="164236" y="261111"/>
                </a:cubicBezTo>
                <a:lnTo>
                  <a:pt x="164236" y="256996"/>
                </a:lnTo>
                <a:lnTo>
                  <a:pt x="255219" y="256996"/>
                </a:lnTo>
                <a:lnTo>
                  <a:pt x="255219" y="261263"/>
                </a:lnTo>
                <a:cubicBezTo>
                  <a:pt x="255219" y="262381"/>
                  <a:pt x="255626" y="263371"/>
                  <a:pt x="256438" y="264235"/>
                </a:cubicBezTo>
                <a:cubicBezTo>
                  <a:pt x="257251" y="265099"/>
                  <a:pt x="258216" y="265530"/>
                  <a:pt x="259334" y="265530"/>
                </a:cubicBezTo>
                <a:lnTo>
                  <a:pt x="267106" y="265530"/>
                </a:lnTo>
                <a:cubicBezTo>
                  <a:pt x="268224" y="265530"/>
                  <a:pt x="269189" y="265099"/>
                  <a:pt x="270002" y="264235"/>
                </a:cubicBezTo>
                <a:cubicBezTo>
                  <a:pt x="270815" y="263371"/>
                  <a:pt x="271221" y="262381"/>
                  <a:pt x="271221" y="261263"/>
                </a:cubicBezTo>
                <a:lnTo>
                  <a:pt x="271221" y="138734"/>
                </a:lnTo>
                <a:cubicBezTo>
                  <a:pt x="271221" y="137616"/>
                  <a:pt x="270815" y="136625"/>
                  <a:pt x="270002" y="135762"/>
                </a:cubicBezTo>
                <a:cubicBezTo>
                  <a:pt x="269189" y="134898"/>
                  <a:pt x="268224" y="134466"/>
                  <a:pt x="267106" y="134466"/>
                </a:cubicBezTo>
                <a:close/>
                <a:moveTo>
                  <a:pt x="0" y="0"/>
                </a:moveTo>
                <a:lnTo>
                  <a:pt x="426757" y="0"/>
                </a:lnTo>
                <a:lnTo>
                  <a:pt x="426757" y="554784"/>
                </a:lnTo>
                <a:lnTo>
                  <a:pt x="0" y="554784"/>
                </a:lnTo>
                <a:close/>
              </a:path>
            </a:pathLst>
          </a:custGeom>
        </p:spPr>
      </p:pic>
      <p:pic>
        <p:nvPicPr>
          <p:cNvPr id="14" name="图片 13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10414000" y="3987189"/>
            <a:ext cx="1778000" cy="1545113"/>
          </a:xfrm>
          <a:prstGeom prst="rect">
            <a:avLst/>
          </a:prstGeom>
        </p:spPr>
      </p:pic>
      <p:cxnSp>
        <p:nvCxnSpPr>
          <p:cNvPr id="17" name="直接连接符 16"/>
          <p:cNvCxnSpPr/>
          <p:nvPr userDrawn="1">
            <p:custDataLst>
              <p:tags r:id="rId20"/>
            </p:custDataLst>
          </p:nvPr>
        </p:nvCxnSpPr>
        <p:spPr>
          <a:xfrm rot="16200000">
            <a:off x="11278088" y="6465247"/>
            <a:ext cx="0" cy="180364"/>
          </a:xfrm>
          <a:prstGeom prst="line">
            <a:avLst/>
          </a:prstGeom>
          <a:ln w="25400" cap="rnd">
            <a:solidFill>
              <a:schemeClr val="accent1"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 userDrawn="1">
            <p:custDataLst>
              <p:tags r:id="rId21"/>
            </p:custDataLst>
          </p:nvPr>
        </p:nvCxnSpPr>
        <p:spPr>
          <a:xfrm rot="16200000">
            <a:off x="11278088" y="6395001"/>
            <a:ext cx="0" cy="180364"/>
          </a:xfrm>
          <a:prstGeom prst="line">
            <a:avLst/>
          </a:prstGeom>
          <a:ln w="25400" cap="rnd">
            <a:solidFill>
              <a:schemeClr val="accent1"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 userDrawn="1">
            <p:custDataLst>
              <p:tags r:id="rId22"/>
            </p:custDataLst>
          </p:nvPr>
        </p:nvCxnSpPr>
        <p:spPr>
          <a:xfrm rot="16200000">
            <a:off x="11278088" y="6324755"/>
            <a:ext cx="0" cy="180364"/>
          </a:xfrm>
          <a:prstGeom prst="line">
            <a:avLst/>
          </a:prstGeom>
          <a:ln w="25400" cap="rnd">
            <a:solidFill>
              <a:schemeClr val="accent1"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"/>
            </p:custDataLst>
          </p:nvPr>
        </p:nvSpPr>
        <p:spPr>
          <a:xfrm>
            <a:off x="695960" y="1212850"/>
            <a:ext cx="10799445" cy="575945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  <a:t>2025/7/6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站酷文艺体" panose="02000603000000000000" charset="-122"/>
                <a:ea typeface="汉仪新蒂黑板报体底字" panose="03000600000000000000" charset="-122"/>
                <a:sym typeface="站酷文艺体" panose="02000603000000000000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chemeClr val="bg1"/>
              </a:gs>
              <a:gs pos="70000">
                <a:schemeClr val="bg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latin typeface="站酷文艺体" panose="02000603000000000000" charset="-122"/>
              <a:ea typeface="站酷文艺体" panose="02000603000000000000" charset="-122"/>
              <a:sym typeface="站酷文艺体" panose="02000603000000000000" charset="-122"/>
            </a:endParaRPr>
          </a:p>
        </p:txBody>
      </p:sp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0" y="6117690"/>
            <a:ext cx="12192000" cy="7403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latin typeface="站酷文艺体" panose="02000603000000000000" charset="-122"/>
              <a:ea typeface="站酷文艺体" panose="02000603000000000000" charset="-122"/>
              <a:sym typeface="站酷文艺体" panose="02000603000000000000" charset="-122"/>
            </a:endParaRPr>
          </a:p>
        </p:txBody>
      </p:sp>
      <p:cxnSp>
        <p:nvCxnSpPr>
          <p:cNvPr id="12" name="直接连接符 11"/>
          <p:cNvCxnSpPr/>
          <p:nvPr userDrawn="1">
            <p:custDataLst>
              <p:tags r:id="rId3"/>
            </p:custDataLst>
          </p:nvPr>
        </p:nvCxnSpPr>
        <p:spPr>
          <a:xfrm rot="16200000">
            <a:off x="11278088" y="6465247"/>
            <a:ext cx="0" cy="180364"/>
          </a:xfrm>
          <a:prstGeom prst="line">
            <a:avLst/>
          </a:prstGeom>
          <a:ln w="25400" cap="rnd">
            <a:solidFill>
              <a:schemeClr val="accent2"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>
            <p:custDataLst>
              <p:tags r:id="rId4"/>
            </p:custDataLst>
          </p:nvPr>
        </p:nvCxnSpPr>
        <p:spPr>
          <a:xfrm rot="16200000">
            <a:off x="11278088" y="6395001"/>
            <a:ext cx="0" cy="180364"/>
          </a:xfrm>
          <a:prstGeom prst="line">
            <a:avLst/>
          </a:prstGeom>
          <a:ln w="25400" cap="rnd">
            <a:solidFill>
              <a:schemeClr val="accent2"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>
            <p:custDataLst>
              <p:tags r:id="rId5"/>
            </p:custDataLst>
          </p:nvPr>
        </p:nvCxnSpPr>
        <p:spPr>
          <a:xfrm rot="16200000">
            <a:off x="11278088" y="6324755"/>
            <a:ext cx="0" cy="180364"/>
          </a:xfrm>
          <a:prstGeom prst="line">
            <a:avLst/>
          </a:prstGeom>
          <a:ln w="25400" cap="rnd">
            <a:solidFill>
              <a:schemeClr val="accent2"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 userDrawn="1">
            <p:custDataLst>
              <p:tags r:id="rId6"/>
            </p:custDataLst>
          </p:nvPr>
        </p:nvSpPr>
        <p:spPr>
          <a:xfrm>
            <a:off x="7691665" y="2406567"/>
            <a:ext cx="2767078" cy="2767078"/>
          </a:xfrm>
          <a:prstGeom prst="ellipse">
            <a:avLst/>
          </a:prstGeom>
          <a:gradFill flip="none" rotWithShape="1">
            <a:gsLst>
              <a:gs pos="26000">
                <a:srgbClr val="E97E4B">
                  <a:alpha val="80000"/>
                </a:srgbClr>
              </a:gs>
              <a:gs pos="86000">
                <a:srgbClr val="E97E4B">
                  <a:alpha val="0"/>
                </a:srgbClr>
              </a:gs>
            </a:gsLst>
            <a:lin ang="2700000" scaled="1"/>
            <a:tileRect/>
          </a:gra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站酷文艺体" panose="02000603000000000000" charset="-122"/>
              <a:ea typeface="站酷文艺体" panose="02000603000000000000" charset="-122"/>
              <a:sym typeface="站酷文艺体" panose="02000603000000000000" charset="-122"/>
            </a:endParaRPr>
          </a:p>
        </p:txBody>
      </p:sp>
      <p:sp>
        <p:nvSpPr>
          <p:cNvPr id="17" name="椭圆 16"/>
          <p:cNvSpPr/>
          <p:nvPr userDrawn="1">
            <p:custDataLst>
              <p:tags r:id="rId7"/>
            </p:custDataLst>
          </p:nvPr>
        </p:nvSpPr>
        <p:spPr>
          <a:xfrm>
            <a:off x="699097" y="3189994"/>
            <a:ext cx="70243" cy="702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站酷文艺体" panose="02000603000000000000" charset="-122"/>
              <a:ea typeface="站酷文艺体" panose="02000603000000000000" charset="-122"/>
              <a:sym typeface="站酷文艺体" panose="02000603000000000000" charset="-122"/>
            </a:endParaRPr>
          </a:p>
        </p:txBody>
      </p:sp>
      <p:sp>
        <p:nvSpPr>
          <p:cNvPr id="19" name="椭圆 18"/>
          <p:cNvSpPr/>
          <p:nvPr userDrawn="1">
            <p:custDataLst>
              <p:tags r:id="rId8"/>
            </p:custDataLst>
          </p:nvPr>
        </p:nvSpPr>
        <p:spPr>
          <a:xfrm>
            <a:off x="699097" y="3325918"/>
            <a:ext cx="70243" cy="70242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站酷文艺体" panose="02000603000000000000" charset="-122"/>
              <a:ea typeface="站酷文艺体" panose="02000603000000000000" charset="-122"/>
              <a:sym typeface="站酷文艺体" panose="02000603000000000000" charset="-122"/>
            </a:endParaRPr>
          </a:p>
        </p:txBody>
      </p:sp>
      <p:sp>
        <p:nvSpPr>
          <p:cNvPr id="21" name="椭圆 20"/>
          <p:cNvSpPr/>
          <p:nvPr userDrawn="1">
            <p:custDataLst>
              <p:tags r:id="rId9"/>
            </p:custDataLst>
          </p:nvPr>
        </p:nvSpPr>
        <p:spPr>
          <a:xfrm>
            <a:off x="699097" y="3461841"/>
            <a:ext cx="70243" cy="702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站酷文艺体" panose="02000603000000000000" charset="-122"/>
              <a:ea typeface="站酷文艺体" panose="02000603000000000000" charset="-122"/>
              <a:sym typeface="站酷文艺体" panose="02000603000000000000" charset="-122"/>
            </a:endParaRPr>
          </a:p>
        </p:txBody>
      </p:sp>
      <p:sp>
        <p:nvSpPr>
          <p:cNvPr id="22" name="椭圆 21"/>
          <p:cNvSpPr/>
          <p:nvPr userDrawn="1">
            <p:custDataLst>
              <p:tags r:id="rId10"/>
            </p:custDataLst>
          </p:nvPr>
        </p:nvSpPr>
        <p:spPr>
          <a:xfrm>
            <a:off x="699097" y="3597765"/>
            <a:ext cx="70243" cy="70242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站酷文艺体" panose="02000603000000000000" charset="-122"/>
              <a:ea typeface="站酷文艺体" panose="02000603000000000000" charset="-122"/>
              <a:sym typeface="站酷文艺体" panose="02000603000000000000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  <a:t>2025/7/6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24"/>
          <a:srcRect/>
          <a:stretch>
            <a:fillRect/>
          </a:stretch>
        </p:blipFill>
        <p:spPr>
          <a:xfrm>
            <a:off x="6833050" y="4027302"/>
            <a:ext cx="418999" cy="544698"/>
          </a:xfrm>
          <a:custGeom>
            <a:avLst/>
            <a:gdLst>
              <a:gd name="connsiteX0" fmla="*/ 222606 w 426757"/>
              <a:gd name="connsiteY0" fmla="*/ 310031 h 554784"/>
              <a:gd name="connsiteX1" fmla="*/ 218643 w 426757"/>
              <a:gd name="connsiteY1" fmla="*/ 310184 h 554784"/>
              <a:gd name="connsiteX2" fmla="*/ 216510 w 426757"/>
              <a:gd name="connsiteY2" fmla="*/ 313079 h 554784"/>
              <a:gd name="connsiteX3" fmla="*/ 212319 w 426757"/>
              <a:gd name="connsiteY3" fmla="*/ 328091 h 554784"/>
              <a:gd name="connsiteX4" fmla="*/ 207213 w 426757"/>
              <a:gd name="connsiteY4" fmla="*/ 342035 h 554784"/>
              <a:gd name="connsiteX5" fmla="*/ 194793 w 426757"/>
              <a:gd name="connsiteY5" fmla="*/ 327862 h 554784"/>
              <a:gd name="connsiteX6" fmla="*/ 183896 w 426757"/>
              <a:gd name="connsiteY6" fmla="*/ 316737 h 554784"/>
              <a:gd name="connsiteX7" fmla="*/ 182601 w 426757"/>
              <a:gd name="connsiteY7" fmla="*/ 316508 h 554784"/>
              <a:gd name="connsiteX8" fmla="*/ 181000 w 426757"/>
              <a:gd name="connsiteY8" fmla="*/ 317346 h 554784"/>
              <a:gd name="connsiteX9" fmla="*/ 179857 w 426757"/>
              <a:gd name="connsiteY9" fmla="*/ 318794 h 554784"/>
              <a:gd name="connsiteX10" fmla="*/ 179934 w 426757"/>
              <a:gd name="connsiteY10" fmla="*/ 320242 h 554784"/>
              <a:gd name="connsiteX11" fmla="*/ 190754 w 426757"/>
              <a:gd name="connsiteY11" fmla="*/ 337082 h 554784"/>
              <a:gd name="connsiteX12" fmla="*/ 201574 w 426757"/>
              <a:gd name="connsiteY12" fmla="*/ 354380 h 554784"/>
              <a:gd name="connsiteX13" fmla="*/ 187020 w 426757"/>
              <a:gd name="connsiteY13" fmla="*/ 377240 h 554784"/>
              <a:gd name="connsiteX14" fmla="*/ 166675 w 426757"/>
              <a:gd name="connsiteY14" fmla="*/ 401166 h 554784"/>
              <a:gd name="connsiteX15" fmla="*/ 166446 w 426757"/>
              <a:gd name="connsiteY15" fmla="*/ 402538 h 554784"/>
              <a:gd name="connsiteX16" fmla="*/ 167361 w 426757"/>
              <a:gd name="connsiteY16" fmla="*/ 404291 h 554784"/>
              <a:gd name="connsiteX17" fmla="*/ 168885 w 426757"/>
              <a:gd name="connsiteY17" fmla="*/ 405510 h 554784"/>
              <a:gd name="connsiteX18" fmla="*/ 170637 w 426757"/>
              <a:gd name="connsiteY18" fmla="*/ 405281 h 554784"/>
              <a:gd name="connsiteX19" fmla="*/ 192430 w 426757"/>
              <a:gd name="connsiteY19" fmla="*/ 387527 h 554784"/>
              <a:gd name="connsiteX20" fmla="*/ 209347 w 426757"/>
              <a:gd name="connsiteY20" fmla="*/ 367638 h 554784"/>
              <a:gd name="connsiteX21" fmla="*/ 225044 w 426757"/>
              <a:gd name="connsiteY21" fmla="*/ 397204 h 554784"/>
              <a:gd name="connsiteX22" fmla="*/ 229540 w 426757"/>
              <a:gd name="connsiteY22" fmla="*/ 401852 h 554784"/>
              <a:gd name="connsiteX23" fmla="*/ 234188 w 426757"/>
              <a:gd name="connsiteY23" fmla="*/ 399490 h 554784"/>
              <a:gd name="connsiteX24" fmla="*/ 236398 w 426757"/>
              <a:gd name="connsiteY24" fmla="*/ 396594 h 554784"/>
              <a:gd name="connsiteX25" fmla="*/ 237998 w 426757"/>
              <a:gd name="connsiteY25" fmla="*/ 393242 h 554784"/>
              <a:gd name="connsiteX26" fmla="*/ 238989 w 426757"/>
              <a:gd name="connsiteY26" fmla="*/ 387908 h 554784"/>
              <a:gd name="connsiteX27" fmla="*/ 236322 w 426757"/>
              <a:gd name="connsiteY27" fmla="*/ 380592 h 554784"/>
              <a:gd name="connsiteX28" fmla="*/ 229235 w 426757"/>
              <a:gd name="connsiteY28" fmla="*/ 369924 h 554784"/>
              <a:gd name="connsiteX29" fmla="*/ 217576 w 426757"/>
              <a:gd name="connsiteY29" fmla="*/ 354532 h 554784"/>
              <a:gd name="connsiteX30" fmla="*/ 225654 w 426757"/>
              <a:gd name="connsiteY30" fmla="*/ 337768 h 554784"/>
              <a:gd name="connsiteX31" fmla="*/ 232359 w 426757"/>
              <a:gd name="connsiteY31" fmla="*/ 319480 h 554784"/>
              <a:gd name="connsiteX32" fmla="*/ 232588 w 426757"/>
              <a:gd name="connsiteY32" fmla="*/ 315365 h 554784"/>
              <a:gd name="connsiteX33" fmla="*/ 229311 w 426757"/>
              <a:gd name="connsiteY33" fmla="*/ 312470 h 554784"/>
              <a:gd name="connsiteX34" fmla="*/ 246685 w 426757"/>
              <a:gd name="connsiteY34" fmla="*/ 287933 h 554784"/>
              <a:gd name="connsiteX35" fmla="*/ 242265 w 426757"/>
              <a:gd name="connsiteY35" fmla="*/ 292658 h 554784"/>
              <a:gd name="connsiteX36" fmla="*/ 174752 w 426757"/>
              <a:gd name="connsiteY36" fmla="*/ 292658 h 554784"/>
              <a:gd name="connsiteX37" fmla="*/ 174752 w 426757"/>
              <a:gd name="connsiteY37" fmla="*/ 292353 h 554784"/>
              <a:gd name="connsiteX38" fmla="*/ 173609 w 426757"/>
              <a:gd name="connsiteY38" fmla="*/ 289457 h 554784"/>
              <a:gd name="connsiteX39" fmla="*/ 170790 w 426757"/>
              <a:gd name="connsiteY39" fmla="*/ 288086 h 554784"/>
              <a:gd name="connsiteX40" fmla="*/ 161950 w 426757"/>
              <a:gd name="connsiteY40" fmla="*/ 288086 h 554784"/>
              <a:gd name="connsiteX41" fmla="*/ 159207 w 426757"/>
              <a:gd name="connsiteY41" fmla="*/ 289381 h 554784"/>
              <a:gd name="connsiteX42" fmla="*/ 158140 w 426757"/>
              <a:gd name="connsiteY42" fmla="*/ 292353 h 554784"/>
              <a:gd name="connsiteX43" fmla="*/ 158140 w 426757"/>
              <a:gd name="connsiteY43" fmla="*/ 337616 h 554784"/>
              <a:gd name="connsiteX44" fmla="*/ 156997 w 426757"/>
              <a:gd name="connsiteY44" fmla="*/ 359637 h 554784"/>
              <a:gd name="connsiteX45" fmla="*/ 153416 w 426757"/>
              <a:gd name="connsiteY45" fmla="*/ 379068 h 554784"/>
              <a:gd name="connsiteX46" fmla="*/ 147091 w 426757"/>
              <a:gd name="connsiteY46" fmla="*/ 397280 h 554784"/>
              <a:gd name="connsiteX47" fmla="*/ 137871 w 426757"/>
              <a:gd name="connsiteY47" fmla="*/ 415492 h 554784"/>
              <a:gd name="connsiteX48" fmla="*/ 137871 w 426757"/>
              <a:gd name="connsiteY48" fmla="*/ 417092 h 554784"/>
              <a:gd name="connsiteX49" fmla="*/ 139014 w 426757"/>
              <a:gd name="connsiteY49" fmla="*/ 418464 h 554784"/>
              <a:gd name="connsiteX50" fmla="*/ 140538 w 426757"/>
              <a:gd name="connsiteY50" fmla="*/ 419150 h 554784"/>
              <a:gd name="connsiteX51" fmla="*/ 141834 w 426757"/>
              <a:gd name="connsiteY51" fmla="*/ 418845 h 554784"/>
              <a:gd name="connsiteX52" fmla="*/ 156235 w 426757"/>
              <a:gd name="connsiteY52" fmla="*/ 402005 h 554784"/>
              <a:gd name="connsiteX53" fmla="*/ 166522 w 426757"/>
              <a:gd name="connsiteY53" fmla="*/ 383488 h 554784"/>
              <a:gd name="connsiteX54" fmla="*/ 172695 w 426757"/>
              <a:gd name="connsiteY54" fmla="*/ 360857 h 554784"/>
              <a:gd name="connsiteX55" fmla="*/ 174752 w 426757"/>
              <a:gd name="connsiteY55" fmla="*/ 331520 h 554784"/>
              <a:gd name="connsiteX56" fmla="*/ 174752 w 426757"/>
              <a:gd name="connsiteY56" fmla="*/ 299820 h 554784"/>
              <a:gd name="connsiteX57" fmla="*/ 242265 w 426757"/>
              <a:gd name="connsiteY57" fmla="*/ 299820 h 554784"/>
              <a:gd name="connsiteX58" fmla="*/ 242265 w 426757"/>
              <a:gd name="connsiteY58" fmla="*/ 337463 h 554784"/>
              <a:gd name="connsiteX59" fmla="*/ 243408 w 426757"/>
              <a:gd name="connsiteY59" fmla="*/ 362152 h 554784"/>
              <a:gd name="connsiteX60" fmla="*/ 247294 w 426757"/>
              <a:gd name="connsiteY60" fmla="*/ 383031 h 554784"/>
              <a:gd name="connsiteX61" fmla="*/ 254533 w 426757"/>
              <a:gd name="connsiteY61" fmla="*/ 400709 h 554784"/>
              <a:gd name="connsiteX62" fmla="*/ 265735 w 426757"/>
              <a:gd name="connsiteY62" fmla="*/ 415949 h 554784"/>
              <a:gd name="connsiteX63" fmla="*/ 271831 w 426757"/>
              <a:gd name="connsiteY63" fmla="*/ 416559 h 554784"/>
              <a:gd name="connsiteX64" fmla="*/ 276327 w 426757"/>
              <a:gd name="connsiteY64" fmla="*/ 412139 h 554784"/>
              <a:gd name="connsiteX65" fmla="*/ 279756 w 426757"/>
              <a:gd name="connsiteY65" fmla="*/ 407872 h 554784"/>
              <a:gd name="connsiteX66" fmla="*/ 281127 w 426757"/>
              <a:gd name="connsiteY66" fmla="*/ 404519 h 554784"/>
              <a:gd name="connsiteX67" fmla="*/ 279451 w 426757"/>
              <a:gd name="connsiteY67" fmla="*/ 401471 h 554784"/>
              <a:gd name="connsiteX68" fmla="*/ 270231 w 426757"/>
              <a:gd name="connsiteY68" fmla="*/ 389889 h 554784"/>
              <a:gd name="connsiteX69" fmla="*/ 263830 w 426757"/>
              <a:gd name="connsiteY69" fmla="*/ 376935 h 554784"/>
              <a:gd name="connsiteX70" fmla="*/ 260096 w 426757"/>
              <a:gd name="connsiteY70" fmla="*/ 360476 h 554784"/>
              <a:gd name="connsiteX71" fmla="*/ 258877 w 426757"/>
              <a:gd name="connsiteY71" fmla="*/ 338225 h 554784"/>
              <a:gd name="connsiteX72" fmla="*/ 258877 w 426757"/>
              <a:gd name="connsiteY72" fmla="*/ 293267 h 554784"/>
              <a:gd name="connsiteX73" fmla="*/ 253695 w 426757"/>
              <a:gd name="connsiteY73" fmla="*/ 287933 h 554784"/>
              <a:gd name="connsiteX74" fmla="*/ 225349 w 426757"/>
              <a:gd name="connsiteY74" fmla="*/ 202589 h 554784"/>
              <a:gd name="connsiteX75" fmla="*/ 222987 w 426757"/>
              <a:gd name="connsiteY75" fmla="*/ 203427 h 554784"/>
              <a:gd name="connsiteX76" fmla="*/ 222301 w 426757"/>
              <a:gd name="connsiteY76" fmla="*/ 205485 h 554784"/>
              <a:gd name="connsiteX77" fmla="*/ 230683 w 426757"/>
              <a:gd name="connsiteY77" fmla="*/ 221639 h 554784"/>
              <a:gd name="connsiteX78" fmla="*/ 233959 w 426757"/>
              <a:gd name="connsiteY78" fmla="*/ 225373 h 554784"/>
              <a:gd name="connsiteX79" fmla="*/ 237693 w 426757"/>
              <a:gd name="connsiteY79" fmla="*/ 224535 h 554784"/>
              <a:gd name="connsiteX80" fmla="*/ 239979 w 426757"/>
              <a:gd name="connsiteY80" fmla="*/ 222249 h 554784"/>
              <a:gd name="connsiteX81" fmla="*/ 241351 w 426757"/>
              <a:gd name="connsiteY81" fmla="*/ 219810 h 554784"/>
              <a:gd name="connsiteX82" fmla="*/ 242265 w 426757"/>
              <a:gd name="connsiteY82" fmla="*/ 215086 h 554784"/>
              <a:gd name="connsiteX83" fmla="*/ 240284 w 426757"/>
              <a:gd name="connsiteY83" fmla="*/ 211581 h 554784"/>
              <a:gd name="connsiteX84" fmla="*/ 234417 w 426757"/>
              <a:gd name="connsiteY84" fmla="*/ 207161 h 554784"/>
              <a:gd name="connsiteX85" fmla="*/ 225349 w 426757"/>
              <a:gd name="connsiteY85" fmla="*/ 202589 h 554784"/>
              <a:gd name="connsiteX86" fmla="*/ 173380 w 426757"/>
              <a:gd name="connsiteY86" fmla="*/ 161289 h 554784"/>
              <a:gd name="connsiteX87" fmla="*/ 171628 w 426757"/>
              <a:gd name="connsiteY87" fmla="*/ 162051 h 554784"/>
              <a:gd name="connsiteX88" fmla="*/ 170942 w 426757"/>
              <a:gd name="connsiteY88" fmla="*/ 163575 h 554784"/>
              <a:gd name="connsiteX89" fmla="*/ 170942 w 426757"/>
              <a:gd name="connsiteY89" fmla="*/ 165251 h 554784"/>
              <a:gd name="connsiteX90" fmla="*/ 173380 w 426757"/>
              <a:gd name="connsiteY90" fmla="*/ 167690 h 554784"/>
              <a:gd name="connsiteX91" fmla="*/ 200660 w 426757"/>
              <a:gd name="connsiteY91" fmla="*/ 167690 h 554784"/>
              <a:gd name="connsiteX92" fmla="*/ 200660 w 426757"/>
              <a:gd name="connsiteY92" fmla="*/ 191312 h 554784"/>
              <a:gd name="connsiteX93" fmla="*/ 177038 w 426757"/>
              <a:gd name="connsiteY93" fmla="*/ 191312 h 554784"/>
              <a:gd name="connsiteX94" fmla="*/ 175438 w 426757"/>
              <a:gd name="connsiteY94" fmla="*/ 192074 h 554784"/>
              <a:gd name="connsiteX95" fmla="*/ 174752 w 426757"/>
              <a:gd name="connsiteY95" fmla="*/ 193598 h 554784"/>
              <a:gd name="connsiteX96" fmla="*/ 174752 w 426757"/>
              <a:gd name="connsiteY96" fmla="*/ 195426 h 554784"/>
              <a:gd name="connsiteX97" fmla="*/ 175438 w 426757"/>
              <a:gd name="connsiteY97" fmla="*/ 197027 h 554784"/>
              <a:gd name="connsiteX98" fmla="*/ 177038 w 426757"/>
              <a:gd name="connsiteY98" fmla="*/ 197712 h 554784"/>
              <a:gd name="connsiteX99" fmla="*/ 200660 w 426757"/>
              <a:gd name="connsiteY99" fmla="*/ 197712 h 554784"/>
              <a:gd name="connsiteX100" fmla="*/ 200660 w 426757"/>
              <a:gd name="connsiteY100" fmla="*/ 227583 h 554784"/>
              <a:gd name="connsiteX101" fmla="*/ 171094 w 426757"/>
              <a:gd name="connsiteY101" fmla="*/ 227583 h 554784"/>
              <a:gd name="connsiteX102" fmla="*/ 169342 w 426757"/>
              <a:gd name="connsiteY102" fmla="*/ 228345 h 554784"/>
              <a:gd name="connsiteX103" fmla="*/ 168656 w 426757"/>
              <a:gd name="connsiteY103" fmla="*/ 230021 h 554784"/>
              <a:gd name="connsiteX104" fmla="*/ 168656 w 426757"/>
              <a:gd name="connsiteY104" fmla="*/ 231698 h 554784"/>
              <a:gd name="connsiteX105" fmla="*/ 169342 w 426757"/>
              <a:gd name="connsiteY105" fmla="*/ 233298 h 554784"/>
              <a:gd name="connsiteX106" fmla="*/ 171094 w 426757"/>
              <a:gd name="connsiteY106" fmla="*/ 233984 h 554784"/>
              <a:gd name="connsiteX107" fmla="*/ 248209 w 426757"/>
              <a:gd name="connsiteY107" fmla="*/ 233984 h 554784"/>
              <a:gd name="connsiteX108" fmla="*/ 249885 w 426757"/>
              <a:gd name="connsiteY108" fmla="*/ 233298 h 554784"/>
              <a:gd name="connsiteX109" fmla="*/ 250647 w 426757"/>
              <a:gd name="connsiteY109" fmla="*/ 231698 h 554784"/>
              <a:gd name="connsiteX110" fmla="*/ 250647 w 426757"/>
              <a:gd name="connsiteY110" fmla="*/ 230021 h 554784"/>
              <a:gd name="connsiteX111" fmla="*/ 249885 w 426757"/>
              <a:gd name="connsiteY111" fmla="*/ 228345 h 554784"/>
              <a:gd name="connsiteX112" fmla="*/ 248209 w 426757"/>
              <a:gd name="connsiteY112" fmla="*/ 227583 h 554784"/>
              <a:gd name="connsiteX113" fmla="*/ 216205 w 426757"/>
              <a:gd name="connsiteY113" fmla="*/ 227583 h 554784"/>
              <a:gd name="connsiteX114" fmla="*/ 216205 w 426757"/>
              <a:gd name="connsiteY114" fmla="*/ 197712 h 554784"/>
              <a:gd name="connsiteX115" fmla="*/ 241960 w 426757"/>
              <a:gd name="connsiteY115" fmla="*/ 197712 h 554784"/>
              <a:gd name="connsiteX116" fmla="*/ 243637 w 426757"/>
              <a:gd name="connsiteY116" fmla="*/ 197027 h 554784"/>
              <a:gd name="connsiteX117" fmla="*/ 244399 w 426757"/>
              <a:gd name="connsiteY117" fmla="*/ 195426 h 554784"/>
              <a:gd name="connsiteX118" fmla="*/ 244399 w 426757"/>
              <a:gd name="connsiteY118" fmla="*/ 193598 h 554784"/>
              <a:gd name="connsiteX119" fmla="*/ 243637 w 426757"/>
              <a:gd name="connsiteY119" fmla="*/ 192074 h 554784"/>
              <a:gd name="connsiteX120" fmla="*/ 241960 w 426757"/>
              <a:gd name="connsiteY120" fmla="*/ 191312 h 554784"/>
              <a:gd name="connsiteX121" fmla="*/ 216205 w 426757"/>
              <a:gd name="connsiteY121" fmla="*/ 191312 h 554784"/>
              <a:gd name="connsiteX122" fmla="*/ 216205 w 426757"/>
              <a:gd name="connsiteY122" fmla="*/ 167690 h 554784"/>
              <a:gd name="connsiteX123" fmla="*/ 246075 w 426757"/>
              <a:gd name="connsiteY123" fmla="*/ 167690 h 554784"/>
              <a:gd name="connsiteX124" fmla="*/ 247752 w 426757"/>
              <a:gd name="connsiteY124" fmla="*/ 167004 h 554784"/>
              <a:gd name="connsiteX125" fmla="*/ 248514 w 426757"/>
              <a:gd name="connsiteY125" fmla="*/ 165251 h 554784"/>
              <a:gd name="connsiteX126" fmla="*/ 248514 w 426757"/>
              <a:gd name="connsiteY126" fmla="*/ 163575 h 554784"/>
              <a:gd name="connsiteX127" fmla="*/ 247752 w 426757"/>
              <a:gd name="connsiteY127" fmla="*/ 162051 h 554784"/>
              <a:gd name="connsiteX128" fmla="*/ 246075 w 426757"/>
              <a:gd name="connsiteY128" fmla="*/ 161289 h 554784"/>
              <a:gd name="connsiteX129" fmla="*/ 164236 w 426757"/>
              <a:gd name="connsiteY129" fmla="*/ 145287 h 554784"/>
              <a:gd name="connsiteX130" fmla="*/ 255219 w 426757"/>
              <a:gd name="connsiteY130" fmla="*/ 145287 h 554784"/>
              <a:gd name="connsiteX131" fmla="*/ 255219 w 426757"/>
              <a:gd name="connsiteY131" fmla="*/ 250443 h 554784"/>
              <a:gd name="connsiteX132" fmla="*/ 164236 w 426757"/>
              <a:gd name="connsiteY132" fmla="*/ 250443 h 554784"/>
              <a:gd name="connsiteX133" fmla="*/ 259334 w 426757"/>
              <a:gd name="connsiteY133" fmla="*/ 134466 h 554784"/>
              <a:gd name="connsiteX134" fmla="*/ 256438 w 426757"/>
              <a:gd name="connsiteY134" fmla="*/ 135686 h 554784"/>
              <a:gd name="connsiteX135" fmla="*/ 255219 w 426757"/>
              <a:gd name="connsiteY135" fmla="*/ 138581 h 554784"/>
              <a:gd name="connsiteX136" fmla="*/ 164236 w 426757"/>
              <a:gd name="connsiteY136" fmla="*/ 138581 h 554784"/>
              <a:gd name="connsiteX137" fmla="*/ 162789 w 426757"/>
              <a:gd name="connsiteY137" fmla="*/ 135838 h 554784"/>
              <a:gd name="connsiteX138" fmla="*/ 160122 w 426757"/>
              <a:gd name="connsiteY138" fmla="*/ 134771 h 554784"/>
              <a:gd name="connsiteX139" fmla="*/ 152197 w 426757"/>
              <a:gd name="connsiteY139" fmla="*/ 134771 h 554784"/>
              <a:gd name="connsiteX140" fmla="*/ 149377 w 426757"/>
              <a:gd name="connsiteY140" fmla="*/ 136067 h 554784"/>
              <a:gd name="connsiteX141" fmla="*/ 148082 w 426757"/>
              <a:gd name="connsiteY141" fmla="*/ 139038 h 554784"/>
              <a:gd name="connsiteX142" fmla="*/ 148082 w 426757"/>
              <a:gd name="connsiteY142" fmla="*/ 261111 h 554784"/>
              <a:gd name="connsiteX143" fmla="*/ 149377 w 426757"/>
              <a:gd name="connsiteY143" fmla="*/ 264006 h 554784"/>
              <a:gd name="connsiteX144" fmla="*/ 152197 w 426757"/>
              <a:gd name="connsiteY144" fmla="*/ 265226 h 554784"/>
              <a:gd name="connsiteX145" fmla="*/ 160122 w 426757"/>
              <a:gd name="connsiteY145" fmla="*/ 265226 h 554784"/>
              <a:gd name="connsiteX146" fmla="*/ 163017 w 426757"/>
              <a:gd name="connsiteY146" fmla="*/ 264006 h 554784"/>
              <a:gd name="connsiteX147" fmla="*/ 164236 w 426757"/>
              <a:gd name="connsiteY147" fmla="*/ 261111 h 554784"/>
              <a:gd name="connsiteX148" fmla="*/ 164236 w 426757"/>
              <a:gd name="connsiteY148" fmla="*/ 256996 h 554784"/>
              <a:gd name="connsiteX149" fmla="*/ 255219 w 426757"/>
              <a:gd name="connsiteY149" fmla="*/ 256996 h 554784"/>
              <a:gd name="connsiteX150" fmla="*/ 255219 w 426757"/>
              <a:gd name="connsiteY150" fmla="*/ 261263 h 554784"/>
              <a:gd name="connsiteX151" fmla="*/ 256438 w 426757"/>
              <a:gd name="connsiteY151" fmla="*/ 264235 h 554784"/>
              <a:gd name="connsiteX152" fmla="*/ 259334 w 426757"/>
              <a:gd name="connsiteY152" fmla="*/ 265530 h 554784"/>
              <a:gd name="connsiteX153" fmla="*/ 267106 w 426757"/>
              <a:gd name="connsiteY153" fmla="*/ 265530 h 554784"/>
              <a:gd name="connsiteX154" fmla="*/ 270002 w 426757"/>
              <a:gd name="connsiteY154" fmla="*/ 264235 h 554784"/>
              <a:gd name="connsiteX155" fmla="*/ 271221 w 426757"/>
              <a:gd name="connsiteY155" fmla="*/ 261263 h 554784"/>
              <a:gd name="connsiteX156" fmla="*/ 271221 w 426757"/>
              <a:gd name="connsiteY156" fmla="*/ 138734 h 554784"/>
              <a:gd name="connsiteX157" fmla="*/ 270002 w 426757"/>
              <a:gd name="connsiteY157" fmla="*/ 135762 h 554784"/>
              <a:gd name="connsiteX158" fmla="*/ 267106 w 426757"/>
              <a:gd name="connsiteY158" fmla="*/ 134466 h 554784"/>
              <a:gd name="connsiteX159" fmla="*/ 0 w 426757"/>
              <a:gd name="connsiteY159" fmla="*/ 0 h 554784"/>
              <a:gd name="connsiteX160" fmla="*/ 426757 w 426757"/>
              <a:gd name="connsiteY160" fmla="*/ 0 h 554784"/>
              <a:gd name="connsiteX161" fmla="*/ 426757 w 426757"/>
              <a:gd name="connsiteY161" fmla="*/ 554784 h 554784"/>
              <a:gd name="connsiteX162" fmla="*/ 0 w 426757"/>
              <a:gd name="connsiteY162" fmla="*/ 554784 h 554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426757" h="554784">
                <a:moveTo>
                  <a:pt x="222606" y="310031"/>
                </a:moveTo>
                <a:cubicBezTo>
                  <a:pt x="221082" y="309523"/>
                  <a:pt x="219761" y="309574"/>
                  <a:pt x="218643" y="310184"/>
                </a:cubicBezTo>
                <a:cubicBezTo>
                  <a:pt x="217526" y="310793"/>
                  <a:pt x="216814" y="311758"/>
                  <a:pt x="216510" y="313079"/>
                </a:cubicBezTo>
                <a:cubicBezTo>
                  <a:pt x="215189" y="318362"/>
                  <a:pt x="213792" y="323366"/>
                  <a:pt x="212319" y="328091"/>
                </a:cubicBezTo>
                <a:cubicBezTo>
                  <a:pt x="210845" y="332815"/>
                  <a:pt x="209144" y="337463"/>
                  <a:pt x="207213" y="342035"/>
                </a:cubicBezTo>
                <a:cubicBezTo>
                  <a:pt x="202946" y="337057"/>
                  <a:pt x="198806" y="332332"/>
                  <a:pt x="194793" y="327862"/>
                </a:cubicBezTo>
                <a:cubicBezTo>
                  <a:pt x="190779" y="323392"/>
                  <a:pt x="187147" y="319683"/>
                  <a:pt x="183896" y="316737"/>
                </a:cubicBezTo>
                <a:cubicBezTo>
                  <a:pt x="183591" y="316432"/>
                  <a:pt x="183159" y="316356"/>
                  <a:pt x="182601" y="316508"/>
                </a:cubicBezTo>
                <a:cubicBezTo>
                  <a:pt x="182042" y="316661"/>
                  <a:pt x="181508" y="316940"/>
                  <a:pt x="181000" y="317346"/>
                </a:cubicBezTo>
                <a:cubicBezTo>
                  <a:pt x="180492" y="317753"/>
                  <a:pt x="180111" y="318235"/>
                  <a:pt x="179857" y="318794"/>
                </a:cubicBezTo>
                <a:cubicBezTo>
                  <a:pt x="179603" y="319353"/>
                  <a:pt x="179629" y="319836"/>
                  <a:pt x="179934" y="320242"/>
                </a:cubicBezTo>
                <a:cubicBezTo>
                  <a:pt x="183490" y="325728"/>
                  <a:pt x="187096" y="331342"/>
                  <a:pt x="190754" y="337082"/>
                </a:cubicBezTo>
                <a:cubicBezTo>
                  <a:pt x="194412" y="342823"/>
                  <a:pt x="198018" y="348588"/>
                  <a:pt x="201574" y="354380"/>
                </a:cubicBezTo>
                <a:cubicBezTo>
                  <a:pt x="197510" y="362101"/>
                  <a:pt x="192659" y="369721"/>
                  <a:pt x="187020" y="377240"/>
                </a:cubicBezTo>
                <a:cubicBezTo>
                  <a:pt x="181381" y="384758"/>
                  <a:pt x="174600" y="392734"/>
                  <a:pt x="166675" y="401166"/>
                </a:cubicBezTo>
                <a:cubicBezTo>
                  <a:pt x="166370" y="401471"/>
                  <a:pt x="166294" y="401928"/>
                  <a:pt x="166446" y="402538"/>
                </a:cubicBezTo>
                <a:cubicBezTo>
                  <a:pt x="166599" y="403148"/>
                  <a:pt x="166903" y="403732"/>
                  <a:pt x="167361" y="404291"/>
                </a:cubicBezTo>
                <a:cubicBezTo>
                  <a:pt x="167818" y="404849"/>
                  <a:pt x="168326" y="405256"/>
                  <a:pt x="168885" y="405510"/>
                </a:cubicBezTo>
                <a:cubicBezTo>
                  <a:pt x="169443" y="405764"/>
                  <a:pt x="170028" y="405688"/>
                  <a:pt x="170637" y="405281"/>
                </a:cubicBezTo>
                <a:cubicBezTo>
                  <a:pt x="178867" y="399693"/>
                  <a:pt x="186131" y="393775"/>
                  <a:pt x="192430" y="387527"/>
                </a:cubicBezTo>
                <a:cubicBezTo>
                  <a:pt x="198730" y="381278"/>
                  <a:pt x="204368" y="374649"/>
                  <a:pt x="209347" y="367638"/>
                </a:cubicBezTo>
                <a:cubicBezTo>
                  <a:pt x="215341" y="377900"/>
                  <a:pt x="220574" y="387755"/>
                  <a:pt x="225044" y="397204"/>
                </a:cubicBezTo>
                <a:cubicBezTo>
                  <a:pt x="226365" y="400150"/>
                  <a:pt x="227863" y="401700"/>
                  <a:pt x="229540" y="401852"/>
                </a:cubicBezTo>
                <a:cubicBezTo>
                  <a:pt x="231216" y="402005"/>
                  <a:pt x="232766" y="401217"/>
                  <a:pt x="234188" y="399490"/>
                </a:cubicBezTo>
                <a:cubicBezTo>
                  <a:pt x="235102" y="398372"/>
                  <a:pt x="235839" y="397407"/>
                  <a:pt x="236398" y="396594"/>
                </a:cubicBezTo>
                <a:cubicBezTo>
                  <a:pt x="236957" y="395782"/>
                  <a:pt x="237490" y="394664"/>
                  <a:pt x="237998" y="393242"/>
                </a:cubicBezTo>
                <a:cubicBezTo>
                  <a:pt x="238709" y="391514"/>
                  <a:pt x="239039" y="389736"/>
                  <a:pt x="238989" y="387908"/>
                </a:cubicBezTo>
                <a:cubicBezTo>
                  <a:pt x="238938" y="386079"/>
                  <a:pt x="238049" y="383640"/>
                  <a:pt x="236322" y="380592"/>
                </a:cubicBezTo>
                <a:cubicBezTo>
                  <a:pt x="235001" y="378154"/>
                  <a:pt x="232639" y="374598"/>
                  <a:pt x="229235" y="369924"/>
                </a:cubicBezTo>
                <a:cubicBezTo>
                  <a:pt x="225831" y="365251"/>
                  <a:pt x="221945" y="360120"/>
                  <a:pt x="217576" y="354532"/>
                </a:cubicBezTo>
                <a:cubicBezTo>
                  <a:pt x="220523" y="349147"/>
                  <a:pt x="223215" y="343559"/>
                  <a:pt x="225654" y="337768"/>
                </a:cubicBezTo>
                <a:cubicBezTo>
                  <a:pt x="228092" y="331977"/>
                  <a:pt x="230327" y="325881"/>
                  <a:pt x="232359" y="319480"/>
                </a:cubicBezTo>
                <a:cubicBezTo>
                  <a:pt x="232867" y="317753"/>
                  <a:pt x="232943" y="316381"/>
                  <a:pt x="232588" y="315365"/>
                </a:cubicBezTo>
                <a:cubicBezTo>
                  <a:pt x="232232" y="314349"/>
                  <a:pt x="231140" y="313384"/>
                  <a:pt x="229311" y="312470"/>
                </a:cubicBezTo>
                <a:close/>
                <a:moveTo>
                  <a:pt x="246685" y="287933"/>
                </a:moveTo>
                <a:cubicBezTo>
                  <a:pt x="244043" y="287933"/>
                  <a:pt x="242570" y="289508"/>
                  <a:pt x="242265" y="292658"/>
                </a:cubicBezTo>
                <a:lnTo>
                  <a:pt x="174752" y="292658"/>
                </a:lnTo>
                <a:lnTo>
                  <a:pt x="174752" y="292353"/>
                </a:lnTo>
                <a:cubicBezTo>
                  <a:pt x="174752" y="291235"/>
                  <a:pt x="174371" y="290270"/>
                  <a:pt x="173609" y="289457"/>
                </a:cubicBezTo>
                <a:cubicBezTo>
                  <a:pt x="172847" y="288644"/>
                  <a:pt x="171907" y="288187"/>
                  <a:pt x="170790" y="288086"/>
                </a:cubicBezTo>
                <a:lnTo>
                  <a:pt x="161950" y="288086"/>
                </a:lnTo>
                <a:cubicBezTo>
                  <a:pt x="160833" y="288086"/>
                  <a:pt x="159918" y="288517"/>
                  <a:pt x="159207" y="289381"/>
                </a:cubicBezTo>
                <a:cubicBezTo>
                  <a:pt x="158496" y="290245"/>
                  <a:pt x="158140" y="291235"/>
                  <a:pt x="158140" y="292353"/>
                </a:cubicBezTo>
                <a:lnTo>
                  <a:pt x="158140" y="337616"/>
                </a:lnTo>
                <a:cubicBezTo>
                  <a:pt x="158140" y="345540"/>
                  <a:pt x="157759" y="352881"/>
                  <a:pt x="156997" y="359637"/>
                </a:cubicBezTo>
                <a:cubicBezTo>
                  <a:pt x="156235" y="366394"/>
                  <a:pt x="155042" y="372871"/>
                  <a:pt x="153416" y="379068"/>
                </a:cubicBezTo>
                <a:cubicBezTo>
                  <a:pt x="151790" y="385266"/>
                  <a:pt x="149682" y="391337"/>
                  <a:pt x="147091" y="397280"/>
                </a:cubicBezTo>
                <a:cubicBezTo>
                  <a:pt x="144501" y="403224"/>
                  <a:pt x="141427" y="409294"/>
                  <a:pt x="137871" y="415492"/>
                </a:cubicBezTo>
                <a:cubicBezTo>
                  <a:pt x="137566" y="416000"/>
                  <a:pt x="137566" y="416533"/>
                  <a:pt x="137871" y="417092"/>
                </a:cubicBezTo>
                <a:cubicBezTo>
                  <a:pt x="138176" y="417651"/>
                  <a:pt x="138557" y="418108"/>
                  <a:pt x="139014" y="418464"/>
                </a:cubicBezTo>
                <a:cubicBezTo>
                  <a:pt x="139471" y="418819"/>
                  <a:pt x="139979" y="419048"/>
                  <a:pt x="140538" y="419150"/>
                </a:cubicBezTo>
                <a:cubicBezTo>
                  <a:pt x="141097" y="419251"/>
                  <a:pt x="141529" y="419150"/>
                  <a:pt x="141834" y="418845"/>
                </a:cubicBezTo>
                <a:cubicBezTo>
                  <a:pt x="147320" y="413257"/>
                  <a:pt x="152121" y="407643"/>
                  <a:pt x="156235" y="402005"/>
                </a:cubicBezTo>
                <a:cubicBezTo>
                  <a:pt x="160350" y="396366"/>
                  <a:pt x="163779" y="390194"/>
                  <a:pt x="166522" y="383488"/>
                </a:cubicBezTo>
                <a:cubicBezTo>
                  <a:pt x="169266" y="376782"/>
                  <a:pt x="171323" y="369239"/>
                  <a:pt x="172695" y="360857"/>
                </a:cubicBezTo>
                <a:cubicBezTo>
                  <a:pt x="174066" y="352475"/>
                  <a:pt x="174752" y="342696"/>
                  <a:pt x="174752" y="331520"/>
                </a:cubicBezTo>
                <a:lnTo>
                  <a:pt x="174752" y="299820"/>
                </a:lnTo>
                <a:lnTo>
                  <a:pt x="242265" y="299820"/>
                </a:lnTo>
                <a:lnTo>
                  <a:pt x="242265" y="337463"/>
                </a:lnTo>
                <a:cubicBezTo>
                  <a:pt x="242265" y="346404"/>
                  <a:pt x="242646" y="354634"/>
                  <a:pt x="243408" y="362152"/>
                </a:cubicBezTo>
                <a:cubicBezTo>
                  <a:pt x="244170" y="369670"/>
                  <a:pt x="245466" y="376630"/>
                  <a:pt x="247294" y="383031"/>
                </a:cubicBezTo>
                <a:cubicBezTo>
                  <a:pt x="249123" y="389432"/>
                  <a:pt x="251536" y="395324"/>
                  <a:pt x="254533" y="400709"/>
                </a:cubicBezTo>
                <a:cubicBezTo>
                  <a:pt x="257531" y="406094"/>
                  <a:pt x="261264" y="411174"/>
                  <a:pt x="265735" y="415949"/>
                </a:cubicBezTo>
                <a:cubicBezTo>
                  <a:pt x="267767" y="418388"/>
                  <a:pt x="269799" y="418591"/>
                  <a:pt x="271831" y="416559"/>
                </a:cubicBezTo>
                <a:cubicBezTo>
                  <a:pt x="273355" y="415238"/>
                  <a:pt x="274853" y="413765"/>
                  <a:pt x="276327" y="412139"/>
                </a:cubicBezTo>
                <a:cubicBezTo>
                  <a:pt x="277800" y="410514"/>
                  <a:pt x="278943" y="409091"/>
                  <a:pt x="279756" y="407872"/>
                </a:cubicBezTo>
                <a:cubicBezTo>
                  <a:pt x="280772" y="406551"/>
                  <a:pt x="281229" y="405434"/>
                  <a:pt x="281127" y="404519"/>
                </a:cubicBezTo>
                <a:cubicBezTo>
                  <a:pt x="281026" y="403605"/>
                  <a:pt x="280467" y="402589"/>
                  <a:pt x="279451" y="401471"/>
                </a:cubicBezTo>
                <a:cubicBezTo>
                  <a:pt x="275895" y="397610"/>
                  <a:pt x="272821" y="393750"/>
                  <a:pt x="270231" y="389889"/>
                </a:cubicBezTo>
                <a:cubicBezTo>
                  <a:pt x="267640" y="386028"/>
                  <a:pt x="265506" y="381710"/>
                  <a:pt x="263830" y="376935"/>
                </a:cubicBezTo>
                <a:cubicBezTo>
                  <a:pt x="262153" y="372160"/>
                  <a:pt x="260909" y="366673"/>
                  <a:pt x="260096" y="360476"/>
                </a:cubicBezTo>
                <a:cubicBezTo>
                  <a:pt x="259283" y="354278"/>
                  <a:pt x="258877" y="346861"/>
                  <a:pt x="258877" y="338225"/>
                </a:cubicBezTo>
                <a:lnTo>
                  <a:pt x="258877" y="293267"/>
                </a:lnTo>
                <a:cubicBezTo>
                  <a:pt x="259080" y="289711"/>
                  <a:pt x="257353" y="287933"/>
                  <a:pt x="253695" y="287933"/>
                </a:cubicBezTo>
                <a:close/>
                <a:moveTo>
                  <a:pt x="225349" y="202589"/>
                </a:moveTo>
                <a:cubicBezTo>
                  <a:pt x="224536" y="202284"/>
                  <a:pt x="223749" y="202564"/>
                  <a:pt x="222987" y="203427"/>
                </a:cubicBezTo>
                <a:cubicBezTo>
                  <a:pt x="222225" y="204291"/>
                  <a:pt x="221996" y="204977"/>
                  <a:pt x="222301" y="205485"/>
                </a:cubicBezTo>
                <a:cubicBezTo>
                  <a:pt x="225755" y="210666"/>
                  <a:pt x="228549" y="216051"/>
                  <a:pt x="230683" y="221639"/>
                </a:cubicBezTo>
                <a:cubicBezTo>
                  <a:pt x="231496" y="223773"/>
                  <a:pt x="232588" y="225017"/>
                  <a:pt x="233959" y="225373"/>
                </a:cubicBezTo>
                <a:cubicBezTo>
                  <a:pt x="235331" y="225729"/>
                  <a:pt x="236576" y="225449"/>
                  <a:pt x="237693" y="224535"/>
                </a:cubicBezTo>
                <a:cubicBezTo>
                  <a:pt x="238608" y="223824"/>
                  <a:pt x="239370" y="223062"/>
                  <a:pt x="239979" y="222249"/>
                </a:cubicBezTo>
                <a:cubicBezTo>
                  <a:pt x="240589" y="221436"/>
                  <a:pt x="241046" y="220623"/>
                  <a:pt x="241351" y="219810"/>
                </a:cubicBezTo>
                <a:cubicBezTo>
                  <a:pt x="242164" y="217880"/>
                  <a:pt x="242468" y="216305"/>
                  <a:pt x="242265" y="215086"/>
                </a:cubicBezTo>
                <a:cubicBezTo>
                  <a:pt x="242062" y="213867"/>
                  <a:pt x="241402" y="212698"/>
                  <a:pt x="240284" y="211581"/>
                </a:cubicBezTo>
                <a:cubicBezTo>
                  <a:pt x="238862" y="210260"/>
                  <a:pt x="236906" y="208787"/>
                  <a:pt x="234417" y="207161"/>
                </a:cubicBezTo>
                <a:cubicBezTo>
                  <a:pt x="231927" y="205536"/>
                  <a:pt x="228905" y="204012"/>
                  <a:pt x="225349" y="202589"/>
                </a:cubicBezTo>
                <a:close/>
                <a:moveTo>
                  <a:pt x="173380" y="161289"/>
                </a:moveTo>
                <a:cubicBezTo>
                  <a:pt x="172669" y="161289"/>
                  <a:pt x="172085" y="161543"/>
                  <a:pt x="171628" y="162051"/>
                </a:cubicBezTo>
                <a:cubicBezTo>
                  <a:pt x="171171" y="162559"/>
                  <a:pt x="170942" y="163067"/>
                  <a:pt x="170942" y="163575"/>
                </a:cubicBezTo>
                <a:lnTo>
                  <a:pt x="170942" y="165251"/>
                </a:lnTo>
                <a:cubicBezTo>
                  <a:pt x="170942" y="166877"/>
                  <a:pt x="171755" y="167690"/>
                  <a:pt x="173380" y="167690"/>
                </a:cubicBezTo>
                <a:lnTo>
                  <a:pt x="200660" y="167690"/>
                </a:lnTo>
                <a:lnTo>
                  <a:pt x="200660" y="191312"/>
                </a:lnTo>
                <a:lnTo>
                  <a:pt x="177038" y="191312"/>
                </a:lnTo>
                <a:cubicBezTo>
                  <a:pt x="176428" y="191312"/>
                  <a:pt x="175895" y="191566"/>
                  <a:pt x="175438" y="192074"/>
                </a:cubicBezTo>
                <a:cubicBezTo>
                  <a:pt x="174981" y="192582"/>
                  <a:pt x="174752" y="193090"/>
                  <a:pt x="174752" y="193598"/>
                </a:cubicBezTo>
                <a:lnTo>
                  <a:pt x="174752" y="195426"/>
                </a:lnTo>
                <a:cubicBezTo>
                  <a:pt x="174752" y="196036"/>
                  <a:pt x="174981" y="196569"/>
                  <a:pt x="175438" y="197027"/>
                </a:cubicBezTo>
                <a:cubicBezTo>
                  <a:pt x="175895" y="197484"/>
                  <a:pt x="176428" y="197712"/>
                  <a:pt x="177038" y="197712"/>
                </a:cubicBezTo>
                <a:lnTo>
                  <a:pt x="200660" y="197712"/>
                </a:lnTo>
                <a:lnTo>
                  <a:pt x="200660" y="227583"/>
                </a:lnTo>
                <a:lnTo>
                  <a:pt x="171094" y="227583"/>
                </a:lnTo>
                <a:cubicBezTo>
                  <a:pt x="170383" y="227583"/>
                  <a:pt x="169799" y="227837"/>
                  <a:pt x="169342" y="228345"/>
                </a:cubicBezTo>
                <a:cubicBezTo>
                  <a:pt x="168885" y="228853"/>
                  <a:pt x="168656" y="229412"/>
                  <a:pt x="168656" y="230021"/>
                </a:cubicBezTo>
                <a:lnTo>
                  <a:pt x="168656" y="231698"/>
                </a:lnTo>
                <a:cubicBezTo>
                  <a:pt x="168656" y="232307"/>
                  <a:pt x="168885" y="232841"/>
                  <a:pt x="169342" y="233298"/>
                </a:cubicBezTo>
                <a:cubicBezTo>
                  <a:pt x="169799" y="233755"/>
                  <a:pt x="170383" y="233984"/>
                  <a:pt x="171094" y="233984"/>
                </a:cubicBezTo>
                <a:lnTo>
                  <a:pt x="248209" y="233984"/>
                </a:lnTo>
                <a:cubicBezTo>
                  <a:pt x="248818" y="233984"/>
                  <a:pt x="249377" y="233755"/>
                  <a:pt x="249885" y="233298"/>
                </a:cubicBezTo>
                <a:cubicBezTo>
                  <a:pt x="250393" y="232841"/>
                  <a:pt x="250647" y="232307"/>
                  <a:pt x="250647" y="231698"/>
                </a:cubicBezTo>
                <a:lnTo>
                  <a:pt x="250647" y="230021"/>
                </a:lnTo>
                <a:cubicBezTo>
                  <a:pt x="250647" y="229412"/>
                  <a:pt x="250393" y="228853"/>
                  <a:pt x="249885" y="228345"/>
                </a:cubicBezTo>
                <a:cubicBezTo>
                  <a:pt x="249377" y="227837"/>
                  <a:pt x="248818" y="227583"/>
                  <a:pt x="248209" y="227583"/>
                </a:cubicBezTo>
                <a:lnTo>
                  <a:pt x="216205" y="227583"/>
                </a:lnTo>
                <a:lnTo>
                  <a:pt x="216205" y="197712"/>
                </a:lnTo>
                <a:lnTo>
                  <a:pt x="241960" y="197712"/>
                </a:lnTo>
                <a:cubicBezTo>
                  <a:pt x="242570" y="197712"/>
                  <a:pt x="243129" y="197484"/>
                  <a:pt x="243637" y="197027"/>
                </a:cubicBezTo>
                <a:cubicBezTo>
                  <a:pt x="244145" y="196569"/>
                  <a:pt x="244399" y="196036"/>
                  <a:pt x="244399" y="195426"/>
                </a:cubicBezTo>
                <a:lnTo>
                  <a:pt x="244399" y="193598"/>
                </a:lnTo>
                <a:cubicBezTo>
                  <a:pt x="244399" y="193090"/>
                  <a:pt x="244145" y="192582"/>
                  <a:pt x="243637" y="192074"/>
                </a:cubicBezTo>
                <a:cubicBezTo>
                  <a:pt x="243129" y="191566"/>
                  <a:pt x="242570" y="191312"/>
                  <a:pt x="241960" y="191312"/>
                </a:cubicBezTo>
                <a:lnTo>
                  <a:pt x="216205" y="191312"/>
                </a:lnTo>
                <a:lnTo>
                  <a:pt x="216205" y="167690"/>
                </a:lnTo>
                <a:lnTo>
                  <a:pt x="246075" y="167690"/>
                </a:lnTo>
                <a:cubicBezTo>
                  <a:pt x="246685" y="167690"/>
                  <a:pt x="247244" y="167461"/>
                  <a:pt x="247752" y="167004"/>
                </a:cubicBezTo>
                <a:cubicBezTo>
                  <a:pt x="248260" y="166547"/>
                  <a:pt x="248514" y="165962"/>
                  <a:pt x="248514" y="165251"/>
                </a:cubicBezTo>
                <a:lnTo>
                  <a:pt x="248514" y="163575"/>
                </a:lnTo>
                <a:cubicBezTo>
                  <a:pt x="248514" y="163067"/>
                  <a:pt x="248260" y="162559"/>
                  <a:pt x="247752" y="162051"/>
                </a:cubicBezTo>
                <a:cubicBezTo>
                  <a:pt x="247244" y="161543"/>
                  <a:pt x="246685" y="161289"/>
                  <a:pt x="246075" y="161289"/>
                </a:cubicBezTo>
                <a:close/>
                <a:moveTo>
                  <a:pt x="164236" y="145287"/>
                </a:moveTo>
                <a:lnTo>
                  <a:pt x="255219" y="145287"/>
                </a:lnTo>
                <a:lnTo>
                  <a:pt x="255219" y="250443"/>
                </a:lnTo>
                <a:lnTo>
                  <a:pt x="164236" y="250443"/>
                </a:lnTo>
                <a:close/>
                <a:moveTo>
                  <a:pt x="259334" y="134466"/>
                </a:moveTo>
                <a:cubicBezTo>
                  <a:pt x="258216" y="134466"/>
                  <a:pt x="257251" y="134873"/>
                  <a:pt x="256438" y="135686"/>
                </a:cubicBezTo>
                <a:cubicBezTo>
                  <a:pt x="255626" y="136498"/>
                  <a:pt x="255219" y="137464"/>
                  <a:pt x="255219" y="138581"/>
                </a:cubicBezTo>
                <a:lnTo>
                  <a:pt x="164236" y="138581"/>
                </a:lnTo>
                <a:cubicBezTo>
                  <a:pt x="164033" y="137464"/>
                  <a:pt x="163551" y="136549"/>
                  <a:pt x="162789" y="135838"/>
                </a:cubicBezTo>
                <a:cubicBezTo>
                  <a:pt x="162027" y="135127"/>
                  <a:pt x="161138" y="134771"/>
                  <a:pt x="160122" y="134771"/>
                </a:cubicBezTo>
                <a:lnTo>
                  <a:pt x="152197" y="134771"/>
                </a:lnTo>
                <a:cubicBezTo>
                  <a:pt x="151181" y="134771"/>
                  <a:pt x="150241" y="135203"/>
                  <a:pt x="149377" y="136067"/>
                </a:cubicBezTo>
                <a:cubicBezTo>
                  <a:pt x="148514" y="136930"/>
                  <a:pt x="148082" y="137921"/>
                  <a:pt x="148082" y="139038"/>
                </a:cubicBezTo>
                <a:lnTo>
                  <a:pt x="148082" y="261111"/>
                </a:lnTo>
                <a:cubicBezTo>
                  <a:pt x="148082" y="262228"/>
                  <a:pt x="148514" y="263194"/>
                  <a:pt x="149377" y="264006"/>
                </a:cubicBezTo>
                <a:cubicBezTo>
                  <a:pt x="150241" y="264819"/>
                  <a:pt x="151181" y="265226"/>
                  <a:pt x="152197" y="265226"/>
                </a:cubicBezTo>
                <a:lnTo>
                  <a:pt x="160122" y="265226"/>
                </a:lnTo>
                <a:cubicBezTo>
                  <a:pt x="161239" y="265226"/>
                  <a:pt x="162204" y="264819"/>
                  <a:pt x="163017" y="264006"/>
                </a:cubicBezTo>
                <a:cubicBezTo>
                  <a:pt x="163830" y="263194"/>
                  <a:pt x="164236" y="262228"/>
                  <a:pt x="164236" y="261111"/>
                </a:cubicBezTo>
                <a:lnTo>
                  <a:pt x="164236" y="256996"/>
                </a:lnTo>
                <a:lnTo>
                  <a:pt x="255219" y="256996"/>
                </a:lnTo>
                <a:lnTo>
                  <a:pt x="255219" y="261263"/>
                </a:lnTo>
                <a:cubicBezTo>
                  <a:pt x="255219" y="262381"/>
                  <a:pt x="255626" y="263371"/>
                  <a:pt x="256438" y="264235"/>
                </a:cubicBezTo>
                <a:cubicBezTo>
                  <a:pt x="257251" y="265099"/>
                  <a:pt x="258216" y="265530"/>
                  <a:pt x="259334" y="265530"/>
                </a:cubicBezTo>
                <a:lnTo>
                  <a:pt x="267106" y="265530"/>
                </a:lnTo>
                <a:cubicBezTo>
                  <a:pt x="268224" y="265530"/>
                  <a:pt x="269189" y="265099"/>
                  <a:pt x="270002" y="264235"/>
                </a:cubicBezTo>
                <a:cubicBezTo>
                  <a:pt x="270815" y="263371"/>
                  <a:pt x="271221" y="262381"/>
                  <a:pt x="271221" y="261263"/>
                </a:cubicBezTo>
                <a:lnTo>
                  <a:pt x="271221" y="138734"/>
                </a:lnTo>
                <a:cubicBezTo>
                  <a:pt x="271221" y="137616"/>
                  <a:pt x="270815" y="136625"/>
                  <a:pt x="270002" y="135762"/>
                </a:cubicBezTo>
                <a:cubicBezTo>
                  <a:pt x="269189" y="134898"/>
                  <a:pt x="268224" y="134466"/>
                  <a:pt x="267106" y="134466"/>
                </a:cubicBezTo>
                <a:close/>
                <a:moveTo>
                  <a:pt x="0" y="0"/>
                </a:moveTo>
                <a:lnTo>
                  <a:pt x="426757" y="0"/>
                </a:lnTo>
                <a:lnTo>
                  <a:pt x="426757" y="554784"/>
                </a:lnTo>
                <a:lnTo>
                  <a:pt x="0" y="554784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 rotWithShape="1">
          <a:blip r:embed="rId25"/>
          <a:srcRect/>
          <a:stretch>
            <a:fillRect/>
          </a:stretch>
        </p:blipFill>
        <p:spPr>
          <a:xfrm>
            <a:off x="9589818" y="898147"/>
            <a:ext cx="2602182" cy="33441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 rotWithShape="1">
          <a:blip r:embed="rId26"/>
          <a:srcRect/>
          <a:stretch>
            <a:fillRect/>
          </a:stretch>
        </p:blipFill>
        <p:spPr>
          <a:xfrm>
            <a:off x="7447445" y="725439"/>
            <a:ext cx="4744555" cy="197443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7863131" y="3204477"/>
            <a:ext cx="3228989" cy="197549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 rotWithShape="1">
          <a:blip r:embed="rId28"/>
          <a:srcRect/>
          <a:stretch>
            <a:fillRect/>
          </a:stretch>
        </p:blipFill>
        <p:spPr>
          <a:xfrm flipH="1" flipV="1">
            <a:off x="-1" y="4853289"/>
            <a:ext cx="2175269" cy="126535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19"/>
            </p:custDataLst>
          </p:nvPr>
        </p:nvSpPr>
        <p:spPr>
          <a:xfrm>
            <a:off x="1184173" y="1330077"/>
            <a:ext cx="5234044" cy="2125923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 b="0">
                <a:solidFill>
                  <a:schemeClr val="tx2"/>
                </a:solidFill>
                <a:latin typeface="站酷文艺体" panose="02000603000000000000" charset="-122"/>
                <a:ea typeface="汉仪新蒂黑板报体底字" panose="03000600000000000000" charset="-122"/>
                <a:sym typeface="站酷文艺体" panose="02000603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0"/>
            </p:custDataLst>
          </p:nvPr>
        </p:nvSpPr>
        <p:spPr>
          <a:xfrm>
            <a:off x="1184173" y="3600000"/>
            <a:ext cx="5234044" cy="972000"/>
          </a:xfrm>
        </p:spPr>
        <p:txBody>
          <a:bodyPr wrap="square">
            <a:normAutofit/>
          </a:bodyPr>
          <a:lstStyle>
            <a:lvl1pPr marL="0" indent="0" algn="l">
              <a:lnSpc>
                <a:spcPct val="100000"/>
              </a:lnSpc>
              <a:buNone/>
              <a:defRPr sz="3600" cap="all" baseline="0">
                <a:solidFill>
                  <a:schemeClr val="tx1"/>
                </a:solidFill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21"/>
            </p:custDataLst>
          </p:nvPr>
        </p:nvSpPr>
        <p:spPr>
          <a:xfrm>
            <a:off x="1184771" y="504000"/>
            <a:ext cx="2880000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pPr lvl="0"/>
            <a:r>
              <a:rPr lang="zh-CN" altLang="en-US" dirty="0"/>
              <a:t>公司名</a:t>
            </a:r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22"/>
            </p:custDataLst>
          </p:nvPr>
        </p:nvSpPr>
        <p:spPr>
          <a:xfrm>
            <a:off x="1158600" y="4724829"/>
            <a:ext cx="2880000" cy="504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rgbClr val="FFFFFF"/>
                </a:solidFill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pPr lvl="0"/>
            <a:r>
              <a:rPr lang="zh-CN" altLang="en-US" dirty="0"/>
              <a:t>署名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>
            <a:lvl1pPr>
              <a:defRPr b="0">
                <a:latin typeface="站酷文艺体" panose="02000603000000000000" charset="-122"/>
                <a:ea typeface="汉仪新蒂黑板报体底字" panose="03000600000000000000" charset="-122"/>
                <a:sym typeface="站酷文艺体" panose="02000603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  <a:lvl2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2pPr>
            <a:lvl3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3pPr>
            <a:lvl4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4pPr>
            <a:lvl5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  <a:t>2025/7/6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0000">
                <a:schemeClr val="bg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latin typeface="站酷文艺体" panose="02000603000000000000" charset="-122"/>
              <a:ea typeface="站酷文艺体" panose="02000603000000000000" charset="-122"/>
              <a:sym typeface="站酷文艺体" panose="02000603000000000000" charset="-122"/>
            </a:endParaRPr>
          </a:p>
        </p:txBody>
      </p:sp>
      <p:sp>
        <p:nvSpPr>
          <p:cNvPr id="4" name="椭圆 3"/>
          <p:cNvSpPr/>
          <p:nvPr userDrawn="1">
            <p:custDataLst>
              <p:tags r:id="rId2"/>
            </p:custDataLst>
          </p:nvPr>
        </p:nvSpPr>
        <p:spPr>
          <a:xfrm>
            <a:off x="9935418" y="556607"/>
            <a:ext cx="1208876" cy="1208876"/>
          </a:xfrm>
          <a:prstGeom prst="ellipse">
            <a:avLst/>
          </a:prstGeom>
          <a:gradFill flip="none" rotWithShape="1">
            <a:gsLst>
              <a:gs pos="26000">
                <a:srgbClr val="E97E4B">
                  <a:alpha val="80000"/>
                </a:srgbClr>
              </a:gs>
              <a:gs pos="86000">
                <a:srgbClr val="E97E4B">
                  <a:alpha val="0"/>
                </a:srgbClr>
              </a:gs>
            </a:gsLst>
            <a:lin ang="27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站酷文艺体" panose="02000603000000000000" charset="-122"/>
              <a:ea typeface="站酷文艺体" panose="02000603000000000000" charset="-122"/>
              <a:sym typeface="站酷文艺体" panose="02000603000000000000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839788" y="770973"/>
            <a:ext cx="1675534" cy="1081088"/>
          </a:xfrm>
        </p:spPr>
        <p:txBody>
          <a:bodyPr wrap="square" anchor="b">
            <a:normAutofit/>
          </a:bodyPr>
          <a:lstStyle>
            <a:lvl1pPr>
              <a:defRPr sz="6000" b="0">
                <a:solidFill>
                  <a:schemeClr val="tx2"/>
                </a:solidFill>
                <a:latin typeface="站酷文艺体" panose="02000603000000000000" charset="-122"/>
                <a:ea typeface="汉仪新蒂黑板报体底字" panose="03000600000000000000" charset="-122"/>
                <a:sym typeface="站酷文艺体" panose="02000603000000000000" charset="-122"/>
              </a:defRPr>
            </a:lvl1pPr>
          </a:lstStyle>
          <a:p>
            <a:r>
              <a:rPr lang="zh-CN" altLang="en-US" dirty="0"/>
              <a:t>标题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  <a:t>2025/7/6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270514" y="762092"/>
            <a:ext cx="1921486" cy="7979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9000">
                <a:schemeClr val="bg1"/>
              </a:gs>
              <a:gs pos="70000">
                <a:schemeClr val="bg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latin typeface="站酷文艺体" panose="02000603000000000000" charset="-122"/>
              <a:ea typeface="站酷文艺体" panose="02000603000000000000" charset="-122"/>
              <a:sym typeface="站酷文艺体" panose="02000603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 flipH="1">
            <a:off x="-1" y="3161393"/>
            <a:ext cx="2993321" cy="2501268"/>
          </a:xfrm>
          <a:prstGeom prst="rect">
            <a:avLst/>
          </a:prstGeom>
        </p:spPr>
      </p:pic>
      <p:sp>
        <p:nvSpPr>
          <p:cNvPr id="9" name="椭圆 8"/>
          <p:cNvSpPr/>
          <p:nvPr userDrawn="1">
            <p:custDataLst>
              <p:tags r:id="rId3"/>
            </p:custDataLst>
          </p:nvPr>
        </p:nvSpPr>
        <p:spPr>
          <a:xfrm flipH="1">
            <a:off x="2017303" y="1132423"/>
            <a:ext cx="2713863" cy="2713863"/>
          </a:xfrm>
          <a:prstGeom prst="ellipse">
            <a:avLst/>
          </a:prstGeom>
          <a:gradFill flip="none" rotWithShape="1">
            <a:gsLst>
              <a:gs pos="26000">
                <a:srgbClr val="E97E4B">
                  <a:alpha val="80000"/>
                </a:srgbClr>
              </a:gs>
              <a:gs pos="86000">
                <a:srgbClr val="E97E4B">
                  <a:alpha val="0"/>
                </a:srgbClr>
              </a:gs>
            </a:gsLst>
            <a:lin ang="2700000" scaled="1"/>
            <a:tileRect/>
          </a:gra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站酷文艺体" panose="02000603000000000000" charset="-122"/>
              <a:ea typeface="站酷文艺体" panose="02000603000000000000" charset="-122"/>
              <a:sym typeface="站酷文艺体" panose="02000603000000000000" charset="-122"/>
            </a:endParaRPr>
          </a:p>
        </p:txBody>
      </p:sp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9191625" y="2910568"/>
            <a:ext cx="2120851" cy="250825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3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站酷文艺体" panose="02000603000000000000" charset="-122"/>
              <a:ea typeface="站酷文艺体" panose="02000603000000000000" charset="-122"/>
              <a:sym typeface="站酷文艺体" panose="02000603000000000000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965371" y="3285455"/>
            <a:ext cx="5349505" cy="2116127"/>
          </a:xfrm>
        </p:spPr>
        <p:txBody>
          <a:bodyPr wrap="square" anchor="t" anchorCtr="0">
            <a:normAutofit/>
          </a:bodyPr>
          <a:lstStyle>
            <a:lvl1pPr algn="r">
              <a:defRPr sz="5400" b="0">
                <a:solidFill>
                  <a:schemeClr val="tx2"/>
                </a:solidFill>
                <a:latin typeface="站酷文艺体" panose="02000603000000000000" charset="-122"/>
                <a:ea typeface="汉仪新蒂黑板报体底字" panose="03000600000000000000" charset="-122"/>
                <a:sym typeface="站酷文艺体" panose="02000603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7962900" y="954769"/>
            <a:ext cx="3349576" cy="2269487"/>
          </a:xfrm>
        </p:spPr>
        <p:txBody>
          <a:bodyPr wrap="none" anchor="b" anchorCtr="0">
            <a:normAutofit/>
          </a:bodyPr>
          <a:lstStyle>
            <a:lvl1pPr marL="0" indent="0" algn="r">
              <a:buNone/>
              <a:defRPr sz="8000" b="1">
                <a:solidFill>
                  <a:schemeClr val="accent4"/>
                </a:solidFill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pPr lvl="0"/>
            <a:r>
              <a:rPr lang="zh-CN" altLang="en-US" dirty="0"/>
              <a:t>节编号</a:t>
            </a:r>
          </a:p>
        </p:txBody>
      </p:sp>
      <p:sp>
        <p:nvSpPr>
          <p:cNvPr id="20" name="任意多边形: 形状 19"/>
          <p:cNvSpPr/>
          <p:nvPr userDrawn="1">
            <p:custDataLst>
              <p:tags r:id="rId7"/>
            </p:custDataLst>
          </p:nvPr>
        </p:nvSpPr>
        <p:spPr>
          <a:xfrm>
            <a:off x="7248609" y="2632232"/>
            <a:ext cx="584883" cy="516699"/>
          </a:xfrm>
          <a:custGeom>
            <a:avLst/>
            <a:gdLst>
              <a:gd name="connsiteX0" fmla="*/ 821255 w 882048"/>
              <a:gd name="connsiteY0" fmla="*/ 0 h 779222"/>
              <a:gd name="connsiteX1" fmla="*/ 850830 w 882048"/>
              <a:gd name="connsiteY1" fmla="*/ 29575 h 779222"/>
              <a:gd name="connsiteX2" fmla="*/ 877119 w 882048"/>
              <a:gd name="connsiteY2" fmla="*/ 75581 h 779222"/>
              <a:gd name="connsiteX3" fmla="*/ 877119 w 882048"/>
              <a:gd name="connsiteY3" fmla="*/ 115015 h 779222"/>
              <a:gd name="connsiteX4" fmla="*/ 844258 w 882048"/>
              <a:gd name="connsiteY4" fmla="*/ 144590 h 779222"/>
              <a:gd name="connsiteX5" fmla="*/ 716098 w 882048"/>
              <a:gd name="connsiteY5" fmla="*/ 256318 h 779222"/>
              <a:gd name="connsiteX6" fmla="*/ 673379 w 882048"/>
              <a:gd name="connsiteY6" fmla="*/ 381191 h 779222"/>
              <a:gd name="connsiteX7" fmla="*/ 771963 w 882048"/>
              <a:gd name="connsiteY7" fmla="*/ 381191 h 779222"/>
              <a:gd name="connsiteX8" fmla="*/ 834399 w 882048"/>
              <a:gd name="connsiteY8" fmla="*/ 407480 h 779222"/>
              <a:gd name="connsiteX9" fmla="*/ 857402 w 882048"/>
              <a:gd name="connsiteY9" fmla="*/ 466630 h 779222"/>
              <a:gd name="connsiteX10" fmla="*/ 857402 w 882048"/>
              <a:gd name="connsiteY10" fmla="*/ 693373 h 779222"/>
              <a:gd name="connsiteX11" fmla="*/ 771963 w 882048"/>
              <a:gd name="connsiteY11" fmla="*/ 778812 h 779222"/>
              <a:gd name="connsiteX12" fmla="*/ 561651 w 882048"/>
              <a:gd name="connsiteY12" fmla="*/ 778812 h 779222"/>
              <a:gd name="connsiteX13" fmla="*/ 502500 w 882048"/>
              <a:gd name="connsiteY13" fmla="*/ 759095 h 779222"/>
              <a:gd name="connsiteX14" fmla="*/ 479498 w 882048"/>
              <a:gd name="connsiteY14" fmla="*/ 693373 h 779222"/>
              <a:gd name="connsiteX15" fmla="*/ 479498 w 882048"/>
              <a:gd name="connsiteY15" fmla="*/ 430483 h 779222"/>
              <a:gd name="connsiteX16" fmla="*/ 551792 w 882048"/>
              <a:gd name="connsiteY16" fmla="*/ 213598 h 779222"/>
              <a:gd name="connsiteX17" fmla="*/ 771963 w 882048"/>
              <a:gd name="connsiteY17" fmla="*/ 13145 h 779222"/>
              <a:gd name="connsiteX18" fmla="*/ 821255 w 882048"/>
              <a:gd name="connsiteY18" fmla="*/ 0 h 779222"/>
              <a:gd name="connsiteX19" fmla="*/ 341757 w 882048"/>
              <a:gd name="connsiteY19" fmla="*/ 0 h 779222"/>
              <a:gd name="connsiteX20" fmla="*/ 371332 w 882048"/>
              <a:gd name="connsiteY20" fmla="*/ 29575 h 779222"/>
              <a:gd name="connsiteX21" fmla="*/ 397621 w 882048"/>
              <a:gd name="connsiteY21" fmla="*/ 75581 h 779222"/>
              <a:gd name="connsiteX22" fmla="*/ 400907 w 882048"/>
              <a:gd name="connsiteY22" fmla="*/ 111729 h 779222"/>
              <a:gd name="connsiteX23" fmla="*/ 364760 w 882048"/>
              <a:gd name="connsiteY23" fmla="*/ 144590 h 779222"/>
              <a:gd name="connsiteX24" fmla="*/ 243173 w 882048"/>
              <a:gd name="connsiteY24" fmla="*/ 253032 h 779222"/>
              <a:gd name="connsiteX25" fmla="*/ 193881 w 882048"/>
              <a:gd name="connsiteY25" fmla="*/ 381191 h 779222"/>
              <a:gd name="connsiteX26" fmla="*/ 292465 w 882048"/>
              <a:gd name="connsiteY26" fmla="*/ 381191 h 779222"/>
              <a:gd name="connsiteX27" fmla="*/ 354901 w 882048"/>
              <a:gd name="connsiteY27" fmla="*/ 407480 h 779222"/>
              <a:gd name="connsiteX28" fmla="*/ 377904 w 882048"/>
              <a:gd name="connsiteY28" fmla="*/ 466630 h 779222"/>
              <a:gd name="connsiteX29" fmla="*/ 377904 w 882048"/>
              <a:gd name="connsiteY29" fmla="*/ 693373 h 779222"/>
              <a:gd name="connsiteX30" fmla="*/ 292465 w 882048"/>
              <a:gd name="connsiteY30" fmla="*/ 778812 h 779222"/>
              <a:gd name="connsiteX31" fmla="*/ 85439 w 882048"/>
              <a:gd name="connsiteY31" fmla="*/ 778812 h 779222"/>
              <a:gd name="connsiteX32" fmla="*/ 0 w 882048"/>
              <a:gd name="connsiteY32" fmla="*/ 693373 h 779222"/>
              <a:gd name="connsiteX33" fmla="*/ 0 w 882048"/>
              <a:gd name="connsiteY33" fmla="*/ 430483 h 779222"/>
              <a:gd name="connsiteX34" fmla="*/ 75581 w 882048"/>
              <a:gd name="connsiteY34" fmla="*/ 213598 h 779222"/>
              <a:gd name="connsiteX35" fmla="*/ 295751 w 882048"/>
              <a:gd name="connsiteY35" fmla="*/ 13145 h 779222"/>
              <a:gd name="connsiteX36" fmla="*/ 341757 w 882048"/>
              <a:gd name="connsiteY36" fmla="*/ 0 h 77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82048" h="779222">
                <a:moveTo>
                  <a:pt x="821255" y="0"/>
                </a:moveTo>
                <a:cubicBezTo>
                  <a:pt x="834399" y="6573"/>
                  <a:pt x="844258" y="16431"/>
                  <a:pt x="850830" y="29575"/>
                </a:cubicBezTo>
                <a:lnTo>
                  <a:pt x="877119" y="75581"/>
                </a:lnTo>
                <a:cubicBezTo>
                  <a:pt x="883691" y="88726"/>
                  <a:pt x="883691" y="101870"/>
                  <a:pt x="877119" y="115015"/>
                </a:cubicBezTo>
                <a:cubicBezTo>
                  <a:pt x="868356" y="128159"/>
                  <a:pt x="857402" y="138018"/>
                  <a:pt x="844258" y="144590"/>
                </a:cubicBezTo>
                <a:cubicBezTo>
                  <a:pt x="793870" y="173070"/>
                  <a:pt x="751151" y="210312"/>
                  <a:pt x="716098" y="256318"/>
                </a:cubicBezTo>
                <a:cubicBezTo>
                  <a:pt x="687619" y="293561"/>
                  <a:pt x="673379" y="335185"/>
                  <a:pt x="673379" y="381191"/>
                </a:cubicBezTo>
                <a:lnTo>
                  <a:pt x="771963" y="381191"/>
                </a:lnTo>
                <a:cubicBezTo>
                  <a:pt x="796061" y="381191"/>
                  <a:pt x="816873" y="389954"/>
                  <a:pt x="834399" y="407480"/>
                </a:cubicBezTo>
                <a:cubicBezTo>
                  <a:pt x="849734" y="425006"/>
                  <a:pt x="857402" y="444723"/>
                  <a:pt x="857402" y="466630"/>
                </a:cubicBezTo>
                <a:lnTo>
                  <a:pt x="857402" y="693373"/>
                </a:lnTo>
                <a:cubicBezTo>
                  <a:pt x="853021" y="748142"/>
                  <a:pt x="824541" y="776621"/>
                  <a:pt x="771963" y="778812"/>
                </a:cubicBezTo>
                <a:lnTo>
                  <a:pt x="561651" y="778812"/>
                </a:lnTo>
                <a:cubicBezTo>
                  <a:pt x="537553" y="781003"/>
                  <a:pt x="517836" y="774431"/>
                  <a:pt x="502500" y="759095"/>
                </a:cubicBezTo>
                <a:cubicBezTo>
                  <a:pt x="484974" y="741569"/>
                  <a:pt x="477307" y="719661"/>
                  <a:pt x="479498" y="693373"/>
                </a:cubicBezTo>
                <a:lnTo>
                  <a:pt x="479498" y="430483"/>
                </a:lnTo>
                <a:cubicBezTo>
                  <a:pt x="481688" y="351616"/>
                  <a:pt x="505787" y="279321"/>
                  <a:pt x="551792" y="213598"/>
                </a:cubicBezTo>
                <a:cubicBezTo>
                  <a:pt x="608752" y="130350"/>
                  <a:pt x="682142" y="63532"/>
                  <a:pt x="771963" y="13145"/>
                </a:cubicBezTo>
                <a:cubicBezTo>
                  <a:pt x="787298" y="6573"/>
                  <a:pt x="803729" y="2191"/>
                  <a:pt x="821255" y="0"/>
                </a:cubicBezTo>
                <a:close/>
                <a:moveTo>
                  <a:pt x="341757" y="0"/>
                </a:moveTo>
                <a:cubicBezTo>
                  <a:pt x="357092" y="6573"/>
                  <a:pt x="366950" y="16431"/>
                  <a:pt x="371332" y="29575"/>
                </a:cubicBezTo>
                <a:lnTo>
                  <a:pt x="397621" y="75581"/>
                </a:lnTo>
                <a:cubicBezTo>
                  <a:pt x="404193" y="88726"/>
                  <a:pt x="405288" y="100775"/>
                  <a:pt x="400907" y="111729"/>
                </a:cubicBezTo>
                <a:cubicBezTo>
                  <a:pt x="392144" y="127064"/>
                  <a:pt x="380095" y="138018"/>
                  <a:pt x="364760" y="144590"/>
                </a:cubicBezTo>
                <a:cubicBezTo>
                  <a:pt x="318754" y="175260"/>
                  <a:pt x="278225" y="211408"/>
                  <a:pt x="243173" y="253032"/>
                </a:cubicBezTo>
                <a:cubicBezTo>
                  <a:pt x="212502" y="292465"/>
                  <a:pt x="196072" y="335185"/>
                  <a:pt x="193881" y="381191"/>
                </a:cubicBezTo>
                <a:lnTo>
                  <a:pt x="292465" y="381191"/>
                </a:lnTo>
                <a:cubicBezTo>
                  <a:pt x="316563" y="381191"/>
                  <a:pt x="337375" y="389954"/>
                  <a:pt x="354901" y="407480"/>
                </a:cubicBezTo>
                <a:cubicBezTo>
                  <a:pt x="370236" y="425006"/>
                  <a:pt x="377904" y="444723"/>
                  <a:pt x="377904" y="466630"/>
                </a:cubicBezTo>
                <a:lnTo>
                  <a:pt x="377904" y="693373"/>
                </a:lnTo>
                <a:cubicBezTo>
                  <a:pt x="373523" y="748142"/>
                  <a:pt x="345043" y="776621"/>
                  <a:pt x="292465" y="778812"/>
                </a:cubicBezTo>
                <a:lnTo>
                  <a:pt x="85439" y="778812"/>
                </a:lnTo>
                <a:cubicBezTo>
                  <a:pt x="30670" y="776621"/>
                  <a:pt x="2190" y="748142"/>
                  <a:pt x="0" y="693373"/>
                </a:cubicBezTo>
                <a:lnTo>
                  <a:pt x="0" y="430483"/>
                </a:lnTo>
                <a:cubicBezTo>
                  <a:pt x="2190" y="351616"/>
                  <a:pt x="27384" y="279321"/>
                  <a:pt x="75581" y="213598"/>
                </a:cubicBezTo>
                <a:cubicBezTo>
                  <a:pt x="132540" y="130350"/>
                  <a:pt x="205930" y="63532"/>
                  <a:pt x="295751" y="13145"/>
                </a:cubicBezTo>
                <a:cubicBezTo>
                  <a:pt x="311086" y="6573"/>
                  <a:pt x="326421" y="2191"/>
                  <a:pt x="341757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站酷文艺体" panose="02000603000000000000" charset="-122"/>
              <a:ea typeface="站酷文艺体" panose="02000603000000000000" charset="-122"/>
              <a:sym typeface="站酷文艺体" panose="02000603000000000000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6"/>
          <a:srcRect/>
          <a:stretch>
            <a:fillRect/>
          </a:stretch>
        </p:blipFill>
        <p:spPr>
          <a:xfrm>
            <a:off x="3619601" y="4882846"/>
            <a:ext cx="418999" cy="544698"/>
          </a:xfrm>
          <a:custGeom>
            <a:avLst/>
            <a:gdLst>
              <a:gd name="connsiteX0" fmla="*/ 222606 w 426757"/>
              <a:gd name="connsiteY0" fmla="*/ 310031 h 554784"/>
              <a:gd name="connsiteX1" fmla="*/ 218643 w 426757"/>
              <a:gd name="connsiteY1" fmla="*/ 310184 h 554784"/>
              <a:gd name="connsiteX2" fmla="*/ 216510 w 426757"/>
              <a:gd name="connsiteY2" fmla="*/ 313079 h 554784"/>
              <a:gd name="connsiteX3" fmla="*/ 212319 w 426757"/>
              <a:gd name="connsiteY3" fmla="*/ 328091 h 554784"/>
              <a:gd name="connsiteX4" fmla="*/ 207213 w 426757"/>
              <a:gd name="connsiteY4" fmla="*/ 342035 h 554784"/>
              <a:gd name="connsiteX5" fmla="*/ 194793 w 426757"/>
              <a:gd name="connsiteY5" fmla="*/ 327862 h 554784"/>
              <a:gd name="connsiteX6" fmla="*/ 183896 w 426757"/>
              <a:gd name="connsiteY6" fmla="*/ 316737 h 554784"/>
              <a:gd name="connsiteX7" fmla="*/ 182601 w 426757"/>
              <a:gd name="connsiteY7" fmla="*/ 316508 h 554784"/>
              <a:gd name="connsiteX8" fmla="*/ 181000 w 426757"/>
              <a:gd name="connsiteY8" fmla="*/ 317346 h 554784"/>
              <a:gd name="connsiteX9" fmla="*/ 179857 w 426757"/>
              <a:gd name="connsiteY9" fmla="*/ 318794 h 554784"/>
              <a:gd name="connsiteX10" fmla="*/ 179934 w 426757"/>
              <a:gd name="connsiteY10" fmla="*/ 320242 h 554784"/>
              <a:gd name="connsiteX11" fmla="*/ 190754 w 426757"/>
              <a:gd name="connsiteY11" fmla="*/ 337082 h 554784"/>
              <a:gd name="connsiteX12" fmla="*/ 201574 w 426757"/>
              <a:gd name="connsiteY12" fmla="*/ 354380 h 554784"/>
              <a:gd name="connsiteX13" fmla="*/ 187020 w 426757"/>
              <a:gd name="connsiteY13" fmla="*/ 377240 h 554784"/>
              <a:gd name="connsiteX14" fmla="*/ 166675 w 426757"/>
              <a:gd name="connsiteY14" fmla="*/ 401166 h 554784"/>
              <a:gd name="connsiteX15" fmla="*/ 166446 w 426757"/>
              <a:gd name="connsiteY15" fmla="*/ 402538 h 554784"/>
              <a:gd name="connsiteX16" fmla="*/ 167361 w 426757"/>
              <a:gd name="connsiteY16" fmla="*/ 404291 h 554784"/>
              <a:gd name="connsiteX17" fmla="*/ 168885 w 426757"/>
              <a:gd name="connsiteY17" fmla="*/ 405510 h 554784"/>
              <a:gd name="connsiteX18" fmla="*/ 170637 w 426757"/>
              <a:gd name="connsiteY18" fmla="*/ 405281 h 554784"/>
              <a:gd name="connsiteX19" fmla="*/ 192430 w 426757"/>
              <a:gd name="connsiteY19" fmla="*/ 387527 h 554784"/>
              <a:gd name="connsiteX20" fmla="*/ 209347 w 426757"/>
              <a:gd name="connsiteY20" fmla="*/ 367638 h 554784"/>
              <a:gd name="connsiteX21" fmla="*/ 225044 w 426757"/>
              <a:gd name="connsiteY21" fmla="*/ 397204 h 554784"/>
              <a:gd name="connsiteX22" fmla="*/ 229540 w 426757"/>
              <a:gd name="connsiteY22" fmla="*/ 401852 h 554784"/>
              <a:gd name="connsiteX23" fmla="*/ 234188 w 426757"/>
              <a:gd name="connsiteY23" fmla="*/ 399490 h 554784"/>
              <a:gd name="connsiteX24" fmla="*/ 236398 w 426757"/>
              <a:gd name="connsiteY24" fmla="*/ 396594 h 554784"/>
              <a:gd name="connsiteX25" fmla="*/ 237998 w 426757"/>
              <a:gd name="connsiteY25" fmla="*/ 393242 h 554784"/>
              <a:gd name="connsiteX26" fmla="*/ 238989 w 426757"/>
              <a:gd name="connsiteY26" fmla="*/ 387908 h 554784"/>
              <a:gd name="connsiteX27" fmla="*/ 236322 w 426757"/>
              <a:gd name="connsiteY27" fmla="*/ 380592 h 554784"/>
              <a:gd name="connsiteX28" fmla="*/ 229235 w 426757"/>
              <a:gd name="connsiteY28" fmla="*/ 369924 h 554784"/>
              <a:gd name="connsiteX29" fmla="*/ 217576 w 426757"/>
              <a:gd name="connsiteY29" fmla="*/ 354532 h 554784"/>
              <a:gd name="connsiteX30" fmla="*/ 225654 w 426757"/>
              <a:gd name="connsiteY30" fmla="*/ 337768 h 554784"/>
              <a:gd name="connsiteX31" fmla="*/ 232359 w 426757"/>
              <a:gd name="connsiteY31" fmla="*/ 319480 h 554784"/>
              <a:gd name="connsiteX32" fmla="*/ 232588 w 426757"/>
              <a:gd name="connsiteY32" fmla="*/ 315365 h 554784"/>
              <a:gd name="connsiteX33" fmla="*/ 229311 w 426757"/>
              <a:gd name="connsiteY33" fmla="*/ 312470 h 554784"/>
              <a:gd name="connsiteX34" fmla="*/ 246685 w 426757"/>
              <a:gd name="connsiteY34" fmla="*/ 287933 h 554784"/>
              <a:gd name="connsiteX35" fmla="*/ 242265 w 426757"/>
              <a:gd name="connsiteY35" fmla="*/ 292658 h 554784"/>
              <a:gd name="connsiteX36" fmla="*/ 174752 w 426757"/>
              <a:gd name="connsiteY36" fmla="*/ 292658 h 554784"/>
              <a:gd name="connsiteX37" fmla="*/ 174752 w 426757"/>
              <a:gd name="connsiteY37" fmla="*/ 292353 h 554784"/>
              <a:gd name="connsiteX38" fmla="*/ 173609 w 426757"/>
              <a:gd name="connsiteY38" fmla="*/ 289457 h 554784"/>
              <a:gd name="connsiteX39" fmla="*/ 170790 w 426757"/>
              <a:gd name="connsiteY39" fmla="*/ 288086 h 554784"/>
              <a:gd name="connsiteX40" fmla="*/ 161950 w 426757"/>
              <a:gd name="connsiteY40" fmla="*/ 288086 h 554784"/>
              <a:gd name="connsiteX41" fmla="*/ 159207 w 426757"/>
              <a:gd name="connsiteY41" fmla="*/ 289381 h 554784"/>
              <a:gd name="connsiteX42" fmla="*/ 158140 w 426757"/>
              <a:gd name="connsiteY42" fmla="*/ 292353 h 554784"/>
              <a:gd name="connsiteX43" fmla="*/ 158140 w 426757"/>
              <a:gd name="connsiteY43" fmla="*/ 337616 h 554784"/>
              <a:gd name="connsiteX44" fmla="*/ 156997 w 426757"/>
              <a:gd name="connsiteY44" fmla="*/ 359637 h 554784"/>
              <a:gd name="connsiteX45" fmla="*/ 153416 w 426757"/>
              <a:gd name="connsiteY45" fmla="*/ 379068 h 554784"/>
              <a:gd name="connsiteX46" fmla="*/ 147091 w 426757"/>
              <a:gd name="connsiteY46" fmla="*/ 397280 h 554784"/>
              <a:gd name="connsiteX47" fmla="*/ 137871 w 426757"/>
              <a:gd name="connsiteY47" fmla="*/ 415492 h 554784"/>
              <a:gd name="connsiteX48" fmla="*/ 137871 w 426757"/>
              <a:gd name="connsiteY48" fmla="*/ 417092 h 554784"/>
              <a:gd name="connsiteX49" fmla="*/ 139014 w 426757"/>
              <a:gd name="connsiteY49" fmla="*/ 418464 h 554784"/>
              <a:gd name="connsiteX50" fmla="*/ 140538 w 426757"/>
              <a:gd name="connsiteY50" fmla="*/ 419150 h 554784"/>
              <a:gd name="connsiteX51" fmla="*/ 141834 w 426757"/>
              <a:gd name="connsiteY51" fmla="*/ 418845 h 554784"/>
              <a:gd name="connsiteX52" fmla="*/ 156235 w 426757"/>
              <a:gd name="connsiteY52" fmla="*/ 402005 h 554784"/>
              <a:gd name="connsiteX53" fmla="*/ 166522 w 426757"/>
              <a:gd name="connsiteY53" fmla="*/ 383488 h 554784"/>
              <a:gd name="connsiteX54" fmla="*/ 172695 w 426757"/>
              <a:gd name="connsiteY54" fmla="*/ 360857 h 554784"/>
              <a:gd name="connsiteX55" fmla="*/ 174752 w 426757"/>
              <a:gd name="connsiteY55" fmla="*/ 331520 h 554784"/>
              <a:gd name="connsiteX56" fmla="*/ 174752 w 426757"/>
              <a:gd name="connsiteY56" fmla="*/ 299820 h 554784"/>
              <a:gd name="connsiteX57" fmla="*/ 242265 w 426757"/>
              <a:gd name="connsiteY57" fmla="*/ 299820 h 554784"/>
              <a:gd name="connsiteX58" fmla="*/ 242265 w 426757"/>
              <a:gd name="connsiteY58" fmla="*/ 337463 h 554784"/>
              <a:gd name="connsiteX59" fmla="*/ 243408 w 426757"/>
              <a:gd name="connsiteY59" fmla="*/ 362152 h 554784"/>
              <a:gd name="connsiteX60" fmla="*/ 247294 w 426757"/>
              <a:gd name="connsiteY60" fmla="*/ 383031 h 554784"/>
              <a:gd name="connsiteX61" fmla="*/ 254533 w 426757"/>
              <a:gd name="connsiteY61" fmla="*/ 400709 h 554784"/>
              <a:gd name="connsiteX62" fmla="*/ 265735 w 426757"/>
              <a:gd name="connsiteY62" fmla="*/ 415949 h 554784"/>
              <a:gd name="connsiteX63" fmla="*/ 271831 w 426757"/>
              <a:gd name="connsiteY63" fmla="*/ 416559 h 554784"/>
              <a:gd name="connsiteX64" fmla="*/ 276327 w 426757"/>
              <a:gd name="connsiteY64" fmla="*/ 412139 h 554784"/>
              <a:gd name="connsiteX65" fmla="*/ 279756 w 426757"/>
              <a:gd name="connsiteY65" fmla="*/ 407872 h 554784"/>
              <a:gd name="connsiteX66" fmla="*/ 281127 w 426757"/>
              <a:gd name="connsiteY66" fmla="*/ 404519 h 554784"/>
              <a:gd name="connsiteX67" fmla="*/ 279451 w 426757"/>
              <a:gd name="connsiteY67" fmla="*/ 401471 h 554784"/>
              <a:gd name="connsiteX68" fmla="*/ 270231 w 426757"/>
              <a:gd name="connsiteY68" fmla="*/ 389889 h 554784"/>
              <a:gd name="connsiteX69" fmla="*/ 263830 w 426757"/>
              <a:gd name="connsiteY69" fmla="*/ 376935 h 554784"/>
              <a:gd name="connsiteX70" fmla="*/ 260096 w 426757"/>
              <a:gd name="connsiteY70" fmla="*/ 360476 h 554784"/>
              <a:gd name="connsiteX71" fmla="*/ 258877 w 426757"/>
              <a:gd name="connsiteY71" fmla="*/ 338225 h 554784"/>
              <a:gd name="connsiteX72" fmla="*/ 258877 w 426757"/>
              <a:gd name="connsiteY72" fmla="*/ 293267 h 554784"/>
              <a:gd name="connsiteX73" fmla="*/ 253695 w 426757"/>
              <a:gd name="connsiteY73" fmla="*/ 287933 h 554784"/>
              <a:gd name="connsiteX74" fmla="*/ 225349 w 426757"/>
              <a:gd name="connsiteY74" fmla="*/ 202589 h 554784"/>
              <a:gd name="connsiteX75" fmla="*/ 222987 w 426757"/>
              <a:gd name="connsiteY75" fmla="*/ 203427 h 554784"/>
              <a:gd name="connsiteX76" fmla="*/ 222301 w 426757"/>
              <a:gd name="connsiteY76" fmla="*/ 205485 h 554784"/>
              <a:gd name="connsiteX77" fmla="*/ 230683 w 426757"/>
              <a:gd name="connsiteY77" fmla="*/ 221639 h 554784"/>
              <a:gd name="connsiteX78" fmla="*/ 233959 w 426757"/>
              <a:gd name="connsiteY78" fmla="*/ 225373 h 554784"/>
              <a:gd name="connsiteX79" fmla="*/ 237693 w 426757"/>
              <a:gd name="connsiteY79" fmla="*/ 224535 h 554784"/>
              <a:gd name="connsiteX80" fmla="*/ 239979 w 426757"/>
              <a:gd name="connsiteY80" fmla="*/ 222249 h 554784"/>
              <a:gd name="connsiteX81" fmla="*/ 241351 w 426757"/>
              <a:gd name="connsiteY81" fmla="*/ 219810 h 554784"/>
              <a:gd name="connsiteX82" fmla="*/ 242265 w 426757"/>
              <a:gd name="connsiteY82" fmla="*/ 215086 h 554784"/>
              <a:gd name="connsiteX83" fmla="*/ 240284 w 426757"/>
              <a:gd name="connsiteY83" fmla="*/ 211581 h 554784"/>
              <a:gd name="connsiteX84" fmla="*/ 234417 w 426757"/>
              <a:gd name="connsiteY84" fmla="*/ 207161 h 554784"/>
              <a:gd name="connsiteX85" fmla="*/ 225349 w 426757"/>
              <a:gd name="connsiteY85" fmla="*/ 202589 h 554784"/>
              <a:gd name="connsiteX86" fmla="*/ 173380 w 426757"/>
              <a:gd name="connsiteY86" fmla="*/ 161289 h 554784"/>
              <a:gd name="connsiteX87" fmla="*/ 171628 w 426757"/>
              <a:gd name="connsiteY87" fmla="*/ 162051 h 554784"/>
              <a:gd name="connsiteX88" fmla="*/ 170942 w 426757"/>
              <a:gd name="connsiteY88" fmla="*/ 163575 h 554784"/>
              <a:gd name="connsiteX89" fmla="*/ 170942 w 426757"/>
              <a:gd name="connsiteY89" fmla="*/ 165251 h 554784"/>
              <a:gd name="connsiteX90" fmla="*/ 173380 w 426757"/>
              <a:gd name="connsiteY90" fmla="*/ 167690 h 554784"/>
              <a:gd name="connsiteX91" fmla="*/ 200660 w 426757"/>
              <a:gd name="connsiteY91" fmla="*/ 167690 h 554784"/>
              <a:gd name="connsiteX92" fmla="*/ 200660 w 426757"/>
              <a:gd name="connsiteY92" fmla="*/ 191312 h 554784"/>
              <a:gd name="connsiteX93" fmla="*/ 177038 w 426757"/>
              <a:gd name="connsiteY93" fmla="*/ 191312 h 554784"/>
              <a:gd name="connsiteX94" fmla="*/ 175438 w 426757"/>
              <a:gd name="connsiteY94" fmla="*/ 192074 h 554784"/>
              <a:gd name="connsiteX95" fmla="*/ 174752 w 426757"/>
              <a:gd name="connsiteY95" fmla="*/ 193598 h 554784"/>
              <a:gd name="connsiteX96" fmla="*/ 174752 w 426757"/>
              <a:gd name="connsiteY96" fmla="*/ 195426 h 554784"/>
              <a:gd name="connsiteX97" fmla="*/ 175438 w 426757"/>
              <a:gd name="connsiteY97" fmla="*/ 197027 h 554784"/>
              <a:gd name="connsiteX98" fmla="*/ 177038 w 426757"/>
              <a:gd name="connsiteY98" fmla="*/ 197712 h 554784"/>
              <a:gd name="connsiteX99" fmla="*/ 200660 w 426757"/>
              <a:gd name="connsiteY99" fmla="*/ 197712 h 554784"/>
              <a:gd name="connsiteX100" fmla="*/ 200660 w 426757"/>
              <a:gd name="connsiteY100" fmla="*/ 227583 h 554784"/>
              <a:gd name="connsiteX101" fmla="*/ 171094 w 426757"/>
              <a:gd name="connsiteY101" fmla="*/ 227583 h 554784"/>
              <a:gd name="connsiteX102" fmla="*/ 169342 w 426757"/>
              <a:gd name="connsiteY102" fmla="*/ 228345 h 554784"/>
              <a:gd name="connsiteX103" fmla="*/ 168656 w 426757"/>
              <a:gd name="connsiteY103" fmla="*/ 230021 h 554784"/>
              <a:gd name="connsiteX104" fmla="*/ 168656 w 426757"/>
              <a:gd name="connsiteY104" fmla="*/ 231698 h 554784"/>
              <a:gd name="connsiteX105" fmla="*/ 169342 w 426757"/>
              <a:gd name="connsiteY105" fmla="*/ 233298 h 554784"/>
              <a:gd name="connsiteX106" fmla="*/ 171094 w 426757"/>
              <a:gd name="connsiteY106" fmla="*/ 233984 h 554784"/>
              <a:gd name="connsiteX107" fmla="*/ 248209 w 426757"/>
              <a:gd name="connsiteY107" fmla="*/ 233984 h 554784"/>
              <a:gd name="connsiteX108" fmla="*/ 249885 w 426757"/>
              <a:gd name="connsiteY108" fmla="*/ 233298 h 554784"/>
              <a:gd name="connsiteX109" fmla="*/ 250647 w 426757"/>
              <a:gd name="connsiteY109" fmla="*/ 231698 h 554784"/>
              <a:gd name="connsiteX110" fmla="*/ 250647 w 426757"/>
              <a:gd name="connsiteY110" fmla="*/ 230021 h 554784"/>
              <a:gd name="connsiteX111" fmla="*/ 249885 w 426757"/>
              <a:gd name="connsiteY111" fmla="*/ 228345 h 554784"/>
              <a:gd name="connsiteX112" fmla="*/ 248209 w 426757"/>
              <a:gd name="connsiteY112" fmla="*/ 227583 h 554784"/>
              <a:gd name="connsiteX113" fmla="*/ 216205 w 426757"/>
              <a:gd name="connsiteY113" fmla="*/ 227583 h 554784"/>
              <a:gd name="connsiteX114" fmla="*/ 216205 w 426757"/>
              <a:gd name="connsiteY114" fmla="*/ 197712 h 554784"/>
              <a:gd name="connsiteX115" fmla="*/ 241960 w 426757"/>
              <a:gd name="connsiteY115" fmla="*/ 197712 h 554784"/>
              <a:gd name="connsiteX116" fmla="*/ 243637 w 426757"/>
              <a:gd name="connsiteY116" fmla="*/ 197027 h 554784"/>
              <a:gd name="connsiteX117" fmla="*/ 244399 w 426757"/>
              <a:gd name="connsiteY117" fmla="*/ 195426 h 554784"/>
              <a:gd name="connsiteX118" fmla="*/ 244399 w 426757"/>
              <a:gd name="connsiteY118" fmla="*/ 193598 h 554784"/>
              <a:gd name="connsiteX119" fmla="*/ 243637 w 426757"/>
              <a:gd name="connsiteY119" fmla="*/ 192074 h 554784"/>
              <a:gd name="connsiteX120" fmla="*/ 241960 w 426757"/>
              <a:gd name="connsiteY120" fmla="*/ 191312 h 554784"/>
              <a:gd name="connsiteX121" fmla="*/ 216205 w 426757"/>
              <a:gd name="connsiteY121" fmla="*/ 191312 h 554784"/>
              <a:gd name="connsiteX122" fmla="*/ 216205 w 426757"/>
              <a:gd name="connsiteY122" fmla="*/ 167690 h 554784"/>
              <a:gd name="connsiteX123" fmla="*/ 246075 w 426757"/>
              <a:gd name="connsiteY123" fmla="*/ 167690 h 554784"/>
              <a:gd name="connsiteX124" fmla="*/ 247752 w 426757"/>
              <a:gd name="connsiteY124" fmla="*/ 167004 h 554784"/>
              <a:gd name="connsiteX125" fmla="*/ 248514 w 426757"/>
              <a:gd name="connsiteY125" fmla="*/ 165251 h 554784"/>
              <a:gd name="connsiteX126" fmla="*/ 248514 w 426757"/>
              <a:gd name="connsiteY126" fmla="*/ 163575 h 554784"/>
              <a:gd name="connsiteX127" fmla="*/ 247752 w 426757"/>
              <a:gd name="connsiteY127" fmla="*/ 162051 h 554784"/>
              <a:gd name="connsiteX128" fmla="*/ 246075 w 426757"/>
              <a:gd name="connsiteY128" fmla="*/ 161289 h 554784"/>
              <a:gd name="connsiteX129" fmla="*/ 164236 w 426757"/>
              <a:gd name="connsiteY129" fmla="*/ 145287 h 554784"/>
              <a:gd name="connsiteX130" fmla="*/ 255219 w 426757"/>
              <a:gd name="connsiteY130" fmla="*/ 145287 h 554784"/>
              <a:gd name="connsiteX131" fmla="*/ 255219 w 426757"/>
              <a:gd name="connsiteY131" fmla="*/ 250443 h 554784"/>
              <a:gd name="connsiteX132" fmla="*/ 164236 w 426757"/>
              <a:gd name="connsiteY132" fmla="*/ 250443 h 554784"/>
              <a:gd name="connsiteX133" fmla="*/ 259334 w 426757"/>
              <a:gd name="connsiteY133" fmla="*/ 134466 h 554784"/>
              <a:gd name="connsiteX134" fmla="*/ 256438 w 426757"/>
              <a:gd name="connsiteY134" fmla="*/ 135686 h 554784"/>
              <a:gd name="connsiteX135" fmla="*/ 255219 w 426757"/>
              <a:gd name="connsiteY135" fmla="*/ 138581 h 554784"/>
              <a:gd name="connsiteX136" fmla="*/ 164236 w 426757"/>
              <a:gd name="connsiteY136" fmla="*/ 138581 h 554784"/>
              <a:gd name="connsiteX137" fmla="*/ 162789 w 426757"/>
              <a:gd name="connsiteY137" fmla="*/ 135838 h 554784"/>
              <a:gd name="connsiteX138" fmla="*/ 160122 w 426757"/>
              <a:gd name="connsiteY138" fmla="*/ 134771 h 554784"/>
              <a:gd name="connsiteX139" fmla="*/ 152197 w 426757"/>
              <a:gd name="connsiteY139" fmla="*/ 134771 h 554784"/>
              <a:gd name="connsiteX140" fmla="*/ 149377 w 426757"/>
              <a:gd name="connsiteY140" fmla="*/ 136067 h 554784"/>
              <a:gd name="connsiteX141" fmla="*/ 148082 w 426757"/>
              <a:gd name="connsiteY141" fmla="*/ 139038 h 554784"/>
              <a:gd name="connsiteX142" fmla="*/ 148082 w 426757"/>
              <a:gd name="connsiteY142" fmla="*/ 261111 h 554784"/>
              <a:gd name="connsiteX143" fmla="*/ 149377 w 426757"/>
              <a:gd name="connsiteY143" fmla="*/ 264006 h 554784"/>
              <a:gd name="connsiteX144" fmla="*/ 152197 w 426757"/>
              <a:gd name="connsiteY144" fmla="*/ 265226 h 554784"/>
              <a:gd name="connsiteX145" fmla="*/ 160122 w 426757"/>
              <a:gd name="connsiteY145" fmla="*/ 265226 h 554784"/>
              <a:gd name="connsiteX146" fmla="*/ 163017 w 426757"/>
              <a:gd name="connsiteY146" fmla="*/ 264006 h 554784"/>
              <a:gd name="connsiteX147" fmla="*/ 164236 w 426757"/>
              <a:gd name="connsiteY147" fmla="*/ 261111 h 554784"/>
              <a:gd name="connsiteX148" fmla="*/ 164236 w 426757"/>
              <a:gd name="connsiteY148" fmla="*/ 256996 h 554784"/>
              <a:gd name="connsiteX149" fmla="*/ 255219 w 426757"/>
              <a:gd name="connsiteY149" fmla="*/ 256996 h 554784"/>
              <a:gd name="connsiteX150" fmla="*/ 255219 w 426757"/>
              <a:gd name="connsiteY150" fmla="*/ 261263 h 554784"/>
              <a:gd name="connsiteX151" fmla="*/ 256438 w 426757"/>
              <a:gd name="connsiteY151" fmla="*/ 264235 h 554784"/>
              <a:gd name="connsiteX152" fmla="*/ 259334 w 426757"/>
              <a:gd name="connsiteY152" fmla="*/ 265530 h 554784"/>
              <a:gd name="connsiteX153" fmla="*/ 267106 w 426757"/>
              <a:gd name="connsiteY153" fmla="*/ 265530 h 554784"/>
              <a:gd name="connsiteX154" fmla="*/ 270002 w 426757"/>
              <a:gd name="connsiteY154" fmla="*/ 264235 h 554784"/>
              <a:gd name="connsiteX155" fmla="*/ 271221 w 426757"/>
              <a:gd name="connsiteY155" fmla="*/ 261263 h 554784"/>
              <a:gd name="connsiteX156" fmla="*/ 271221 w 426757"/>
              <a:gd name="connsiteY156" fmla="*/ 138734 h 554784"/>
              <a:gd name="connsiteX157" fmla="*/ 270002 w 426757"/>
              <a:gd name="connsiteY157" fmla="*/ 135762 h 554784"/>
              <a:gd name="connsiteX158" fmla="*/ 267106 w 426757"/>
              <a:gd name="connsiteY158" fmla="*/ 134466 h 554784"/>
              <a:gd name="connsiteX159" fmla="*/ 0 w 426757"/>
              <a:gd name="connsiteY159" fmla="*/ 0 h 554784"/>
              <a:gd name="connsiteX160" fmla="*/ 426757 w 426757"/>
              <a:gd name="connsiteY160" fmla="*/ 0 h 554784"/>
              <a:gd name="connsiteX161" fmla="*/ 426757 w 426757"/>
              <a:gd name="connsiteY161" fmla="*/ 554784 h 554784"/>
              <a:gd name="connsiteX162" fmla="*/ 0 w 426757"/>
              <a:gd name="connsiteY162" fmla="*/ 554784 h 554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426757" h="554784">
                <a:moveTo>
                  <a:pt x="222606" y="310031"/>
                </a:moveTo>
                <a:cubicBezTo>
                  <a:pt x="221082" y="309523"/>
                  <a:pt x="219761" y="309574"/>
                  <a:pt x="218643" y="310184"/>
                </a:cubicBezTo>
                <a:cubicBezTo>
                  <a:pt x="217526" y="310793"/>
                  <a:pt x="216814" y="311758"/>
                  <a:pt x="216510" y="313079"/>
                </a:cubicBezTo>
                <a:cubicBezTo>
                  <a:pt x="215189" y="318362"/>
                  <a:pt x="213792" y="323366"/>
                  <a:pt x="212319" y="328091"/>
                </a:cubicBezTo>
                <a:cubicBezTo>
                  <a:pt x="210845" y="332815"/>
                  <a:pt x="209144" y="337463"/>
                  <a:pt x="207213" y="342035"/>
                </a:cubicBezTo>
                <a:cubicBezTo>
                  <a:pt x="202946" y="337057"/>
                  <a:pt x="198806" y="332332"/>
                  <a:pt x="194793" y="327862"/>
                </a:cubicBezTo>
                <a:cubicBezTo>
                  <a:pt x="190779" y="323392"/>
                  <a:pt x="187147" y="319683"/>
                  <a:pt x="183896" y="316737"/>
                </a:cubicBezTo>
                <a:cubicBezTo>
                  <a:pt x="183591" y="316432"/>
                  <a:pt x="183159" y="316356"/>
                  <a:pt x="182601" y="316508"/>
                </a:cubicBezTo>
                <a:cubicBezTo>
                  <a:pt x="182042" y="316661"/>
                  <a:pt x="181508" y="316940"/>
                  <a:pt x="181000" y="317346"/>
                </a:cubicBezTo>
                <a:cubicBezTo>
                  <a:pt x="180492" y="317753"/>
                  <a:pt x="180111" y="318235"/>
                  <a:pt x="179857" y="318794"/>
                </a:cubicBezTo>
                <a:cubicBezTo>
                  <a:pt x="179603" y="319353"/>
                  <a:pt x="179629" y="319836"/>
                  <a:pt x="179934" y="320242"/>
                </a:cubicBezTo>
                <a:cubicBezTo>
                  <a:pt x="183490" y="325728"/>
                  <a:pt x="187096" y="331342"/>
                  <a:pt x="190754" y="337082"/>
                </a:cubicBezTo>
                <a:cubicBezTo>
                  <a:pt x="194412" y="342823"/>
                  <a:pt x="198018" y="348588"/>
                  <a:pt x="201574" y="354380"/>
                </a:cubicBezTo>
                <a:cubicBezTo>
                  <a:pt x="197510" y="362101"/>
                  <a:pt x="192659" y="369721"/>
                  <a:pt x="187020" y="377240"/>
                </a:cubicBezTo>
                <a:cubicBezTo>
                  <a:pt x="181381" y="384758"/>
                  <a:pt x="174600" y="392734"/>
                  <a:pt x="166675" y="401166"/>
                </a:cubicBezTo>
                <a:cubicBezTo>
                  <a:pt x="166370" y="401471"/>
                  <a:pt x="166294" y="401928"/>
                  <a:pt x="166446" y="402538"/>
                </a:cubicBezTo>
                <a:cubicBezTo>
                  <a:pt x="166599" y="403148"/>
                  <a:pt x="166903" y="403732"/>
                  <a:pt x="167361" y="404291"/>
                </a:cubicBezTo>
                <a:cubicBezTo>
                  <a:pt x="167818" y="404849"/>
                  <a:pt x="168326" y="405256"/>
                  <a:pt x="168885" y="405510"/>
                </a:cubicBezTo>
                <a:cubicBezTo>
                  <a:pt x="169443" y="405764"/>
                  <a:pt x="170028" y="405688"/>
                  <a:pt x="170637" y="405281"/>
                </a:cubicBezTo>
                <a:cubicBezTo>
                  <a:pt x="178867" y="399693"/>
                  <a:pt x="186131" y="393775"/>
                  <a:pt x="192430" y="387527"/>
                </a:cubicBezTo>
                <a:cubicBezTo>
                  <a:pt x="198730" y="381278"/>
                  <a:pt x="204368" y="374649"/>
                  <a:pt x="209347" y="367638"/>
                </a:cubicBezTo>
                <a:cubicBezTo>
                  <a:pt x="215341" y="377900"/>
                  <a:pt x="220574" y="387755"/>
                  <a:pt x="225044" y="397204"/>
                </a:cubicBezTo>
                <a:cubicBezTo>
                  <a:pt x="226365" y="400150"/>
                  <a:pt x="227863" y="401700"/>
                  <a:pt x="229540" y="401852"/>
                </a:cubicBezTo>
                <a:cubicBezTo>
                  <a:pt x="231216" y="402005"/>
                  <a:pt x="232766" y="401217"/>
                  <a:pt x="234188" y="399490"/>
                </a:cubicBezTo>
                <a:cubicBezTo>
                  <a:pt x="235102" y="398372"/>
                  <a:pt x="235839" y="397407"/>
                  <a:pt x="236398" y="396594"/>
                </a:cubicBezTo>
                <a:cubicBezTo>
                  <a:pt x="236957" y="395782"/>
                  <a:pt x="237490" y="394664"/>
                  <a:pt x="237998" y="393242"/>
                </a:cubicBezTo>
                <a:cubicBezTo>
                  <a:pt x="238709" y="391514"/>
                  <a:pt x="239039" y="389736"/>
                  <a:pt x="238989" y="387908"/>
                </a:cubicBezTo>
                <a:cubicBezTo>
                  <a:pt x="238938" y="386079"/>
                  <a:pt x="238049" y="383640"/>
                  <a:pt x="236322" y="380592"/>
                </a:cubicBezTo>
                <a:cubicBezTo>
                  <a:pt x="235001" y="378154"/>
                  <a:pt x="232639" y="374598"/>
                  <a:pt x="229235" y="369924"/>
                </a:cubicBezTo>
                <a:cubicBezTo>
                  <a:pt x="225831" y="365251"/>
                  <a:pt x="221945" y="360120"/>
                  <a:pt x="217576" y="354532"/>
                </a:cubicBezTo>
                <a:cubicBezTo>
                  <a:pt x="220523" y="349147"/>
                  <a:pt x="223215" y="343559"/>
                  <a:pt x="225654" y="337768"/>
                </a:cubicBezTo>
                <a:cubicBezTo>
                  <a:pt x="228092" y="331977"/>
                  <a:pt x="230327" y="325881"/>
                  <a:pt x="232359" y="319480"/>
                </a:cubicBezTo>
                <a:cubicBezTo>
                  <a:pt x="232867" y="317753"/>
                  <a:pt x="232943" y="316381"/>
                  <a:pt x="232588" y="315365"/>
                </a:cubicBezTo>
                <a:cubicBezTo>
                  <a:pt x="232232" y="314349"/>
                  <a:pt x="231140" y="313384"/>
                  <a:pt x="229311" y="312470"/>
                </a:cubicBezTo>
                <a:close/>
                <a:moveTo>
                  <a:pt x="246685" y="287933"/>
                </a:moveTo>
                <a:cubicBezTo>
                  <a:pt x="244043" y="287933"/>
                  <a:pt x="242570" y="289508"/>
                  <a:pt x="242265" y="292658"/>
                </a:cubicBezTo>
                <a:lnTo>
                  <a:pt x="174752" y="292658"/>
                </a:lnTo>
                <a:lnTo>
                  <a:pt x="174752" y="292353"/>
                </a:lnTo>
                <a:cubicBezTo>
                  <a:pt x="174752" y="291235"/>
                  <a:pt x="174371" y="290270"/>
                  <a:pt x="173609" y="289457"/>
                </a:cubicBezTo>
                <a:cubicBezTo>
                  <a:pt x="172847" y="288644"/>
                  <a:pt x="171907" y="288187"/>
                  <a:pt x="170790" y="288086"/>
                </a:cubicBezTo>
                <a:lnTo>
                  <a:pt x="161950" y="288086"/>
                </a:lnTo>
                <a:cubicBezTo>
                  <a:pt x="160833" y="288086"/>
                  <a:pt x="159918" y="288517"/>
                  <a:pt x="159207" y="289381"/>
                </a:cubicBezTo>
                <a:cubicBezTo>
                  <a:pt x="158496" y="290245"/>
                  <a:pt x="158140" y="291235"/>
                  <a:pt x="158140" y="292353"/>
                </a:cubicBezTo>
                <a:lnTo>
                  <a:pt x="158140" y="337616"/>
                </a:lnTo>
                <a:cubicBezTo>
                  <a:pt x="158140" y="345540"/>
                  <a:pt x="157759" y="352881"/>
                  <a:pt x="156997" y="359637"/>
                </a:cubicBezTo>
                <a:cubicBezTo>
                  <a:pt x="156235" y="366394"/>
                  <a:pt x="155042" y="372871"/>
                  <a:pt x="153416" y="379068"/>
                </a:cubicBezTo>
                <a:cubicBezTo>
                  <a:pt x="151790" y="385266"/>
                  <a:pt x="149682" y="391337"/>
                  <a:pt x="147091" y="397280"/>
                </a:cubicBezTo>
                <a:cubicBezTo>
                  <a:pt x="144501" y="403224"/>
                  <a:pt x="141427" y="409294"/>
                  <a:pt x="137871" y="415492"/>
                </a:cubicBezTo>
                <a:cubicBezTo>
                  <a:pt x="137566" y="416000"/>
                  <a:pt x="137566" y="416533"/>
                  <a:pt x="137871" y="417092"/>
                </a:cubicBezTo>
                <a:cubicBezTo>
                  <a:pt x="138176" y="417651"/>
                  <a:pt x="138557" y="418108"/>
                  <a:pt x="139014" y="418464"/>
                </a:cubicBezTo>
                <a:cubicBezTo>
                  <a:pt x="139471" y="418819"/>
                  <a:pt x="139979" y="419048"/>
                  <a:pt x="140538" y="419150"/>
                </a:cubicBezTo>
                <a:cubicBezTo>
                  <a:pt x="141097" y="419251"/>
                  <a:pt x="141529" y="419150"/>
                  <a:pt x="141834" y="418845"/>
                </a:cubicBezTo>
                <a:cubicBezTo>
                  <a:pt x="147320" y="413257"/>
                  <a:pt x="152121" y="407643"/>
                  <a:pt x="156235" y="402005"/>
                </a:cubicBezTo>
                <a:cubicBezTo>
                  <a:pt x="160350" y="396366"/>
                  <a:pt x="163779" y="390194"/>
                  <a:pt x="166522" y="383488"/>
                </a:cubicBezTo>
                <a:cubicBezTo>
                  <a:pt x="169266" y="376782"/>
                  <a:pt x="171323" y="369239"/>
                  <a:pt x="172695" y="360857"/>
                </a:cubicBezTo>
                <a:cubicBezTo>
                  <a:pt x="174066" y="352475"/>
                  <a:pt x="174752" y="342696"/>
                  <a:pt x="174752" y="331520"/>
                </a:cubicBezTo>
                <a:lnTo>
                  <a:pt x="174752" y="299820"/>
                </a:lnTo>
                <a:lnTo>
                  <a:pt x="242265" y="299820"/>
                </a:lnTo>
                <a:lnTo>
                  <a:pt x="242265" y="337463"/>
                </a:lnTo>
                <a:cubicBezTo>
                  <a:pt x="242265" y="346404"/>
                  <a:pt x="242646" y="354634"/>
                  <a:pt x="243408" y="362152"/>
                </a:cubicBezTo>
                <a:cubicBezTo>
                  <a:pt x="244170" y="369670"/>
                  <a:pt x="245466" y="376630"/>
                  <a:pt x="247294" y="383031"/>
                </a:cubicBezTo>
                <a:cubicBezTo>
                  <a:pt x="249123" y="389432"/>
                  <a:pt x="251536" y="395324"/>
                  <a:pt x="254533" y="400709"/>
                </a:cubicBezTo>
                <a:cubicBezTo>
                  <a:pt x="257531" y="406094"/>
                  <a:pt x="261264" y="411174"/>
                  <a:pt x="265735" y="415949"/>
                </a:cubicBezTo>
                <a:cubicBezTo>
                  <a:pt x="267767" y="418388"/>
                  <a:pt x="269799" y="418591"/>
                  <a:pt x="271831" y="416559"/>
                </a:cubicBezTo>
                <a:cubicBezTo>
                  <a:pt x="273355" y="415238"/>
                  <a:pt x="274853" y="413765"/>
                  <a:pt x="276327" y="412139"/>
                </a:cubicBezTo>
                <a:cubicBezTo>
                  <a:pt x="277800" y="410514"/>
                  <a:pt x="278943" y="409091"/>
                  <a:pt x="279756" y="407872"/>
                </a:cubicBezTo>
                <a:cubicBezTo>
                  <a:pt x="280772" y="406551"/>
                  <a:pt x="281229" y="405434"/>
                  <a:pt x="281127" y="404519"/>
                </a:cubicBezTo>
                <a:cubicBezTo>
                  <a:pt x="281026" y="403605"/>
                  <a:pt x="280467" y="402589"/>
                  <a:pt x="279451" y="401471"/>
                </a:cubicBezTo>
                <a:cubicBezTo>
                  <a:pt x="275895" y="397610"/>
                  <a:pt x="272821" y="393750"/>
                  <a:pt x="270231" y="389889"/>
                </a:cubicBezTo>
                <a:cubicBezTo>
                  <a:pt x="267640" y="386028"/>
                  <a:pt x="265506" y="381710"/>
                  <a:pt x="263830" y="376935"/>
                </a:cubicBezTo>
                <a:cubicBezTo>
                  <a:pt x="262153" y="372160"/>
                  <a:pt x="260909" y="366673"/>
                  <a:pt x="260096" y="360476"/>
                </a:cubicBezTo>
                <a:cubicBezTo>
                  <a:pt x="259283" y="354278"/>
                  <a:pt x="258877" y="346861"/>
                  <a:pt x="258877" y="338225"/>
                </a:cubicBezTo>
                <a:lnTo>
                  <a:pt x="258877" y="293267"/>
                </a:lnTo>
                <a:cubicBezTo>
                  <a:pt x="259080" y="289711"/>
                  <a:pt x="257353" y="287933"/>
                  <a:pt x="253695" y="287933"/>
                </a:cubicBezTo>
                <a:close/>
                <a:moveTo>
                  <a:pt x="225349" y="202589"/>
                </a:moveTo>
                <a:cubicBezTo>
                  <a:pt x="224536" y="202284"/>
                  <a:pt x="223749" y="202564"/>
                  <a:pt x="222987" y="203427"/>
                </a:cubicBezTo>
                <a:cubicBezTo>
                  <a:pt x="222225" y="204291"/>
                  <a:pt x="221996" y="204977"/>
                  <a:pt x="222301" y="205485"/>
                </a:cubicBezTo>
                <a:cubicBezTo>
                  <a:pt x="225755" y="210666"/>
                  <a:pt x="228549" y="216051"/>
                  <a:pt x="230683" y="221639"/>
                </a:cubicBezTo>
                <a:cubicBezTo>
                  <a:pt x="231496" y="223773"/>
                  <a:pt x="232588" y="225017"/>
                  <a:pt x="233959" y="225373"/>
                </a:cubicBezTo>
                <a:cubicBezTo>
                  <a:pt x="235331" y="225729"/>
                  <a:pt x="236576" y="225449"/>
                  <a:pt x="237693" y="224535"/>
                </a:cubicBezTo>
                <a:cubicBezTo>
                  <a:pt x="238608" y="223824"/>
                  <a:pt x="239370" y="223062"/>
                  <a:pt x="239979" y="222249"/>
                </a:cubicBezTo>
                <a:cubicBezTo>
                  <a:pt x="240589" y="221436"/>
                  <a:pt x="241046" y="220623"/>
                  <a:pt x="241351" y="219810"/>
                </a:cubicBezTo>
                <a:cubicBezTo>
                  <a:pt x="242164" y="217880"/>
                  <a:pt x="242468" y="216305"/>
                  <a:pt x="242265" y="215086"/>
                </a:cubicBezTo>
                <a:cubicBezTo>
                  <a:pt x="242062" y="213867"/>
                  <a:pt x="241402" y="212698"/>
                  <a:pt x="240284" y="211581"/>
                </a:cubicBezTo>
                <a:cubicBezTo>
                  <a:pt x="238862" y="210260"/>
                  <a:pt x="236906" y="208787"/>
                  <a:pt x="234417" y="207161"/>
                </a:cubicBezTo>
                <a:cubicBezTo>
                  <a:pt x="231927" y="205536"/>
                  <a:pt x="228905" y="204012"/>
                  <a:pt x="225349" y="202589"/>
                </a:cubicBezTo>
                <a:close/>
                <a:moveTo>
                  <a:pt x="173380" y="161289"/>
                </a:moveTo>
                <a:cubicBezTo>
                  <a:pt x="172669" y="161289"/>
                  <a:pt x="172085" y="161543"/>
                  <a:pt x="171628" y="162051"/>
                </a:cubicBezTo>
                <a:cubicBezTo>
                  <a:pt x="171171" y="162559"/>
                  <a:pt x="170942" y="163067"/>
                  <a:pt x="170942" y="163575"/>
                </a:cubicBezTo>
                <a:lnTo>
                  <a:pt x="170942" y="165251"/>
                </a:lnTo>
                <a:cubicBezTo>
                  <a:pt x="170942" y="166877"/>
                  <a:pt x="171755" y="167690"/>
                  <a:pt x="173380" y="167690"/>
                </a:cubicBezTo>
                <a:lnTo>
                  <a:pt x="200660" y="167690"/>
                </a:lnTo>
                <a:lnTo>
                  <a:pt x="200660" y="191312"/>
                </a:lnTo>
                <a:lnTo>
                  <a:pt x="177038" y="191312"/>
                </a:lnTo>
                <a:cubicBezTo>
                  <a:pt x="176428" y="191312"/>
                  <a:pt x="175895" y="191566"/>
                  <a:pt x="175438" y="192074"/>
                </a:cubicBezTo>
                <a:cubicBezTo>
                  <a:pt x="174981" y="192582"/>
                  <a:pt x="174752" y="193090"/>
                  <a:pt x="174752" y="193598"/>
                </a:cubicBezTo>
                <a:lnTo>
                  <a:pt x="174752" y="195426"/>
                </a:lnTo>
                <a:cubicBezTo>
                  <a:pt x="174752" y="196036"/>
                  <a:pt x="174981" y="196569"/>
                  <a:pt x="175438" y="197027"/>
                </a:cubicBezTo>
                <a:cubicBezTo>
                  <a:pt x="175895" y="197484"/>
                  <a:pt x="176428" y="197712"/>
                  <a:pt x="177038" y="197712"/>
                </a:cubicBezTo>
                <a:lnTo>
                  <a:pt x="200660" y="197712"/>
                </a:lnTo>
                <a:lnTo>
                  <a:pt x="200660" y="227583"/>
                </a:lnTo>
                <a:lnTo>
                  <a:pt x="171094" y="227583"/>
                </a:lnTo>
                <a:cubicBezTo>
                  <a:pt x="170383" y="227583"/>
                  <a:pt x="169799" y="227837"/>
                  <a:pt x="169342" y="228345"/>
                </a:cubicBezTo>
                <a:cubicBezTo>
                  <a:pt x="168885" y="228853"/>
                  <a:pt x="168656" y="229412"/>
                  <a:pt x="168656" y="230021"/>
                </a:cubicBezTo>
                <a:lnTo>
                  <a:pt x="168656" y="231698"/>
                </a:lnTo>
                <a:cubicBezTo>
                  <a:pt x="168656" y="232307"/>
                  <a:pt x="168885" y="232841"/>
                  <a:pt x="169342" y="233298"/>
                </a:cubicBezTo>
                <a:cubicBezTo>
                  <a:pt x="169799" y="233755"/>
                  <a:pt x="170383" y="233984"/>
                  <a:pt x="171094" y="233984"/>
                </a:cubicBezTo>
                <a:lnTo>
                  <a:pt x="248209" y="233984"/>
                </a:lnTo>
                <a:cubicBezTo>
                  <a:pt x="248818" y="233984"/>
                  <a:pt x="249377" y="233755"/>
                  <a:pt x="249885" y="233298"/>
                </a:cubicBezTo>
                <a:cubicBezTo>
                  <a:pt x="250393" y="232841"/>
                  <a:pt x="250647" y="232307"/>
                  <a:pt x="250647" y="231698"/>
                </a:cubicBezTo>
                <a:lnTo>
                  <a:pt x="250647" y="230021"/>
                </a:lnTo>
                <a:cubicBezTo>
                  <a:pt x="250647" y="229412"/>
                  <a:pt x="250393" y="228853"/>
                  <a:pt x="249885" y="228345"/>
                </a:cubicBezTo>
                <a:cubicBezTo>
                  <a:pt x="249377" y="227837"/>
                  <a:pt x="248818" y="227583"/>
                  <a:pt x="248209" y="227583"/>
                </a:cubicBezTo>
                <a:lnTo>
                  <a:pt x="216205" y="227583"/>
                </a:lnTo>
                <a:lnTo>
                  <a:pt x="216205" y="197712"/>
                </a:lnTo>
                <a:lnTo>
                  <a:pt x="241960" y="197712"/>
                </a:lnTo>
                <a:cubicBezTo>
                  <a:pt x="242570" y="197712"/>
                  <a:pt x="243129" y="197484"/>
                  <a:pt x="243637" y="197027"/>
                </a:cubicBezTo>
                <a:cubicBezTo>
                  <a:pt x="244145" y="196569"/>
                  <a:pt x="244399" y="196036"/>
                  <a:pt x="244399" y="195426"/>
                </a:cubicBezTo>
                <a:lnTo>
                  <a:pt x="244399" y="193598"/>
                </a:lnTo>
                <a:cubicBezTo>
                  <a:pt x="244399" y="193090"/>
                  <a:pt x="244145" y="192582"/>
                  <a:pt x="243637" y="192074"/>
                </a:cubicBezTo>
                <a:cubicBezTo>
                  <a:pt x="243129" y="191566"/>
                  <a:pt x="242570" y="191312"/>
                  <a:pt x="241960" y="191312"/>
                </a:cubicBezTo>
                <a:lnTo>
                  <a:pt x="216205" y="191312"/>
                </a:lnTo>
                <a:lnTo>
                  <a:pt x="216205" y="167690"/>
                </a:lnTo>
                <a:lnTo>
                  <a:pt x="246075" y="167690"/>
                </a:lnTo>
                <a:cubicBezTo>
                  <a:pt x="246685" y="167690"/>
                  <a:pt x="247244" y="167461"/>
                  <a:pt x="247752" y="167004"/>
                </a:cubicBezTo>
                <a:cubicBezTo>
                  <a:pt x="248260" y="166547"/>
                  <a:pt x="248514" y="165962"/>
                  <a:pt x="248514" y="165251"/>
                </a:cubicBezTo>
                <a:lnTo>
                  <a:pt x="248514" y="163575"/>
                </a:lnTo>
                <a:cubicBezTo>
                  <a:pt x="248514" y="163067"/>
                  <a:pt x="248260" y="162559"/>
                  <a:pt x="247752" y="162051"/>
                </a:cubicBezTo>
                <a:cubicBezTo>
                  <a:pt x="247244" y="161543"/>
                  <a:pt x="246685" y="161289"/>
                  <a:pt x="246075" y="161289"/>
                </a:cubicBezTo>
                <a:close/>
                <a:moveTo>
                  <a:pt x="164236" y="145287"/>
                </a:moveTo>
                <a:lnTo>
                  <a:pt x="255219" y="145287"/>
                </a:lnTo>
                <a:lnTo>
                  <a:pt x="255219" y="250443"/>
                </a:lnTo>
                <a:lnTo>
                  <a:pt x="164236" y="250443"/>
                </a:lnTo>
                <a:close/>
                <a:moveTo>
                  <a:pt x="259334" y="134466"/>
                </a:moveTo>
                <a:cubicBezTo>
                  <a:pt x="258216" y="134466"/>
                  <a:pt x="257251" y="134873"/>
                  <a:pt x="256438" y="135686"/>
                </a:cubicBezTo>
                <a:cubicBezTo>
                  <a:pt x="255626" y="136498"/>
                  <a:pt x="255219" y="137464"/>
                  <a:pt x="255219" y="138581"/>
                </a:cubicBezTo>
                <a:lnTo>
                  <a:pt x="164236" y="138581"/>
                </a:lnTo>
                <a:cubicBezTo>
                  <a:pt x="164033" y="137464"/>
                  <a:pt x="163551" y="136549"/>
                  <a:pt x="162789" y="135838"/>
                </a:cubicBezTo>
                <a:cubicBezTo>
                  <a:pt x="162027" y="135127"/>
                  <a:pt x="161138" y="134771"/>
                  <a:pt x="160122" y="134771"/>
                </a:cubicBezTo>
                <a:lnTo>
                  <a:pt x="152197" y="134771"/>
                </a:lnTo>
                <a:cubicBezTo>
                  <a:pt x="151181" y="134771"/>
                  <a:pt x="150241" y="135203"/>
                  <a:pt x="149377" y="136067"/>
                </a:cubicBezTo>
                <a:cubicBezTo>
                  <a:pt x="148514" y="136930"/>
                  <a:pt x="148082" y="137921"/>
                  <a:pt x="148082" y="139038"/>
                </a:cubicBezTo>
                <a:lnTo>
                  <a:pt x="148082" y="261111"/>
                </a:lnTo>
                <a:cubicBezTo>
                  <a:pt x="148082" y="262228"/>
                  <a:pt x="148514" y="263194"/>
                  <a:pt x="149377" y="264006"/>
                </a:cubicBezTo>
                <a:cubicBezTo>
                  <a:pt x="150241" y="264819"/>
                  <a:pt x="151181" y="265226"/>
                  <a:pt x="152197" y="265226"/>
                </a:cubicBezTo>
                <a:lnTo>
                  <a:pt x="160122" y="265226"/>
                </a:lnTo>
                <a:cubicBezTo>
                  <a:pt x="161239" y="265226"/>
                  <a:pt x="162204" y="264819"/>
                  <a:pt x="163017" y="264006"/>
                </a:cubicBezTo>
                <a:cubicBezTo>
                  <a:pt x="163830" y="263194"/>
                  <a:pt x="164236" y="262228"/>
                  <a:pt x="164236" y="261111"/>
                </a:cubicBezTo>
                <a:lnTo>
                  <a:pt x="164236" y="256996"/>
                </a:lnTo>
                <a:lnTo>
                  <a:pt x="255219" y="256996"/>
                </a:lnTo>
                <a:lnTo>
                  <a:pt x="255219" y="261263"/>
                </a:lnTo>
                <a:cubicBezTo>
                  <a:pt x="255219" y="262381"/>
                  <a:pt x="255626" y="263371"/>
                  <a:pt x="256438" y="264235"/>
                </a:cubicBezTo>
                <a:cubicBezTo>
                  <a:pt x="257251" y="265099"/>
                  <a:pt x="258216" y="265530"/>
                  <a:pt x="259334" y="265530"/>
                </a:cubicBezTo>
                <a:lnTo>
                  <a:pt x="267106" y="265530"/>
                </a:lnTo>
                <a:cubicBezTo>
                  <a:pt x="268224" y="265530"/>
                  <a:pt x="269189" y="265099"/>
                  <a:pt x="270002" y="264235"/>
                </a:cubicBezTo>
                <a:cubicBezTo>
                  <a:pt x="270815" y="263371"/>
                  <a:pt x="271221" y="262381"/>
                  <a:pt x="271221" y="261263"/>
                </a:cubicBezTo>
                <a:lnTo>
                  <a:pt x="271221" y="138734"/>
                </a:lnTo>
                <a:cubicBezTo>
                  <a:pt x="271221" y="137616"/>
                  <a:pt x="270815" y="136625"/>
                  <a:pt x="270002" y="135762"/>
                </a:cubicBezTo>
                <a:cubicBezTo>
                  <a:pt x="269189" y="134898"/>
                  <a:pt x="268224" y="134466"/>
                  <a:pt x="267106" y="134466"/>
                </a:cubicBezTo>
                <a:close/>
                <a:moveTo>
                  <a:pt x="0" y="0"/>
                </a:moveTo>
                <a:lnTo>
                  <a:pt x="426757" y="0"/>
                </a:lnTo>
                <a:lnTo>
                  <a:pt x="426757" y="554784"/>
                </a:lnTo>
                <a:lnTo>
                  <a:pt x="0" y="554784"/>
                </a:ln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 rotWithShape="1">
          <a:blip r:embed="rId17"/>
          <a:srcRect/>
          <a:stretch>
            <a:fillRect/>
          </a:stretch>
        </p:blipFill>
        <p:spPr>
          <a:xfrm flipV="1">
            <a:off x="10016731" y="5592644"/>
            <a:ext cx="2175269" cy="1265356"/>
          </a:xfrm>
          <a:prstGeom prst="rect">
            <a:avLst/>
          </a:prstGeom>
        </p:spPr>
      </p:pic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  <a:t>2025/7/6</a:t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 rotWithShape="1">
          <a:blip r:embed="rId18"/>
          <a:srcRect/>
          <a:stretch>
            <a:fillRect/>
          </a:stretch>
        </p:blipFill>
        <p:spPr>
          <a:xfrm flipH="1">
            <a:off x="0" y="1725694"/>
            <a:ext cx="5484959" cy="28713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695960" y="1364615"/>
            <a:ext cx="5323840" cy="4813300"/>
          </a:xfrm>
        </p:spPr>
        <p:txBody>
          <a:bodyPr wrap="square">
            <a:normAutofit/>
          </a:bodyPr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  <a:lvl2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2pPr>
            <a:lvl3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3pPr>
            <a:lvl4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4pPr>
            <a:lvl5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6172200" y="1364615"/>
            <a:ext cx="5323840" cy="4813300"/>
          </a:xfrm>
        </p:spPr>
        <p:txBody>
          <a:bodyPr wrap="square">
            <a:normAutofit/>
          </a:bodyPr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  <a:lvl2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2pPr>
            <a:lvl3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3pPr>
            <a:lvl4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4pPr>
            <a:lvl5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  <a:t>2025/7/6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站酷文艺体" panose="02000603000000000000" charset="-122"/>
                <a:ea typeface="汉仪新蒂黑板报体底字" panose="03000600000000000000" charset="-122"/>
                <a:sym typeface="站酷文艺体" panose="02000603000000000000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695960" y="1364615"/>
            <a:ext cx="5297170" cy="53975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695960" y="2061210"/>
            <a:ext cx="5297170" cy="4128135"/>
          </a:xfrm>
        </p:spPr>
        <p:txBody>
          <a:bodyPr wrap="square">
            <a:normAutofit/>
          </a:bodyPr>
          <a:lstStyle>
            <a:lvl1pPr>
              <a:defRPr sz="2200"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  <a:lvl2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2pPr>
            <a:lvl3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3pPr>
            <a:lvl4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4pPr>
            <a:lvl5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3"/>
            </p:custDataLst>
          </p:nvPr>
        </p:nvSpPr>
        <p:spPr>
          <a:xfrm>
            <a:off x="6172200" y="1364615"/>
            <a:ext cx="5324475" cy="53975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4"/>
            </p:custDataLst>
          </p:nvPr>
        </p:nvSpPr>
        <p:spPr>
          <a:xfrm>
            <a:off x="6172200" y="2061210"/>
            <a:ext cx="5324475" cy="4128135"/>
          </a:xfrm>
        </p:spPr>
        <p:txBody>
          <a:bodyPr wrap="square">
            <a:normAutofit/>
          </a:bodyPr>
          <a:lstStyle>
            <a:lvl1pPr>
              <a:defRPr sz="2200"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  <a:lvl2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2pPr>
            <a:lvl3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3pPr>
            <a:lvl4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4pPr>
            <a:lvl5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  <a:t>2025/7/6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站酷文艺体" panose="02000603000000000000" charset="-122"/>
                <a:ea typeface="汉仪新蒂黑板报体底字" panose="03000600000000000000" charset="-122"/>
                <a:sym typeface="站酷文艺体" panose="02000603000000000000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站酷文艺体" panose="02000603000000000000" charset="-122"/>
                <a:ea typeface="汉仪新蒂黑板报体底字" panose="03000600000000000000" charset="-122"/>
                <a:sym typeface="站酷文艺体" panose="02000603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  <a:t>2025/7/6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  <a:t>2025/7/6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838200" y="360000"/>
            <a:ext cx="10515600" cy="5817600"/>
          </a:xfrm>
        </p:spPr>
        <p:txBody>
          <a:bodyPr wrap="square">
            <a:normAutofit/>
          </a:bodyPr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  <a:lvl2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2pPr>
            <a:lvl3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3pPr>
            <a:lvl4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4pPr>
            <a:lvl5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  <a:t>2025/7/6</a:t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tags" Target="../tags/tag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latin typeface="站酷文艺体" panose="02000603000000000000" charset="-122"/>
              <a:ea typeface="站酷文艺体" panose="02000603000000000000" charset="-122"/>
              <a:sym typeface="站酷文艺体" panose="02000603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 rotWithShape="1">
          <a:blip r:embed="rId21"/>
          <a:srcRect/>
          <a:stretch>
            <a:fillRect/>
          </a:stretch>
        </p:blipFill>
        <p:spPr>
          <a:xfrm flipV="1">
            <a:off x="10016731" y="5592644"/>
            <a:ext cx="2175269" cy="1265356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9600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95960" y="1364615"/>
            <a:ext cx="10800715" cy="48133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  <a:t>2025/7/6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站酷文艺体" panose="02000603000000000000" charset="-122"/>
                <a:ea typeface="站酷文艺体" panose="02000603000000000000" charset="-122"/>
                <a:sym typeface="站酷文艺体" panose="02000603000000000000" charset="-122"/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站酷文艺体" panose="02000603000000000000" charset="-122"/>
              <a:ea typeface="站酷文艺体" panose="02000603000000000000" charset="-122"/>
              <a:sym typeface="站酷文艺体" panose="02000603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kern="1200">
          <a:solidFill>
            <a:schemeClr val="tx2"/>
          </a:solidFill>
          <a:latin typeface="站酷文艺体" panose="02000603000000000000" charset="-122"/>
          <a:ea typeface="汉仪新蒂黑板报体底字" panose="03000600000000000000" charset="-122"/>
          <a:cs typeface="+mj-cs"/>
          <a:sym typeface="站酷文艺体" panose="02000603000000000000" charset="-122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站酷文艺体" panose="02000603000000000000" charset="-122"/>
          <a:ea typeface="站酷文艺体" panose="02000603000000000000" charset="-122"/>
          <a:cs typeface="+mn-cs"/>
          <a:sym typeface="站酷文艺体" panose="02000603000000000000" charset="-122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站酷文艺体" panose="02000603000000000000" charset="-122"/>
          <a:ea typeface="站酷文艺体" panose="02000603000000000000" charset="-122"/>
          <a:cs typeface="+mn-cs"/>
          <a:sym typeface="站酷文艺体" panose="02000603000000000000" charset="-122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站酷文艺体" panose="02000603000000000000" charset="-122"/>
          <a:ea typeface="站酷文艺体" panose="02000603000000000000" charset="-122"/>
          <a:cs typeface="+mn-cs"/>
          <a:sym typeface="站酷文艺体" panose="02000603000000000000" charset="-122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站酷文艺体" panose="02000603000000000000" charset="-122"/>
          <a:ea typeface="站酷文艺体" panose="02000603000000000000" charset="-122"/>
          <a:cs typeface="+mn-cs"/>
          <a:sym typeface="站酷文艺体" panose="02000603000000000000" charset="-122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站酷文艺体" panose="02000603000000000000" charset="-122"/>
          <a:ea typeface="站酷文艺体" panose="02000603000000000000" charset="-122"/>
          <a:cs typeface="+mn-cs"/>
          <a:sym typeface="站酷文艺体" panose="02000603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tags" Target="../tags/tag117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9.xml"/><Relationship Id="rId4" Type="http://schemas.openxmlformats.org/officeDocument/2006/relationships/tags" Target="../tags/tag1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中国园林匾额与对联</a:t>
            </a:r>
          </a:p>
        </p:txBody>
      </p:sp>
      <p:sp>
        <p:nvSpPr>
          <p:cNvPr id="5" name="副标题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altLang="zh-CN"/>
              <a:t>The Plaque and Couplet in Chinese Garden</a:t>
            </a:r>
          </a:p>
        </p:txBody>
      </p:sp>
      <p:sp>
        <p:nvSpPr>
          <p:cNvPr id="10" name="署名"/>
          <p:cNvSpPr>
            <a:spLocks noGrp="1"/>
          </p:cNvSpPr>
          <p:nvPr>
            <p:ph type="body" sz="quarter" idx="17"/>
            <p:custDataLst>
              <p:tags r:id="rId4"/>
            </p:custDataLst>
          </p:nvPr>
        </p:nvSpPr>
        <p:spPr/>
        <p:txBody>
          <a:bodyPr>
            <a:noAutofit/>
          </a:bodyPr>
          <a:lstStyle/>
          <a:p>
            <a:r>
              <a:rPr lang="zh-CN" altLang="en-US" sz="2400">
                <a:latin typeface="汉仪颜楷简" panose="00020600040101010101" charset="-122"/>
                <a:ea typeface="汉仪颜楷简" panose="00020600040101010101" charset="-122"/>
              </a:rPr>
              <a:t>王宇鑫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095490" y="4317365"/>
            <a:ext cx="4064000" cy="914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lnSpc>
                <a:spcPct val="140000"/>
              </a:lnSpc>
            </a:pPr>
            <a:endParaRPr lang="zh-CN" altLang="en-US" sz="2400" kern="100" dirty="0">
              <a:effectLst/>
              <a:latin typeface="+mn-ea"/>
              <a:cs typeface="江城圆体 400W" panose="020B0500000000000000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CC2DDA6-5DFF-5A53-376C-E4A47C124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0" y="2333202"/>
            <a:ext cx="5323840" cy="4813300"/>
          </a:xfrm>
        </p:spPr>
        <p:txBody>
          <a:bodyPr/>
          <a:lstStyle/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站酷文艺体" panose="02000603000000000000" charset="-122"/>
              </a:rPr>
              <a:t>Chinese garden inscriptions, including horizontal inscribed boards (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站酷文艺体" panose="02000603000000000000" charset="-122"/>
              </a:rPr>
              <a:t>匾额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站酷文艺体" panose="02000603000000000000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cs typeface="站酷文艺体" panose="02000603000000000000" charset="-122"/>
              </a:rPr>
              <a:t>bi</a:t>
            </a:r>
            <a:r>
              <a:rPr lang="en-US" altLang="en-US" dirty="0" err="1">
                <a:solidFill>
                  <a:schemeClr val="tx1">
                    <a:lumMod val="85000"/>
                    <a:lumOff val="15000"/>
                  </a:schemeClr>
                </a:solidFill>
                <a:cs typeface="站酷文艺体" panose="02000603000000000000" charset="-122"/>
              </a:rPr>
              <a:t>ǎ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cs typeface="站酷文艺体" panose="02000603000000000000" charset="-122"/>
              </a:rPr>
              <a:t>n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站酷文艺体" panose="02000603000000000000" charset="-122"/>
              </a:rPr>
              <a:t> </a:t>
            </a:r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站酷文艺体" panose="02000603000000000000" charset="-122"/>
              </a:rPr>
              <a:t>é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站酷文艺体" panose="02000603000000000000" charset="-122"/>
              </a:rPr>
              <a:t>) and couplets (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站酷文艺体" panose="02000603000000000000" charset="-122"/>
              </a:rPr>
              <a:t>对联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站酷文艺体" panose="02000603000000000000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cs typeface="站酷文艺体" panose="02000603000000000000" charset="-122"/>
              </a:rPr>
              <a:t>du</a:t>
            </a:r>
            <a:r>
              <a:rPr lang="en-US" altLang="en-US" dirty="0" err="1">
                <a:solidFill>
                  <a:schemeClr val="tx1">
                    <a:lumMod val="85000"/>
                    <a:lumOff val="15000"/>
                  </a:schemeClr>
                </a:solidFill>
                <a:cs typeface="站酷文艺体" panose="02000603000000000000" charset="-122"/>
              </a:rPr>
              <a:t>ì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站酷文艺体" panose="02000603000000000000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cs typeface="站酷文艺体" panose="02000603000000000000" charset="-122"/>
              </a:rPr>
              <a:t>li</a:t>
            </a:r>
            <a:r>
              <a:rPr lang="en-US" altLang="en-US" dirty="0" err="1">
                <a:solidFill>
                  <a:schemeClr val="tx1">
                    <a:lumMod val="85000"/>
                    <a:lumOff val="15000"/>
                  </a:schemeClr>
                </a:solidFill>
                <a:cs typeface="站酷文艺体" panose="02000603000000000000" charset="-122"/>
              </a:rPr>
              <a:t>á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cs typeface="站酷文艺体" panose="02000603000000000000" charset="-122"/>
              </a:rPr>
              <a:t>n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站酷文艺体" panose="02000603000000000000" charset="-122"/>
              </a:rPr>
              <a:t>), trace their roots to ancient Chinese literati culture and architectural traditions, evolving into iconic elements of classical garden art.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站酷文艺体" panose="02000603000000000000" charset="-122"/>
            </a:endParaRPr>
          </a:p>
          <a:p>
            <a:endParaRPr lang="zh-CN" altLang="en-US" dirty="0"/>
          </a:p>
        </p:txBody>
      </p:sp>
      <p:sp>
        <p:nvSpPr>
          <p:cNvPr id="4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/>
              <a:t>匾额与对联的起源</a:t>
            </a:r>
          </a:p>
        </p:txBody>
      </p:sp>
      <p:sp>
        <p:nvSpPr>
          <p:cNvPr id="3" name="任意多边形: 形状 4531">
            <a:extLst>
              <a:ext uri="{FF2B5EF4-FFF2-40B4-BE49-F238E27FC236}">
                <a16:creationId xmlns:a16="http://schemas.microsoft.com/office/drawing/2014/main" id="{3CA8E31B-E7A0-6A14-6873-47962E2C96FB}"/>
              </a:ext>
            </a:extLst>
          </p:cNvPr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325" y="1365250"/>
            <a:ext cx="5324475" cy="4813300"/>
          </a:xfrm>
          <a:custGeom>
            <a:avLst/>
            <a:gdLst>
              <a:gd name="connsiteX0" fmla="*/ 2086509 w 2500561"/>
              <a:gd name="connsiteY0" fmla="*/ 274326 h 353562"/>
              <a:gd name="connsiteX1" fmla="*/ 2089271 w 2500561"/>
              <a:gd name="connsiteY1" fmla="*/ 274802 h 353562"/>
              <a:gd name="connsiteX2" fmla="*/ 2086414 w 2500561"/>
              <a:gd name="connsiteY2" fmla="*/ 276898 h 353562"/>
              <a:gd name="connsiteX3" fmla="*/ 2082413 w 2500561"/>
              <a:gd name="connsiteY3" fmla="*/ 275564 h 353562"/>
              <a:gd name="connsiteX4" fmla="*/ 2086509 w 2500561"/>
              <a:gd name="connsiteY4" fmla="*/ 274326 h 353562"/>
              <a:gd name="connsiteX5" fmla="*/ 2118989 w 2500561"/>
              <a:gd name="connsiteY5" fmla="*/ 273660 h 353562"/>
              <a:gd name="connsiteX6" fmla="*/ 2123752 w 2500561"/>
              <a:gd name="connsiteY6" fmla="*/ 274517 h 353562"/>
              <a:gd name="connsiteX7" fmla="*/ 2120894 w 2500561"/>
              <a:gd name="connsiteY7" fmla="*/ 276041 h 353562"/>
              <a:gd name="connsiteX8" fmla="*/ 2116036 w 2500561"/>
              <a:gd name="connsiteY8" fmla="*/ 275184 h 353562"/>
              <a:gd name="connsiteX9" fmla="*/ 2118989 w 2500561"/>
              <a:gd name="connsiteY9" fmla="*/ 273660 h 353562"/>
              <a:gd name="connsiteX10" fmla="*/ 2361591 w 2500561"/>
              <a:gd name="connsiteY10" fmla="*/ 234036 h 353562"/>
              <a:gd name="connsiteX11" fmla="*/ 2417979 w 2500561"/>
              <a:gd name="connsiteY11" fmla="*/ 234036 h 353562"/>
              <a:gd name="connsiteX12" fmla="*/ 2377498 w 2500561"/>
              <a:gd name="connsiteY12" fmla="*/ 237846 h 353562"/>
              <a:gd name="connsiteX13" fmla="*/ 2361591 w 2500561"/>
              <a:gd name="connsiteY13" fmla="*/ 234036 h 353562"/>
              <a:gd name="connsiteX14" fmla="*/ 2497989 w 2500561"/>
              <a:gd name="connsiteY14" fmla="*/ 205556 h 353562"/>
              <a:gd name="connsiteX15" fmla="*/ 2500561 w 2500561"/>
              <a:gd name="connsiteY15" fmla="*/ 208223 h 353562"/>
              <a:gd name="connsiteX16" fmla="*/ 2483988 w 2500561"/>
              <a:gd name="connsiteY16" fmla="*/ 212128 h 353562"/>
              <a:gd name="connsiteX17" fmla="*/ 2480654 w 2500561"/>
              <a:gd name="connsiteY17" fmla="*/ 208699 h 353562"/>
              <a:gd name="connsiteX18" fmla="*/ 2437505 w 2500561"/>
              <a:gd name="connsiteY18" fmla="*/ 183553 h 353562"/>
              <a:gd name="connsiteX19" fmla="*/ 2446077 w 2500561"/>
              <a:gd name="connsiteY19" fmla="*/ 186315 h 353562"/>
              <a:gd name="connsiteX20" fmla="*/ 2435695 w 2500561"/>
              <a:gd name="connsiteY20" fmla="*/ 187363 h 353562"/>
              <a:gd name="connsiteX21" fmla="*/ 2432266 w 2500561"/>
              <a:gd name="connsiteY21" fmla="*/ 184410 h 353562"/>
              <a:gd name="connsiteX22" fmla="*/ 2437505 w 2500561"/>
              <a:gd name="connsiteY22" fmla="*/ 183553 h 353562"/>
              <a:gd name="connsiteX23" fmla="*/ 2251958 w 2500561"/>
              <a:gd name="connsiteY23" fmla="*/ 131260 h 353562"/>
              <a:gd name="connsiteX24" fmla="*/ 2256721 w 2500561"/>
              <a:gd name="connsiteY24" fmla="*/ 131831 h 353562"/>
              <a:gd name="connsiteX25" fmla="*/ 2254339 w 2500561"/>
              <a:gd name="connsiteY25" fmla="*/ 134213 h 353562"/>
              <a:gd name="connsiteX26" fmla="*/ 2248910 w 2500561"/>
              <a:gd name="connsiteY26" fmla="*/ 133546 h 353562"/>
              <a:gd name="connsiteX27" fmla="*/ 2251958 w 2500561"/>
              <a:gd name="connsiteY27" fmla="*/ 131260 h 353562"/>
              <a:gd name="connsiteX28" fmla="*/ 2188617 w 2500561"/>
              <a:gd name="connsiteY28" fmla="*/ 130403 h 353562"/>
              <a:gd name="connsiteX29" fmla="*/ 2238242 w 2500561"/>
              <a:gd name="connsiteY29" fmla="*/ 130403 h 353562"/>
              <a:gd name="connsiteX30" fmla="*/ 2202523 w 2500561"/>
              <a:gd name="connsiteY30" fmla="*/ 141547 h 353562"/>
              <a:gd name="connsiteX31" fmla="*/ 2277295 w 2500561"/>
              <a:gd name="connsiteY31" fmla="*/ 128974 h 353562"/>
              <a:gd name="connsiteX32" fmla="*/ 2285392 w 2500561"/>
              <a:gd name="connsiteY32" fmla="*/ 131546 h 353562"/>
              <a:gd name="connsiteX33" fmla="*/ 2279200 w 2500561"/>
              <a:gd name="connsiteY33" fmla="*/ 135451 h 353562"/>
              <a:gd name="connsiteX34" fmla="*/ 2272342 w 2500561"/>
              <a:gd name="connsiteY34" fmla="*/ 131260 h 353562"/>
              <a:gd name="connsiteX35" fmla="*/ 2277295 w 2500561"/>
              <a:gd name="connsiteY35" fmla="*/ 128974 h 353562"/>
              <a:gd name="connsiteX36" fmla="*/ 2338160 w 2500561"/>
              <a:gd name="connsiteY36" fmla="*/ 128689 h 353562"/>
              <a:gd name="connsiteX37" fmla="*/ 2338922 w 2500561"/>
              <a:gd name="connsiteY37" fmla="*/ 131832 h 353562"/>
              <a:gd name="connsiteX38" fmla="*/ 2325968 w 2500561"/>
              <a:gd name="connsiteY38" fmla="*/ 131832 h 353562"/>
              <a:gd name="connsiteX39" fmla="*/ 2325396 w 2500561"/>
              <a:gd name="connsiteY39" fmla="*/ 130117 h 353562"/>
              <a:gd name="connsiteX40" fmla="*/ 1988307 w 2500561"/>
              <a:gd name="connsiteY40" fmla="*/ 112878 h 353562"/>
              <a:gd name="connsiteX41" fmla="*/ 1982687 w 2500561"/>
              <a:gd name="connsiteY41" fmla="*/ 115926 h 353562"/>
              <a:gd name="connsiteX42" fmla="*/ 1990307 w 2500561"/>
              <a:gd name="connsiteY42" fmla="*/ 117259 h 353562"/>
              <a:gd name="connsiteX43" fmla="*/ 1997832 w 2500561"/>
              <a:gd name="connsiteY43" fmla="*/ 114973 h 353562"/>
              <a:gd name="connsiteX44" fmla="*/ 1997832 w 2500561"/>
              <a:gd name="connsiteY44" fmla="*/ 114782 h 353562"/>
              <a:gd name="connsiteX45" fmla="*/ 1988307 w 2500561"/>
              <a:gd name="connsiteY45" fmla="*/ 112878 h 353562"/>
              <a:gd name="connsiteX46" fmla="*/ 2079080 w 2500561"/>
              <a:gd name="connsiteY46" fmla="*/ 109353 h 353562"/>
              <a:gd name="connsiteX47" fmla="*/ 2084699 w 2500561"/>
              <a:gd name="connsiteY47" fmla="*/ 110400 h 353562"/>
              <a:gd name="connsiteX48" fmla="*/ 2082413 w 2500561"/>
              <a:gd name="connsiteY48" fmla="*/ 111353 h 353562"/>
              <a:gd name="connsiteX49" fmla="*/ 2076984 w 2500561"/>
              <a:gd name="connsiteY49" fmla="*/ 110400 h 353562"/>
              <a:gd name="connsiteX50" fmla="*/ 2079080 w 2500561"/>
              <a:gd name="connsiteY50" fmla="*/ 109353 h 353562"/>
              <a:gd name="connsiteX51" fmla="*/ 2174044 w 2500561"/>
              <a:gd name="connsiteY51" fmla="*/ 92970 h 353562"/>
              <a:gd name="connsiteX52" fmla="*/ 2205572 w 2500561"/>
              <a:gd name="connsiteY52" fmla="*/ 102495 h 353562"/>
              <a:gd name="connsiteX53" fmla="*/ 2174044 w 2500561"/>
              <a:gd name="connsiteY53" fmla="*/ 92970 h 353562"/>
              <a:gd name="connsiteX54" fmla="*/ 2011452 w 2500561"/>
              <a:gd name="connsiteY54" fmla="*/ 92303 h 353562"/>
              <a:gd name="connsiteX55" fmla="*/ 2005451 w 2500561"/>
              <a:gd name="connsiteY55" fmla="*/ 94113 h 353562"/>
              <a:gd name="connsiteX56" fmla="*/ 2010404 w 2500561"/>
              <a:gd name="connsiteY56" fmla="*/ 96685 h 353562"/>
              <a:gd name="connsiteX57" fmla="*/ 2022882 w 2500561"/>
              <a:gd name="connsiteY57" fmla="*/ 94780 h 353562"/>
              <a:gd name="connsiteX58" fmla="*/ 2022882 w 2500561"/>
              <a:gd name="connsiteY58" fmla="*/ 94589 h 353562"/>
              <a:gd name="connsiteX59" fmla="*/ 2011452 w 2500561"/>
              <a:gd name="connsiteY59" fmla="*/ 92303 h 353562"/>
              <a:gd name="connsiteX60" fmla="*/ 2112417 w 2500561"/>
              <a:gd name="connsiteY60" fmla="*/ 85731 h 353562"/>
              <a:gd name="connsiteX61" fmla="*/ 2130419 w 2500561"/>
              <a:gd name="connsiteY61" fmla="*/ 103066 h 353562"/>
              <a:gd name="connsiteX62" fmla="*/ 2118227 w 2500561"/>
              <a:gd name="connsiteY62" fmla="*/ 102495 h 353562"/>
              <a:gd name="connsiteX63" fmla="*/ 2112417 w 2500561"/>
              <a:gd name="connsiteY63" fmla="*/ 85731 h 353562"/>
              <a:gd name="connsiteX64" fmla="*/ 1979829 w 2500561"/>
              <a:gd name="connsiteY64" fmla="*/ 76968 h 353562"/>
              <a:gd name="connsiteX65" fmla="*/ 1964970 w 2500561"/>
              <a:gd name="connsiteY65" fmla="*/ 79159 h 353562"/>
              <a:gd name="connsiteX66" fmla="*/ 1966685 w 2500561"/>
              <a:gd name="connsiteY66" fmla="*/ 81636 h 353562"/>
              <a:gd name="connsiteX67" fmla="*/ 1981449 w 2500561"/>
              <a:gd name="connsiteY67" fmla="*/ 79350 h 353562"/>
              <a:gd name="connsiteX68" fmla="*/ 2145278 w 2500561"/>
              <a:gd name="connsiteY68" fmla="*/ 69253 h 353562"/>
              <a:gd name="connsiteX69" fmla="*/ 2148040 w 2500561"/>
              <a:gd name="connsiteY69" fmla="*/ 71062 h 353562"/>
              <a:gd name="connsiteX70" fmla="*/ 2144325 w 2500561"/>
              <a:gd name="connsiteY70" fmla="*/ 74777 h 353562"/>
              <a:gd name="connsiteX71" fmla="*/ 2139277 w 2500561"/>
              <a:gd name="connsiteY71" fmla="*/ 71729 h 353562"/>
              <a:gd name="connsiteX72" fmla="*/ 2145278 w 2500561"/>
              <a:gd name="connsiteY72" fmla="*/ 69253 h 353562"/>
              <a:gd name="connsiteX73" fmla="*/ 1993355 w 2500561"/>
              <a:gd name="connsiteY73" fmla="*/ 19151 h 353562"/>
              <a:gd name="connsiteX74" fmla="*/ 2021930 w 2500561"/>
              <a:gd name="connsiteY74" fmla="*/ 32581 h 353562"/>
              <a:gd name="connsiteX75" fmla="*/ 2081842 w 2500561"/>
              <a:gd name="connsiteY75" fmla="*/ 28295 h 353562"/>
              <a:gd name="connsiteX76" fmla="*/ 1965732 w 2500561"/>
              <a:gd name="connsiteY76" fmla="*/ 32867 h 353562"/>
              <a:gd name="connsiteX77" fmla="*/ 1993355 w 2500561"/>
              <a:gd name="connsiteY77" fmla="*/ 19151 h 353562"/>
              <a:gd name="connsiteX78" fmla="*/ 1007422 w 2500561"/>
              <a:gd name="connsiteY78" fmla="*/ 6 h 353562"/>
              <a:gd name="connsiteX79" fmla="*/ 1124008 w 2500561"/>
              <a:gd name="connsiteY79" fmla="*/ 2387 h 353562"/>
              <a:gd name="connsiteX80" fmla="*/ 1397852 w 2500561"/>
              <a:gd name="connsiteY80" fmla="*/ 8293 h 353562"/>
              <a:gd name="connsiteX81" fmla="*/ 1453954 w 2500561"/>
              <a:gd name="connsiteY81" fmla="*/ 10960 h 353562"/>
              <a:gd name="connsiteX82" fmla="*/ 1594924 w 2500561"/>
              <a:gd name="connsiteY82" fmla="*/ 10960 h 353562"/>
              <a:gd name="connsiteX83" fmla="*/ 1601210 w 2500561"/>
              <a:gd name="connsiteY83" fmla="*/ 10960 h 353562"/>
              <a:gd name="connsiteX84" fmla="*/ 1709224 w 2500561"/>
              <a:gd name="connsiteY84" fmla="*/ 15627 h 353562"/>
              <a:gd name="connsiteX85" fmla="*/ 1815142 w 2500561"/>
              <a:gd name="connsiteY85" fmla="*/ 14675 h 353562"/>
              <a:gd name="connsiteX86" fmla="*/ 1890675 w 2500561"/>
              <a:gd name="connsiteY86" fmla="*/ 15627 h 353562"/>
              <a:gd name="connsiteX87" fmla="*/ 1957350 w 2500561"/>
              <a:gd name="connsiteY87" fmla="*/ 18104 h 353562"/>
              <a:gd name="connsiteX88" fmla="*/ 1937955 w 2500561"/>
              <a:gd name="connsiteY88" fmla="*/ 21746 h 353562"/>
              <a:gd name="connsiteX89" fmla="*/ 1937729 w 2500561"/>
              <a:gd name="connsiteY89" fmla="*/ 21533 h 353562"/>
              <a:gd name="connsiteX90" fmla="*/ 1935829 w 2500561"/>
              <a:gd name="connsiteY90" fmla="*/ 21717 h 353562"/>
              <a:gd name="connsiteX91" fmla="*/ 1925156 w 2500561"/>
              <a:gd name="connsiteY91" fmla="*/ 20009 h 353562"/>
              <a:gd name="connsiteX92" fmla="*/ 1928870 w 2500561"/>
              <a:gd name="connsiteY92" fmla="*/ 22390 h 353562"/>
              <a:gd name="connsiteX93" fmla="*/ 1935829 w 2500561"/>
              <a:gd name="connsiteY93" fmla="*/ 21717 h 353562"/>
              <a:gd name="connsiteX94" fmla="*/ 1937062 w 2500561"/>
              <a:gd name="connsiteY94" fmla="*/ 21914 h 353562"/>
              <a:gd name="connsiteX95" fmla="*/ 1937955 w 2500561"/>
              <a:gd name="connsiteY95" fmla="*/ 21746 h 353562"/>
              <a:gd name="connsiteX96" fmla="*/ 1947825 w 2500561"/>
              <a:gd name="connsiteY96" fmla="*/ 31058 h 353562"/>
              <a:gd name="connsiteX97" fmla="*/ 1920965 w 2500561"/>
              <a:gd name="connsiteY97" fmla="*/ 35630 h 353562"/>
              <a:gd name="connsiteX98" fmla="*/ 2009547 w 2500561"/>
              <a:gd name="connsiteY98" fmla="*/ 44583 h 353562"/>
              <a:gd name="connsiteX99" fmla="*/ 2077175 w 2500561"/>
              <a:gd name="connsiteY99" fmla="*/ 46012 h 353562"/>
              <a:gd name="connsiteX100" fmla="*/ 2069269 w 2500561"/>
              <a:gd name="connsiteY100" fmla="*/ 51537 h 353562"/>
              <a:gd name="connsiteX101" fmla="*/ 2062697 w 2500561"/>
              <a:gd name="connsiteY101" fmla="*/ 56680 h 353562"/>
              <a:gd name="connsiteX102" fmla="*/ 2117846 w 2500561"/>
              <a:gd name="connsiteY102" fmla="*/ 58109 h 353562"/>
              <a:gd name="connsiteX103" fmla="*/ 2083747 w 2500561"/>
              <a:gd name="connsiteY103" fmla="*/ 64110 h 353562"/>
              <a:gd name="connsiteX104" fmla="*/ 2058601 w 2500561"/>
              <a:gd name="connsiteY104" fmla="*/ 69729 h 353562"/>
              <a:gd name="connsiteX105" fmla="*/ 2055077 w 2500561"/>
              <a:gd name="connsiteY105" fmla="*/ 50679 h 353562"/>
              <a:gd name="connsiteX106" fmla="*/ 2000689 w 2500561"/>
              <a:gd name="connsiteY106" fmla="*/ 50679 h 353562"/>
              <a:gd name="connsiteX107" fmla="*/ 2004690 w 2500561"/>
              <a:gd name="connsiteY107" fmla="*/ 60204 h 353562"/>
              <a:gd name="connsiteX108" fmla="*/ 1964303 w 2500561"/>
              <a:gd name="connsiteY108" fmla="*/ 61347 h 353562"/>
              <a:gd name="connsiteX109" fmla="*/ 2030978 w 2500561"/>
              <a:gd name="connsiteY109" fmla="*/ 57823 h 353562"/>
              <a:gd name="connsiteX110" fmla="*/ 2040980 w 2500561"/>
              <a:gd name="connsiteY110" fmla="*/ 68110 h 353562"/>
              <a:gd name="connsiteX111" fmla="*/ 1992878 w 2500561"/>
              <a:gd name="connsiteY111" fmla="*/ 72968 h 353562"/>
              <a:gd name="connsiteX112" fmla="*/ 2058601 w 2500561"/>
              <a:gd name="connsiteY112" fmla="*/ 92018 h 353562"/>
              <a:gd name="connsiteX113" fmla="*/ 2077651 w 2500561"/>
              <a:gd name="connsiteY113" fmla="*/ 86017 h 353562"/>
              <a:gd name="connsiteX114" fmla="*/ 2102702 w 2500561"/>
              <a:gd name="connsiteY114" fmla="*/ 100019 h 353562"/>
              <a:gd name="connsiteX115" fmla="*/ 2044790 w 2500561"/>
              <a:gd name="connsiteY115" fmla="*/ 102686 h 353562"/>
              <a:gd name="connsiteX116" fmla="*/ 2043647 w 2500561"/>
              <a:gd name="connsiteY116" fmla="*/ 104877 h 353562"/>
              <a:gd name="connsiteX117" fmla="*/ 2063935 w 2500561"/>
              <a:gd name="connsiteY117" fmla="*/ 108972 h 353562"/>
              <a:gd name="connsiteX118" fmla="*/ 2046123 w 2500561"/>
              <a:gd name="connsiteY118" fmla="*/ 123545 h 353562"/>
              <a:gd name="connsiteX119" fmla="*/ 2163757 w 2500561"/>
              <a:gd name="connsiteY119" fmla="*/ 127451 h 353562"/>
              <a:gd name="connsiteX120" fmla="*/ 2169186 w 2500561"/>
              <a:gd name="connsiteY120" fmla="*/ 150787 h 353562"/>
              <a:gd name="connsiteX121" fmla="*/ 2118704 w 2500561"/>
              <a:gd name="connsiteY121" fmla="*/ 146310 h 353562"/>
              <a:gd name="connsiteX122" fmla="*/ 2082128 w 2500561"/>
              <a:gd name="connsiteY122" fmla="*/ 143548 h 353562"/>
              <a:gd name="connsiteX123" fmla="*/ 2074412 w 2500561"/>
              <a:gd name="connsiteY123" fmla="*/ 151073 h 353562"/>
              <a:gd name="connsiteX124" fmla="*/ 2119847 w 2500561"/>
              <a:gd name="connsiteY124" fmla="*/ 161455 h 353562"/>
              <a:gd name="connsiteX125" fmla="*/ 2139659 w 2500561"/>
              <a:gd name="connsiteY125" fmla="*/ 155359 h 353562"/>
              <a:gd name="connsiteX126" fmla="*/ 2139659 w 2500561"/>
              <a:gd name="connsiteY126" fmla="*/ 166503 h 353562"/>
              <a:gd name="connsiteX127" fmla="*/ 2168234 w 2500561"/>
              <a:gd name="connsiteY127" fmla="*/ 165646 h 353562"/>
              <a:gd name="connsiteX128" fmla="*/ 2169282 w 2500561"/>
              <a:gd name="connsiteY128" fmla="*/ 175171 h 353562"/>
              <a:gd name="connsiteX129" fmla="*/ 2328635 w 2500561"/>
              <a:gd name="connsiteY129" fmla="*/ 184696 h 353562"/>
              <a:gd name="connsiteX130" fmla="*/ 2360639 w 2500561"/>
              <a:gd name="connsiteY130" fmla="*/ 179838 h 353562"/>
              <a:gd name="connsiteX131" fmla="*/ 2377498 w 2500561"/>
              <a:gd name="connsiteY131" fmla="*/ 192983 h 353562"/>
              <a:gd name="connsiteX132" fmla="*/ 2384070 w 2500561"/>
              <a:gd name="connsiteY132" fmla="*/ 188887 h 353562"/>
              <a:gd name="connsiteX133" fmla="*/ 2391881 w 2500561"/>
              <a:gd name="connsiteY133" fmla="*/ 181934 h 353562"/>
              <a:gd name="connsiteX134" fmla="*/ 2400072 w 2500561"/>
              <a:gd name="connsiteY134" fmla="*/ 188982 h 353562"/>
              <a:gd name="connsiteX135" fmla="*/ 2402453 w 2500561"/>
              <a:gd name="connsiteY135" fmla="*/ 192316 h 353562"/>
              <a:gd name="connsiteX136" fmla="*/ 2465223 w 2500561"/>
              <a:gd name="connsiteY136" fmla="*/ 204413 h 353562"/>
              <a:gd name="connsiteX137" fmla="*/ 2420742 w 2500561"/>
              <a:gd name="connsiteY137" fmla="*/ 208318 h 353562"/>
              <a:gd name="connsiteX138" fmla="*/ 2329492 w 2500561"/>
              <a:gd name="connsiteY138" fmla="*/ 223939 h 353562"/>
              <a:gd name="connsiteX139" fmla="*/ 2362068 w 2500561"/>
              <a:gd name="connsiteY139" fmla="*/ 233464 h 353562"/>
              <a:gd name="connsiteX140" fmla="*/ 2350733 w 2500561"/>
              <a:gd name="connsiteY140" fmla="*/ 239846 h 353562"/>
              <a:gd name="connsiteX141" fmla="*/ 2247577 w 2500561"/>
              <a:gd name="connsiteY141" fmla="*/ 249371 h 353562"/>
              <a:gd name="connsiteX142" fmla="*/ 2232337 w 2500561"/>
              <a:gd name="connsiteY142" fmla="*/ 250037 h 353562"/>
              <a:gd name="connsiteX143" fmla="*/ 2123466 w 2500561"/>
              <a:gd name="connsiteY143" fmla="*/ 255657 h 353562"/>
              <a:gd name="connsiteX144" fmla="*/ 2109084 w 2500561"/>
              <a:gd name="connsiteY144" fmla="*/ 257943 h 353562"/>
              <a:gd name="connsiteX145" fmla="*/ 2059363 w 2500561"/>
              <a:gd name="connsiteY145" fmla="*/ 260515 h 353562"/>
              <a:gd name="connsiteX146" fmla="*/ 2040313 w 2500561"/>
              <a:gd name="connsiteY146" fmla="*/ 261658 h 353562"/>
              <a:gd name="connsiteX147" fmla="*/ 2053076 w 2500561"/>
              <a:gd name="connsiteY147" fmla="*/ 273564 h 353562"/>
              <a:gd name="connsiteX148" fmla="*/ 1996403 w 2500561"/>
              <a:gd name="connsiteY148" fmla="*/ 285566 h 353562"/>
              <a:gd name="connsiteX149" fmla="*/ 1979258 w 2500561"/>
              <a:gd name="connsiteY149" fmla="*/ 284423 h 353562"/>
              <a:gd name="connsiteX150" fmla="*/ 1962208 w 2500561"/>
              <a:gd name="connsiteY150" fmla="*/ 278708 h 353562"/>
              <a:gd name="connsiteX151" fmla="*/ 1904201 w 2500561"/>
              <a:gd name="connsiteY151" fmla="*/ 282804 h 353562"/>
              <a:gd name="connsiteX152" fmla="*/ 1854671 w 2500561"/>
              <a:gd name="connsiteY152" fmla="*/ 287947 h 353562"/>
              <a:gd name="connsiteX153" fmla="*/ 1855052 w 2500561"/>
              <a:gd name="connsiteY153" fmla="*/ 288900 h 353562"/>
              <a:gd name="connsiteX154" fmla="*/ 1855049 w 2500561"/>
              <a:gd name="connsiteY154" fmla="*/ 288899 h 353562"/>
              <a:gd name="connsiteX155" fmla="*/ 1848193 w 2500561"/>
              <a:gd name="connsiteY155" fmla="*/ 289470 h 353562"/>
              <a:gd name="connsiteX156" fmla="*/ 1854289 w 2500561"/>
              <a:gd name="connsiteY156" fmla="*/ 288804 h 353562"/>
              <a:gd name="connsiteX157" fmla="*/ 1855047 w 2500561"/>
              <a:gd name="connsiteY157" fmla="*/ 288899 h 353562"/>
              <a:gd name="connsiteX158" fmla="*/ 1838655 w 2500561"/>
              <a:gd name="connsiteY158" fmla="*/ 283993 h 353562"/>
              <a:gd name="connsiteX159" fmla="*/ 1821714 w 2500561"/>
              <a:gd name="connsiteY159" fmla="*/ 286423 h 353562"/>
              <a:gd name="connsiteX160" fmla="*/ 1786853 w 2500561"/>
              <a:gd name="connsiteY160" fmla="*/ 290900 h 353562"/>
              <a:gd name="connsiteX161" fmla="*/ 1730846 w 2500561"/>
              <a:gd name="connsiteY161" fmla="*/ 294329 h 353562"/>
              <a:gd name="connsiteX162" fmla="*/ 1583399 w 2500561"/>
              <a:gd name="connsiteY162" fmla="*/ 300806 h 353562"/>
              <a:gd name="connsiteX163" fmla="*/ 1512342 w 2500561"/>
              <a:gd name="connsiteY163" fmla="*/ 304330 h 353562"/>
              <a:gd name="connsiteX164" fmla="*/ 1499865 w 2500561"/>
              <a:gd name="connsiteY164" fmla="*/ 304330 h 353562"/>
              <a:gd name="connsiteX165" fmla="*/ 1403852 w 2500561"/>
              <a:gd name="connsiteY165" fmla="*/ 304330 h 353562"/>
              <a:gd name="connsiteX166" fmla="*/ 1385660 w 2500561"/>
              <a:gd name="connsiteY166" fmla="*/ 305568 h 353562"/>
              <a:gd name="connsiteX167" fmla="*/ 1361561 w 2500561"/>
              <a:gd name="connsiteY167" fmla="*/ 307664 h 353562"/>
              <a:gd name="connsiteX168" fmla="*/ 1275265 w 2500561"/>
              <a:gd name="connsiteY168" fmla="*/ 308997 h 353562"/>
              <a:gd name="connsiteX169" fmla="*/ 1190397 w 2500561"/>
              <a:gd name="connsiteY169" fmla="*/ 310140 h 353562"/>
              <a:gd name="connsiteX170" fmla="*/ 1070573 w 2500561"/>
              <a:gd name="connsiteY170" fmla="*/ 316903 h 353562"/>
              <a:gd name="connsiteX171" fmla="*/ 948176 w 2500561"/>
              <a:gd name="connsiteY171" fmla="*/ 323475 h 353562"/>
              <a:gd name="connsiteX172" fmla="*/ 888169 w 2500561"/>
              <a:gd name="connsiteY172" fmla="*/ 328619 h 353562"/>
              <a:gd name="connsiteX173" fmla="*/ 797682 w 2500561"/>
              <a:gd name="connsiteY173" fmla="*/ 332619 h 353562"/>
              <a:gd name="connsiteX174" fmla="*/ 763868 w 2500561"/>
              <a:gd name="connsiteY174" fmla="*/ 334715 h 353562"/>
              <a:gd name="connsiteX175" fmla="*/ 676904 w 2500561"/>
              <a:gd name="connsiteY175" fmla="*/ 338811 h 353562"/>
              <a:gd name="connsiteX176" fmla="*/ 576606 w 2500561"/>
              <a:gd name="connsiteY176" fmla="*/ 346621 h 353562"/>
              <a:gd name="connsiteX177" fmla="*/ 486023 w 2500561"/>
              <a:gd name="connsiteY177" fmla="*/ 348431 h 353562"/>
              <a:gd name="connsiteX178" fmla="*/ 467926 w 2500561"/>
              <a:gd name="connsiteY178" fmla="*/ 348431 h 353562"/>
              <a:gd name="connsiteX179" fmla="*/ 357817 w 2500561"/>
              <a:gd name="connsiteY179" fmla="*/ 350145 h 353562"/>
              <a:gd name="connsiteX180" fmla="*/ 336100 w 2500561"/>
              <a:gd name="connsiteY180" fmla="*/ 348717 h 353562"/>
              <a:gd name="connsiteX181" fmla="*/ 230087 w 2500561"/>
              <a:gd name="connsiteY181" fmla="*/ 338429 h 353562"/>
              <a:gd name="connsiteX182" fmla="*/ 157220 w 2500561"/>
              <a:gd name="connsiteY182" fmla="*/ 329857 h 353562"/>
              <a:gd name="connsiteX183" fmla="*/ 129979 w 2500561"/>
              <a:gd name="connsiteY183" fmla="*/ 323380 h 353562"/>
              <a:gd name="connsiteX184" fmla="*/ 23394 w 2500561"/>
              <a:gd name="connsiteY184" fmla="*/ 249942 h 353562"/>
              <a:gd name="connsiteX185" fmla="*/ 15679 w 2500561"/>
              <a:gd name="connsiteY185" fmla="*/ 242037 h 353562"/>
              <a:gd name="connsiteX186" fmla="*/ 8249 w 2500561"/>
              <a:gd name="connsiteY186" fmla="*/ 199174 h 353562"/>
              <a:gd name="connsiteX187" fmla="*/ 15298 w 2500561"/>
              <a:gd name="connsiteY187" fmla="*/ 183458 h 353562"/>
              <a:gd name="connsiteX188" fmla="*/ 31395 w 2500561"/>
              <a:gd name="connsiteY188" fmla="*/ 152787 h 353562"/>
              <a:gd name="connsiteX189" fmla="*/ 27585 w 2500561"/>
              <a:gd name="connsiteY189" fmla="*/ 127641 h 353562"/>
              <a:gd name="connsiteX190" fmla="*/ 52160 w 2500561"/>
              <a:gd name="connsiteY190" fmla="*/ 70491 h 353562"/>
              <a:gd name="connsiteX191" fmla="*/ 98642 w 2500561"/>
              <a:gd name="connsiteY191" fmla="*/ 53632 h 353562"/>
              <a:gd name="connsiteX192" fmla="*/ 206941 w 2500561"/>
              <a:gd name="connsiteY192" fmla="*/ 34582 h 353562"/>
              <a:gd name="connsiteX193" fmla="*/ 247041 w 2500561"/>
              <a:gd name="connsiteY193" fmla="*/ 31534 h 353562"/>
              <a:gd name="connsiteX194" fmla="*/ 384011 w 2500561"/>
              <a:gd name="connsiteY194" fmla="*/ 22009 h 353562"/>
              <a:gd name="connsiteX195" fmla="*/ 558794 w 2500561"/>
              <a:gd name="connsiteY195" fmla="*/ 11151 h 353562"/>
              <a:gd name="connsiteX196" fmla="*/ 665189 w 2500561"/>
              <a:gd name="connsiteY196" fmla="*/ 7245 h 353562"/>
              <a:gd name="connsiteX197" fmla="*/ 674714 w 2500561"/>
              <a:gd name="connsiteY197" fmla="*/ 6388 h 353562"/>
              <a:gd name="connsiteX198" fmla="*/ 739293 w 2500561"/>
              <a:gd name="connsiteY198" fmla="*/ 3626 h 353562"/>
              <a:gd name="connsiteX199" fmla="*/ 780155 w 2500561"/>
              <a:gd name="connsiteY199" fmla="*/ 3626 h 353562"/>
              <a:gd name="connsiteX200" fmla="*/ 852736 w 2500561"/>
              <a:gd name="connsiteY200" fmla="*/ 1721 h 353562"/>
              <a:gd name="connsiteX201" fmla="*/ 1007422 w 2500561"/>
              <a:gd name="connsiteY201" fmla="*/ 6 h 35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2500561" h="353562">
                <a:moveTo>
                  <a:pt x="2086509" y="274326"/>
                </a:moveTo>
                <a:cubicBezTo>
                  <a:pt x="2087452" y="274317"/>
                  <a:pt x="2088385" y="274479"/>
                  <a:pt x="2089271" y="274802"/>
                </a:cubicBezTo>
                <a:lnTo>
                  <a:pt x="2086414" y="276898"/>
                </a:lnTo>
                <a:lnTo>
                  <a:pt x="2082413" y="275564"/>
                </a:lnTo>
                <a:cubicBezTo>
                  <a:pt x="2083842" y="275564"/>
                  <a:pt x="2085080" y="274612"/>
                  <a:pt x="2086509" y="274326"/>
                </a:cubicBezTo>
                <a:close/>
                <a:moveTo>
                  <a:pt x="2118989" y="273660"/>
                </a:moveTo>
                <a:cubicBezTo>
                  <a:pt x="2120599" y="273831"/>
                  <a:pt x="2122189" y="274117"/>
                  <a:pt x="2123752" y="274517"/>
                </a:cubicBezTo>
                <a:cubicBezTo>
                  <a:pt x="2122904" y="275203"/>
                  <a:pt x="2121932" y="275726"/>
                  <a:pt x="2120894" y="276041"/>
                </a:cubicBezTo>
                <a:cubicBezTo>
                  <a:pt x="2119256" y="275898"/>
                  <a:pt x="2117627" y="275612"/>
                  <a:pt x="2116036" y="275184"/>
                </a:cubicBezTo>
                <a:cubicBezTo>
                  <a:pt x="2116903" y="274479"/>
                  <a:pt x="2117913" y="273955"/>
                  <a:pt x="2118989" y="273660"/>
                </a:cubicBezTo>
                <a:close/>
                <a:moveTo>
                  <a:pt x="2361591" y="234036"/>
                </a:moveTo>
                <a:lnTo>
                  <a:pt x="2417979" y="234036"/>
                </a:lnTo>
                <a:cubicBezTo>
                  <a:pt x="2405558" y="240732"/>
                  <a:pt x="2390947" y="242113"/>
                  <a:pt x="2377498" y="237846"/>
                </a:cubicBezTo>
                <a:cubicBezTo>
                  <a:pt x="2372068" y="236703"/>
                  <a:pt x="2366830" y="235274"/>
                  <a:pt x="2361591" y="234036"/>
                </a:cubicBezTo>
                <a:close/>
                <a:moveTo>
                  <a:pt x="2497989" y="205556"/>
                </a:moveTo>
                <a:cubicBezTo>
                  <a:pt x="2498847" y="206413"/>
                  <a:pt x="2499609" y="207365"/>
                  <a:pt x="2500561" y="208223"/>
                </a:cubicBezTo>
                <a:lnTo>
                  <a:pt x="2483988" y="212128"/>
                </a:lnTo>
                <a:lnTo>
                  <a:pt x="2480654" y="208699"/>
                </a:lnTo>
                <a:close/>
                <a:moveTo>
                  <a:pt x="2437505" y="183553"/>
                </a:moveTo>
                <a:cubicBezTo>
                  <a:pt x="2440439" y="184229"/>
                  <a:pt x="2443305" y="185153"/>
                  <a:pt x="2446077" y="186315"/>
                </a:cubicBezTo>
                <a:cubicBezTo>
                  <a:pt x="2442648" y="186963"/>
                  <a:pt x="2439181" y="187306"/>
                  <a:pt x="2435695" y="187363"/>
                </a:cubicBezTo>
                <a:cubicBezTo>
                  <a:pt x="2434076" y="187363"/>
                  <a:pt x="2433409" y="185458"/>
                  <a:pt x="2432266" y="184410"/>
                </a:cubicBezTo>
                <a:cubicBezTo>
                  <a:pt x="2433952" y="183838"/>
                  <a:pt x="2435724" y="183553"/>
                  <a:pt x="2437505" y="183553"/>
                </a:cubicBezTo>
                <a:close/>
                <a:moveTo>
                  <a:pt x="2251958" y="131260"/>
                </a:moveTo>
                <a:cubicBezTo>
                  <a:pt x="2253568" y="131250"/>
                  <a:pt x="2255168" y="131441"/>
                  <a:pt x="2256721" y="131831"/>
                </a:cubicBezTo>
                <a:cubicBezTo>
                  <a:pt x="2255958" y="132689"/>
                  <a:pt x="2255578" y="133927"/>
                  <a:pt x="2254339" y="134213"/>
                </a:cubicBezTo>
                <a:cubicBezTo>
                  <a:pt x="2252510" y="134156"/>
                  <a:pt x="2250691" y="133937"/>
                  <a:pt x="2248910" y="133546"/>
                </a:cubicBezTo>
                <a:cubicBezTo>
                  <a:pt x="2249863" y="132689"/>
                  <a:pt x="2250434" y="131641"/>
                  <a:pt x="2251958" y="131260"/>
                </a:cubicBezTo>
                <a:close/>
                <a:moveTo>
                  <a:pt x="2188617" y="130403"/>
                </a:moveTo>
                <a:cubicBezTo>
                  <a:pt x="2204943" y="126603"/>
                  <a:pt x="2221916" y="126603"/>
                  <a:pt x="2238242" y="130403"/>
                </a:cubicBezTo>
                <a:lnTo>
                  <a:pt x="2202523" y="141547"/>
                </a:lnTo>
                <a:close/>
                <a:moveTo>
                  <a:pt x="2277295" y="128974"/>
                </a:moveTo>
                <a:cubicBezTo>
                  <a:pt x="2280057" y="129603"/>
                  <a:pt x="2282772" y="130460"/>
                  <a:pt x="2285392" y="131546"/>
                </a:cubicBezTo>
                <a:lnTo>
                  <a:pt x="2279200" y="135451"/>
                </a:lnTo>
                <a:cubicBezTo>
                  <a:pt x="2276762" y="134318"/>
                  <a:pt x="2274466" y="132908"/>
                  <a:pt x="2272342" y="131260"/>
                </a:cubicBezTo>
                <a:cubicBezTo>
                  <a:pt x="2272342" y="131260"/>
                  <a:pt x="2276152" y="128879"/>
                  <a:pt x="2277295" y="128974"/>
                </a:cubicBezTo>
                <a:close/>
                <a:moveTo>
                  <a:pt x="2338160" y="128689"/>
                </a:moveTo>
                <a:cubicBezTo>
                  <a:pt x="2338445" y="129736"/>
                  <a:pt x="2338731" y="130403"/>
                  <a:pt x="2338922" y="131832"/>
                </a:cubicBezTo>
                <a:lnTo>
                  <a:pt x="2325968" y="131832"/>
                </a:lnTo>
                <a:lnTo>
                  <a:pt x="2325396" y="130117"/>
                </a:lnTo>
                <a:close/>
                <a:moveTo>
                  <a:pt x="1988307" y="112878"/>
                </a:moveTo>
                <a:cubicBezTo>
                  <a:pt x="1986268" y="113544"/>
                  <a:pt x="1984363" y="114573"/>
                  <a:pt x="1982687" y="115926"/>
                </a:cubicBezTo>
                <a:cubicBezTo>
                  <a:pt x="1985173" y="116649"/>
                  <a:pt x="1987725" y="117097"/>
                  <a:pt x="1990307" y="117259"/>
                </a:cubicBezTo>
                <a:cubicBezTo>
                  <a:pt x="1992916" y="116869"/>
                  <a:pt x="1995450" y="116097"/>
                  <a:pt x="1997832" y="114973"/>
                </a:cubicBezTo>
                <a:lnTo>
                  <a:pt x="1997832" y="114782"/>
                </a:lnTo>
                <a:cubicBezTo>
                  <a:pt x="1994736" y="113792"/>
                  <a:pt x="1991545" y="113154"/>
                  <a:pt x="1988307" y="112878"/>
                </a:cubicBezTo>
                <a:close/>
                <a:moveTo>
                  <a:pt x="2079080" y="109353"/>
                </a:moveTo>
                <a:cubicBezTo>
                  <a:pt x="2079651" y="109353"/>
                  <a:pt x="2082699" y="110019"/>
                  <a:pt x="2084699" y="110400"/>
                </a:cubicBezTo>
                <a:cubicBezTo>
                  <a:pt x="2083985" y="110829"/>
                  <a:pt x="2083223" y="111153"/>
                  <a:pt x="2082413" y="111353"/>
                </a:cubicBezTo>
                <a:cubicBezTo>
                  <a:pt x="2080508" y="111353"/>
                  <a:pt x="2078794" y="110686"/>
                  <a:pt x="2076984" y="110400"/>
                </a:cubicBezTo>
                <a:cubicBezTo>
                  <a:pt x="2077651" y="110400"/>
                  <a:pt x="2078508" y="109353"/>
                  <a:pt x="2079080" y="109353"/>
                </a:cubicBezTo>
                <a:close/>
                <a:moveTo>
                  <a:pt x="2174044" y="92970"/>
                </a:moveTo>
                <a:cubicBezTo>
                  <a:pt x="2191189" y="92779"/>
                  <a:pt x="2201666" y="94399"/>
                  <a:pt x="2205572" y="102495"/>
                </a:cubicBezTo>
                <a:cubicBezTo>
                  <a:pt x="2194104" y="105524"/>
                  <a:pt x="2181912" y="101838"/>
                  <a:pt x="2174044" y="92970"/>
                </a:cubicBezTo>
                <a:close/>
                <a:moveTo>
                  <a:pt x="2011452" y="92303"/>
                </a:moveTo>
                <a:cubicBezTo>
                  <a:pt x="2009366" y="92570"/>
                  <a:pt x="2007337" y="93180"/>
                  <a:pt x="2005451" y="94113"/>
                </a:cubicBezTo>
                <a:cubicBezTo>
                  <a:pt x="2006956" y="95228"/>
                  <a:pt x="2008623" y="96104"/>
                  <a:pt x="2010404" y="96685"/>
                </a:cubicBezTo>
                <a:cubicBezTo>
                  <a:pt x="2014615" y="96418"/>
                  <a:pt x="2018786" y="95780"/>
                  <a:pt x="2022882" y="94780"/>
                </a:cubicBezTo>
                <a:lnTo>
                  <a:pt x="2022882" y="94589"/>
                </a:lnTo>
                <a:cubicBezTo>
                  <a:pt x="2019139" y="93504"/>
                  <a:pt x="2015319" y="92742"/>
                  <a:pt x="2011452" y="92303"/>
                </a:cubicBezTo>
                <a:close/>
                <a:moveTo>
                  <a:pt x="2112417" y="85731"/>
                </a:moveTo>
                <a:cubicBezTo>
                  <a:pt x="2135086" y="89350"/>
                  <a:pt x="2128324" y="96684"/>
                  <a:pt x="2130419" y="103066"/>
                </a:cubicBezTo>
                <a:cubicBezTo>
                  <a:pt x="2126342" y="103190"/>
                  <a:pt x="2122266" y="102999"/>
                  <a:pt x="2118227" y="102495"/>
                </a:cubicBezTo>
                <a:cubicBezTo>
                  <a:pt x="2115884" y="97056"/>
                  <a:pt x="2113950" y="91455"/>
                  <a:pt x="2112417" y="85731"/>
                </a:cubicBezTo>
                <a:close/>
                <a:moveTo>
                  <a:pt x="1979829" y="76968"/>
                </a:moveTo>
                <a:lnTo>
                  <a:pt x="1964970" y="79159"/>
                </a:lnTo>
                <a:lnTo>
                  <a:pt x="1966685" y="81636"/>
                </a:lnTo>
                <a:lnTo>
                  <a:pt x="1981449" y="79350"/>
                </a:lnTo>
                <a:close/>
                <a:moveTo>
                  <a:pt x="2145278" y="69253"/>
                </a:moveTo>
                <a:cubicBezTo>
                  <a:pt x="2146230" y="69824"/>
                  <a:pt x="2148326" y="70586"/>
                  <a:pt x="2148040" y="71062"/>
                </a:cubicBezTo>
                <a:cubicBezTo>
                  <a:pt x="2147754" y="71539"/>
                  <a:pt x="2145754" y="73253"/>
                  <a:pt x="2144325" y="74777"/>
                </a:cubicBezTo>
                <a:cubicBezTo>
                  <a:pt x="2142573" y="73891"/>
                  <a:pt x="2140877" y="72872"/>
                  <a:pt x="2139277" y="71729"/>
                </a:cubicBezTo>
                <a:cubicBezTo>
                  <a:pt x="2141230" y="70786"/>
                  <a:pt x="2143230" y="69967"/>
                  <a:pt x="2145278" y="69253"/>
                </a:cubicBezTo>
                <a:close/>
                <a:moveTo>
                  <a:pt x="1993355" y="19151"/>
                </a:moveTo>
                <a:cubicBezTo>
                  <a:pt x="2012881" y="18484"/>
                  <a:pt x="2013262" y="27438"/>
                  <a:pt x="2021930" y="32581"/>
                </a:cubicBezTo>
                <a:cubicBezTo>
                  <a:pt x="2041742" y="30771"/>
                  <a:pt x="2058791" y="19341"/>
                  <a:pt x="2081842" y="28295"/>
                </a:cubicBezTo>
                <a:cubicBezTo>
                  <a:pt x="2066602" y="35915"/>
                  <a:pt x="2048981" y="36677"/>
                  <a:pt x="1965732" y="32867"/>
                </a:cubicBezTo>
                <a:cubicBezTo>
                  <a:pt x="1977543" y="28390"/>
                  <a:pt x="1973828" y="19818"/>
                  <a:pt x="1993355" y="19151"/>
                </a:cubicBezTo>
                <a:close/>
                <a:moveTo>
                  <a:pt x="1007422" y="6"/>
                </a:moveTo>
                <a:cubicBezTo>
                  <a:pt x="1046284" y="6"/>
                  <a:pt x="1085146" y="1530"/>
                  <a:pt x="1124008" y="2387"/>
                </a:cubicBezTo>
                <a:cubicBezTo>
                  <a:pt x="1215353" y="4388"/>
                  <a:pt x="1306602" y="6197"/>
                  <a:pt x="1397852" y="8293"/>
                </a:cubicBezTo>
                <a:cubicBezTo>
                  <a:pt x="1416902" y="8769"/>
                  <a:pt x="1435190" y="10865"/>
                  <a:pt x="1453954" y="10960"/>
                </a:cubicBezTo>
                <a:cubicBezTo>
                  <a:pt x="1500912" y="10960"/>
                  <a:pt x="1547966" y="10960"/>
                  <a:pt x="1594924" y="10960"/>
                </a:cubicBezTo>
                <a:cubicBezTo>
                  <a:pt x="1597019" y="10770"/>
                  <a:pt x="1599115" y="10770"/>
                  <a:pt x="1601210" y="10960"/>
                </a:cubicBezTo>
                <a:cubicBezTo>
                  <a:pt x="1635596" y="19532"/>
                  <a:pt x="1673219" y="13055"/>
                  <a:pt x="1709224" y="15627"/>
                </a:cubicBezTo>
                <a:cubicBezTo>
                  <a:pt x="1743609" y="18009"/>
                  <a:pt x="1779709" y="14865"/>
                  <a:pt x="1815142" y="14675"/>
                </a:cubicBezTo>
                <a:cubicBezTo>
                  <a:pt x="1840288" y="14675"/>
                  <a:pt x="1865529" y="15437"/>
                  <a:pt x="1890675" y="15627"/>
                </a:cubicBezTo>
                <a:cubicBezTo>
                  <a:pt x="1912297" y="15627"/>
                  <a:pt x="1933919" y="15627"/>
                  <a:pt x="1957350" y="18104"/>
                </a:cubicBezTo>
                <a:lnTo>
                  <a:pt x="1937955" y="21746"/>
                </a:lnTo>
                <a:lnTo>
                  <a:pt x="1937729" y="21533"/>
                </a:lnTo>
                <a:lnTo>
                  <a:pt x="1935829" y="21717"/>
                </a:lnTo>
                <a:lnTo>
                  <a:pt x="1925156" y="20009"/>
                </a:lnTo>
                <a:cubicBezTo>
                  <a:pt x="1925784" y="21495"/>
                  <a:pt x="1927261" y="22438"/>
                  <a:pt x="1928870" y="22390"/>
                </a:cubicBezTo>
                <a:lnTo>
                  <a:pt x="1935829" y="21717"/>
                </a:lnTo>
                <a:lnTo>
                  <a:pt x="1937062" y="21914"/>
                </a:lnTo>
                <a:lnTo>
                  <a:pt x="1937955" y="21746"/>
                </a:lnTo>
                <a:lnTo>
                  <a:pt x="1947825" y="31058"/>
                </a:lnTo>
                <a:lnTo>
                  <a:pt x="1920965" y="35630"/>
                </a:lnTo>
                <a:cubicBezTo>
                  <a:pt x="1940682" y="44107"/>
                  <a:pt x="1977258" y="47822"/>
                  <a:pt x="2009547" y="44583"/>
                </a:cubicBezTo>
                <a:cubicBezTo>
                  <a:pt x="2032064" y="42250"/>
                  <a:pt x="2054781" y="42735"/>
                  <a:pt x="2077175" y="46012"/>
                </a:cubicBezTo>
                <a:lnTo>
                  <a:pt x="2069269" y="51537"/>
                </a:lnTo>
                <a:cubicBezTo>
                  <a:pt x="2067078" y="53156"/>
                  <a:pt x="2065078" y="54775"/>
                  <a:pt x="2062697" y="56680"/>
                </a:cubicBezTo>
                <a:cubicBezTo>
                  <a:pt x="2080508" y="64871"/>
                  <a:pt x="2098701" y="53061"/>
                  <a:pt x="2117846" y="58109"/>
                </a:cubicBezTo>
                <a:cubicBezTo>
                  <a:pt x="2108893" y="64586"/>
                  <a:pt x="2084795" y="60585"/>
                  <a:pt x="2083747" y="64110"/>
                </a:cubicBezTo>
                <a:cubicBezTo>
                  <a:pt x="2080985" y="73635"/>
                  <a:pt x="2069555" y="69253"/>
                  <a:pt x="2058601" y="69729"/>
                </a:cubicBezTo>
                <a:cubicBezTo>
                  <a:pt x="2057363" y="62967"/>
                  <a:pt x="2056125" y="56489"/>
                  <a:pt x="2055077" y="50679"/>
                </a:cubicBezTo>
                <a:lnTo>
                  <a:pt x="2000689" y="50679"/>
                </a:lnTo>
                <a:lnTo>
                  <a:pt x="2004690" y="60204"/>
                </a:lnTo>
                <a:lnTo>
                  <a:pt x="1964303" y="61347"/>
                </a:lnTo>
                <a:cubicBezTo>
                  <a:pt x="1990783" y="69920"/>
                  <a:pt x="2003927" y="68967"/>
                  <a:pt x="2030978" y="57823"/>
                </a:cubicBezTo>
                <a:lnTo>
                  <a:pt x="2040980" y="68110"/>
                </a:lnTo>
                <a:cubicBezTo>
                  <a:pt x="2029835" y="76492"/>
                  <a:pt x="2011357" y="72682"/>
                  <a:pt x="1992878" y="72968"/>
                </a:cubicBezTo>
                <a:cubicBezTo>
                  <a:pt x="2007547" y="87731"/>
                  <a:pt x="2050028" y="76873"/>
                  <a:pt x="2058601" y="92018"/>
                </a:cubicBezTo>
                <a:lnTo>
                  <a:pt x="2077651" y="86017"/>
                </a:lnTo>
                <a:lnTo>
                  <a:pt x="2102702" y="100019"/>
                </a:lnTo>
                <a:lnTo>
                  <a:pt x="2044790" y="102686"/>
                </a:lnTo>
                <a:lnTo>
                  <a:pt x="2043647" y="104877"/>
                </a:lnTo>
                <a:lnTo>
                  <a:pt x="2063935" y="108972"/>
                </a:lnTo>
                <a:lnTo>
                  <a:pt x="2046123" y="123545"/>
                </a:lnTo>
                <a:lnTo>
                  <a:pt x="2163757" y="127451"/>
                </a:lnTo>
                <a:cubicBezTo>
                  <a:pt x="2165567" y="135071"/>
                  <a:pt x="2167091" y="141643"/>
                  <a:pt x="2169186" y="150787"/>
                </a:cubicBezTo>
                <a:cubicBezTo>
                  <a:pt x="2153241" y="144034"/>
                  <a:pt x="2135582" y="142472"/>
                  <a:pt x="2118704" y="146310"/>
                </a:cubicBezTo>
                <a:cubicBezTo>
                  <a:pt x="2106778" y="151311"/>
                  <a:pt x="2093167" y="150282"/>
                  <a:pt x="2082128" y="143548"/>
                </a:cubicBezTo>
                <a:lnTo>
                  <a:pt x="2074412" y="151073"/>
                </a:lnTo>
                <a:lnTo>
                  <a:pt x="2119847" y="161455"/>
                </a:lnTo>
                <a:lnTo>
                  <a:pt x="2139659" y="155359"/>
                </a:lnTo>
                <a:lnTo>
                  <a:pt x="2139659" y="166503"/>
                </a:lnTo>
                <a:lnTo>
                  <a:pt x="2168234" y="165646"/>
                </a:lnTo>
                <a:cubicBezTo>
                  <a:pt x="2168234" y="168599"/>
                  <a:pt x="2168901" y="171361"/>
                  <a:pt x="2169282" y="175171"/>
                </a:cubicBezTo>
                <a:cubicBezTo>
                  <a:pt x="2222907" y="178505"/>
                  <a:pt x="2279200" y="171837"/>
                  <a:pt x="2328635" y="184696"/>
                </a:cubicBezTo>
                <a:cubicBezTo>
                  <a:pt x="2339084" y="181848"/>
                  <a:pt x="2349818" y="180219"/>
                  <a:pt x="2360639" y="179838"/>
                </a:cubicBezTo>
                <a:cubicBezTo>
                  <a:pt x="2367402" y="180505"/>
                  <a:pt x="2371211" y="187744"/>
                  <a:pt x="2377498" y="192983"/>
                </a:cubicBezTo>
                <a:cubicBezTo>
                  <a:pt x="2380070" y="191459"/>
                  <a:pt x="2384642" y="189744"/>
                  <a:pt x="2384070" y="188887"/>
                </a:cubicBezTo>
                <a:cubicBezTo>
                  <a:pt x="2381499" y="185077"/>
                  <a:pt x="2380070" y="181838"/>
                  <a:pt x="2391881" y="181934"/>
                </a:cubicBezTo>
                <a:cubicBezTo>
                  <a:pt x="2403692" y="182029"/>
                  <a:pt x="2403216" y="185077"/>
                  <a:pt x="2400072" y="188982"/>
                </a:cubicBezTo>
                <a:cubicBezTo>
                  <a:pt x="2399501" y="189649"/>
                  <a:pt x="2401215" y="190697"/>
                  <a:pt x="2402453" y="192316"/>
                </a:cubicBezTo>
                <a:cubicBezTo>
                  <a:pt x="2429314" y="189173"/>
                  <a:pt x="2444554" y="199650"/>
                  <a:pt x="2465223" y="204413"/>
                </a:cubicBezTo>
                <a:cubicBezTo>
                  <a:pt x="2449983" y="216033"/>
                  <a:pt x="2443125" y="216700"/>
                  <a:pt x="2420742" y="208318"/>
                </a:cubicBezTo>
                <a:cubicBezTo>
                  <a:pt x="2398358" y="221558"/>
                  <a:pt x="2363592" y="220701"/>
                  <a:pt x="2329492" y="223939"/>
                </a:cubicBezTo>
                <a:cubicBezTo>
                  <a:pt x="2339674" y="229092"/>
                  <a:pt x="2350714" y="232321"/>
                  <a:pt x="2362068" y="233464"/>
                </a:cubicBezTo>
                <a:cubicBezTo>
                  <a:pt x="2363973" y="237750"/>
                  <a:pt x="2360639" y="240227"/>
                  <a:pt x="2350733" y="239846"/>
                </a:cubicBezTo>
                <a:cubicBezTo>
                  <a:pt x="2316071" y="238122"/>
                  <a:pt x="2281334" y="241322"/>
                  <a:pt x="2247577" y="249371"/>
                </a:cubicBezTo>
                <a:cubicBezTo>
                  <a:pt x="2242519" y="249895"/>
                  <a:pt x="2237423" y="250114"/>
                  <a:pt x="2232337" y="250037"/>
                </a:cubicBezTo>
                <a:cubicBezTo>
                  <a:pt x="2196018" y="251819"/>
                  <a:pt x="2159728" y="253686"/>
                  <a:pt x="2123466" y="255657"/>
                </a:cubicBezTo>
                <a:cubicBezTo>
                  <a:pt x="2118599" y="255876"/>
                  <a:pt x="2113779" y="256648"/>
                  <a:pt x="2109084" y="257943"/>
                </a:cubicBezTo>
                <a:cubicBezTo>
                  <a:pt x="2093139" y="263744"/>
                  <a:pt x="2075822" y="264639"/>
                  <a:pt x="2059363" y="260515"/>
                </a:cubicBezTo>
                <a:cubicBezTo>
                  <a:pt x="2052991" y="260201"/>
                  <a:pt x="2046600" y="260582"/>
                  <a:pt x="2040313" y="261658"/>
                </a:cubicBezTo>
                <a:lnTo>
                  <a:pt x="2053076" y="273564"/>
                </a:lnTo>
                <a:cubicBezTo>
                  <a:pt x="2033169" y="277851"/>
                  <a:pt x="2014976" y="282137"/>
                  <a:pt x="1996403" y="285566"/>
                </a:cubicBezTo>
                <a:cubicBezTo>
                  <a:pt x="1990669" y="286252"/>
                  <a:pt x="1984849" y="285861"/>
                  <a:pt x="1979258" y="284423"/>
                </a:cubicBezTo>
                <a:cubicBezTo>
                  <a:pt x="1978210" y="279089"/>
                  <a:pt x="1971447" y="278231"/>
                  <a:pt x="1962208" y="278708"/>
                </a:cubicBezTo>
                <a:cubicBezTo>
                  <a:pt x="1942586" y="279755"/>
                  <a:pt x="1919060" y="278231"/>
                  <a:pt x="1904201" y="282804"/>
                </a:cubicBezTo>
                <a:cubicBezTo>
                  <a:pt x="1888151" y="287566"/>
                  <a:pt x="1871358" y="289309"/>
                  <a:pt x="1854671" y="287947"/>
                </a:cubicBezTo>
                <a:lnTo>
                  <a:pt x="1855052" y="288900"/>
                </a:lnTo>
                <a:lnTo>
                  <a:pt x="1855049" y="288899"/>
                </a:lnTo>
                <a:lnTo>
                  <a:pt x="1848193" y="289470"/>
                </a:lnTo>
                <a:lnTo>
                  <a:pt x="1854289" y="288804"/>
                </a:lnTo>
                <a:lnTo>
                  <a:pt x="1855047" y="288899"/>
                </a:lnTo>
                <a:lnTo>
                  <a:pt x="1838655" y="283993"/>
                </a:lnTo>
                <a:cubicBezTo>
                  <a:pt x="1832963" y="283571"/>
                  <a:pt x="1827181" y="284371"/>
                  <a:pt x="1821714" y="286423"/>
                </a:cubicBezTo>
                <a:cubicBezTo>
                  <a:pt x="1810446" y="289928"/>
                  <a:pt x="1798645" y="291452"/>
                  <a:pt x="1786853" y="290900"/>
                </a:cubicBezTo>
                <a:cubicBezTo>
                  <a:pt x="1767803" y="291757"/>
                  <a:pt x="1749610" y="293376"/>
                  <a:pt x="1730846" y="294329"/>
                </a:cubicBezTo>
                <a:cubicBezTo>
                  <a:pt x="1681792" y="296805"/>
                  <a:pt x="1632643" y="300329"/>
                  <a:pt x="1583399" y="300806"/>
                </a:cubicBezTo>
                <a:cubicBezTo>
                  <a:pt x="1559662" y="300434"/>
                  <a:pt x="1535926" y="301615"/>
                  <a:pt x="1512342" y="304330"/>
                </a:cubicBezTo>
                <a:cubicBezTo>
                  <a:pt x="1508199" y="304806"/>
                  <a:pt x="1504008" y="304806"/>
                  <a:pt x="1499865" y="304330"/>
                </a:cubicBezTo>
                <a:cubicBezTo>
                  <a:pt x="1467860" y="300711"/>
                  <a:pt x="1435857" y="304330"/>
                  <a:pt x="1403852" y="304330"/>
                </a:cubicBezTo>
                <a:cubicBezTo>
                  <a:pt x="1397766" y="304416"/>
                  <a:pt x="1391698" y="304825"/>
                  <a:pt x="1385660" y="305568"/>
                </a:cubicBezTo>
                <a:cubicBezTo>
                  <a:pt x="1377735" y="307216"/>
                  <a:pt x="1369648" y="307921"/>
                  <a:pt x="1361561" y="307664"/>
                </a:cubicBezTo>
                <a:cubicBezTo>
                  <a:pt x="1331843" y="301282"/>
                  <a:pt x="1304411" y="309283"/>
                  <a:pt x="1275265" y="308997"/>
                </a:cubicBezTo>
                <a:cubicBezTo>
                  <a:pt x="1246118" y="308712"/>
                  <a:pt x="1218115" y="311760"/>
                  <a:pt x="1190397" y="310140"/>
                </a:cubicBezTo>
                <a:cubicBezTo>
                  <a:pt x="1148678" y="307664"/>
                  <a:pt x="1111816" y="317475"/>
                  <a:pt x="1070573" y="316903"/>
                </a:cubicBezTo>
                <a:cubicBezTo>
                  <a:pt x="1029329" y="316331"/>
                  <a:pt x="988943" y="320808"/>
                  <a:pt x="948176" y="323475"/>
                </a:cubicBezTo>
                <a:cubicBezTo>
                  <a:pt x="928079" y="324713"/>
                  <a:pt x="907981" y="326523"/>
                  <a:pt x="888169" y="328619"/>
                </a:cubicBezTo>
                <a:cubicBezTo>
                  <a:pt x="858146" y="332162"/>
                  <a:pt x="827904" y="333495"/>
                  <a:pt x="797682" y="332619"/>
                </a:cubicBezTo>
                <a:cubicBezTo>
                  <a:pt x="786375" y="332362"/>
                  <a:pt x="775060" y="333057"/>
                  <a:pt x="763868" y="334715"/>
                </a:cubicBezTo>
                <a:cubicBezTo>
                  <a:pt x="735293" y="338620"/>
                  <a:pt x="705098" y="336429"/>
                  <a:pt x="676904" y="338811"/>
                </a:cubicBezTo>
                <a:cubicBezTo>
                  <a:pt x="643662" y="341668"/>
                  <a:pt x="610229" y="341478"/>
                  <a:pt x="576606" y="346621"/>
                </a:cubicBezTo>
                <a:cubicBezTo>
                  <a:pt x="548984" y="350907"/>
                  <a:pt x="516408" y="348145"/>
                  <a:pt x="486023" y="348431"/>
                </a:cubicBezTo>
                <a:cubicBezTo>
                  <a:pt x="480004" y="347878"/>
                  <a:pt x="473946" y="347878"/>
                  <a:pt x="467926" y="348431"/>
                </a:cubicBezTo>
                <a:cubicBezTo>
                  <a:pt x="431731" y="357956"/>
                  <a:pt x="394583" y="351574"/>
                  <a:pt x="357817" y="350145"/>
                </a:cubicBezTo>
                <a:cubicBezTo>
                  <a:pt x="350606" y="349297"/>
                  <a:pt x="343358" y="348821"/>
                  <a:pt x="336100" y="348717"/>
                </a:cubicBezTo>
                <a:cubicBezTo>
                  <a:pt x="298000" y="351384"/>
                  <a:pt x="264948" y="343002"/>
                  <a:pt x="230087" y="338429"/>
                </a:cubicBezTo>
                <a:cubicBezTo>
                  <a:pt x="205988" y="335286"/>
                  <a:pt x="181319" y="333095"/>
                  <a:pt x="157220" y="329857"/>
                </a:cubicBezTo>
                <a:cubicBezTo>
                  <a:pt x="147876" y="328990"/>
                  <a:pt x="138713" y="326809"/>
                  <a:pt x="129979" y="323380"/>
                </a:cubicBezTo>
                <a:cubicBezTo>
                  <a:pt x="87212" y="301187"/>
                  <a:pt x="40063" y="280327"/>
                  <a:pt x="23394" y="249942"/>
                </a:cubicBezTo>
                <a:cubicBezTo>
                  <a:pt x="21527" y="246704"/>
                  <a:pt x="18870" y="243989"/>
                  <a:pt x="15679" y="242037"/>
                </a:cubicBezTo>
                <a:cubicBezTo>
                  <a:pt x="-5943" y="228320"/>
                  <a:pt x="-1942" y="214033"/>
                  <a:pt x="8249" y="199174"/>
                </a:cubicBezTo>
                <a:cubicBezTo>
                  <a:pt x="11697" y="194497"/>
                  <a:pt x="14098" y="189144"/>
                  <a:pt x="15298" y="183458"/>
                </a:cubicBezTo>
                <a:cubicBezTo>
                  <a:pt x="16889" y="171656"/>
                  <a:pt x="22584" y="160798"/>
                  <a:pt x="31395" y="152787"/>
                </a:cubicBezTo>
                <a:cubicBezTo>
                  <a:pt x="38348" y="146215"/>
                  <a:pt x="31395" y="135928"/>
                  <a:pt x="27585" y="127641"/>
                </a:cubicBezTo>
                <a:cubicBezTo>
                  <a:pt x="17489" y="106781"/>
                  <a:pt x="27585" y="88112"/>
                  <a:pt x="52160" y="70491"/>
                </a:cubicBezTo>
                <a:cubicBezTo>
                  <a:pt x="66457" y="62004"/>
                  <a:pt x="82230" y="56289"/>
                  <a:pt x="98642" y="53632"/>
                </a:cubicBezTo>
                <a:cubicBezTo>
                  <a:pt x="134294" y="44945"/>
                  <a:pt x="170470" y="38582"/>
                  <a:pt x="206941" y="34582"/>
                </a:cubicBezTo>
                <a:cubicBezTo>
                  <a:pt x="220276" y="33344"/>
                  <a:pt x="233611" y="32487"/>
                  <a:pt x="247041" y="31534"/>
                </a:cubicBezTo>
                <a:cubicBezTo>
                  <a:pt x="292666" y="28295"/>
                  <a:pt x="338291" y="24962"/>
                  <a:pt x="384011" y="22009"/>
                </a:cubicBezTo>
                <a:cubicBezTo>
                  <a:pt x="442208" y="18199"/>
                  <a:pt x="500406" y="14389"/>
                  <a:pt x="558794" y="11151"/>
                </a:cubicBezTo>
                <a:cubicBezTo>
                  <a:pt x="594132" y="9245"/>
                  <a:pt x="629756" y="8484"/>
                  <a:pt x="665189" y="7245"/>
                </a:cubicBezTo>
                <a:cubicBezTo>
                  <a:pt x="668389" y="7398"/>
                  <a:pt x="671590" y="7112"/>
                  <a:pt x="674714" y="6388"/>
                </a:cubicBezTo>
                <a:cubicBezTo>
                  <a:pt x="694716" y="-3137"/>
                  <a:pt x="716528" y="1054"/>
                  <a:pt x="739293" y="3626"/>
                </a:cubicBezTo>
                <a:cubicBezTo>
                  <a:pt x="752904" y="4483"/>
                  <a:pt x="766544" y="4483"/>
                  <a:pt x="780155" y="3626"/>
                </a:cubicBezTo>
                <a:cubicBezTo>
                  <a:pt x="804349" y="3054"/>
                  <a:pt x="828542" y="2006"/>
                  <a:pt x="852736" y="1721"/>
                </a:cubicBezTo>
                <a:cubicBezTo>
                  <a:pt x="904266" y="863"/>
                  <a:pt x="955892" y="-89"/>
                  <a:pt x="1007422" y="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4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0"/>
          </a:gradFill>
        </p:spPr>
        <p:txBody>
          <a:bodyPr rot="0" spcFirstLastPara="0" vert="horz" wrap="square" lIns="252095" tIns="0" rIns="0" bIns="0" numCol="1" spcCol="0" rtlCol="0" fromWordArt="0" anchor="ctr" anchorCtr="0" forceAA="0" compatLnSpc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solidFill>
                  <a:schemeClr val="tx1"/>
                </a:solidFill>
                <a:latin typeface="站酷文艺体" panose="02000603000000000000" charset="-122"/>
                <a:ea typeface="站酷文艺体" panose="02000603000000000000" charset="-122"/>
                <a:cs typeface="站酷文艺体" panose="02000603000000000000" charset="-122"/>
                <a:sym typeface="站酷文艺体" panose="02000603000000000000" charset="-122"/>
              </a:rPr>
              <a:t>Chinese Garden Plaque and Couplet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E:/设计图片素材/7967224_新中式水墨山水画.jpg7967224_新中式水墨山水画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/>
          <a:srcRect l="-36" t="4014" r="36" b="27663"/>
          <a:stretch>
            <a:fillRect/>
          </a:stretch>
        </p:blipFill>
        <p:spPr>
          <a:xfrm>
            <a:off x="-4598" y="0"/>
            <a:ext cx="12196598" cy="5094605"/>
          </a:xfrm>
          <a:prstGeom prst="rect">
            <a:avLst/>
          </a:prstGeom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3" name="矩形 22"/>
          <p:cNvSpPr/>
          <p:nvPr>
            <p:custDataLst>
              <p:tags r:id="rId3"/>
            </p:custDataLst>
          </p:nvPr>
        </p:nvSpPr>
        <p:spPr>
          <a:xfrm>
            <a:off x="-9196" y="-13018"/>
            <a:ext cx="12192000" cy="5094605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2000"/>
                </a:srgbClr>
              </a:gs>
              <a:gs pos="35000">
                <a:srgbClr val="000000">
                  <a:alpha val="37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 w="3175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站酷文艺体" panose="02000603000000000000" charset="-122"/>
              <a:ea typeface="站酷文艺体" panose="02000603000000000000" charset="-122"/>
              <a:sym typeface="站酷文艺体" panose="02000603000000000000" charset="-122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060450" y="789305"/>
            <a:ext cx="9211945" cy="1915795"/>
          </a:xfrm>
          <a:noFill/>
          <a:ln>
            <a:noFill/>
            <a:prstDash val="sysDash"/>
          </a:ln>
        </p:spPr>
        <p:txBody>
          <a:bodyPr vert="horz" wrap="square" lIns="0" tIns="0" rIns="0" bIns="0" rtlCol="0" anchor="b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3600" b="0" i="0" u="none" strike="noStrike" kern="1200" cap="none" spc="300" normalizeH="0" baseline="0" noProof="1" dirty="0" smtClea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汉仪细秀体简 L" panose="00020600040101010101" charset="-122"/>
                <a:ea typeface="汉仪细秀体简 L" panose="00020600040101010101" charset="-122"/>
                <a:cs typeface="MiSans" panose="00000500000000000000" pitchFamily="2" charset="-122"/>
                <a:sym typeface="汉仪细秀体简 L" panose="00020600040101010101" charset="-122"/>
              </a:defRPr>
            </a:lvl1pPr>
          </a:lstStyle>
          <a:p>
            <a:pPr lvl="0" algn="l"/>
            <a:r>
              <a:rPr sz="4400" b="1">
                <a:solidFill>
                  <a:schemeClr val="lt1">
                    <a:lumMod val="100000"/>
                  </a:schemeClr>
                </a:solidFill>
                <a:latin typeface="汉仪新蒂黑板报体底字" panose="03000600000000000000" charset="-122"/>
                <a:ea typeface="汉仪新蒂黑板报体底字" panose="03000600000000000000" charset="-122"/>
                <a:sym typeface="站酷文艺体" panose="02000603000000000000" charset="-122"/>
              </a:rPr>
              <a:t> </a:t>
            </a:r>
            <a:r>
              <a:rPr lang="en-US" altLang="zh-CN" sz="5400" b="1">
                <a:solidFill>
                  <a:schemeClr val="lt1">
                    <a:lumMod val="100000"/>
                  </a:schemeClr>
                </a:solidFill>
                <a:latin typeface="汉仪新蒂黑板报体底字" panose="03000600000000000000" charset="-122"/>
                <a:ea typeface="汉仪新蒂黑板报体底字" panose="03000600000000000000" charset="-122"/>
                <a:sym typeface="站酷文艺体" panose="02000603000000000000" charset="-122"/>
              </a:rPr>
              <a:t>Origin and Development</a:t>
            </a:r>
          </a:p>
        </p:txBody>
      </p:sp>
      <p:sp>
        <p:nvSpPr>
          <p:cNvPr id="2" name="任意多边形 1"/>
          <p:cNvSpPr/>
          <p:nvPr>
            <p:custDataLst>
              <p:tags r:id="rId5"/>
            </p:custDataLst>
          </p:nvPr>
        </p:nvSpPr>
        <p:spPr>
          <a:xfrm>
            <a:off x="0" y="2902585"/>
            <a:ext cx="12192000" cy="38030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5989">
                <a:moveTo>
                  <a:pt x="1935" y="5961"/>
                </a:moveTo>
                <a:cubicBezTo>
                  <a:pt x="1951" y="5961"/>
                  <a:pt x="1963" y="5967"/>
                  <a:pt x="1961" y="5984"/>
                </a:cubicBezTo>
                <a:cubicBezTo>
                  <a:pt x="1933" y="5989"/>
                  <a:pt x="1911" y="5994"/>
                  <a:pt x="1898" y="5975"/>
                </a:cubicBezTo>
                <a:lnTo>
                  <a:pt x="1895" y="5975"/>
                </a:lnTo>
                <a:cubicBezTo>
                  <a:pt x="1902" y="5967"/>
                  <a:pt x="1920" y="5961"/>
                  <a:pt x="1935" y="5961"/>
                </a:cubicBezTo>
                <a:close/>
                <a:moveTo>
                  <a:pt x="1414" y="5893"/>
                </a:moveTo>
                <a:cubicBezTo>
                  <a:pt x="1415" y="5893"/>
                  <a:pt x="1416" y="5893"/>
                  <a:pt x="1417" y="5893"/>
                </a:cubicBezTo>
                <a:cubicBezTo>
                  <a:pt x="1419" y="5893"/>
                  <a:pt x="1422" y="5894"/>
                  <a:pt x="1425" y="5895"/>
                </a:cubicBezTo>
                <a:lnTo>
                  <a:pt x="1422" y="5925"/>
                </a:lnTo>
                <a:lnTo>
                  <a:pt x="1419" y="5924"/>
                </a:lnTo>
                <a:cubicBezTo>
                  <a:pt x="1413" y="5925"/>
                  <a:pt x="1407" y="5925"/>
                  <a:pt x="1402" y="5923"/>
                </a:cubicBezTo>
                <a:cubicBezTo>
                  <a:pt x="1392" y="5919"/>
                  <a:pt x="1388" y="5909"/>
                  <a:pt x="1394" y="5901"/>
                </a:cubicBezTo>
                <a:cubicBezTo>
                  <a:pt x="1398" y="5897"/>
                  <a:pt x="1406" y="5893"/>
                  <a:pt x="1414" y="5893"/>
                </a:cubicBezTo>
                <a:close/>
                <a:moveTo>
                  <a:pt x="254" y="5882"/>
                </a:moveTo>
                <a:cubicBezTo>
                  <a:pt x="291" y="5883"/>
                  <a:pt x="341" y="5890"/>
                  <a:pt x="351" y="5904"/>
                </a:cubicBezTo>
                <a:cubicBezTo>
                  <a:pt x="294" y="5888"/>
                  <a:pt x="247" y="5926"/>
                  <a:pt x="191" y="5900"/>
                </a:cubicBezTo>
                <a:lnTo>
                  <a:pt x="191" y="5899"/>
                </a:lnTo>
                <a:cubicBezTo>
                  <a:pt x="193" y="5890"/>
                  <a:pt x="196" y="5881"/>
                  <a:pt x="214" y="5886"/>
                </a:cubicBezTo>
                <a:cubicBezTo>
                  <a:pt x="221" y="5883"/>
                  <a:pt x="236" y="5882"/>
                  <a:pt x="254" y="5882"/>
                </a:cubicBezTo>
                <a:close/>
                <a:moveTo>
                  <a:pt x="99" y="5875"/>
                </a:moveTo>
                <a:cubicBezTo>
                  <a:pt x="120" y="5875"/>
                  <a:pt x="138" y="5882"/>
                  <a:pt x="136" y="5898"/>
                </a:cubicBezTo>
                <a:cubicBezTo>
                  <a:pt x="132" y="5922"/>
                  <a:pt x="56" y="5913"/>
                  <a:pt x="39" y="5903"/>
                </a:cubicBezTo>
                <a:cubicBezTo>
                  <a:pt x="41" y="5885"/>
                  <a:pt x="72" y="5874"/>
                  <a:pt x="99" y="5875"/>
                </a:cubicBezTo>
                <a:close/>
                <a:moveTo>
                  <a:pt x="1213" y="5873"/>
                </a:moveTo>
                <a:cubicBezTo>
                  <a:pt x="1227" y="5873"/>
                  <a:pt x="1239" y="5877"/>
                  <a:pt x="1241" y="5889"/>
                </a:cubicBezTo>
                <a:cubicBezTo>
                  <a:pt x="1227" y="5900"/>
                  <a:pt x="1175" y="5913"/>
                  <a:pt x="1167" y="5892"/>
                </a:cubicBezTo>
                <a:lnTo>
                  <a:pt x="1166" y="5887"/>
                </a:lnTo>
                <a:lnTo>
                  <a:pt x="1169" y="5885"/>
                </a:lnTo>
                <a:cubicBezTo>
                  <a:pt x="1178" y="5879"/>
                  <a:pt x="1197" y="5874"/>
                  <a:pt x="1213" y="5873"/>
                </a:cubicBezTo>
                <a:close/>
                <a:moveTo>
                  <a:pt x="1342" y="5865"/>
                </a:moveTo>
                <a:cubicBezTo>
                  <a:pt x="1353" y="5866"/>
                  <a:pt x="1364" y="5868"/>
                  <a:pt x="1374" y="5871"/>
                </a:cubicBezTo>
                <a:cubicBezTo>
                  <a:pt x="1388" y="5901"/>
                  <a:pt x="1343" y="5927"/>
                  <a:pt x="1293" y="5929"/>
                </a:cubicBezTo>
                <a:lnTo>
                  <a:pt x="1290" y="5929"/>
                </a:lnTo>
                <a:cubicBezTo>
                  <a:pt x="1288" y="5911"/>
                  <a:pt x="1276" y="5900"/>
                  <a:pt x="1288" y="5876"/>
                </a:cubicBezTo>
                <a:cubicBezTo>
                  <a:pt x="1304" y="5868"/>
                  <a:pt x="1323" y="5865"/>
                  <a:pt x="1342" y="5865"/>
                </a:cubicBezTo>
                <a:close/>
                <a:moveTo>
                  <a:pt x="2271" y="5864"/>
                </a:moveTo>
                <a:cubicBezTo>
                  <a:pt x="2327" y="5880"/>
                  <a:pt x="2409" y="5859"/>
                  <a:pt x="2429" y="5883"/>
                </a:cubicBezTo>
                <a:cubicBezTo>
                  <a:pt x="2383" y="5897"/>
                  <a:pt x="2262" y="5925"/>
                  <a:pt x="2271" y="5864"/>
                </a:cubicBezTo>
                <a:close/>
                <a:moveTo>
                  <a:pt x="1734" y="5863"/>
                </a:moveTo>
                <a:cubicBezTo>
                  <a:pt x="1742" y="5864"/>
                  <a:pt x="1751" y="5864"/>
                  <a:pt x="1762" y="5866"/>
                </a:cubicBezTo>
                <a:cubicBezTo>
                  <a:pt x="1764" y="5909"/>
                  <a:pt x="1647" y="5928"/>
                  <a:pt x="1651" y="5878"/>
                </a:cubicBezTo>
                <a:lnTo>
                  <a:pt x="1649" y="5878"/>
                </a:lnTo>
                <a:cubicBezTo>
                  <a:pt x="1678" y="5874"/>
                  <a:pt x="1697" y="5863"/>
                  <a:pt x="1734" y="5863"/>
                </a:cubicBezTo>
                <a:close/>
                <a:moveTo>
                  <a:pt x="1945" y="5861"/>
                </a:moveTo>
                <a:cubicBezTo>
                  <a:pt x="1949" y="5861"/>
                  <a:pt x="1954" y="5862"/>
                  <a:pt x="1960" y="5863"/>
                </a:cubicBezTo>
                <a:cubicBezTo>
                  <a:pt x="1960" y="5865"/>
                  <a:pt x="1960" y="5866"/>
                  <a:pt x="1960" y="5867"/>
                </a:cubicBezTo>
                <a:cubicBezTo>
                  <a:pt x="1956" y="5883"/>
                  <a:pt x="1936" y="5894"/>
                  <a:pt x="1914" y="5892"/>
                </a:cubicBezTo>
                <a:cubicBezTo>
                  <a:pt x="1913" y="5881"/>
                  <a:pt x="1896" y="5879"/>
                  <a:pt x="1896" y="5869"/>
                </a:cubicBezTo>
                <a:cubicBezTo>
                  <a:pt x="1916" y="5869"/>
                  <a:pt x="1925" y="5861"/>
                  <a:pt x="1945" y="5861"/>
                </a:cubicBezTo>
                <a:close/>
                <a:moveTo>
                  <a:pt x="925" y="5858"/>
                </a:moveTo>
                <a:cubicBezTo>
                  <a:pt x="974" y="5863"/>
                  <a:pt x="1044" y="5854"/>
                  <a:pt x="1074" y="5870"/>
                </a:cubicBezTo>
                <a:lnTo>
                  <a:pt x="1071" y="5870"/>
                </a:lnTo>
                <a:cubicBezTo>
                  <a:pt x="1059" y="5918"/>
                  <a:pt x="926" y="5895"/>
                  <a:pt x="925" y="5858"/>
                </a:cubicBezTo>
                <a:close/>
                <a:moveTo>
                  <a:pt x="2051" y="5857"/>
                </a:moveTo>
                <a:cubicBezTo>
                  <a:pt x="2070" y="5858"/>
                  <a:pt x="2093" y="5861"/>
                  <a:pt x="2110" y="5859"/>
                </a:cubicBezTo>
                <a:cubicBezTo>
                  <a:pt x="2096" y="5892"/>
                  <a:pt x="2129" y="5894"/>
                  <a:pt x="2137" y="5913"/>
                </a:cubicBezTo>
                <a:cubicBezTo>
                  <a:pt x="2121" y="5916"/>
                  <a:pt x="2109" y="5923"/>
                  <a:pt x="2093" y="5927"/>
                </a:cubicBezTo>
                <a:cubicBezTo>
                  <a:pt x="2084" y="5899"/>
                  <a:pt x="2030" y="5901"/>
                  <a:pt x="2015" y="5877"/>
                </a:cubicBezTo>
                <a:lnTo>
                  <a:pt x="2013" y="5872"/>
                </a:lnTo>
                <a:lnTo>
                  <a:pt x="2015" y="5868"/>
                </a:lnTo>
                <a:cubicBezTo>
                  <a:pt x="2020" y="5859"/>
                  <a:pt x="2034" y="5857"/>
                  <a:pt x="2051" y="5857"/>
                </a:cubicBezTo>
                <a:close/>
                <a:moveTo>
                  <a:pt x="2835" y="5842"/>
                </a:moveTo>
                <a:cubicBezTo>
                  <a:pt x="2854" y="5843"/>
                  <a:pt x="2870" y="5846"/>
                  <a:pt x="2880" y="5858"/>
                </a:cubicBezTo>
                <a:cubicBezTo>
                  <a:pt x="2827" y="5871"/>
                  <a:pt x="2734" y="5881"/>
                  <a:pt x="2697" y="5860"/>
                </a:cubicBezTo>
                <a:cubicBezTo>
                  <a:pt x="2735" y="5860"/>
                  <a:pt x="2793" y="5842"/>
                  <a:pt x="2835" y="5842"/>
                </a:cubicBezTo>
                <a:close/>
                <a:moveTo>
                  <a:pt x="368" y="5836"/>
                </a:moveTo>
                <a:cubicBezTo>
                  <a:pt x="413" y="5844"/>
                  <a:pt x="496" y="5826"/>
                  <a:pt x="505" y="5855"/>
                </a:cubicBezTo>
                <a:cubicBezTo>
                  <a:pt x="468" y="5870"/>
                  <a:pt x="383" y="5871"/>
                  <a:pt x="368" y="5836"/>
                </a:cubicBezTo>
                <a:close/>
                <a:moveTo>
                  <a:pt x="593" y="5835"/>
                </a:moveTo>
                <a:cubicBezTo>
                  <a:pt x="626" y="5834"/>
                  <a:pt x="660" y="5841"/>
                  <a:pt x="667" y="5859"/>
                </a:cubicBezTo>
                <a:cubicBezTo>
                  <a:pt x="645" y="5888"/>
                  <a:pt x="537" y="5872"/>
                  <a:pt x="529" y="5848"/>
                </a:cubicBezTo>
                <a:lnTo>
                  <a:pt x="528" y="5848"/>
                </a:lnTo>
                <a:cubicBezTo>
                  <a:pt x="541" y="5840"/>
                  <a:pt x="567" y="5835"/>
                  <a:pt x="593" y="5835"/>
                </a:cubicBezTo>
                <a:close/>
                <a:moveTo>
                  <a:pt x="3387" y="5833"/>
                </a:moveTo>
                <a:cubicBezTo>
                  <a:pt x="3391" y="5833"/>
                  <a:pt x="3394" y="5833"/>
                  <a:pt x="3398" y="5833"/>
                </a:cubicBezTo>
                <a:cubicBezTo>
                  <a:pt x="3412" y="5833"/>
                  <a:pt x="3427" y="5836"/>
                  <a:pt x="3440" y="5842"/>
                </a:cubicBezTo>
                <a:cubicBezTo>
                  <a:pt x="3440" y="5883"/>
                  <a:pt x="3349" y="5876"/>
                  <a:pt x="3354" y="5840"/>
                </a:cubicBezTo>
                <a:cubicBezTo>
                  <a:pt x="3365" y="5836"/>
                  <a:pt x="3376" y="5834"/>
                  <a:pt x="3387" y="5833"/>
                </a:cubicBezTo>
                <a:close/>
                <a:moveTo>
                  <a:pt x="121" y="5819"/>
                </a:moveTo>
                <a:cubicBezTo>
                  <a:pt x="164" y="5820"/>
                  <a:pt x="204" y="5830"/>
                  <a:pt x="207" y="5847"/>
                </a:cubicBezTo>
                <a:cubicBezTo>
                  <a:pt x="166" y="5846"/>
                  <a:pt x="72" y="5861"/>
                  <a:pt x="15" y="5842"/>
                </a:cubicBezTo>
                <a:cubicBezTo>
                  <a:pt x="31" y="5826"/>
                  <a:pt x="77" y="5818"/>
                  <a:pt x="121" y="5819"/>
                </a:cubicBezTo>
                <a:close/>
                <a:moveTo>
                  <a:pt x="3032" y="5553"/>
                </a:moveTo>
                <a:cubicBezTo>
                  <a:pt x="3018" y="5553"/>
                  <a:pt x="3003" y="5556"/>
                  <a:pt x="2993" y="5562"/>
                </a:cubicBezTo>
                <a:lnTo>
                  <a:pt x="2989" y="5565"/>
                </a:lnTo>
                <a:lnTo>
                  <a:pt x="2992" y="5569"/>
                </a:lnTo>
                <a:cubicBezTo>
                  <a:pt x="3006" y="5591"/>
                  <a:pt x="3042" y="5601"/>
                  <a:pt x="3075" y="5592"/>
                </a:cubicBezTo>
                <a:cubicBezTo>
                  <a:pt x="3078" y="5591"/>
                  <a:pt x="3080" y="5591"/>
                  <a:pt x="3083" y="5590"/>
                </a:cubicBezTo>
                <a:cubicBezTo>
                  <a:pt x="3091" y="5564"/>
                  <a:pt x="3062" y="5552"/>
                  <a:pt x="3032" y="5553"/>
                </a:cubicBezTo>
                <a:close/>
                <a:moveTo>
                  <a:pt x="4437" y="5527"/>
                </a:moveTo>
                <a:cubicBezTo>
                  <a:pt x="4425" y="5527"/>
                  <a:pt x="4413" y="5531"/>
                  <a:pt x="4404" y="5537"/>
                </a:cubicBezTo>
                <a:cubicBezTo>
                  <a:pt x="4393" y="5545"/>
                  <a:pt x="4388" y="5556"/>
                  <a:pt x="4390" y="5566"/>
                </a:cubicBezTo>
                <a:lnTo>
                  <a:pt x="4392" y="5564"/>
                </a:lnTo>
                <a:cubicBezTo>
                  <a:pt x="4434" y="5568"/>
                  <a:pt x="4466" y="5564"/>
                  <a:pt x="4469" y="5536"/>
                </a:cubicBezTo>
                <a:cubicBezTo>
                  <a:pt x="4460" y="5530"/>
                  <a:pt x="4449" y="5527"/>
                  <a:pt x="4437" y="5527"/>
                </a:cubicBezTo>
                <a:close/>
                <a:moveTo>
                  <a:pt x="8982" y="5472"/>
                </a:moveTo>
                <a:cubicBezTo>
                  <a:pt x="8935" y="5473"/>
                  <a:pt x="8893" y="5480"/>
                  <a:pt x="8882" y="5502"/>
                </a:cubicBezTo>
                <a:cubicBezTo>
                  <a:pt x="8960" y="5501"/>
                  <a:pt x="9052" y="5508"/>
                  <a:pt x="9107" y="5488"/>
                </a:cubicBezTo>
                <a:lnTo>
                  <a:pt x="9109" y="5486"/>
                </a:lnTo>
                <a:cubicBezTo>
                  <a:pt x="9081" y="5479"/>
                  <a:pt x="9029" y="5472"/>
                  <a:pt x="8982" y="5472"/>
                </a:cubicBezTo>
                <a:close/>
                <a:moveTo>
                  <a:pt x="9477" y="5445"/>
                </a:moveTo>
                <a:cubicBezTo>
                  <a:pt x="9432" y="5444"/>
                  <a:pt x="9379" y="5459"/>
                  <a:pt x="9346" y="5470"/>
                </a:cubicBezTo>
                <a:cubicBezTo>
                  <a:pt x="9360" y="5492"/>
                  <a:pt x="9513" y="5495"/>
                  <a:pt x="9518" y="5453"/>
                </a:cubicBezTo>
                <a:lnTo>
                  <a:pt x="9519" y="5451"/>
                </a:lnTo>
                <a:cubicBezTo>
                  <a:pt x="9507" y="5447"/>
                  <a:pt x="9492" y="5445"/>
                  <a:pt x="9477" y="5445"/>
                </a:cubicBezTo>
                <a:close/>
                <a:moveTo>
                  <a:pt x="5501" y="5420"/>
                </a:moveTo>
                <a:cubicBezTo>
                  <a:pt x="5496" y="5420"/>
                  <a:pt x="5491" y="5420"/>
                  <a:pt x="5486" y="5420"/>
                </a:cubicBezTo>
                <a:cubicBezTo>
                  <a:pt x="5437" y="5421"/>
                  <a:pt x="5392" y="5431"/>
                  <a:pt x="5366" y="5454"/>
                </a:cubicBezTo>
                <a:cubicBezTo>
                  <a:pt x="5336" y="5555"/>
                  <a:pt x="5546" y="5528"/>
                  <a:pt x="5608" y="5498"/>
                </a:cubicBezTo>
                <a:cubicBezTo>
                  <a:pt x="5651" y="5492"/>
                  <a:pt x="5637" y="5521"/>
                  <a:pt x="5681" y="5515"/>
                </a:cubicBezTo>
                <a:cubicBezTo>
                  <a:pt x="5761" y="5475"/>
                  <a:pt x="5944" y="5516"/>
                  <a:pt x="6007" y="5463"/>
                </a:cubicBezTo>
                <a:cubicBezTo>
                  <a:pt x="5897" y="5448"/>
                  <a:pt x="5813" y="5476"/>
                  <a:pt x="5695" y="5472"/>
                </a:cubicBezTo>
                <a:lnTo>
                  <a:pt x="5696" y="5470"/>
                </a:lnTo>
                <a:cubicBezTo>
                  <a:pt x="5664" y="5442"/>
                  <a:pt x="5580" y="5420"/>
                  <a:pt x="5501" y="5420"/>
                </a:cubicBezTo>
                <a:close/>
                <a:moveTo>
                  <a:pt x="6261" y="5414"/>
                </a:moveTo>
                <a:cubicBezTo>
                  <a:pt x="6264" y="5428"/>
                  <a:pt x="6290" y="5428"/>
                  <a:pt x="6278" y="5451"/>
                </a:cubicBezTo>
                <a:lnTo>
                  <a:pt x="6275" y="5450"/>
                </a:lnTo>
                <a:cubicBezTo>
                  <a:pt x="6247" y="5451"/>
                  <a:pt x="6220" y="5449"/>
                  <a:pt x="6194" y="5442"/>
                </a:cubicBezTo>
                <a:cubicBezTo>
                  <a:pt x="6197" y="5417"/>
                  <a:pt x="6228" y="5415"/>
                  <a:pt x="6261" y="5414"/>
                </a:cubicBezTo>
                <a:close/>
                <a:moveTo>
                  <a:pt x="10259" y="5382"/>
                </a:moveTo>
                <a:cubicBezTo>
                  <a:pt x="10220" y="5381"/>
                  <a:pt x="10173" y="5391"/>
                  <a:pt x="10166" y="5408"/>
                </a:cubicBezTo>
                <a:cubicBezTo>
                  <a:pt x="10202" y="5421"/>
                  <a:pt x="10291" y="5430"/>
                  <a:pt x="10305" y="5398"/>
                </a:cubicBezTo>
                <a:lnTo>
                  <a:pt x="10306" y="5397"/>
                </a:lnTo>
                <a:cubicBezTo>
                  <a:pt x="10301" y="5387"/>
                  <a:pt x="10282" y="5382"/>
                  <a:pt x="10259" y="5382"/>
                </a:cubicBezTo>
                <a:close/>
                <a:moveTo>
                  <a:pt x="7697" y="5354"/>
                </a:moveTo>
                <a:cubicBezTo>
                  <a:pt x="7715" y="5355"/>
                  <a:pt x="7728" y="5360"/>
                  <a:pt x="7731" y="5375"/>
                </a:cubicBezTo>
                <a:lnTo>
                  <a:pt x="7728" y="5376"/>
                </a:lnTo>
                <a:cubicBezTo>
                  <a:pt x="7727" y="5376"/>
                  <a:pt x="7727" y="5376"/>
                  <a:pt x="7726" y="5377"/>
                </a:cubicBezTo>
                <a:cubicBezTo>
                  <a:pt x="7692" y="5393"/>
                  <a:pt x="7648" y="5388"/>
                  <a:pt x="7625" y="5365"/>
                </a:cubicBezTo>
                <a:cubicBezTo>
                  <a:pt x="7646" y="5361"/>
                  <a:pt x="7675" y="5354"/>
                  <a:pt x="7697" y="5354"/>
                </a:cubicBezTo>
                <a:close/>
                <a:moveTo>
                  <a:pt x="10916" y="5329"/>
                </a:moveTo>
                <a:cubicBezTo>
                  <a:pt x="10850" y="5329"/>
                  <a:pt x="10770" y="5360"/>
                  <a:pt x="10706" y="5364"/>
                </a:cubicBezTo>
                <a:cubicBezTo>
                  <a:pt x="10688" y="5360"/>
                  <a:pt x="10685" y="5369"/>
                  <a:pt x="10683" y="5378"/>
                </a:cubicBezTo>
                <a:cubicBezTo>
                  <a:pt x="10782" y="5383"/>
                  <a:pt x="10882" y="5370"/>
                  <a:pt x="10974" y="5341"/>
                </a:cubicBezTo>
                <a:lnTo>
                  <a:pt x="10976" y="5341"/>
                </a:lnTo>
                <a:cubicBezTo>
                  <a:pt x="10958" y="5332"/>
                  <a:pt x="10938" y="5329"/>
                  <a:pt x="10916" y="5329"/>
                </a:cubicBezTo>
                <a:close/>
                <a:moveTo>
                  <a:pt x="8902" y="5304"/>
                </a:moveTo>
                <a:cubicBezTo>
                  <a:pt x="8928" y="5304"/>
                  <a:pt x="8957" y="5313"/>
                  <a:pt x="8952" y="5329"/>
                </a:cubicBezTo>
                <a:lnTo>
                  <a:pt x="8953" y="5332"/>
                </a:lnTo>
                <a:cubicBezTo>
                  <a:pt x="8920" y="5330"/>
                  <a:pt x="8890" y="5348"/>
                  <a:pt x="8867" y="5327"/>
                </a:cubicBezTo>
                <a:cubicBezTo>
                  <a:pt x="8864" y="5312"/>
                  <a:pt x="8882" y="5305"/>
                  <a:pt x="8902" y="5304"/>
                </a:cubicBezTo>
                <a:close/>
                <a:moveTo>
                  <a:pt x="11936" y="5253"/>
                </a:moveTo>
                <a:lnTo>
                  <a:pt x="11918" y="5256"/>
                </a:lnTo>
                <a:cubicBezTo>
                  <a:pt x="11820" y="5268"/>
                  <a:pt x="11716" y="5237"/>
                  <a:pt x="11666" y="5291"/>
                </a:cubicBezTo>
                <a:cubicBezTo>
                  <a:pt x="11720" y="5307"/>
                  <a:pt x="11907" y="5318"/>
                  <a:pt x="11934" y="5259"/>
                </a:cubicBezTo>
                <a:lnTo>
                  <a:pt x="11936" y="5253"/>
                </a:lnTo>
                <a:close/>
                <a:moveTo>
                  <a:pt x="10276" y="5177"/>
                </a:moveTo>
                <a:cubicBezTo>
                  <a:pt x="10245" y="5177"/>
                  <a:pt x="10212" y="5183"/>
                  <a:pt x="10189" y="5184"/>
                </a:cubicBezTo>
                <a:lnTo>
                  <a:pt x="10190" y="5182"/>
                </a:lnTo>
                <a:cubicBezTo>
                  <a:pt x="10130" y="5186"/>
                  <a:pt x="10064" y="5189"/>
                  <a:pt x="10007" y="5192"/>
                </a:cubicBezTo>
                <a:cubicBezTo>
                  <a:pt x="9939" y="5204"/>
                  <a:pt x="9870" y="5212"/>
                  <a:pt x="9801" y="5216"/>
                </a:cubicBezTo>
                <a:cubicBezTo>
                  <a:pt x="9770" y="5212"/>
                  <a:pt x="9738" y="5208"/>
                  <a:pt x="9706" y="5207"/>
                </a:cubicBezTo>
                <a:cubicBezTo>
                  <a:pt x="9654" y="5209"/>
                  <a:pt x="9588" y="5238"/>
                  <a:pt x="9510" y="5239"/>
                </a:cubicBezTo>
                <a:cubicBezTo>
                  <a:pt x="9484" y="5240"/>
                  <a:pt x="9454" y="5227"/>
                  <a:pt x="9425" y="5229"/>
                </a:cubicBezTo>
                <a:cubicBezTo>
                  <a:pt x="9399" y="5235"/>
                  <a:pt x="9373" y="5242"/>
                  <a:pt x="9348" y="5250"/>
                </a:cubicBezTo>
                <a:cubicBezTo>
                  <a:pt x="9238" y="5270"/>
                  <a:pt x="9126" y="5251"/>
                  <a:pt x="9043" y="5295"/>
                </a:cubicBezTo>
                <a:cubicBezTo>
                  <a:pt x="9017" y="5287"/>
                  <a:pt x="9004" y="5273"/>
                  <a:pt x="8971" y="5270"/>
                </a:cubicBezTo>
                <a:cubicBezTo>
                  <a:pt x="8653" y="5292"/>
                  <a:pt x="8334" y="5296"/>
                  <a:pt x="8017" y="5281"/>
                </a:cubicBezTo>
                <a:cubicBezTo>
                  <a:pt x="7957" y="5331"/>
                  <a:pt x="7847" y="5312"/>
                  <a:pt x="7757" y="5319"/>
                </a:cubicBezTo>
                <a:cubicBezTo>
                  <a:pt x="7718" y="5321"/>
                  <a:pt x="7684" y="5337"/>
                  <a:pt x="7647" y="5339"/>
                </a:cubicBezTo>
                <a:cubicBezTo>
                  <a:pt x="7528" y="5345"/>
                  <a:pt x="7398" y="5315"/>
                  <a:pt x="7292" y="5352"/>
                </a:cubicBezTo>
                <a:cubicBezTo>
                  <a:pt x="7280" y="5386"/>
                  <a:pt x="7373" y="5353"/>
                  <a:pt x="7364" y="5384"/>
                </a:cubicBezTo>
                <a:cubicBezTo>
                  <a:pt x="7316" y="5416"/>
                  <a:pt x="7164" y="5410"/>
                  <a:pt x="7116" y="5393"/>
                </a:cubicBezTo>
                <a:cubicBezTo>
                  <a:pt x="7138" y="5361"/>
                  <a:pt x="7227" y="5380"/>
                  <a:pt x="7269" y="5367"/>
                </a:cubicBezTo>
                <a:cubicBezTo>
                  <a:pt x="7198" y="5335"/>
                  <a:pt x="7028" y="5352"/>
                  <a:pt x="6958" y="5373"/>
                </a:cubicBezTo>
                <a:cubicBezTo>
                  <a:pt x="6802" y="5352"/>
                  <a:pt x="6640" y="5358"/>
                  <a:pt x="6485" y="5391"/>
                </a:cubicBezTo>
                <a:cubicBezTo>
                  <a:pt x="6379" y="5376"/>
                  <a:pt x="6268" y="5381"/>
                  <a:pt x="6163" y="5405"/>
                </a:cubicBezTo>
                <a:cubicBezTo>
                  <a:pt x="6150" y="5530"/>
                  <a:pt x="6389" y="5482"/>
                  <a:pt x="6489" y="5452"/>
                </a:cubicBezTo>
                <a:cubicBezTo>
                  <a:pt x="6602" y="5470"/>
                  <a:pt x="6720" y="5468"/>
                  <a:pt x="6833" y="5446"/>
                </a:cubicBezTo>
                <a:cubicBezTo>
                  <a:pt x="6962" y="5489"/>
                  <a:pt x="7141" y="5438"/>
                  <a:pt x="7274" y="5412"/>
                </a:cubicBezTo>
                <a:cubicBezTo>
                  <a:pt x="7378" y="5441"/>
                  <a:pt x="7490" y="5452"/>
                  <a:pt x="7603" y="5443"/>
                </a:cubicBezTo>
                <a:cubicBezTo>
                  <a:pt x="7628" y="5442"/>
                  <a:pt x="7657" y="5426"/>
                  <a:pt x="7680" y="5423"/>
                </a:cubicBezTo>
                <a:cubicBezTo>
                  <a:pt x="7729" y="5419"/>
                  <a:pt x="7779" y="5417"/>
                  <a:pt x="7828" y="5417"/>
                </a:cubicBezTo>
                <a:cubicBezTo>
                  <a:pt x="7948" y="5413"/>
                  <a:pt x="8056" y="5420"/>
                  <a:pt x="8123" y="5462"/>
                </a:cubicBezTo>
                <a:cubicBezTo>
                  <a:pt x="8197" y="5430"/>
                  <a:pt x="8296" y="5372"/>
                  <a:pt x="8406" y="5417"/>
                </a:cubicBezTo>
                <a:cubicBezTo>
                  <a:pt x="8565" y="5379"/>
                  <a:pt x="8786" y="5391"/>
                  <a:pt x="8948" y="5356"/>
                </a:cubicBezTo>
                <a:cubicBezTo>
                  <a:pt x="8996" y="5349"/>
                  <a:pt x="8980" y="5382"/>
                  <a:pt x="9020" y="5380"/>
                </a:cubicBezTo>
                <a:cubicBezTo>
                  <a:pt x="9174" y="5350"/>
                  <a:pt x="9389" y="5367"/>
                  <a:pt x="9539" y="5334"/>
                </a:cubicBezTo>
                <a:cubicBezTo>
                  <a:pt x="9573" y="5332"/>
                  <a:pt x="9572" y="5355"/>
                  <a:pt x="9612" y="5351"/>
                </a:cubicBezTo>
                <a:cubicBezTo>
                  <a:pt x="9648" y="5348"/>
                  <a:pt x="9682" y="5339"/>
                  <a:pt x="9712" y="5323"/>
                </a:cubicBezTo>
                <a:cubicBezTo>
                  <a:pt x="9742" y="5318"/>
                  <a:pt x="9738" y="5335"/>
                  <a:pt x="9764" y="5332"/>
                </a:cubicBezTo>
                <a:cubicBezTo>
                  <a:pt x="9831" y="5290"/>
                  <a:pt x="9949" y="5310"/>
                  <a:pt x="10056" y="5302"/>
                </a:cubicBezTo>
                <a:cubicBezTo>
                  <a:pt x="10149" y="5296"/>
                  <a:pt x="10269" y="5295"/>
                  <a:pt x="10298" y="5241"/>
                </a:cubicBezTo>
                <a:cubicBezTo>
                  <a:pt x="10172" y="5233"/>
                  <a:pt x="10048" y="5289"/>
                  <a:pt x="9944" y="5247"/>
                </a:cubicBezTo>
                <a:cubicBezTo>
                  <a:pt x="10011" y="5202"/>
                  <a:pt x="10176" y="5234"/>
                  <a:pt x="10259" y="5202"/>
                </a:cubicBezTo>
                <a:cubicBezTo>
                  <a:pt x="10298" y="5193"/>
                  <a:pt x="10325" y="5225"/>
                  <a:pt x="10345" y="5205"/>
                </a:cubicBezTo>
                <a:cubicBezTo>
                  <a:pt x="10333" y="5183"/>
                  <a:pt x="10306" y="5177"/>
                  <a:pt x="10276" y="5177"/>
                </a:cubicBezTo>
                <a:close/>
                <a:moveTo>
                  <a:pt x="11693" y="5096"/>
                </a:moveTo>
                <a:cubicBezTo>
                  <a:pt x="11701" y="5096"/>
                  <a:pt x="11709" y="5096"/>
                  <a:pt x="11717" y="5096"/>
                </a:cubicBezTo>
                <a:cubicBezTo>
                  <a:pt x="11681" y="5161"/>
                  <a:pt x="11482" y="5138"/>
                  <a:pt x="11403" y="5141"/>
                </a:cubicBezTo>
                <a:cubicBezTo>
                  <a:pt x="11394" y="5139"/>
                  <a:pt x="11391" y="5134"/>
                  <a:pt x="11394" y="5125"/>
                </a:cubicBezTo>
                <a:cubicBezTo>
                  <a:pt x="11495" y="5127"/>
                  <a:pt x="11572" y="5097"/>
                  <a:pt x="11693" y="5096"/>
                </a:cubicBezTo>
                <a:close/>
                <a:moveTo>
                  <a:pt x="11857" y="5082"/>
                </a:moveTo>
                <a:cubicBezTo>
                  <a:pt x="11876" y="5083"/>
                  <a:pt x="11893" y="5089"/>
                  <a:pt x="11888" y="5101"/>
                </a:cubicBezTo>
                <a:cubicBezTo>
                  <a:pt x="11882" y="5118"/>
                  <a:pt x="11835" y="5103"/>
                  <a:pt x="11813" y="5105"/>
                </a:cubicBezTo>
                <a:cubicBezTo>
                  <a:pt x="11805" y="5090"/>
                  <a:pt x="11833" y="5082"/>
                  <a:pt x="11857" y="5082"/>
                </a:cubicBezTo>
                <a:close/>
                <a:moveTo>
                  <a:pt x="13814" y="5046"/>
                </a:moveTo>
                <a:cubicBezTo>
                  <a:pt x="13787" y="5047"/>
                  <a:pt x="13768" y="5055"/>
                  <a:pt x="13766" y="5075"/>
                </a:cubicBezTo>
                <a:cubicBezTo>
                  <a:pt x="13791" y="5087"/>
                  <a:pt x="13824" y="5088"/>
                  <a:pt x="13851" y="5078"/>
                </a:cubicBezTo>
                <a:cubicBezTo>
                  <a:pt x="13854" y="5064"/>
                  <a:pt x="13840" y="5061"/>
                  <a:pt x="13844" y="5047"/>
                </a:cubicBezTo>
                <a:cubicBezTo>
                  <a:pt x="13833" y="5046"/>
                  <a:pt x="13823" y="5046"/>
                  <a:pt x="13814" y="5046"/>
                </a:cubicBezTo>
                <a:close/>
                <a:moveTo>
                  <a:pt x="12220" y="5046"/>
                </a:moveTo>
                <a:cubicBezTo>
                  <a:pt x="12249" y="5046"/>
                  <a:pt x="12275" y="5052"/>
                  <a:pt x="12287" y="5074"/>
                </a:cubicBezTo>
                <a:cubicBezTo>
                  <a:pt x="12239" y="5077"/>
                  <a:pt x="12123" y="5108"/>
                  <a:pt x="12107" y="5061"/>
                </a:cubicBezTo>
                <a:cubicBezTo>
                  <a:pt x="12139" y="5057"/>
                  <a:pt x="12183" y="5046"/>
                  <a:pt x="12220" y="5046"/>
                </a:cubicBezTo>
                <a:close/>
                <a:moveTo>
                  <a:pt x="13103" y="4955"/>
                </a:moveTo>
                <a:cubicBezTo>
                  <a:pt x="13131" y="4954"/>
                  <a:pt x="13157" y="4961"/>
                  <a:pt x="13152" y="4981"/>
                </a:cubicBezTo>
                <a:lnTo>
                  <a:pt x="13153" y="4982"/>
                </a:lnTo>
                <a:cubicBezTo>
                  <a:pt x="13109" y="4976"/>
                  <a:pt x="13051" y="5008"/>
                  <a:pt x="13036" y="4970"/>
                </a:cubicBezTo>
                <a:cubicBezTo>
                  <a:pt x="13043" y="4962"/>
                  <a:pt x="13075" y="4955"/>
                  <a:pt x="13103" y="4955"/>
                </a:cubicBezTo>
                <a:close/>
                <a:moveTo>
                  <a:pt x="13242" y="4945"/>
                </a:moveTo>
                <a:lnTo>
                  <a:pt x="13246" y="4948"/>
                </a:lnTo>
                <a:lnTo>
                  <a:pt x="13243" y="4949"/>
                </a:lnTo>
                <a:lnTo>
                  <a:pt x="13242" y="4945"/>
                </a:lnTo>
                <a:close/>
                <a:moveTo>
                  <a:pt x="13435" y="4919"/>
                </a:moveTo>
                <a:cubicBezTo>
                  <a:pt x="13443" y="4920"/>
                  <a:pt x="13451" y="4920"/>
                  <a:pt x="13458" y="4921"/>
                </a:cubicBezTo>
                <a:cubicBezTo>
                  <a:pt x="13436" y="4959"/>
                  <a:pt x="13294" y="4974"/>
                  <a:pt x="13246" y="4948"/>
                </a:cubicBezTo>
                <a:lnTo>
                  <a:pt x="13254" y="4946"/>
                </a:lnTo>
                <a:cubicBezTo>
                  <a:pt x="13306" y="4935"/>
                  <a:pt x="13380" y="4918"/>
                  <a:pt x="13435" y="4919"/>
                </a:cubicBezTo>
                <a:close/>
                <a:moveTo>
                  <a:pt x="13702" y="4883"/>
                </a:moveTo>
                <a:cubicBezTo>
                  <a:pt x="13704" y="4883"/>
                  <a:pt x="13706" y="4883"/>
                  <a:pt x="13708" y="4883"/>
                </a:cubicBezTo>
                <a:cubicBezTo>
                  <a:pt x="13727" y="4896"/>
                  <a:pt x="13703" y="4906"/>
                  <a:pt x="13684" y="4912"/>
                </a:cubicBezTo>
                <a:lnTo>
                  <a:pt x="13685" y="4916"/>
                </a:lnTo>
                <a:cubicBezTo>
                  <a:pt x="13670" y="4905"/>
                  <a:pt x="13674" y="4884"/>
                  <a:pt x="13702" y="4883"/>
                </a:cubicBezTo>
                <a:close/>
                <a:moveTo>
                  <a:pt x="14965" y="4705"/>
                </a:moveTo>
                <a:cubicBezTo>
                  <a:pt x="14977" y="4705"/>
                  <a:pt x="14989" y="4707"/>
                  <a:pt x="14999" y="4713"/>
                </a:cubicBezTo>
                <a:lnTo>
                  <a:pt x="15001" y="4716"/>
                </a:lnTo>
                <a:cubicBezTo>
                  <a:pt x="15005" y="4749"/>
                  <a:pt x="14903" y="4757"/>
                  <a:pt x="14889" y="4726"/>
                </a:cubicBezTo>
                <a:cubicBezTo>
                  <a:pt x="14908" y="4718"/>
                  <a:pt x="14938" y="4706"/>
                  <a:pt x="14965" y="4705"/>
                </a:cubicBezTo>
                <a:close/>
                <a:moveTo>
                  <a:pt x="16935" y="4694"/>
                </a:moveTo>
                <a:cubicBezTo>
                  <a:pt x="16945" y="4694"/>
                  <a:pt x="16955" y="4698"/>
                  <a:pt x="16960" y="4708"/>
                </a:cubicBezTo>
                <a:cubicBezTo>
                  <a:pt x="16952" y="4714"/>
                  <a:pt x="16897" y="4723"/>
                  <a:pt x="16897" y="4706"/>
                </a:cubicBezTo>
                <a:cubicBezTo>
                  <a:pt x="16908" y="4699"/>
                  <a:pt x="16922" y="4694"/>
                  <a:pt x="16935" y="4694"/>
                </a:cubicBezTo>
                <a:close/>
                <a:moveTo>
                  <a:pt x="16972" y="4692"/>
                </a:moveTo>
                <a:lnTo>
                  <a:pt x="16973" y="4693"/>
                </a:lnTo>
                <a:lnTo>
                  <a:pt x="16973" y="4693"/>
                </a:lnTo>
                <a:lnTo>
                  <a:pt x="16972" y="4692"/>
                </a:lnTo>
                <a:close/>
                <a:moveTo>
                  <a:pt x="17350" y="4673"/>
                </a:moveTo>
                <a:lnTo>
                  <a:pt x="17349" y="4673"/>
                </a:lnTo>
                <a:lnTo>
                  <a:pt x="17350" y="4673"/>
                </a:lnTo>
                <a:close/>
                <a:moveTo>
                  <a:pt x="15270" y="4667"/>
                </a:moveTo>
                <a:cubicBezTo>
                  <a:pt x="15298" y="4668"/>
                  <a:pt x="15323" y="4673"/>
                  <a:pt x="15334" y="4685"/>
                </a:cubicBezTo>
                <a:lnTo>
                  <a:pt x="15336" y="4688"/>
                </a:lnTo>
                <a:cubicBezTo>
                  <a:pt x="15277" y="4696"/>
                  <a:pt x="15224" y="4722"/>
                  <a:pt x="15161" y="4703"/>
                </a:cubicBezTo>
                <a:cubicBezTo>
                  <a:pt x="15168" y="4680"/>
                  <a:pt x="15223" y="4667"/>
                  <a:pt x="15270" y="4667"/>
                </a:cubicBezTo>
                <a:close/>
                <a:moveTo>
                  <a:pt x="15489" y="4660"/>
                </a:moveTo>
                <a:lnTo>
                  <a:pt x="15491" y="4660"/>
                </a:lnTo>
                <a:lnTo>
                  <a:pt x="15489" y="4661"/>
                </a:lnTo>
                <a:lnTo>
                  <a:pt x="15489" y="4660"/>
                </a:lnTo>
                <a:close/>
                <a:moveTo>
                  <a:pt x="17184" y="4654"/>
                </a:moveTo>
                <a:cubicBezTo>
                  <a:pt x="17217" y="4655"/>
                  <a:pt x="17246" y="4661"/>
                  <a:pt x="17262" y="4677"/>
                </a:cubicBezTo>
                <a:cubicBezTo>
                  <a:pt x="17163" y="4676"/>
                  <a:pt x="17057" y="4745"/>
                  <a:pt x="16979" y="4697"/>
                </a:cubicBezTo>
                <a:lnTo>
                  <a:pt x="16973" y="4693"/>
                </a:lnTo>
                <a:lnTo>
                  <a:pt x="16982" y="4690"/>
                </a:lnTo>
                <a:cubicBezTo>
                  <a:pt x="17028" y="4675"/>
                  <a:pt x="17116" y="4653"/>
                  <a:pt x="17184" y="4654"/>
                </a:cubicBezTo>
                <a:close/>
                <a:moveTo>
                  <a:pt x="17539" y="4619"/>
                </a:moveTo>
                <a:cubicBezTo>
                  <a:pt x="17552" y="4619"/>
                  <a:pt x="17566" y="4622"/>
                  <a:pt x="17578" y="4626"/>
                </a:cubicBezTo>
                <a:cubicBezTo>
                  <a:pt x="17544" y="4671"/>
                  <a:pt x="17439" y="4659"/>
                  <a:pt x="17363" y="4670"/>
                </a:cubicBezTo>
                <a:lnTo>
                  <a:pt x="17350" y="4673"/>
                </a:lnTo>
                <a:lnTo>
                  <a:pt x="17351" y="4669"/>
                </a:lnTo>
                <a:cubicBezTo>
                  <a:pt x="17356" y="4650"/>
                  <a:pt x="17380" y="4647"/>
                  <a:pt x="17385" y="4629"/>
                </a:cubicBezTo>
                <a:cubicBezTo>
                  <a:pt x="17425" y="4625"/>
                  <a:pt x="17425" y="4648"/>
                  <a:pt x="17459" y="4646"/>
                </a:cubicBezTo>
                <a:cubicBezTo>
                  <a:pt x="17478" y="4628"/>
                  <a:pt x="17509" y="4618"/>
                  <a:pt x="17539" y="4619"/>
                </a:cubicBezTo>
                <a:close/>
                <a:moveTo>
                  <a:pt x="15714" y="4616"/>
                </a:moveTo>
                <a:cubicBezTo>
                  <a:pt x="15757" y="4616"/>
                  <a:pt x="15796" y="4621"/>
                  <a:pt x="15824" y="4631"/>
                </a:cubicBezTo>
                <a:cubicBezTo>
                  <a:pt x="15722" y="4657"/>
                  <a:pt x="15615" y="4668"/>
                  <a:pt x="15510" y="4661"/>
                </a:cubicBezTo>
                <a:lnTo>
                  <a:pt x="15491" y="4660"/>
                </a:lnTo>
                <a:lnTo>
                  <a:pt x="15494" y="4657"/>
                </a:lnTo>
                <a:cubicBezTo>
                  <a:pt x="15533" y="4631"/>
                  <a:pt x="15617" y="4617"/>
                  <a:pt x="15695" y="4616"/>
                </a:cubicBezTo>
                <a:cubicBezTo>
                  <a:pt x="15701" y="4616"/>
                  <a:pt x="15707" y="4616"/>
                  <a:pt x="15714" y="4616"/>
                </a:cubicBezTo>
                <a:close/>
                <a:moveTo>
                  <a:pt x="18103" y="4543"/>
                </a:moveTo>
                <a:cubicBezTo>
                  <a:pt x="18113" y="4557"/>
                  <a:pt x="18142" y="4560"/>
                  <a:pt x="18153" y="4574"/>
                </a:cubicBezTo>
                <a:cubicBezTo>
                  <a:pt x="18026" y="4604"/>
                  <a:pt x="17895" y="4621"/>
                  <a:pt x="17762" y="4624"/>
                </a:cubicBezTo>
                <a:cubicBezTo>
                  <a:pt x="17829" y="4560"/>
                  <a:pt x="17993" y="4573"/>
                  <a:pt x="18103" y="4543"/>
                </a:cubicBezTo>
                <a:close/>
                <a:moveTo>
                  <a:pt x="18413" y="4526"/>
                </a:moveTo>
                <a:cubicBezTo>
                  <a:pt x="18449" y="4526"/>
                  <a:pt x="18485" y="4530"/>
                  <a:pt x="18520" y="4537"/>
                </a:cubicBezTo>
                <a:cubicBezTo>
                  <a:pt x="18422" y="4536"/>
                  <a:pt x="18324" y="4578"/>
                  <a:pt x="18240" y="4560"/>
                </a:cubicBezTo>
                <a:cubicBezTo>
                  <a:pt x="18293" y="4538"/>
                  <a:pt x="18353" y="4527"/>
                  <a:pt x="18413" y="4526"/>
                </a:cubicBezTo>
                <a:close/>
                <a:moveTo>
                  <a:pt x="16810" y="4489"/>
                </a:moveTo>
                <a:cubicBezTo>
                  <a:pt x="16845" y="4489"/>
                  <a:pt x="16874" y="4497"/>
                  <a:pt x="16886" y="4518"/>
                </a:cubicBezTo>
                <a:lnTo>
                  <a:pt x="16885" y="4517"/>
                </a:lnTo>
                <a:cubicBezTo>
                  <a:pt x="16811" y="4526"/>
                  <a:pt x="16651" y="4570"/>
                  <a:pt x="16609" y="4525"/>
                </a:cubicBezTo>
                <a:cubicBezTo>
                  <a:pt x="16650" y="4515"/>
                  <a:pt x="16742" y="4489"/>
                  <a:pt x="16810" y="4489"/>
                </a:cubicBezTo>
                <a:close/>
                <a:moveTo>
                  <a:pt x="19077" y="4441"/>
                </a:moveTo>
                <a:cubicBezTo>
                  <a:pt x="19078" y="4458"/>
                  <a:pt x="19122" y="4449"/>
                  <a:pt x="19127" y="4464"/>
                </a:cubicBezTo>
                <a:cubicBezTo>
                  <a:pt x="19034" y="4490"/>
                  <a:pt x="18934" y="4503"/>
                  <a:pt x="18834" y="4502"/>
                </a:cubicBezTo>
                <a:lnTo>
                  <a:pt x="18834" y="4501"/>
                </a:lnTo>
                <a:cubicBezTo>
                  <a:pt x="18866" y="4442"/>
                  <a:pt x="19016" y="4476"/>
                  <a:pt x="19077" y="4441"/>
                </a:cubicBezTo>
                <a:close/>
                <a:moveTo>
                  <a:pt x="19145" y="4397"/>
                </a:moveTo>
                <a:lnTo>
                  <a:pt x="19145" y="4396"/>
                </a:lnTo>
                <a:lnTo>
                  <a:pt x="19145" y="4397"/>
                </a:lnTo>
                <a:close/>
                <a:moveTo>
                  <a:pt x="18305" y="4383"/>
                </a:moveTo>
                <a:lnTo>
                  <a:pt x="18312" y="4383"/>
                </a:lnTo>
                <a:lnTo>
                  <a:pt x="18312" y="4386"/>
                </a:lnTo>
                <a:cubicBezTo>
                  <a:pt x="18313" y="4407"/>
                  <a:pt x="18297" y="4415"/>
                  <a:pt x="18267" y="4412"/>
                </a:cubicBezTo>
                <a:cubicBezTo>
                  <a:pt x="18267" y="4411"/>
                  <a:pt x="18267" y="4410"/>
                  <a:pt x="18267" y="4408"/>
                </a:cubicBezTo>
                <a:cubicBezTo>
                  <a:pt x="18270" y="4395"/>
                  <a:pt x="18286" y="4384"/>
                  <a:pt x="18305" y="4383"/>
                </a:cubicBezTo>
                <a:close/>
                <a:moveTo>
                  <a:pt x="18312" y="4382"/>
                </a:moveTo>
                <a:lnTo>
                  <a:pt x="18313" y="4383"/>
                </a:lnTo>
                <a:lnTo>
                  <a:pt x="18312" y="4383"/>
                </a:lnTo>
                <a:lnTo>
                  <a:pt x="18312" y="4382"/>
                </a:lnTo>
                <a:close/>
                <a:moveTo>
                  <a:pt x="19109" y="4377"/>
                </a:moveTo>
                <a:cubicBezTo>
                  <a:pt x="19124" y="4377"/>
                  <a:pt x="19137" y="4382"/>
                  <a:pt x="19143" y="4393"/>
                </a:cubicBezTo>
                <a:lnTo>
                  <a:pt x="19145" y="4396"/>
                </a:lnTo>
                <a:lnTo>
                  <a:pt x="19129" y="4404"/>
                </a:lnTo>
                <a:cubicBezTo>
                  <a:pt x="19091" y="4419"/>
                  <a:pt x="19047" y="4427"/>
                  <a:pt x="19003" y="4424"/>
                </a:cubicBezTo>
                <a:cubicBezTo>
                  <a:pt x="19019" y="4406"/>
                  <a:pt x="19071" y="4378"/>
                  <a:pt x="19109" y="4377"/>
                </a:cubicBezTo>
                <a:close/>
                <a:moveTo>
                  <a:pt x="18447" y="4317"/>
                </a:moveTo>
                <a:cubicBezTo>
                  <a:pt x="18457" y="4317"/>
                  <a:pt x="18470" y="4320"/>
                  <a:pt x="18480" y="4320"/>
                </a:cubicBezTo>
                <a:cubicBezTo>
                  <a:pt x="18477" y="4328"/>
                  <a:pt x="18477" y="4335"/>
                  <a:pt x="18477" y="4342"/>
                </a:cubicBezTo>
                <a:cubicBezTo>
                  <a:pt x="18462" y="4343"/>
                  <a:pt x="18447" y="4340"/>
                  <a:pt x="18435" y="4334"/>
                </a:cubicBezTo>
                <a:lnTo>
                  <a:pt x="18435" y="4332"/>
                </a:lnTo>
                <a:cubicBezTo>
                  <a:pt x="18431" y="4321"/>
                  <a:pt x="18437" y="4318"/>
                  <a:pt x="18447" y="4317"/>
                </a:cubicBezTo>
                <a:close/>
                <a:moveTo>
                  <a:pt x="19199" y="4305"/>
                </a:moveTo>
                <a:lnTo>
                  <a:pt x="19200" y="4305"/>
                </a:lnTo>
                <a:lnTo>
                  <a:pt x="19200" y="4399"/>
                </a:lnTo>
                <a:lnTo>
                  <a:pt x="19188" y="4398"/>
                </a:lnTo>
                <a:cubicBezTo>
                  <a:pt x="19164" y="4390"/>
                  <a:pt x="19215" y="4364"/>
                  <a:pt x="19182" y="4353"/>
                </a:cubicBezTo>
                <a:lnTo>
                  <a:pt x="19182" y="4352"/>
                </a:lnTo>
                <a:cubicBezTo>
                  <a:pt x="19145" y="4362"/>
                  <a:pt x="19074" y="4361"/>
                  <a:pt x="19078" y="4328"/>
                </a:cubicBezTo>
                <a:cubicBezTo>
                  <a:pt x="19109" y="4307"/>
                  <a:pt x="19153" y="4305"/>
                  <a:pt x="19199" y="4305"/>
                </a:cubicBezTo>
                <a:close/>
                <a:moveTo>
                  <a:pt x="18105" y="4148"/>
                </a:moveTo>
                <a:cubicBezTo>
                  <a:pt x="17964" y="4170"/>
                  <a:pt x="17809" y="4181"/>
                  <a:pt x="17671" y="4205"/>
                </a:cubicBezTo>
                <a:lnTo>
                  <a:pt x="17666" y="4236"/>
                </a:lnTo>
                <a:cubicBezTo>
                  <a:pt x="17765" y="4244"/>
                  <a:pt x="17867" y="4225"/>
                  <a:pt x="17950" y="4182"/>
                </a:cubicBezTo>
                <a:cubicBezTo>
                  <a:pt x="18007" y="4216"/>
                  <a:pt x="18090" y="4188"/>
                  <a:pt x="18163" y="4188"/>
                </a:cubicBezTo>
                <a:cubicBezTo>
                  <a:pt x="18139" y="4178"/>
                  <a:pt x="18120" y="4165"/>
                  <a:pt x="18105" y="4148"/>
                </a:cubicBezTo>
                <a:close/>
                <a:moveTo>
                  <a:pt x="1678" y="1026"/>
                </a:moveTo>
                <a:lnTo>
                  <a:pt x="1677" y="1024"/>
                </a:lnTo>
                <a:lnTo>
                  <a:pt x="1678" y="1026"/>
                </a:lnTo>
                <a:close/>
                <a:moveTo>
                  <a:pt x="0" y="1021"/>
                </a:moveTo>
                <a:lnTo>
                  <a:pt x="1" y="1021"/>
                </a:lnTo>
                <a:cubicBezTo>
                  <a:pt x="236" y="1022"/>
                  <a:pt x="468" y="1025"/>
                  <a:pt x="682" y="1029"/>
                </a:cubicBezTo>
                <a:cubicBezTo>
                  <a:pt x="774" y="1031"/>
                  <a:pt x="866" y="1036"/>
                  <a:pt x="948" y="1036"/>
                </a:cubicBezTo>
                <a:cubicBezTo>
                  <a:pt x="987" y="1036"/>
                  <a:pt x="1038" y="1002"/>
                  <a:pt x="1066" y="1039"/>
                </a:cubicBezTo>
                <a:cubicBezTo>
                  <a:pt x="819" y="1084"/>
                  <a:pt x="539" y="1051"/>
                  <a:pt x="273" y="1049"/>
                </a:cubicBezTo>
                <a:lnTo>
                  <a:pt x="273" y="1047"/>
                </a:lnTo>
                <a:cubicBezTo>
                  <a:pt x="174" y="1046"/>
                  <a:pt x="73" y="1070"/>
                  <a:pt x="4" y="1077"/>
                </a:cubicBezTo>
                <a:lnTo>
                  <a:pt x="0" y="1078"/>
                </a:lnTo>
                <a:lnTo>
                  <a:pt x="0" y="1021"/>
                </a:lnTo>
                <a:close/>
                <a:moveTo>
                  <a:pt x="1417" y="1008"/>
                </a:moveTo>
                <a:cubicBezTo>
                  <a:pt x="1431" y="1008"/>
                  <a:pt x="1444" y="1013"/>
                  <a:pt x="1443" y="1018"/>
                </a:cubicBezTo>
                <a:cubicBezTo>
                  <a:pt x="1420" y="1021"/>
                  <a:pt x="1406" y="1038"/>
                  <a:pt x="1388" y="1024"/>
                </a:cubicBezTo>
                <a:cubicBezTo>
                  <a:pt x="1381" y="1012"/>
                  <a:pt x="1395" y="1008"/>
                  <a:pt x="1411" y="1008"/>
                </a:cubicBezTo>
                <a:cubicBezTo>
                  <a:pt x="1413" y="1008"/>
                  <a:pt x="1415" y="1008"/>
                  <a:pt x="1417" y="1008"/>
                </a:cubicBezTo>
                <a:close/>
                <a:moveTo>
                  <a:pt x="1629" y="1002"/>
                </a:moveTo>
                <a:cubicBezTo>
                  <a:pt x="1652" y="1002"/>
                  <a:pt x="1670" y="1008"/>
                  <a:pt x="1676" y="1022"/>
                </a:cubicBezTo>
                <a:lnTo>
                  <a:pt x="1677" y="1024"/>
                </a:lnTo>
                <a:lnTo>
                  <a:pt x="1663" y="1021"/>
                </a:lnTo>
                <a:cubicBezTo>
                  <a:pt x="1594" y="1009"/>
                  <a:pt x="1546" y="1043"/>
                  <a:pt x="1507" y="1014"/>
                </a:cubicBezTo>
                <a:cubicBezTo>
                  <a:pt x="1534" y="1013"/>
                  <a:pt x="1581" y="1003"/>
                  <a:pt x="1619" y="1002"/>
                </a:cubicBezTo>
                <a:cubicBezTo>
                  <a:pt x="1622" y="1002"/>
                  <a:pt x="1626" y="1002"/>
                  <a:pt x="1629" y="1002"/>
                </a:cubicBezTo>
                <a:close/>
                <a:moveTo>
                  <a:pt x="1766" y="997"/>
                </a:moveTo>
                <a:cubicBezTo>
                  <a:pt x="1822" y="996"/>
                  <a:pt x="1888" y="1009"/>
                  <a:pt x="1925" y="1010"/>
                </a:cubicBezTo>
                <a:cubicBezTo>
                  <a:pt x="1862" y="1019"/>
                  <a:pt x="1748" y="1032"/>
                  <a:pt x="1700" y="1011"/>
                </a:cubicBezTo>
                <a:lnTo>
                  <a:pt x="1700" y="1009"/>
                </a:lnTo>
                <a:cubicBezTo>
                  <a:pt x="1717" y="1001"/>
                  <a:pt x="1740" y="997"/>
                  <a:pt x="1766" y="997"/>
                </a:cubicBezTo>
                <a:close/>
                <a:moveTo>
                  <a:pt x="2335" y="990"/>
                </a:moveTo>
                <a:cubicBezTo>
                  <a:pt x="2322" y="1028"/>
                  <a:pt x="2246" y="1006"/>
                  <a:pt x="2193" y="1009"/>
                </a:cubicBezTo>
                <a:cubicBezTo>
                  <a:pt x="2101" y="1014"/>
                  <a:pt x="1995" y="1032"/>
                  <a:pt x="1947" y="1003"/>
                </a:cubicBezTo>
                <a:cubicBezTo>
                  <a:pt x="2082" y="985"/>
                  <a:pt x="2202" y="999"/>
                  <a:pt x="2335" y="990"/>
                </a:cubicBezTo>
                <a:close/>
                <a:moveTo>
                  <a:pt x="2891" y="962"/>
                </a:moveTo>
                <a:cubicBezTo>
                  <a:pt x="2928" y="962"/>
                  <a:pt x="2970" y="968"/>
                  <a:pt x="3000" y="965"/>
                </a:cubicBezTo>
                <a:lnTo>
                  <a:pt x="3007" y="963"/>
                </a:lnTo>
                <a:lnTo>
                  <a:pt x="3003" y="966"/>
                </a:lnTo>
                <a:cubicBezTo>
                  <a:pt x="2960" y="988"/>
                  <a:pt x="2881" y="981"/>
                  <a:pt x="2816" y="988"/>
                </a:cubicBezTo>
                <a:cubicBezTo>
                  <a:pt x="2830" y="968"/>
                  <a:pt x="2858" y="963"/>
                  <a:pt x="2891" y="962"/>
                </a:cubicBezTo>
                <a:close/>
                <a:moveTo>
                  <a:pt x="3011" y="961"/>
                </a:moveTo>
                <a:lnTo>
                  <a:pt x="3011" y="963"/>
                </a:lnTo>
                <a:lnTo>
                  <a:pt x="3007" y="963"/>
                </a:lnTo>
                <a:lnTo>
                  <a:pt x="3011" y="961"/>
                </a:lnTo>
                <a:close/>
                <a:moveTo>
                  <a:pt x="3494" y="930"/>
                </a:moveTo>
                <a:lnTo>
                  <a:pt x="3492" y="933"/>
                </a:lnTo>
                <a:cubicBezTo>
                  <a:pt x="3467" y="950"/>
                  <a:pt x="3402" y="953"/>
                  <a:pt x="3354" y="957"/>
                </a:cubicBezTo>
                <a:cubicBezTo>
                  <a:pt x="3301" y="960"/>
                  <a:pt x="3247" y="958"/>
                  <a:pt x="3194" y="953"/>
                </a:cubicBezTo>
                <a:cubicBezTo>
                  <a:pt x="3289" y="929"/>
                  <a:pt x="3369" y="934"/>
                  <a:pt x="3458" y="932"/>
                </a:cubicBezTo>
                <a:lnTo>
                  <a:pt x="3494" y="930"/>
                </a:lnTo>
                <a:close/>
                <a:moveTo>
                  <a:pt x="3496" y="929"/>
                </a:moveTo>
                <a:lnTo>
                  <a:pt x="3496" y="930"/>
                </a:lnTo>
                <a:lnTo>
                  <a:pt x="3494" y="930"/>
                </a:lnTo>
                <a:lnTo>
                  <a:pt x="3496" y="929"/>
                </a:lnTo>
                <a:close/>
                <a:moveTo>
                  <a:pt x="5995" y="910"/>
                </a:moveTo>
                <a:cubicBezTo>
                  <a:pt x="6014" y="911"/>
                  <a:pt x="6028" y="916"/>
                  <a:pt x="6032" y="936"/>
                </a:cubicBezTo>
                <a:cubicBezTo>
                  <a:pt x="5983" y="973"/>
                  <a:pt x="5916" y="949"/>
                  <a:pt x="5858" y="952"/>
                </a:cubicBezTo>
                <a:cubicBezTo>
                  <a:pt x="5800" y="956"/>
                  <a:pt x="5737" y="974"/>
                  <a:pt x="5674" y="978"/>
                </a:cubicBezTo>
                <a:cubicBezTo>
                  <a:pt x="5645" y="979"/>
                  <a:pt x="5619" y="966"/>
                  <a:pt x="5589" y="968"/>
                </a:cubicBezTo>
                <a:cubicBezTo>
                  <a:pt x="5537" y="968"/>
                  <a:pt x="5475" y="983"/>
                  <a:pt x="5416" y="986"/>
                </a:cubicBezTo>
                <a:cubicBezTo>
                  <a:pt x="5210" y="997"/>
                  <a:pt x="5035" y="1002"/>
                  <a:pt x="4856" y="1015"/>
                </a:cubicBezTo>
                <a:cubicBezTo>
                  <a:pt x="4733" y="1025"/>
                  <a:pt x="4606" y="1034"/>
                  <a:pt x="4489" y="1044"/>
                </a:cubicBezTo>
                <a:cubicBezTo>
                  <a:pt x="4363" y="1054"/>
                  <a:pt x="4243" y="1074"/>
                  <a:pt x="4132" y="1079"/>
                </a:cubicBezTo>
                <a:cubicBezTo>
                  <a:pt x="4090" y="1077"/>
                  <a:pt x="4047" y="1075"/>
                  <a:pt x="4004" y="1076"/>
                </a:cubicBezTo>
                <a:cubicBezTo>
                  <a:pt x="3949" y="1082"/>
                  <a:pt x="3903" y="1109"/>
                  <a:pt x="3851" y="1110"/>
                </a:cubicBezTo>
                <a:cubicBezTo>
                  <a:pt x="3804" y="1103"/>
                  <a:pt x="3758" y="1094"/>
                  <a:pt x="3714" y="1083"/>
                </a:cubicBezTo>
                <a:cubicBezTo>
                  <a:pt x="3641" y="1103"/>
                  <a:pt x="3562" y="1106"/>
                  <a:pt x="3488" y="1092"/>
                </a:cubicBezTo>
                <a:cubicBezTo>
                  <a:pt x="3411" y="1112"/>
                  <a:pt x="3330" y="1125"/>
                  <a:pt x="3249" y="1131"/>
                </a:cubicBezTo>
                <a:cubicBezTo>
                  <a:pt x="3206" y="1136"/>
                  <a:pt x="3152" y="1132"/>
                  <a:pt x="3109" y="1135"/>
                </a:cubicBezTo>
                <a:cubicBezTo>
                  <a:pt x="3066" y="1138"/>
                  <a:pt x="3018" y="1152"/>
                  <a:pt x="2979" y="1154"/>
                </a:cubicBezTo>
                <a:cubicBezTo>
                  <a:pt x="2899" y="1157"/>
                  <a:pt x="2819" y="1151"/>
                  <a:pt x="2732" y="1155"/>
                </a:cubicBezTo>
                <a:cubicBezTo>
                  <a:pt x="2686" y="1158"/>
                  <a:pt x="2640" y="1154"/>
                  <a:pt x="2593" y="1159"/>
                </a:cubicBezTo>
                <a:cubicBezTo>
                  <a:pt x="2546" y="1164"/>
                  <a:pt x="2499" y="1188"/>
                  <a:pt x="2450" y="1193"/>
                </a:cubicBezTo>
                <a:cubicBezTo>
                  <a:pt x="2356" y="1200"/>
                  <a:pt x="2262" y="1195"/>
                  <a:pt x="2172" y="1178"/>
                </a:cubicBezTo>
                <a:cubicBezTo>
                  <a:pt x="1985" y="1230"/>
                  <a:pt x="1767" y="1194"/>
                  <a:pt x="1560" y="1200"/>
                </a:cubicBezTo>
                <a:cubicBezTo>
                  <a:pt x="1496" y="1201"/>
                  <a:pt x="1430" y="1221"/>
                  <a:pt x="1365" y="1225"/>
                </a:cubicBezTo>
                <a:cubicBezTo>
                  <a:pt x="1323" y="1226"/>
                  <a:pt x="1279" y="1219"/>
                  <a:pt x="1237" y="1221"/>
                </a:cubicBezTo>
                <a:cubicBezTo>
                  <a:pt x="1140" y="1223"/>
                  <a:pt x="1091" y="1239"/>
                  <a:pt x="1034" y="1216"/>
                </a:cubicBezTo>
                <a:cubicBezTo>
                  <a:pt x="816" y="1263"/>
                  <a:pt x="564" y="1236"/>
                  <a:pt x="336" y="1235"/>
                </a:cubicBezTo>
                <a:cubicBezTo>
                  <a:pt x="220" y="1235"/>
                  <a:pt x="127" y="1217"/>
                  <a:pt x="17" y="1219"/>
                </a:cubicBezTo>
                <a:cubicBezTo>
                  <a:pt x="12" y="1219"/>
                  <a:pt x="7" y="1219"/>
                  <a:pt x="2" y="1220"/>
                </a:cubicBezTo>
                <a:lnTo>
                  <a:pt x="0" y="1220"/>
                </a:lnTo>
                <a:lnTo>
                  <a:pt x="0" y="1161"/>
                </a:lnTo>
                <a:lnTo>
                  <a:pt x="5" y="1161"/>
                </a:lnTo>
                <a:cubicBezTo>
                  <a:pt x="27" y="1161"/>
                  <a:pt x="48" y="1161"/>
                  <a:pt x="69" y="1161"/>
                </a:cubicBezTo>
                <a:cubicBezTo>
                  <a:pt x="101" y="1160"/>
                  <a:pt x="127" y="1149"/>
                  <a:pt x="156" y="1148"/>
                </a:cubicBezTo>
                <a:cubicBezTo>
                  <a:pt x="295" y="1148"/>
                  <a:pt x="426" y="1158"/>
                  <a:pt x="572" y="1159"/>
                </a:cubicBezTo>
                <a:cubicBezTo>
                  <a:pt x="1077" y="1162"/>
                  <a:pt x="1599" y="1085"/>
                  <a:pt x="2041" y="1130"/>
                </a:cubicBezTo>
                <a:cubicBezTo>
                  <a:pt x="2072" y="1119"/>
                  <a:pt x="2106" y="1113"/>
                  <a:pt x="2140" y="1110"/>
                </a:cubicBezTo>
                <a:cubicBezTo>
                  <a:pt x="2172" y="1107"/>
                  <a:pt x="2197" y="1122"/>
                  <a:pt x="2235" y="1120"/>
                </a:cubicBezTo>
                <a:cubicBezTo>
                  <a:pt x="2257" y="1120"/>
                  <a:pt x="2285" y="1108"/>
                  <a:pt x="2311" y="1107"/>
                </a:cubicBezTo>
                <a:cubicBezTo>
                  <a:pt x="2425" y="1100"/>
                  <a:pt x="2583" y="1092"/>
                  <a:pt x="2685" y="1117"/>
                </a:cubicBezTo>
                <a:cubicBezTo>
                  <a:pt x="2817" y="1050"/>
                  <a:pt x="2977" y="1097"/>
                  <a:pt x="3160" y="1077"/>
                </a:cubicBezTo>
                <a:cubicBezTo>
                  <a:pt x="3187" y="1074"/>
                  <a:pt x="3210" y="1065"/>
                  <a:pt x="3236" y="1064"/>
                </a:cubicBezTo>
                <a:cubicBezTo>
                  <a:pt x="3271" y="1062"/>
                  <a:pt x="3309" y="1068"/>
                  <a:pt x="3343" y="1067"/>
                </a:cubicBezTo>
                <a:cubicBezTo>
                  <a:pt x="3394" y="1062"/>
                  <a:pt x="3443" y="1046"/>
                  <a:pt x="3496" y="1040"/>
                </a:cubicBezTo>
                <a:cubicBezTo>
                  <a:pt x="3701" y="1020"/>
                  <a:pt x="3967" y="1004"/>
                  <a:pt x="4129" y="1027"/>
                </a:cubicBezTo>
                <a:cubicBezTo>
                  <a:pt x="4209" y="986"/>
                  <a:pt x="4314" y="980"/>
                  <a:pt x="4398" y="1013"/>
                </a:cubicBezTo>
                <a:cubicBezTo>
                  <a:pt x="4460" y="974"/>
                  <a:pt x="4531" y="1001"/>
                  <a:pt x="4614" y="996"/>
                </a:cubicBezTo>
                <a:cubicBezTo>
                  <a:pt x="4645" y="995"/>
                  <a:pt x="4682" y="979"/>
                  <a:pt x="4712" y="976"/>
                </a:cubicBezTo>
                <a:cubicBezTo>
                  <a:pt x="4742" y="973"/>
                  <a:pt x="4775" y="980"/>
                  <a:pt x="4809" y="979"/>
                </a:cubicBezTo>
                <a:cubicBezTo>
                  <a:pt x="4860" y="974"/>
                  <a:pt x="4911" y="966"/>
                  <a:pt x="4961" y="953"/>
                </a:cubicBezTo>
                <a:cubicBezTo>
                  <a:pt x="5018" y="985"/>
                  <a:pt x="5108" y="946"/>
                  <a:pt x="5183" y="966"/>
                </a:cubicBezTo>
                <a:cubicBezTo>
                  <a:pt x="5266" y="932"/>
                  <a:pt x="5392" y="938"/>
                  <a:pt x="5496" y="937"/>
                </a:cubicBezTo>
                <a:cubicBezTo>
                  <a:pt x="5580" y="936"/>
                  <a:pt x="5672" y="918"/>
                  <a:pt x="5756" y="913"/>
                </a:cubicBezTo>
                <a:cubicBezTo>
                  <a:pt x="5809" y="911"/>
                  <a:pt x="5871" y="917"/>
                  <a:pt x="5916" y="918"/>
                </a:cubicBezTo>
                <a:cubicBezTo>
                  <a:pt x="5941" y="918"/>
                  <a:pt x="5972" y="910"/>
                  <a:pt x="5995" y="910"/>
                </a:cubicBezTo>
                <a:close/>
                <a:moveTo>
                  <a:pt x="3960" y="896"/>
                </a:moveTo>
                <a:lnTo>
                  <a:pt x="3960" y="898"/>
                </a:lnTo>
                <a:lnTo>
                  <a:pt x="3959" y="897"/>
                </a:lnTo>
                <a:lnTo>
                  <a:pt x="3960" y="896"/>
                </a:lnTo>
                <a:close/>
                <a:moveTo>
                  <a:pt x="3926" y="893"/>
                </a:moveTo>
                <a:cubicBezTo>
                  <a:pt x="3936" y="893"/>
                  <a:pt x="3946" y="894"/>
                  <a:pt x="3955" y="896"/>
                </a:cubicBezTo>
                <a:lnTo>
                  <a:pt x="3959" y="897"/>
                </a:lnTo>
                <a:lnTo>
                  <a:pt x="3959" y="900"/>
                </a:lnTo>
                <a:cubicBezTo>
                  <a:pt x="3953" y="921"/>
                  <a:pt x="3916" y="919"/>
                  <a:pt x="3883" y="918"/>
                </a:cubicBezTo>
                <a:cubicBezTo>
                  <a:pt x="3886" y="899"/>
                  <a:pt x="3905" y="893"/>
                  <a:pt x="3926" y="893"/>
                </a:cubicBezTo>
                <a:close/>
                <a:moveTo>
                  <a:pt x="4068" y="885"/>
                </a:moveTo>
                <a:cubicBezTo>
                  <a:pt x="4077" y="885"/>
                  <a:pt x="4084" y="889"/>
                  <a:pt x="4088" y="899"/>
                </a:cubicBezTo>
                <a:cubicBezTo>
                  <a:pt x="4068" y="911"/>
                  <a:pt x="3999" y="927"/>
                  <a:pt x="3992" y="897"/>
                </a:cubicBezTo>
                <a:cubicBezTo>
                  <a:pt x="4020" y="901"/>
                  <a:pt x="4049" y="885"/>
                  <a:pt x="4068" y="885"/>
                </a:cubicBezTo>
                <a:close/>
                <a:moveTo>
                  <a:pt x="4284" y="866"/>
                </a:moveTo>
                <a:cubicBezTo>
                  <a:pt x="4290" y="866"/>
                  <a:pt x="4298" y="866"/>
                  <a:pt x="4305" y="867"/>
                </a:cubicBezTo>
                <a:cubicBezTo>
                  <a:pt x="4305" y="889"/>
                  <a:pt x="4277" y="889"/>
                  <a:pt x="4251" y="888"/>
                </a:cubicBezTo>
                <a:cubicBezTo>
                  <a:pt x="4250" y="870"/>
                  <a:pt x="4264" y="866"/>
                  <a:pt x="4284" y="866"/>
                </a:cubicBezTo>
                <a:close/>
                <a:moveTo>
                  <a:pt x="4433" y="856"/>
                </a:moveTo>
                <a:cubicBezTo>
                  <a:pt x="4440" y="856"/>
                  <a:pt x="4448" y="856"/>
                  <a:pt x="4456" y="856"/>
                </a:cubicBezTo>
                <a:cubicBezTo>
                  <a:pt x="4459" y="883"/>
                  <a:pt x="4423" y="878"/>
                  <a:pt x="4390" y="877"/>
                </a:cubicBezTo>
                <a:cubicBezTo>
                  <a:pt x="4391" y="860"/>
                  <a:pt x="4410" y="856"/>
                  <a:pt x="4433" y="856"/>
                </a:cubicBezTo>
                <a:close/>
                <a:moveTo>
                  <a:pt x="4638" y="841"/>
                </a:moveTo>
                <a:cubicBezTo>
                  <a:pt x="4641" y="841"/>
                  <a:pt x="4643" y="841"/>
                  <a:pt x="4646" y="841"/>
                </a:cubicBezTo>
                <a:cubicBezTo>
                  <a:pt x="4658" y="841"/>
                  <a:pt x="4670" y="844"/>
                  <a:pt x="4682" y="847"/>
                </a:cubicBezTo>
                <a:cubicBezTo>
                  <a:pt x="4691" y="881"/>
                  <a:pt x="4585" y="875"/>
                  <a:pt x="4585" y="852"/>
                </a:cubicBezTo>
                <a:cubicBezTo>
                  <a:pt x="4602" y="845"/>
                  <a:pt x="4620" y="841"/>
                  <a:pt x="4638" y="841"/>
                </a:cubicBezTo>
                <a:close/>
                <a:moveTo>
                  <a:pt x="7710" y="815"/>
                </a:moveTo>
                <a:cubicBezTo>
                  <a:pt x="7747" y="814"/>
                  <a:pt x="7775" y="824"/>
                  <a:pt x="7773" y="861"/>
                </a:cubicBezTo>
                <a:cubicBezTo>
                  <a:pt x="7607" y="883"/>
                  <a:pt x="7438" y="888"/>
                  <a:pt x="7272" y="877"/>
                </a:cubicBezTo>
                <a:cubicBezTo>
                  <a:pt x="7225" y="879"/>
                  <a:pt x="7177" y="882"/>
                  <a:pt x="7131" y="889"/>
                </a:cubicBezTo>
                <a:cubicBezTo>
                  <a:pt x="6978" y="897"/>
                  <a:pt x="6812" y="900"/>
                  <a:pt x="6647" y="914"/>
                </a:cubicBezTo>
                <a:cubicBezTo>
                  <a:pt x="6482" y="978"/>
                  <a:pt x="6260" y="923"/>
                  <a:pt x="6077" y="937"/>
                </a:cubicBezTo>
                <a:cubicBezTo>
                  <a:pt x="6064" y="881"/>
                  <a:pt x="6166" y="906"/>
                  <a:pt x="6221" y="896"/>
                </a:cubicBezTo>
                <a:cubicBezTo>
                  <a:pt x="6249" y="890"/>
                  <a:pt x="6274" y="869"/>
                  <a:pt x="6299" y="867"/>
                </a:cubicBezTo>
                <a:cubicBezTo>
                  <a:pt x="6355" y="865"/>
                  <a:pt x="6409" y="875"/>
                  <a:pt x="6456" y="894"/>
                </a:cubicBezTo>
                <a:cubicBezTo>
                  <a:pt x="6547" y="868"/>
                  <a:pt x="6690" y="885"/>
                  <a:pt x="6762" y="842"/>
                </a:cubicBezTo>
                <a:cubicBezTo>
                  <a:pt x="6904" y="850"/>
                  <a:pt x="7086" y="822"/>
                  <a:pt x="7256" y="825"/>
                </a:cubicBezTo>
                <a:cubicBezTo>
                  <a:pt x="7288" y="829"/>
                  <a:pt x="7271" y="867"/>
                  <a:pt x="7313" y="864"/>
                </a:cubicBezTo>
                <a:cubicBezTo>
                  <a:pt x="7392" y="845"/>
                  <a:pt x="7472" y="829"/>
                  <a:pt x="7553" y="818"/>
                </a:cubicBezTo>
                <a:cubicBezTo>
                  <a:pt x="7574" y="816"/>
                  <a:pt x="7576" y="828"/>
                  <a:pt x="7595" y="827"/>
                </a:cubicBezTo>
                <a:cubicBezTo>
                  <a:pt x="7628" y="825"/>
                  <a:pt x="7673" y="815"/>
                  <a:pt x="7710" y="815"/>
                </a:cubicBezTo>
                <a:close/>
                <a:moveTo>
                  <a:pt x="8718" y="813"/>
                </a:moveTo>
                <a:cubicBezTo>
                  <a:pt x="8751" y="814"/>
                  <a:pt x="8784" y="819"/>
                  <a:pt x="8815" y="829"/>
                </a:cubicBezTo>
                <a:cubicBezTo>
                  <a:pt x="8758" y="875"/>
                  <a:pt x="8508" y="895"/>
                  <a:pt x="8462" y="827"/>
                </a:cubicBezTo>
                <a:cubicBezTo>
                  <a:pt x="8512" y="803"/>
                  <a:pt x="8531" y="827"/>
                  <a:pt x="8590" y="830"/>
                </a:cubicBezTo>
                <a:cubicBezTo>
                  <a:pt x="8627" y="819"/>
                  <a:pt x="8665" y="813"/>
                  <a:pt x="8704" y="813"/>
                </a:cubicBezTo>
                <a:cubicBezTo>
                  <a:pt x="8709" y="813"/>
                  <a:pt x="8714" y="813"/>
                  <a:pt x="8718" y="813"/>
                </a:cubicBezTo>
                <a:close/>
                <a:moveTo>
                  <a:pt x="8134" y="795"/>
                </a:moveTo>
                <a:cubicBezTo>
                  <a:pt x="8158" y="794"/>
                  <a:pt x="8188" y="812"/>
                  <a:pt x="8218" y="813"/>
                </a:cubicBezTo>
                <a:cubicBezTo>
                  <a:pt x="8261" y="815"/>
                  <a:pt x="8380" y="767"/>
                  <a:pt x="8353" y="846"/>
                </a:cubicBezTo>
                <a:cubicBezTo>
                  <a:pt x="8251" y="879"/>
                  <a:pt x="8128" y="849"/>
                  <a:pt x="8021" y="853"/>
                </a:cubicBezTo>
                <a:cubicBezTo>
                  <a:pt x="7951" y="856"/>
                  <a:pt x="7887" y="888"/>
                  <a:pt x="7827" y="863"/>
                </a:cubicBezTo>
                <a:cubicBezTo>
                  <a:pt x="7818" y="861"/>
                  <a:pt x="7818" y="856"/>
                  <a:pt x="7818" y="848"/>
                </a:cubicBezTo>
                <a:cubicBezTo>
                  <a:pt x="7855" y="811"/>
                  <a:pt x="7934" y="831"/>
                  <a:pt x="8003" y="822"/>
                </a:cubicBezTo>
                <a:cubicBezTo>
                  <a:pt x="8050" y="816"/>
                  <a:pt x="8089" y="798"/>
                  <a:pt x="8134" y="795"/>
                </a:cubicBezTo>
                <a:close/>
                <a:moveTo>
                  <a:pt x="5566" y="788"/>
                </a:moveTo>
                <a:cubicBezTo>
                  <a:pt x="5565" y="817"/>
                  <a:pt x="5498" y="794"/>
                  <a:pt x="5479" y="808"/>
                </a:cubicBezTo>
                <a:cubicBezTo>
                  <a:pt x="5485" y="784"/>
                  <a:pt x="5532" y="789"/>
                  <a:pt x="5566" y="788"/>
                </a:cubicBezTo>
                <a:close/>
                <a:moveTo>
                  <a:pt x="5939" y="766"/>
                </a:moveTo>
                <a:cubicBezTo>
                  <a:pt x="5960" y="766"/>
                  <a:pt x="5981" y="768"/>
                  <a:pt x="5984" y="776"/>
                </a:cubicBezTo>
                <a:cubicBezTo>
                  <a:pt x="5953" y="783"/>
                  <a:pt x="5919" y="782"/>
                  <a:pt x="5888" y="774"/>
                </a:cubicBezTo>
                <a:cubicBezTo>
                  <a:pt x="5896" y="770"/>
                  <a:pt x="5918" y="766"/>
                  <a:pt x="5939" y="766"/>
                </a:cubicBezTo>
                <a:close/>
                <a:moveTo>
                  <a:pt x="6252" y="745"/>
                </a:moveTo>
                <a:cubicBezTo>
                  <a:pt x="6272" y="745"/>
                  <a:pt x="6292" y="752"/>
                  <a:pt x="6285" y="769"/>
                </a:cubicBezTo>
                <a:cubicBezTo>
                  <a:pt x="6254" y="766"/>
                  <a:pt x="6232" y="785"/>
                  <a:pt x="6211" y="767"/>
                </a:cubicBezTo>
                <a:cubicBezTo>
                  <a:pt x="6209" y="753"/>
                  <a:pt x="6231" y="745"/>
                  <a:pt x="6252" y="745"/>
                </a:cubicBezTo>
                <a:close/>
                <a:moveTo>
                  <a:pt x="10474" y="729"/>
                </a:moveTo>
                <a:lnTo>
                  <a:pt x="10474" y="731"/>
                </a:lnTo>
                <a:cubicBezTo>
                  <a:pt x="10473" y="756"/>
                  <a:pt x="10525" y="749"/>
                  <a:pt x="10508" y="785"/>
                </a:cubicBezTo>
                <a:cubicBezTo>
                  <a:pt x="10374" y="808"/>
                  <a:pt x="10234" y="782"/>
                  <a:pt x="10101" y="797"/>
                </a:cubicBezTo>
                <a:cubicBezTo>
                  <a:pt x="10065" y="801"/>
                  <a:pt x="10028" y="822"/>
                  <a:pt x="9991" y="824"/>
                </a:cubicBezTo>
                <a:cubicBezTo>
                  <a:pt x="9918" y="829"/>
                  <a:pt x="9847" y="799"/>
                  <a:pt x="9768" y="803"/>
                </a:cubicBezTo>
                <a:cubicBezTo>
                  <a:pt x="9740" y="804"/>
                  <a:pt x="9710" y="822"/>
                  <a:pt x="9681" y="824"/>
                </a:cubicBezTo>
                <a:cubicBezTo>
                  <a:pt x="9480" y="846"/>
                  <a:pt x="9313" y="831"/>
                  <a:pt x="9122" y="839"/>
                </a:cubicBezTo>
                <a:cubicBezTo>
                  <a:pt x="9022" y="843"/>
                  <a:pt x="8911" y="858"/>
                  <a:pt x="8846" y="847"/>
                </a:cubicBezTo>
                <a:cubicBezTo>
                  <a:pt x="8846" y="838"/>
                  <a:pt x="8851" y="830"/>
                  <a:pt x="8859" y="824"/>
                </a:cubicBezTo>
                <a:cubicBezTo>
                  <a:pt x="8963" y="816"/>
                  <a:pt x="9067" y="811"/>
                  <a:pt x="9171" y="810"/>
                </a:cubicBezTo>
                <a:cubicBezTo>
                  <a:pt x="9285" y="805"/>
                  <a:pt x="9394" y="765"/>
                  <a:pt x="9497" y="766"/>
                </a:cubicBezTo>
                <a:cubicBezTo>
                  <a:pt x="9560" y="766"/>
                  <a:pt x="9633" y="770"/>
                  <a:pt x="9689" y="771"/>
                </a:cubicBezTo>
                <a:cubicBezTo>
                  <a:pt x="9726" y="771"/>
                  <a:pt x="9745" y="793"/>
                  <a:pt x="9782" y="796"/>
                </a:cubicBezTo>
                <a:cubicBezTo>
                  <a:pt x="9796" y="790"/>
                  <a:pt x="9811" y="785"/>
                  <a:pt x="9827" y="782"/>
                </a:cubicBezTo>
                <a:cubicBezTo>
                  <a:pt x="9848" y="784"/>
                  <a:pt x="9869" y="787"/>
                  <a:pt x="9890" y="791"/>
                </a:cubicBezTo>
                <a:cubicBezTo>
                  <a:pt x="9992" y="780"/>
                  <a:pt x="10084" y="742"/>
                  <a:pt x="10184" y="737"/>
                </a:cubicBezTo>
                <a:cubicBezTo>
                  <a:pt x="10209" y="745"/>
                  <a:pt x="10209" y="768"/>
                  <a:pt x="10257" y="761"/>
                </a:cubicBezTo>
                <a:cubicBezTo>
                  <a:pt x="10328" y="746"/>
                  <a:pt x="10400" y="735"/>
                  <a:pt x="10474" y="729"/>
                </a:cubicBezTo>
                <a:close/>
                <a:moveTo>
                  <a:pt x="10742" y="722"/>
                </a:moveTo>
                <a:cubicBezTo>
                  <a:pt x="10783" y="723"/>
                  <a:pt x="10818" y="731"/>
                  <a:pt x="10835" y="754"/>
                </a:cubicBezTo>
                <a:cubicBezTo>
                  <a:pt x="10765" y="784"/>
                  <a:pt x="10638" y="769"/>
                  <a:pt x="10555" y="769"/>
                </a:cubicBezTo>
                <a:cubicBezTo>
                  <a:pt x="10547" y="767"/>
                  <a:pt x="10544" y="763"/>
                  <a:pt x="10546" y="754"/>
                </a:cubicBezTo>
                <a:cubicBezTo>
                  <a:pt x="10591" y="743"/>
                  <a:pt x="10674" y="721"/>
                  <a:pt x="10742" y="722"/>
                </a:cubicBezTo>
                <a:close/>
                <a:moveTo>
                  <a:pt x="10982" y="704"/>
                </a:moveTo>
                <a:cubicBezTo>
                  <a:pt x="10988" y="704"/>
                  <a:pt x="10994" y="704"/>
                  <a:pt x="11001" y="706"/>
                </a:cubicBezTo>
                <a:cubicBezTo>
                  <a:pt x="10999" y="721"/>
                  <a:pt x="11026" y="715"/>
                  <a:pt x="11019" y="736"/>
                </a:cubicBezTo>
                <a:cubicBezTo>
                  <a:pt x="11012" y="757"/>
                  <a:pt x="10930" y="770"/>
                  <a:pt x="10922" y="741"/>
                </a:cubicBezTo>
                <a:cubicBezTo>
                  <a:pt x="10940" y="727"/>
                  <a:pt x="10944" y="703"/>
                  <a:pt x="10982" y="704"/>
                </a:cubicBezTo>
                <a:close/>
                <a:moveTo>
                  <a:pt x="12099" y="644"/>
                </a:moveTo>
                <a:cubicBezTo>
                  <a:pt x="12126" y="645"/>
                  <a:pt x="12147" y="654"/>
                  <a:pt x="12148" y="682"/>
                </a:cubicBezTo>
                <a:cubicBezTo>
                  <a:pt x="11830" y="712"/>
                  <a:pt x="11461" y="718"/>
                  <a:pt x="11137" y="738"/>
                </a:cubicBezTo>
                <a:cubicBezTo>
                  <a:pt x="11136" y="724"/>
                  <a:pt x="11151" y="722"/>
                  <a:pt x="11151" y="708"/>
                </a:cubicBezTo>
                <a:cubicBezTo>
                  <a:pt x="11315" y="688"/>
                  <a:pt x="11448" y="700"/>
                  <a:pt x="11584" y="660"/>
                </a:cubicBezTo>
                <a:cubicBezTo>
                  <a:pt x="11616" y="667"/>
                  <a:pt x="11621" y="692"/>
                  <a:pt x="11666" y="692"/>
                </a:cubicBezTo>
                <a:cubicBezTo>
                  <a:pt x="11727" y="643"/>
                  <a:pt x="11861" y="659"/>
                  <a:pt x="11956" y="677"/>
                </a:cubicBezTo>
                <a:cubicBezTo>
                  <a:pt x="11987" y="668"/>
                  <a:pt x="12053" y="644"/>
                  <a:pt x="12099" y="644"/>
                </a:cubicBezTo>
                <a:close/>
                <a:moveTo>
                  <a:pt x="12322" y="620"/>
                </a:moveTo>
                <a:cubicBezTo>
                  <a:pt x="12358" y="620"/>
                  <a:pt x="12389" y="631"/>
                  <a:pt x="12398" y="658"/>
                </a:cubicBezTo>
                <a:lnTo>
                  <a:pt x="12397" y="660"/>
                </a:lnTo>
                <a:cubicBezTo>
                  <a:pt x="12337" y="680"/>
                  <a:pt x="12244" y="677"/>
                  <a:pt x="12171" y="682"/>
                </a:cubicBezTo>
                <a:cubicBezTo>
                  <a:pt x="12185" y="649"/>
                  <a:pt x="12261" y="620"/>
                  <a:pt x="12322" y="620"/>
                </a:cubicBezTo>
                <a:close/>
                <a:moveTo>
                  <a:pt x="12966" y="579"/>
                </a:moveTo>
                <a:cubicBezTo>
                  <a:pt x="12990" y="580"/>
                  <a:pt x="13007" y="589"/>
                  <a:pt x="13012" y="621"/>
                </a:cubicBezTo>
                <a:lnTo>
                  <a:pt x="13011" y="623"/>
                </a:lnTo>
                <a:cubicBezTo>
                  <a:pt x="12895" y="648"/>
                  <a:pt x="12732" y="640"/>
                  <a:pt x="12603" y="649"/>
                </a:cubicBezTo>
                <a:cubicBezTo>
                  <a:pt x="12544" y="653"/>
                  <a:pt x="12481" y="686"/>
                  <a:pt x="12442" y="652"/>
                </a:cubicBezTo>
                <a:cubicBezTo>
                  <a:pt x="12458" y="640"/>
                  <a:pt x="12474" y="628"/>
                  <a:pt x="12489" y="615"/>
                </a:cubicBezTo>
                <a:cubicBezTo>
                  <a:pt x="12587" y="605"/>
                  <a:pt x="12728" y="625"/>
                  <a:pt x="12801" y="594"/>
                </a:cubicBezTo>
                <a:cubicBezTo>
                  <a:pt x="12865" y="605"/>
                  <a:pt x="12926" y="579"/>
                  <a:pt x="12966" y="579"/>
                </a:cubicBezTo>
                <a:close/>
                <a:moveTo>
                  <a:pt x="13535" y="537"/>
                </a:moveTo>
                <a:cubicBezTo>
                  <a:pt x="13533" y="555"/>
                  <a:pt x="13528" y="573"/>
                  <a:pt x="13529" y="590"/>
                </a:cubicBezTo>
                <a:lnTo>
                  <a:pt x="13528" y="592"/>
                </a:lnTo>
                <a:cubicBezTo>
                  <a:pt x="13455" y="597"/>
                  <a:pt x="13383" y="611"/>
                  <a:pt x="13327" y="584"/>
                </a:cubicBezTo>
                <a:lnTo>
                  <a:pt x="13292" y="606"/>
                </a:lnTo>
                <a:cubicBezTo>
                  <a:pt x="13227" y="593"/>
                  <a:pt x="13146" y="634"/>
                  <a:pt x="13121" y="602"/>
                </a:cubicBezTo>
                <a:cubicBezTo>
                  <a:pt x="13136" y="600"/>
                  <a:pt x="13135" y="590"/>
                  <a:pt x="13134" y="579"/>
                </a:cubicBezTo>
                <a:cubicBezTo>
                  <a:pt x="13258" y="539"/>
                  <a:pt x="13410" y="539"/>
                  <a:pt x="13535" y="537"/>
                </a:cubicBezTo>
                <a:close/>
                <a:moveTo>
                  <a:pt x="13827" y="521"/>
                </a:moveTo>
                <a:cubicBezTo>
                  <a:pt x="13829" y="521"/>
                  <a:pt x="13832" y="521"/>
                  <a:pt x="13834" y="522"/>
                </a:cubicBezTo>
                <a:cubicBezTo>
                  <a:pt x="13869" y="529"/>
                  <a:pt x="13898" y="546"/>
                  <a:pt x="13915" y="569"/>
                </a:cubicBezTo>
                <a:lnTo>
                  <a:pt x="13916" y="572"/>
                </a:lnTo>
                <a:cubicBezTo>
                  <a:pt x="13881" y="591"/>
                  <a:pt x="13853" y="565"/>
                  <a:pt x="13820" y="559"/>
                </a:cubicBezTo>
                <a:cubicBezTo>
                  <a:pt x="13750" y="581"/>
                  <a:pt x="13560" y="617"/>
                  <a:pt x="13566" y="529"/>
                </a:cubicBezTo>
                <a:cubicBezTo>
                  <a:pt x="13623" y="503"/>
                  <a:pt x="13652" y="549"/>
                  <a:pt x="13714" y="548"/>
                </a:cubicBezTo>
                <a:cubicBezTo>
                  <a:pt x="13755" y="548"/>
                  <a:pt x="13790" y="521"/>
                  <a:pt x="13827" y="521"/>
                </a:cubicBezTo>
                <a:close/>
                <a:moveTo>
                  <a:pt x="14252" y="498"/>
                </a:moveTo>
                <a:cubicBezTo>
                  <a:pt x="14288" y="499"/>
                  <a:pt x="14318" y="506"/>
                  <a:pt x="14337" y="527"/>
                </a:cubicBezTo>
                <a:lnTo>
                  <a:pt x="14338" y="530"/>
                </a:lnTo>
                <a:cubicBezTo>
                  <a:pt x="14209" y="550"/>
                  <a:pt x="14078" y="561"/>
                  <a:pt x="13948" y="562"/>
                </a:cubicBezTo>
                <a:cubicBezTo>
                  <a:pt x="13955" y="538"/>
                  <a:pt x="13983" y="530"/>
                  <a:pt x="13996" y="511"/>
                </a:cubicBezTo>
                <a:cubicBezTo>
                  <a:pt x="14073" y="522"/>
                  <a:pt x="14164" y="500"/>
                  <a:pt x="14236" y="498"/>
                </a:cubicBezTo>
                <a:cubicBezTo>
                  <a:pt x="14241" y="498"/>
                  <a:pt x="14247" y="498"/>
                  <a:pt x="14252" y="498"/>
                </a:cubicBezTo>
                <a:close/>
                <a:moveTo>
                  <a:pt x="15116" y="461"/>
                </a:moveTo>
                <a:lnTo>
                  <a:pt x="15116" y="462"/>
                </a:lnTo>
                <a:lnTo>
                  <a:pt x="15115" y="462"/>
                </a:lnTo>
                <a:lnTo>
                  <a:pt x="15116" y="461"/>
                </a:lnTo>
                <a:close/>
                <a:moveTo>
                  <a:pt x="12923" y="452"/>
                </a:moveTo>
                <a:cubicBezTo>
                  <a:pt x="12930" y="452"/>
                  <a:pt x="12938" y="452"/>
                  <a:pt x="12944" y="454"/>
                </a:cubicBezTo>
                <a:lnTo>
                  <a:pt x="12944" y="456"/>
                </a:lnTo>
                <a:cubicBezTo>
                  <a:pt x="12951" y="484"/>
                  <a:pt x="12890" y="484"/>
                  <a:pt x="12889" y="460"/>
                </a:cubicBezTo>
                <a:cubicBezTo>
                  <a:pt x="12900" y="455"/>
                  <a:pt x="12911" y="453"/>
                  <a:pt x="12923" y="452"/>
                </a:cubicBezTo>
                <a:close/>
                <a:moveTo>
                  <a:pt x="15069" y="448"/>
                </a:moveTo>
                <a:cubicBezTo>
                  <a:pt x="15083" y="449"/>
                  <a:pt x="15096" y="451"/>
                  <a:pt x="15107" y="457"/>
                </a:cubicBezTo>
                <a:lnTo>
                  <a:pt x="15115" y="462"/>
                </a:lnTo>
                <a:lnTo>
                  <a:pt x="15115" y="465"/>
                </a:lnTo>
                <a:cubicBezTo>
                  <a:pt x="15104" y="505"/>
                  <a:pt x="14996" y="504"/>
                  <a:pt x="14964" y="481"/>
                </a:cubicBezTo>
                <a:cubicBezTo>
                  <a:pt x="14987" y="464"/>
                  <a:pt x="15030" y="447"/>
                  <a:pt x="15069" y="448"/>
                </a:cubicBezTo>
                <a:close/>
                <a:moveTo>
                  <a:pt x="14758" y="446"/>
                </a:moveTo>
                <a:cubicBezTo>
                  <a:pt x="14801" y="448"/>
                  <a:pt x="14835" y="460"/>
                  <a:pt x="14845" y="497"/>
                </a:cubicBezTo>
                <a:lnTo>
                  <a:pt x="14844" y="499"/>
                </a:lnTo>
                <a:cubicBezTo>
                  <a:pt x="14769" y="521"/>
                  <a:pt x="14622" y="536"/>
                  <a:pt x="14544" y="504"/>
                </a:cubicBezTo>
                <a:cubicBezTo>
                  <a:pt x="14496" y="534"/>
                  <a:pt x="14427" y="541"/>
                  <a:pt x="14371" y="522"/>
                </a:cubicBezTo>
                <a:lnTo>
                  <a:pt x="14375" y="492"/>
                </a:lnTo>
                <a:cubicBezTo>
                  <a:pt x="14424" y="467"/>
                  <a:pt x="14505" y="474"/>
                  <a:pt x="14581" y="467"/>
                </a:cubicBezTo>
                <a:cubicBezTo>
                  <a:pt x="14633" y="462"/>
                  <a:pt x="14703" y="445"/>
                  <a:pt x="14758" y="446"/>
                </a:cubicBezTo>
                <a:close/>
                <a:moveTo>
                  <a:pt x="13398" y="412"/>
                </a:moveTo>
                <a:cubicBezTo>
                  <a:pt x="13405" y="412"/>
                  <a:pt x="13412" y="413"/>
                  <a:pt x="13420" y="413"/>
                </a:cubicBezTo>
                <a:lnTo>
                  <a:pt x="13419" y="415"/>
                </a:lnTo>
                <a:cubicBezTo>
                  <a:pt x="13419" y="421"/>
                  <a:pt x="13416" y="427"/>
                  <a:pt x="13410" y="431"/>
                </a:cubicBezTo>
                <a:cubicBezTo>
                  <a:pt x="13399" y="441"/>
                  <a:pt x="13378" y="442"/>
                  <a:pt x="13365" y="435"/>
                </a:cubicBezTo>
                <a:cubicBezTo>
                  <a:pt x="13364" y="417"/>
                  <a:pt x="13378" y="412"/>
                  <a:pt x="13398" y="412"/>
                </a:cubicBezTo>
                <a:close/>
                <a:moveTo>
                  <a:pt x="13697" y="391"/>
                </a:moveTo>
                <a:cubicBezTo>
                  <a:pt x="13706" y="391"/>
                  <a:pt x="13716" y="393"/>
                  <a:pt x="13721" y="398"/>
                </a:cubicBezTo>
                <a:lnTo>
                  <a:pt x="13720" y="401"/>
                </a:lnTo>
                <a:cubicBezTo>
                  <a:pt x="13724" y="427"/>
                  <a:pt x="13680" y="427"/>
                  <a:pt x="13666" y="411"/>
                </a:cubicBezTo>
                <a:cubicBezTo>
                  <a:pt x="13665" y="397"/>
                  <a:pt x="13681" y="391"/>
                  <a:pt x="13697" y="391"/>
                </a:cubicBezTo>
                <a:close/>
                <a:moveTo>
                  <a:pt x="14021" y="375"/>
                </a:moveTo>
                <a:cubicBezTo>
                  <a:pt x="14028" y="375"/>
                  <a:pt x="14035" y="376"/>
                  <a:pt x="14043" y="376"/>
                </a:cubicBezTo>
                <a:lnTo>
                  <a:pt x="14043" y="379"/>
                </a:lnTo>
                <a:cubicBezTo>
                  <a:pt x="14046" y="403"/>
                  <a:pt x="14018" y="403"/>
                  <a:pt x="13988" y="397"/>
                </a:cubicBezTo>
                <a:cubicBezTo>
                  <a:pt x="13985" y="380"/>
                  <a:pt x="14000" y="375"/>
                  <a:pt x="14021" y="375"/>
                </a:cubicBezTo>
                <a:close/>
                <a:moveTo>
                  <a:pt x="14408" y="354"/>
                </a:moveTo>
                <a:cubicBezTo>
                  <a:pt x="14410" y="354"/>
                  <a:pt x="14413" y="354"/>
                  <a:pt x="14415" y="354"/>
                </a:cubicBezTo>
                <a:cubicBezTo>
                  <a:pt x="14432" y="354"/>
                  <a:pt x="14449" y="360"/>
                  <a:pt x="14440" y="372"/>
                </a:cubicBezTo>
                <a:lnTo>
                  <a:pt x="14384" y="370"/>
                </a:lnTo>
                <a:cubicBezTo>
                  <a:pt x="14379" y="360"/>
                  <a:pt x="14393" y="354"/>
                  <a:pt x="14408" y="354"/>
                </a:cubicBezTo>
                <a:close/>
                <a:moveTo>
                  <a:pt x="15036" y="312"/>
                </a:moveTo>
                <a:cubicBezTo>
                  <a:pt x="15039" y="312"/>
                  <a:pt x="15041" y="312"/>
                  <a:pt x="15044" y="312"/>
                </a:cubicBezTo>
                <a:cubicBezTo>
                  <a:pt x="15060" y="312"/>
                  <a:pt x="15075" y="315"/>
                  <a:pt x="15078" y="322"/>
                </a:cubicBezTo>
                <a:lnTo>
                  <a:pt x="15077" y="324"/>
                </a:lnTo>
                <a:cubicBezTo>
                  <a:pt x="15065" y="331"/>
                  <a:pt x="14999" y="338"/>
                  <a:pt x="14992" y="319"/>
                </a:cubicBezTo>
                <a:cubicBezTo>
                  <a:pt x="14998" y="316"/>
                  <a:pt x="15017" y="312"/>
                  <a:pt x="15036" y="312"/>
                </a:cubicBezTo>
                <a:close/>
                <a:moveTo>
                  <a:pt x="17714" y="191"/>
                </a:moveTo>
                <a:lnTo>
                  <a:pt x="17713" y="190"/>
                </a:lnTo>
                <a:lnTo>
                  <a:pt x="17714" y="191"/>
                </a:lnTo>
                <a:close/>
                <a:moveTo>
                  <a:pt x="17517" y="185"/>
                </a:moveTo>
                <a:cubicBezTo>
                  <a:pt x="17538" y="186"/>
                  <a:pt x="17557" y="193"/>
                  <a:pt x="17551" y="210"/>
                </a:cubicBezTo>
                <a:lnTo>
                  <a:pt x="17551" y="209"/>
                </a:lnTo>
                <a:cubicBezTo>
                  <a:pt x="17550" y="231"/>
                  <a:pt x="17506" y="224"/>
                  <a:pt x="17486" y="231"/>
                </a:cubicBezTo>
                <a:cubicBezTo>
                  <a:pt x="17399" y="252"/>
                  <a:pt x="17306" y="259"/>
                  <a:pt x="17216" y="254"/>
                </a:cubicBezTo>
                <a:cubicBezTo>
                  <a:pt x="17129" y="288"/>
                  <a:pt x="17007" y="295"/>
                  <a:pt x="16879" y="297"/>
                </a:cubicBezTo>
                <a:cubicBezTo>
                  <a:pt x="16797" y="335"/>
                  <a:pt x="16702" y="330"/>
                  <a:pt x="16597" y="335"/>
                </a:cubicBezTo>
                <a:cubicBezTo>
                  <a:pt x="16519" y="340"/>
                  <a:pt x="16453" y="367"/>
                  <a:pt x="16378" y="375"/>
                </a:cubicBezTo>
                <a:cubicBezTo>
                  <a:pt x="16241" y="390"/>
                  <a:pt x="16102" y="386"/>
                  <a:pt x="15958" y="394"/>
                </a:cubicBezTo>
                <a:cubicBezTo>
                  <a:pt x="15868" y="451"/>
                  <a:pt x="15721" y="423"/>
                  <a:pt x="15590" y="429"/>
                </a:cubicBezTo>
                <a:cubicBezTo>
                  <a:pt x="15481" y="434"/>
                  <a:pt x="15371" y="488"/>
                  <a:pt x="15254" y="466"/>
                </a:cubicBezTo>
                <a:cubicBezTo>
                  <a:pt x="15233" y="473"/>
                  <a:pt x="15207" y="500"/>
                  <a:pt x="15178" y="479"/>
                </a:cubicBezTo>
                <a:cubicBezTo>
                  <a:pt x="15179" y="471"/>
                  <a:pt x="15181" y="464"/>
                  <a:pt x="15181" y="456"/>
                </a:cubicBezTo>
                <a:cubicBezTo>
                  <a:pt x="15230" y="425"/>
                  <a:pt x="15268" y="420"/>
                  <a:pt x="15355" y="431"/>
                </a:cubicBezTo>
                <a:cubicBezTo>
                  <a:pt x="15427" y="383"/>
                  <a:pt x="15504" y="397"/>
                  <a:pt x="15594" y="392"/>
                </a:cubicBezTo>
                <a:cubicBezTo>
                  <a:pt x="15656" y="389"/>
                  <a:pt x="15723" y="370"/>
                  <a:pt x="15779" y="367"/>
                </a:cubicBezTo>
                <a:cubicBezTo>
                  <a:pt x="15808" y="365"/>
                  <a:pt x="15845" y="373"/>
                  <a:pt x="15875" y="369"/>
                </a:cubicBezTo>
                <a:cubicBezTo>
                  <a:pt x="15916" y="364"/>
                  <a:pt x="15955" y="341"/>
                  <a:pt x="15996" y="335"/>
                </a:cubicBezTo>
                <a:cubicBezTo>
                  <a:pt x="16079" y="321"/>
                  <a:pt x="16162" y="333"/>
                  <a:pt x="16234" y="311"/>
                </a:cubicBezTo>
                <a:cubicBezTo>
                  <a:pt x="16346" y="352"/>
                  <a:pt x="16496" y="295"/>
                  <a:pt x="16633" y="283"/>
                </a:cubicBezTo>
                <a:cubicBezTo>
                  <a:pt x="16663" y="281"/>
                  <a:pt x="16691" y="289"/>
                  <a:pt x="16719" y="286"/>
                </a:cubicBezTo>
                <a:cubicBezTo>
                  <a:pt x="16830" y="271"/>
                  <a:pt x="16923" y="229"/>
                  <a:pt x="17054" y="249"/>
                </a:cubicBezTo>
                <a:cubicBezTo>
                  <a:pt x="17168" y="214"/>
                  <a:pt x="17320" y="210"/>
                  <a:pt x="17466" y="200"/>
                </a:cubicBezTo>
                <a:cubicBezTo>
                  <a:pt x="17471" y="191"/>
                  <a:pt x="17495" y="185"/>
                  <a:pt x="17517" y="185"/>
                </a:cubicBezTo>
                <a:close/>
                <a:moveTo>
                  <a:pt x="17682" y="175"/>
                </a:moveTo>
                <a:cubicBezTo>
                  <a:pt x="17693" y="175"/>
                  <a:pt x="17704" y="179"/>
                  <a:pt x="17711" y="188"/>
                </a:cubicBezTo>
                <a:lnTo>
                  <a:pt x="17713" y="190"/>
                </a:lnTo>
                <a:lnTo>
                  <a:pt x="17705" y="196"/>
                </a:lnTo>
                <a:cubicBezTo>
                  <a:pt x="17687" y="210"/>
                  <a:pt x="17671" y="226"/>
                  <a:pt x="17634" y="227"/>
                </a:cubicBezTo>
                <a:cubicBezTo>
                  <a:pt x="17594" y="210"/>
                  <a:pt x="17639" y="176"/>
                  <a:pt x="17677" y="175"/>
                </a:cubicBezTo>
                <a:cubicBezTo>
                  <a:pt x="17679" y="175"/>
                  <a:pt x="17680" y="175"/>
                  <a:pt x="17682" y="175"/>
                </a:cubicBezTo>
                <a:close/>
                <a:moveTo>
                  <a:pt x="16553" y="161"/>
                </a:moveTo>
                <a:cubicBezTo>
                  <a:pt x="16556" y="161"/>
                  <a:pt x="16558" y="161"/>
                  <a:pt x="16561" y="161"/>
                </a:cubicBezTo>
                <a:lnTo>
                  <a:pt x="16571" y="162"/>
                </a:lnTo>
                <a:lnTo>
                  <a:pt x="16571" y="164"/>
                </a:lnTo>
                <a:cubicBezTo>
                  <a:pt x="16570" y="180"/>
                  <a:pt x="16552" y="184"/>
                  <a:pt x="16527" y="183"/>
                </a:cubicBezTo>
                <a:cubicBezTo>
                  <a:pt x="16525" y="168"/>
                  <a:pt x="16536" y="162"/>
                  <a:pt x="16553" y="161"/>
                </a:cubicBezTo>
                <a:close/>
                <a:moveTo>
                  <a:pt x="16571" y="162"/>
                </a:moveTo>
                <a:lnTo>
                  <a:pt x="16571" y="160"/>
                </a:lnTo>
                <a:lnTo>
                  <a:pt x="16571" y="162"/>
                </a:lnTo>
                <a:close/>
                <a:moveTo>
                  <a:pt x="16732" y="158"/>
                </a:moveTo>
                <a:lnTo>
                  <a:pt x="16732" y="157"/>
                </a:lnTo>
                <a:lnTo>
                  <a:pt x="16732" y="158"/>
                </a:lnTo>
                <a:close/>
                <a:moveTo>
                  <a:pt x="19200" y="153"/>
                </a:moveTo>
                <a:lnTo>
                  <a:pt x="19200" y="1451"/>
                </a:lnTo>
                <a:lnTo>
                  <a:pt x="19188" y="1453"/>
                </a:lnTo>
                <a:cubicBezTo>
                  <a:pt x="19177" y="1455"/>
                  <a:pt x="19165" y="1456"/>
                  <a:pt x="19153" y="1457"/>
                </a:cubicBezTo>
                <a:cubicBezTo>
                  <a:pt x="19143" y="1458"/>
                  <a:pt x="19133" y="1459"/>
                  <a:pt x="19122" y="1460"/>
                </a:cubicBezTo>
                <a:lnTo>
                  <a:pt x="19105" y="1462"/>
                </a:lnTo>
                <a:lnTo>
                  <a:pt x="19105" y="1487"/>
                </a:lnTo>
                <a:lnTo>
                  <a:pt x="19109" y="1486"/>
                </a:lnTo>
                <a:cubicBezTo>
                  <a:pt x="19130" y="1484"/>
                  <a:pt x="19152" y="1482"/>
                  <a:pt x="19173" y="1480"/>
                </a:cubicBezTo>
                <a:lnTo>
                  <a:pt x="19200" y="1478"/>
                </a:lnTo>
                <a:lnTo>
                  <a:pt x="19200" y="3643"/>
                </a:lnTo>
                <a:lnTo>
                  <a:pt x="19195" y="3643"/>
                </a:lnTo>
                <a:cubicBezTo>
                  <a:pt x="19132" y="3642"/>
                  <a:pt x="18983" y="3624"/>
                  <a:pt x="18966" y="3676"/>
                </a:cubicBezTo>
                <a:lnTo>
                  <a:pt x="18967" y="3675"/>
                </a:lnTo>
                <a:cubicBezTo>
                  <a:pt x="19035" y="3688"/>
                  <a:pt x="19146" y="3678"/>
                  <a:pt x="19197" y="3649"/>
                </a:cubicBezTo>
                <a:lnTo>
                  <a:pt x="19200" y="3647"/>
                </a:lnTo>
                <a:lnTo>
                  <a:pt x="19200" y="3970"/>
                </a:lnTo>
                <a:lnTo>
                  <a:pt x="19168" y="3976"/>
                </a:lnTo>
                <a:cubicBezTo>
                  <a:pt x="19055" y="3995"/>
                  <a:pt x="18944" y="4017"/>
                  <a:pt x="18842" y="3996"/>
                </a:cubicBezTo>
                <a:cubicBezTo>
                  <a:pt x="18769" y="4039"/>
                  <a:pt x="18622" y="4025"/>
                  <a:pt x="18555" y="4071"/>
                </a:cubicBezTo>
                <a:cubicBezTo>
                  <a:pt x="18421" y="4078"/>
                  <a:pt x="18294" y="4054"/>
                  <a:pt x="18229" y="4123"/>
                </a:cubicBezTo>
                <a:cubicBezTo>
                  <a:pt x="18343" y="4266"/>
                  <a:pt x="18620" y="4027"/>
                  <a:pt x="18786" y="4115"/>
                </a:cubicBezTo>
                <a:cubicBezTo>
                  <a:pt x="18883" y="4094"/>
                  <a:pt x="18962" y="4072"/>
                  <a:pt x="19071" y="4055"/>
                </a:cubicBezTo>
                <a:cubicBezTo>
                  <a:pt x="19111" y="4046"/>
                  <a:pt x="19152" y="4040"/>
                  <a:pt x="19194" y="4037"/>
                </a:cubicBezTo>
                <a:lnTo>
                  <a:pt x="19200" y="4037"/>
                </a:lnTo>
                <a:lnTo>
                  <a:pt x="19200" y="4191"/>
                </a:lnTo>
                <a:lnTo>
                  <a:pt x="19195" y="4191"/>
                </a:lnTo>
                <a:cubicBezTo>
                  <a:pt x="19135" y="4195"/>
                  <a:pt x="19076" y="4200"/>
                  <a:pt x="19022" y="4219"/>
                </a:cubicBezTo>
                <a:cubicBezTo>
                  <a:pt x="18967" y="4224"/>
                  <a:pt x="18984" y="4186"/>
                  <a:pt x="18939" y="4187"/>
                </a:cubicBezTo>
                <a:cubicBezTo>
                  <a:pt x="18862" y="4206"/>
                  <a:pt x="18792" y="4233"/>
                  <a:pt x="18718" y="4256"/>
                </a:cubicBezTo>
                <a:cubicBezTo>
                  <a:pt x="18575" y="4225"/>
                  <a:pt x="18434" y="4282"/>
                  <a:pt x="18286" y="4290"/>
                </a:cubicBezTo>
                <a:cubicBezTo>
                  <a:pt x="18244" y="4287"/>
                  <a:pt x="18201" y="4286"/>
                  <a:pt x="18158" y="4286"/>
                </a:cubicBezTo>
                <a:cubicBezTo>
                  <a:pt x="18123" y="4292"/>
                  <a:pt x="18097" y="4317"/>
                  <a:pt x="18058" y="4321"/>
                </a:cubicBezTo>
                <a:cubicBezTo>
                  <a:pt x="18019" y="4326"/>
                  <a:pt x="17979" y="4315"/>
                  <a:pt x="17930" y="4318"/>
                </a:cubicBezTo>
                <a:cubicBezTo>
                  <a:pt x="17893" y="4313"/>
                  <a:pt x="17901" y="4344"/>
                  <a:pt x="17864" y="4339"/>
                </a:cubicBezTo>
                <a:cubicBezTo>
                  <a:pt x="17679" y="4343"/>
                  <a:pt x="17541" y="4383"/>
                  <a:pt x="17356" y="4386"/>
                </a:cubicBezTo>
                <a:cubicBezTo>
                  <a:pt x="17337" y="4404"/>
                  <a:pt x="17308" y="4414"/>
                  <a:pt x="17278" y="4414"/>
                </a:cubicBezTo>
                <a:cubicBezTo>
                  <a:pt x="17244" y="4416"/>
                  <a:pt x="17244" y="4393"/>
                  <a:pt x="17205" y="4397"/>
                </a:cubicBezTo>
                <a:cubicBezTo>
                  <a:pt x="17112" y="4424"/>
                  <a:pt x="16966" y="4409"/>
                  <a:pt x="16898" y="4456"/>
                </a:cubicBezTo>
                <a:cubicBezTo>
                  <a:pt x="16747" y="4458"/>
                  <a:pt x="16668" y="4472"/>
                  <a:pt x="16522" y="4469"/>
                </a:cubicBezTo>
                <a:cubicBezTo>
                  <a:pt x="16502" y="4480"/>
                  <a:pt x="16483" y="4492"/>
                  <a:pt x="16465" y="4506"/>
                </a:cubicBezTo>
                <a:cubicBezTo>
                  <a:pt x="16376" y="4495"/>
                  <a:pt x="16277" y="4536"/>
                  <a:pt x="16184" y="4536"/>
                </a:cubicBezTo>
                <a:cubicBezTo>
                  <a:pt x="16090" y="4535"/>
                  <a:pt x="16025" y="4526"/>
                  <a:pt x="15956" y="4560"/>
                </a:cubicBezTo>
                <a:cubicBezTo>
                  <a:pt x="15935" y="4549"/>
                  <a:pt x="15910" y="4543"/>
                  <a:pt x="15883" y="4543"/>
                </a:cubicBezTo>
                <a:cubicBezTo>
                  <a:pt x="15815" y="4604"/>
                  <a:pt x="15641" y="4604"/>
                  <a:pt x="15514" y="4593"/>
                </a:cubicBezTo>
                <a:cubicBezTo>
                  <a:pt x="15427" y="4649"/>
                  <a:pt x="15250" y="4635"/>
                  <a:pt x="15122" y="4658"/>
                </a:cubicBezTo>
                <a:cubicBezTo>
                  <a:pt x="15103" y="4670"/>
                  <a:pt x="15081" y="4655"/>
                  <a:pt x="15059" y="4649"/>
                </a:cubicBezTo>
                <a:cubicBezTo>
                  <a:pt x="15012" y="4686"/>
                  <a:pt x="14925" y="4690"/>
                  <a:pt x="14849" y="4704"/>
                </a:cubicBezTo>
                <a:cubicBezTo>
                  <a:pt x="14819" y="4778"/>
                  <a:pt x="14708" y="4789"/>
                  <a:pt x="14583" y="4787"/>
                </a:cubicBezTo>
                <a:cubicBezTo>
                  <a:pt x="14532" y="4707"/>
                  <a:pt x="14408" y="4772"/>
                  <a:pt x="14306" y="4780"/>
                </a:cubicBezTo>
                <a:cubicBezTo>
                  <a:pt x="14292" y="4809"/>
                  <a:pt x="14343" y="4812"/>
                  <a:pt x="14308" y="4833"/>
                </a:cubicBezTo>
                <a:cubicBezTo>
                  <a:pt x="14213" y="4851"/>
                  <a:pt x="14115" y="4861"/>
                  <a:pt x="14016" y="4863"/>
                </a:cubicBezTo>
                <a:cubicBezTo>
                  <a:pt x="13984" y="4878"/>
                  <a:pt x="13921" y="4903"/>
                  <a:pt x="13875" y="4882"/>
                </a:cubicBezTo>
                <a:cubicBezTo>
                  <a:pt x="13856" y="4875"/>
                  <a:pt x="13911" y="4856"/>
                  <a:pt x="13869" y="4843"/>
                </a:cubicBezTo>
                <a:cubicBezTo>
                  <a:pt x="13733" y="4845"/>
                  <a:pt x="13633" y="4837"/>
                  <a:pt x="13555" y="4872"/>
                </a:cubicBezTo>
                <a:cubicBezTo>
                  <a:pt x="13487" y="4861"/>
                  <a:pt x="13415" y="4873"/>
                  <a:pt x="13359" y="4905"/>
                </a:cubicBezTo>
                <a:cubicBezTo>
                  <a:pt x="13184" y="4894"/>
                  <a:pt x="13106" y="4948"/>
                  <a:pt x="12950" y="4924"/>
                </a:cubicBezTo>
                <a:cubicBezTo>
                  <a:pt x="12879" y="4959"/>
                  <a:pt x="12789" y="4965"/>
                  <a:pt x="12713" y="4941"/>
                </a:cubicBezTo>
                <a:cubicBezTo>
                  <a:pt x="12659" y="4961"/>
                  <a:pt x="12591" y="4969"/>
                  <a:pt x="12547" y="4997"/>
                </a:cubicBezTo>
                <a:cubicBezTo>
                  <a:pt x="12536" y="5017"/>
                  <a:pt x="12560" y="5016"/>
                  <a:pt x="12553" y="5035"/>
                </a:cubicBezTo>
                <a:cubicBezTo>
                  <a:pt x="12471" y="5019"/>
                  <a:pt x="12466" y="5064"/>
                  <a:pt x="12401" y="5061"/>
                </a:cubicBezTo>
                <a:cubicBezTo>
                  <a:pt x="12367" y="5036"/>
                  <a:pt x="12440" y="5020"/>
                  <a:pt x="12398" y="5008"/>
                </a:cubicBezTo>
                <a:cubicBezTo>
                  <a:pt x="12278" y="5033"/>
                  <a:pt x="12135" y="5022"/>
                  <a:pt x="12011" y="5036"/>
                </a:cubicBezTo>
                <a:cubicBezTo>
                  <a:pt x="11969" y="5040"/>
                  <a:pt x="11932" y="5062"/>
                  <a:pt x="11891" y="5063"/>
                </a:cubicBezTo>
                <a:cubicBezTo>
                  <a:pt x="11848" y="5058"/>
                  <a:pt x="11806" y="5052"/>
                  <a:pt x="11764" y="5044"/>
                </a:cubicBezTo>
                <a:cubicBezTo>
                  <a:pt x="11637" y="5082"/>
                  <a:pt x="11497" y="5092"/>
                  <a:pt x="11365" y="5071"/>
                </a:cubicBezTo>
                <a:cubicBezTo>
                  <a:pt x="11343" y="5078"/>
                  <a:pt x="11345" y="5104"/>
                  <a:pt x="11309" y="5100"/>
                </a:cubicBezTo>
                <a:cubicBezTo>
                  <a:pt x="11217" y="5086"/>
                  <a:pt x="11167" y="5114"/>
                  <a:pt x="11082" y="5124"/>
                </a:cubicBezTo>
                <a:cubicBezTo>
                  <a:pt x="11106" y="5183"/>
                  <a:pt x="11215" y="5096"/>
                  <a:pt x="11249" y="5144"/>
                </a:cubicBezTo>
                <a:cubicBezTo>
                  <a:pt x="11153" y="5187"/>
                  <a:pt x="10942" y="5183"/>
                  <a:pt x="10827" y="5185"/>
                </a:cubicBezTo>
                <a:cubicBezTo>
                  <a:pt x="10825" y="5141"/>
                  <a:pt x="10922" y="5174"/>
                  <a:pt x="10929" y="5135"/>
                </a:cubicBezTo>
                <a:cubicBezTo>
                  <a:pt x="10836" y="5161"/>
                  <a:pt x="10717" y="5122"/>
                  <a:pt x="10638" y="5150"/>
                </a:cubicBezTo>
                <a:cubicBezTo>
                  <a:pt x="10618" y="5190"/>
                  <a:pt x="10685" y="5172"/>
                  <a:pt x="10686" y="5197"/>
                </a:cubicBezTo>
                <a:cubicBezTo>
                  <a:pt x="10583" y="5218"/>
                  <a:pt x="10451" y="5218"/>
                  <a:pt x="10350" y="5241"/>
                </a:cubicBezTo>
                <a:cubicBezTo>
                  <a:pt x="10520" y="5268"/>
                  <a:pt x="10699" y="5259"/>
                  <a:pt x="10866" y="5217"/>
                </a:cubicBezTo>
                <a:cubicBezTo>
                  <a:pt x="10904" y="5228"/>
                  <a:pt x="10956" y="5230"/>
                  <a:pt x="10992" y="5243"/>
                </a:cubicBezTo>
                <a:cubicBezTo>
                  <a:pt x="11114" y="5209"/>
                  <a:pt x="11272" y="5181"/>
                  <a:pt x="11413" y="5209"/>
                </a:cubicBezTo>
                <a:cubicBezTo>
                  <a:pt x="11453" y="5202"/>
                  <a:pt x="11482" y="5187"/>
                  <a:pt x="11522" y="5181"/>
                </a:cubicBezTo>
                <a:cubicBezTo>
                  <a:pt x="11690" y="5211"/>
                  <a:pt x="11837" y="5126"/>
                  <a:pt x="12007" y="5156"/>
                </a:cubicBezTo>
                <a:cubicBezTo>
                  <a:pt x="12065" y="5120"/>
                  <a:pt x="12154" y="5131"/>
                  <a:pt x="12234" y="5132"/>
                </a:cubicBezTo>
                <a:cubicBezTo>
                  <a:pt x="12314" y="5132"/>
                  <a:pt x="12385" y="5107"/>
                  <a:pt x="12439" y="5115"/>
                </a:cubicBezTo>
                <a:cubicBezTo>
                  <a:pt x="12477" y="5124"/>
                  <a:pt x="12511" y="5138"/>
                  <a:pt x="12542" y="5155"/>
                </a:cubicBezTo>
                <a:cubicBezTo>
                  <a:pt x="12581" y="5143"/>
                  <a:pt x="12591" y="5107"/>
                  <a:pt x="12624" y="5089"/>
                </a:cubicBezTo>
                <a:cubicBezTo>
                  <a:pt x="12758" y="5085"/>
                  <a:pt x="12843" y="5050"/>
                  <a:pt x="13024" y="5055"/>
                </a:cubicBezTo>
                <a:cubicBezTo>
                  <a:pt x="13167" y="4963"/>
                  <a:pt x="13487" y="5036"/>
                  <a:pt x="13645" y="4950"/>
                </a:cubicBezTo>
                <a:cubicBezTo>
                  <a:pt x="13679" y="4949"/>
                  <a:pt x="13689" y="4965"/>
                  <a:pt x="13729" y="4960"/>
                </a:cubicBezTo>
                <a:cubicBezTo>
                  <a:pt x="13759" y="4944"/>
                  <a:pt x="13793" y="4932"/>
                  <a:pt x="13829" y="4925"/>
                </a:cubicBezTo>
                <a:cubicBezTo>
                  <a:pt x="13873" y="4923"/>
                  <a:pt x="13870" y="4946"/>
                  <a:pt x="13913" y="4943"/>
                </a:cubicBezTo>
                <a:cubicBezTo>
                  <a:pt x="14037" y="4903"/>
                  <a:pt x="14171" y="4885"/>
                  <a:pt x="14304" y="4893"/>
                </a:cubicBezTo>
                <a:cubicBezTo>
                  <a:pt x="14523" y="4851"/>
                  <a:pt x="14762" y="4825"/>
                  <a:pt x="14979" y="4782"/>
                </a:cubicBezTo>
                <a:cubicBezTo>
                  <a:pt x="15009" y="4783"/>
                  <a:pt x="15038" y="4789"/>
                  <a:pt x="15063" y="4799"/>
                </a:cubicBezTo>
                <a:cubicBezTo>
                  <a:pt x="15097" y="4767"/>
                  <a:pt x="15184" y="4776"/>
                  <a:pt x="15238" y="4759"/>
                </a:cubicBezTo>
                <a:cubicBezTo>
                  <a:pt x="15234" y="4780"/>
                  <a:pt x="15233" y="4798"/>
                  <a:pt x="15266" y="4797"/>
                </a:cubicBezTo>
                <a:cubicBezTo>
                  <a:pt x="15309" y="4789"/>
                  <a:pt x="15310" y="4749"/>
                  <a:pt x="15348" y="4739"/>
                </a:cubicBezTo>
                <a:cubicBezTo>
                  <a:pt x="15403" y="4740"/>
                  <a:pt x="15458" y="4734"/>
                  <a:pt x="15510" y="4720"/>
                </a:cubicBezTo>
                <a:cubicBezTo>
                  <a:pt x="15542" y="4731"/>
                  <a:pt x="15560" y="4749"/>
                  <a:pt x="15603" y="4754"/>
                </a:cubicBezTo>
                <a:cubicBezTo>
                  <a:pt x="15622" y="4770"/>
                  <a:pt x="15591" y="4818"/>
                  <a:pt x="15651" y="4808"/>
                </a:cubicBezTo>
                <a:cubicBezTo>
                  <a:pt x="15682" y="4779"/>
                  <a:pt x="15633" y="4758"/>
                  <a:pt x="15659" y="4725"/>
                </a:cubicBezTo>
                <a:cubicBezTo>
                  <a:pt x="15772" y="4708"/>
                  <a:pt x="15888" y="4659"/>
                  <a:pt x="16008" y="4674"/>
                </a:cubicBezTo>
                <a:cubicBezTo>
                  <a:pt x="16062" y="4658"/>
                  <a:pt x="16125" y="4631"/>
                  <a:pt x="16193" y="4649"/>
                </a:cubicBezTo>
                <a:cubicBezTo>
                  <a:pt x="16261" y="4622"/>
                  <a:pt x="16398" y="4599"/>
                  <a:pt x="16463" y="4618"/>
                </a:cubicBezTo>
                <a:cubicBezTo>
                  <a:pt x="16509" y="4562"/>
                  <a:pt x="16669" y="4597"/>
                  <a:pt x="16747" y="4565"/>
                </a:cubicBezTo>
                <a:cubicBezTo>
                  <a:pt x="16788" y="4574"/>
                  <a:pt x="16797" y="4603"/>
                  <a:pt x="16838" y="4612"/>
                </a:cubicBezTo>
                <a:cubicBezTo>
                  <a:pt x="16855" y="4596"/>
                  <a:pt x="16851" y="4563"/>
                  <a:pt x="16887" y="4561"/>
                </a:cubicBezTo>
                <a:cubicBezTo>
                  <a:pt x="16907" y="4577"/>
                  <a:pt x="16931" y="4590"/>
                  <a:pt x="16958" y="4600"/>
                </a:cubicBezTo>
                <a:cubicBezTo>
                  <a:pt x="17034" y="4553"/>
                  <a:pt x="17161" y="4498"/>
                  <a:pt x="17273" y="4548"/>
                </a:cubicBezTo>
                <a:cubicBezTo>
                  <a:pt x="17289" y="4534"/>
                  <a:pt x="17292" y="4509"/>
                  <a:pt x="17320" y="4504"/>
                </a:cubicBezTo>
                <a:cubicBezTo>
                  <a:pt x="17411" y="4523"/>
                  <a:pt x="17460" y="4474"/>
                  <a:pt x="17542" y="4511"/>
                </a:cubicBezTo>
                <a:cubicBezTo>
                  <a:pt x="17688" y="4461"/>
                  <a:pt x="17868" y="4490"/>
                  <a:pt x="18001" y="4432"/>
                </a:cubicBezTo>
                <a:cubicBezTo>
                  <a:pt x="18044" y="4428"/>
                  <a:pt x="18023" y="4464"/>
                  <a:pt x="18062" y="4464"/>
                </a:cubicBezTo>
                <a:cubicBezTo>
                  <a:pt x="18148" y="4483"/>
                  <a:pt x="18216" y="4438"/>
                  <a:pt x="18300" y="4432"/>
                </a:cubicBezTo>
                <a:cubicBezTo>
                  <a:pt x="18328" y="4431"/>
                  <a:pt x="18356" y="4443"/>
                  <a:pt x="18385" y="4442"/>
                </a:cubicBezTo>
                <a:cubicBezTo>
                  <a:pt x="18440" y="4439"/>
                  <a:pt x="18530" y="4423"/>
                  <a:pt x="18591" y="4418"/>
                </a:cubicBezTo>
                <a:cubicBezTo>
                  <a:pt x="18651" y="4412"/>
                  <a:pt x="18695" y="4363"/>
                  <a:pt x="18747" y="4354"/>
                </a:cubicBezTo>
                <a:cubicBezTo>
                  <a:pt x="18866" y="4372"/>
                  <a:pt x="18952" y="4294"/>
                  <a:pt x="19038" y="4339"/>
                </a:cubicBezTo>
                <a:cubicBezTo>
                  <a:pt x="19049" y="4374"/>
                  <a:pt x="18992" y="4372"/>
                  <a:pt x="18958" y="4389"/>
                </a:cubicBezTo>
                <a:cubicBezTo>
                  <a:pt x="18930" y="4408"/>
                  <a:pt x="18899" y="4425"/>
                  <a:pt x="18867" y="4440"/>
                </a:cubicBezTo>
                <a:cubicBezTo>
                  <a:pt x="18813" y="4445"/>
                  <a:pt x="18759" y="4449"/>
                  <a:pt x="18705" y="4450"/>
                </a:cubicBezTo>
                <a:cubicBezTo>
                  <a:pt x="18610" y="4458"/>
                  <a:pt x="18515" y="4470"/>
                  <a:pt x="18423" y="4488"/>
                </a:cubicBezTo>
                <a:cubicBezTo>
                  <a:pt x="18393" y="4495"/>
                  <a:pt x="18373" y="4512"/>
                  <a:pt x="18345" y="4516"/>
                </a:cubicBezTo>
                <a:cubicBezTo>
                  <a:pt x="18270" y="4526"/>
                  <a:pt x="18194" y="4527"/>
                  <a:pt x="18120" y="4518"/>
                </a:cubicBezTo>
                <a:cubicBezTo>
                  <a:pt x="18080" y="4529"/>
                  <a:pt x="18034" y="4538"/>
                  <a:pt x="18002" y="4515"/>
                </a:cubicBezTo>
                <a:cubicBezTo>
                  <a:pt x="17971" y="4525"/>
                  <a:pt x="17956" y="4549"/>
                  <a:pt x="17903" y="4542"/>
                </a:cubicBezTo>
                <a:cubicBezTo>
                  <a:pt x="17875" y="4544"/>
                  <a:pt x="17918" y="4500"/>
                  <a:pt x="17874" y="4511"/>
                </a:cubicBezTo>
                <a:cubicBezTo>
                  <a:pt x="17598" y="4618"/>
                  <a:pt x="17235" y="4609"/>
                  <a:pt x="16895" y="4659"/>
                </a:cubicBezTo>
                <a:cubicBezTo>
                  <a:pt x="16866" y="4680"/>
                  <a:pt x="16863" y="4680"/>
                  <a:pt x="16867" y="4718"/>
                </a:cubicBezTo>
                <a:cubicBezTo>
                  <a:pt x="16803" y="4744"/>
                  <a:pt x="16708" y="4739"/>
                  <a:pt x="16618" y="4749"/>
                </a:cubicBezTo>
                <a:cubicBezTo>
                  <a:pt x="16544" y="4758"/>
                  <a:pt x="16440" y="4804"/>
                  <a:pt x="16393" y="4751"/>
                </a:cubicBezTo>
                <a:cubicBezTo>
                  <a:pt x="16462" y="4678"/>
                  <a:pt x="16691" y="4764"/>
                  <a:pt x="16710" y="4691"/>
                </a:cubicBezTo>
                <a:cubicBezTo>
                  <a:pt x="16630" y="4678"/>
                  <a:pt x="16555" y="4708"/>
                  <a:pt x="16483" y="4716"/>
                </a:cubicBezTo>
                <a:cubicBezTo>
                  <a:pt x="16427" y="4722"/>
                  <a:pt x="16354" y="4702"/>
                  <a:pt x="16318" y="4742"/>
                </a:cubicBezTo>
                <a:cubicBezTo>
                  <a:pt x="16319" y="4763"/>
                  <a:pt x="16367" y="4752"/>
                  <a:pt x="16356" y="4780"/>
                </a:cubicBezTo>
                <a:cubicBezTo>
                  <a:pt x="16266" y="4788"/>
                  <a:pt x="16198" y="4813"/>
                  <a:pt x="16096" y="4811"/>
                </a:cubicBezTo>
                <a:cubicBezTo>
                  <a:pt x="16015" y="4864"/>
                  <a:pt x="15897" y="4845"/>
                  <a:pt x="15781" y="4856"/>
                </a:cubicBezTo>
                <a:cubicBezTo>
                  <a:pt x="15700" y="4862"/>
                  <a:pt x="15621" y="4897"/>
                  <a:pt x="15540" y="4902"/>
                </a:cubicBezTo>
                <a:cubicBezTo>
                  <a:pt x="15485" y="4905"/>
                  <a:pt x="15425" y="4888"/>
                  <a:pt x="15370" y="4897"/>
                </a:cubicBezTo>
                <a:cubicBezTo>
                  <a:pt x="15330" y="4918"/>
                  <a:pt x="15285" y="4932"/>
                  <a:pt x="15237" y="4939"/>
                </a:cubicBezTo>
                <a:cubicBezTo>
                  <a:pt x="15186" y="4946"/>
                  <a:pt x="15126" y="4947"/>
                  <a:pt x="15074" y="4957"/>
                </a:cubicBezTo>
                <a:cubicBezTo>
                  <a:pt x="15022" y="4968"/>
                  <a:pt x="14973" y="4987"/>
                  <a:pt x="14931" y="4991"/>
                </a:cubicBezTo>
                <a:cubicBezTo>
                  <a:pt x="14911" y="4992"/>
                  <a:pt x="14887" y="4982"/>
                  <a:pt x="14868" y="4982"/>
                </a:cubicBezTo>
                <a:cubicBezTo>
                  <a:pt x="14850" y="4982"/>
                  <a:pt x="14824" y="4993"/>
                  <a:pt x="14802" y="4995"/>
                </a:cubicBezTo>
                <a:cubicBezTo>
                  <a:pt x="14634" y="5009"/>
                  <a:pt x="14501" y="4997"/>
                  <a:pt x="14390" y="5045"/>
                </a:cubicBezTo>
                <a:lnTo>
                  <a:pt x="14305" y="5042"/>
                </a:lnTo>
                <a:cubicBezTo>
                  <a:pt x="14270" y="5050"/>
                  <a:pt x="14267" y="5083"/>
                  <a:pt x="14226" y="5086"/>
                </a:cubicBezTo>
                <a:cubicBezTo>
                  <a:pt x="14150" y="5075"/>
                  <a:pt x="14087" y="5099"/>
                  <a:pt x="14034" y="5080"/>
                </a:cubicBezTo>
                <a:cubicBezTo>
                  <a:pt x="13818" y="5146"/>
                  <a:pt x="13500" y="5147"/>
                  <a:pt x="13274" y="5181"/>
                </a:cubicBezTo>
                <a:cubicBezTo>
                  <a:pt x="13257" y="5190"/>
                  <a:pt x="13258" y="5212"/>
                  <a:pt x="13228" y="5210"/>
                </a:cubicBezTo>
                <a:cubicBezTo>
                  <a:pt x="13187" y="5197"/>
                  <a:pt x="13138" y="5205"/>
                  <a:pt x="13108" y="5229"/>
                </a:cubicBezTo>
                <a:cubicBezTo>
                  <a:pt x="13040" y="5181"/>
                  <a:pt x="12924" y="5260"/>
                  <a:pt x="12819" y="5229"/>
                </a:cubicBezTo>
                <a:cubicBezTo>
                  <a:pt x="12751" y="5268"/>
                  <a:pt x="12658" y="5278"/>
                  <a:pt x="12581" y="5253"/>
                </a:cubicBezTo>
                <a:cubicBezTo>
                  <a:pt x="12450" y="5289"/>
                  <a:pt x="12293" y="5283"/>
                  <a:pt x="12095" y="5293"/>
                </a:cubicBezTo>
                <a:cubicBezTo>
                  <a:pt x="11950" y="5360"/>
                  <a:pt x="11570" y="5315"/>
                  <a:pt x="11423" y="5373"/>
                </a:cubicBezTo>
                <a:cubicBezTo>
                  <a:pt x="11349" y="5373"/>
                  <a:pt x="11254" y="5387"/>
                  <a:pt x="11188" y="5367"/>
                </a:cubicBezTo>
                <a:cubicBezTo>
                  <a:pt x="11054" y="5418"/>
                  <a:pt x="10900" y="5433"/>
                  <a:pt x="10756" y="5408"/>
                </a:cubicBezTo>
                <a:cubicBezTo>
                  <a:pt x="10670" y="5436"/>
                  <a:pt x="10544" y="5461"/>
                  <a:pt x="10443" y="5430"/>
                </a:cubicBezTo>
                <a:cubicBezTo>
                  <a:pt x="10412" y="5438"/>
                  <a:pt x="10383" y="5447"/>
                  <a:pt x="10354" y="5458"/>
                </a:cubicBezTo>
                <a:cubicBezTo>
                  <a:pt x="10319" y="5460"/>
                  <a:pt x="10305" y="5452"/>
                  <a:pt x="10281" y="5449"/>
                </a:cubicBezTo>
                <a:cubicBezTo>
                  <a:pt x="10211" y="5470"/>
                  <a:pt x="10136" y="5484"/>
                  <a:pt x="10061" y="5488"/>
                </a:cubicBezTo>
                <a:cubicBezTo>
                  <a:pt x="9999" y="5496"/>
                  <a:pt x="9908" y="5512"/>
                  <a:pt x="9876" y="5513"/>
                </a:cubicBezTo>
                <a:cubicBezTo>
                  <a:pt x="9844" y="5514"/>
                  <a:pt x="9839" y="5500"/>
                  <a:pt x="9814" y="5496"/>
                </a:cubicBezTo>
                <a:cubicBezTo>
                  <a:pt x="9775" y="5491"/>
                  <a:pt x="9714" y="5510"/>
                  <a:pt x="9710" y="5471"/>
                </a:cubicBezTo>
                <a:cubicBezTo>
                  <a:pt x="9742" y="5443"/>
                  <a:pt x="9861" y="5482"/>
                  <a:pt x="9854" y="5422"/>
                </a:cubicBezTo>
                <a:cubicBezTo>
                  <a:pt x="9780" y="5430"/>
                  <a:pt x="9637" y="5412"/>
                  <a:pt x="9593" y="5460"/>
                </a:cubicBezTo>
                <a:cubicBezTo>
                  <a:pt x="9597" y="5479"/>
                  <a:pt x="9616" y="5488"/>
                  <a:pt x="9632" y="5499"/>
                </a:cubicBezTo>
                <a:cubicBezTo>
                  <a:pt x="9367" y="5534"/>
                  <a:pt x="9092" y="5537"/>
                  <a:pt x="8864" y="5578"/>
                </a:cubicBezTo>
                <a:cubicBezTo>
                  <a:pt x="8820" y="5585"/>
                  <a:pt x="8834" y="5555"/>
                  <a:pt x="8791" y="5561"/>
                </a:cubicBezTo>
                <a:cubicBezTo>
                  <a:pt x="8571" y="5595"/>
                  <a:pt x="8307" y="5576"/>
                  <a:pt x="8036" y="5609"/>
                </a:cubicBezTo>
                <a:cubicBezTo>
                  <a:pt x="7938" y="5576"/>
                  <a:pt x="7754" y="5604"/>
                  <a:pt x="7661" y="5614"/>
                </a:cubicBezTo>
                <a:cubicBezTo>
                  <a:pt x="7625" y="5618"/>
                  <a:pt x="7598" y="5609"/>
                  <a:pt x="7565" y="5612"/>
                </a:cubicBezTo>
                <a:cubicBezTo>
                  <a:pt x="7545" y="5613"/>
                  <a:pt x="7529" y="5626"/>
                  <a:pt x="7511" y="5625"/>
                </a:cubicBezTo>
                <a:cubicBezTo>
                  <a:pt x="7434" y="5625"/>
                  <a:pt x="7385" y="5613"/>
                  <a:pt x="7328" y="5635"/>
                </a:cubicBezTo>
                <a:cubicBezTo>
                  <a:pt x="7293" y="5637"/>
                  <a:pt x="7291" y="5620"/>
                  <a:pt x="7253" y="5625"/>
                </a:cubicBezTo>
                <a:cubicBezTo>
                  <a:pt x="7145" y="5675"/>
                  <a:pt x="6937" y="5600"/>
                  <a:pt x="6844" y="5652"/>
                </a:cubicBezTo>
                <a:cubicBezTo>
                  <a:pt x="6759" y="5627"/>
                  <a:pt x="6665" y="5667"/>
                  <a:pt x="6575" y="5666"/>
                </a:cubicBezTo>
                <a:cubicBezTo>
                  <a:pt x="6536" y="5667"/>
                  <a:pt x="6506" y="5656"/>
                  <a:pt x="6469" y="5656"/>
                </a:cubicBezTo>
                <a:cubicBezTo>
                  <a:pt x="6445" y="5657"/>
                  <a:pt x="6417" y="5668"/>
                  <a:pt x="6393" y="5669"/>
                </a:cubicBezTo>
                <a:cubicBezTo>
                  <a:pt x="6232" y="5675"/>
                  <a:pt x="6065" y="5651"/>
                  <a:pt x="5920" y="5687"/>
                </a:cubicBezTo>
                <a:cubicBezTo>
                  <a:pt x="5871" y="5694"/>
                  <a:pt x="5868" y="5673"/>
                  <a:pt x="5836" y="5669"/>
                </a:cubicBezTo>
                <a:cubicBezTo>
                  <a:pt x="5811" y="5682"/>
                  <a:pt x="5796" y="5703"/>
                  <a:pt x="5757" y="5705"/>
                </a:cubicBezTo>
                <a:cubicBezTo>
                  <a:pt x="5736" y="5696"/>
                  <a:pt x="5715" y="5685"/>
                  <a:pt x="5696" y="5673"/>
                </a:cubicBezTo>
                <a:cubicBezTo>
                  <a:pt x="5650" y="5725"/>
                  <a:pt x="5547" y="5681"/>
                  <a:pt x="5468" y="5705"/>
                </a:cubicBezTo>
                <a:cubicBezTo>
                  <a:pt x="5423" y="5712"/>
                  <a:pt x="5428" y="5688"/>
                  <a:pt x="5395" y="5688"/>
                </a:cubicBezTo>
                <a:cubicBezTo>
                  <a:pt x="5302" y="5737"/>
                  <a:pt x="5174" y="5707"/>
                  <a:pt x="5049" y="5724"/>
                </a:cubicBezTo>
                <a:cubicBezTo>
                  <a:pt x="5020" y="5726"/>
                  <a:pt x="4992" y="5742"/>
                  <a:pt x="4961" y="5744"/>
                </a:cubicBezTo>
                <a:cubicBezTo>
                  <a:pt x="4902" y="5747"/>
                  <a:pt x="4850" y="5739"/>
                  <a:pt x="4790" y="5740"/>
                </a:cubicBezTo>
                <a:cubicBezTo>
                  <a:pt x="4680" y="5741"/>
                  <a:pt x="4552" y="5764"/>
                  <a:pt x="4446" y="5761"/>
                </a:cubicBezTo>
                <a:cubicBezTo>
                  <a:pt x="4390" y="5759"/>
                  <a:pt x="4365" y="5748"/>
                  <a:pt x="4327" y="5765"/>
                </a:cubicBezTo>
                <a:cubicBezTo>
                  <a:pt x="4247" y="5731"/>
                  <a:pt x="4109" y="5757"/>
                  <a:pt x="4027" y="5772"/>
                </a:cubicBezTo>
                <a:cubicBezTo>
                  <a:pt x="3881" y="5724"/>
                  <a:pt x="3688" y="5795"/>
                  <a:pt x="3557" y="5760"/>
                </a:cubicBezTo>
                <a:cubicBezTo>
                  <a:pt x="3442" y="5788"/>
                  <a:pt x="3317" y="5754"/>
                  <a:pt x="3193" y="5765"/>
                </a:cubicBezTo>
                <a:cubicBezTo>
                  <a:pt x="3136" y="5770"/>
                  <a:pt x="3078" y="5771"/>
                  <a:pt x="3021" y="5768"/>
                </a:cubicBezTo>
                <a:cubicBezTo>
                  <a:pt x="2973" y="5767"/>
                  <a:pt x="2911" y="5785"/>
                  <a:pt x="2859" y="5787"/>
                </a:cubicBezTo>
                <a:cubicBezTo>
                  <a:pt x="2813" y="5789"/>
                  <a:pt x="2770" y="5781"/>
                  <a:pt x="2731" y="5783"/>
                </a:cubicBezTo>
                <a:cubicBezTo>
                  <a:pt x="2624" y="5789"/>
                  <a:pt x="2524" y="5833"/>
                  <a:pt x="2441" y="5791"/>
                </a:cubicBezTo>
                <a:cubicBezTo>
                  <a:pt x="2255" y="5819"/>
                  <a:pt x="2002" y="5816"/>
                  <a:pt x="1817" y="5819"/>
                </a:cubicBezTo>
                <a:cubicBezTo>
                  <a:pt x="1678" y="5822"/>
                  <a:pt x="1524" y="5802"/>
                  <a:pt x="1380" y="5808"/>
                </a:cubicBezTo>
                <a:cubicBezTo>
                  <a:pt x="1304" y="5806"/>
                  <a:pt x="1230" y="5799"/>
                  <a:pt x="1157" y="5787"/>
                </a:cubicBezTo>
                <a:cubicBezTo>
                  <a:pt x="1089" y="5781"/>
                  <a:pt x="1013" y="5792"/>
                  <a:pt x="942" y="5789"/>
                </a:cubicBezTo>
                <a:cubicBezTo>
                  <a:pt x="641" y="5774"/>
                  <a:pt x="306" y="5759"/>
                  <a:pt x="25" y="5755"/>
                </a:cubicBezTo>
                <a:lnTo>
                  <a:pt x="0" y="5755"/>
                </a:lnTo>
                <a:lnTo>
                  <a:pt x="0" y="5590"/>
                </a:lnTo>
                <a:lnTo>
                  <a:pt x="23" y="5587"/>
                </a:lnTo>
                <a:cubicBezTo>
                  <a:pt x="71" y="5581"/>
                  <a:pt x="119" y="5574"/>
                  <a:pt x="164" y="5564"/>
                </a:cubicBezTo>
                <a:cubicBezTo>
                  <a:pt x="189" y="5581"/>
                  <a:pt x="244" y="5579"/>
                  <a:pt x="276" y="5590"/>
                </a:cubicBezTo>
                <a:cubicBezTo>
                  <a:pt x="395" y="5563"/>
                  <a:pt x="524" y="5574"/>
                  <a:pt x="625" y="5622"/>
                </a:cubicBezTo>
                <a:cubicBezTo>
                  <a:pt x="689" y="5576"/>
                  <a:pt x="845" y="5582"/>
                  <a:pt x="915" y="5622"/>
                </a:cubicBezTo>
                <a:cubicBezTo>
                  <a:pt x="1008" y="5587"/>
                  <a:pt x="1266" y="5577"/>
                  <a:pt x="1342" y="5634"/>
                </a:cubicBezTo>
                <a:cubicBezTo>
                  <a:pt x="1400" y="5563"/>
                  <a:pt x="1611" y="5640"/>
                  <a:pt x="1668" y="5582"/>
                </a:cubicBezTo>
                <a:cubicBezTo>
                  <a:pt x="1645" y="5583"/>
                  <a:pt x="1667" y="5555"/>
                  <a:pt x="1662" y="5543"/>
                </a:cubicBezTo>
                <a:cubicBezTo>
                  <a:pt x="1585" y="5531"/>
                  <a:pt x="1507" y="5524"/>
                  <a:pt x="1428" y="5522"/>
                </a:cubicBezTo>
                <a:cubicBezTo>
                  <a:pt x="1403" y="5535"/>
                  <a:pt x="1404" y="5568"/>
                  <a:pt x="1379" y="5581"/>
                </a:cubicBezTo>
                <a:cubicBezTo>
                  <a:pt x="1274" y="5582"/>
                  <a:pt x="1225" y="5548"/>
                  <a:pt x="1161" y="5523"/>
                </a:cubicBezTo>
                <a:cubicBezTo>
                  <a:pt x="1107" y="5555"/>
                  <a:pt x="1076" y="5527"/>
                  <a:pt x="1011" y="5526"/>
                </a:cubicBezTo>
                <a:cubicBezTo>
                  <a:pt x="987" y="5525"/>
                  <a:pt x="951" y="5534"/>
                  <a:pt x="935" y="5530"/>
                </a:cubicBezTo>
                <a:cubicBezTo>
                  <a:pt x="894" y="5523"/>
                  <a:pt x="863" y="5495"/>
                  <a:pt x="822" y="5489"/>
                </a:cubicBezTo>
                <a:cubicBezTo>
                  <a:pt x="697" y="5473"/>
                  <a:pt x="547" y="5526"/>
                  <a:pt x="439" y="5471"/>
                </a:cubicBezTo>
                <a:cubicBezTo>
                  <a:pt x="366" y="5519"/>
                  <a:pt x="276" y="5476"/>
                  <a:pt x="193" y="5472"/>
                </a:cubicBezTo>
                <a:cubicBezTo>
                  <a:pt x="141" y="5469"/>
                  <a:pt x="85" y="5475"/>
                  <a:pt x="27" y="5479"/>
                </a:cubicBezTo>
                <a:lnTo>
                  <a:pt x="0" y="5481"/>
                </a:lnTo>
                <a:lnTo>
                  <a:pt x="0" y="5371"/>
                </a:lnTo>
                <a:lnTo>
                  <a:pt x="17" y="5372"/>
                </a:lnTo>
                <a:cubicBezTo>
                  <a:pt x="105" y="5373"/>
                  <a:pt x="202" y="5360"/>
                  <a:pt x="279" y="5361"/>
                </a:cubicBezTo>
                <a:cubicBezTo>
                  <a:pt x="311" y="5366"/>
                  <a:pt x="343" y="5371"/>
                  <a:pt x="374" y="5378"/>
                </a:cubicBezTo>
                <a:cubicBezTo>
                  <a:pt x="499" y="5391"/>
                  <a:pt x="624" y="5412"/>
                  <a:pt x="697" y="5357"/>
                </a:cubicBezTo>
                <a:cubicBezTo>
                  <a:pt x="775" y="5338"/>
                  <a:pt x="900" y="5394"/>
                  <a:pt x="935" y="5333"/>
                </a:cubicBezTo>
                <a:cubicBezTo>
                  <a:pt x="898" y="5292"/>
                  <a:pt x="832" y="5316"/>
                  <a:pt x="777" y="5314"/>
                </a:cubicBezTo>
                <a:cubicBezTo>
                  <a:pt x="690" y="5310"/>
                  <a:pt x="604" y="5287"/>
                  <a:pt x="512" y="5285"/>
                </a:cubicBezTo>
                <a:cubicBezTo>
                  <a:pt x="420" y="5282"/>
                  <a:pt x="337" y="5306"/>
                  <a:pt x="254" y="5300"/>
                </a:cubicBezTo>
                <a:cubicBezTo>
                  <a:pt x="221" y="5298"/>
                  <a:pt x="197" y="5278"/>
                  <a:pt x="160" y="5275"/>
                </a:cubicBezTo>
                <a:cubicBezTo>
                  <a:pt x="112" y="5271"/>
                  <a:pt x="70" y="5290"/>
                  <a:pt x="21" y="5279"/>
                </a:cubicBezTo>
                <a:cubicBezTo>
                  <a:pt x="13" y="5279"/>
                  <a:pt x="8" y="5279"/>
                  <a:pt x="3" y="5277"/>
                </a:cubicBezTo>
                <a:lnTo>
                  <a:pt x="0" y="5277"/>
                </a:lnTo>
                <a:lnTo>
                  <a:pt x="0" y="3082"/>
                </a:lnTo>
                <a:lnTo>
                  <a:pt x="4" y="3081"/>
                </a:lnTo>
                <a:cubicBezTo>
                  <a:pt x="13" y="3077"/>
                  <a:pt x="22" y="3072"/>
                  <a:pt x="30" y="3066"/>
                </a:cubicBezTo>
                <a:lnTo>
                  <a:pt x="0" y="3058"/>
                </a:lnTo>
                <a:lnTo>
                  <a:pt x="0" y="2925"/>
                </a:lnTo>
                <a:lnTo>
                  <a:pt x="37" y="2925"/>
                </a:lnTo>
                <a:cubicBezTo>
                  <a:pt x="168" y="2922"/>
                  <a:pt x="294" y="2911"/>
                  <a:pt x="383" y="2874"/>
                </a:cubicBezTo>
                <a:cubicBezTo>
                  <a:pt x="299" y="2809"/>
                  <a:pt x="141" y="2897"/>
                  <a:pt x="43" y="2850"/>
                </a:cubicBezTo>
                <a:cubicBezTo>
                  <a:pt x="35" y="2850"/>
                  <a:pt x="25" y="2851"/>
                  <a:pt x="15" y="2852"/>
                </a:cubicBezTo>
                <a:lnTo>
                  <a:pt x="0" y="2853"/>
                </a:lnTo>
                <a:lnTo>
                  <a:pt x="0" y="1324"/>
                </a:lnTo>
                <a:lnTo>
                  <a:pt x="17" y="1325"/>
                </a:lnTo>
                <a:cubicBezTo>
                  <a:pt x="111" y="1329"/>
                  <a:pt x="205" y="1333"/>
                  <a:pt x="296" y="1326"/>
                </a:cubicBezTo>
                <a:cubicBezTo>
                  <a:pt x="323" y="1324"/>
                  <a:pt x="351" y="1313"/>
                  <a:pt x="372" y="1313"/>
                </a:cubicBezTo>
                <a:cubicBezTo>
                  <a:pt x="428" y="1312"/>
                  <a:pt x="479" y="1330"/>
                  <a:pt x="540" y="1333"/>
                </a:cubicBezTo>
                <a:cubicBezTo>
                  <a:pt x="731" y="1339"/>
                  <a:pt x="935" y="1287"/>
                  <a:pt x="1065" y="1324"/>
                </a:cubicBezTo>
                <a:cubicBezTo>
                  <a:pt x="1149" y="1302"/>
                  <a:pt x="1237" y="1294"/>
                  <a:pt x="1325" y="1300"/>
                </a:cubicBezTo>
                <a:cubicBezTo>
                  <a:pt x="1488" y="1307"/>
                  <a:pt x="1653" y="1306"/>
                  <a:pt x="1817" y="1298"/>
                </a:cubicBezTo>
                <a:cubicBezTo>
                  <a:pt x="1857" y="1296"/>
                  <a:pt x="1897" y="1281"/>
                  <a:pt x="1937" y="1279"/>
                </a:cubicBezTo>
                <a:cubicBezTo>
                  <a:pt x="2015" y="1275"/>
                  <a:pt x="2094" y="1293"/>
                  <a:pt x="2171" y="1293"/>
                </a:cubicBezTo>
                <a:cubicBezTo>
                  <a:pt x="2200" y="1291"/>
                  <a:pt x="2230" y="1282"/>
                  <a:pt x="2258" y="1280"/>
                </a:cubicBezTo>
                <a:cubicBezTo>
                  <a:pt x="2318" y="1277"/>
                  <a:pt x="2379" y="1286"/>
                  <a:pt x="2439" y="1285"/>
                </a:cubicBezTo>
                <a:cubicBezTo>
                  <a:pt x="2620" y="1281"/>
                  <a:pt x="2783" y="1260"/>
                  <a:pt x="2936" y="1253"/>
                </a:cubicBezTo>
                <a:cubicBezTo>
                  <a:pt x="3554" y="1220"/>
                  <a:pt x="4117" y="1175"/>
                  <a:pt x="4715" y="1134"/>
                </a:cubicBezTo>
                <a:cubicBezTo>
                  <a:pt x="4970" y="1116"/>
                  <a:pt x="5259" y="1105"/>
                  <a:pt x="5480" y="1086"/>
                </a:cubicBezTo>
                <a:cubicBezTo>
                  <a:pt x="5595" y="1077"/>
                  <a:pt x="5714" y="1083"/>
                  <a:pt x="5824" y="1073"/>
                </a:cubicBezTo>
                <a:cubicBezTo>
                  <a:pt x="5859" y="1071"/>
                  <a:pt x="5898" y="1055"/>
                  <a:pt x="5934" y="1053"/>
                </a:cubicBezTo>
                <a:cubicBezTo>
                  <a:pt x="5986" y="1050"/>
                  <a:pt x="6039" y="1066"/>
                  <a:pt x="6093" y="1065"/>
                </a:cubicBezTo>
                <a:cubicBezTo>
                  <a:pt x="6110" y="1064"/>
                  <a:pt x="6130" y="1053"/>
                  <a:pt x="6147" y="1051"/>
                </a:cubicBezTo>
                <a:cubicBezTo>
                  <a:pt x="6274" y="1039"/>
                  <a:pt x="6389" y="1047"/>
                  <a:pt x="6523" y="1039"/>
                </a:cubicBezTo>
                <a:cubicBezTo>
                  <a:pt x="6578" y="1036"/>
                  <a:pt x="6629" y="1016"/>
                  <a:pt x="6688" y="1013"/>
                </a:cubicBezTo>
                <a:cubicBezTo>
                  <a:pt x="6727" y="1011"/>
                  <a:pt x="6769" y="1017"/>
                  <a:pt x="6806" y="1016"/>
                </a:cubicBezTo>
                <a:cubicBezTo>
                  <a:pt x="7213" y="1005"/>
                  <a:pt x="7628" y="982"/>
                  <a:pt x="8042" y="966"/>
                </a:cubicBezTo>
                <a:cubicBezTo>
                  <a:pt x="8179" y="959"/>
                  <a:pt x="8332" y="980"/>
                  <a:pt x="8470" y="962"/>
                </a:cubicBezTo>
                <a:cubicBezTo>
                  <a:pt x="8541" y="955"/>
                  <a:pt x="8613" y="955"/>
                  <a:pt x="8684" y="960"/>
                </a:cubicBezTo>
                <a:cubicBezTo>
                  <a:pt x="8950" y="965"/>
                  <a:pt x="9222" y="940"/>
                  <a:pt x="9491" y="929"/>
                </a:cubicBezTo>
                <a:cubicBezTo>
                  <a:pt x="10085" y="904"/>
                  <a:pt x="10682" y="880"/>
                  <a:pt x="11265" y="847"/>
                </a:cubicBezTo>
                <a:cubicBezTo>
                  <a:pt x="11773" y="821"/>
                  <a:pt x="12271" y="790"/>
                  <a:pt x="12773" y="759"/>
                </a:cubicBezTo>
                <a:cubicBezTo>
                  <a:pt x="12890" y="753"/>
                  <a:pt x="13003" y="730"/>
                  <a:pt x="13119" y="723"/>
                </a:cubicBezTo>
                <a:cubicBezTo>
                  <a:pt x="13498" y="704"/>
                  <a:pt x="13879" y="687"/>
                  <a:pt x="14250" y="655"/>
                </a:cubicBezTo>
                <a:cubicBezTo>
                  <a:pt x="14287" y="653"/>
                  <a:pt x="14332" y="638"/>
                  <a:pt x="14370" y="636"/>
                </a:cubicBezTo>
                <a:cubicBezTo>
                  <a:pt x="14408" y="634"/>
                  <a:pt x="14460" y="648"/>
                  <a:pt x="14508" y="647"/>
                </a:cubicBezTo>
                <a:cubicBezTo>
                  <a:pt x="14556" y="646"/>
                  <a:pt x="14631" y="634"/>
                  <a:pt x="14692" y="629"/>
                </a:cubicBezTo>
                <a:cubicBezTo>
                  <a:pt x="14951" y="610"/>
                  <a:pt x="15269" y="593"/>
                  <a:pt x="15520" y="568"/>
                </a:cubicBezTo>
                <a:cubicBezTo>
                  <a:pt x="15615" y="559"/>
                  <a:pt x="15716" y="548"/>
                  <a:pt x="15812" y="538"/>
                </a:cubicBezTo>
                <a:cubicBezTo>
                  <a:pt x="15951" y="524"/>
                  <a:pt x="16091" y="514"/>
                  <a:pt x="16223" y="497"/>
                </a:cubicBezTo>
                <a:cubicBezTo>
                  <a:pt x="16245" y="495"/>
                  <a:pt x="16267" y="480"/>
                  <a:pt x="16289" y="476"/>
                </a:cubicBezTo>
                <a:cubicBezTo>
                  <a:pt x="16336" y="468"/>
                  <a:pt x="16400" y="470"/>
                  <a:pt x="16451" y="465"/>
                </a:cubicBezTo>
                <a:cubicBezTo>
                  <a:pt x="16638" y="444"/>
                  <a:pt x="16849" y="405"/>
                  <a:pt x="17046" y="406"/>
                </a:cubicBezTo>
                <a:cubicBezTo>
                  <a:pt x="17093" y="373"/>
                  <a:pt x="17141" y="385"/>
                  <a:pt x="17211" y="379"/>
                </a:cubicBezTo>
                <a:cubicBezTo>
                  <a:pt x="17248" y="378"/>
                  <a:pt x="17283" y="363"/>
                  <a:pt x="17321" y="360"/>
                </a:cubicBezTo>
                <a:cubicBezTo>
                  <a:pt x="17345" y="358"/>
                  <a:pt x="17372" y="364"/>
                  <a:pt x="17396" y="362"/>
                </a:cubicBezTo>
                <a:cubicBezTo>
                  <a:pt x="17547" y="349"/>
                  <a:pt x="17702" y="321"/>
                  <a:pt x="17863" y="298"/>
                </a:cubicBezTo>
                <a:cubicBezTo>
                  <a:pt x="18057" y="272"/>
                  <a:pt x="18274" y="260"/>
                  <a:pt x="18470" y="239"/>
                </a:cubicBezTo>
                <a:cubicBezTo>
                  <a:pt x="18530" y="233"/>
                  <a:pt x="18595" y="212"/>
                  <a:pt x="18655" y="206"/>
                </a:cubicBezTo>
                <a:cubicBezTo>
                  <a:pt x="18834" y="189"/>
                  <a:pt x="19010" y="171"/>
                  <a:pt x="19184" y="154"/>
                </a:cubicBezTo>
                <a:lnTo>
                  <a:pt x="19200" y="153"/>
                </a:lnTo>
                <a:close/>
                <a:moveTo>
                  <a:pt x="16707" y="142"/>
                </a:moveTo>
                <a:cubicBezTo>
                  <a:pt x="16718" y="143"/>
                  <a:pt x="16729" y="147"/>
                  <a:pt x="16732" y="154"/>
                </a:cubicBezTo>
                <a:lnTo>
                  <a:pt x="16732" y="157"/>
                </a:lnTo>
                <a:lnTo>
                  <a:pt x="16726" y="159"/>
                </a:lnTo>
                <a:cubicBezTo>
                  <a:pt x="16711" y="165"/>
                  <a:pt x="16694" y="167"/>
                  <a:pt x="16677" y="164"/>
                </a:cubicBezTo>
                <a:cubicBezTo>
                  <a:pt x="16674" y="148"/>
                  <a:pt x="16691" y="141"/>
                  <a:pt x="16707" y="142"/>
                </a:cubicBezTo>
                <a:close/>
                <a:moveTo>
                  <a:pt x="18178" y="95"/>
                </a:moveTo>
                <a:cubicBezTo>
                  <a:pt x="18184" y="95"/>
                  <a:pt x="18189" y="95"/>
                  <a:pt x="18195" y="95"/>
                </a:cubicBezTo>
                <a:cubicBezTo>
                  <a:pt x="18208" y="111"/>
                  <a:pt x="18245" y="110"/>
                  <a:pt x="18233" y="142"/>
                </a:cubicBezTo>
                <a:lnTo>
                  <a:pt x="18232" y="144"/>
                </a:lnTo>
                <a:cubicBezTo>
                  <a:pt x="18194" y="162"/>
                  <a:pt x="18158" y="134"/>
                  <a:pt x="18102" y="138"/>
                </a:cubicBezTo>
                <a:cubicBezTo>
                  <a:pt x="18083" y="147"/>
                  <a:pt x="18065" y="156"/>
                  <a:pt x="18048" y="167"/>
                </a:cubicBezTo>
                <a:cubicBezTo>
                  <a:pt x="18008" y="152"/>
                  <a:pt x="17957" y="160"/>
                  <a:pt x="17928" y="186"/>
                </a:cubicBezTo>
                <a:cubicBezTo>
                  <a:pt x="17857" y="157"/>
                  <a:pt x="17734" y="242"/>
                  <a:pt x="17729" y="151"/>
                </a:cubicBezTo>
                <a:cubicBezTo>
                  <a:pt x="17919" y="165"/>
                  <a:pt x="18005" y="95"/>
                  <a:pt x="18178" y="95"/>
                </a:cubicBezTo>
                <a:close/>
                <a:moveTo>
                  <a:pt x="18445" y="64"/>
                </a:moveTo>
                <a:cubicBezTo>
                  <a:pt x="18448" y="64"/>
                  <a:pt x="18452" y="64"/>
                  <a:pt x="18455" y="64"/>
                </a:cubicBezTo>
                <a:cubicBezTo>
                  <a:pt x="18467" y="64"/>
                  <a:pt x="18478" y="64"/>
                  <a:pt x="18487" y="65"/>
                </a:cubicBezTo>
                <a:lnTo>
                  <a:pt x="18486" y="67"/>
                </a:lnTo>
                <a:cubicBezTo>
                  <a:pt x="18479" y="127"/>
                  <a:pt x="18375" y="110"/>
                  <a:pt x="18320" y="129"/>
                </a:cubicBezTo>
                <a:cubicBezTo>
                  <a:pt x="18321" y="114"/>
                  <a:pt x="18292" y="118"/>
                  <a:pt x="18302" y="98"/>
                </a:cubicBezTo>
                <a:cubicBezTo>
                  <a:pt x="18328" y="75"/>
                  <a:pt x="18394" y="64"/>
                  <a:pt x="18445" y="64"/>
                </a:cubicBezTo>
                <a:close/>
                <a:moveTo>
                  <a:pt x="18854" y="26"/>
                </a:moveTo>
                <a:lnTo>
                  <a:pt x="18853" y="31"/>
                </a:lnTo>
                <a:cubicBezTo>
                  <a:pt x="18827" y="95"/>
                  <a:pt x="18701" y="111"/>
                  <a:pt x="18625" y="73"/>
                </a:cubicBezTo>
                <a:cubicBezTo>
                  <a:pt x="18689" y="52"/>
                  <a:pt x="18756" y="37"/>
                  <a:pt x="18825" y="29"/>
                </a:cubicBezTo>
                <a:lnTo>
                  <a:pt x="18854" y="26"/>
                </a:lnTo>
                <a:close/>
                <a:moveTo>
                  <a:pt x="18855" y="24"/>
                </a:moveTo>
                <a:lnTo>
                  <a:pt x="18855" y="26"/>
                </a:lnTo>
                <a:lnTo>
                  <a:pt x="18854" y="26"/>
                </a:lnTo>
                <a:lnTo>
                  <a:pt x="18855" y="24"/>
                </a:lnTo>
                <a:close/>
                <a:moveTo>
                  <a:pt x="19200" y="0"/>
                </a:moveTo>
                <a:lnTo>
                  <a:pt x="19200" y="44"/>
                </a:lnTo>
                <a:lnTo>
                  <a:pt x="19174" y="46"/>
                </a:lnTo>
                <a:cubicBezTo>
                  <a:pt x="19139" y="43"/>
                  <a:pt x="19103" y="43"/>
                  <a:pt x="19067" y="43"/>
                </a:cubicBezTo>
                <a:cubicBezTo>
                  <a:pt x="19001" y="51"/>
                  <a:pt x="18943" y="78"/>
                  <a:pt x="18908" y="31"/>
                </a:cubicBezTo>
                <a:cubicBezTo>
                  <a:pt x="18983" y="-10"/>
                  <a:pt x="19099" y="16"/>
                  <a:pt x="192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2400" b="1" kern="100" dirty="0">
                <a:solidFill>
                  <a:schemeClr val="tx1"/>
                </a:solidFill>
                <a:effectLst/>
                <a:latin typeface="+mn-ea"/>
                <a:cs typeface="江城圆体 400W" panose="020B0500000000000000" pitchFamily="34" charset="-122"/>
                <a:sym typeface="站酷文艺体" panose="02000603000000000000" charset="-122"/>
              </a:rPr>
              <a:t>Integration with Garden Culture (Tang to Song Dynasty)</a:t>
            </a:r>
            <a:endParaRPr lang="en-US" altLang="zh-CN" sz="2400" b="1" kern="100" dirty="0">
              <a:solidFill>
                <a:schemeClr val="tx1"/>
              </a:solidFill>
              <a:effectLst/>
              <a:latin typeface="+mn-ea"/>
              <a:ea typeface="站酷文艺体" panose="02000603000000000000" charset="-122"/>
              <a:cs typeface="江城圆体 400W" panose="020B0500000000000000" pitchFamily="34" charset="-122"/>
              <a:sym typeface="站酷文艺体" panose="02000603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2895" y="3686175"/>
            <a:ext cx="4799965" cy="703580"/>
          </a:xfrm>
          <a:prstGeom prst="rect">
            <a:avLst/>
          </a:prstGeom>
          <a:noFill/>
        </p:spPr>
        <p:txBody>
          <a:bodyPr wrap="square" rtlCol="0">
            <a:normAutofit fontScale="97500"/>
          </a:bodyPr>
          <a:lstStyle/>
          <a:p>
            <a:pPr algn="l">
              <a:lnSpc>
                <a:spcPct val="140000"/>
              </a:lnSpc>
            </a:pPr>
            <a:r>
              <a:rPr lang="en-US" altLang="zh-CN" sz="2400" b="1" kern="100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+mn-ea"/>
                <a:cs typeface="江城圆体 400W" panose="020B0500000000000000" pitchFamily="34" charset="-122"/>
              </a:rPr>
              <a:t>Early Origins (Pre-Qin to Han Dynasty)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192520" y="5337175"/>
            <a:ext cx="5518150" cy="8890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2400" b="1" kern="100" dirty="0">
                <a:effectLst/>
                <a:latin typeface="+mn-ea"/>
                <a:cs typeface="江城圆体 400W" panose="020B0500000000000000" pitchFamily="34" charset="-122"/>
              </a:rPr>
              <a:t>Golden Age (Ming to Qing Dynasty)</a:t>
            </a: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47370" y="2054225"/>
            <a:ext cx="6417310" cy="720090"/>
          </a:xfrm>
        </p:spPr>
        <p:txBody>
          <a:bodyPr>
            <a:normAutofit fontScale="90000"/>
          </a:bodyPr>
          <a:lstStyle/>
          <a:p>
            <a:r>
              <a:rPr lang="zh-CN" altLang="en-US" sz="5335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「与谁同坐轩」</a:t>
            </a:r>
            <a:br>
              <a:rPr lang="zh-CN" altLang="en-US" sz="5335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</a:br>
            <a:r>
              <a:rPr lang="en-US" altLang="zh-CN" sz="5335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With whom Shall I Sit Pavillion</a:t>
            </a:r>
            <a:r>
              <a:rPr lang="zh-CN" altLang="en-US" sz="5335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 </a:t>
            </a:r>
          </a:p>
        </p:txBody>
      </p:sp>
      <p:pic>
        <p:nvPicPr>
          <p:cNvPr id="25" name="图片 24" descr="F:/内容验收/2024/套系风格单页/中国风素材-图片-笔刷/中国风素材-图片-笔刷/图片/VCG211306596694.jpgVCG21130659669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rcRect l="11973" t="30479" r="26476"/>
          <a:stretch>
            <a:fillRect/>
          </a:stretch>
        </p:blipFill>
        <p:spPr>
          <a:xfrm>
            <a:off x="7327107" y="0"/>
            <a:ext cx="4008120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12" h="10800">
                <a:moveTo>
                  <a:pt x="1816" y="10746"/>
                </a:moveTo>
                <a:cubicBezTo>
                  <a:pt x="1820" y="10746"/>
                  <a:pt x="1830" y="10767"/>
                  <a:pt x="1840" y="10797"/>
                </a:cubicBezTo>
                <a:lnTo>
                  <a:pt x="1841" y="10800"/>
                </a:lnTo>
                <a:lnTo>
                  <a:pt x="1813" y="10800"/>
                </a:lnTo>
                <a:lnTo>
                  <a:pt x="1812" y="10795"/>
                </a:lnTo>
                <a:cubicBezTo>
                  <a:pt x="1811" y="10788"/>
                  <a:pt x="1809" y="10781"/>
                  <a:pt x="1807" y="10775"/>
                </a:cubicBezTo>
                <a:cubicBezTo>
                  <a:pt x="1801" y="10759"/>
                  <a:pt x="1805" y="10746"/>
                  <a:pt x="1816" y="10746"/>
                </a:cubicBezTo>
                <a:close/>
                <a:moveTo>
                  <a:pt x="1798" y="10735"/>
                </a:moveTo>
                <a:cubicBezTo>
                  <a:pt x="1799" y="10735"/>
                  <a:pt x="1800" y="10735"/>
                  <a:pt x="1800" y="10736"/>
                </a:cubicBezTo>
                <a:cubicBezTo>
                  <a:pt x="1803" y="10737"/>
                  <a:pt x="1805" y="10739"/>
                  <a:pt x="1806" y="10742"/>
                </a:cubicBezTo>
                <a:cubicBezTo>
                  <a:pt x="1806" y="10742"/>
                  <a:pt x="1806" y="10742"/>
                  <a:pt x="1806" y="10742"/>
                </a:cubicBezTo>
                <a:cubicBezTo>
                  <a:pt x="1806" y="10745"/>
                  <a:pt x="1803" y="10746"/>
                  <a:pt x="1801" y="10746"/>
                </a:cubicBezTo>
                <a:lnTo>
                  <a:pt x="1800" y="10746"/>
                </a:lnTo>
                <a:cubicBezTo>
                  <a:pt x="1797" y="10746"/>
                  <a:pt x="1795" y="10744"/>
                  <a:pt x="1795" y="10740"/>
                </a:cubicBezTo>
                <a:cubicBezTo>
                  <a:pt x="1795" y="10737"/>
                  <a:pt x="1796" y="10735"/>
                  <a:pt x="1798" y="10735"/>
                </a:cubicBezTo>
                <a:close/>
                <a:moveTo>
                  <a:pt x="1711" y="10612"/>
                </a:moveTo>
                <a:cubicBezTo>
                  <a:pt x="1720" y="10612"/>
                  <a:pt x="1724" y="10616"/>
                  <a:pt x="1728" y="10630"/>
                </a:cubicBezTo>
                <a:cubicBezTo>
                  <a:pt x="1731" y="10639"/>
                  <a:pt x="1745" y="10675"/>
                  <a:pt x="1760" y="10708"/>
                </a:cubicBezTo>
                <a:lnTo>
                  <a:pt x="1761" y="10709"/>
                </a:lnTo>
                <a:cubicBezTo>
                  <a:pt x="1775" y="10743"/>
                  <a:pt x="1788" y="10773"/>
                  <a:pt x="1789" y="10776"/>
                </a:cubicBezTo>
                <a:cubicBezTo>
                  <a:pt x="1791" y="10779"/>
                  <a:pt x="1794" y="10780"/>
                  <a:pt x="1796" y="10779"/>
                </a:cubicBezTo>
                <a:cubicBezTo>
                  <a:pt x="1798" y="10777"/>
                  <a:pt x="1800" y="10781"/>
                  <a:pt x="1799" y="10786"/>
                </a:cubicBezTo>
                <a:cubicBezTo>
                  <a:pt x="1798" y="10789"/>
                  <a:pt x="1799" y="10793"/>
                  <a:pt x="1800" y="10796"/>
                </a:cubicBezTo>
                <a:lnTo>
                  <a:pt x="1802" y="10800"/>
                </a:lnTo>
                <a:lnTo>
                  <a:pt x="1779" y="10800"/>
                </a:lnTo>
                <a:lnTo>
                  <a:pt x="1776" y="10793"/>
                </a:lnTo>
                <a:cubicBezTo>
                  <a:pt x="1769" y="10778"/>
                  <a:pt x="1761" y="10761"/>
                  <a:pt x="1752" y="10743"/>
                </a:cubicBezTo>
                <a:cubicBezTo>
                  <a:pt x="1733" y="10704"/>
                  <a:pt x="1717" y="10664"/>
                  <a:pt x="1704" y="10624"/>
                </a:cubicBezTo>
                <a:cubicBezTo>
                  <a:pt x="1703" y="10621"/>
                  <a:pt x="1703" y="10620"/>
                  <a:pt x="1703" y="10618"/>
                </a:cubicBezTo>
                <a:cubicBezTo>
                  <a:pt x="1702" y="10613"/>
                  <a:pt x="1705" y="10612"/>
                  <a:pt x="1711" y="10612"/>
                </a:cubicBezTo>
                <a:close/>
                <a:moveTo>
                  <a:pt x="1692" y="10583"/>
                </a:moveTo>
                <a:cubicBezTo>
                  <a:pt x="1694" y="10583"/>
                  <a:pt x="1696" y="10585"/>
                  <a:pt x="1697" y="10587"/>
                </a:cubicBezTo>
                <a:cubicBezTo>
                  <a:pt x="1703" y="10595"/>
                  <a:pt x="1704" y="10608"/>
                  <a:pt x="1697" y="10608"/>
                </a:cubicBezTo>
                <a:lnTo>
                  <a:pt x="1695" y="10608"/>
                </a:lnTo>
                <a:cubicBezTo>
                  <a:pt x="1689" y="10608"/>
                  <a:pt x="1685" y="10597"/>
                  <a:pt x="1685" y="10591"/>
                </a:cubicBezTo>
                <a:cubicBezTo>
                  <a:pt x="1685" y="10589"/>
                  <a:pt x="1686" y="10587"/>
                  <a:pt x="1687" y="10586"/>
                </a:cubicBezTo>
                <a:cubicBezTo>
                  <a:pt x="1689" y="10584"/>
                  <a:pt x="1691" y="10583"/>
                  <a:pt x="1692" y="10583"/>
                </a:cubicBezTo>
                <a:close/>
                <a:moveTo>
                  <a:pt x="1553" y="10490"/>
                </a:moveTo>
                <a:lnTo>
                  <a:pt x="1557" y="10519"/>
                </a:lnTo>
                <a:cubicBezTo>
                  <a:pt x="1559" y="10532"/>
                  <a:pt x="1561" y="10544"/>
                  <a:pt x="1563" y="10557"/>
                </a:cubicBezTo>
                <a:cubicBezTo>
                  <a:pt x="1566" y="10579"/>
                  <a:pt x="1571" y="10602"/>
                  <a:pt x="1575" y="10623"/>
                </a:cubicBezTo>
                <a:lnTo>
                  <a:pt x="1577" y="10631"/>
                </a:lnTo>
                <a:lnTo>
                  <a:pt x="1581" y="10635"/>
                </a:lnTo>
                <a:cubicBezTo>
                  <a:pt x="1592" y="10644"/>
                  <a:pt x="1605" y="10648"/>
                  <a:pt x="1610" y="10641"/>
                </a:cubicBezTo>
                <a:cubicBezTo>
                  <a:pt x="1606" y="10612"/>
                  <a:pt x="1597" y="10584"/>
                  <a:pt x="1582" y="10558"/>
                </a:cubicBezTo>
                <a:cubicBezTo>
                  <a:pt x="1577" y="10548"/>
                  <a:pt x="1572" y="10537"/>
                  <a:pt x="1569" y="10526"/>
                </a:cubicBezTo>
                <a:cubicBezTo>
                  <a:pt x="1566" y="10516"/>
                  <a:pt x="1562" y="10506"/>
                  <a:pt x="1557" y="10496"/>
                </a:cubicBezTo>
                <a:lnTo>
                  <a:pt x="1553" y="10490"/>
                </a:lnTo>
                <a:close/>
                <a:moveTo>
                  <a:pt x="1493" y="10361"/>
                </a:moveTo>
                <a:lnTo>
                  <a:pt x="1493" y="10362"/>
                </a:lnTo>
                <a:cubicBezTo>
                  <a:pt x="1497" y="10398"/>
                  <a:pt x="1506" y="10453"/>
                  <a:pt x="1507" y="10471"/>
                </a:cubicBezTo>
                <a:lnTo>
                  <a:pt x="1507" y="10478"/>
                </a:lnTo>
                <a:lnTo>
                  <a:pt x="1509" y="10484"/>
                </a:lnTo>
                <a:cubicBezTo>
                  <a:pt x="1516" y="10502"/>
                  <a:pt x="1525" y="10521"/>
                  <a:pt x="1529" y="10529"/>
                </a:cubicBezTo>
                <a:cubicBezTo>
                  <a:pt x="1532" y="10534"/>
                  <a:pt x="1538" y="10546"/>
                  <a:pt x="1543" y="10559"/>
                </a:cubicBezTo>
                <a:lnTo>
                  <a:pt x="1543" y="10560"/>
                </a:lnTo>
                <a:lnTo>
                  <a:pt x="1531" y="10497"/>
                </a:lnTo>
                <a:cubicBezTo>
                  <a:pt x="1526" y="10475"/>
                  <a:pt x="1522" y="10454"/>
                  <a:pt x="1517" y="10432"/>
                </a:cubicBezTo>
                <a:cubicBezTo>
                  <a:pt x="1511" y="10414"/>
                  <a:pt x="1505" y="10395"/>
                  <a:pt x="1499" y="10375"/>
                </a:cubicBezTo>
                <a:lnTo>
                  <a:pt x="1498" y="10370"/>
                </a:lnTo>
                <a:lnTo>
                  <a:pt x="1493" y="10361"/>
                </a:lnTo>
                <a:close/>
                <a:moveTo>
                  <a:pt x="882" y="10281"/>
                </a:moveTo>
                <a:cubicBezTo>
                  <a:pt x="897" y="10286"/>
                  <a:pt x="936" y="10424"/>
                  <a:pt x="916" y="10452"/>
                </a:cubicBezTo>
                <a:cubicBezTo>
                  <a:pt x="900" y="10473"/>
                  <a:pt x="899" y="10443"/>
                  <a:pt x="888" y="10354"/>
                </a:cubicBezTo>
                <a:lnTo>
                  <a:pt x="888" y="10353"/>
                </a:lnTo>
                <a:cubicBezTo>
                  <a:pt x="888" y="10353"/>
                  <a:pt x="880" y="10321"/>
                  <a:pt x="878" y="10300"/>
                </a:cubicBezTo>
                <a:cubicBezTo>
                  <a:pt x="878" y="10295"/>
                  <a:pt x="878" y="10291"/>
                  <a:pt x="878" y="10288"/>
                </a:cubicBezTo>
                <a:cubicBezTo>
                  <a:pt x="879" y="10283"/>
                  <a:pt x="880" y="10280"/>
                  <a:pt x="882" y="10281"/>
                </a:cubicBezTo>
                <a:close/>
                <a:moveTo>
                  <a:pt x="4967" y="10095"/>
                </a:moveTo>
                <a:cubicBezTo>
                  <a:pt x="4956" y="10096"/>
                  <a:pt x="4946" y="10100"/>
                  <a:pt x="4945" y="10107"/>
                </a:cubicBezTo>
                <a:cubicBezTo>
                  <a:pt x="4945" y="10107"/>
                  <a:pt x="4945" y="10108"/>
                  <a:pt x="4946" y="10109"/>
                </a:cubicBezTo>
                <a:cubicBezTo>
                  <a:pt x="4946" y="10113"/>
                  <a:pt x="4950" y="10118"/>
                  <a:pt x="4958" y="10124"/>
                </a:cubicBezTo>
                <a:cubicBezTo>
                  <a:pt x="4962" y="10124"/>
                  <a:pt x="4967" y="10124"/>
                  <a:pt x="4971" y="10124"/>
                </a:cubicBezTo>
                <a:cubicBezTo>
                  <a:pt x="4975" y="10124"/>
                  <a:pt x="4979" y="10124"/>
                  <a:pt x="4984" y="10124"/>
                </a:cubicBezTo>
                <a:cubicBezTo>
                  <a:pt x="5005" y="10103"/>
                  <a:pt x="4986" y="10094"/>
                  <a:pt x="4967" y="10095"/>
                </a:cubicBezTo>
                <a:close/>
                <a:moveTo>
                  <a:pt x="1441" y="10001"/>
                </a:moveTo>
                <a:lnTo>
                  <a:pt x="1441" y="10004"/>
                </a:lnTo>
                <a:cubicBezTo>
                  <a:pt x="1445" y="10036"/>
                  <a:pt x="1448" y="10067"/>
                  <a:pt x="1451" y="10091"/>
                </a:cubicBezTo>
                <a:cubicBezTo>
                  <a:pt x="1451" y="10095"/>
                  <a:pt x="1452" y="10099"/>
                  <a:pt x="1452" y="10104"/>
                </a:cubicBezTo>
                <a:lnTo>
                  <a:pt x="1453" y="10111"/>
                </a:lnTo>
                <a:lnTo>
                  <a:pt x="1453" y="10106"/>
                </a:lnTo>
                <a:cubicBezTo>
                  <a:pt x="1454" y="10090"/>
                  <a:pt x="1454" y="10073"/>
                  <a:pt x="1455" y="10055"/>
                </a:cubicBezTo>
                <a:lnTo>
                  <a:pt x="1455" y="10054"/>
                </a:lnTo>
                <a:cubicBezTo>
                  <a:pt x="1453" y="10033"/>
                  <a:pt x="1445" y="10014"/>
                  <a:pt x="1441" y="10001"/>
                </a:cubicBezTo>
                <a:lnTo>
                  <a:pt x="1441" y="10001"/>
                </a:lnTo>
                <a:close/>
                <a:moveTo>
                  <a:pt x="879" y="9973"/>
                </a:moveTo>
                <a:cubicBezTo>
                  <a:pt x="887" y="9972"/>
                  <a:pt x="900" y="9996"/>
                  <a:pt x="894" y="10034"/>
                </a:cubicBezTo>
                <a:cubicBezTo>
                  <a:pt x="892" y="10053"/>
                  <a:pt x="882" y="10021"/>
                  <a:pt x="881" y="10018"/>
                </a:cubicBezTo>
                <a:cubicBezTo>
                  <a:pt x="878" y="10007"/>
                  <a:pt x="876" y="9998"/>
                  <a:pt x="875" y="9991"/>
                </a:cubicBezTo>
                <a:cubicBezTo>
                  <a:pt x="874" y="9979"/>
                  <a:pt x="876" y="9974"/>
                  <a:pt x="879" y="9973"/>
                </a:cubicBezTo>
                <a:close/>
                <a:moveTo>
                  <a:pt x="5153" y="9937"/>
                </a:moveTo>
                <a:cubicBezTo>
                  <a:pt x="5161" y="9937"/>
                  <a:pt x="5145" y="9965"/>
                  <a:pt x="5141" y="9966"/>
                </a:cubicBezTo>
                <a:lnTo>
                  <a:pt x="5141" y="9966"/>
                </a:lnTo>
                <a:lnTo>
                  <a:pt x="5140" y="9965"/>
                </a:lnTo>
                <a:cubicBezTo>
                  <a:pt x="5140" y="9966"/>
                  <a:pt x="5140" y="9966"/>
                  <a:pt x="5141" y="9966"/>
                </a:cubicBezTo>
                <a:lnTo>
                  <a:pt x="5141" y="9966"/>
                </a:lnTo>
                <a:lnTo>
                  <a:pt x="5142" y="9972"/>
                </a:lnTo>
                <a:cubicBezTo>
                  <a:pt x="5146" y="9978"/>
                  <a:pt x="5153" y="9982"/>
                  <a:pt x="5153" y="9984"/>
                </a:cubicBezTo>
                <a:cubicBezTo>
                  <a:pt x="5167" y="10092"/>
                  <a:pt x="5177" y="9934"/>
                  <a:pt x="5153" y="9937"/>
                </a:cubicBezTo>
                <a:close/>
                <a:moveTo>
                  <a:pt x="5440" y="9779"/>
                </a:moveTo>
                <a:cubicBezTo>
                  <a:pt x="5398" y="9781"/>
                  <a:pt x="5448" y="9811"/>
                  <a:pt x="5440" y="9844"/>
                </a:cubicBezTo>
                <a:cubicBezTo>
                  <a:pt x="5440" y="9847"/>
                  <a:pt x="5416" y="9859"/>
                  <a:pt x="5414" y="9863"/>
                </a:cubicBezTo>
                <a:cubicBezTo>
                  <a:pt x="5409" y="9874"/>
                  <a:pt x="5419" y="9889"/>
                  <a:pt x="5414" y="9900"/>
                </a:cubicBezTo>
                <a:cubicBezTo>
                  <a:pt x="5409" y="9911"/>
                  <a:pt x="5386" y="9922"/>
                  <a:pt x="5386" y="9933"/>
                </a:cubicBezTo>
                <a:cubicBezTo>
                  <a:pt x="5386" y="9934"/>
                  <a:pt x="5386" y="9934"/>
                  <a:pt x="5386" y="9935"/>
                </a:cubicBezTo>
                <a:cubicBezTo>
                  <a:pt x="5387" y="9939"/>
                  <a:pt x="5391" y="9943"/>
                  <a:pt x="5401" y="9946"/>
                </a:cubicBezTo>
                <a:cubicBezTo>
                  <a:pt x="5419" y="9935"/>
                  <a:pt x="5436" y="9923"/>
                  <a:pt x="5452" y="9910"/>
                </a:cubicBezTo>
                <a:lnTo>
                  <a:pt x="5453" y="9909"/>
                </a:lnTo>
                <a:cubicBezTo>
                  <a:pt x="5462" y="9893"/>
                  <a:pt x="5438" y="9879"/>
                  <a:pt x="5440" y="9873"/>
                </a:cubicBezTo>
                <a:cubicBezTo>
                  <a:pt x="5444" y="9855"/>
                  <a:pt x="5502" y="9777"/>
                  <a:pt x="5440" y="9779"/>
                </a:cubicBezTo>
                <a:close/>
                <a:moveTo>
                  <a:pt x="5957" y="9486"/>
                </a:moveTo>
                <a:cubicBezTo>
                  <a:pt x="5959" y="9487"/>
                  <a:pt x="5960" y="9492"/>
                  <a:pt x="5962" y="9507"/>
                </a:cubicBezTo>
                <a:cubicBezTo>
                  <a:pt x="5963" y="9513"/>
                  <a:pt x="5963" y="9519"/>
                  <a:pt x="5962" y="9525"/>
                </a:cubicBezTo>
                <a:cubicBezTo>
                  <a:pt x="5955" y="9530"/>
                  <a:pt x="5953" y="9523"/>
                  <a:pt x="5952" y="9513"/>
                </a:cubicBezTo>
                <a:cubicBezTo>
                  <a:pt x="5952" y="9512"/>
                  <a:pt x="5952" y="9511"/>
                  <a:pt x="5952" y="9509"/>
                </a:cubicBezTo>
                <a:cubicBezTo>
                  <a:pt x="5952" y="9498"/>
                  <a:pt x="5954" y="9485"/>
                  <a:pt x="5957" y="9486"/>
                </a:cubicBezTo>
                <a:close/>
                <a:moveTo>
                  <a:pt x="5953" y="9396"/>
                </a:moveTo>
                <a:cubicBezTo>
                  <a:pt x="5962" y="9395"/>
                  <a:pt x="5972" y="9400"/>
                  <a:pt x="5974" y="9413"/>
                </a:cubicBezTo>
                <a:cubicBezTo>
                  <a:pt x="5974" y="9419"/>
                  <a:pt x="5963" y="9442"/>
                  <a:pt x="5948" y="9432"/>
                </a:cubicBezTo>
                <a:cubicBezTo>
                  <a:pt x="5939" y="9425"/>
                  <a:pt x="5935" y="9419"/>
                  <a:pt x="5934" y="9414"/>
                </a:cubicBezTo>
                <a:cubicBezTo>
                  <a:pt x="5934" y="9413"/>
                  <a:pt x="5934" y="9412"/>
                  <a:pt x="5934" y="9411"/>
                </a:cubicBezTo>
                <a:cubicBezTo>
                  <a:pt x="5934" y="9403"/>
                  <a:pt x="5943" y="9396"/>
                  <a:pt x="5953" y="9396"/>
                </a:cubicBezTo>
                <a:close/>
                <a:moveTo>
                  <a:pt x="5948" y="9339"/>
                </a:moveTo>
                <a:cubicBezTo>
                  <a:pt x="5967" y="9339"/>
                  <a:pt x="5963" y="9364"/>
                  <a:pt x="5948" y="9366"/>
                </a:cubicBezTo>
                <a:cubicBezTo>
                  <a:pt x="5941" y="9368"/>
                  <a:pt x="5938" y="9364"/>
                  <a:pt x="5938" y="9359"/>
                </a:cubicBezTo>
                <a:cubicBezTo>
                  <a:pt x="5939" y="9351"/>
                  <a:pt x="5946" y="9339"/>
                  <a:pt x="5948" y="9339"/>
                </a:cubicBezTo>
                <a:close/>
                <a:moveTo>
                  <a:pt x="5951" y="9176"/>
                </a:moveTo>
                <a:cubicBezTo>
                  <a:pt x="5994" y="9174"/>
                  <a:pt x="5962" y="9251"/>
                  <a:pt x="5962" y="9264"/>
                </a:cubicBezTo>
                <a:cubicBezTo>
                  <a:pt x="5962" y="9267"/>
                  <a:pt x="5982" y="9322"/>
                  <a:pt x="5936" y="9292"/>
                </a:cubicBezTo>
                <a:cubicBezTo>
                  <a:pt x="5930" y="9288"/>
                  <a:pt x="5928" y="9287"/>
                  <a:pt x="5928" y="9286"/>
                </a:cubicBezTo>
                <a:cubicBezTo>
                  <a:pt x="5928" y="9285"/>
                  <a:pt x="5933" y="9286"/>
                  <a:pt x="5935" y="9284"/>
                </a:cubicBezTo>
                <a:lnTo>
                  <a:pt x="5936" y="9283"/>
                </a:lnTo>
                <a:lnTo>
                  <a:pt x="5936" y="9283"/>
                </a:lnTo>
                <a:cubicBezTo>
                  <a:pt x="5936" y="9283"/>
                  <a:pt x="5936" y="9283"/>
                  <a:pt x="5936" y="9282"/>
                </a:cubicBezTo>
                <a:lnTo>
                  <a:pt x="5936" y="9283"/>
                </a:lnTo>
                <a:lnTo>
                  <a:pt x="5935" y="9282"/>
                </a:lnTo>
                <a:cubicBezTo>
                  <a:pt x="5933" y="9275"/>
                  <a:pt x="5924" y="9246"/>
                  <a:pt x="5923" y="9220"/>
                </a:cubicBezTo>
                <a:cubicBezTo>
                  <a:pt x="5922" y="9215"/>
                  <a:pt x="5922" y="9211"/>
                  <a:pt x="5923" y="9206"/>
                </a:cubicBezTo>
                <a:cubicBezTo>
                  <a:pt x="5923" y="9193"/>
                  <a:pt x="5927" y="9183"/>
                  <a:pt x="5936" y="9180"/>
                </a:cubicBezTo>
                <a:cubicBezTo>
                  <a:pt x="5942" y="9178"/>
                  <a:pt x="5947" y="9177"/>
                  <a:pt x="5951" y="9176"/>
                </a:cubicBezTo>
                <a:close/>
                <a:moveTo>
                  <a:pt x="5940" y="9074"/>
                </a:moveTo>
                <a:cubicBezTo>
                  <a:pt x="5984" y="9072"/>
                  <a:pt x="5942" y="9181"/>
                  <a:pt x="5910" y="9162"/>
                </a:cubicBezTo>
                <a:cubicBezTo>
                  <a:pt x="5896" y="9154"/>
                  <a:pt x="5890" y="9144"/>
                  <a:pt x="5890" y="9133"/>
                </a:cubicBezTo>
                <a:cubicBezTo>
                  <a:pt x="5890" y="9131"/>
                  <a:pt x="5890" y="9130"/>
                  <a:pt x="5890" y="9128"/>
                </a:cubicBezTo>
                <a:cubicBezTo>
                  <a:pt x="5891" y="9107"/>
                  <a:pt x="5909" y="9085"/>
                  <a:pt x="5923" y="9078"/>
                </a:cubicBezTo>
                <a:cubicBezTo>
                  <a:pt x="5929" y="9075"/>
                  <a:pt x="5935" y="9074"/>
                  <a:pt x="5940" y="9074"/>
                </a:cubicBezTo>
                <a:close/>
                <a:moveTo>
                  <a:pt x="5702" y="9015"/>
                </a:moveTo>
                <a:cubicBezTo>
                  <a:pt x="5707" y="9014"/>
                  <a:pt x="5719" y="9017"/>
                  <a:pt x="5725" y="9023"/>
                </a:cubicBezTo>
                <a:cubicBezTo>
                  <a:pt x="5732" y="9030"/>
                  <a:pt x="5738" y="9047"/>
                  <a:pt x="5734" y="9047"/>
                </a:cubicBezTo>
                <a:cubicBezTo>
                  <a:pt x="5730" y="9046"/>
                  <a:pt x="5727" y="9045"/>
                  <a:pt x="5724" y="9044"/>
                </a:cubicBezTo>
                <a:cubicBezTo>
                  <a:pt x="5714" y="9036"/>
                  <a:pt x="5706" y="9026"/>
                  <a:pt x="5699" y="9016"/>
                </a:cubicBezTo>
                <a:lnTo>
                  <a:pt x="5699" y="9016"/>
                </a:lnTo>
                <a:cubicBezTo>
                  <a:pt x="5699" y="9015"/>
                  <a:pt x="5700" y="9015"/>
                  <a:pt x="5702" y="9015"/>
                </a:cubicBezTo>
                <a:close/>
                <a:moveTo>
                  <a:pt x="5706" y="8983"/>
                </a:moveTo>
                <a:cubicBezTo>
                  <a:pt x="5708" y="8983"/>
                  <a:pt x="5709" y="8985"/>
                  <a:pt x="5709" y="8988"/>
                </a:cubicBezTo>
                <a:cubicBezTo>
                  <a:pt x="5709" y="8991"/>
                  <a:pt x="5707" y="8994"/>
                  <a:pt x="5704" y="8997"/>
                </a:cubicBezTo>
                <a:cubicBezTo>
                  <a:pt x="5701" y="8998"/>
                  <a:pt x="5699" y="8997"/>
                  <a:pt x="5699" y="8993"/>
                </a:cubicBezTo>
                <a:lnTo>
                  <a:pt x="5699" y="8993"/>
                </a:lnTo>
                <a:cubicBezTo>
                  <a:pt x="5698" y="8990"/>
                  <a:pt x="5700" y="8986"/>
                  <a:pt x="5704" y="8984"/>
                </a:cubicBezTo>
                <a:cubicBezTo>
                  <a:pt x="5704" y="8984"/>
                  <a:pt x="5705" y="8983"/>
                  <a:pt x="5706" y="8983"/>
                </a:cubicBezTo>
                <a:close/>
                <a:moveTo>
                  <a:pt x="6004" y="8955"/>
                </a:moveTo>
                <a:cubicBezTo>
                  <a:pt x="6042" y="8955"/>
                  <a:pt x="6059" y="9033"/>
                  <a:pt x="5988" y="9021"/>
                </a:cubicBezTo>
                <a:cubicBezTo>
                  <a:pt x="5988" y="9021"/>
                  <a:pt x="5988" y="9004"/>
                  <a:pt x="5988" y="9003"/>
                </a:cubicBezTo>
                <a:cubicBezTo>
                  <a:pt x="5988" y="9003"/>
                  <a:pt x="5975" y="9003"/>
                  <a:pt x="5974" y="9003"/>
                </a:cubicBezTo>
                <a:cubicBezTo>
                  <a:pt x="5977" y="8986"/>
                  <a:pt x="5986" y="8969"/>
                  <a:pt x="6000" y="8956"/>
                </a:cubicBezTo>
                <a:cubicBezTo>
                  <a:pt x="6002" y="8956"/>
                  <a:pt x="6003" y="8956"/>
                  <a:pt x="6004" y="8955"/>
                </a:cubicBezTo>
                <a:close/>
                <a:moveTo>
                  <a:pt x="5693" y="8952"/>
                </a:moveTo>
                <a:cubicBezTo>
                  <a:pt x="5698" y="8952"/>
                  <a:pt x="5705" y="8960"/>
                  <a:pt x="5705" y="8967"/>
                </a:cubicBezTo>
                <a:cubicBezTo>
                  <a:pt x="5706" y="8970"/>
                  <a:pt x="5704" y="8972"/>
                  <a:pt x="5701" y="8973"/>
                </a:cubicBezTo>
                <a:lnTo>
                  <a:pt x="5700" y="8972"/>
                </a:lnTo>
                <a:cubicBezTo>
                  <a:pt x="5695" y="8972"/>
                  <a:pt x="5691" y="8963"/>
                  <a:pt x="5691" y="8957"/>
                </a:cubicBezTo>
                <a:cubicBezTo>
                  <a:pt x="5691" y="8955"/>
                  <a:pt x="5691" y="8953"/>
                  <a:pt x="5692" y="8952"/>
                </a:cubicBezTo>
                <a:cubicBezTo>
                  <a:pt x="5692" y="8952"/>
                  <a:pt x="5693" y="8952"/>
                  <a:pt x="5693" y="8952"/>
                </a:cubicBezTo>
                <a:close/>
                <a:moveTo>
                  <a:pt x="6009" y="8910"/>
                </a:moveTo>
                <a:cubicBezTo>
                  <a:pt x="6014" y="8910"/>
                  <a:pt x="6017" y="8914"/>
                  <a:pt x="6017" y="8919"/>
                </a:cubicBezTo>
                <a:cubicBezTo>
                  <a:pt x="6018" y="8924"/>
                  <a:pt x="6014" y="8929"/>
                  <a:pt x="6010" y="8929"/>
                </a:cubicBezTo>
                <a:cubicBezTo>
                  <a:pt x="6006" y="8929"/>
                  <a:pt x="6002" y="8925"/>
                  <a:pt x="6002" y="8919"/>
                </a:cubicBezTo>
                <a:lnTo>
                  <a:pt x="6002" y="8919"/>
                </a:lnTo>
                <a:cubicBezTo>
                  <a:pt x="6001" y="8914"/>
                  <a:pt x="6005" y="8910"/>
                  <a:pt x="6009" y="8910"/>
                </a:cubicBezTo>
                <a:close/>
                <a:moveTo>
                  <a:pt x="6010" y="8894"/>
                </a:moveTo>
                <a:cubicBezTo>
                  <a:pt x="6014" y="8893"/>
                  <a:pt x="6017" y="8894"/>
                  <a:pt x="6017" y="8897"/>
                </a:cubicBezTo>
                <a:cubicBezTo>
                  <a:pt x="6017" y="8900"/>
                  <a:pt x="6012" y="8903"/>
                  <a:pt x="6006" y="8903"/>
                </a:cubicBezTo>
                <a:cubicBezTo>
                  <a:pt x="5999" y="8904"/>
                  <a:pt x="5994" y="8903"/>
                  <a:pt x="5994" y="8901"/>
                </a:cubicBezTo>
                <a:lnTo>
                  <a:pt x="5993" y="8901"/>
                </a:lnTo>
                <a:cubicBezTo>
                  <a:pt x="5993" y="8900"/>
                  <a:pt x="5999" y="8897"/>
                  <a:pt x="6005" y="8895"/>
                </a:cubicBezTo>
                <a:cubicBezTo>
                  <a:pt x="6007" y="8894"/>
                  <a:pt x="6008" y="8894"/>
                  <a:pt x="6010" y="8894"/>
                </a:cubicBezTo>
                <a:close/>
                <a:moveTo>
                  <a:pt x="5818" y="8785"/>
                </a:moveTo>
                <a:cubicBezTo>
                  <a:pt x="5821" y="8785"/>
                  <a:pt x="5825" y="8787"/>
                  <a:pt x="5826" y="8791"/>
                </a:cubicBezTo>
                <a:lnTo>
                  <a:pt x="5826" y="8791"/>
                </a:lnTo>
                <a:cubicBezTo>
                  <a:pt x="5828" y="8793"/>
                  <a:pt x="5824" y="8796"/>
                  <a:pt x="5820" y="8797"/>
                </a:cubicBezTo>
                <a:cubicBezTo>
                  <a:pt x="5816" y="8797"/>
                  <a:pt x="5812" y="8794"/>
                  <a:pt x="5812" y="8790"/>
                </a:cubicBezTo>
                <a:cubicBezTo>
                  <a:pt x="5812" y="8786"/>
                  <a:pt x="5815" y="8785"/>
                  <a:pt x="5818" y="8785"/>
                </a:cubicBezTo>
                <a:close/>
                <a:moveTo>
                  <a:pt x="6047" y="8746"/>
                </a:moveTo>
                <a:cubicBezTo>
                  <a:pt x="6050" y="8745"/>
                  <a:pt x="6055" y="8750"/>
                  <a:pt x="6063" y="8760"/>
                </a:cubicBezTo>
                <a:cubicBezTo>
                  <a:pt x="6071" y="8770"/>
                  <a:pt x="6075" y="8782"/>
                  <a:pt x="6074" y="8794"/>
                </a:cubicBezTo>
                <a:cubicBezTo>
                  <a:pt x="6074" y="8810"/>
                  <a:pt x="6079" y="8818"/>
                  <a:pt x="6085" y="8823"/>
                </a:cubicBezTo>
                <a:cubicBezTo>
                  <a:pt x="6092" y="8827"/>
                  <a:pt x="6096" y="8833"/>
                  <a:pt x="6094" y="8837"/>
                </a:cubicBezTo>
                <a:cubicBezTo>
                  <a:pt x="6093" y="8840"/>
                  <a:pt x="6094" y="8843"/>
                  <a:pt x="6097" y="8845"/>
                </a:cubicBezTo>
                <a:cubicBezTo>
                  <a:pt x="6103" y="8848"/>
                  <a:pt x="6105" y="8858"/>
                  <a:pt x="6100" y="8868"/>
                </a:cubicBezTo>
                <a:cubicBezTo>
                  <a:pt x="6099" y="8871"/>
                  <a:pt x="6091" y="8874"/>
                  <a:pt x="6083" y="8874"/>
                </a:cubicBezTo>
                <a:cubicBezTo>
                  <a:pt x="6066" y="8874"/>
                  <a:pt x="6055" y="8862"/>
                  <a:pt x="6058" y="8846"/>
                </a:cubicBezTo>
                <a:cubicBezTo>
                  <a:pt x="6058" y="8831"/>
                  <a:pt x="6056" y="8817"/>
                  <a:pt x="6051" y="8803"/>
                </a:cubicBezTo>
                <a:lnTo>
                  <a:pt x="6051" y="8802"/>
                </a:lnTo>
                <a:cubicBezTo>
                  <a:pt x="6047" y="8784"/>
                  <a:pt x="6044" y="8770"/>
                  <a:pt x="6043" y="8760"/>
                </a:cubicBezTo>
                <a:cubicBezTo>
                  <a:pt x="6043" y="8759"/>
                  <a:pt x="6043" y="8758"/>
                  <a:pt x="6043" y="8757"/>
                </a:cubicBezTo>
                <a:cubicBezTo>
                  <a:pt x="6043" y="8750"/>
                  <a:pt x="6044" y="8746"/>
                  <a:pt x="6047" y="8746"/>
                </a:cubicBezTo>
                <a:close/>
                <a:moveTo>
                  <a:pt x="5812" y="8726"/>
                </a:moveTo>
                <a:cubicBezTo>
                  <a:pt x="5816" y="8726"/>
                  <a:pt x="5820" y="8732"/>
                  <a:pt x="5820" y="8737"/>
                </a:cubicBezTo>
                <a:cubicBezTo>
                  <a:pt x="5821" y="8744"/>
                  <a:pt x="5822" y="8750"/>
                  <a:pt x="5824" y="8755"/>
                </a:cubicBezTo>
                <a:cubicBezTo>
                  <a:pt x="5827" y="8761"/>
                  <a:pt x="5826" y="8767"/>
                  <a:pt x="5822" y="8772"/>
                </a:cubicBezTo>
                <a:cubicBezTo>
                  <a:pt x="5818" y="8777"/>
                  <a:pt x="5817" y="8777"/>
                  <a:pt x="5812" y="8772"/>
                </a:cubicBezTo>
                <a:cubicBezTo>
                  <a:pt x="5810" y="8768"/>
                  <a:pt x="5808" y="8760"/>
                  <a:pt x="5807" y="8752"/>
                </a:cubicBezTo>
                <a:cubicBezTo>
                  <a:pt x="5807" y="8749"/>
                  <a:pt x="5807" y="8747"/>
                  <a:pt x="5806" y="8744"/>
                </a:cubicBezTo>
                <a:cubicBezTo>
                  <a:pt x="5806" y="8734"/>
                  <a:pt x="5808" y="8725"/>
                  <a:pt x="5812" y="8726"/>
                </a:cubicBezTo>
                <a:close/>
                <a:moveTo>
                  <a:pt x="5604" y="8712"/>
                </a:moveTo>
                <a:lnTo>
                  <a:pt x="5611" y="8730"/>
                </a:lnTo>
                <a:lnTo>
                  <a:pt x="5613" y="8737"/>
                </a:lnTo>
                <a:lnTo>
                  <a:pt x="5613" y="8737"/>
                </a:lnTo>
                <a:cubicBezTo>
                  <a:pt x="5612" y="8732"/>
                  <a:pt x="5611" y="8725"/>
                  <a:pt x="5607" y="8718"/>
                </a:cubicBezTo>
                <a:lnTo>
                  <a:pt x="5604" y="8712"/>
                </a:lnTo>
                <a:close/>
                <a:moveTo>
                  <a:pt x="5899" y="8626"/>
                </a:moveTo>
                <a:cubicBezTo>
                  <a:pt x="5902" y="8627"/>
                  <a:pt x="5906" y="8628"/>
                  <a:pt x="5907" y="8631"/>
                </a:cubicBezTo>
                <a:cubicBezTo>
                  <a:pt x="5909" y="8633"/>
                  <a:pt x="5909" y="8635"/>
                  <a:pt x="5906" y="8635"/>
                </a:cubicBezTo>
                <a:cubicBezTo>
                  <a:pt x="5902" y="8635"/>
                  <a:pt x="5899" y="8633"/>
                  <a:pt x="5897" y="8631"/>
                </a:cubicBezTo>
                <a:lnTo>
                  <a:pt x="5897" y="8630"/>
                </a:lnTo>
                <a:cubicBezTo>
                  <a:pt x="5897" y="8630"/>
                  <a:pt x="5896" y="8629"/>
                  <a:pt x="5896" y="8629"/>
                </a:cubicBezTo>
                <a:cubicBezTo>
                  <a:pt x="5896" y="8628"/>
                  <a:pt x="5896" y="8628"/>
                  <a:pt x="5896" y="8627"/>
                </a:cubicBezTo>
                <a:cubicBezTo>
                  <a:pt x="5897" y="8627"/>
                  <a:pt x="5897" y="8626"/>
                  <a:pt x="5899" y="8626"/>
                </a:cubicBezTo>
                <a:close/>
                <a:moveTo>
                  <a:pt x="5751" y="8601"/>
                </a:moveTo>
                <a:cubicBezTo>
                  <a:pt x="5754" y="8601"/>
                  <a:pt x="5756" y="8605"/>
                  <a:pt x="5754" y="8609"/>
                </a:cubicBezTo>
                <a:cubicBezTo>
                  <a:pt x="5753" y="8614"/>
                  <a:pt x="5754" y="8618"/>
                  <a:pt x="5757" y="8618"/>
                </a:cubicBezTo>
                <a:cubicBezTo>
                  <a:pt x="5759" y="8618"/>
                  <a:pt x="5762" y="8622"/>
                  <a:pt x="5762" y="8627"/>
                </a:cubicBezTo>
                <a:cubicBezTo>
                  <a:pt x="5763" y="8633"/>
                  <a:pt x="5766" y="8639"/>
                  <a:pt x="5771" y="8644"/>
                </a:cubicBezTo>
                <a:cubicBezTo>
                  <a:pt x="5776" y="8648"/>
                  <a:pt x="5780" y="8654"/>
                  <a:pt x="5782" y="8659"/>
                </a:cubicBezTo>
                <a:cubicBezTo>
                  <a:pt x="5785" y="8669"/>
                  <a:pt x="5790" y="8678"/>
                  <a:pt x="5795" y="8687"/>
                </a:cubicBezTo>
                <a:cubicBezTo>
                  <a:pt x="5807" y="8708"/>
                  <a:pt x="5809" y="8716"/>
                  <a:pt x="5804" y="8721"/>
                </a:cubicBezTo>
                <a:cubicBezTo>
                  <a:pt x="5798" y="8725"/>
                  <a:pt x="5791" y="8724"/>
                  <a:pt x="5791" y="8719"/>
                </a:cubicBezTo>
                <a:cubicBezTo>
                  <a:pt x="5788" y="8709"/>
                  <a:pt x="5783" y="8700"/>
                  <a:pt x="5777" y="8691"/>
                </a:cubicBezTo>
                <a:lnTo>
                  <a:pt x="5777" y="8691"/>
                </a:lnTo>
                <a:lnTo>
                  <a:pt x="5771" y="8680"/>
                </a:lnTo>
                <a:lnTo>
                  <a:pt x="5770" y="8679"/>
                </a:lnTo>
                <a:cubicBezTo>
                  <a:pt x="5767" y="8675"/>
                  <a:pt x="5764" y="8670"/>
                  <a:pt x="5764" y="8666"/>
                </a:cubicBezTo>
                <a:lnTo>
                  <a:pt x="5764" y="8665"/>
                </a:lnTo>
                <a:lnTo>
                  <a:pt x="5763" y="8663"/>
                </a:lnTo>
                <a:cubicBezTo>
                  <a:pt x="5754" y="8643"/>
                  <a:pt x="5748" y="8622"/>
                  <a:pt x="5748" y="8610"/>
                </a:cubicBezTo>
                <a:cubicBezTo>
                  <a:pt x="5748" y="8604"/>
                  <a:pt x="5749" y="8601"/>
                  <a:pt x="5751" y="8601"/>
                </a:cubicBezTo>
                <a:close/>
                <a:moveTo>
                  <a:pt x="5747" y="8586"/>
                </a:moveTo>
                <a:lnTo>
                  <a:pt x="5747" y="8587"/>
                </a:lnTo>
                <a:lnTo>
                  <a:pt x="5747" y="8587"/>
                </a:lnTo>
                <a:lnTo>
                  <a:pt x="5747" y="8586"/>
                </a:lnTo>
                <a:close/>
                <a:moveTo>
                  <a:pt x="5740" y="8583"/>
                </a:moveTo>
                <a:cubicBezTo>
                  <a:pt x="5742" y="8583"/>
                  <a:pt x="5743" y="8584"/>
                  <a:pt x="5745" y="8584"/>
                </a:cubicBezTo>
                <a:lnTo>
                  <a:pt x="5747" y="8587"/>
                </a:lnTo>
                <a:lnTo>
                  <a:pt x="5747" y="8588"/>
                </a:lnTo>
                <a:cubicBezTo>
                  <a:pt x="5747" y="8589"/>
                  <a:pt x="5744" y="8592"/>
                  <a:pt x="5741" y="8592"/>
                </a:cubicBezTo>
                <a:cubicBezTo>
                  <a:pt x="5736" y="8592"/>
                  <a:pt x="5734" y="8590"/>
                  <a:pt x="5734" y="8588"/>
                </a:cubicBezTo>
                <a:cubicBezTo>
                  <a:pt x="5735" y="8585"/>
                  <a:pt x="5737" y="8583"/>
                  <a:pt x="5740" y="8583"/>
                </a:cubicBezTo>
                <a:close/>
                <a:moveTo>
                  <a:pt x="5885" y="8546"/>
                </a:moveTo>
                <a:cubicBezTo>
                  <a:pt x="5889" y="8546"/>
                  <a:pt x="5895" y="8548"/>
                  <a:pt x="5901" y="8553"/>
                </a:cubicBezTo>
                <a:cubicBezTo>
                  <a:pt x="5912" y="8563"/>
                  <a:pt x="5911" y="8592"/>
                  <a:pt x="5903" y="8592"/>
                </a:cubicBezTo>
                <a:cubicBezTo>
                  <a:pt x="5894" y="8593"/>
                  <a:pt x="5878" y="8569"/>
                  <a:pt x="5878" y="8555"/>
                </a:cubicBezTo>
                <a:lnTo>
                  <a:pt x="5878" y="8554"/>
                </a:lnTo>
                <a:cubicBezTo>
                  <a:pt x="5878" y="8549"/>
                  <a:pt x="5881" y="8546"/>
                  <a:pt x="5885" y="8546"/>
                </a:cubicBezTo>
                <a:close/>
                <a:moveTo>
                  <a:pt x="5878" y="8511"/>
                </a:moveTo>
                <a:cubicBezTo>
                  <a:pt x="5879" y="8511"/>
                  <a:pt x="5880" y="8511"/>
                  <a:pt x="5880" y="8511"/>
                </a:cubicBezTo>
                <a:cubicBezTo>
                  <a:pt x="5884" y="8513"/>
                  <a:pt x="5887" y="8516"/>
                  <a:pt x="5888" y="8519"/>
                </a:cubicBezTo>
                <a:cubicBezTo>
                  <a:pt x="5888" y="8520"/>
                  <a:pt x="5887" y="8521"/>
                  <a:pt x="5887" y="8522"/>
                </a:cubicBezTo>
                <a:cubicBezTo>
                  <a:pt x="5886" y="8523"/>
                  <a:pt x="5883" y="8524"/>
                  <a:pt x="5881" y="8523"/>
                </a:cubicBezTo>
                <a:lnTo>
                  <a:pt x="5880" y="8522"/>
                </a:lnTo>
                <a:cubicBezTo>
                  <a:pt x="5877" y="8521"/>
                  <a:pt x="5874" y="8518"/>
                  <a:pt x="5873" y="8515"/>
                </a:cubicBezTo>
                <a:cubicBezTo>
                  <a:pt x="5873" y="8515"/>
                  <a:pt x="5874" y="8514"/>
                  <a:pt x="5874" y="8513"/>
                </a:cubicBezTo>
                <a:cubicBezTo>
                  <a:pt x="5875" y="8512"/>
                  <a:pt x="5877" y="8511"/>
                  <a:pt x="5878" y="8511"/>
                </a:cubicBezTo>
                <a:close/>
                <a:moveTo>
                  <a:pt x="5705" y="8478"/>
                </a:moveTo>
                <a:cubicBezTo>
                  <a:pt x="5716" y="8477"/>
                  <a:pt x="5726" y="8499"/>
                  <a:pt x="5728" y="8529"/>
                </a:cubicBezTo>
                <a:cubicBezTo>
                  <a:pt x="5728" y="8538"/>
                  <a:pt x="5730" y="8547"/>
                  <a:pt x="5735" y="8556"/>
                </a:cubicBezTo>
                <a:cubicBezTo>
                  <a:pt x="5737" y="8557"/>
                  <a:pt x="5736" y="8560"/>
                  <a:pt x="5733" y="8561"/>
                </a:cubicBezTo>
                <a:cubicBezTo>
                  <a:pt x="5726" y="8566"/>
                  <a:pt x="5726" y="8566"/>
                  <a:pt x="5715" y="8539"/>
                </a:cubicBezTo>
                <a:cubicBezTo>
                  <a:pt x="5707" y="8518"/>
                  <a:pt x="5702" y="8502"/>
                  <a:pt x="5701" y="8492"/>
                </a:cubicBezTo>
                <a:cubicBezTo>
                  <a:pt x="5700" y="8490"/>
                  <a:pt x="5700" y="8489"/>
                  <a:pt x="5700" y="8488"/>
                </a:cubicBezTo>
                <a:cubicBezTo>
                  <a:pt x="5700" y="8482"/>
                  <a:pt x="5702" y="8479"/>
                  <a:pt x="5705" y="8479"/>
                </a:cubicBezTo>
                <a:lnTo>
                  <a:pt x="5705" y="8478"/>
                </a:lnTo>
                <a:close/>
                <a:moveTo>
                  <a:pt x="5968" y="8463"/>
                </a:moveTo>
                <a:cubicBezTo>
                  <a:pt x="5970" y="8462"/>
                  <a:pt x="5972" y="8463"/>
                  <a:pt x="5975" y="8463"/>
                </a:cubicBezTo>
                <a:cubicBezTo>
                  <a:pt x="6030" y="8470"/>
                  <a:pt x="6017" y="8567"/>
                  <a:pt x="6014" y="8622"/>
                </a:cubicBezTo>
                <a:cubicBezTo>
                  <a:pt x="6014" y="8651"/>
                  <a:pt x="6038" y="8676"/>
                  <a:pt x="6027" y="8699"/>
                </a:cubicBezTo>
                <a:lnTo>
                  <a:pt x="6026" y="8701"/>
                </a:lnTo>
                <a:lnTo>
                  <a:pt x="6027" y="8701"/>
                </a:lnTo>
                <a:cubicBezTo>
                  <a:pt x="6035" y="8696"/>
                  <a:pt x="6045" y="8702"/>
                  <a:pt x="6045" y="8714"/>
                </a:cubicBezTo>
                <a:cubicBezTo>
                  <a:pt x="6045" y="8722"/>
                  <a:pt x="6043" y="8727"/>
                  <a:pt x="6038" y="8727"/>
                </a:cubicBezTo>
                <a:cubicBezTo>
                  <a:pt x="6036" y="8726"/>
                  <a:pt x="6034" y="8726"/>
                  <a:pt x="6032" y="8725"/>
                </a:cubicBezTo>
                <a:cubicBezTo>
                  <a:pt x="6025" y="8722"/>
                  <a:pt x="6021" y="8716"/>
                  <a:pt x="6021" y="8710"/>
                </a:cubicBezTo>
                <a:lnTo>
                  <a:pt x="6022" y="8708"/>
                </a:lnTo>
                <a:lnTo>
                  <a:pt x="6020" y="8710"/>
                </a:lnTo>
                <a:cubicBezTo>
                  <a:pt x="6018" y="8711"/>
                  <a:pt x="6016" y="8713"/>
                  <a:pt x="6014" y="8715"/>
                </a:cubicBezTo>
                <a:cubicBezTo>
                  <a:pt x="6006" y="8719"/>
                  <a:pt x="5997" y="8722"/>
                  <a:pt x="5988" y="8724"/>
                </a:cubicBezTo>
                <a:cubicBezTo>
                  <a:pt x="5988" y="8747"/>
                  <a:pt x="6035" y="8745"/>
                  <a:pt x="6039" y="8761"/>
                </a:cubicBezTo>
                <a:cubicBezTo>
                  <a:pt x="6037" y="8777"/>
                  <a:pt x="6033" y="8792"/>
                  <a:pt x="6028" y="8808"/>
                </a:cubicBezTo>
                <a:cubicBezTo>
                  <a:pt x="6025" y="8813"/>
                  <a:pt x="6021" y="8816"/>
                  <a:pt x="6016" y="8816"/>
                </a:cubicBezTo>
                <a:lnTo>
                  <a:pt x="6009" y="8816"/>
                </a:lnTo>
                <a:lnTo>
                  <a:pt x="6012" y="8830"/>
                </a:lnTo>
                <a:cubicBezTo>
                  <a:pt x="6013" y="8840"/>
                  <a:pt x="6015" y="8855"/>
                  <a:pt x="6017" y="8864"/>
                </a:cubicBezTo>
                <a:cubicBezTo>
                  <a:pt x="6020" y="8871"/>
                  <a:pt x="6020" y="8878"/>
                  <a:pt x="6017" y="8885"/>
                </a:cubicBezTo>
                <a:cubicBezTo>
                  <a:pt x="6014" y="8890"/>
                  <a:pt x="6012" y="8888"/>
                  <a:pt x="6009" y="8879"/>
                </a:cubicBezTo>
                <a:cubicBezTo>
                  <a:pt x="6004" y="8866"/>
                  <a:pt x="5998" y="8854"/>
                  <a:pt x="5992" y="8842"/>
                </a:cubicBezTo>
                <a:lnTo>
                  <a:pt x="5975" y="8812"/>
                </a:lnTo>
                <a:lnTo>
                  <a:pt x="5975" y="8812"/>
                </a:lnTo>
                <a:cubicBezTo>
                  <a:pt x="5973" y="8822"/>
                  <a:pt x="5976" y="8834"/>
                  <a:pt x="5963" y="8845"/>
                </a:cubicBezTo>
                <a:cubicBezTo>
                  <a:pt x="5942" y="8863"/>
                  <a:pt x="5935" y="8852"/>
                  <a:pt x="5924" y="8845"/>
                </a:cubicBezTo>
                <a:lnTo>
                  <a:pt x="5923" y="8845"/>
                </a:lnTo>
                <a:cubicBezTo>
                  <a:pt x="5914" y="8839"/>
                  <a:pt x="5910" y="8835"/>
                  <a:pt x="5909" y="8832"/>
                </a:cubicBezTo>
                <a:cubicBezTo>
                  <a:pt x="5907" y="8821"/>
                  <a:pt x="5934" y="8816"/>
                  <a:pt x="5936" y="8798"/>
                </a:cubicBezTo>
                <a:cubicBezTo>
                  <a:pt x="5940" y="8753"/>
                  <a:pt x="5913" y="8793"/>
                  <a:pt x="5910" y="8751"/>
                </a:cubicBezTo>
                <a:cubicBezTo>
                  <a:pt x="5918" y="8742"/>
                  <a:pt x="5927" y="8732"/>
                  <a:pt x="5936" y="8724"/>
                </a:cubicBezTo>
                <a:lnTo>
                  <a:pt x="5936" y="8723"/>
                </a:lnTo>
                <a:lnTo>
                  <a:pt x="5930" y="8707"/>
                </a:lnTo>
                <a:lnTo>
                  <a:pt x="5928" y="8700"/>
                </a:lnTo>
                <a:lnTo>
                  <a:pt x="5926" y="8697"/>
                </a:lnTo>
                <a:cubicBezTo>
                  <a:pt x="5925" y="8694"/>
                  <a:pt x="5924" y="8691"/>
                  <a:pt x="5923" y="8687"/>
                </a:cubicBezTo>
                <a:lnTo>
                  <a:pt x="5923" y="8677"/>
                </a:lnTo>
                <a:lnTo>
                  <a:pt x="5922" y="8673"/>
                </a:lnTo>
                <a:cubicBezTo>
                  <a:pt x="5923" y="8668"/>
                  <a:pt x="5921" y="8662"/>
                  <a:pt x="5918" y="8657"/>
                </a:cubicBezTo>
                <a:lnTo>
                  <a:pt x="5917" y="8657"/>
                </a:lnTo>
                <a:cubicBezTo>
                  <a:pt x="5914" y="8653"/>
                  <a:pt x="5915" y="8653"/>
                  <a:pt x="5918" y="8653"/>
                </a:cubicBezTo>
                <a:cubicBezTo>
                  <a:pt x="5919" y="8653"/>
                  <a:pt x="5920" y="8653"/>
                  <a:pt x="5921" y="8654"/>
                </a:cubicBezTo>
                <a:lnTo>
                  <a:pt x="5924" y="8656"/>
                </a:lnTo>
                <a:lnTo>
                  <a:pt x="5926" y="8626"/>
                </a:lnTo>
                <a:cubicBezTo>
                  <a:pt x="5928" y="8606"/>
                  <a:pt x="5932" y="8586"/>
                  <a:pt x="5936" y="8566"/>
                </a:cubicBezTo>
                <a:cubicBezTo>
                  <a:pt x="5936" y="8558"/>
                  <a:pt x="5929" y="8509"/>
                  <a:pt x="5942" y="8481"/>
                </a:cubicBezTo>
                <a:lnTo>
                  <a:pt x="5943" y="8479"/>
                </a:lnTo>
                <a:lnTo>
                  <a:pt x="5941" y="8476"/>
                </a:lnTo>
                <a:cubicBezTo>
                  <a:pt x="5941" y="8474"/>
                  <a:pt x="5941" y="8473"/>
                  <a:pt x="5942" y="8472"/>
                </a:cubicBezTo>
                <a:cubicBezTo>
                  <a:pt x="5944" y="8471"/>
                  <a:pt x="5946" y="8470"/>
                  <a:pt x="5948" y="8471"/>
                </a:cubicBezTo>
                <a:lnTo>
                  <a:pt x="5949" y="8471"/>
                </a:lnTo>
                <a:lnTo>
                  <a:pt x="5951" y="8469"/>
                </a:lnTo>
                <a:cubicBezTo>
                  <a:pt x="5955" y="8465"/>
                  <a:pt x="5961" y="8463"/>
                  <a:pt x="5968" y="8463"/>
                </a:cubicBezTo>
                <a:close/>
                <a:moveTo>
                  <a:pt x="5938" y="8437"/>
                </a:moveTo>
                <a:cubicBezTo>
                  <a:pt x="5946" y="8437"/>
                  <a:pt x="5946" y="8442"/>
                  <a:pt x="5943" y="8449"/>
                </a:cubicBezTo>
                <a:cubicBezTo>
                  <a:pt x="5939" y="8456"/>
                  <a:pt x="5930" y="8452"/>
                  <a:pt x="5930" y="8444"/>
                </a:cubicBezTo>
                <a:cubicBezTo>
                  <a:pt x="5930" y="8440"/>
                  <a:pt x="5933" y="8437"/>
                  <a:pt x="5938" y="8437"/>
                </a:cubicBezTo>
                <a:close/>
                <a:moveTo>
                  <a:pt x="5690" y="8431"/>
                </a:moveTo>
                <a:cubicBezTo>
                  <a:pt x="5692" y="8431"/>
                  <a:pt x="5696" y="8434"/>
                  <a:pt x="5700" y="8439"/>
                </a:cubicBezTo>
                <a:lnTo>
                  <a:pt x="5701" y="8439"/>
                </a:lnTo>
                <a:cubicBezTo>
                  <a:pt x="5705" y="8444"/>
                  <a:pt x="5706" y="8448"/>
                  <a:pt x="5702" y="8450"/>
                </a:cubicBezTo>
                <a:cubicBezTo>
                  <a:pt x="5694" y="8454"/>
                  <a:pt x="5686" y="8449"/>
                  <a:pt x="5686" y="8439"/>
                </a:cubicBezTo>
                <a:cubicBezTo>
                  <a:pt x="5686" y="8434"/>
                  <a:pt x="5687" y="8431"/>
                  <a:pt x="5690" y="8431"/>
                </a:cubicBezTo>
                <a:close/>
                <a:moveTo>
                  <a:pt x="5783" y="8406"/>
                </a:moveTo>
                <a:cubicBezTo>
                  <a:pt x="5815" y="8405"/>
                  <a:pt x="5779" y="8460"/>
                  <a:pt x="5779" y="8499"/>
                </a:cubicBezTo>
                <a:cubicBezTo>
                  <a:pt x="5779" y="8532"/>
                  <a:pt x="5812" y="8551"/>
                  <a:pt x="5779" y="8573"/>
                </a:cubicBezTo>
                <a:cubicBezTo>
                  <a:pt x="5779" y="8574"/>
                  <a:pt x="5779" y="8587"/>
                  <a:pt x="5767" y="8582"/>
                </a:cubicBezTo>
                <a:lnTo>
                  <a:pt x="5767" y="8584"/>
                </a:lnTo>
                <a:cubicBezTo>
                  <a:pt x="5761" y="8581"/>
                  <a:pt x="5758" y="8568"/>
                  <a:pt x="5756" y="8550"/>
                </a:cubicBezTo>
                <a:cubicBezTo>
                  <a:pt x="5756" y="8543"/>
                  <a:pt x="5756" y="8537"/>
                  <a:pt x="5756" y="8529"/>
                </a:cubicBezTo>
                <a:cubicBezTo>
                  <a:pt x="5756" y="8501"/>
                  <a:pt x="5759" y="8465"/>
                  <a:pt x="5767" y="8434"/>
                </a:cubicBezTo>
                <a:cubicBezTo>
                  <a:pt x="5767" y="8441"/>
                  <a:pt x="5789" y="8405"/>
                  <a:pt x="5779" y="8406"/>
                </a:cubicBezTo>
                <a:cubicBezTo>
                  <a:pt x="5781" y="8406"/>
                  <a:pt x="5782" y="8406"/>
                  <a:pt x="5783" y="8406"/>
                </a:cubicBezTo>
                <a:close/>
                <a:moveTo>
                  <a:pt x="5681" y="8398"/>
                </a:moveTo>
                <a:cubicBezTo>
                  <a:pt x="5682" y="8398"/>
                  <a:pt x="5684" y="8400"/>
                  <a:pt x="5688" y="8405"/>
                </a:cubicBezTo>
                <a:lnTo>
                  <a:pt x="5688" y="8406"/>
                </a:lnTo>
                <a:cubicBezTo>
                  <a:pt x="5699" y="8420"/>
                  <a:pt x="5699" y="8432"/>
                  <a:pt x="5688" y="8420"/>
                </a:cubicBezTo>
                <a:cubicBezTo>
                  <a:pt x="5684" y="8416"/>
                  <a:pt x="5681" y="8410"/>
                  <a:pt x="5680" y="8404"/>
                </a:cubicBezTo>
                <a:cubicBezTo>
                  <a:pt x="5680" y="8400"/>
                  <a:pt x="5680" y="8398"/>
                  <a:pt x="5681" y="8398"/>
                </a:cubicBezTo>
                <a:close/>
                <a:moveTo>
                  <a:pt x="5906" y="8374"/>
                </a:moveTo>
                <a:cubicBezTo>
                  <a:pt x="5906" y="8374"/>
                  <a:pt x="5907" y="8374"/>
                  <a:pt x="5907" y="8375"/>
                </a:cubicBezTo>
                <a:cubicBezTo>
                  <a:pt x="5910" y="8375"/>
                  <a:pt x="5912" y="8378"/>
                  <a:pt x="5911" y="8381"/>
                </a:cubicBezTo>
                <a:cubicBezTo>
                  <a:pt x="5911" y="8385"/>
                  <a:pt x="5912" y="8389"/>
                  <a:pt x="5916" y="8392"/>
                </a:cubicBezTo>
                <a:cubicBezTo>
                  <a:pt x="5924" y="8399"/>
                  <a:pt x="5921" y="8408"/>
                  <a:pt x="5912" y="8404"/>
                </a:cubicBezTo>
                <a:lnTo>
                  <a:pt x="5912" y="8404"/>
                </a:lnTo>
                <a:cubicBezTo>
                  <a:pt x="5908" y="8402"/>
                  <a:pt x="5904" y="8392"/>
                  <a:pt x="5903" y="8385"/>
                </a:cubicBezTo>
                <a:cubicBezTo>
                  <a:pt x="5903" y="8384"/>
                  <a:pt x="5903" y="8383"/>
                  <a:pt x="5903" y="8382"/>
                </a:cubicBezTo>
                <a:cubicBezTo>
                  <a:pt x="5903" y="8377"/>
                  <a:pt x="5904" y="8374"/>
                  <a:pt x="5906" y="8374"/>
                </a:cubicBezTo>
                <a:close/>
                <a:moveTo>
                  <a:pt x="5905" y="8351"/>
                </a:moveTo>
                <a:cubicBezTo>
                  <a:pt x="5908" y="8351"/>
                  <a:pt x="5911" y="8351"/>
                  <a:pt x="5911" y="8352"/>
                </a:cubicBezTo>
                <a:cubicBezTo>
                  <a:pt x="5911" y="8353"/>
                  <a:pt x="5908" y="8355"/>
                  <a:pt x="5906" y="8357"/>
                </a:cubicBezTo>
                <a:cubicBezTo>
                  <a:pt x="5903" y="8359"/>
                  <a:pt x="5900" y="8358"/>
                  <a:pt x="5900" y="8355"/>
                </a:cubicBezTo>
                <a:cubicBezTo>
                  <a:pt x="5900" y="8353"/>
                  <a:pt x="5903" y="8351"/>
                  <a:pt x="5905" y="8351"/>
                </a:cubicBezTo>
                <a:close/>
                <a:moveTo>
                  <a:pt x="5674" y="8351"/>
                </a:moveTo>
                <a:cubicBezTo>
                  <a:pt x="5678" y="8351"/>
                  <a:pt x="5683" y="8356"/>
                  <a:pt x="5684" y="8364"/>
                </a:cubicBezTo>
                <a:lnTo>
                  <a:pt x="5683" y="8362"/>
                </a:lnTo>
                <a:cubicBezTo>
                  <a:pt x="5685" y="8372"/>
                  <a:pt x="5683" y="8377"/>
                  <a:pt x="5678" y="8380"/>
                </a:cubicBezTo>
                <a:cubicBezTo>
                  <a:pt x="5671" y="8382"/>
                  <a:pt x="5666" y="8379"/>
                  <a:pt x="5665" y="8371"/>
                </a:cubicBezTo>
                <a:cubicBezTo>
                  <a:pt x="5664" y="8368"/>
                  <a:pt x="5664" y="8364"/>
                  <a:pt x="5665" y="8361"/>
                </a:cubicBezTo>
                <a:cubicBezTo>
                  <a:pt x="5666" y="8353"/>
                  <a:pt x="5670" y="8350"/>
                  <a:pt x="5674" y="8351"/>
                </a:cubicBezTo>
                <a:close/>
                <a:moveTo>
                  <a:pt x="5900" y="8334"/>
                </a:moveTo>
                <a:cubicBezTo>
                  <a:pt x="5902" y="8334"/>
                  <a:pt x="5905" y="8336"/>
                  <a:pt x="5905" y="8340"/>
                </a:cubicBezTo>
                <a:cubicBezTo>
                  <a:pt x="5905" y="8344"/>
                  <a:pt x="5903" y="8346"/>
                  <a:pt x="5900" y="8344"/>
                </a:cubicBezTo>
                <a:cubicBezTo>
                  <a:pt x="5897" y="8343"/>
                  <a:pt x="5895" y="8341"/>
                  <a:pt x="5895" y="8338"/>
                </a:cubicBezTo>
                <a:cubicBezTo>
                  <a:pt x="5895" y="8336"/>
                  <a:pt x="5897" y="8334"/>
                  <a:pt x="5900" y="8334"/>
                </a:cubicBezTo>
                <a:close/>
                <a:moveTo>
                  <a:pt x="5891" y="8293"/>
                </a:moveTo>
                <a:cubicBezTo>
                  <a:pt x="5891" y="8293"/>
                  <a:pt x="5892" y="8293"/>
                  <a:pt x="5893" y="8293"/>
                </a:cubicBezTo>
                <a:cubicBezTo>
                  <a:pt x="5896" y="8295"/>
                  <a:pt x="5898" y="8297"/>
                  <a:pt x="5898" y="8300"/>
                </a:cubicBezTo>
                <a:cubicBezTo>
                  <a:pt x="5898" y="8302"/>
                  <a:pt x="5896" y="8304"/>
                  <a:pt x="5893" y="8304"/>
                </a:cubicBezTo>
                <a:cubicBezTo>
                  <a:pt x="5890" y="8304"/>
                  <a:pt x="5888" y="8301"/>
                  <a:pt x="5888" y="8298"/>
                </a:cubicBezTo>
                <a:cubicBezTo>
                  <a:pt x="5888" y="8295"/>
                  <a:pt x="5889" y="8293"/>
                  <a:pt x="5891" y="8293"/>
                </a:cubicBezTo>
                <a:close/>
                <a:moveTo>
                  <a:pt x="647" y="8238"/>
                </a:moveTo>
                <a:cubicBezTo>
                  <a:pt x="654" y="8238"/>
                  <a:pt x="692" y="8395"/>
                  <a:pt x="691" y="8435"/>
                </a:cubicBezTo>
                <a:cubicBezTo>
                  <a:pt x="691" y="8449"/>
                  <a:pt x="681" y="8422"/>
                  <a:pt x="680" y="8419"/>
                </a:cubicBezTo>
                <a:cubicBezTo>
                  <a:pt x="671" y="8396"/>
                  <a:pt x="649" y="8294"/>
                  <a:pt x="646" y="8253"/>
                </a:cubicBezTo>
                <a:cubicBezTo>
                  <a:pt x="645" y="8247"/>
                  <a:pt x="645" y="8243"/>
                  <a:pt x="645" y="8240"/>
                </a:cubicBezTo>
                <a:cubicBezTo>
                  <a:pt x="646" y="8238"/>
                  <a:pt x="646" y="8238"/>
                  <a:pt x="647" y="8238"/>
                </a:cubicBezTo>
                <a:close/>
                <a:moveTo>
                  <a:pt x="5864" y="8223"/>
                </a:moveTo>
                <a:cubicBezTo>
                  <a:pt x="5869" y="8224"/>
                  <a:pt x="5873" y="8227"/>
                  <a:pt x="5875" y="8233"/>
                </a:cubicBezTo>
                <a:cubicBezTo>
                  <a:pt x="5880" y="8244"/>
                  <a:pt x="5882" y="8265"/>
                  <a:pt x="5878" y="8266"/>
                </a:cubicBezTo>
                <a:cubicBezTo>
                  <a:pt x="5873" y="8266"/>
                  <a:pt x="5858" y="8241"/>
                  <a:pt x="5858" y="8232"/>
                </a:cubicBezTo>
                <a:lnTo>
                  <a:pt x="5857" y="8231"/>
                </a:lnTo>
                <a:cubicBezTo>
                  <a:pt x="5857" y="8225"/>
                  <a:pt x="5860" y="8223"/>
                  <a:pt x="5864" y="8223"/>
                </a:cubicBezTo>
                <a:close/>
                <a:moveTo>
                  <a:pt x="628" y="8058"/>
                </a:moveTo>
                <a:cubicBezTo>
                  <a:pt x="628" y="8058"/>
                  <a:pt x="630" y="8060"/>
                  <a:pt x="632" y="8063"/>
                </a:cubicBezTo>
                <a:lnTo>
                  <a:pt x="631" y="8063"/>
                </a:lnTo>
                <a:cubicBezTo>
                  <a:pt x="638" y="8075"/>
                  <a:pt x="638" y="8081"/>
                  <a:pt x="632" y="8074"/>
                </a:cubicBezTo>
                <a:cubicBezTo>
                  <a:pt x="629" y="8070"/>
                  <a:pt x="627" y="8066"/>
                  <a:pt x="627" y="8061"/>
                </a:cubicBezTo>
                <a:cubicBezTo>
                  <a:pt x="627" y="8060"/>
                  <a:pt x="627" y="8059"/>
                  <a:pt x="628" y="8058"/>
                </a:cubicBezTo>
                <a:close/>
                <a:moveTo>
                  <a:pt x="5690" y="7717"/>
                </a:moveTo>
                <a:lnTo>
                  <a:pt x="5688" y="7718"/>
                </a:lnTo>
                <a:cubicBezTo>
                  <a:pt x="5682" y="7724"/>
                  <a:pt x="5677" y="7746"/>
                  <a:pt x="5673" y="7774"/>
                </a:cubicBezTo>
                <a:lnTo>
                  <a:pt x="5672" y="7777"/>
                </a:lnTo>
                <a:lnTo>
                  <a:pt x="5676" y="7789"/>
                </a:lnTo>
                <a:cubicBezTo>
                  <a:pt x="5679" y="7797"/>
                  <a:pt x="5685" y="7812"/>
                  <a:pt x="5688" y="7823"/>
                </a:cubicBezTo>
                <a:cubicBezTo>
                  <a:pt x="5691" y="7835"/>
                  <a:pt x="5697" y="7857"/>
                  <a:pt x="5702" y="7873"/>
                </a:cubicBezTo>
                <a:cubicBezTo>
                  <a:pt x="5704" y="7880"/>
                  <a:pt x="5706" y="7886"/>
                  <a:pt x="5707" y="7892"/>
                </a:cubicBezTo>
                <a:lnTo>
                  <a:pt x="5708" y="7894"/>
                </a:lnTo>
                <a:lnTo>
                  <a:pt x="5708" y="7894"/>
                </a:lnTo>
                <a:cubicBezTo>
                  <a:pt x="5710" y="7866"/>
                  <a:pt x="5709" y="7838"/>
                  <a:pt x="5706" y="7810"/>
                </a:cubicBezTo>
                <a:cubicBezTo>
                  <a:pt x="5705" y="7804"/>
                  <a:pt x="5705" y="7798"/>
                  <a:pt x="5705" y="7793"/>
                </a:cubicBezTo>
                <a:lnTo>
                  <a:pt x="5705" y="7779"/>
                </a:lnTo>
                <a:lnTo>
                  <a:pt x="5704" y="7773"/>
                </a:lnTo>
                <a:cubicBezTo>
                  <a:pt x="5703" y="7770"/>
                  <a:pt x="5702" y="7767"/>
                  <a:pt x="5701" y="7763"/>
                </a:cubicBezTo>
                <a:cubicBezTo>
                  <a:pt x="5699" y="7751"/>
                  <a:pt x="5695" y="7737"/>
                  <a:pt x="5692" y="7726"/>
                </a:cubicBezTo>
                <a:lnTo>
                  <a:pt x="5690" y="7717"/>
                </a:lnTo>
                <a:close/>
                <a:moveTo>
                  <a:pt x="5622" y="7253"/>
                </a:moveTo>
                <a:lnTo>
                  <a:pt x="5621" y="7260"/>
                </a:lnTo>
                <a:cubicBezTo>
                  <a:pt x="5620" y="7264"/>
                  <a:pt x="5620" y="7267"/>
                  <a:pt x="5619" y="7271"/>
                </a:cubicBezTo>
                <a:cubicBezTo>
                  <a:pt x="5619" y="7273"/>
                  <a:pt x="5619" y="7276"/>
                  <a:pt x="5619" y="7279"/>
                </a:cubicBezTo>
                <a:cubicBezTo>
                  <a:pt x="5620" y="7287"/>
                  <a:pt x="5622" y="7295"/>
                  <a:pt x="5629" y="7306"/>
                </a:cubicBezTo>
                <a:cubicBezTo>
                  <a:pt x="5632" y="7310"/>
                  <a:pt x="5634" y="7314"/>
                  <a:pt x="5637" y="7317"/>
                </a:cubicBezTo>
                <a:lnTo>
                  <a:pt x="5641" y="7320"/>
                </a:lnTo>
                <a:lnTo>
                  <a:pt x="5639" y="7314"/>
                </a:lnTo>
                <a:cubicBezTo>
                  <a:pt x="5634" y="7303"/>
                  <a:pt x="5631" y="7291"/>
                  <a:pt x="5631" y="7279"/>
                </a:cubicBezTo>
                <a:cubicBezTo>
                  <a:pt x="5630" y="7274"/>
                  <a:pt x="5629" y="7269"/>
                  <a:pt x="5627" y="7264"/>
                </a:cubicBezTo>
                <a:lnTo>
                  <a:pt x="5622" y="7253"/>
                </a:lnTo>
                <a:close/>
                <a:moveTo>
                  <a:pt x="5595" y="7138"/>
                </a:moveTo>
                <a:lnTo>
                  <a:pt x="5595" y="7140"/>
                </a:lnTo>
                <a:cubicBezTo>
                  <a:pt x="5595" y="7156"/>
                  <a:pt x="5595" y="7172"/>
                  <a:pt x="5592" y="7182"/>
                </a:cubicBezTo>
                <a:lnTo>
                  <a:pt x="5591" y="7185"/>
                </a:lnTo>
                <a:lnTo>
                  <a:pt x="5592" y="7185"/>
                </a:lnTo>
                <a:cubicBezTo>
                  <a:pt x="5594" y="7188"/>
                  <a:pt x="5597" y="7190"/>
                  <a:pt x="5600" y="7193"/>
                </a:cubicBezTo>
                <a:lnTo>
                  <a:pt x="5604" y="7197"/>
                </a:lnTo>
                <a:lnTo>
                  <a:pt x="5602" y="7183"/>
                </a:lnTo>
                <a:cubicBezTo>
                  <a:pt x="5599" y="7174"/>
                  <a:pt x="5598" y="7164"/>
                  <a:pt x="5597" y="7154"/>
                </a:cubicBezTo>
                <a:lnTo>
                  <a:pt x="5595" y="7138"/>
                </a:lnTo>
                <a:close/>
                <a:moveTo>
                  <a:pt x="5356" y="6990"/>
                </a:moveTo>
                <a:lnTo>
                  <a:pt x="5358" y="6998"/>
                </a:lnTo>
                <a:cubicBezTo>
                  <a:pt x="5360" y="7013"/>
                  <a:pt x="5364" y="7032"/>
                  <a:pt x="5368" y="7050"/>
                </a:cubicBezTo>
                <a:cubicBezTo>
                  <a:pt x="5378" y="7098"/>
                  <a:pt x="5383" y="7127"/>
                  <a:pt x="5387" y="7146"/>
                </a:cubicBezTo>
                <a:lnTo>
                  <a:pt x="5389" y="7154"/>
                </a:lnTo>
                <a:lnTo>
                  <a:pt x="5394" y="7150"/>
                </a:lnTo>
                <a:lnTo>
                  <a:pt x="5401" y="7141"/>
                </a:lnTo>
                <a:lnTo>
                  <a:pt x="5400" y="7139"/>
                </a:lnTo>
                <a:cubicBezTo>
                  <a:pt x="5387" y="7107"/>
                  <a:pt x="5379" y="7073"/>
                  <a:pt x="5376" y="7039"/>
                </a:cubicBezTo>
                <a:cubicBezTo>
                  <a:pt x="5377" y="7026"/>
                  <a:pt x="5377" y="7013"/>
                  <a:pt x="5376" y="6999"/>
                </a:cubicBezTo>
                <a:cubicBezTo>
                  <a:pt x="5369" y="6995"/>
                  <a:pt x="5363" y="6992"/>
                  <a:pt x="5358" y="6991"/>
                </a:cubicBezTo>
                <a:lnTo>
                  <a:pt x="5356" y="6990"/>
                </a:lnTo>
                <a:close/>
                <a:moveTo>
                  <a:pt x="5415" y="6849"/>
                </a:moveTo>
                <a:lnTo>
                  <a:pt x="5415" y="6849"/>
                </a:lnTo>
                <a:cubicBezTo>
                  <a:pt x="5415" y="6851"/>
                  <a:pt x="5415" y="6853"/>
                  <a:pt x="5414" y="6855"/>
                </a:cubicBezTo>
                <a:cubicBezTo>
                  <a:pt x="5409" y="6872"/>
                  <a:pt x="5386" y="6887"/>
                  <a:pt x="5386" y="6902"/>
                </a:cubicBezTo>
                <a:cubicBezTo>
                  <a:pt x="5386" y="6903"/>
                  <a:pt x="5386" y="6904"/>
                  <a:pt x="5386" y="6905"/>
                </a:cubicBezTo>
                <a:cubicBezTo>
                  <a:pt x="5387" y="6910"/>
                  <a:pt x="5391" y="6916"/>
                  <a:pt x="5401" y="6921"/>
                </a:cubicBezTo>
                <a:cubicBezTo>
                  <a:pt x="5410" y="6913"/>
                  <a:pt x="5419" y="6905"/>
                  <a:pt x="5427" y="6896"/>
                </a:cubicBezTo>
                <a:lnTo>
                  <a:pt x="5433" y="6890"/>
                </a:lnTo>
                <a:lnTo>
                  <a:pt x="5430" y="6884"/>
                </a:lnTo>
                <a:cubicBezTo>
                  <a:pt x="5429" y="6881"/>
                  <a:pt x="5428" y="6879"/>
                  <a:pt x="5426" y="6876"/>
                </a:cubicBezTo>
                <a:cubicBezTo>
                  <a:pt x="5422" y="6869"/>
                  <a:pt x="5418" y="6861"/>
                  <a:pt x="5416" y="6853"/>
                </a:cubicBezTo>
                <a:lnTo>
                  <a:pt x="5415" y="6849"/>
                </a:lnTo>
                <a:close/>
                <a:moveTo>
                  <a:pt x="6246" y="6498"/>
                </a:moveTo>
                <a:cubicBezTo>
                  <a:pt x="6254" y="6498"/>
                  <a:pt x="6263" y="6507"/>
                  <a:pt x="6268" y="6518"/>
                </a:cubicBezTo>
                <a:cubicBezTo>
                  <a:pt x="6280" y="6542"/>
                  <a:pt x="6283" y="6606"/>
                  <a:pt x="6273" y="6606"/>
                </a:cubicBezTo>
                <a:cubicBezTo>
                  <a:pt x="6260" y="6607"/>
                  <a:pt x="6253" y="6591"/>
                  <a:pt x="6241" y="6529"/>
                </a:cubicBezTo>
                <a:cubicBezTo>
                  <a:pt x="6240" y="6522"/>
                  <a:pt x="6239" y="6516"/>
                  <a:pt x="6238" y="6512"/>
                </a:cubicBezTo>
                <a:cubicBezTo>
                  <a:pt x="6238" y="6511"/>
                  <a:pt x="6238" y="6509"/>
                  <a:pt x="6238" y="6508"/>
                </a:cubicBezTo>
                <a:cubicBezTo>
                  <a:pt x="6238" y="6500"/>
                  <a:pt x="6241" y="6498"/>
                  <a:pt x="6246" y="6498"/>
                </a:cubicBezTo>
                <a:close/>
                <a:moveTo>
                  <a:pt x="6232" y="6473"/>
                </a:moveTo>
                <a:cubicBezTo>
                  <a:pt x="6234" y="6473"/>
                  <a:pt x="6237" y="6477"/>
                  <a:pt x="6240" y="6482"/>
                </a:cubicBezTo>
                <a:cubicBezTo>
                  <a:pt x="6243" y="6488"/>
                  <a:pt x="6241" y="6492"/>
                  <a:pt x="6237" y="6492"/>
                </a:cubicBezTo>
                <a:cubicBezTo>
                  <a:pt x="6233" y="6492"/>
                  <a:pt x="6229" y="6488"/>
                  <a:pt x="6229" y="6483"/>
                </a:cubicBezTo>
                <a:lnTo>
                  <a:pt x="6229" y="6483"/>
                </a:lnTo>
                <a:cubicBezTo>
                  <a:pt x="6229" y="6477"/>
                  <a:pt x="6230" y="6473"/>
                  <a:pt x="6232" y="6473"/>
                </a:cubicBezTo>
                <a:close/>
                <a:moveTo>
                  <a:pt x="6251" y="6463"/>
                </a:moveTo>
                <a:cubicBezTo>
                  <a:pt x="6254" y="6463"/>
                  <a:pt x="6256" y="6464"/>
                  <a:pt x="6256" y="6465"/>
                </a:cubicBezTo>
                <a:cubicBezTo>
                  <a:pt x="6257" y="6466"/>
                  <a:pt x="6254" y="6468"/>
                  <a:pt x="6251" y="6470"/>
                </a:cubicBezTo>
                <a:cubicBezTo>
                  <a:pt x="6249" y="6471"/>
                  <a:pt x="6246" y="6470"/>
                  <a:pt x="6246" y="6468"/>
                </a:cubicBezTo>
                <a:lnTo>
                  <a:pt x="6246" y="6468"/>
                </a:lnTo>
                <a:cubicBezTo>
                  <a:pt x="6246" y="6468"/>
                  <a:pt x="6246" y="6468"/>
                  <a:pt x="6246" y="6467"/>
                </a:cubicBezTo>
                <a:cubicBezTo>
                  <a:pt x="6246" y="6465"/>
                  <a:pt x="6248" y="6463"/>
                  <a:pt x="6251" y="6463"/>
                </a:cubicBezTo>
                <a:close/>
                <a:moveTo>
                  <a:pt x="6254" y="6357"/>
                </a:moveTo>
                <a:cubicBezTo>
                  <a:pt x="6259" y="6357"/>
                  <a:pt x="6263" y="6359"/>
                  <a:pt x="6263" y="6361"/>
                </a:cubicBezTo>
                <a:cubicBezTo>
                  <a:pt x="6270" y="6369"/>
                  <a:pt x="6278" y="6377"/>
                  <a:pt x="6287" y="6384"/>
                </a:cubicBezTo>
                <a:cubicBezTo>
                  <a:pt x="6312" y="6403"/>
                  <a:pt x="6318" y="6418"/>
                  <a:pt x="6305" y="6428"/>
                </a:cubicBezTo>
                <a:cubicBezTo>
                  <a:pt x="6300" y="6432"/>
                  <a:pt x="6297" y="6438"/>
                  <a:pt x="6295" y="6444"/>
                </a:cubicBezTo>
                <a:cubicBezTo>
                  <a:pt x="6291" y="6459"/>
                  <a:pt x="6270" y="6457"/>
                  <a:pt x="6268" y="6442"/>
                </a:cubicBezTo>
                <a:cubicBezTo>
                  <a:pt x="6266" y="6432"/>
                  <a:pt x="6263" y="6422"/>
                  <a:pt x="6260" y="6412"/>
                </a:cubicBezTo>
                <a:lnTo>
                  <a:pt x="6259" y="6412"/>
                </a:lnTo>
                <a:cubicBezTo>
                  <a:pt x="6253" y="6394"/>
                  <a:pt x="6249" y="6380"/>
                  <a:pt x="6248" y="6372"/>
                </a:cubicBezTo>
                <a:cubicBezTo>
                  <a:pt x="6248" y="6369"/>
                  <a:pt x="6248" y="6366"/>
                  <a:pt x="6248" y="6364"/>
                </a:cubicBezTo>
                <a:cubicBezTo>
                  <a:pt x="6249" y="6359"/>
                  <a:pt x="6251" y="6357"/>
                  <a:pt x="6254" y="6357"/>
                </a:cubicBezTo>
                <a:close/>
                <a:moveTo>
                  <a:pt x="5973" y="6339"/>
                </a:moveTo>
                <a:cubicBezTo>
                  <a:pt x="5981" y="6339"/>
                  <a:pt x="5988" y="6349"/>
                  <a:pt x="5987" y="6358"/>
                </a:cubicBezTo>
                <a:lnTo>
                  <a:pt x="5987" y="6359"/>
                </a:lnTo>
                <a:cubicBezTo>
                  <a:pt x="5985" y="6373"/>
                  <a:pt x="5970" y="6367"/>
                  <a:pt x="5969" y="6351"/>
                </a:cubicBezTo>
                <a:cubicBezTo>
                  <a:pt x="5969" y="6344"/>
                  <a:pt x="5971" y="6339"/>
                  <a:pt x="5973" y="6339"/>
                </a:cubicBezTo>
                <a:close/>
                <a:moveTo>
                  <a:pt x="6260" y="6320"/>
                </a:moveTo>
                <a:cubicBezTo>
                  <a:pt x="6261" y="6320"/>
                  <a:pt x="6263" y="6321"/>
                  <a:pt x="6265" y="6321"/>
                </a:cubicBezTo>
                <a:cubicBezTo>
                  <a:pt x="6277" y="6325"/>
                  <a:pt x="6290" y="6354"/>
                  <a:pt x="6277" y="6351"/>
                </a:cubicBezTo>
                <a:cubicBezTo>
                  <a:pt x="6274" y="6350"/>
                  <a:pt x="6268" y="6343"/>
                  <a:pt x="6264" y="6334"/>
                </a:cubicBezTo>
                <a:lnTo>
                  <a:pt x="6263" y="6334"/>
                </a:lnTo>
                <a:cubicBezTo>
                  <a:pt x="6261" y="6329"/>
                  <a:pt x="6259" y="6326"/>
                  <a:pt x="6259" y="6324"/>
                </a:cubicBezTo>
                <a:cubicBezTo>
                  <a:pt x="6259" y="6323"/>
                  <a:pt x="6259" y="6322"/>
                  <a:pt x="6259" y="6322"/>
                </a:cubicBezTo>
                <a:cubicBezTo>
                  <a:pt x="6259" y="6321"/>
                  <a:pt x="6260" y="6321"/>
                  <a:pt x="6260" y="6320"/>
                </a:cubicBezTo>
                <a:close/>
                <a:moveTo>
                  <a:pt x="6244" y="6243"/>
                </a:moveTo>
                <a:cubicBezTo>
                  <a:pt x="6247" y="6243"/>
                  <a:pt x="6250" y="6245"/>
                  <a:pt x="6253" y="6247"/>
                </a:cubicBezTo>
                <a:cubicBezTo>
                  <a:pt x="6262" y="6263"/>
                  <a:pt x="6265" y="6279"/>
                  <a:pt x="6263" y="6296"/>
                </a:cubicBezTo>
                <a:cubicBezTo>
                  <a:pt x="6258" y="6305"/>
                  <a:pt x="6245" y="6288"/>
                  <a:pt x="6241" y="6266"/>
                </a:cubicBezTo>
                <a:cubicBezTo>
                  <a:pt x="6240" y="6261"/>
                  <a:pt x="6239" y="6257"/>
                  <a:pt x="6239" y="6254"/>
                </a:cubicBezTo>
                <a:cubicBezTo>
                  <a:pt x="6239" y="6247"/>
                  <a:pt x="6241" y="6244"/>
                  <a:pt x="6244" y="6243"/>
                </a:cubicBezTo>
                <a:close/>
                <a:moveTo>
                  <a:pt x="6174" y="6217"/>
                </a:moveTo>
                <a:cubicBezTo>
                  <a:pt x="6171" y="6217"/>
                  <a:pt x="6169" y="6221"/>
                  <a:pt x="6169" y="6225"/>
                </a:cubicBezTo>
                <a:cubicBezTo>
                  <a:pt x="6169" y="6229"/>
                  <a:pt x="6170" y="6232"/>
                  <a:pt x="6174" y="6226"/>
                </a:cubicBezTo>
                <a:cubicBezTo>
                  <a:pt x="6178" y="6220"/>
                  <a:pt x="6180" y="6218"/>
                  <a:pt x="6174" y="6218"/>
                </a:cubicBezTo>
                <a:lnTo>
                  <a:pt x="6174" y="6217"/>
                </a:lnTo>
                <a:close/>
                <a:moveTo>
                  <a:pt x="6225" y="6189"/>
                </a:moveTo>
                <a:lnTo>
                  <a:pt x="6236" y="6201"/>
                </a:lnTo>
                <a:cubicBezTo>
                  <a:pt x="6248" y="6215"/>
                  <a:pt x="6251" y="6224"/>
                  <a:pt x="6243" y="6224"/>
                </a:cubicBezTo>
                <a:lnTo>
                  <a:pt x="6243" y="6225"/>
                </a:lnTo>
                <a:cubicBezTo>
                  <a:pt x="6236" y="6225"/>
                  <a:pt x="6234" y="6222"/>
                  <a:pt x="6229" y="6204"/>
                </a:cubicBezTo>
                <a:lnTo>
                  <a:pt x="6225" y="6189"/>
                </a:lnTo>
                <a:close/>
                <a:moveTo>
                  <a:pt x="6071" y="6144"/>
                </a:moveTo>
                <a:cubicBezTo>
                  <a:pt x="6073" y="6144"/>
                  <a:pt x="6077" y="6146"/>
                  <a:pt x="6082" y="6150"/>
                </a:cubicBezTo>
                <a:lnTo>
                  <a:pt x="6082" y="6151"/>
                </a:lnTo>
                <a:cubicBezTo>
                  <a:pt x="6093" y="6164"/>
                  <a:pt x="6098" y="6179"/>
                  <a:pt x="6096" y="6195"/>
                </a:cubicBezTo>
                <a:cubicBezTo>
                  <a:pt x="6092" y="6214"/>
                  <a:pt x="6077" y="6195"/>
                  <a:pt x="6070" y="6163"/>
                </a:cubicBezTo>
                <a:cubicBezTo>
                  <a:pt x="6069" y="6158"/>
                  <a:pt x="6068" y="6154"/>
                  <a:pt x="6068" y="6151"/>
                </a:cubicBezTo>
                <a:cubicBezTo>
                  <a:pt x="6068" y="6146"/>
                  <a:pt x="6068" y="6144"/>
                  <a:pt x="6071" y="6144"/>
                </a:cubicBezTo>
                <a:close/>
                <a:moveTo>
                  <a:pt x="6182" y="6099"/>
                </a:moveTo>
                <a:lnTo>
                  <a:pt x="6181" y="6099"/>
                </a:lnTo>
                <a:cubicBezTo>
                  <a:pt x="6190" y="6111"/>
                  <a:pt x="6195" y="6125"/>
                  <a:pt x="6197" y="6139"/>
                </a:cubicBezTo>
                <a:cubicBezTo>
                  <a:pt x="6197" y="6155"/>
                  <a:pt x="6197" y="6155"/>
                  <a:pt x="6187" y="6146"/>
                </a:cubicBezTo>
                <a:cubicBezTo>
                  <a:pt x="6179" y="6139"/>
                  <a:pt x="6174" y="6130"/>
                  <a:pt x="6171" y="6121"/>
                </a:cubicBezTo>
                <a:cubicBezTo>
                  <a:pt x="6170" y="6117"/>
                  <a:pt x="6169" y="6114"/>
                  <a:pt x="6168" y="6111"/>
                </a:cubicBezTo>
                <a:cubicBezTo>
                  <a:pt x="6168" y="6109"/>
                  <a:pt x="6168" y="6107"/>
                  <a:pt x="6168" y="6106"/>
                </a:cubicBezTo>
                <a:cubicBezTo>
                  <a:pt x="6169" y="6102"/>
                  <a:pt x="6171" y="6101"/>
                  <a:pt x="6173" y="6100"/>
                </a:cubicBezTo>
                <a:cubicBezTo>
                  <a:pt x="6177" y="6099"/>
                  <a:pt x="6182" y="6099"/>
                  <a:pt x="6182" y="6099"/>
                </a:cubicBezTo>
                <a:close/>
                <a:moveTo>
                  <a:pt x="5948" y="6068"/>
                </a:moveTo>
                <a:cubicBezTo>
                  <a:pt x="5967" y="6068"/>
                  <a:pt x="5963" y="6103"/>
                  <a:pt x="5948" y="6107"/>
                </a:cubicBezTo>
                <a:cubicBezTo>
                  <a:pt x="5942" y="6108"/>
                  <a:pt x="5940" y="6106"/>
                  <a:pt x="5939" y="6102"/>
                </a:cubicBezTo>
                <a:cubicBezTo>
                  <a:pt x="5938" y="6100"/>
                  <a:pt x="5938" y="6099"/>
                  <a:pt x="5938" y="6097"/>
                </a:cubicBezTo>
                <a:cubicBezTo>
                  <a:pt x="5939" y="6085"/>
                  <a:pt x="5946" y="6068"/>
                  <a:pt x="5948" y="6068"/>
                </a:cubicBezTo>
                <a:close/>
                <a:moveTo>
                  <a:pt x="6077" y="6028"/>
                </a:moveTo>
                <a:cubicBezTo>
                  <a:pt x="6080" y="6029"/>
                  <a:pt x="6083" y="6032"/>
                  <a:pt x="6086" y="6037"/>
                </a:cubicBezTo>
                <a:cubicBezTo>
                  <a:pt x="6090" y="6047"/>
                  <a:pt x="6090" y="6045"/>
                  <a:pt x="6094" y="6039"/>
                </a:cubicBezTo>
                <a:cubicBezTo>
                  <a:pt x="6101" y="6028"/>
                  <a:pt x="6105" y="6030"/>
                  <a:pt x="6114" y="6045"/>
                </a:cubicBezTo>
                <a:cubicBezTo>
                  <a:pt x="6127" y="6071"/>
                  <a:pt x="6135" y="6099"/>
                  <a:pt x="6138" y="6127"/>
                </a:cubicBezTo>
                <a:cubicBezTo>
                  <a:pt x="6141" y="6143"/>
                  <a:pt x="6146" y="6158"/>
                  <a:pt x="6153" y="6174"/>
                </a:cubicBezTo>
                <a:lnTo>
                  <a:pt x="6162" y="6190"/>
                </a:lnTo>
                <a:lnTo>
                  <a:pt x="6172" y="6179"/>
                </a:lnTo>
                <a:cubicBezTo>
                  <a:pt x="6177" y="6173"/>
                  <a:pt x="6179" y="6166"/>
                  <a:pt x="6178" y="6159"/>
                </a:cubicBezTo>
                <a:cubicBezTo>
                  <a:pt x="6175" y="6149"/>
                  <a:pt x="6182" y="6146"/>
                  <a:pt x="6191" y="6155"/>
                </a:cubicBezTo>
                <a:lnTo>
                  <a:pt x="6192" y="6155"/>
                </a:lnTo>
                <a:cubicBezTo>
                  <a:pt x="6196" y="6159"/>
                  <a:pt x="6196" y="6161"/>
                  <a:pt x="6192" y="6163"/>
                </a:cubicBezTo>
                <a:cubicBezTo>
                  <a:pt x="6188" y="6166"/>
                  <a:pt x="6187" y="6170"/>
                  <a:pt x="6189" y="6174"/>
                </a:cubicBezTo>
                <a:cubicBezTo>
                  <a:pt x="6194" y="6196"/>
                  <a:pt x="6196" y="6219"/>
                  <a:pt x="6195" y="6243"/>
                </a:cubicBezTo>
                <a:cubicBezTo>
                  <a:pt x="6196" y="6275"/>
                  <a:pt x="6202" y="6307"/>
                  <a:pt x="6212" y="6338"/>
                </a:cubicBezTo>
                <a:cubicBezTo>
                  <a:pt x="6217" y="6352"/>
                  <a:pt x="6224" y="6371"/>
                  <a:pt x="6227" y="6380"/>
                </a:cubicBezTo>
                <a:cubicBezTo>
                  <a:pt x="6229" y="6387"/>
                  <a:pt x="6233" y="6395"/>
                  <a:pt x="6237" y="6401"/>
                </a:cubicBezTo>
                <a:cubicBezTo>
                  <a:pt x="6244" y="6415"/>
                  <a:pt x="6244" y="6429"/>
                  <a:pt x="6239" y="6443"/>
                </a:cubicBezTo>
                <a:cubicBezTo>
                  <a:pt x="6236" y="6447"/>
                  <a:pt x="6232" y="6450"/>
                  <a:pt x="6226" y="6451"/>
                </a:cubicBezTo>
                <a:cubicBezTo>
                  <a:pt x="6218" y="6451"/>
                  <a:pt x="6200" y="6433"/>
                  <a:pt x="6204" y="6427"/>
                </a:cubicBezTo>
                <a:cubicBezTo>
                  <a:pt x="6203" y="6415"/>
                  <a:pt x="6200" y="6403"/>
                  <a:pt x="6194" y="6392"/>
                </a:cubicBezTo>
                <a:cubicBezTo>
                  <a:pt x="6167" y="6337"/>
                  <a:pt x="6148" y="6279"/>
                  <a:pt x="6137" y="6221"/>
                </a:cubicBezTo>
                <a:cubicBezTo>
                  <a:pt x="6119" y="6121"/>
                  <a:pt x="6115" y="6105"/>
                  <a:pt x="6100" y="6103"/>
                </a:cubicBezTo>
                <a:cubicBezTo>
                  <a:pt x="6091" y="6101"/>
                  <a:pt x="6090" y="6098"/>
                  <a:pt x="6092" y="6086"/>
                </a:cubicBezTo>
                <a:cubicBezTo>
                  <a:pt x="6095" y="6065"/>
                  <a:pt x="6090" y="6053"/>
                  <a:pt x="6077" y="6054"/>
                </a:cubicBezTo>
                <a:cubicBezTo>
                  <a:pt x="6072" y="6054"/>
                  <a:pt x="6069" y="6052"/>
                  <a:pt x="6069" y="6050"/>
                </a:cubicBezTo>
                <a:cubicBezTo>
                  <a:pt x="6069" y="6049"/>
                  <a:pt x="6069" y="6048"/>
                  <a:pt x="6070" y="6047"/>
                </a:cubicBezTo>
                <a:cubicBezTo>
                  <a:pt x="6071" y="6043"/>
                  <a:pt x="6072" y="6038"/>
                  <a:pt x="6072" y="6034"/>
                </a:cubicBezTo>
                <a:cubicBezTo>
                  <a:pt x="6072" y="6029"/>
                  <a:pt x="6075" y="6028"/>
                  <a:pt x="6077" y="6028"/>
                </a:cubicBezTo>
                <a:close/>
                <a:moveTo>
                  <a:pt x="6059" y="5956"/>
                </a:moveTo>
                <a:cubicBezTo>
                  <a:pt x="6073" y="5956"/>
                  <a:pt x="6072" y="5959"/>
                  <a:pt x="6056" y="5979"/>
                </a:cubicBezTo>
                <a:cubicBezTo>
                  <a:pt x="6045" y="5993"/>
                  <a:pt x="6044" y="5996"/>
                  <a:pt x="6050" y="6008"/>
                </a:cubicBezTo>
                <a:cubicBezTo>
                  <a:pt x="6053" y="6013"/>
                  <a:pt x="6054" y="6019"/>
                  <a:pt x="6054" y="6025"/>
                </a:cubicBezTo>
                <a:lnTo>
                  <a:pt x="6054" y="6026"/>
                </a:lnTo>
                <a:cubicBezTo>
                  <a:pt x="6048" y="6034"/>
                  <a:pt x="6042" y="6028"/>
                  <a:pt x="6036" y="6006"/>
                </a:cubicBezTo>
                <a:cubicBezTo>
                  <a:pt x="6033" y="5994"/>
                  <a:pt x="6031" y="5985"/>
                  <a:pt x="6030" y="5978"/>
                </a:cubicBezTo>
                <a:cubicBezTo>
                  <a:pt x="6030" y="5976"/>
                  <a:pt x="6030" y="5974"/>
                  <a:pt x="6030" y="5972"/>
                </a:cubicBezTo>
                <a:cubicBezTo>
                  <a:pt x="6030" y="5959"/>
                  <a:pt x="6038" y="5956"/>
                  <a:pt x="6055" y="5956"/>
                </a:cubicBezTo>
                <a:cubicBezTo>
                  <a:pt x="6057" y="5956"/>
                  <a:pt x="6058" y="5956"/>
                  <a:pt x="6059" y="5956"/>
                </a:cubicBezTo>
                <a:close/>
                <a:moveTo>
                  <a:pt x="6253" y="5931"/>
                </a:moveTo>
                <a:cubicBezTo>
                  <a:pt x="6255" y="5930"/>
                  <a:pt x="6255" y="5931"/>
                  <a:pt x="6254" y="5934"/>
                </a:cubicBezTo>
                <a:cubicBezTo>
                  <a:pt x="6254" y="5941"/>
                  <a:pt x="6255" y="5948"/>
                  <a:pt x="6259" y="5954"/>
                </a:cubicBezTo>
                <a:cubicBezTo>
                  <a:pt x="6264" y="5963"/>
                  <a:pt x="6265" y="5968"/>
                  <a:pt x="6261" y="5972"/>
                </a:cubicBezTo>
                <a:cubicBezTo>
                  <a:pt x="6257" y="5975"/>
                  <a:pt x="6257" y="5978"/>
                  <a:pt x="6262" y="5982"/>
                </a:cubicBezTo>
                <a:cubicBezTo>
                  <a:pt x="6268" y="5991"/>
                  <a:pt x="6271" y="6002"/>
                  <a:pt x="6272" y="6012"/>
                </a:cubicBezTo>
                <a:cubicBezTo>
                  <a:pt x="6273" y="6021"/>
                  <a:pt x="6274" y="6030"/>
                  <a:pt x="6277" y="6039"/>
                </a:cubicBezTo>
                <a:cubicBezTo>
                  <a:pt x="6281" y="6053"/>
                  <a:pt x="6283" y="6068"/>
                  <a:pt x="6285" y="6083"/>
                </a:cubicBezTo>
                <a:cubicBezTo>
                  <a:pt x="6288" y="6105"/>
                  <a:pt x="6291" y="6126"/>
                  <a:pt x="6292" y="6129"/>
                </a:cubicBezTo>
                <a:cubicBezTo>
                  <a:pt x="6293" y="6133"/>
                  <a:pt x="6293" y="6137"/>
                  <a:pt x="6292" y="6141"/>
                </a:cubicBezTo>
                <a:cubicBezTo>
                  <a:pt x="6290" y="6144"/>
                  <a:pt x="6286" y="6146"/>
                  <a:pt x="6282" y="6147"/>
                </a:cubicBezTo>
                <a:cubicBezTo>
                  <a:pt x="6274" y="6147"/>
                  <a:pt x="6266" y="6129"/>
                  <a:pt x="6271" y="6122"/>
                </a:cubicBezTo>
                <a:cubicBezTo>
                  <a:pt x="6272" y="6110"/>
                  <a:pt x="6271" y="6097"/>
                  <a:pt x="6267" y="6086"/>
                </a:cubicBezTo>
                <a:cubicBezTo>
                  <a:pt x="6264" y="6069"/>
                  <a:pt x="6259" y="6041"/>
                  <a:pt x="6257" y="6023"/>
                </a:cubicBezTo>
                <a:cubicBezTo>
                  <a:pt x="6255" y="6005"/>
                  <a:pt x="6251" y="5978"/>
                  <a:pt x="6249" y="5963"/>
                </a:cubicBezTo>
                <a:lnTo>
                  <a:pt x="6248" y="5964"/>
                </a:lnTo>
                <a:cubicBezTo>
                  <a:pt x="6248" y="5959"/>
                  <a:pt x="6247" y="5954"/>
                  <a:pt x="6247" y="5950"/>
                </a:cubicBezTo>
                <a:cubicBezTo>
                  <a:pt x="6246" y="5947"/>
                  <a:pt x="6246" y="5943"/>
                  <a:pt x="6247" y="5941"/>
                </a:cubicBezTo>
                <a:cubicBezTo>
                  <a:pt x="6247" y="5936"/>
                  <a:pt x="6248" y="5933"/>
                  <a:pt x="6250" y="5932"/>
                </a:cubicBezTo>
                <a:cubicBezTo>
                  <a:pt x="6251" y="5931"/>
                  <a:pt x="6252" y="5931"/>
                  <a:pt x="6253" y="5931"/>
                </a:cubicBezTo>
                <a:close/>
                <a:moveTo>
                  <a:pt x="6241" y="5895"/>
                </a:moveTo>
                <a:cubicBezTo>
                  <a:pt x="6245" y="5895"/>
                  <a:pt x="6249" y="5898"/>
                  <a:pt x="6249" y="5901"/>
                </a:cubicBezTo>
                <a:cubicBezTo>
                  <a:pt x="6249" y="5905"/>
                  <a:pt x="6250" y="5909"/>
                  <a:pt x="6252" y="5913"/>
                </a:cubicBezTo>
                <a:cubicBezTo>
                  <a:pt x="6254" y="5916"/>
                  <a:pt x="6254" y="5919"/>
                  <a:pt x="6252" y="5922"/>
                </a:cubicBezTo>
                <a:cubicBezTo>
                  <a:pt x="6246" y="5927"/>
                  <a:pt x="6240" y="5925"/>
                  <a:pt x="6243" y="5919"/>
                </a:cubicBezTo>
                <a:cubicBezTo>
                  <a:pt x="6244" y="5916"/>
                  <a:pt x="6243" y="5912"/>
                  <a:pt x="6240" y="5910"/>
                </a:cubicBezTo>
                <a:lnTo>
                  <a:pt x="6239" y="5911"/>
                </a:lnTo>
                <a:cubicBezTo>
                  <a:pt x="6236" y="5910"/>
                  <a:pt x="6234" y="5907"/>
                  <a:pt x="6234" y="5905"/>
                </a:cubicBezTo>
                <a:cubicBezTo>
                  <a:pt x="6234" y="5904"/>
                  <a:pt x="6234" y="5903"/>
                  <a:pt x="6234" y="5902"/>
                </a:cubicBezTo>
                <a:cubicBezTo>
                  <a:pt x="6234" y="5899"/>
                  <a:pt x="6236" y="5896"/>
                  <a:pt x="6241" y="5895"/>
                </a:cubicBezTo>
                <a:close/>
                <a:moveTo>
                  <a:pt x="6238" y="5870"/>
                </a:moveTo>
                <a:cubicBezTo>
                  <a:pt x="6240" y="5870"/>
                  <a:pt x="6243" y="5874"/>
                  <a:pt x="6243" y="5878"/>
                </a:cubicBezTo>
                <a:cubicBezTo>
                  <a:pt x="6243" y="5883"/>
                  <a:pt x="6241" y="5887"/>
                  <a:pt x="6238" y="5887"/>
                </a:cubicBezTo>
                <a:cubicBezTo>
                  <a:pt x="6236" y="5887"/>
                  <a:pt x="6233" y="5883"/>
                  <a:pt x="6233" y="5878"/>
                </a:cubicBezTo>
                <a:lnTo>
                  <a:pt x="6232" y="5879"/>
                </a:lnTo>
                <a:cubicBezTo>
                  <a:pt x="6232" y="5874"/>
                  <a:pt x="6235" y="5870"/>
                  <a:pt x="6238" y="5870"/>
                </a:cubicBezTo>
                <a:close/>
                <a:moveTo>
                  <a:pt x="20" y="5869"/>
                </a:moveTo>
                <a:cubicBezTo>
                  <a:pt x="66" y="5864"/>
                  <a:pt x="167" y="6025"/>
                  <a:pt x="87" y="6054"/>
                </a:cubicBezTo>
                <a:cubicBezTo>
                  <a:pt x="28" y="6075"/>
                  <a:pt x="32" y="6043"/>
                  <a:pt x="22" y="5947"/>
                </a:cubicBezTo>
                <a:lnTo>
                  <a:pt x="22" y="5946"/>
                </a:lnTo>
                <a:cubicBezTo>
                  <a:pt x="22" y="5946"/>
                  <a:pt x="7" y="5916"/>
                  <a:pt x="5" y="5894"/>
                </a:cubicBezTo>
                <a:cubicBezTo>
                  <a:pt x="4" y="5887"/>
                  <a:pt x="5" y="5880"/>
                  <a:pt x="9" y="5876"/>
                </a:cubicBezTo>
                <a:cubicBezTo>
                  <a:pt x="12" y="5871"/>
                  <a:pt x="16" y="5869"/>
                  <a:pt x="20" y="5869"/>
                </a:cubicBezTo>
                <a:close/>
                <a:moveTo>
                  <a:pt x="6018" y="5865"/>
                </a:moveTo>
                <a:cubicBezTo>
                  <a:pt x="6021" y="5865"/>
                  <a:pt x="6025" y="5868"/>
                  <a:pt x="6032" y="5875"/>
                </a:cubicBezTo>
                <a:cubicBezTo>
                  <a:pt x="6047" y="5888"/>
                  <a:pt x="6050" y="5906"/>
                  <a:pt x="6038" y="5906"/>
                </a:cubicBezTo>
                <a:cubicBezTo>
                  <a:pt x="6034" y="5907"/>
                  <a:pt x="6031" y="5910"/>
                  <a:pt x="6031" y="5914"/>
                </a:cubicBezTo>
                <a:lnTo>
                  <a:pt x="6031" y="5913"/>
                </a:lnTo>
                <a:cubicBezTo>
                  <a:pt x="6032" y="5917"/>
                  <a:pt x="6034" y="5919"/>
                  <a:pt x="6040" y="5918"/>
                </a:cubicBezTo>
                <a:cubicBezTo>
                  <a:pt x="6049" y="5915"/>
                  <a:pt x="6051" y="5921"/>
                  <a:pt x="6042" y="5926"/>
                </a:cubicBezTo>
                <a:cubicBezTo>
                  <a:pt x="6038" y="5928"/>
                  <a:pt x="6038" y="5930"/>
                  <a:pt x="6042" y="5932"/>
                </a:cubicBezTo>
                <a:cubicBezTo>
                  <a:pt x="6047" y="5934"/>
                  <a:pt x="6049" y="5935"/>
                  <a:pt x="6038" y="5937"/>
                </a:cubicBezTo>
                <a:cubicBezTo>
                  <a:pt x="6028" y="5940"/>
                  <a:pt x="6016" y="5929"/>
                  <a:pt x="6016" y="5916"/>
                </a:cubicBezTo>
                <a:cubicBezTo>
                  <a:pt x="6015" y="5908"/>
                  <a:pt x="6014" y="5900"/>
                  <a:pt x="6012" y="5892"/>
                </a:cubicBezTo>
                <a:cubicBezTo>
                  <a:pt x="6012" y="5890"/>
                  <a:pt x="6011" y="5888"/>
                  <a:pt x="6011" y="5886"/>
                </a:cubicBezTo>
                <a:cubicBezTo>
                  <a:pt x="6011" y="5884"/>
                  <a:pt x="6010" y="5882"/>
                  <a:pt x="6011" y="5880"/>
                </a:cubicBezTo>
                <a:cubicBezTo>
                  <a:pt x="6011" y="5876"/>
                  <a:pt x="6012" y="5872"/>
                  <a:pt x="6013" y="5869"/>
                </a:cubicBezTo>
                <a:cubicBezTo>
                  <a:pt x="6015" y="5867"/>
                  <a:pt x="6016" y="5865"/>
                  <a:pt x="6018" y="5865"/>
                </a:cubicBezTo>
                <a:close/>
                <a:moveTo>
                  <a:pt x="6234" y="5853"/>
                </a:moveTo>
                <a:cubicBezTo>
                  <a:pt x="6243" y="5853"/>
                  <a:pt x="6244" y="5855"/>
                  <a:pt x="6236" y="5859"/>
                </a:cubicBezTo>
                <a:cubicBezTo>
                  <a:pt x="6232" y="5861"/>
                  <a:pt x="6228" y="5860"/>
                  <a:pt x="6225" y="5858"/>
                </a:cubicBezTo>
                <a:lnTo>
                  <a:pt x="6225" y="5858"/>
                </a:lnTo>
                <a:cubicBezTo>
                  <a:pt x="6224" y="5858"/>
                  <a:pt x="6223" y="5857"/>
                  <a:pt x="6223" y="5856"/>
                </a:cubicBezTo>
                <a:cubicBezTo>
                  <a:pt x="6223" y="5856"/>
                  <a:pt x="6223" y="5855"/>
                  <a:pt x="6223" y="5855"/>
                </a:cubicBezTo>
                <a:cubicBezTo>
                  <a:pt x="6223" y="5854"/>
                  <a:pt x="6226" y="5853"/>
                  <a:pt x="6230" y="5853"/>
                </a:cubicBezTo>
                <a:cubicBezTo>
                  <a:pt x="6232" y="5853"/>
                  <a:pt x="6233" y="5853"/>
                  <a:pt x="6234" y="5853"/>
                </a:cubicBezTo>
                <a:close/>
                <a:moveTo>
                  <a:pt x="5727" y="5851"/>
                </a:moveTo>
                <a:lnTo>
                  <a:pt x="5729" y="5857"/>
                </a:lnTo>
                <a:cubicBezTo>
                  <a:pt x="5730" y="5864"/>
                  <a:pt x="5731" y="5870"/>
                  <a:pt x="5731" y="5877"/>
                </a:cubicBezTo>
                <a:lnTo>
                  <a:pt x="5733" y="5891"/>
                </a:lnTo>
                <a:lnTo>
                  <a:pt x="5745" y="5874"/>
                </a:lnTo>
                <a:cubicBezTo>
                  <a:pt x="5747" y="5860"/>
                  <a:pt x="5738" y="5857"/>
                  <a:pt x="5729" y="5852"/>
                </a:cubicBezTo>
                <a:lnTo>
                  <a:pt x="5727" y="5851"/>
                </a:lnTo>
                <a:close/>
                <a:moveTo>
                  <a:pt x="6055" y="5834"/>
                </a:moveTo>
                <a:cubicBezTo>
                  <a:pt x="6057" y="5834"/>
                  <a:pt x="6059" y="5835"/>
                  <a:pt x="6059" y="5837"/>
                </a:cubicBezTo>
                <a:cubicBezTo>
                  <a:pt x="6059" y="5837"/>
                  <a:pt x="6059" y="5837"/>
                  <a:pt x="6059" y="5837"/>
                </a:cubicBezTo>
                <a:cubicBezTo>
                  <a:pt x="6059" y="5839"/>
                  <a:pt x="6057" y="5841"/>
                  <a:pt x="6054" y="5841"/>
                </a:cubicBezTo>
                <a:cubicBezTo>
                  <a:pt x="6054" y="5841"/>
                  <a:pt x="6054" y="5841"/>
                  <a:pt x="6054" y="5841"/>
                </a:cubicBezTo>
                <a:cubicBezTo>
                  <a:pt x="6051" y="5841"/>
                  <a:pt x="6049" y="5839"/>
                  <a:pt x="6049" y="5837"/>
                </a:cubicBezTo>
                <a:cubicBezTo>
                  <a:pt x="6049" y="5835"/>
                  <a:pt x="6051" y="5834"/>
                  <a:pt x="6053" y="5834"/>
                </a:cubicBezTo>
                <a:cubicBezTo>
                  <a:pt x="6054" y="5833"/>
                  <a:pt x="6055" y="5833"/>
                  <a:pt x="6055" y="5834"/>
                </a:cubicBezTo>
                <a:close/>
                <a:moveTo>
                  <a:pt x="6221" y="5826"/>
                </a:moveTo>
                <a:cubicBezTo>
                  <a:pt x="6222" y="5826"/>
                  <a:pt x="6224" y="5827"/>
                  <a:pt x="6227" y="5829"/>
                </a:cubicBezTo>
                <a:cubicBezTo>
                  <a:pt x="6237" y="5835"/>
                  <a:pt x="6238" y="5838"/>
                  <a:pt x="6231" y="5838"/>
                </a:cubicBezTo>
                <a:cubicBezTo>
                  <a:pt x="6229" y="5838"/>
                  <a:pt x="6225" y="5835"/>
                  <a:pt x="6223" y="5831"/>
                </a:cubicBezTo>
                <a:cubicBezTo>
                  <a:pt x="6222" y="5829"/>
                  <a:pt x="6221" y="5827"/>
                  <a:pt x="6221" y="5826"/>
                </a:cubicBezTo>
                <a:cubicBezTo>
                  <a:pt x="6221" y="5826"/>
                  <a:pt x="6221" y="5826"/>
                  <a:pt x="6221" y="5826"/>
                </a:cubicBezTo>
                <a:cubicBezTo>
                  <a:pt x="6221" y="5826"/>
                  <a:pt x="6221" y="5826"/>
                  <a:pt x="6221" y="5826"/>
                </a:cubicBezTo>
                <a:close/>
                <a:moveTo>
                  <a:pt x="6215" y="5801"/>
                </a:moveTo>
                <a:cubicBezTo>
                  <a:pt x="6217" y="5801"/>
                  <a:pt x="6218" y="5803"/>
                  <a:pt x="6218" y="5808"/>
                </a:cubicBezTo>
                <a:cubicBezTo>
                  <a:pt x="6219" y="5814"/>
                  <a:pt x="6218" y="5815"/>
                  <a:pt x="6213" y="5812"/>
                </a:cubicBezTo>
                <a:lnTo>
                  <a:pt x="6213" y="5812"/>
                </a:lnTo>
                <a:cubicBezTo>
                  <a:pt x="6211" y="5810"/>
                  <a:pt x="6210" y="5809"/>
                  <a:pt x="6210" y="5807"/>
                </a:cubicBezTo>
                <a:cubicBezTo>
                  <a:pt x="6210" y="5806"/>
                  <a:pt x="6210" y="5804"/>
                  <a:pt x="6212" y="5803"/>
                </a:cubicBezTo>
                <a:cubicBezTo>
                  <a:pt x="6213" y="5802"/>
                  <a:pt x="6214" y="5801"/>
                  <a:pt x="6215" y="5801"/>
                </a:cubicBezTo>
                <a:close/>
                <a:moveTo>
                  <a:pt x="6136" y="5792"/>
                </a:moveTo>
                <a:cubicBezTo>
                  <a:pt x="6133" y="5792"/>
                  <a:pt x="6130" y="5795"/>
                  <a:pt x="6131" y="5798"/>
                </a:cubicBezTo>
                <a:cubicBezTo>
                  <a:pt x="6131" y="5802"/>
                  <a:pt x="6133" y="5804"/>
                  <a:pt x="6136" y="5802"/>
                </a:cubicBezTo>
                <a:cubicBezTo>
                  <a:pt x="6139" y="5801"/>
                  <a:pt x="6141" y="5798"/>
                  <a:pt x="6141" y="5795"/>
                </a:cubicBezTo>
                <a:cubicBezTo>
                  <a:pt x="6140" y="5793"/>
                  <a:pt x="6138" y="5792"/>
                  <a:pt x="6136" y="5792"/>
                </a:cubicBezTo>
                <a:lnTo>
                  <a:pt x="6136" y="5792"/>
                </a:lnTo>
                <a:close/>
                <a:moveTo>
                  <a:pt x="6126" y="5772"/>
                </a:moveTo>
                <a:cubicBezTo>
                  <a:pt x="6126" y="5773"/>
                  <a:pt x="6125" y="5774"/>
                  <a:pt x="6125" y="5776"/>
                </a:cubicBezTo>
                <a:cubicBezTo>
                  <a:pt x="6125" y="5777"/>
                  <a:pt x="6126" y="5779"/>
                  <a:pt x="6126" y="5780"/>
                </a:cubicBezTo>
                <a:cubicBezTo>
                  <a:pt x="6128" y="5783"/>
                  <a:pt x="6129" y="5782"/>
                  <a:pt x="6129" y="5777"/>
                </a:cubicBezTo>
                <a:cubicBezTo>
                  <a:pt x="6129" y="5772"/>
                  <a:pt x="6128" y="5771"/>
                  <a:pt x="6126" y="5772"/>
                </a:cubicBezTo>
                <a:lnTo>
                  <a:pt x="6126" y="5772"/>
                </a:lnTo>
                <a:close/>
                <a:moveTo>
                  <a:pt x="6018" y="5730"/>
                </a:moveTo>
                <a:cubicBezTo>
                  <a:pt x="6035" y="5729"/>
                  <a:pt x="6051" y="5784"/>
                  <a:pt x="6044" y="5820"/>
                </a:cubicBezTo>
                <a:cubicBezTo>
                  <a:pt x="6043" y="5825"/>
                  <a:pt x="6039" y="5830"/>
                  <a:pt x="6033" y="5832"/>
                </a:cubicBezTo>
                <a:cubicBezTo>
                  <a:pt x="6028" y="5834"/>
                  <a:pt x="6024" y="5836"/>
                  <a:pt x="6021" y="5840"/>
                </a:cubicBezTo>
                <a:cubicBezTo>
                  <a:pt x="6019" y="5844"/>
                  <a:pt x="6016" y="5846"/>
                  <a:pt x="6011" y="5847"/>
                </a:cubicBezTo>
                <a:cubicBezTo>
                  <a:pt x="6006" y="5847"/>
                  <a:pt x="6003" y="5840"/>
                  <a:pt x="6001" y="5825"/>
                </a:cubicBezTo>
                <a:cubicBezTo>
                  <a:pt x="6000" y="5815"/>
                  <a:pt x="5998" y="5806"/>
                  <a:pt x="5995" y="5796"/>
                </a:cubicBezTo>
                <a:cubicBezTo>
                  <a:pt x="5995" y="5796"/>
                  <a:pt x="5994" y="5795"/>
                  <a:pt x="5994" y="5794"/>
                </a:cubicBezTo>
                <a:cubicBezTo>
                  <a:pt x="5994" y="5794"/>
                  <a:pt x="5994" y="5793"/>
                  <a:pt x="5995" y="5792"/>
                </a:cubicBezTo>
                <a:cubicBezTo>
                  <a:pt x="5995" y="5791"/>
                  <a:pt x="5996" y="5790"/>
                  <a:pt x="5998" y="5789"/>
                </a:cubicBezTo>
                <a:cubicBezTo>
                  <a:pt x="6001" y="5788"/>
                  <a:pt x="6007" y="5795"/>
                  <a:pt x="6013" y="5804"/>
                </a:cubicBezTo>
                <a:cubicBezTo>
                  <a:pt x="6018" y="5813"/>
                  <a:pt x="6024" y="5820"/>
                  <a:pt x="6026" y="5820"/>
                </a:cubicBezTo>
                <a:cubicBezTo>
                  <a:pt x="6032" y="5817"/>
                  <a:pt x="6029" y="5792"/>
                  <a:pt x="6022" y="5786"/>
                </a:cubicBezTo>
                <a:cubicBezTo>
                  <a:pt x="6017" y="5776"/>
                  <a:pt x="6014" y="5766"/>
                  <a:pt x="6014" y="5755"/>
                </a:cubicBezTo>
                <a:cubicBezTo>
                  <a:pt x="6011" y="5735"/>
                  <a:pt x="6012" y="5730"/>
                  <a:pt x="6018" y="5730"/>
                </a:cubicBezTo>
                <a:close/>
                <a:moveTo>
                  <a:pt x="6205" y="5724"/>
                </a:moveTo>
                <a:cubicBezTo>
                  <a:pt x="6205" y="5724"/>
                  <a:pt x="6206" y="5724"/>
                  <a:pt x="6206" y="5724"/>
                </a:cubicBezTo>
                <a:cubicBezTo>
                  <a:pt x="6213" y="5743"/>
                  <a:pt x="6213" y="5763"/>
                  <a:pt x="6209" y="5782"/>
                </a:cubicBezTo>
                <a:cubicBezTo>
                  <a:pt x="6207" y="5782"/>
                  <a:pt x="6205" y="5778"/>
                  <a:pt x="6204" y="5774"/>
                </a:cubicBezTo>
                <a:cubicBezTo>
                  <a:pt x="6203" y="5771"/>
                  <a:pt x="6201" y="5761"/>
                  <a:pt x="6200" y="5753"/>
                </a:cubicBezTo>
                <a:lnTo>
                  <a:pt x="6199" y="5753"/>
                </a:lnTo>
                <a:cubicBezTo>
                  <a:pt x="6199" y="5751"/>
                  <a:pt x="6199" y="5749"/>
                  <a:pt x="6199" y="5747"/>
                </a:cubicBezTo>
                <a:cubicBezTo>
                  <a:pt x="6199" y="5745"/>
                  <a:pt x="6199" y="5743"/>
                  <a:pt x="6199" y="5741"/>
                </a:cubicBezTo>
                <a:cubicBezTo>
                  <a:pt x="6199" y="5731"/>
                  <a:pt x="6201" y="5724"/>
                  <a:pt x="6205" y="5724"/>
                </a:cubicBezTo>
                <a:close/>
                <a:moveTo>
                  <a:pt x="5989" y="5703"/>
                </a:moveTo>
                <a:lnTo>
                  <a:pt x="5988" y="5703"/>
                </a:lnTo>
                <a:cubicBezTo>
                  <a:pt x="5996" y="5705"/>
                  <a:pt x="5996" y="5715"/>
                  <a:pt x="5994" y="5716"/>
                </a:cubicBezTo>
                <a:cubicBezTo>
                  <a:pt x="5991" y="5717"/>
                  <a:pt x="5988" y="5715"/>
                  <a:pt x="5986" y="5710"/>
                </a:cubicBezTo>
                <a:cubicBezTo>
                  <a:pt x="5985" y="5709"/>
                  <a:pt x="5985" y="5707"/>
                  <a:pt x="5985" y="5707"/>
                </a:cubicBezTo>
                <a:cubicBezTo>
                  <a:pt x="5985" y="5704"/>
                  <a:pt x="5986" y="5703"/>
                  <a:pt x="5989" y="5703"/>
                </a:cubicBezTo>
                <a:close/>
                <a:moveTo>
                  <a:pt x="6188" y="5670"/>
                </a:moveTo>
                <a:cubicBezTo>
                  <a:pt x="6191" y="5670"/>
                  <a:pt x="6195" y="5673"/>
                  <a:pt x="6199" y="5681"/>
                </a:cubicBezTo>
                <a:cubicBezTo>
                  <a:pt x="6208" y="5697"/>
                  <a:pt x="6207" y="5713"/>
                  <a:pt x="6199" y="5713"/>
                </a:cubicBezTo>
                <a:cubicBezTo>
                  <a:pt x="6192" y="5713"/>
                  <a:pt x="6184" y="5701"/>
                  <a:pt x="6184" y="5683"/>
                </a:cubicBezTo>
                <a:lnTo>
                  <a:pt x="6184" y="5683"/>
                </a:lnTo>
                <a:cubicBezTo>
                  <a:pt x="6184" y="5675"/>
                  <a:pt x="6185" y="5671"/>
                  <a:pt x="6188" y="5670"/>
                </a:cubicBezTo>
                <a:close/>
                <a:moveTo>
                  <a:pt x="6184" y="5637"/>
                </a:moveTo>
                <a:cubicBezTo>
                  <a:pt x="6194" y="5637"/>
                  <a:pt x="6193" y="5646"/>
                  <a:pt x="6184" y="5653"/>
                </a:cubicBezTo>
                <a:cubicBezTo>
                  <a:pt x="6177" y="5659"/>
                  <a:pt x="6174" y="5659"/>
                  <a:pt x="6174" y="5654"/>
                </a:cubicBezTo>
                <a:cubicBezTo>
                  <a:pt x="6174" y="5652"/>
                  <a:pt x="6174" y="5650"/>
                  <a:pt x="6175" y="5647"/>
                </a:cubicBezTo>
                <a:cubicBezTo>
                  <a:pt x="6175" y="5641"/>
                  <a:pt x="6181" y="5637"/>
                  <a:pt x="6184" y="5637"/>
                </a:cubicBezTo>
                <a:close/>
                <a:moveTo>
                  <a:pt x="5732" y="5611"/>
                </a:moveTo>
                <a:cubicBezTo>
                  <a:pt x="5730" y="5611"/>
                  <a:pt x="5729" y="5613"/>
                  <a:pt x="5729" y="5618"/>
                </a:cubicBezTo>
                <a:cubicBezTo>
                  <a:pt x="5729" y="5621"/>
                  <a:pt x="5729" y="5624"/>
                  <a:pt x="5729" y="5628"/>
                </a:cubicBezTo>
                <a:cubicBezTo>
                  <a:pt x="5731" y="5641"/>
                  <a:pt x="5734" y="5655"/>
                  <a:pt x="5738" y="5657"/>
                </a:cubicBezTo>
                <a:cubicBezTo>
                  <a:pt x="5742" y="5662"/>
                  <a:pt x="5743" y="5667"/>
                  <a:pt x="5743" y="5672"/>
                </a:cubicBezTo>
                <a:lnTo>
                  <a:pt x="5743" y="5678"/>
                </a:lnTo>
                <a:lnTo>
                  <a:pt x="5745" y="5668"/>
                </a:lnTo>
                <a:cubicBezTo>
                  <a:pt x="5746" y="5665"/>
                  <a:pt x="5747" y="5663"/>
                  <a:pt x="5748" y="5660"/>
                </a:cubicBezTo>
                <a:lnTo>
                  <a:pt x="5750" y="5657"/>
                </a:lnTo>
                <a:lnTo>
                  <a:pt x="5749" y="5643"/>
                </a:lnTo>
                <a:cubicBezTo>
                  <a:pt x="5749" y="5622"/>
                  <a:pt x="5743" y="5611"/>
                  <a:pt x="5732" y="5611"/>
                </a:cubicBezTo>
                <a:lnTo>
                  <a:pt x="5732" y="5611"/>
                </a:lnTo>
                <a:close/>
                <a:moveTo>
                  <a:pt x="6172" y="5565"/>
                </a:moveTo>
                <a:cubicBezTo>
                  <a:pt x="6173" y="5565"/>
                  <a:pt x="6174" y="5567"/>
                  <a:pt x="6174" y="5569"/>
                </a:cubicBezTo>
                <a:cubicBezTo>
                  <a:pt x="6174" y="5571"/>
                  <a:pt x="6172" y="5573"/>
                  <a:pt x="6169" y="5573"/>
                </a:cubicBezTo>
                <a:cubicBezTo>
                  <a:pt x="6167" y="5574"/>
                  <a:pt x="6165" y="5572"/>
                  <a:pt x="6167" y="5569"/>
                </a:cubicBezTo>
                <a:lnTo>
                  <a:pt x="6165" y="5569"/>
                </a:lnTo>
                <a:cubicBezTo>
                  <a:pt x="6167" y="5567"/>
                  <a:pt x="6170" y="5565"/>
                  <a:pt x="6172" y="5565"/>
                </a:cubicBezTo>
                <a:close/>
                <a:moveTo>
                  <a:pt x="6169" y="5552"/>
                </a:moveTo>
                <a:cubicBezTo>
                  <a:pt x="6169" y="5552"/>
                  <a:pt x="6169" y="5552"/>
                  <a:pt x="6169" y="5552"/>
                </a:cubicBezTo>
                <a:cubicBezTo>
                  <a:pt x="6172" y="5552"/>
                  <a:pt x="6174" y="5554"/>
                  <a:pt x="6174" y="5556"/>
                </a:cubicBezTo>
                <a:cubicBezTo>
                  <a:pt x="6174" y="5558"/>
                  <a:pt x="6171" y="5560"/>
                  <a:pt x="6166" y="5561"/>
                </a:cubicBezTo>
                <a:cubicBezTo>
                  <a:pt x="6161" y="5561"/>
                  <a:pt x="6159" y="5559"/>
                  <a:pt x="6161" y="5556"/>
                </a:cubicBezTo>
                <a:lnTo>
                  <a:pt x="6160" y="5556"/>
                </a:lnTo>
                <a:cubicBezTo>
                  <a:pt x="6162" y="5554"/>
                  <a:pt x="6165" y="5552"/>
                  <a:pt x="6169" y="5552"/>
                </a:cubicBezTo>
                <a:close/>
                <a:moveTo>
                  <a:pt x="6157" y="5522"/>
                </a:moveTo>
                <a:cubicBezTo>
                  <a:pt x="6160" y="5522"/>
                  <a:pt x="6162" y="5524"/>
                  <a:pt x="6163" y="5526"/>
                </a:cubicBezTo>
                <a:cubicBezTo>
                  <a:pt x="6163" y="5529"/>
                  <a:pt x="6160" y="5531"/>
                  <a:pt x="6158" y="5531"/>
                </a:cubicBezTo>
                <a:cubicBezTo>
                  <a:pt x="6155" y="5531"/>
                  <a:pt x="6152" y="5529"/>
                  <a:pt x="6152" y="5526"/>
                </a:cubicBezTo>
                <a:lnTo>
                  <a:pt x="6152" y="5526"/>
                </a:lnTo>
                <a:cubicBezTo>
                  <a:pt x="6152" y="5524"/>
                  <a:pt x="6154" y="5522"/>
                  <a:pt x="6157" y="5522"/>
                </a:cubicBezTo>
                <a:close/>
                <a:moveTo>
                  <a:pt x="5804" y="5478"/>
                </a:moveTo>
                <a:cubicBezTo>
                  <a:pt x="5802" y="5478"/>
                  <a:pt x="5801" y="5481"/>
                  <a:pt x="5801" y="5485"/>
                </a:cubicBezTo>
                <a:lnTo>
                  <a:pt x="5800" y="5485"/>
                </a:lnTo>
                <a:cubicBezTo>
                  <a:pt x="5800" y="5490"/>
                  <a:pt x="5803" y="5493"/>
                  <a:pt x="5806" y="5493"/>
                </a:cubicBezTo>
                <a:cubicBezTo>
                  <a:pt x="5809" y="5493"/>
                  <a:pt x="5811" y="5490"/>
                  <a:pt x="5811" y="5487"/>
                </a:cubicBezTo>
                <a:cubicBezTo>
                  <a:pt x="5811" y="5484"/>
                  <a:pt x="5809" y="5480"/>
                  <a:pt x="5806" y="5478"/>
                </a:cubicBezTo>
                <a:cubicBezTo>
                  <a:pt x="5805" y="5478"/>
                  <a:pt x="5805" y="5478"/>
                  <a:pt x="5804" y="5478"/>
                </a:cubicBezTo>
                <a:close/>
                <a:moveTo>
                  <a:pt x="6140" y="5457"/>
                </a:moveTo>
                <a:cubicBezTo>
                  <a:pt x="6144" y="5457"/>
                  <a:pt x="6146" y="5459"/>
                  <a:pt x="6147" y="5465"/>
                </a:cubicBezTo>
                <a:cubicBezTo>
                  <a:pt x="6149" y="5470"/>
                  <a:pt x="6148" y="5476"/>
                  <a:pt x="6146" y="5481"/>
                </a:cubicBezTo>
                <a:cubicBezTo>
                  <a:pt x="6143" y="5486"/>
                  <a:pt x="6143" y="5492"/>
                  <a:pt x="6146" y="5497"/>
                </a:cubicBezTo>
                <a:cubicBezTo>
                  <a:pt x="6148" y="5503"/>
                  <a:pt x="6147" y="5505"/>
                  <a:pt x="6144" y="5503"/>
                </a:cubicBezTo>
                <a:cubicBezTo>
                  <a:pt x="6139" y="5499"/>
                  <a:pt x="6137" y="5493"/>
                  <a:pt x="6136" y="5487"/>
                </a:cubicBezTo>
                <a:cubicBezTo>
                  <a:pt x="6135" y="5480"/>
                  <a:pt x="6132" y="5473"/>
                  <a:pt x="6129" y="5466"/>
                </a:cubicBezTo>
                <a:lnTo>
                  <a:pt x="6129" y="5466"/>
                </a:lnTo>
                <a:cubicBezTo>
                  <a:pt x="6128" y="5465"/>
                  <a:pt x="6127" y="5464"/>
                  <a:pt x="6127" y="5463"/>
                </a:cubicBezTo>
                <a:cubicBezTo>
                  <a:pt x="6127" y="5461"/>
                  <a:pt x="6129" y="5459"/>
                  <a:pt x="6135" y="5457"/>
                </a:cubicBezTo>
                <a:cubicBezTo>
                  <a:pt x="6137" y="5457"/>
                  <a:pt x="6138" y="5457"/>
                  <a:pt x="6140" y="5457"/>
                </a:cubicBezTo>
                <a:close/>
                <a:moveTo>
                  <a:pt x="6126" y="5405"/>
                </a:moveTo>
                <a:cubicBezTo>
                  <a:pt x="6131" y="5404"/>
                  <a:pt x="6133" y="5410"/>
                  <a:pt x="6135" y="5424"/>
                </a:cubicBezTo>
                <a:cubicBezTo>
                  <a:pt x="6136" y="5431"/>
                  <a:pt x="6139" y="5437"/>
                  <a:pt x="6141" y="5437"/>
                </a:cubicBezTo>
                <a:cubicBezTo>
                  <a:pt x="6143" y="5437"/>
                  <a:pt x="6145" y="5440"/>
                  <a:pt x="6145" y="5443"/>
                </a:cubicBezTo>
                <a:cubicBezTo>
                  <a:pt x="6145" y="5443"/>
                  <a:pt x="6145" y="5443"/>
                  <a:pt x="6145" y="5443"/>
                </a:cubicBezTo>
                <a:cubicBezTo>
                  <a:pt x="6145" y="5447"/>
                  <a:pt x="6142" y="5450"/>
                  <a:pt x="6138" y="5450"/>
                </a:cubicBezTo>
                <a:cubicBezTo>
                  <a:pt x="6133" y="5450"/>
                  <a:pt x="6130" y="5448"/>
                  <a:pt x="6130" y="5446"/>
                </a:cubicBezTo>
                <a:cubicBezTo>
                  <a:pt x="6129" y="5441"/>
                  <a:pt x="6126" y="5438"/>
                  <a:pt x="6122" y="5435"/>
                </a:cubicBezTo>
                <a:cubicBezTo>
                  <a:pt x="6121" y="5434"/>
                  <a:pt x="6120" y="5434"/>
                  <a:pt x="6120" y="5433"/>
                </a:cubicBezTo>
                <a:cubicBezTo>
                  <a:pt x="6116" y="5430"/>
                  <a:pt x="6113" y="5425"/>
                  <a:pt x="6113" y="5421"/>
                </a:cubicBezTo>
                <a:cubicBezTo>
                  <a:pt x="6114" y="5416"/>
                  <a:pt x="6116" y="5411"/>
                  <a:pt x="6120" y="5408"/>
                </a:cubicBezTo>
                <a:cubicBezTo>
                  <a:pt x="6122" y="5406"/>
                  <a:pt x="6124" y="5405"/>
                  <a:pt x="6126" y="5405"/>
                </a:cubicBezTo>
                <a:close/>
                <a:moveTo>
                  <a:pt x="5641" y="5392"/>
                </a:moveTo>
                <a:lnTo>
                  <a:pt x="5643" y="5417"/>
                </a:lnTo>
                <a:cubicBezTo>
                  <a:pt x="5647" y="5512"/>
                  <a:pt x="5639" y="5608"/>
                  <a:pt x="5654" y="5704"/>
                </a:cubicBezTo>
                <a:cubicBezTo>
                  <a:pt x="5670" y="5750"/>
                  <a:pt x="5674" y="5799"/>
                  <a:pt x="5666" y="5848"/>
                </a:cubicBezTo>
                <a:cubicBezTo>
                  <a:pt x="5666" y="5855"/>
                  <a:pt x="5656" y="5884"/>
                  <a:pt x="5654" y="5888"/>
                </a:cubicBezTo>
                <a:lnTo>
                  <a:pt x="5654" y="5888"/>
                </a:lnTo>
                <a:lnTo>
                  <a:pt x="5654" y="5887"/>
                </a:lnTo>
                <a:cubicBezTo>
                  <a:pt x="5654" y="5888"/>
                  <a:pt x="5654" y="5888"/>
                  <a:pt x="5654" y="5888"/>
                </a:cubicBezTo>
                <a:lnTo>
                  <a:pt x="5654" y="5888"/>
                </a:lnTo>
                <a:lnTo>
                  <a:pt x="5654" y="5888"/>
                </a:lnTo>
                <a:cubicBezTo>
                  <a:pt x="5655" y="5897"/>
                  <a:pt x="5678" y="5958"/>
                  <a:pt x="5680" y="5965"/>
                </a:cubicBezTo>
                <a:lnTo>
                  <a:pt x="5680" y="5966"/>
                </a:lnTo>
                <a:lnTo>
                  <a:pt x="5680" y="5966"/>
                </a:lnTo>
                <a:cubicBezTo>
                  <a:pt x="5680" y="5966"/>
                  <a:pt x="5680" y="5966"/>
                  <a:pt x="5680" y="5966"/>
                </a:cubicBezTo>
                <a:lnTo>
                  <a:pt x="5680" y="5966"/>
                </a:lnTo>
                <a:lnTo>
                  <a:pt x="5697" y="5944"/>
                </a:lnTo>
                <a:cubicBezTo>
                  <a:pt x="5703" y="5936"/>
                  <a:pt x="5708" y="5929"/>
                  <a:pt x="5713" y="5921"/>
                </a:cubicBezTo>
                <a:lnTo>
                  <a:pt x="5721" y="5909"/>
                </a:lnTo>
                <a:lnTo>
                  <a:pt x="5720" y="5894"/>
                </a:lnTo>
                <a:cubicBezTo>
                  <a:pt x="5718" y="5870"/>
                  <a:pt x="5716" y="5851"/>
                  <a:pt x="5715" y="5847"/>
                </a:cubicBezTo>
                <a:lnTo>
                  <a:pt x="5714" y="5842"/>
                </a:lnTo>
                <a:lnTo>
                  <a:pt x="5709" y="5835"/>
                </a:lnTo>
                <a:cubicBezTo>
                  <a:pt x="5708" y="5831"/>
                  <a:pt x="5707" y="5827"/>
                  <a:pt x="5706" y="5823"/>
                </a:cubicBezTo>
                <a:cubicBezTo>
                  <a:pt x="5699" y="5797"/>
                  <a:pt x="5706" y="5770"/>
                  <a:pt x="5724" y="5752"/>
                </a:cubicBezTo>
                <a:lnTo>
                  <a:pt x="5725" y="5750"/>
                </a:lnTo>
                <a:lnTo>
                  <a:pt x="5724" y="5749"/>
                </a:lnTo>
                <a:cubicBezTo>
                  <a:pt x="5723" y="5748"/>
                  <a:pt x="5723" y="5748"/>
                  <a:pt x="5722" y="5748"/>
                </a:cubicBezTo>
                <a:cubicBezTo>
                  <a:pt x="5718" y="5748"/>
                  <a:pt x="5715" y="5752"/>
                  <a:pt x="5713" y="5758"/>
                </a:cubicBezTo>
                <a:cubicBezTo>
                  <a:pt x="5708" y="5770"/>
                  <a:pt x="5707" y="5770"/>
                  <a:pt x="5703" y="5731"/>
                </a:cubicBezTo>
                <a:cubicBezTo>
                  <a:pt x="5695" y="5661"/>
                  <a:pt x="5695" y="5655"/>
                  <a:pt x="5681" y="5579"/>
                </a:cubicBezTo>
                <a:cubicBezTo>
                  <a:pt x="5680" y="5570"/>
                  <a:pt x="5677" y="5548"/>
                  <a:pt x="5675" y="5529"/>
                </a:cubicBezTo>
                <a:cubicBezTo>
                  <a:pt x="5671" y="5488"/>
                  <a:pt x="5665" y="5460"/>
                  <a:pt x="5658" y="5457"/>
                </a:cubicBezTo>
                <a:cubicBezTo>
                  <a:pt x="5654" y="5451"/>
                  <a:pt x="5652" y="5444"/>
                  <a:pt x="5653" y="5437"/>
                </a:cubicBezTo>
                <a:cubicBezTo>
                  <a:pt x="5654" y="5425"/>
                  <a:pt x="5651" y="5413"/>
                  <a:pt x="5646" y="5401"/>
                </a:cubicBezTo>
                <a:lnTo>
                  <a:pt x="5641" y="5392"/>
                </a:lnTo>
                <a:close/>
                <a:moveTo>
                  <a:pt x="6110" y="5289"/>
                </a:moveTo>
                <a:cubicBezTo>
                  <a:pt x="6115" y="5289"/>
                  <a:pt x="6121" y="5300"/>
                  <a:pt x="6117" y="5303"/>
                </a:cubicBezTo>
                <a:cubicBezTo>
                  <a:pt x="6111" y="5309"/>
                  <a:pt x="6104" y="5307"/>
                  <a:pt x="6103" y="5300"/>
                </a:cubicBezTo>
                <a:cubicBezTo>
                  <a:pt x="6103" y="5300"/>
                  <a:pt x="6103" y="5299"/>
                  <a:pt x="6104" y="5298"/>
                </a:cubicBezTo>
                <a:lnTo>
                  <a:pt x="6104" y="5297"/>
                </a:lnTo>
                <a:cubicBezTo>
                  <a:pt x="6105" y="5293"/>
                  <a:pt x="6108" y="5289"/>
                  <a:pt x="6110" y="5289"/>
                </a:cubicBezTo>
                <a:close/>
                <a:moveTo>
                  <a:pt x="6095" y="5256"/>
                </a:moveTo>
                <a:cubicBezTo>
                  <a:pt x="6096" y="5256"/>
                  <a:pt x="6098" y="5256"/>
                  <a:pt x="6099" y="5256"/>
                </a:cubicBezTo>
                <a:cubicBezTo>
                  <a:pt x="6104" y="5256"/>
                  <a:pt x="6109" y="5259"/>
                  <a:pt x="6111" y="5263"/>
                </a:cubicBezTo>
                <a:cubicBezTo>
                  <a:pt x="6114" y="5268"/>
                  <a:pt x="6111" y="5274"/>
                  <a:pt x="6104" y="5276"/>
                </a:cubicBezTo>
                <a:cubicBezTo>
                  <a:pt x="6094" y="5281"/>
                  <a:pt x="6089" y="5280"/>
                  <a:pt x="6088" y="5270"/>
                </a:cubicBezTo>
                <a:cubicBezTo>
                  <a:pt x="6087" y="5269"/>
                  <a:pt x="6087" y="5267"/>
                  <a:pt x="6087" y="5266"/>
                </a:cubicBezTo>
                <a:cubicBezTo>
                  <a:pt x="6087" y="5258"/>
                  <a:pt x="6089" y="5256"/>
                  <a:pt x="6095" y="5256"/>
                </a:cubicBezTo>
                <a:close/>
                <a:moveTo>
                  <a:pt x="6082" y="5236"/>
                </a:moveTo>
                <a:lnTo>
                  <a:pt x="6082" y="5236"/>
                </a:lnTo>
                <a:lnTo>
                  <a:pt x="6082" y="5237"/>
                </a:lnTo>
                <a:lnTo>
                  <a:pt x="6082" y="5236"/>
                </a:lnTo>
                <a:close/>
                <a:moveTo>
                  <a:pt x="6087" y="5234"/>
                </a:moveTo>
                <a:cubicBezTo>
                  <a:pt x="6088" y="5234"/>
                  <a:pt x="6088" y="5234"/>
                  <a:pt x="6088" y="5234"/>
                </a:cubicBezTo>
                <a:cubicBezTo>
                  <a:pt x="6091" y="5234"/>
                  <a:pt x="6093" y="5236"/>
                  <a:pt x="6093" y="5238"/>
                </a:cubicBezTo>
                <a:cubicBezTo>
                  <a:pt x="6093" y="5240"/>
                  <a:pt x="6090" y="5241"/>
                  <a:pt x="6088" y="5240"/>
                </a:cubicBezTo>
                <a:cubicBezTo>
                  <a:pt x="6086" y="5240"/>
                  <a:pt x="6085" y="5239"/>
                  <a:pt x="6084" y="5238"/>
                </a:cubicBezTo>
                <a:lnTo>
                  <a:pt x="6082" y="5236"/>
                </a:lnTo>
                <a:lnTo>
                  <a:pt x="6083" y="5235"/>
                </a:lnTo>
                <a:cubicBezTo>
                  <a:pt x="6084" y="5234"/>
                  <a:pt x="6086" y="5234"/>
                  <a:pt x="6087" y="5234"/>
                </a:cubicBezTo>
                <a:close/>
                <a:moveTo>
                  <a:pt x="5935" y="5196"/>
                </a:moveTo>
                <a:lnTo>
                  <a:pt x="5936" y="5205"/>
                </a:lnTo>
                <a:lnTo>
                  <a:pt x="5936" y="5205"/>
                </a:lnTo>
                <a:cubicBezTo>
                  <a:pt x="5936" y="5202"/>
                  <a:pt x="5936" y="5200"/>
                  <a:pt x="5936" y="5197"/>
                </a:cubicBezTo>
                <a:lnTo>
                  <a:pt x="5935" y="5196"/>
                </a:lnTo>
                <a:close/>
                <a:moveTo>
                  <a:pt x="6084" y="5176"/>
                </a:moveTo>
                <a:cubicBezTo>
                  <a:pt x="6084" y="5176"/>
                  <a:pt x="6084" y="5176"/>
                  <a:pt x="6085" y="5176"/>
                </a:cubicBezTo>
                <a:cubicBezTo>
                  <a:pt x="6088" y="5178"/>
                  <a:pt x="6090" y="5181"/>
                  <a:pt x="6090" y="5185"/>
                </a:cubicBezTo>
                <a:cubicBezTo>
                  <a:pt x="6090" y="5188"/>
                  <a:pt x="6088" y="5191"/>
                  <a:pt x="6085" y="5191"/>
                </a:cubicBezTo>
                <a:cubicBezTo>
                  <a:pt x="6082" y="5191"/>
                  <a:pt x="6080" y="5187"/>
                  <a:pt x="6080" y="5183"/>
                </a:cubicBezTo>
                <a:cubicBezTo>
                  <a:pt x="6080" y="5178"/>
                  <a:pt x="6081" y="5176"/>
                  <a:pt x="6084" y="5176"/>
                </a:cubicBezTo>
                <a:close/>
                <a:moveTo>
                  <a:pt x="5771" y="5143"/>
                </a:moveTo>
                <a:lnTo>
                  <a:pt x="5772" y="5147"/>
                </a:lnTo>
                <a:cubicBezTo>
                  <a:pt x="5775" y="5159"/>
                  <a:pt x="5778" y="5161"/>
                  <a:pt x="5785" y="5161"/>
                </a:cubicBezTo>
                <a:cubicBezTo>
                  <a:pt x="5791" y="5161"/>
                  <a:pt x="5793" y="5160"/>
                  <a:pt x="5790" y="5149"/>
                </a:cubicBezTo>
                <a:lnTo>
                  <a:pt x="5790" y="5149"/>
                </a:lnTo>
                <a:lnTo>
                  <a:pt x="5789" y="5150"/>
                </a:lnTo>
                <a:cubicBezTo>
                  <a:pt x="5787" y="5153"/>
                  <a:pt x="5784" y="5154"/>
                  <a:pt x="5779" y="5152"/>
                </a:cubicBezTo>
                <a:cubicBezTo>
                  <a:pt x="5778" y="5152"/>
                  <a:pt x="5775" y="5150"/>
                  <a:pt x="5773" y="5147"/>
                </a:cubicBezTo>
                <a:lnTo>
                  <a:pt x="5771" y="5143"/>
                </a:lnTo>
                <a:close/>
                <a:moveTo>
                  <a:pt x="6074" y="5136"/>
                </a:moveTo>
                <a:cubicBezTo>
                  <a:pt x="6076" y="5136"/>
                  <a:pt x="6079" y="5143"/>
                  <a:pt x="6079" y="5151"/>
                </a:cubicBezTo>
                <a:cubicBezTo>
                  <a:pt x="6079" y="5159"/>
                  <a:pt x="6078" y="5166"/>
                  <a:pt x="6075" y="5166"/>
                </a:cubicBezTo>
                <a:cubicBezTo>
                  <a:pt x="6073" y="5166"/>
                  <a:pt x="6070" y="5159"/>
                  <a:pt x="6070" y="5151"/>
                </a:cubicBezTo>
                <a:lnTo>
                  <a:pt x="6070" y="5151"/>
                </a:lnTo>
                <a:cubicBezTo>
                  <a:pt x="6069" y="5143"/>
                  <a:pt x="6072" y="5136"/>
                  <a:pt x="6074" y="5136"/>
                </a:cubicBezTo>
                <a:close/>
                <a:moveTo>
                  <a:pt x="6067" y="5084"/>
                </a:moveTo>
                <a:cubicBezTo>
                  <a:pt x="6070" y="5084"/>
                  <a:pt x="6074" y="5087"/>
                  <a:pt x="6076" y="5092"/>
                </a:cubicBezTo>
                <a:cubicBezTo>
                  <a:pt x="6084" y="5111"/>
                  <a:pt x="6084" y="5112"/>
                  <a:pt x="6073" y="5115"/>
                </a:cubicBezTo>
                <a:cubicBezTo>
                  <a:pt x="6061" y="5118"/>
                  <a:pt x="6054" y="5114"/>
                  <a:pt x="6054" y="5103"/>
                </a:cubicBezTo>
                <a:cubicBezTo>
                  <a:pt x="6054" y="5101"/>
                  <a:pt x="6054" y="5099"/>
                  <a:pt x="6054" y="5097"/>
                </a:cubicBezTo>
                <a:lnTo>
                  <a:pt x="6054" y="5097"/>
                </a:lnTo>
                <a:cubicBezTo>
                  <a:pt x="6055" y="5088"/>
                  <a:pt x="6061" y="5083"/>
                  <a:pt x="6067" y="5084"/>
                </a:cubicBezTo>
                <a:close/>
                <a:moveTo>
                  <a:pt x="5718" y="5041"/>
                </a:moveTo>
                <a:cubicBezTo>
                  <a:pt x="5717" y="5041"/>
                  <a:pt x="5716" y="5043"/>
                  <a:pt x="5716" y="5047"/>
                </a:cubicBezTo>
                <a:cubicBezTo>
                  <a:pt x="5716" y="5049"/>
                  <a:pt x="5716" y="5053"/>
                  <a:pt x="5717" y="5058"/>
                </a:cubicBezTo>
                <a:cubicBezTo>
                  <a:pt x="5717" y="5063"/>
                  <a:pt x="5718" y="5069"/>
                  <a:pt x="5719" y="5076"/>
                </a:cubicBezTo>
                <a:lnTo>
                  <a:pt x="5719" y="5075"/>
                </a:lnTo>
                <a:cubicBezTo>
                  <a:pt x="5725" y="5120"/>
                  <a:pt x="5733" y="5163"/>
                  <a:pt x="5745" y="5207"/>
                </a:cubicBezTo>
                <a:cubicBezTo>
                  <a:pt x="5752" y="5237"/>
                  <a:pt x="5756" y="5268"/>
                  <a:pt x="5759" y="5298"/>
                </a:cubicBezTo>
                <a:cubicBezTo>
                  <a:pt x="5761" y="5325"/>
                  <a:pt x="5765" y="5352"/>
                  <a:pt x="5767" y="5360"/>
                </a:cubicBezTo>
                <a:cubicBezTo>
                  <a:pt x="5769" y="5367"/>
                  <a:pt x="5773" y="5392"/>
                  <a:pt x="5777" y="5414"/>
                </a:cubicBezTo>
                <a:cubicBezTo>
                  <a:pt x="5784" y="5456"/>
                  <a:pt x="5791" y="5474"/>
                  <a:pt x="5800" y="5469"/>
                </a:cubicBezTo>
                <a:cubicBezTo>
                  <a:pt x="5809" y="5465"/>
                  <a:pt x="5806" y="5454"/>
                  <a:pt x="5790" y="5397"/>
                </a:cubicBezTo>
                <a:cubicBezTo>
                  <a:pt x="5778" y="5356"/>
                  <a:pt x="5772" y="5313"/>
                  <a:pt x="5772" y="5270"/>
                </a:cubicBezTo>
                <a:cubicBezTo>
                  <a:pt x="5772" y="5244"/>
                  <a:pt x="5770" y="5217"/>
                  <a:pt x="5766" y="5191"/>
                </a:cubicBezTo>
                <a:cubicBezTo>
                  <a:pt x="5762" y="5182"/>
                  <a:pt x="5760" y="5173"/>
                  <a:pt x="5759" y="5165"/>
                </a:cubicBezTo>
                <a:cubicBezTo>
                  <a:pt x="5757" y="5154"/>
                  <a:pt x="5754" y="5143"/>
                  <a:pt x="5750" y="5133"/>
                </a:cubicBezTo>
                <a:cubicBezTo>
                  <a:pt x="5746" y="5125"/>
                  <a:pt x="5742" y="5116"/>
                  <a:pt x="5741" y="5107"/>
                </a:cubicBezTo>
                <a:cubicBezTo>
                  <a:pt x="5738" y="5097"/>
                  <a:pt x="5735" y="5087"/>
                  <a:pt x="5730" y="5077"/>
                </a:cubicBezTo>
                <a:cubicBezTo>
                  <a:pt x="5727" y="5071"/>
                  <a:pt x="5725" y="5063"/>
                  <a:pt x="5725" y="5056"/>
                </a:cubicBezTo>
                <a:cubicBezTo>
                  <a:pt x="5726" y="5050"/>
                  <a:pt x="5724" y="5045"/>
                  <a:pt x="5720" y="5041"/>
                </a:cubicBezTo>
                <a:cubicBezTo>
                  <a:pt x="5719" y="5041"/>
                  <a:pt x="5719" y="5041"/>
                  <a:pt x="5718" y="5041"/>
                </a:cubicBezTo>
                <a:close/>
                <a:moveTo>
                  <a:pt x="79" y="5035"/>
                </a:moveTo>
                <a:cubicBezTo>
                  <a:pt x="81" y="5035"/>
                  <a:pt x="84" y="5037"/>
                  <a:pt x="87" y="5040"/>
                </a:cubicBezTo>
                <a:cubicBezTo>
                  <a:pt x="90" y="5043"/>
                  <a:pt x="91" y="5047"/>
                  <a:pt x="89" y="5051"/>
                </a:cubicBezTo>
                <a:cubicBezTo>
                  <a:pt x="87" y="5055"/>
                  <a:pt x="84" y="5053"/>
                  <a:pt x="79" y="5046"/>
                </a:cubicBezTo>
                <a:cubicBezTo>
                  <a:pt x="77" y="5043"/>
                  <a:pt x="76" y="5040"/>
                  <a:pt x="76" y="5039"/>
                </a:cubicBezTo>
                <a:cubicBezTo>
                  <a:pt x="76" y="5036"/>
                  <a:pt x="77" y="5035"/>
                  <a:pt x="79" y="5035"/>
                </a:cubicBezTo>
                <a:close/>
                <a:moveTo>
                  <a:pt x="6051" y="5019"/>
                </a:moveTo>
                <a:cubicBezTo>
                  <a:pt x="6053" y="5019"/>
                  <a:pt x="6055" y="5020"/>
                  <a:pt x="6057" y="5021"/>
                </a:cubicBezTo>
                <a:cubicBezTo>
                  <a:pt x="6065" y="5026"/>
                  <a:pt x="6066" y="5033"/>
                  <a:pt x="6060" y="5041"/>
                </a:cubicBezTo>
                <a:cubicBezTo>
                  <a:pt x="6054" y="5050"/>
                  <a:pt x="6044" y="5044"/>
                  <a:pt x="6044" y="5032"/>
                </a:cubicBezTo>
                <a:cubicBezTo>
                  <a:pt x="6044" y="5023"/>
                  <a:pt x="6046" y="5019"/>
                  <a:pt x="6051" y="5019"/>
                </a:cubicBezTo>
                <a:close/>
                <a:moveTo>
                  <a:pt x="72" y="4940"/>
                </a:moveTo>
                <a:cubicBezTo>
                  <a:pt x="73" y="4940"/>
                  <a:pt x="74" y="4941"/>
                  <a:pt x="75" y="4942"/>
                </a:cubicBezTo>
                <a:cubicBezTo>
                  <a:pt x="81" y="4956"/>
                  <a:pt x="83" y="4970"/>
                  <a:pt x="81" y="4985"/>
                </a:cubicBezTo>
                <a:cubicBezTo>
                  <a:pt x="80" y="4991"/>
                  <a:pt x="80" y="4997"/>
                  <a:pt x="81" y="5003"/>
                </a:cubicBezTo>
                <a:lnTo>
                  <a:pt x="82" y="5003"/>
                </a:lnTo>
                <a:cubicBezTo>
                  <a:pt x="84" y="5015"/>
                  <a:pt x="83" y="5017"/>
                  <a:pt x="78" y="5012"/>
                </a:cubicBezTo>
                <a:cubicBezTo>
                  <a:pt x="73" y="5001"/>
                  <a:pt x="70" y="4988"/>
                  <a:pt x="69" y="4975"/>
                </a:cubicBezTo>
                <a:cubicBezTo>
                  <a:pt x="69" y="4973"/>
                  <a:pt x="68" y="4970"/>
                  <a:pt x="68" y="4968"/>
                </a:cubicBezTo>
                <a:cubicBezTo>
                  <a:pt x="68" y="4961"/>
                  <a:pt x="67" y="4955"/>
                  <a:pt x="68" y="4951"/>
                </a:cubicBezTo>
                <a:cubicBezTo>
                  <a:pt x="68" y="4944"/>
                  <a:pt x="69" y="4940"/>
                  <a:pt x="72" y="4940"/>
                </a:cubicBezTo>
                <a:close/>
                <a:moveTo>
                  <a:pt x="6032" y="4917"/>
                </a:moveTo>
                <a:cubicBezTo>
                  <a:pt x="6035" y="4917"/>
                  <a:pt x="6038" y="4917"/>
                  <a:pt x="6041" y="4918"/>
                </a:cubicBezTo>
                <a:cubicBezTo>
                  <a:pt x="6057" y="4919"/>
                  <a:pt x="6060" y="4925"/>
                  <a:pt x="6052" y="4936"/>
                </a:cubicBezTo>
                <a:cubicBezTo>
                  <a:pt x="6049" y="4947"/>
                  <a:pt x="6047" y="4958"/>
                  <a:pt x="6048" y="4969"/>
                </a:cubicBezTo>
                <a:cubicBezTo>
                  <a:pt x="6049" y="4997"/>
                  <a:pt x="6045" y="5004"/>
                  <a:pt x="6032" y="4994"/>
                </a:cubicBezTo>
                <a:cubicBezTo>
                  <a:pt x="6026" y="4989"/>
                  <a:pt x="6023" y="4981"/>
                  <a:pt x="6022" y="4963"/>
                </a:cubicBezTo>
                <a:cubicBezTo>
                  <a:pt x="6022" y="4960"/>
                  <a:pt x="6022" y="4957"/>
                  <a:pt x="6022" y="4954"/>
                </a:cubicBezTo>
                <a:cubicBezTo>
                  <a:pt x="6021" y="4948"/>
                  <a:pt x="6021" y="4942"/>
                  <a:pt x="6021" y="4936"/>
                </a:cubicBezTo>
                <a:cubicBezTo>
                  <a:pt x="6021" y="4930"/>
                  <a:pt x="6022" y="4924"/>
                  <a:pt x="6023" y="4918"/>
                </a:cubicBezTo>
                <a:cubicBezTo>
                  <a:pt x="6026" y="4917"/>
                  <a:pt x="6029" y="4917"/>
                  <a:pt x="6032" y="4917"/>
                </a:cubicBezTo>
                <a:close/>
                <a:moveTo>
                  <a:pt x="69" y="4865"/>
                </a:moveTo>
                <a:cubicBezTo>
                  <a:pt x="72" y="4865"/>
                  <a:pt x="76" y="4873"/>
                  <a:pt x="77" y="4887"/>
                </a:cubicBezTo>
                <a:cubicBezTo>
                  <a:pt x="78" y="4900"/>
                  <a:pt x="76" y="4906"/>
                  <a:pt x="72" y="4905"/>
                </a:cubicBezTo>
                <a:cubicBezTo>
                  <a:pt x="67" y="4904"/>
                  <a:pt x="63" y="4898"/>
                  <a:pt x="62" y="4889"/>
                </a:cubicBezTo>
                <a:cubicBezTo>
                  <a:pt x="62" y="4888"/>
                  <a:pt x="62" y="4887"/>
                  <a:pt x="62" y="4885"/>
                </a:cubicBezTo>
                <a:cubicBezTo>
                  <a:pt x="62" y="4882"/>
                  <a:pt x="62" y="4878"/>
                  <a:pt x="63" y="4874"/>
                </a:cubicBezTo>
                <a:cubicBezTo>
                  <a:pt x="65" y="4868"/>
                  <a:pt x="67" y="4865"/>
                  <a:pt x="69" y="4865"/>
                </a:cubicBezTo>
                <a:close/>
                <a:moveTo>
                  <a:pt x="6056" y="4846"/>
                </a:moveTo>
                <a:cubicBezTo>
                  <a:pt x="6058" y="4846"/>
                  <a:pt x="6061" y="4848"/>
                  <a:pt x="6061" y="4852"/>
                </a:cubicBezTo>
                <a:cubicBezTo>
                  <a:pt x="6061" y="4857"/>
                  <a:pt x="6059" y="4858"/>
                  <a:pt x="6056" y="4857"/>
                </a:cubicBezTo>
                <a:cubicBezTo>
                  <a:pt x="6053" y="4855"/>
                  <a:pt x="6051" y="4853"/>
                  <a:pt x="6051" y="4850"/>
                </a:cubicBezTo>
                <a:cubicBezTo>
                  <a:pt x="6051" y="4850"/>
                  <a:pt x="6051" y="4850"/>
                  <a:pt x="6051" y="4850"/>
                </a:cubicBezTo>
                <a:cubicBezTo>
                  <a:pt x="6051" y="4848"/>
                  <a:pt x="6053" y="4846"/>
                  <a:pt x="6056" y="4846"/>
                </a:cubicBezTo>
                <a:close/>
                <a:moveTo>
                  <a:pt x="6019" y="4838"/>
                </a:moveTo>
                <a:cubicBezTo>
                  <a:pt x="6026" y="4838"/>
                  <a:pt x="6034" y="4852"/>
                  <a:pt x="6039" y="4871"/>
                </a:cubicBezTo>
                <a:cubicBezTo>
                  <a:pt x="6042" y="4885"/>
                  <a:pt x="6041" y="4888"/>
                  <a:pt x="6034" y="4891"/>
                </a:cubicBezTo>
                <a:cubicBezTo>
                  <a:pt x="6021" y="4895"/>
                  <a:pt x="6017" y="4890"/>
                  <a:pt x="6015" y="4868"/>
                </a:cubicBezTo>
                <a:cubicBezTo>
                  <a:pt x="6015" y="4864"/>
                  <a:pt x="6014" y="4859"/>
                  <a:pt x="6014" y="4856"/>
                </a:cubicBezTo>
                <a:cubicBezTo>
                  <a:pt x="6014" y="4852"/>
                  <a:pt x="6013" y="4850"/>
                  <a:pt x="6013" y="4847"/>
                </a:cubicBezTo>
                <a:cubicBezTo>
                  <a:pt x="6013" y="4840"/>
                  <a:pt x="6014" y="4838"/>
                  <a:pt x="6019" y="4838"/>
                </a:cubicBezTo>
                <a:close/>
                <a:moveTo>
                  <a:pt x="69" y="4830"/>
                </a:moveTo>
                <a:cubicBezTo>
                  <a:pt x="71" y="4830"/>
                  <a:pt x="72" y="4833"/>
                  <a:pt x="72" y="4836"/>
                </a:cubicBezTo>
                <a:cubicBezTo>
                  <a:pt x="73" y="4840"/>
                  <a:pt x="72" y="4844"/>
                  <a:pt x="68" y="4847"/>
                </a:cubicBezTo>
                <a:cubicBezTo>
                  <a:pt x="65" y="4849"/>
                  <a:pt x="63" y="4847"/>
                  <a:pt x="63" y="4842"/>
                </a:cubicBezTo>
                <a:cubicBezTo>
                  <a:pt x="62" y="4838"/>
                  <a:pt x="63" y="4834"/>
                  <a:pt x="67" y="4830"/>
                </a:cubicBezTo>
                <a:cubicBezTo>
                  <a:pt x="67" y="4830"/>
                  <a:pt x="68" y="4830"/>
                  <a:pt x="69" y="4830"/>
                </a:cubicBezTo>
                <a:close/>
                <a:moveTo>
                  <a:pt x="66" y="4809"/>
                </a:moveTo>
                <a:cubicBezTo>
                  <a:pt x="67" y="4809"/>
                  <a:pt x="68" y="4811"/>
                  <a:pt x="68" y="4813"/>
                </a:cubicBezTo>
                <a:cubicBezTo>
                  <a:pt x="69" y="4816"/>
                  <a:pt x="66" y="4818"/>
                  <a:pt x="63" y="4818"/>
                </a:cubicBezTo>
                <a:cubicBezTo>
                  <a:pt x="62" y="4818"/>
                  <a:pt x="61" y="4818"/>
                  <a:pt x="60" y="4817"/>
                </a:cubicBezTo>
                <a:cubicBezTo>
                  <a:pt x="60" y="4817"/>
                  <a:pt x="60" y="4816"/>
                  <a:pt x="60" y="4816"/>
                </a:cubicBezTo>
                <a:cubicBezTo>
                  <a:pt x="60" y="4815"/>
                  <a:pt x="60" y="4815"/>
                  <a:pt x="61" y="4814"/>
                </a:cubicBezTo>
                <a:cubicBezTo>
                  <a:pt x="62" y="4811"/>
                  <a:pt x="64" y="4809"/>
                  <a:pt x="66" y="4809"/>
                </a:cubicBezTo>
                <a:close/>
                <a:moveTo>
                  <a:pt x="6016" y="4785"/>
                </a:moveTo>
                <a:cubicBezTo>
                  <a:pt x="6017" y="4785"/>
                  <a:pt x="6018" y="4785"/>
                  <a:pt x="6019" y="4786"/>
                </a:cubicBezTo>
                <a:cubicBezTo>
                  <a:pt x="6028" y="4788"/>
                  <a:pt x="6030" y="4797"/>
                  <a:pt x="6028" y="4813"/>
                </a:cubicBezTo>
                <a:cubicBezTo>
                  <a:pt x="6026" y="4829"/>
                  <a:pt x="6012" y="4834"/>
                  <a:pt x="6008" y="4820"/>
                </a:cubicBezTo>
                <a:lnTo>
                  <a:pt x="6009" y="4820"/>
                </a:lnTo>
                <a:cubicBezTo>
                  <a:pt x="6008" y="4817"/>
                  <a:pt x="6007" y="4812"/>
                  <a:pt x="6007" y="4808"/>
                </a:cubicBezTo>
                <a:cubicBezTo>
                  <a:pt x="6007" y="4797"/>
                  <a:pt x="6011" y="4787"/>
                  <a:pt x="6016" y="4785"/>
                </a:cubicBezTo>
                <a:close/>
                <a:moveTo>
                  <a:pt x="61" y="4722"/>
                </a:moveTo>
                <a:cubicBezTo>
                  <a:pt x="62" y="4722"/>
                  <a:pt x="63" y="4723"/>
                  <a:pt x="64" y="4726"/>
                </a:cubicBezTo>
                <a:cubicBezTo>
                  <a:pt x="71" y="4741"/>
                  <a:pt x="73" y="4757"/>
                  <a:pt x="71" y="4772"/>
                </a:cubicBezTo>
                <a:cubicBezTo>
                  <a:pt x="70" y="4777"/>
                  <a:pt x="68" y="4781"/>
                  <a:pt x="65" y="4785"/>
                </a:cubicBezTo>
                <a:cubicBezTo>
                  <a:pt x="62" y="4788"/>
                  <a:pt x="59" y="4778"/>
                  <a:pt x="58" y="4764"/>
                </a:cubicBezTo>
                <a:cubicBezTo>
                  <a:pt x="57" y="4760"/>
                  <a:pt x="57" y="4755"/>
                  <a:pt x="57" y="4750"/>
                </a:cubicBezTo>
                <a:cubicBezTo>
                  <a:pt x="57" y="4744"/>
                  <a:pt x="57" y="4738"/>
                  <a:pt x="58" y="4732"/>
                </a:cubicBezTo>
                <a:cubicBezTo>
                  <a:pt x="59" y="4725"/>
                  <a:pt x="59" y="4721"/>
                  <a:pt x="61" y="4722"/>
                </a:cubicBezTo>
                <a:close/>
                <a:moveTo>
                  <a:pt x="52" y="4682"/>
                </a:moveTo>
                <a:cubicBezTo>
                  <a:pt x="52" y="4682"/>
                  <a:pt x="53" y="4682"/>
                  <a:pt x="54" y="4682"/>
                </a:cubicBezTo>
                <a:lnTo>
                  <a:pt x="54" y="4682"/>
                </a:lnTo>
                <a:cubicBezTo>
                  <a:pt x="63" y="4684"/>
                  <a:pt x="67" y="4696"/>
                  <a:pt x="62" y="4708"/>
                </a:cubicBezTo>
                <a:cubicBezTo>
                  <a:pt x="59" y="4716"/>
                  <a:pt x="58" y="4716"/>
                  <a:pt x="57" y="4705"/>
                </a:cubicBezTo>
                <a:cubicBezTo>
                  <a:pt x="56" y="4699"/>
                  <a:pt x="54" y="4693"/>
                  <a:pt x="51" y="4687"/>
                </a:cubicBezTo>
                <a:cubicBezTo>
                  <a:pt x="50" y="4686"/>
                  <a:pt x="50" y="4685"/>
                  <a:pt x="50" y="4684"/>
                </a:cubicBezTo>
                <a:cubicBezTo>
                  <a:pt x="49" y="4682"/>
                  <a:pt x="50" y="4681"/>
                  <a:pt x="52" y="4682"/>
                </a:cubicBezTo>
                <a:close/>
                <a:moveTo>
                  <a:pt x="5664" y="4665"/>
                </a:moveTo>
                <a:lnTo>
                  <a:pt x="5660" y="4691"/>
                </a:lnTo>
                <a:cubicBezTo>
                  <a:pt x="5659" y="4700"/>
                  <a:pt x="5658" y="4709"/>
                  <a:pt x="5657" y="4718"/>
                </a:cubicBezTo>
                <a:lnTo>
                  <a:pt x="5656" y="4737"/>
                </a:lnTo>
                <a:lnTo>
                  <a:pt x="5656" y="4738"/>
                </a:lnTo>
                <a:cubicBezTo>
                  <a:pt x="5661" y="4767"/>
                  <a:pt x="5670" y="4811"/>
                  <a:pt x="5682" y="4875"/>
                </a:cubicBezTo>
                <a:cubicBezTo>
                  <a:pt x="5686" y="4893"/>
                  <a:pt x="5690" y="4917"/>
                  <a:pt x="5692" y="4926"/>
                </a:cubicBezTo>
                <a:cubicBezTo>
                  <a:pt x="5698" y="4956"/>
                  <a:pt x="5701" y="4962"/>
                  <a:pt x="5711" y="4964"/>
                </a:cubicBezTo>
                <a:cubicBezTo>
                  <a:pt x="5718" y="4966"/>
                  <a:pt x="5723" y="4971"/>
                  <a:pt x="5722" y="4977"/>
                </a:cubicBezTo>
                <a:cubicBezTo>
                  <a:pt x="5722" y="4993"/>
                  <a:pt x="5736" y="5030"/>
                  <a:pt x="5742" y="5030"/>
                </a:cubicBezTo>
                <a:cubicBezTo>
                  <a:pt x="5747" y="5030"/>
                  <a:pt x="5740" y="4963"/>
                  <a:pt x="5732" y="4940"/>
                </a:cubicBezTo>
                <a:cubicBezTo>
                  <a:pt x="5729" y="4931"/>
                  <a:pt x="5726" y="4923"/>
                  <a:pt x="5721" y="4916"/>
                </a:cubicBezTo>
                <a:cubicBezTo>
                  <a:pt x="5716" y="4906"/>
                  <a:pt x="5714" y="4896"/>
                  <a:pt x="5713" y="4886"/>
                </a:cubicBezTo>
                <a:cubicBezTo>
                  <a:pt x="5712" y="4871"/>
                  <a:pt x="5709" y="4856"/>
                  <a:pt x="5704" y="4842"/>
                </a:cubicBezTo>
                <a:cubicBezTo>
                  <a:pt x="5696" y="4819"/>
                  <a:pt x="5677" y="4739"/>
                  <a:pt x="5672" y="4711"/>
                </a:cubicBezTo>
                <a:cubicBezTo>
                  <a:pt x="5671" y="4705"/>
                  <a:pt x="5668" y="4688"/>
                  <a:pt x="5665" y="4670"/>
                </a:cubicBezTo>
                <a:lnTo>
                  <a:pt x="5664" y="4665"/>
                </a:lnTo>
                <a:close/>
                <a:moveTo>
                  <a:pt x="53" y="4648"/>
                </a:moveTo>
                <a:cubicBezTo>
                  <a:pt x="57" y="4649"/>
                  <a:pt x="60" y="4650"/>
                  <a:pt x="61" y="4653"/>
                </a:cubicBezTo>
                <a:lnTo>
                  <a:pt x="61" y="4653"/>
                </a:lnTo>
                <a:cubicBezTo>
                  <a:pt x="63" y="4655"/>
                  <a:pt x="61" y="4657"/>
                  <a:pt x="57" y="4657"/>
                </a:cubicBezTo>
                <a:cubicBezTo>
                  <a:pt x="52" y="4657"/>
                  <a:pt x="49" y="4655"/>
                  <a:pt x="49" y="4653"/>
                </a:cubicBezTo>
                <a:cubicBezTo>
                  <a:pt x="49" y="4653"/>
                  <a:pt x="49" y="4653"/>
                  <a:pt x="49" y="4653"/>
                </a:cubicBezTo>
                <a:cubicBezTo>
                  <a:pt x="48" y="4651"/>
                  <a:pt x="50" y="4649"/>
                  <a:pt x="53" y="4648"/>
                </a:cubicBezTo>
                <a:close/>
                <a:moveTo>
                  <a:pt x="51" y="4625"/>
                </a:moveTo>
                <a:cubicBezTo>
                  <a:pt x="51" y="4625"/>
                  <a:pt x="52" y="4625"/>
                  <a:pt x="53" y="4625"/>
                </a:cubicBezTo>
                <a:cubicBezTo>
                  <a:pt x="56" y="4627"/>
                  <a:pt x="58" y="4629"/>
                  <a:pt x="58" y="4632"/>
                </a:cubicBezTo>
                <a:cubicBezTo>
                  <a:pt x="58" y="4632"/>
                  <a:pt x="58" y="4632"/>
                  <a:pt x="58" y="4632"/>
                </a:cubicBezTo>
                <a:cubicBezTo>
                  <a:pt x="58" y="4634"/>
                  <a:pt x="56" y="4636"/>
                  <a:pt x="53" y="4636"/>
                </a:cubicBezTo>
                <a:cubicBezTo>
                  <a:pt x="50" y="4636"/>
                  <a:pt x="48" y="4634"/>
                  <a:pt x="48" y="4630"/>
                </a:cubicBezTo>
                <a:cubicBezTo>
                  <a:pt x="48" y="4626"/>
                  <a:pt x="49" y="4625"/>
                  <a:pt x="51" y="4625"/>
                </a:cubicBezTo>
                <a:close/>
                <a:moveTo>
                  <a:pt x="56" y="4590"/>
                </a:moveTo>
                <a:cubicBezTo>
                  <a:pt x="59" y="4590"/>
                  <a:pt x="62" y="4592"/>
                  <a:pt x="62" y="4596"/>
                </a:cubicBezTo>
                <a:lnTo>
                  <a:pt x="62" y="4596"/>
                </a:lnTo>
                <a:cubicBezTo>
                  <a:pt x="62" y="4600"/>
                  <a:pt x="60" y="4602"/>
                  <a:pt x="57" y="4602"/>
                </a:cubicBezTo>
                <a:cubicBezTo>
                  <a:pt x="54" y="4602"/>
                  <a:pt x="52" y="4600"/>
                  <a:pt x="51" y="4596"/>
                </a:cubicBezTo>
                <a:cubicBezTo>
                  <a:pt x="51" y="4593"/>
                  <a:pt x="53" y="4590"/>
                  <a:pt x="56" y="4590"/>
                </a:cubicBezTo>
                <a:close/>
                <a:moveTo>
                  <a:pt x="52" y="4548"/>
                </a:moveTo>
                <a:cubicBezTo>
                  <a:pt x="53" y="4548"/>
                  <a:pt x="53" y="4548"/>
                  <a:pt x="54" y="4549"/>
                </a:cubicBezTo>
                <a:cubicBezTo>
                  <a:pt x="60" y="4552"/>
                  <a:pt x="60" y="4554"/>
                  <a:pt x="54" y="4566"/>
                </a:cubicBezTo>
                <a:cubicBezTo>
                  <a:pt x="52" y="4571"/>
                  <a:pt x="51" y="4572"/>
                  <a:pt x="50" y="4567"/>
                </a:cubicBezTo>
                <a:cubicBezTo>
                  <a:pt x="50" y="4566"/>
                  <a:pt x="50" y="4563"/>
                  <a:pt x="50" y="4560"/>
                </a:cubicBezTo>
                <a:cubicBezTo>
                  <a:pt x="50" y="4558"/>
                  <a:pt x="50" y="4556"/>
                  <a:pt x="50" y="4555"/>
                </a:cubicBezTo>
                <a:cubicBezTo>
                  <a:pt x="50" y="4551"/>
                  <a:pt x="50" y="4548"/>
                  <a:pt x="52" y="4548"/>
                </a:cubicBezTo>
                <a:close/>
                <a:moveTo>
                  <a:pt x="5757" y="4540"/>
                </a:moveTo>
                <a:lnTo>
                  <a:pt x="5756" y="4545"/>
                </a:lnTo>
                <a:lnTo>
                  <a:pt x="5757" y="4544"/>
                </a:lnTo>
                <a:lnTo>
                  <a:pt x="5757" y="4540"/>
                </a:lnTo>
                <a:close/>
                <a:moveTo>
                  <a:pt x="6077" y="4505"/>
                </a:moveTo>
                <a:cubicBezTo>
                  <a:pt x="6077" y="4505"/>
                  <a:pt x="6077" y="4506"/>
                  <a:pt x="6078" y="4506"/>
                </a:cubicBezTo>
                <a:cubicBezTo>
                  <a:pt x="6081" y="4509"/>
                  <a:pt x="6083" y="4513"/>
                  <a:pt x="6083" y="4517"/>
                </a:cubicBezTo>
                <a:cubicBezTo>
                  <a:pt x="6083" y="4521"/>
                  <a:pt x="6081" y="4524"/>
                  <a:pt x="6078" y="4523"/>
                </a:cubicBezTo>
                <a:cubicBezTo>
                  <a:pt x="6076" y="4521"/>
                  <a:pt x="6074" y="4518"/>
                  <a:pt x="6073" y="4515"/>
                </a:cubicBezTo>
                <a:cubicBezTo>
                  <a:pt x="6073" y="4514"/>
                  <a:pt x="6073" y="4513"/>
                  <a:pt x="6073" y="4512"/>
                </a:cubicBezTo>
                <a:lnTo>
                  <a:pt x="6073" y="4512"/>
                </a:lnTo>
                <a:cubicBezTo>
                  <a:pt x="6073" y="4508"/>
                  <a:pt x="6075" y="4505"/>
                  <a:pt x="6077" y="4505"/>
                </a:cubicBezTo>
                <a:close/>
                <a:moveTo>
                  <a:pt x="46" y="4497"/>
                </a:moveTo>
                <a:cubicBezTo>
                  <a:pt x="48" y="4497"/>
                  <a:pt x="50" y="4497"/>
                  <a:pt x="52" y="4499"/>
                </a:cubicBezTo>
                <a:lnTo>
                  <a:pt x="52" y="4498"/>
                </a:lnTo>
                <a:cubicBezTo>
                  <a:pt x="56" y="4501"/>
                  <a:pt x="56" y="4504"/>
                  <a:pt x="52" y="4506"/>
                </a:cubicBezTo>
                <a:cubicBezTo>
                  <a:pt x="46" y="4510"/>
                  <a:pt x="41" y="4506"/>
                  <a:pt x="40" y="4502"/>
                </a:cubicBezTo>
                <a:cubicBezTo>
                  <a:pt x="40" y="4501"/>
                  <a:pt x="40" y="4500"/>
                  <a:pt x="41" y="4499"/>
                </a:cubicBezTo>
                <a:cubicBezTo>
                  <a:pt x="43" y="4497"/>
                  <a:pt x="45" y="4497"/>
                  <a:pt x="46" y="4497"/>
                </a:cubicBezTo>
                <a:close/>
                <a:moveTo>
                  <a:pt x="144" y="4478"/>
                </a:moveTo>
                <a:cubicBezTo>
                  <a:pt x="169" y="4480"/>
                  <a:pt x="194" y="4653"/>
                  <a:pt x="165" y="4694"/>
                </a:cubicBezTo>
                <a:cubicBezTo>
                  <a:pt x="154" y="4710"/>
                  <a:pt x="140" y="4679"/>
                  <a:pt x="139" y="4676"/>
                </a:cubicBezTo>
                <a:cubicBezTo>
                  <a:pt x="133" y="4664"/>
                  <a:pt x="128" y="4637"/>
                  <a:pt x="125" y="4607"/>
                </a:cubicBezTo>
                <a:cubicBezTo>
                  <a:pt x="124" y="4596"/>
                  <a:pt x="123" y="4586"/>
                  <a:pt x="123" y="4575"/>
                </a:cubicBezTo>
                <a:cubicBezTo>
                  <a:pt x="122" y="4533"/>
                  <a:pt x="126" y="4492"/>
                  <a:pt x="139" y="4480"/>
                </a:cubicBezTo>
                <a:cubicBezTo>
                  <a:pt x="141" y="4478"/>
                  <a:pt x="143" y="4478"/>
                  <a:pt x="144" y="4478"/>
                </a:cubicBezTo>
                <a:close/>
                <a:moveTo>
                  <a:pt x="6063" y="4475"/>
                </a:moveTo>
                <a:cubicBezTo>
                  <a:pt x="6066" y="4476"/>
                  <a:pt x="6068" y="4478"/>
                  <a:pt x="6068" y="4480"/>
                </a:cubicBezTo>
                <a:cubicBezTo>
                  <a:pt x="6068" y="4482"/>
                  <a:pt x="6066" y="4483"/>
                  <a:pt x="6063" y="4482"/>
                </a:cubicBezTo>
                <a:cubicBezTo>
                  <a:pt x="6060" y="4481"/>
                  <a:pt x="6058" y="4479"/>
                  <a:pt x="6058" y="4478"/>
                </a:cubicBezTo>
                <a:cubicBezTo>
                  <a:pt x="6057" y="4477"/>
                  <a:pt x="6060" y="4476"/>
                  <a:pt x="6063" y="4475"/>
                </a:cubicBezTo>
                <a:close/>
                <a:moveTo>
                  <a:pt x="41" y="4444"/>
                </a:moveTo>
                <a:cubicBezTo>
                  <a:pt x="48" y="4444"/>
                  <a:pt x="51" y="4459"/>
                  <a:pt x="46" y="4473"/>
                </a:cubicBezTo>
                <a:lnTo>
                  <a:pt x="46" y="4472"/>
                </a:lnTo>
                <a:cubicBezTo>
                  <a:pt x="42" y="4484"/>
                  <a:pt x="34" y="4476"/>
                  <a:pt x="34" y="4461"/>
                </a:cubicBezTo>
                <a:cubicBezTo>
                  <a:pt x="34" y="4458"/>
                  <a:pt x="33" y="4455"/>
                  <a:pt x="34" y="4453"/>
                </a:cubicBezTo>
                <a:cubicBezTo>
                  <a:pt x="34" y="4447"/>
                  <a:pt x="35" y="4444"/>
                  <a:pt x="41" y="4444"/>
                </a:cubicBezTo>
                <a:close/>
                <a:moveTo>
                  <a:pt x="5820" y="4441"/>
                </a:moveTo>
                <a:lnTo>
                  <a:pt x="5816" y="4443"/>
                </a:lnTo>
                <a:cubicBezTo>
                  <a:pt x="5812" y="4445"/>
                  <a:pt x="5808" y="4447"/>
                  <a:pt x="5805" y="4449"/>
                </a:cubicBezTo>
                <a:lnTo>
                  <a:pt x="5804" y="4450"/>
                </a:lnTo>
                <a:lnTo>
                  <a:pt x="5804" y="4449"/>
                </a:lnTo>
                <a:cubicBezTo>
                  <a:pt x="5803" y="4448"/>
                  <a:pt x="5801" y="4450"/>
                  <a:pt x="5797" y="4457"/>
                </a:cubicBezTo>
                <a:cubicBezTo>
                  <a:pt x="5797" y="4456"/>
                  <a:pt x="5798" y="4454"/>
                  <a:pt x="5800" y="4453"/>
                </a:cubicBezTo>
                <a:lnTo>
                  <a:pt x="5804" y="4450"/>
                </a:lnTo>
                <a:lnTo>
                  <a:pt x="5804" y="4451"/>
                </a:lnTo>
                <a:cubicBezTo>
                  <a:pt x="5804" y="4456"/>
                  <a:pt x="5802" y="4468"/>
                  <a:pt x="5799" y="4480"/>
                </a:cubicBezTo>
                <a:lnTo>
                  <a:pt x="5798" y="4481"/>
                </a:lnTo>
                <a:lnTo>
                  <a:pt x="5798" y="4482"/>
                </a:lnTo>
                <a:cubicBezTo>
                  <a:pt x="5801" y="4496"/>
                  <a:pt x="5804" y="4510"/>
                  <a:pt x="5809" y="4534"/>
                </a:cubicBezTo>
                <a:cubicBezTo>
                  <a:pt x="5813" y="4551"/>
                  <a:pt x="5820" y="4588"/>
                  <a:pt x="5826" y="4617"/>
                </a:cubicBezTo>
                <a:cubicBezTo>
                  <a:pt x="5830" y="4637"/>
                  <a:pt x="5835" y="4658"/>
                  <a:pt x="5842" y="4677"/>
                </a:cubicBezTo>
                <a:cubicBezTo>
                  <a:pt x="5846" y="4684"/>
                  <a:pt x="5847" y="4691"/>
                  <a:pt x="5847" y="4699"/>
                </a:cubicBezTo>
                <a:cubicBezTo>
                  <a:pt x="5848" y="4709"/>
                  <a:pt x="5850" y="4720"/>
                  <a:pt x="5853" y="4730"/>
                </a:cubicBezTo>
                <a:cubicBezTo>
                  <a:pt x="5859" y="4747"/>
                  <a:pt x="5862" y="4765"/>
                  <a:pt x="5864" y="4783"/>
                </a:cubicBezTo>
                <a:cubicBezTo>
                  <a:pt x="5875" y="4874"/>
                  <a:pt x="5895" y="4985"/>
                  <a:pt x="5915" y="5070"/>
                </a:cubicBezTo>
                <a:cubicBezTo>
                  <a:pt x="5918" y="5081"/>
                  <a:pt x="5921" y="5093"/>
                  <a:pt x="5923" y="5105"/>
                </a:cubicBezTo>
                <a:lnTo>
                  <a:pt x="5924" y="5108"/>
                </a:lnTo>
                <a:lnTo>
                  <a:pt x="5926" y="5068"/>
                </a:lnTo>
                <a:cubicBezTo>
                  <a:pt x="5927" y="5054"/>
                  <a:pt x="5928" y="5040"/>
                  <a:pt x="5930" y="5025"/>
                </a:cubicBezTo>
                <a:lnTo>
                  <a:pt x="5932" y="5011"/>
                </a:lnTo>
                <a:lnTo>
                  <a:pt x="5930" y="5000"/>
                </a:lnTo>
                <a:cubicBezTo>
                  <a:pt x="5922" y="4960"/>
                  <a:pt x="5911" y="4905"/>
                  <a:pt x="5904" y="4868"/>
                </a:cubicBezTo>
                <a:cubicBezTo>
                  <a:pt x="5898" y="4837"/>
                  <a:pt x="5889" y="4792"/>
                  <a:pt x="5884" y="4768"/>
                </a:cubicBezTo>
                <a:cubicBezTo>
                  <a:pt x="5879" y="4745"/>
                  <a:pt x="5873" y="4713"/>
                  <a:pt x="5871" y="4698"/>
                </a:cubicBezTo>
                <a:cubicBezTo>
                  <a:pt x="5869" y="4683"/>
                  <a:pt x="5863" y="4652"/>
                  <a:pt x="5858" y="4630"/>
                </a:cubicBezTo>
                <a:cubicBezTo>
                  <a:pt x="5844" y="4573"/>
                  <a:pt x="5837" y="4542"/>
                  <a:pt x="5833" y="4518"/>
                </a:cubicBezTo>
                <a:cubicBezTo>
                  <a:pt x="5831" y="4506"/>
                  <a:pt x="5828" y="4489"/>
                  <a:pt x="5826" y="4479"/>
                </a:cubicBezTo>
                <a:cubicBezTo>
                  <a:pt x="5825" y="4472"/>
                  <a:pt x="5823" y="4457"/>
                  <a:pt x="5820" y="4441"/>
                </a:cubicBezTo>
                <a:lnTo>
                  <a:pt x="5820" y="4441"/>
                </a:lnTo>
                <a:close/>
                <a:moveTo>
                  <a:pt x="6063" y="4439"/>
                </a:moveTo>
                <a:cubicBezTo>
                  <a:pt x="6069" y="4439"/>
                  <a:pt x="6069" y="4450"/>
                  <a:pt x="6063" y="4454"/>
                </a:cubicBezTo>
                <a:cubicBezTo>
                  <a:pt x="6060" y="4455"/>
                  <a:pt x="6057" y="4454"/>
                  <a:pt x="6055" y="4452"/>
                </a:cubicBezTo>
                <a:cubicBezTo>
                  <a:pt x="6054" y="4451"/>
                  <a:pt x="6054" y="4450"/>
                  <a:pt x="6054" y="4449"/>
                </a:cubicBezTo>
                <a:cubicBezTo>
                  <a:pt x="6053" y="4444"/>
                  <a:pt x="6057" y="4439"/>
                  <a:pt x="6063" y="4439"/>
                </a:cubicBezTo>
                <a:close/>
                <a:moveTo>
                  <a:pt x="38" y="4421"/>
                </a:moveTo>
                <a:lnTo>
                  <a:pt x="38" y="4422"/>
                </a:lnTo>
                <a:lnTo>
                  <a:pt x="38" y="4421"/>
                </a:lnTo>
                <a:lnTo>
                  <a:pt x="38" y="4421"/>
                </a:lnTo>
                <a:close/>
                <a:moveTo>
                  <a:pt x="6055" y="4416"/>
                </a:moveTo>
                <a:cubicBezTo>
                  <a:pt x="6058" y="4416"/>
                  <a:pt x="6060" y="4417"/>
                  <a:pt x="6060" y="4418"/>
                </a:cubicBezTo>
                <a:cubicBezTo>
                  <a:pt x="6060" y="4419"/>
                  <a:pt x="6058" y="4421"/>
                  <a:pt x="6055" y="4422"/>
                </a:cubicBezTo>
                <a:cubicBezTo>
                  <a:pt x="6053" y="4424"/>
                  <a:pt x="6050" y="4423"/>
                  <a:pt x="6050" y="4421"/>
                </a:cubicBezTo>
                <a:cubicBezTo>
                  <a:pt x="6050" y="4418"/>
                  <a:pt x="6052" y="4416"/>
                  <a:pt x="6055" y="4416"/>
                </a:cubicBezTo>
                <a:close/>
                <a:moveTo>
                  <a:pt x="5605" y="4401"/>
                </a:moveTo>
                <a:cubicBezTo>
                  <a:pt x="5604" y="4401"/>
                  <a:pt x="5603" y="4405"/>
                  <a:pt x="5603" y="4413"/>
                </a:cubicBezTo>
                <a:cubicBezTo>
                  <a:pt x="5603" y="4423"/>
                  <a:pt x="5604" y="4440"/>
                  <a:pt x="5606" y="4466"/>
                </a:cubicBezTo>
                <a:cubicBezTo>
                  <a:pt x="5608" y="4481"/>
                  <a:pt x="5610" y="4500"/>
                  <a:pt x="5612" y="4522"/>
                </a:cubicBezTo>
                <a:lnTo>
                  <a:pt x="5613" y="4536"/>
                </a:lnTo>
                <a:lnTo>
                  <a:pt x="5615" y="4538"/>
                </a:lnTo>
                <a:cubicBezTo>
                  <a:pt x="5620" y="4542"/>
                  <a:pt x="5626" y="4545"/>
                  <a:pt x="5634" y="4547"/>
                </a:cubicBezTo>
                <a:lnTo>
                  <a:pt x="5641" y="4548"/>
                </a:lnTo>
                <a:lnTo>
                  <a:pt x="5640" y="4546"/>
                </a:lnTo>
                <a:cubicBezTo>
                  <a:pt x="5637" y="4529"/>
                  <a:pt x="5632" y="4512"/>
                  <a:pt x="5630" y="4505"/>
                </a:cubicBezTo>
                <a:cubicBezTo>
                  <a:pt x="5621" y="4481"/>
                  <a:pt x="5616" y="4456"/>
                  <a:pt x="5614" y="4431"/>
                </a:cubicBezTo>
                <a:cubicBezTo>
                  <a:pt x="5614" y="4421"/>
                  <a:pt x="5611" y="4411"/>
                  <a:pt x="5605" y="4401"/>
                </a:cubicBezTo>
                <a:close/>
                <a:moveTo>
                  <a:pt x="31" y="4396"/>
                </a:moveTo>
                <a:cubicBezTo>
                  <a:pt x="33" y="4396"/>
                  <a:pt x="35" y="4398"/>
                  <a:pt x="35" y="4405"/>
                </a:cubicBezTo>
                <a:cubicBezTo>
                  <a:pt x="35" y="4408"/>
                  <a:pt x="35" y="4411"/>
                  <a:pt x="36" y="4414"/>
                </a:cubicBezTo>
                <a:lnTo>
                  <a:pt x="38" y="4421"/>
                </a:lnTo>
                <a:lnTo>
                  <a:pt x="39" y="4426"/>
                </a:lnTo>
                <a:cubicBezTo>
                  <a:pt x="39" y="4427"/>
                  <a:pt x="39" y="4429"/>
                  <a:pt x="38" y="4431"/>
                </a:cubicBezTo>
                <a:cubicBezTo>
                  <a:pt x="29" y="4438"/>
                  <a:pt x="23" y="4436"/>
                  <a:pt x="22" y="4422"/>
                </a:cubicBezTo>
                <a:cubicBezTo>
                  <a:pt x="22" y="4421"/>
                  <a:pt x="22" y="4418"/>
                  <a:pt x="22" y="4416"/>
                </a:cubicBezTo>
                <a:cubicBezTo>
                  <a:pt x="22" y="4404"/>
                  <a:pt x="27" y="4396"/>
                  <a:pt x="31" y="4396"/>
                </a:cubicBezTo>
                <a:close/>
                <a:moveTo>
                  <a:pt x="5596" y="4363"/>
                </a:moveTo>
                <a:cubicBezTo>
                  <a:pt x="5594" y="4363"/>
                  <a:pt x="5592" y="4365"/>
                  <a:pt x="5591" y="4368"/>
                </a:cubicBezTo>
                <a:cubicBezTo>
                  <a:pt x="5591" y="4368"/>
                  <a:pt x="5591" y="4369"/>
                  <a:pt x="5591" y="4369"/>
                </a:cubicBezTo>
                <a:cubicBezTo>
                  <a:pt x="5591" y="4371"/>
                  <a:pt x="5592" y="4373"/>
                  <a:pt x="5594" y="4374"/>
                </a:cubicBezTo>
                <a:cubicBezTo>
                  <a:pt x="5599" y="4376"/>
                  <a:pt x="5599" y="4374"/>
                  <a:pt x="5599" y="4370"/>
                </a:cubicBezTo>
                <a:cubicBezTo>
                  <a:pt x="5599" y="4365"/>
                  <a:pt x="5599" y="4363"/>
                  <a:pt x="5597" y="4363"/>
                </a:cubicBezTo>
                <a:lnTo>
                  <a:pt x="5596" y="4363"/>
                </a:lnTo>
                <a:close/>
                <a:moveTo>
                  <a:pt x="24" y="4350"/>
                </a:moveTo>
                <a:cubicBezTo>
                  <a:pt x="25" y="4350"/>
                  <a:pt x="25" y="4350"/>
                  <a:pt x="26" y="4350"/>
                </a:cubicBezTo>
                <a:cubicBezTo>
                  <a:pt x="29" y="4354"/>
                  <a:pt x="31" y="4358"/>
                  <a:pt x="31" y="4363"/>
                </a:cubicBezTo>
                <a:lnTo>
                  <a:pt x="30" y="4363"/>
                </a:lnTo>
                <a:cubicBezTo>
                  <a:pt x="31" y="4368"/>
                  <a:pt x="29" y="4374"/>
                  <a:pt x="26" y="4374"/>
                </a:cubicBezTo>
                <a:cubicBezTo>
                  <a:pt x="24" y="4374"/>
                  <a:pt x="21" y="4369"/>
                  <a:pt x="21" y="4361"/>
                </a:cubicBezTo>
                <a:cubicBezTo>
                  <a:pt x="21" y="4354"/>
                  <a:pt x="22" y="4350"/>
                  <a:pt x="24" y="4350"/>
                </a:cubicBezTo>
                <a:close/>
                <a:moveTo>
                  <a:pt x="5591" y="4343"/>
                </a:moveTo>
                <a:cubicBezTo>
                  <a:pt x="5590" y="4343"/>
                  <a:pt x="5589" y="4344"/>
                  <a:pt x="5589" y="4346"/>
                </a:cubicBezTo>
                <a:lnTo>
                  <a:pt x="5588" y="4345"/>
                </a:lnTo>
                <a:cubicBezTo>
                  <a:pt x="5588" y="4348"/>
                  <a:pt x="5590" y="4350"/>
                  <a:pt x="5593" y="4352"/>
                </a:cubicBezTo>
                <a:cubicBezTo>
                  <a:pt x="5596" y="4353"/>
                  <a:pt x="5598" y="4352"/>
                  <a:pt x="5598" y="4350"/>
                </a:cubicBezTo>
                <a:cubicBezTo>
                  <a:pt x="5598" y="4347"/>
                  <a:pt x="5596" y="4345"/>
                  <a:pt x="5593" y="4343"/>
                </a:cubicBezTo>
                <a:cubicBezTo>
                  <a:pt x="5592" y="4343"/>
                  <a:pt x="5592" y="4343"/>
                  <a:pt x="5591" y="4343"/>
                </a:cubicBezTo>
                <a:close/>
                <a:moveTo>
                  <a:pt x="209" y="4332"/>
                </a:moveTo>
                <a:cubicBezTo>
                  <a:pt x="210" y="4331"/>
                  <a:pt x="211" y="4333"/>
                  <a:pt x="211" y="4338"/>
                </a:cubicBezTo>
                <a:lnTo>
                  <a:pt x="211" y="4337"/>
                </a:lnTo>
                <a:cubicBezTo>
                  <a:pt x="211" y="4340"/>
                  <a:pt x="210" y="4344"/>
                  <a:pt x="207" y="4346"/>
                </a:cubicBezTo>
                <a:cubicBezTo>
                  <a:pt x="205" y="4347"/>
                  <a:pt x="204" y="4346"/>
                  <a:pt x="204" y="4343"/>
                </a:cubicBezTo>
                <a:cubicBezTo>
                  <a:pt x="204" y="4342"/>
                  <a:pt x="204" y="4341"/>
                  <a:pt x="205" y="4340"/>
                </a:cubicBezTo>
                <a:cubicBezTo>
                  <a:pt x="206" y="4335"/>
                  <a:pt x="208" y="4332"/>
                  <a:pt x="209" y="4332"/>
                </a:cubicBezTo>
                <a:close/>
                <a:moveTo>
                  <a:pt x="6060" y="4329"/>
                </a:moveTo>
                <a:cubicBezTo>
                  <a:pt x="6061" y="4329"/>
                  <a:pt x="6061" y="4330"/>
                  <a:pt x="6061" y="4333"/>
                </a:cubicBezTo>
                <a:cubicBezTo>
                  <a:pt x="6066" y="4352"/>
                  <a:pt x="6067" y="4370"/>
                  <a:pt x="6063" y="4389"/>
                </a:cubicBezTo>
                <a:cubicBezTo>
                  <a:pt x="6059" y="4401"/>
                  <a:pt x="6057" y="4397"/>
                  <a:pt x="6054" y="4363"/>
                </a:cubicBezTo>
                <a:cubicBezTo>
                  <a:pt x="6054" y="4361"/>
                  <a:pt x="6053" y="4358"/>
                  <a:pt x="6053" y="4356"/>
                </a:cubicBezTo>
                <a:cubicBezTo>
                  <a:pt x="6053" y="4353"/>
                  <a:pt x="6053" y="4351"/>
                  <a:pt x="6053" y="4348"/>
                </a:cubicBezTo>
                <a:cubicBezTo>
                  <a:pt x="6054" y="4343"/>
                  <a:pt x="6055" y="4338"/>
                  <a:pt x="6056" y="4334"/>
                </a:cubicBezTo>
                <a:cubicBezTo>
                  <a:pt x="6058" y="4331"/>
                  <a:pt x="6059" y="4329"/>
                  <a:pt x="6060" y="4329"/>
                </a:cubicBezTo>
                <a:close/>
                <a:moveTo>
                  <a:pt x="208" y="4299"/>
                </a:moveTo>
                <a:cubicBezTo>
                  <a:pt x="209" y="4299"/>
                  <a:pt x="210" y="4301"/>
                  <a:pt x="210" y="4307"/>
                </a:cubicBezTo>
                <a:cubicBezTo>
                  <a:pt x="211" y="4312"/>
                  <a:pt x="209" y="4317"/>
                  <a:pt x="205" y="4321"/>
                </a:cubicBezTo>
                <a:lnTo>
                  <a:pt x="205" y="4320"/>
                </a:lnTo>
                <a:cubicBezTo>
                  <a:pt x="201" y="4322"/>
                  <a:pt x="200" y="4319"/>
                  <a:pt x="200" y="4315"/>
                </a:cubicBezTo>
                <a:cubicBezTo>
                  <a:pt x="199" y="4311"/>
                  <a:pt x="201" y="4306"/>
                  <a:pt x="205" y="4302"/>
                </a:cubicBezTo>
                <a:cubicBezTo>
                  <a:pt x="206" y="4300"/>
                  <a:pt x="207" y="4299"/>
                  <a:pt x="208" y="4299"/>
                </a:cubicBezTo>
                <a:close/>
                <a:moveTo>
                  <a:pt x="6052" y="4295"/>
                </a:moveTo>
                <a:cubicBezTo>
                  <a:pt x="6053" y="4296"/>
                  <a:pt x="6054" y="4298"/>
                  <a:pt x="6055" y="4302"/>
                </a:cubicBezTo>
                <a:cubicBezTo>
                  <a:pt x="6055" y="4306"/>
                  <a:pt x="6052" y="4307"/>
                  <a:pt x="6049" y="4306"/>
                </a:cubicBezTo>
                <a:cubicBezTo>
                  <a:pt x="6049" y="4306"/>
                  <a:pt x="6049" y="4306"/>
                  <a:pt x="6049" y="4306"/>
                </a:cubicBezTo>
                <a:cubicBezTo>
                  <a:pt x="6048" y="4305"/>
                  <a:pt x="6047" y="4304"/>
                  <a:pt x="6046" y="4303"/>
                </a:cubicBezTo>
                <a:cubicBezTo>
                  <a:pt x="6046" y="4302"/>
                  <a:pt x="6046" y="4302"/>
                  <a:pt x="6046" y="4301"/>
                </a:cubicBezTo>
                <a:cubicBezTo>
                  <a:pt x="6046" y="4300"/>
                  <a:pt x="6046" y="4300"/>
                  <a:pt x="6047" y="4299"/>
                </a:cubicBezTo>
                <a:lnTo>
                  <a:pt x="6047" y="4300"/>
                </a:lnTo>
                <a:cubicBezTo>
                  <a:pt x="6049" y="4296"/>
                  <a:pt x="6051" y="4295"/>
                  <a:pt x="6052" y="4295"/>
                </a:cubicBezTo>
                <a:close/>
                <a:moveTo>
                  <a:pt x="5904" y="4276"/>
                </a:moveTo>
                <a:cubicBezTo>
                  <a:pt x="5906" y="4277"/>
                  <a:pt x="5910" y="4283"/>
                  <a:pt x="5913" y="4294"/>
                </a:cubicBezTo>
                <a:lnTo>
                  <a:pt x="5912" y="4294"/>
                </a:lnTo>
                <a:cubicBezTo>
                  <a:pt x="5914" y="4302"/>
                  <a:pt x="5914" y="4307"/>
                  <a:pt x="5911" y="4307"/>
                </a:cubicBezTo>
                <a:cubicBezTo>
                  <a:pt x="5909" y="4307"/>
                  <a:pt x="5905" y="4301"/>
                  <a:pt x="5903" y="4294"/>
                </a:cubicBezTo>
                <a:cubicBezTo>
                  <a:pt x="5902" y="4289"/>
                  <a:pt x="5902" y="4286"/>
                  <a:pt x="5901" y="4283"/>
                </a:cubicBezTo>
                <a:cubicBezTo>
                  <a:pt x="5901" y="4282"/>
                  <a:pt x="5901" y="4281"/>
                  <a:pt x="5901" y="4281"/>
                </a:cubicBezTo>
                <a:cubicBezTo>
                  <a:pt x="5902" y="4277"/>
                  <a:pt x="5903" y="4276"/>
                  <a:pt x="5904" y="4276"/>
                </a:cubicBezTo>
                <a:close/>
                <a:moveTo>
                  <a:pt x="6045" y="4256"/>
                </a:moveTo>
                <a:cubicBezTo>
                  <a:pt x="6046" y="4256"/>
                  <a:pt x="6046" y="4260"/>
                  <a:pt x="6047" y="4265"/>
                </a:cubicBezTo>
                <a:cubicBezTo>
                  <a:pt x="6047" y="4273"/>
                  <a:pt x="6046" y="4277"/>
                  <a:pt x="6044" y="4273"/>
                </a:cubicBezTo>
                <a:lnTo>
                  <a:pt x="6044" y="4273"/>
                </a:lnTo>
                <a:cubicBezTo>
                  <a:pt x="6043" y="4272"/>
                  <a:pt x="6043" y="4270"/>
                  <a:pt x="6043" y="4269"/>
                </a:cubicBezTo>
                <a:cubicBezTo>
                  <a:pt x="6043" y="4268"/>
                  <a:pt x="6043" y="4267"/>
                  <a:pt x="6043" y="4265"/>
                </a:cubicBezTo>
                <a:cubicBezTo>
                  <a:pt x="6043" y="4263"/>
                  <a:pt x="6043" y="4260"/>
                  <a:pt x="6044" y="4258"/>
                </a:cubicBezTo>
                <a:cubicBezTo>
                  <a:pt x="6044" y="4257"/>
                  <a:pt x="6045" y="4256"/>
                  <a:pt x="6045" y="4256"/>
                </a:cubicBezTo>
                <a:close/>
                <a:moveTo>
                  <a:pt x="6041" y="4198"/>
                </a:moveTo>
                <a:cubicBezTo>
                  <a:pt x="6043" y="4199"/>
                  <a:pt x="6044" y="4201"/>
                  <a:pt x="6044" y="4204"/>
                </a:cubicBezTo>
                <a:cubicBezTo>
                  <a:pt x="6044" y="4209"/>
                  <a:pt x="6046" y="4214"/>
                  <a:pt x="6048" y="4219"/>
                </a:cubicBezTo>
                <a:cubicBezTo>
                  <a:pt x="6050" y="4222"/>
                  <a:pt x="6050" y="4226"/>
                  <a:pt x="6046" y="4229"/>
                </a:cubicBezTo>
                <a:cubicBezTo>
                  <a:pt x="6039" y="4233"/>
                  <a:pt x="6037" y="4232"/>
                  <a:pt x="6035" y="4215"/>
                </a:cubicBezTo>
                <a:cubicBezTo>
                  <a:pt x="6034" y="4213"/>
                  <a:pt x="6034" y="4211"/>
                  <a:pt x="6034" y="4209"/>
                </a:cubicBezTo>
                <a:cubicBezTo>
                  <a:pt x="6034" y="4203"/>
                  <a:pt x="6036" y="4199"/>
                  <a:pt x="6038" y="4198"/>
                </a:cubicBezTo>
                <a:cubicBezTo>
                  <a:pt x="6039" y="4198"/>
                  <a:pt x="6040" y="4198"/>
                  <a:pt x="6041" y="4198"/>
                </a:cubicBezTo>
                <a:close/>
                <a:moveTo>
                  <a:pt x="8" y="4144"/>
                </a:moveTo>
                <a:cubicBezTo>
                  <a:pt x="10" y="4143"/>
                  <a:pt x="13" y="4145"/>
                  <a:pt x="17" y="4148"/>
                </a:cubicBezTo>
                <a:cubicBezTo>
                  <a:pt x="22" y="4152"/>
                  <a:pt x="26" y="4169"/>
                  <a:pt x="29" y="4202"/>
                </a:cubicBezTo>
                <a:cubicBezTo>
                  <a:pt x="31" y="4218"/>
                  <a:pt x="32" y="4235"/>
                  <a:pt x="31" y="4251"/>
                </a:cubicBezTo>
                <a:cubicBezTo>
                  <a:pt x="29" y="4266"/>
                  <a:pt x="29" y="4280"/>
                  <a:pt x="30" y="4294"/>
                </a:cubicBezTo>
                <a:lnTo>
                  <a:pt x="29" y="4294"/>
                </a:lnTo>
                <a:cubicBezTo>
                  <a:pt x="29" y="4328"/>
                  <a:pt x="29" y="4335"/>
                  <a:pt x="22" y="4335"/>
                </a:cubicBezTo>
                <a:cubicBezTo>
                  <a:pt x="16" y="4336"/>
                  <a:pt x="13" y="4331"/>
                  <a:pt x="13" y="4313"/>
                </a:cubicBezTo>
                <a:cubicBezTo>
                  <a:pt x="13" y="4301"/>
                  <a:pt x="10" y="4273"/>
                  <a:pt x="7" y="4250"/>
                </a:cubicBezTo>
                <a:cubicBezTo>
                  <a:pt x="5" y="4233"/>
                  <a:pt x="3" y="4218"/>
                  <a:pt x="2" y="4205"/>
                </a:cubicBezTo>
                <a:cubicBezTo>
                  <a:pt x="1" y="4192"/>
                  <a:pt x="0" y="4181"/>
                  <a:pt x="0" y="4173"/>
                </a:cubicBezTo>
                <a:cubicBezTo>
                  <a:pt x="0" y="4153"/>
                  <a:pt x="2" y="4144"/>
                  <a:pt x="8" y="4144"/>
                </a:cubicBezTo>
                <a:close/>
                <a:moveTo>
                  <a:pt x="11" y="4087"/>
                </a:moveTo>
                <a:cubicBezTo>
                  <a:pt x="13" y="4087"/>
                  <a:pt x="14" y="4091"/>
                  <a:pt x="16" y="4099"/>
                </a:cubicBezTo>
                <a:cubicBezTo>
                  <a:pt x="22" y="4125"/>
                  <a:pt x="22" y="4131"/>
                  <a:pt x="13" y="4131"/>
                </a:cubicBezTo>
                <a:cubicBezTo>
                  <a:pt x="9" y="4131"/>
                  <a:pt x="6" y="4125"/>
                  <a:pt x="5" y="4117"/>
                </a:cubicBezTo>
                <a:cubicBezTo>
                  <a:pt x="4" y="4109"/>
                  <a:pt x="5" y="4099"/>
                  <a:pt x="8" y="4091"/>
                </a:cubicBezTo>
                <a:cubicBezTo>
                  <a:pt x="10" y="4088"/>
                  <a:pt x="10" y="4087"/>
                  <a:pt x="11" y="4087"/>
                </a:cubicBezTo>
                <a:close/>
                <a:moveTo>
                  <a:pt x="6009" y="3927"/>
                </a:moveTo>
                <a:cubicBezTo>
                  <a:pt x="6014" y="3928"/>
                  <a:pt x="6022" y="3958"/>
                  <a:pt x="6030" y="4011"/>
                </a:cubicBezTo>
                <a:cubicBezTo>
                  <a:pt x="6031" y="4023"/>
                  <a:pt x="6034" y="4035"/>
                  <a:pt x="6037" y="4047"/>
                </a:cubicBezTo>
                <a:cubicBezTo>
                  <a:pt x="6037" y="4053"/>
                  <a:pt x="6037" y="4060"/>
                  <a:pt x="6034" y="4066"/>
                </a:cubicBezTo>
                <a:cubicBezTo>
                  <a:pt x="6032" y="4076"/>
                  <a:pt x="6032" y="4082"/>
                  <a:pt x="6036" y="4086"/>
                </a:cubicBezTo>
                <a:cubicBezTo>
                  <a:pt x="6044" y="4109"/>
                  <a:pt x="6047" y="4134"/>
                  <a:pt x="6042" y="4158"/>
                </a:cubicBezTo>
                <a:cubicBezTo>
                  <a:pt x="6040" y="4165"/>
                  <a:pt x="6039" y="4172"/>
                  <a:pt x="6039" y="4180"/>
                </a:cubicBezTo>
                <a:cubicBezTo>
                  <a:pt x="6039" y="4190"/>
                  <a:pt x="6038" y="4193"/>
                  <a:pt x="6035" y="4189"/>
                </a:cubicBezTo>
                <a:cubicBezTo>
                  <a:pt x="6026" y="4177"/>
                  <a:pt x="6021" y="4145"/>
                  <a:pt x="6010" y="4023"/>
                </a:cubicBezTo>
                <a:cubicBezTo>
                  <a:pt x="6009" y="4011"/>
                  <a:pt x="6008" y="3997"/>
                  <a:pt x="6007" y="3982"/>
                </a:cubicBezTo>
                <a:cubicBezTo>
                  <a:pt x="6006" y="3966"/>
                  <a:pt x="6005" y="3954"/>
                  <a:pt x="6005" y="3945"/>
                </a:cubicBezTo>
                <a:cubicBezTo>
                  <a:pt x="6005" y="3933"/>
                  <a:pt x="6007" y="3927"/>
                  <a:pt x="6009" y="3927"/>
                </a:cubicBezTo>
                <a:close/>
                <a:moveTo>
                  <a:pt x="5922" y="3818"/>
                </a:moveTo>
                <a:lnTo>
                  <a:pt x="5922" y="3818"/>
                </a:lnTo>
                <a:cubicBezTo>
                  <a:pt x="5921" y="3819"/>
                  <a:pt x="5921" y="3820"/>
                  <a:pt x="5921" y="3822"/>
                </a:cubicBezTo>
                <a:cubicBezTo>
                  <a:pt x="5921" y="3823"/>
                  <a:pt x="5921" y="3824"/>
                  <a:pt x="5922" y="3825"/>
                </a:cubicBezTo>
                <a:lnTo>
                  <a:pt x="5923" y="3826"/>
                </a:lnTo>
                <a:lnTo>
                  <a:pt x="5923" y="3823"/>
                </a:lnTo>
                <a:lnTo>
                  <a:pt x="5922" y="3818"/>
                </a:lnTo>
                <a:close/>
                <a:moveTo>
                  <a:pt x="6041" y="3771"/>
                </a:moveTo>
                <a:cubicBezTo>
                  <a:pt x="6046" y="3771"/>
                  <a:pt x="6048" y="3775"/>
                  <a:pt x="6050" y="3786"/>
                </a:cubicBezTo>
                <a:cubicBezTo>
                  <a:pt x="6051" y="3795"/>
                  <a:pt x="6052" y="3805"/>
                  <a:pt x="6051" y="3815"/>
                </a:cubicBezTo>
                <a:cubicBezTo>
                  <a:pt x="6050" y="3828"/>
                  <a:pt x="6040" y="3840"/>
                  <a:pt x="6040" y="3830"/>
                </a:cubicBezTo>
                <a:cubicBezTo>
                  <a:pt x="6039" y="3813"/>
                  <a:pt x="6037" y="3796"/>
                  <a:pt x="6033" y="3779"/>
                </a:cubicBezTo>
                <a:lnTo>
                  <a:pt x="6033" y="3779"/>
                </a:lnTo>
                <a:cubicBezTo>
                  <a:pt x="6033" y="3779"/>
                  <a:pt x="6033" y="3778"/>
                  <a:pt x="6033" y="3778"/>
                </a:cubicBezTo>
                <a:cubicBezTo>
                  <a:pt x="6032" y="3775"/>
                  <a:pt x="6035" y="3772"/>
                  <a:pt x="6039" y="3771"/>
                </a:cubicBezTo>
                <a:cubicBezTo>
                  <a:pt x="6040" y="3771"/>
                  <a:pt x="6040" y="3771"/>
                  <a:pt x="6041" y="3771"/>
                </a:cubicBezTo>
                <a:close/>
                <a:moveTo>
                  <a:pt x="6018" y="3651"/>
                </a:moveTo>
                <a:cubicBezTo>
                  <a:pt x="6026" y="3650"/>
                  <a:pt x="6034" y="3663"/>
                  <a:pt x="6035" y="3683"/>
                </a:cubicBezTo>
                <a:cubicBezTo>
                  <a:pt x="6035" y="3697"/>
                  <a:pt x="6033" y="3706"/>
                  <a:pt x="6031" y="3704"/>
                </a:cubicBezTo>
                <a:lnTo>
                  <a:pt x="6031" y="3705"/>
                </a:lnTo>
                <a:cubicBezTo>
                  <a:pt x="6024" y="3701"/>
                  <a:pt x="6013" y="3676"/>
                  <a:pt x="6011" y="3663"/>
                </a:cubicBezTo>
                <a:cubicBezTo>
                  <a:pt x="6011" y="3661"/>
                  <a:pt x="6011" y="3659"/>
                  <a:pt x="6011" y="3658"/>
                </a:cubicBezTo>
                <a:cubicBezTo>
                  <a:pt x="6012" y="3656"/>
                  <a:pt x="6012" y="3655"/>
                  <a:pt x="6013" y="3654"/>
                </a:cubicBezTo>
                <a:cubicBezTo>
                  <a:pt x="6015" y="3653"/>
                  <a:pt x="6017" y="3652"/>
                  <a:pt x="6018" y="3651"/>
                </a:cubicBezTo>
                <a:close/>
                <a:moveTo>
                  <a:pt x="5877" y="3642"/>
                </a:moveTo>
                <a:cubicBezTo>
                  <a:pt x="5879" y="3642"/>
                  <a:pt x="5881" y="3643"/>
                  <a:pt x="5883" y="3646"/>
                </a:cubicBezTo>
                <a:cubicBezTo>
                  <a:pt x="5891" y="3654"/>
                  <a:pt x="5890" y="3658"/>
                  <a:pt x="5881" y="3661"/>
                </a:cubicBezTo>
                <a:lnTo>
                  <a:pt x="5880" y="3662"/>
                </a:lnTo>
                <a:cubicBezTo>
                  <a:pt x="5872" y="3665"/>
                  <a:pt x="5868" y="3661"/>
                  <a:pt x="5867" y="3656"/>
                </a:cubicBezTo>
                <a:cubicBezTo>
                  <a:pt x="5867" y="3655"/>
                  <a:pt x="5867" y="3655"/>
                  <a:pt x="5868" y="3654"/>
                </a:cubicBezTo>
                <a:cubicBezTo>
                  <a:pt x="5868" y="3652"/>
                  <a:pt x="5869" y="3650"/>
                  <a:pt x="5870" y="3648"/>
                </a:cubicBezTo>
                <a:cubicBezTo>
                  <a:pt x="5874" y="3644"/>
                  <a:pt x="5876" y="3642"/>
                  <a:pt x="5877" y="3642"/>
                </a:cubicBezTo>
                <a:close/>
                <a:moveTo>
                  <a:pt x="6023" y="3622"/>
                </a:moveTo>
                <a:cubicBezTo>
                  <a:pt x="6025" y="3622"/>
                  <a:pt x="6027" y="3624"/>
                  <a:pt x="6027" y="3625"/>
                </a:cubicBezTo>
                <a:cubicBezTo>
                  <a:pt x="6027" y="3626"/>
                  <a:pt x="6027" y="3627"/>
                  <a:pt x="6027" y="3627"/>
                </a:cubicBezTo>
                <a:cubicBezTo>
                  <a:pt x="6027" y="3630"/>
                  <a:pt x="6024" y="3631"/>
                  <a:pt x="6021" y="3631"/>
                </a:cubicBezTo>
                <a:cubicBezTo>
                  <a:pt x="6019" y="3630"/>
                  <a:pt x="6017" y="3629"/>
                  <a:pt x="6017" y="3627"/>
                </a:cubicBezTo>
                <a:cubicBezTo>
                  <a:pt x="6017" y="3627"/>
                  <a:pt x="6017" y="3626"/>
                  <a:pt x="6017" y="3625"/>
                </a:cubicBezTo>
                <a:cubicBezTo>
                  <a:pt x="6017" y="3624"/>
                  <a:pt x="6019" y="3622"/>
                  <a:pt x="6021" y="3622"/>
                </a:cubicBezTo>
                <a:cubicBezTo>
                  <a:pt x="6022" y="3622"/>
                  <a:pt x="6022" y="3622"/>
                  <a:pt x="6023" y="3622"/>
                </a:cubicBezTo>
                <a:close/>
                <a:moveTo>
                  <a:pt x="5898" y="3556"/>
                </a:moveTo>
                <a:cubicBezTo>
                  <a:pt x="5899" y="3556"/>
                  <a:pt x="5900" y="3556"/>
                  <a:pt x="5901" y="3556"/>
                </a:cubicBezTo>
                <a:cubicBezTo>
                  <a:pt x="5907" y="3558"/>
                  <a:pt x="5903" y="3561"/>
                  <a:pt x="5897" y="3564"/>
                </a:cubicBezTo>
                <a:cubicBezTo>
                  <a:pt x="5890" y="3567"/>
                  <a:pt x="5886" y="3570"/>
                  <a:pt x="5887" y="3572"/>
                </a:cubicBezTo>
                <a:cubicBezTo>
                  <a:pt x="5888" y="3577"/>
                  <a:pt x="5887" y="3583"/>
                  <a:pt x="5884" y="3587"/>
                </a:cubicBezTo>
                <a:lnTo>
                  <a:pt x="5878" y="3600"/>
                </a:lnTo>
                <a:lnTo>
                  <a:pt x="5874" y="3586"/>
                </a:lnTo>
                <a:cubicBezTo>
                  <a:pt x="5873" y="3582"/>
                  <a:pt x="5872" y="3579"/>
                  <a:pt x="5872" y="3576"/>
                </a:cubicBezTo>
                <a:cubicBezTo>
                  <a:pt x="5871" y="3568"/>
                  <a:pt x="5875" y="3565"/>
                  <a:pt x="5883" y="3565"/>
                </a:cubicBezTo>
                <a:lnTo>
                  <a:pt x="5882" y="3565"/>
                </a:lnTo>
                <a:cubicBezTo>
                  <a:pt x="5886" y="3565"/>
                  <a:pt x="5890" y="3563"/>
                  <a:pt x="5891" y="3559"/>
                </a:cubicBezTo>
                <a:cubicBezTo>
                  <a:pt x="5893" y="3557"/>
                  <a:pt x="5895" y="3556"/>
                  <a:pt x="5898" y="3556"/>
                </a:cubicBezTo>
                <a:close/>
                <a:moveTo>
                  <a:pt x="5970" y="3538"/>
                </a:moveTo>
                <a:cubicBezTo>
                  <a:pt x="5970" y="3538"/>
                  <a:pt x="5971" y="3540"/>
                  <a:pt x="5971" y="3544"/>
                </a:cubicBezTo>
                <a:cubicBezTo>
                  <a:pt x="5971" y="3548"/>
                  <a:pt x="5969" y="3550"/>
                  <a:pt x="5968" y="3546"/>
                </a:cubicBezTo>
                <a:cubicBezTo>
                  <a:pt x="5967" y="3545"/>
                  <a:pt x="5966" y="3543"/>
                  <a:pt x="5966" y="3542"/>
                </a:cubicBezTo>
                <a:cubicBezTo>
                  <a:pt x="5966" y="3541"/>
                  <a:pt x="5967" y="3539"/>
                  <a:pt x="5968" y="3538"/>
                </a:cubicBezTo>
                <a:lnTo>
                  <a:pt x="5969" y="3538"/>
                </a:lnTo>
                <a:cubicBezTo>
                  <a:pt x="5969" y="3538"/>
                  <a:pt x="5969" y="3538"/>
                  <a:pt x="5970" y="3538"/>
                </a:cubicBezTo>
                <a:close/>
                <a:moveTo>
                  <a:pt x="5968" y="3509"/>
                </a:moveTo>
                <a:cubicBezTo>
                  <a:pt x="5969" y="3509"/>
                  <a:pt x="5970" y="3512"/>
                  <a:pt x="5970" y="3520"/>
                </a:cubicBezTo>
                <a:lnTo>
                  <a:pt x="5971" y="3520"/>
                </a:lnTo>
                <a:cubicBezTo>
                  <a:pt x="5971" y="3532"/>
                  <a:pt x="5970" y="3534"/>
                  <a:pt x="5964" y="3528"/>
                </a:cubicBezTo>
                <a:cubicBezTo>
                  <a:pt x="5962" y="3525"/>
                  <a:pt x="5962" y="3523"/>
                  <a:pt x="5962" y="3520"/>
                </a:cubicBezTo>
                <a:cubicBezTo>
                  <a:pt x="5962" y="3517"/>
                  <a:pt x="5962" y="3515"/>
                  <a:pt x="5964" y="3513"/>
                </a:cubicBezTo>
                <a:cubicBezTo>
                  <a:pt x="5966" y="3510"/>
                  <a:pt x="5967" y="3509"/>
                  <a:pt x="5968" y="3509"/>
                </a:cubicBezTo>
                <a:close/>
                <a:moveTo>
                  <a:pt x="5968" y="3491"/>
                </a:moveTo>
                <a:cubicBezTo>
                  <a:pt x="5969" y="3491"/>
                  <a:pt x="5970" y="3493"/>
                  <a:pt x="5969" y="3497"/>
                </a:cubicBezTo>
                <a:cubicBezTo>
                  <a:pt x="5969" y="3502"/>
                  <a:pt x="5968" y="3503"/>
                  <a:pt x="5967" y="3499"/>
                </a:cubicBezTo>
                <a:cubicBezTo>
                  <a:pt x="5966" y="3498"/>
                  <a:pt x="5965" y="3496"/>
                  <a:pt x="5965" y="3495"/>
                </a:cubicBezTo>
                <a:cubicBezTo>
                  <a:pt x="5965" y="3493"/>
                  <a:pt x="5966" y="3492"/>
                  <a:pt x="5967" y="3491"/>
                </a:cubicBezTo>
                <a:cubicBezTo>
                  <a:pt x="5967" y="3491"/>
                  <a:pt x="5967" y="3491"/>
                  <a:pt x="5968" y="3491"/>
                </a:cubicBezTo>
                <a:close/>
                <a:moveTo>
                  <a:pt x="5879" y="3491"/>
                </a:moveTo>
                <a:cubicBezTo>
                  <a:pt x="5889" y="3494"/>
                  <a:pt x="5890" y="3498"/>
                  <a:pt x="5880" y="3506"/>
                </a:cubicBezTo>
                <a:cubicBezTo>
                  <a:pt x="5875" y="3509"/>
                  <a:pt x="5872" y="3509"/>
                  <a:pt x="5869" y="3506"/>
                </a:cubicBezTo>
                <a:cubicBezTo>
                  <a:pt x="5868" y="3504"/>
                  <a:pt x="5867" y="3502"/>
                  <a:pt x="5867" y="3500"/>
                </a:cubicBezTo>
                <a:cubicBezTo>
                  <a:pt x="5867" y="3495"/>
                  <a:pt x="5872" y="3490"/>
                  <a:pt x="5879" y="3492"/>
                </a:cubicBezTo>
                <a:lnTo>
                  <a:pt x="5879" y="3491"/>
                </a:lnTo>
                <a:close/>
                <a:moveTo>
                  <a:pt x="5873" y="3417"/>
                </a:moveTo>
                <a:cubicBezTo>
                  <a:pt x="5873" y="3417"/>
                  <a:pt x="5874" y="3417"/>
                  <a:pt x="5874" y="3417"/>
                </a:cubicBezTo>
                <a:cubicBezTo>
                  <a:pt x="5885" y="3426"/>
                  <a:pt x="5889" y="3440"/>
                  <a:pt x="5884" y="3452"/>
                </a:cubicBezTo>
                <a:cubicBezTo>
                  <a:pt x="5878" y="3459"/>
                  <a:pt x="5877" y="3458"/>
                  <a:pt x="5871" y="3445"/>
                </a:cubicBezTo>
                <a:lnTo>
                  <a:pt x="5870" y="3445"/>
                </a:lnTo>
                <a:cubicBezTo>
                  <a:pt x="5867" y="3440"/>
                  <a:pt x="5866" y="3434"/>
                  <a:pt x="5866" y="3429"/>
                </a:cubicBezTo>
                <a:cubicBezTo>
                  <a:pt x="5866" y="3427"/>
                  <a:pt x="5866" y="3426"/>
                  <a:pt x="5866" y="3424"/>
                </a:cubicBezTo>
                <a:cubicBezTo>
                  <a:pt x="5867" y="3420"/>
                  <a:pt x="5869" y="3417"/>
                  <a:pt x="5873" y="3417"/>
                </a:cubicBezTo>
                <a:close/>
                <a:moveTo>
                  <a:pt x="5690" y="3275"/>
                </a:moveTo>
                <a:lnTo>
                  <a:pt x="5693" y="3287"/>
                </a:lnTo>
                <a:cubicBezTo>
                  <a:pt x="5700" y="3310"/>
                  <a:pt x="5706" y="3333"/>
                  <a:pt x="5706" y="3333"/>
                </a:cubicBezTo>
                <a:cubicBezTo>
                  <a:pt x="5710" y="3332"/>
                  <a:pt x="5714" y="3328"/>
                  <a:pt x="5717" y="3322"/>
                </a:cubicBezTo>
                <a:lnTo>
                  <a:pt x="5718" y="3321"/>
                </a:lnTo>
                <a:lnTo>
                  <a:pt x="5716" y="3314"/>
                </a:lnTo>
                <a:cubicBezTo>
                  <a:pt x="5714" y="3304"/>
                  <a:pt x="5708" y="3295"/>
                  <a:pt x="5701" y="3287"/>
                </a:cubicBezTo>
                <a:lnTo>
                  <a:pt x="5690" y="3275"/>
                </a:lnTo>
                <a:close/>
                <a:moveTo>
                  <a:pt x="5839" y="3249"/>
                </a:moveTo>
                <a:cubicBezTo>
                  <a:pt x="5843" y="3249"/>
                  <a:pt x="5848" y="3260"/>
                  <a:pt x="5853" y="3282"/>
                </a:cubicBezTo>
                <a:cubicBezTo>
                  <a:pt x="5854" y="3295"/>
                  <a:pt x="5859" y="3307"/>
                  <a:pt x="5867" y="3318"/>
                </a:cubicBezTo>
                <a:cubicBezTo>
                  <a:pt x="5875" y="3326"/>
                  <a:pt x="5877" y="3336"/>
                  <a:pt x="5872" y="3345"/>
                </a:cubicBezTo>
                <a:cubicBezTo>
                  <a:pt x="5865" y="3351"/>
                  <a:pt x="5861" y="3348"/>
                  <a:pt x="5852" y="3330"/>
                </a:cubicBezTo>
                <a:lnTo>
                  <a:pt x="5852" y="3330"/>
                </a:lnTo>
                <a:cubicBezTo>
                  <a:pt x="5838" y="3300"/>
                  <a:pt x="5833" y="3285"/>
                  <a:pt x="5832" y="3273"/>
                </a:cubicBezTo>
                <a:cubicBezTo>
                  <a:pt x="5832" y="3269"/>
                  <a:pt x="5832" y="3265"/>
                  <a:pt x="5833" y="3261"/>
                </a:cubicBezTo>
                <a:cubicBezTo>
                  <a:pt x="5834" y="3253"/>
                  <a:pt x="5837" y="3249"/>
                  <a:pt x="5839" y="3249"/>
                </a:cubicBezTo>
                <a:close/>
                <a:moveTo>
                  <a:pt x="5689" y="3237"/>
                </a:moveTo>
                <a:cubicBezTo>
                  <a:pt x="5690" y="3237"/>
                  <a:pt x="5690" y="3237"/>
                  <a:pt x="5691" y="3237"/>
                </a:cubicBezTo>
                <a:cubicBezTo>
                  <a:pt x="5694" y="3237"/>
                  <a:pt x="5695" y="3239"/>
                  <a:pt x="5695" y="3242"/>
                </a:cubicBezTo>
                <a:cubicBezTo>
                  <a:pt x="5694" y="3244"/>
                  <a:pt x="5693" y="3247"/>
                  <a:pt x="5690" y="3248"/>
                </a:cubicBezTo>
                <a:cubicBezTo>
                  <a:pt x="5687" y="3250"/>
                  <a:pt x="5684" y="3248"/>
                  <a:pt x="5684" y="3245"/>
                </a:cubicBezTo>
                <a:cubicBezTo>
                  <a:pt x="5684" y="3241"/>
                  <a:pt x="5687" y="3238"/>
                  <a:pt x="5689" y="3238"/>
                </a:cubicBezTo>
                <a:lnTo>
                  <a:pt x="5689" y="3237"/>
                </a:lnTo>
                <a:close/>
                <a:moveTo>
                  <a:pt x="5909" y="3232"/>
                </a:moveTo>
                <a:cubicBezTo>
                  <a:pt x="5908" y="3233"/>
                  <a:pt x="5908" y="3234"/>
                  <a:pt x="5908" y="3237"/>
                </a:cubicBezTo>
                <a:cubicBezTo>
                  <a:pt x="5908" y="3238"/>
                  <a:pt x="5908" y="3239"/>
                  <a:pt x="5908" y="3240"/>
                </a:cubicBezTo>
                <a:cubicBezTo>
                  <a:pt x="5908" y="3242"/>
                  <a:pt x="5908" y="3244"/>
                  <a:pt x="5908" y="3246"/>
                </a:cubicBezTo>
                <a:cubicBezTo>
                  <a:pt x="5909" y="3258"/>
                  <a:pt x="5915" y="3265"/>
                  <a:pt x="5920" y="3263"/>
                </a:cubicBezTo>
                <a:cubicBezTo>
                  <a:pt x="5925" y="3259"/>
                  <a:pt x="5925" y="3260"/>
                  <a:pt x="5916" y="3243"/>
                </a:cubicBezTo>
                <a:cubicBezTo>
                  <a:pt x="5911" y="3236"/>
                  <a:pt x="5909" y="3232"/>
                  <a:pt x="5909" y="3232"/>
                </a:cubicBezTo>
                <a:close/>
                <a:moveTo>
                  <a:pt x="5846" y="3226"/>
                </a:moveTo>
                <a:cubicBezTo>
                  <a:pt x="5847" y="3226"/>
                  <a:pt x="5847" y="3226"/>
                  <a:pt x="5848" y="3226"/>
                </a:cubicBezTo>
                <a:cubicBezTo>
                  <a:pt x="5849" y="3227"/>
                  <a:pt x="5847" y="3229"/>
                  <a:pt x="5842" y="3231"/>
                </a:cubicBezTo>
                <a:lnTo>
                  <a:pt x="5842" y="3230"/>
                </a:lnTo>
                <a:cubicBezTo>
                  <a:pt x="5836" y="3233"/>
                  <a:pt x="5832" y="3233"/>
                  <a:pt x="5830" y="3233"/>
                </a:cubicBezTo>
                <a:cubicBezTo>
                  <a:pt x="5830" y="3233"/>
                  <a:pt x="5830" y="3233"/>
                  <a:pt x="5830" y="3233"/>
                </a:cubicBezTo>
                <a:cubicBezTo>
                  <a:pt x="5830" y="3232"/>
                  <a:pt x="5832" y="3231"/>
                  <a:pt x="5836" y="3229"/>
                </a:cubicBezTo>
                <a:cubicBezTo>
                  <a:pt x="5840" y="3227"/>
                  <a:pt x="5844" y="3226"/>
                  <a:pt x="5846" y="3226"/>
                </a:cubicBezTo>
                <a:close/>
                <a:moveTo>
                  <a:pt x="5846" y="3210"/>
                </a:moveTo>
                <a:cubicBezTo>
                  <a:pt x="5848" y="3210"/>
                  <a:pt x="5849" y="3211"/>
                  <a:pt x="5849" y="3214"/>
                </a:cubicBezTo>
                <a:cubicBezTo>
                  <a:pt x="5850" y="3218"/>
                  <a:pt x="5847" y="3221"/>
                  <a:pt x="5845" y="3221"/>
                </a:cubicBezTo>
                <a:lnTo>
                  <a:pt x="5845" y="3220"/>
                </a:lnTo>
                <a:cubicBezTo>
                  <a:pt x="5842" y="3220"/>
                  <a:pt x="5840" y="3219"/>
                  <a:pt x="5839" y="3217"/>
                </a:cubicBezTo>
                <a:cubicBezTo>
                  <a:pt x="5839" y="3214"/>
                  <a:pt x="5841" y="3212"/>
                  <a:pt x="5844" y="3210"/>
                </a:cubicBezTo>
                <a:cubicBezTo>
                  <a:pt x="5845" y="3210"/>
                  <a:pt x="5845" y="3210"/>
                  <a:pt x="5846" y="3210"/>
                </a:cubicBezTo>
                <a:close/>
                <a:moveTo>
                  <a:pt x="5683" y="3210"/>
                </a:moveTo>
                <a:cubicBezTo>
                  <a:pt x="5690" y="3213"/>
                  <a:pt x="5690" y="3216"/>
                  <a:pt x="5684" y="3225"/>
                </a:cubicBezTo>
                <a:cubicBezTo>
                  <a:pt x="5680" y="3229"/>
                  <a:pt x="5679" y="3227"/>
                  <a:pt x="5678" y="3222"/>
                </a:cubicBezTo>
                <a:cubicBezTo>
                  <a:pt x="5678" y="3221"/>
                  <a:pt x="5678" y="3220"/>
                  <a:pt x="5678" y="3219"/>
                </a:cubicBezTo>
                <a:cubicBezTo>
                  <a:pt x="5678" y="3213"/>
                  <a:pt x="5680" y="3209"/>
                  <a:pt x="5683" y="3210"/>
                </a:cubicBezTo>
                <a:lnTo>
                  <a:pt x="5683" y="3210"/>
                </a:lnTo>
                <a:close/>
                <a:moveTo>
                  <a:pt x="5962" y="3196"/>
                </a:moveTo>
                <a:cubicBezTo>
                  <a:pt x="5966" y="3197"/>
                  <a:pt x="5972" y="3202"/>
                  <a:pt x="5979" y="3210"/>
                </a:cubicBezTo>
                <a:cubicBezTo>
                  <a:pt x="5987" y="3219"/>
                  <a:pt x="5991" y="3231"/>
                  <a:pt x="5988" y="3242"/>
                </a:cubicBezTo>
                <a:cubicBezTo>
                  <a:pt x="5987" y="3250"/>
                  <a:pt x="5987" y="3259"/>
                  <a:pt x="5990" y="3266"/>
                </a:cubicBezTo>
                <a:cubicBezTo>
                  <a:pt x="5994" y="3273"/>
                  <a:pt x="5997" y="3280"/>
                  <a:pt x="5999" y="3287"/>
                </a:cubicBezTo>
                <a:cubicBezTo>
                  <a:pt x="6002" y="3298"/>
                  <a:pt x="6000" y="3301"/>
                  <a:pt x="5995" y="3301"/>
                </a:cubicBezTo>
                <a:cubicBezTo>
                  <a:pt x="5991" y="3301"/>
                  <a:pt x="5986" y="3295"/>
                  <a:pt x="5984" y="3286"/>
                </a:cubicBezTo>
                <a:cubicBezTo>
                  <a:pt x="5982" y="3277"/>
                  <a:pt x="5978" y="3262"/>
                  <a:pt x="5975" y="3253"/>
                </a:cubicBezTo>
                <a:cubicBezTo>
                  <a:pt x="5972" y="3243"/>
                  <a:pt x="5968" y="3230"/>
                  <a:pt x="5966" y="3223"/>
                </a:cubicBezTo>
                <a:cubicBezTo>
                  <a:pt x="5964" y="3216"/>
                  <a:pt x="5961" y="3207"/>
                  <a:pt x="5959" y="3203"/>
                </a:cubicBezTo>
                <a:lnTo>
                  <a:pt x="5960" y="3203"/>
                </a:lnTo>
                <a:cubicBezTo>
                  <a:pt x="5960" y="3201"/>
                  <a:pt x="5959" y="3200"/>
                  <a:pt x="5959" y="3199"/>
                </a:cubicBezTo>
                <a:cubicBezTo>
                  <a:pt x="5959" y="3196"/>
                  <a:pt x="5960" y="3195"/>
                  <a:pt x="5962" y="3196"/>
                </a:cubicBezTo>
                <a:close/>
                <a:moveTo>
                  <a:pt x="5840" y="3167"/>
                </a:moveTo>
                <a:cubicBezTo>
                  <a:pt x="5842" y="3167"/>
                  <a:pt x="5842" y="3169"/>
                  <a:pt x="5843" y="3174"/>
                </a:cubicBezTo>
                <a:cubicBezTo>
                  <a:pt x="5843" y="3182"/>
                  <a:pt x="5841" y="3183"/>
                  <a:pt x="5837" y="3179"/>
                </a:cubicBezTo>
                <a:lnTo>
                  <a:pt x="5837" y="3178"/>
                </a:lnTo>
                <a:cubicBezTo>
                  <a:pt x="5834" y="3176"/>
                  <a:pt x="5833" y="3175"/>
                  <a:pt x="5833" y="3174"/>
                </a:cubicBezTo>
                <a:cubicBezTo>
                  <a:pt x="5833" y="3172"/>
                  <a:pt x="5834" y="3171"/>
                  <a:pt x="5836" y="3169"/>
                </a:cubicBezTo>
                <a:cubicBezTo>
                  <a:pt x="5838" y="3167"/>
                  <a:pt x="5839" y="3167"/>
                  <a:pt x="5840" y="3167"/>
                </a:cubicBezTo>
                <a:close/>
                <a:moveTo>
                  <a:pt x="5691" y="3152"/>
                </a:moveTo>
                <a:cubicBezTo>
                  <a:pt x="5692" y="3157"/>
                  <a:pt x="5694" y="3162"/>
                  <a:pt x="5696" y="3166"/>
                </a:cubicBezTo>
                <a:cubicBezTo>
                  <a:pt x="5700" y="3176"/>
                  <a:pt x="5699" y="3182"/>
                  <a:pt x="5695" y="3185"/>
                </a:cubicBezTo>
                <a:cubicBezTo>
                  <a:pt x="5692" y="3187"/>
                  <a:pt x="5688" y="3188"/>
                  <a:pt x="5686" y="3187"/>
                </a:cubicBezTo>
                <a:cubicBezTo>
                  <a:pt x="5684" y="3183"/>
                  <a:pt x="5683" y="3179"/>
                  <a:pt x="5682" y="3175"/>
                </a:cubicBezTo>
                <a:cubicBezTo>
                  <a:pt x="5682" y="3173"/>
                  <a:pt x="5682" y="3172"/>
                  <a:pt x="5682" y="3171"/>
                </a:cubicBezTo>
                <a:cubicBezTo>
                  <a:pt x="5682" y="3165"/>
                  <a:pt x="5683" y="3159"/>
                  <a:pt x="5686" y="3154"/>
                </a:cubicBezTo>
                <a:cubicBezTo>
                  <a:pt x="5689" y="3152"/>
                  <a:pt x="5691" y="3152"/>
                  <a:pt x="5691" y="3152"/>
                </a:cubicBezTo>
                <a:close/>
                <a:moveTo>
                  <a:pt x="5680" y="3139"/>
                </a:moveTo>
                <a:cubicBezTo>
                  <a:pt x="5687" y="3139"/>
                  <a:pt x="5685" y="3143"/>
                  <a:pt x="5681" y="3148"/>
                </a:cubicBezTo>
                <a:cubicBezTo>
                  <a:pt x="5676" y="3154"/>
                  <a:pt x="5676" y="3152"/>
                  <a:pt x="5675" y="3148"/>
                </a:cubicBezTo>
                <a:cubicBezTo>
                  <a:pt x="5675" y="3143"/>
                  <a:pt x="5677" y="3140"/>
                  <a:pt x="5680" y="3140"/>
                </a:cubicBezTo>
                <a:lnTo>
                  <a:pt x="5680" y="3139"/>
                </a:lnTo>
                <a:close/>
                <a:moveTo>
                  <a:pt x="5904" y="3071"/>
                </a:moveTo>
                <a:cubicBezTo>
                  <a:pt x="5902" y="3071"/>
                  <a:pt x="5901" y="3074"/>
                  <a:pt x="5901" y="3077"/>
                </a:cubicBezTo>
                <a:lnTo>
                  <a:pt x="5901" y="3078"/>
                </a:lnTo>
                <a:cubicBezTo>
                  <a:pt x="5901" y="3083"/>
                  <a:pt x="5904" y="3087"/>
                  <a:pt x="5907" y="3087"/>
                </a:cubicBezTo>
                <a:cubicBezTo>
                  <a:pt x="5909" y="3087"/>
                  <a:pt x="5912" y="3084"/>
                  <a:pt x="5912" y="3081"/>
                </a:cubicBezTo>
                <a:cubicBezTo>
                  <a:pt x="5911" y="3077"/>
                  <a:pt x="5909" y="3074"/>
                  <a:pt x="5906" y="3072"/>
                </a:cubicBezTo>
                <a:cubicBezTo>
                  <a:pt x="5905" y="3071"/>
                  <a:pt x="5905" y="3071"/>
                  <a:pt x="5904" y="3071"/>
                </a:cubicBezTo>
                <a:close/>
                <a:moveTo>
                  <a:pt x="5837" y="3031"/>
                </a:moveTo>
                <a:cubicBezTo>
                  <a:pt x="5849" y="3031"/>
                  <a:pt x="5866" y="3089"/>
                  <a:pt x="5855" y="3094"/>
                </a:cubicBezTo>
                <a:cubicBezTo>
                  <a:pt x="5852" y="3096"/>
                  <a:pt x="5845" y="3093"/>
                  <a:pt x="5839" y="3088"/>
                </a:cubicBezTo>
                <a:lnTo>
                  <a:pt x="5839" y="3087"/>
                </a:lnTo>
                <a:cubicBezTo>
                  <a:pt x="5833" y="3081"/>
                  <a:pt x="5830" y="3067"/>
                  <a:pt x="5829" y="3054"/>
                </a:cubicBezTo>
                <a:cubicBezTo>
                  <a:pt x="5828" y="3042"/>
                  <a:pt x="5831" y="3031"/>
                  <a:pt x="5837" y="3031"/>
                </a:cubicBezTo>
                <a:close/>
                <a:moveTo>
                  <a:pt x="5930" y="2936"/>
                </a:moveTo>
                <a:cubicBezTo>
                  <a:pt x="5931" y="2936"/>
                  <a:pt x="5933" y="2938"/>
                  <a:pt x="5935" y="2942"/>
                </a:cubicBezTo>
                <a:cubicBezTo>
                  <a:pt x="5939" y="2949"/>
                  <a:pt x="5942" y="2956"/>
                  <a:pt x="5943" y="2964"/>
                </a:cubicBezTo>
                <a:cubicBezTo>
                  <a:pt x="5944" y="2969"/>
                  <a:pt x="5947" y="2974"/>
                  <a:pt x="5952" y="2977"/>
                </a:cubicBezTo>
                <a:cubicBezTo>
                  <a:pt x="5959" y="2982"/>
                  <a:pt x="5963" y="2989"/>
                  <a:pt x="5964" y="2997"/>
                </a:cubicBezTo>
                <a:cubicBezTo>
                  <a:pt x="5967" y="3013"/>
                  <a:pt x="5967" y="3014"/>
                  <a:pt x="5959" y="3005"/>
                </a:cubicBezTo>
                <a:cubicBezTo>
                  <a:pt x="5951" y="2997"/>
                  <a:pt x="5951" y="2997"/>
                  <a:pt x="5951" y="3005"/>
                </a:cubicBezTo>
                <a:cubicBezTo>
                  <a:pt x="5952" y="3014"/>
                  <a:pt x="5956" y="3023"/>
                  <a:pt x="5962" y="3031"/>
                </a:cubicBezTo>
                <a:cubicBezTo>
                  <a:pt x="5973" y="3048"/>
                  <a:pt x="5977" y="3073"/>
                  <a:pt x="5969" y="3077"/>
                </a:cubicBezTo>
                <a:cubicBezTo>
                  <a:pt x="5956" y="3085"/>
                  <a:pt x="5937" y="3034"/>
                  <a:pt x="5931" y="2974"/>
                </a:cubicBezTo>
                <a:lnTo>
                  <a:pt x="5931" y="2974"/>
                </a:lnTo>
                <a:cubicBezTo>
                  <a:pt x="5931" y="2969"/>
                  <a:pt x="5930" y="2964"/>
                  <a:pt x="5930" y="2959"/>
                </a:cubicBezTo>
                <a:cubicBezTo>
                  <a:pt x="5929" y="2952"/>
                  <a:pt x="5929" y="2947"/>
                  <a:pt x="5929" y="2943"/>
                </a:cubicBezTo>
                <a:cubicBezTo>
                  <a:pt x="5928" y="2938"/>
                  <a:pt x="5929" y="2936"/>
                  <a:pt x="5930" y="2936"/>
                </a:cubicBezTo>
                <a:close/>
                <a:moveTo>
                  <a:pt x="5901" y="2895"/>
                </a:moveTo>
                <a:cubicBezTo>
                  <a:pt x="5903" y="2895"/>
                  <a:pt x="5904" y="2897"/>
                  <a:pt x="5907" y="2901"/>
                </a:cubicBezTo>
                <a:cubicBezTo>
                  <a:pt x="5910" y="2907"/>
                  <a:pt x="5909" y="2908"/>
                  <a:pt x="5904" y="2903"/>
                </a:cubicBezTo>
                <a:cubicBezTo>
                  <a:pt x="5902" y="2902"/>
                  <a:pt x="5901" y="2901"/>
                  <a:pt x="5900" y="2899"/>
                </a:cubicBezTo>
                <a:cubicBezTo>
                  <a:pt x="5900" y="2899"/>
                  <a:pt x="5899" y="2898"/>
                  <a:pt x="5899" y="2897"/>
                </a:cubicBezTo>
                <a:cubicBezTo>
                  <a:pt x="5899" y="2897"/>
                  <a:pt x="5900" y="2896"/>
                  <a:pt x="5900" y="2896"/>
                </a:cubicBezTo>
                <a:cubicBezTo>
                  <a:pt x="5900" y="2896"/>
                  <a:pt x="5901" y="2895"/>
                  <a:pt x="5901" y="2895"/>
                </a:cubicBezTo>
                <a:close/>
                <a:moveTo>
                  <a:pt x="5951" y="2876"/>
                </a:moveTo>
                <a:cubicBezTo>
                  <a:pt x="5958" y="2878"/>
                  <a:pt x="5961" y="2884"/>
                  <a:pt x="5958" y="2891"/>
                </a:cubicBezTo>
                <a:cubicBezTo>
                  <a:pt x="5954" y="2899"/>
                  <a:pt x="5945" y="2894"/>
                  <a:pt x="5945" y="2884"/>
                </a:cubicBezTo>
                <a:lnTo>
                  <a:pt x="5945" y="2884"/>
                </a:lnTo>
                <a:cubicBezTo>
                  <a:pt x="5945" y="2879"/>
                  <a:pt x="5948" y="2876"/>
                  <a:pt x="5951" y="2876"/>
                </a:cubicBezTo>
                <a:close/>
                <a:moveTo>
                  <a:pt x="5818" y="2869"/>
                </a:moveTo>
                <a:cubicBezTo>
                  <a:pt x="5819" y="2869"/>
                  <a:pt x="5819" y="2869"/>
                  <a:pt x="5820" y="2869"/>
                </a:cubicBezTo>
                <a:cubicBezTo>
                  <a:pt x="5823" y="2871"/>
                  <a:pt x="5825" y="2874"/>
                  <a:pt x="5825" y="2878"/>
                </a:cubicBezTo>
                <a:cubicBezTo>
                  <a:pt x="5826" y="2881"/>
                  <a:pt x="5823" y="2884"/>
                  <a:pt x="5820" y="2884"/>
                </a:cubicBezTo>
                <a:lnTo>
                  <a:pt x="5820" y="2883"/>
                </a:lnTo>
                <a:cubicBezTo>
                  <a:pt x="5818" y="2883"/>
                  <a:pt x="5815" y="2880"/>
                  <a:pt x="5815" y="2875"/>
                </a:cubicBezTo>
                <a:cubicBezTo>
                  <a:pt x="5815" y="2872"/>
                  <a:pt x="5816" y="2869"/>
                  <a:pt x="5818" y="2869"/>
                </a:cubicBezTo>
                <a:close/>
                <a:moveTo>
                  <a:pt x="5936" y="2848"/>
                </a:moveTo>
                <a:cubicBezTo>
                  <a:pt x="5941" y="2848"/>
                  <a:pt x="5949" y="2855"/>
                  <a:pt x="5950" y="2862"/>
                </a:cubicBezTo>
                <a:cubicBezTo>
                  <a:pt x="5950" y="2867"/>
                  <a:pt x="5948" y="2868"/>
                  <a:pt x="5941" y="2863"/>
                </a:cubicBezTo>
                <a:lnTo>
                  <a:pt x="5929" y="2857"/>
                </a:lnTo>
                <a:cubicBezTo>
                  <a:pt x="5929" y="2856"/>
                  <a:pt x="5929" y="2856"/>
                  <a:pt x="5929" y="2856"/>
                </a:cubicBezTo>
                <a:cubicBezTo>
                  <a:pt x="5929" y="2855"/>
                  <a:pt x="5929" y="2855"/>
                  <a:pt x="5929" y="2855"/>
                </a:cubicBezTo>
                <a:cubicBezTo>
                  <a:pt x="5929" y="2853"/>
                  <a:pt x="5930" y="2852"/>
                  <a:pt x="5931" y="2851"/>
                </a:cubicBezTo>
                <a:lnTo>
                  <a:pt x="5931" y="2850"/>
                </a:lnTo>
                <a:cubicBezTo>
                  <a:pt x="5932" y="2849"/>
                  <a:pt x="5934" y="2848"/>
                  <a:pt x="5936" y="2848"/>
                </a:cubicBezTo>
                <a:close/>
                <a:moveTo>
                  <a:pt x="5488" y="2847"/>
                </a:moveTo>
                <a:lnTo>
                  <a:pt x="5487" y="2848"/>
                </a:lnTo>
                <a:cubicBezTo>
                  <a:pt x="5485" y="2849"/>
                  <a:pt x="5483" y="2846"/>
                  <a:pt x="5483" y="2849"/>
                </a:cubicBezTo>
                <a:cubicBezTo>
                  <a:pt x="5483" y="2850"/>
                  <a:pt x="5484" y="2854"/>
                  <a:pt x="5487" y="2861"/>
                </a:cubicBezTo>
                <a:lnTo>
                  <a:pt x="5491" y="2871"/>
                </a:lnTo>
                <a:lnTo>
                  <a:pt x="5489" y="2858"/>
                </a:lnTo>
                <a:lnTo>
                  <a:pt x="5488" y="2847"/>
                </a:lnTo>
                <a:close/>
                <a:moveTo>
                  <a:pt x="5894" y="2841"/>
                </a:moveTo>
                <a:cubicBezTo>
                  <a:pt x="5895" y="2841"/>
                  <a:pt x="5897" y="2841"/>
                  <a:pt x="5899" y="2843"/>
                </a:cubicBezTo>
                <a:cubicBezTo>
                  <a:pt x="5904" y="2846"/>
                  <a:pt x="5907" y="2850"/>
                  <a:pt x="5908" y="2855"/>
                </a:cubicBezTo>
                <a:cubicBezTo>
                  <a:pt x="5908" y="2860"/>
                  <a:pt x="5905" y="2865"/>
                  <a:pt x="5900" y="2868"/>
                </a:cubicBezTo>
                <a:cubicBezTo>
                  <a:pt x="5895" y="2872"/>
                  <a:pt x="5893" y="2872"/>
                  <a:pt x="5892" y="2865"/>
                </a:cubicBezTo>
                <a:cubicBezTo>
                  <a:pt x="5892" y="2863"/>
                  <a:pt x="5892" y="2860"/>
                  <a:pt x="5892" y="2856"/>
                </a:cubicBezTo>
                <a:cubicBezTo>
                  <a:pt x="5892" y="2854"/>
                  <a:pt x="5892" y="2852"/>
                  <a:pt x="5892" y="2851"/>
                </a:cubicBezTo>
                <a:cubicBezTo>
                  <a:pt x="5892" y="2844"/>
                  <a:pt x="5892" y="2841"/>
                  <a:pt x="5894" y="2841"/>
                </a:cubicBezTo>
                <a:close/>
                <a:moveTo>
                  <a:pt x="5895" y="2809"/>
                </a:moveTo>
                <a:cubicBezTo>
                  <a:pt x="5898" y="2809"/>
                  <a:pt x="5901" y="2814"/>
                  <a:pt x="5901" y="2822"/>
                </a:cubicBezTo>
                <a:cubicBezTo>
                  <a:pt x="5902" y="2830"/>
                  <a:pt x="5900" y="2834"/>
                  <a:pt x="5896" y="2832"/>
                </a:cubicBezTo>
                <a:cubicBezTo>
                  <a:pt x="5893" y="2829"/>
                  <a:pt x="5890" y="2824"/>
                  <a:pt x="5891" y="2820"/>
                </a:cubicBezTo>
                <a:lnTo>
                  <a:pt x="5890" y="2819"/>
                </a:lnTo>
                <a:cubicBezTo>
                  <a:pt x="5890" y="2814"/>
                  <a:pt x="5893" y="2809"/>
                  <a:pt x="5895" y="2809"/>
                </a:cubicBezTo>
                <a:close/>
                <a:moveTo>
                  <a:pt x="252" y="2700"/>
                </a:moveTo>
                <a:lnTo>
                  <a:pt x="252" y="2701"/>
                </a:lnTo>
                <a:lnTo>
                  <a:pt x="251" y="2700"/>
                </a:lnTo>
                <a:lnTo>
                  <a:pt x="252" y="2700"/>
                </a:lnTo>
                <a:close/>
                <a:moveTo>
                  <a:pt x="5932" y="2694"/>
                </a:moveTo>
                <a:cubicBezTo>
                  <a:pt x="5932" y="2694"/>
                  <a:pt x="5933" y="2694"/>
                  <a:pt x="5933" y="2694"/>
                </a:cubicBezTo>
                <a:cubicBezTo>
                  <a:pt x="5937" y="2697"/>
                  <a:pt x="5939" y="2701"/>
                  <a:pt x="5939" y="2705"/>
                </a:cubicBezTo>
                <a:cubicBezTo>
                  <a:pt x="5939" y="2709"/>
                  <a:pt x="5937" y="2713"/>
                  <a:pt x="5934" y="2716"/>
                </a:cubicBezTo>
                <a:cubicBezTo>
                  <a:pt x="5930" y="2717"/>
                  <a:pt x="5928" y="2713"/>
                  <a:pt x="5928" y="2705"/>
                </a:cubicBezTo>
                <a:cubicBezTo>
                  <a:pt x="5928" y="2698"/>
                  <a:pt x="5930" y="2694"/>
                  <a:pt x="5932" y="2694"/>
                </a:cubicBezTo>
                <a:close/>
                <a:moveTo>
                  <a:pt x="5587" y="2683"/>
                </a:moveTo>
                <a:lnTo>
                  <a:pt x="5588" y="2687"/>
                </a:lnTo>
                <a:lnTo>
                  <a:pt x="5587" y="2699"/>
                </a:lnTo>
                <a:lnTo>
                  <a:pt x="5588" y="2698"/>
                </a:lnTo>
                <a:cubicBezTo>
                  <a:pt x="5589" y="2697"/>
                  <a:pt x="5589" y="2694"/>
                  <a:pt x="5589" y="2691"/>
                </a:cubicBezTo>
                <a:cubicBezTo>
                  <a:pt x="5589" y="2688"/>
                  <a:pt x="5588" y="2685"/>
                  <a:pt x="5587" y="2683"/>
                </a:cubicBezTo>
                <a:lnTo>
                  <a:pt x="5587" y="2683"/>
                </a:lnTo>
                <a:close/>
                <a:moveTo>
                  <a:pt x="246" y="2674"/>
                </a:moveTo>
                <a:cubicBezTo>
                  <a:pt x="249" y="2674"/>
                  <a:pt x="251" y="2680"/>
                  <a:pt x="251" y="2692"/>
                </a:cubicBezTo>
                <a:lnTo>
                  <a:pt x="251" y="2700"/>
                </a:lnTo>
                <a:lnTo>
                  <a:pt x="251" y="2707"/>
                </a:lnTo>
                <a:cubicBezTo>
                  <a:pt x="250" y="2722"/>
                  <a:pt x="248" y="2728"/>
                  <a:pt x="243" y="2730"/>
                </a:cubicBezTo>
                <a:cubicBezTo>
                  <a:pt x="235" y="2733"/>
                  <a:pt x="230" y="2725"/>
                  <a:pt x="229" y="2714"/>
                </a:cubicBezTo>
                <a:cubicBezTo>
                  <a:pt x="228" y="2710"/>
                  <a:pt x="228" y="2707"/>
                  <a:pt x="229" y="2703"/>
                </a:cubicBezTo>
                <a:cubicBezTo>
                  <a:pt x="229" y="2693"/>
                  <a:pt x="232" y="2684"/>
                  <a:pt x="238" y="2679"/>
                </a:cubicBezTo>
                <a:cubicBezTo>
                  <a:pt x="241" y="2675"/>
                  <a:pt x="244" y="2673"/>
                  <a:pt x="246" y="2674"/>
                </a:cubicBezTo>
                <a:close/>
                <a:moveTo>
                  <a:pt x="237" y="2650"/>
                </a:moveTo>
                <a:cubicBezTo>
                  <a:pt x="239" y="2650"/>
                  <a:pt x="240" y="2653"/>
                  <a:pt x="240" y="2657"/>
                </a:cubicBezTo>
                <a:cubicBezTo>
                  <a:pt x="239" y="2662"/>
                  <a:pt x="238" y="2663"/>
                  <a:pt x="236" y="2660"/>
                </a:cubicBezTo>
                <a:cubicBezTo>
                  <a:pt x="236" y="2658"/>
                  <a:pt x="235" y="2657"/>
                  <a:pt x="235" y="2656"/>
                </a:cubicBezTo>
                <a:cubicBezTo>
                  <a:pt x="235" y="2654"/>
                  <a:pt x="236" y="2653"/>
                  <a:pt x="236" y="2651"/>
                </a:cubicBezTo>
                <a:lnTo>
                  <a:pt x="236" y="2651"/>
                </a:lnTo>
                <a:cubicBezTo>
                  <a:pt x="237" y="2650"/>
                  <a:pt x="237" y="2650"/>
                  <a:pt x="237" y="2650"/>
                </a:cubicBezTo>
                <a:close/>
                <a:moveTo>
                  <a:pt x="5879" y="2642"/>
                </a:moveTo>
                <a:cubicBezTo>
                  <a:pt x="5885" y="2641"/>
                  <a:pt x="5891" y="2658"/>
                  <a:pt x="5894" y="2692"/>
                </a:cubicBezTo>
                <a:cubicBezTo>
                  <a:pt x="5896" y="2715"/>
                  <a:pt x="5900" y="2744"/>
                  <a:pt x="5902" y="2756"/>
                </a:cubicBezTo>
                <a:cubicBezTo>
                  <a:pt x="5904" y="2772"/>
                  <a:pt x="5904" y="2779"/>
                  <a:pt x="5898" y="2783"/>
                </a:cubicBezTo>
                <a:cubicBezTo>
                  <a:pt x="5891" y="2788"/>
                  <a:pt x="5890" y="2787"/>
                  <a:pt x="5890" y="2777"/>
                </a:cubicBezTo>
                <a:cubicBezTo>
                  <a:pt x="5890" y="2770"/>
                  <a:pt x="5886" y="2737"/>
                  <a:pt x="5882" y="2705"/>
                </a:cubicBezTo>
                <a:cubicBezTo>
                  <a:pt x="5881" y="2694"/>
                  <a:pt x="5879" y="2684"/>
                  <a:pt x="5878" y="2674"/>
                </a:cubicBezTo>
                <a:cubicBezTo>
                  <a:pt x="5878" y="2664"/>
                  <a:pt x="5877" y="2653"/>
                  <a:pt x="5877" y="2643"/>
                </a:cubicBezTo>
                <a:lnTo>
                  <a:pt x="5876" y="2643"/>
                </a:lnTo>
                <a:cubicBezTo>
                  <a:pt x="5877" y="2642"/>
                  <a:pt x="5878" y="2642"/>
                  <a:pt x="5879" y="2642"/>
                </a:cubicBezTo>
                <a:close/>
                <a:moveTo>
                  <a:pt x="5462" y="2627"/>
                </a:moveTo>
                <a:cubicBezTo>
                  <a:pt x="5460" y="2627"/>
                  <a:pt x="5459" y="2628"/>
                  <a:pt x="5456" y="2629"/>
                </a:cubicBezTo>
                <a:cubicBezTo>
                  <a:pt x="5452" y="2632"/>
                  <a:pt x="5450" y="2636"/>
                  <a:pt x="5451" y="2645"/>
                </a:cubicBezTo>
                <a:cubicBezTo>
                  <a:pt x="5451" y="2646"/>
                  <a:pt x="5451" y="2647"/>
                  <a:pt x="5451" y="2649"/>
                </a:cubicBezTo>
                <a:cubicBezTo>
                  <a:pt x="5451" y="2653"/>
                  <a:pt x="5452" y="2659"/>
                  <a:pt x="5453" y="2665"/>
                </a:cubicBezTo>
                <a:cubicBezTo>
                  <a:pt x="5454" y="2672"/>
                  <a:pt x="5455" y="2686"/>
                  <a:pt x="5457" y="2705"/>
                </a:cubicBezTo>
                <a:lnTo>
                  <a:pt x="5458" y="2725"/>
                </a:lnTo>
                <a:lnTo>
                  <a:pt x="5460" y="2724"/>
                </a:lnTo>
                <a:cubicBezTo>
                  <a:pt x="5466" y="2721"/>
                  <a:pt x="5472" y="2726"/>
                  <a:pt x="5476" y="2738"/>
                </a:cubicBezTo>
                <a:lnTo>
                  <a:pt x="5478" y="2742"/>
                </a:lnTo>
                <a:lnTo>
                  <a:pt x="5477" y="2728"/>
                </a:lnTo>
                <a:cubicBezTo>
                  <a:pt x="5473" y="2686"/>
                  <a:pt x="5469" y="2645"/>
                  <a:pt x="5467" y="2638"/>
                </a:cubicBezTo>
                <a:cubicBezTo>
                  <a:pt x="5465" y="2630"/>
                  <a:pt x="5464" y="2627"/>
                  <a:pt x="5462" y="2627"/>
                </a:cubicBezTo>
                <a:close/>
                <a:moveTo>
                  <a:pt x="5876" y="2593"/>
                </a:moveTo>
                <a:cubicBezTo>
                  <a:pt x="5876" y="2593"/>
                  <a:pt x="5877" y="2593"/>
                  <a:pt x="5877" y="2594"/>
                </a:cubicBezTo>
                <a:lnTo>
                  <a:pt x="5878" y="2594"/>
                </a:lnTo>
                <a:cubicBezTo>
                  <a:pt x="5879" y="2594"/>
                  <a:pt x="5879" y="2595"/>
                  <a:pt x="5880" y="2596"/>
                </a:cubicBezTo>
                <a:cubicBezTo>
                  <a:pt x="5884" y="2600"/>
                  <a:pt x="5883" y="2607"/>
                  <a:pt x="5878" y="2610"/>
                </a:cubicBezTo>
                <a:cubicBezTo>
                  <a:pt x="5875" y="2612"/>
                  <a:pt x="5872" y="2609"/>
                  <a:pt x="5872" y="2602"/>
                </a:cubicBezTo>
                <a:cubicBezTo>
                  <a:pt x="5872" y="2597"/>
                  <a:pt x="5873" y="2593"/>
                  <a:pt x="5876" y="2593"/>
                </a:cubicBezTo>
                <a:close/>
                <a:moveTo>
                  <a:pt x="5902" y="2584"/>
                </a:moveTo>
                <a:cubicBezTo>
                  <a:pt x="5905" y="2585"/>
                  <a:pt x="5908" y="2590"/>
                  <a:pt x="5911" y="2602"/>
                </a:cubicBezTo>
                <a:cubicBezTo>
                  <a:pt x="5913" y="2613"/>
                  <a:pt x="5918" y="2623"/>
                  <a:pt x="5925" y="2633"/>
                </a:cubicBezTo>
                <a:cubicBezTo>
                  <a:pt x="5936" y="2643"/>
                  <a:pt x="5937" y="2648"/>
                  <a:pt x="5933" y="2657"/>
                </a:cubicBezTo>
                <a:cubicBezTo>
                  <a:pt x="5925" y="2674"/>
                  <a:pt x="5906" y="2646"/>
                  <a:pt x="5900" y="2610"/>
                </a:cubicBezTo>
                <a:lnTo>
                  <a:pt x="5900" y="2610"/>
                </a:lnTo>
                <a:cubicBezTo>
                  <a:pt x="5899" y="2606"/>
                  <a:pt x="5899" y="2603"/>
                  <a:pt x="5898" y="2600"/>
                </a:cubicBezTo>
                <a:cubicBezTo>
                  <a:pt x="5898" y="2597"/>
                  <a:pt x="5898" y="2595"/>
                  <a:pt x="5898" y="2592"/>
                </a:cubicBezTo>
                <a:cubicBezTo>
                  <a:pt x="5899" y="2587"/>
                  <a:pt x="5900" y="2584"/>
                  <a:pt x="5902" y="2584"/>
                </a:cubicBezTo>
                <a:close/>
                <a:moveTo>
                  <a:pt x="5890" y="2540"/>
                </a:moveTo>
                <a:cubicBezTo>
                  <a:pt x="5893" y="2540"/>
                  <a:pt x="5896" y="2543"/>
                  <a:pt x="5896" y="2548"/>
                </a:cubicBezTo>
                <a:cubicBezTo>
                  <a:pt x="5896" y="2553"/>
                  <a:pt x="5894" y="2557"/>
                  <a:pt x="5891" y="2557"/>
                </a:cubicBezTo>
                <a:cubicBezTo>
                  <a:pt x="5888" y="2557"/>
                  <a:pt x="5886" y="2553"/>
                  <a:pt x="5886" y="2548"/>
                </a:cubicBezTo>
                <a:lnTo>
                  <a:pt x="5885" y="2548"/>
                </a:lnTo>
                <a:cubicBezTo>
                  <a:pt x="5885" y="2544"/>
                  <a:pt x="5887" y="2540"/>
                  <a:pt x="5890" y="2540"/>
                </a:cubicBezTo>
                <a:close/>
                <a:moveTo>
                  <a:pt x="5584" y="2527"/>
                </a:moveTo>
                <a:cubicBezTo>
                  <a:pt x="5585" y="2528"/>
                  <a:pt x="5587" y="2533"/>
                  <a:pt x="5589" y="2542"/>
                </a:cubicBezTo>
                <a:lnTo>
                  <a:pt x="5589" y="2541"/>
                </a:lnTo>
                <a:cubicBezTo>
                  <a:pt x="5596" y="2572"/>
                  <a:pt x="5599" y="2597"/>
                  <a:pt x="5591" y="2602"/>
                </a:cubicBezTo>
                <a:cubicBezTo>
                  <a:pt x="5586" y="2605"/>
                  <a:pt x="5583" y="2602"/>
                  <a:pt x="5582" y="2589"/>
                </a:cubicBezTo>
                <a:cubicBezTo>
                  <a:pt x="5581" y="2584"/>
                  <a:pt x="5581" y="2576"/>
                  <a:pt x="5581" y="2566"/>
                </a:cubicBezTo>
                <a:cubicBezTo>
                  <a:pt x="5582" y="2538"/>
                  <a:pt x="5582" y="2526"/>
                  <a:pt x="5584" y="2527"/>
                </a:cubicBezTo>
                <a:close/>
                <a:moveTo>
                  <a:pt x="5881" y="2504"/>
                </a:moveTo>
                <a:cubicBezTo>
                  <a:pt x="5888" y="2504"/>
                  <a:pt x="5892" y="2526"/>
                  <a:pt x="5888" y="2528"/>
                </a:cubicBezTo>
                <a:cubicBezTo>
                  <a:pt x="5884" y="2529"/>
                  <a:pt x="5879" y="2522"/>
                  <a:pt x="5877" y="2513"/>
                </a:cubicBezTo>
                <a:cubicBezTo>
                  <a:pt x="5877" y="2512"/>
                  <a:pt x="5877" y="2511"/>
                  <a:pt x="5877" y="2510"/>
                </a:cubicBezTo>
                <a:cubicBezTo>
                  <a:pt x="5877" y="2506"/>
                  <a:pt x="5879" y="2504"/>
                  <a:pt x="5881" y="2504"/>
                </a:cubicBezTo>
                <a:close/>
                <a:moveTo>
                  <a:pt x="5856" y="2427"/>
                </a:moveTo>
                <a:cubicBezTo>
                  <a:pt x="5860" y="2428"/>
                  <a:pt x="5865" y="2435"/>
                  <a:pt x="5865" y="2441"/>
                </a:cubicBezTo>
                <a:cubicBezTo>
                  <a:pt x="5865" y="2444"/>
                  <a:pt x="5864" y="2447"/>
                  <a:pt x="5861" y="2448"/>
                </a:cubicBezTo>
                <a:cubicBezTo>
                  <a:pt x="5857" y="2450"/>
                  <a:pt x="5852" y="2441"/>
                  <a:pt x="5852" y="2434"/>
                </a:cubicBezTo>
                <a:cubicBezTo>
                  <a:pt x="5851" y="2432"/>
                  <a:pt x="5852" y="2430"/>
                  <a:pt x="5852" y="2428"/>
                </a:cubicBezTo>
                <a:cubicBezTo>
                  <a:pt x="5853" y="2427"/>
                  <a:pt x="5854" y="2427"/>
                  <a:pt x="5856" y="2427"/>
                </a:cubicBezTo>
                <a:close/>
                <a:moveTo>
                  <a:pt x="5862" y="2346"/>
                </a:moveTo>
                <a:cubicBezTo>
                  <a:pt x="5864" y="2346"/>
                  <a:pt x="5864" y="2348"/>
                  <a:pt x="5864" y="2350"/>
                </a:cubicBezTo>
                <a:cubicBezTo>
                  <a:pt x="5864" y="2351"/>
                  <a:pt x="5864" y="2351"/>
                  <a:pt x="5864" y="2351"/>
                </a:cubicBezTo>
                <a:cubicBezTo>
                  <a:pt x="5864" y="2353"/>
                  <a:pt x="5862" y="2355"/>
                  <a:pt x="5859" y="2355"/>
                </a:cubicBezTo>
                <a:cubicBezTo>
                  <a:pt x="5856" y="2355"/>
                  <a:pt x="5855" y="2353"/>
                  <a:pt x="5856" y="2351"/>
                </a:cubicBezTo>
                <a:lnTo>
                  <a:pt x="5856" y="2351"/>
                </a:lnTo>
                <a:cubicBezTo>
                  <a:pt x="5857" y="2349"/>
                  <a:pt x="5859" y="2346"/>
                  <a:pt x="5862" y="2346"/>
                </a:cubicBezTo>
                <a:close/>
                <a:moveTo>
                  <a:pt x="5653" y="2311"/>
                </a:moveTo>
                <a:cubicBezTo>
                  <a:pt x="5662" y="2325"/>
                  <a:pt x="5668" y="2340"/>
                  <a:pt x="5669" y="2356"/>
                </a:cubicBezTo>
                <a:cubicBezTo>
                  <a:pt x="5669" y="2362"/>
                  <a:pt x="5668" y="2368"/>
                  <a:pt x="5666" y="2374"/>
                </a:cubicBezTo>
                <a:cubicBezTo>
                  <a:pt x="5665" y="2379"/>
                  <a:pt x="5662" y="2383"/>
                  <a:pt x="5658" y="2386"/>
                </a:cubicBezTo>
                <a:lnTo>
                  <a:pt x="5657" y="2387"/>
                </a:lnTo>
                <a:cubicBezTo>
                  <a:pt x="5655" y="2387"/>
                  <a:pt x="5653" y="2382"/>
                  <a:pt x="5652" y="2373"/>
                </a:cubicBezTo>
                <a:cubicBezTo>
                  <a:pt x="5652" y="2367"/>
                  <a:pt x="5651" y="2359"/>
                  <a:pt x="5651" y="2350"/>
                </a:cubicBezTo>
                <a:cubicBezTo>
                  <a:pt x="5651" y="2343"/>
                  <a:pt x="5650" y="2337"/>
                  <a:pt x="5651" y="2330"/>
                </a:cubicBezTo>
                <a:cubicBezTo>
                  <a:pt x="5651" y="2324"/>
                  <a:pt x="5652" y="2317"/>
                  <a:pt x="5653" y="2311"/>
                </a:cubicBezTo>
                <a:close/>
                <a:moveTo>
                  <a:pt x="5852" y="2262"/>
                </a:moveTo>
                <a:cubicBezTo>
                  <a:pt x="5853" y="2262"/>
                  <a:pt x="5853" y="2262"/>
                  <a:pt x="5854" y="2262"/>
                </a:cubicBezTo>
                <a:cubicBezTo>
                  <a:pt x="5859" y="2264"/>
                  <a:pt x="5862" y="2275"/>
                  <a:pt x="5864" y="2298"/>
                </a:cubicBezTo>
                <a:cubicBezTo>
                  <a:pt x="5865" y="2319"/>
                  <a:pt x="5864" y="2330"/>
                  <a:pt x="5862" y="2326"/>
                </a:cubicBezTo>
                <a:cubicBezTo>
                  <a:pt x="5857" y="2314"/>
                  <a:pt x="5853" y="2302"/>
                  <a:pt x="5852" y="2290"/>
                </a:cubicBezTo>
                <a:cubicBezTo>
                  <a:pt x="5851" y="2283"/>
                  <a:pt x="5850" y="2278"/>
                  <a:pt x="5850" y="2274"/>
                </a:cubicBezTo>
                <a:cubicBezTo>
                  <a:pt x="5850" y="2273"/>
                  <a:pt x="5850" y="2271"/>
                  <a:pt x="5850" y="2270"/>
                </a:cubicBezTo>
                <a:cubicBezTo>
                  <a:pt x="5849" y="2265"/>
                  <a:pt x="5850" y="2262"/>
                  <a:pt x="5852" y="2262"/>
                </a:cubicBezTo>
                <a:close/>
                <a:moveTo>
                  <a:pt x="5635" y="2254"/>
                </a:moveTo>
                <a:cubicBezTo>
                  <a:pt x="5637" y="2254"/>
                  <a:pt x="5639" y="2259"/>
                  <a:pt x="5639" y="2266"/>
                </a:cubicBezTo>
                <a:cubicBezTo>
                  <a:pt x="5639" y="2275"/>
                  <a:pt x="5637" y="2282"/>
                  <a:pt x="5635" y="2282"/>
                </a:cubicBezTo>
                <a:cubicBezTo>
                  <a:pt x="5632" y="2282"/>
                  <a:pt x="5629" y="2277"/>
                  <a:pt x="5629" y="2269"/>
                </a:cubicBezTo>
                <a:cubicBezTo>
                  <a:pt x="5628" y="2264"/>
                  <a:pt x="5630" y="2258"/>
                  <a:pt x="5633" y="2254"/>
                </a:cubicBezTo>
                <a:cubicBezTo>
                  <a:pt x="5634" y="2254"/>
                  <a:pt x="5634" y="2254"/>
                  <a:pt x="5635" y="2254"/>
                </a:cubicBezTo>
                <a:close/>
                <a:moveTo>
                  <a:pt x="5846" y="2238"/>
                </a:moveTo>
                <a:cubicBezTo>
                  <a:pt x="5849" y="2237"/>
                  <a:pt x="5852" y="2241"/>
                  <a:pt x="5852" y="2244"/>
                </a:cubicBezTo>
                <a:cubicBezTo>
                  <a:pt x="5852" y="2247"/>
                  <a:pt x="5850" y="2250"/>
                  <a:pt x="5847" y="2250"/>
                </a:cubicBezTo>
                <a:cubicBezTo>
                  <a:pt x="5844" y="2250"/>
                  <a:pt x="5841" y="2248"/>
                  <a:pt x="5841" y="2244"/>
                </a:cubicBezTo>
                <a:cubicBezTo>
                  <a:pt x="5841" y="2241"/>
                  <a:pt x="5843" y="2238"/>
                  <a:pt x="5846" y="2238"/>
                </a:cubicBezTo>
                <a:close/>
                <a:moveTo>
                  <a:pt x="5570" y="2209"/>
                </a:moveTo>
                <a:cubicBezTo>
                  <a:pt x="5570" y="2209"/>
                  <a:pt x="5571" y="2209"/>
                  <a:pt x="5572" y="2210"/>
                </a:cubicBezTo>
                <a:cubicBezTo>
                  <a:pt x="5582" y="2273"/>
                  <a:pt x="5586" y="2337"/>
                  <a:pt x="5584" y="2400"/>
                </a:cubicBezTo>
                <a:cubicBezTo>
                  <a:pt x="5580" y="2409"/>
                  <a:pt x="5576" y="2396"/>
                  <a:pt x="5573" y="2363"/>
                </a:cubicBezTo>
                <a:cubicBezTo>
                  <a:pt x="5572" y="2343"/>
                  <a:pt x="5570" y="2317"/>
                  <a:pt x="5569" y="2284"/>
                </a:cubicBezTo>
                <a:lnTo>
                  <a:pt x="5568" y="2284"/>
                </a:lnTo>
                <a:cubicBezTo>
                  <a:pt x="5567" y="2261"/>
                  <a:pt x="5567" y="2244"/>
                  <a:pt x="5567" y="2231"/>
                </a:cubicBezTo>
                <a:cubicBezTo>
                  <a:pt x="5567" y="2216"/>
                  <a:pt x="5568" y="2210"/>
                  <a:pt x="5570" y="2209"/>
                </a:cubicBezTo>
                <a:close/>
                <a:moveTo>
                  <a:pt x="5847" y="2200"/>
                </a:moveTo>
                <a:cubicBezTo>
                  <a:pt x="5848" y="2200"/>
                  <a:pt x="5849" y="2202"/>
                  <a:pt x="5849" y="2206"/>
                </a:cubicBezTo>
                <a:cubicBezTo>
                  <a:pt x="5849" y="2211"/>
                  <a:pt x="5848" y="2212"/>
                  <a:pt x="5846" y="2208"/>
                </a:cubicBezTo>
                <a:cubicBezTo>
                  <a:pt x="5845" y="2207"/>
                  <a:pt x="5845" y="2206"/>
                  <a:pt x="5845" y="2204"/>
                </a:cubicBezTo>
                <a:cubicBezTo>
                  <a:pt x="5845" y="2203"/>
                  <a:pt x="5845" y="2202"/>
                  <a:pt x="5846" y="2200"/>
                </a:cubicBezTo>
                <a:cubicBezTo>
                  <a:pt x="5847" y="2200"/>
                  <a:pt x="5847" y="2200"/>
                  <a:pt x="5847" y="2200"/>
                </a:cubicBezTo>
                <a:close/>
                <a:moveTo>
                  <a:pt x="5619" y="2185"/>
                </a:moveTo>
                <a:cubicBezTo>
                  <a:pt x="5626" y="2186"/>
                  <a:pt x="5630" y="2216"/>
                  <a:pt x="5623" y="2220"/>
                </a:cubicBezTo>
                <a:lnTo>
                  <a:pt x="5623" y="2220"/>
                </a:lnTo>
                <a:cubicBezTo>
                  <a:pt x="5619" y="2222"/>
                  <a:pt x="5616" y="2220"/>
                  <a:pt x="5615" y="2216"/>
                </a:cubicBezTo>
                <a:cubicBezTo>
                  <a:pt x="5613" y="2214"/>
                  <a:pt x="5613" y="2211"/>
                  <a:pt x="5612" y="2207"/>
                </a:cubicBezTo>
                <a:cubicBezTo>
                  <a:pt x="5612" y="2204"/>
                  <a:pt x="5612" y="2200"/>
                  <a:pt x="5612" y="2196"/>
                </a:cubicBezTo>
                <a:cubicBezTo>
                  <a:pt x="5613" y="2189"/>
                  <a:pt x="5615" y="2184"/>
                  <a:pt x="5619" y="2185"/>
                </a:cubicBezTo>
                <a:close/>
                <a:moveTo>
                  <a:pt x="5615" y="2158"/>
                </a:moveTo>
                <a:lnTo>
                  <a:pt x="5615" y="2159"/>
                </a:lnTo>
                <a:cubicBezTo>
                  <a:pt x="5617" y="2158"/>
                  <a:pt x="5620" y="2160"/>
                  <a:pt x="5620" y="2167"/>
                </a:cubicBezTo>
                <a:cubicBezTo>
                  <a:pt x="5621" y="2175"/>
                  <a:pt x="5620" y="2176"/>
                  <a:pt x="5615" y="2171"/>
                </a:cubicBezTo>
                <a:cubicBezTo>
                  <a:pt x="5612" y="2167"/>
                  <a:pt x="5610" y="2164"/>
                  <a:pt x="5610" y="2161"/>
                </a:cubicBezTo>
                <a:cubicBezTo>
                  <a:pt x="5610" y="2159"/>
                  <a:pt x="5612" y="2158"/>
                  <a:pt x="5615" y="2158"/>
                </a:cubicBezTo>
                <a:close/>
                <a:moveTo>
                  <a:pt x="233" y="2131"/>
                </a:moveTo>
                <a:cubicBezTo>
                  <a:pt x="246" y="2131"/>
                  <a:pt x="251" y="2148"/>
                  <a:pt x="241" y="2197"/>
                </a:cubicBezTo>
                <a:cubicBezTo>
                  <a:pt x="241" y="2204"/>
                  <a:pt x="224" y="2212"/>
                  <a:pt x="228" y="2232"/>
                </a:cubicBezTo>
                <a:cubicBezTo>
                  <a:pt x="236" y="2274"/>
                  <a:pt x="266" y="2272"/>
                  <a:pt x="267" y="2286"/>
                </a:cubicBezTo>
                <a:cubicBezTo>
                  <a:pt x="267" y="2364"/>
                  <a:pt x="263" y="2442"/>
                  <a:pt x="254" y="2519"/>
                </a:cubicBezTo>
                <a:cubicBezTo>
                  <a:pt x="248" y="2589"/>
                  <a:pt x="224" y="2659"/>
                  <a:pt x="215" y="2733"/>
                </a:cubicBezTo>
                <a:cubicBezTo>
                  <a:pt x="207" y="2823"/>
                  <a:pt x="216" y="2927"/>
                  <a:pt x="204" y="2996"/>
                </a:cubicBezTo>
                <a:cubicBezTo>
                  <a:pt x="200" y="3021"/>
                  <a:pt x="176" y="3060"/>
                  <a:pt x="165" y="3103"/>
                </a:cubicBezTo>
                <a:cubicBezTo>
                  <a:pt x="151" y="3156"/>
                  <a:pt x="145" y="3200"/>
                  <a:pt x="139" y="3210"/>
                </a:cubicBezTo>
                <a:cubicBezTo>
                  <a:pt x="126" y="3232"/>
                  <a:pt x="100" y="3193"/>
                  <a:pt x="100" y="3193"/>
                </a:cubicBezTo>
                <a:cubicBezTo>
                  <a:pt x="96" y="3187"/>
                  <a:pt x="94" y="3182"/>
                  <a:pt x="93" y="3176"/>
                </a:cubicBezTo>
                <a:cubicBezTo>
                  <a:pt x="92" y="3174"/>
                  <a:pt x="92" y="3172"/>
                  <a:pt x="92" y="3170"/>
                </a:cubicBezTo>
                <a:cubicBezTo>
                  <a:pt x="92" y="3147"/>
                  <a:pt x="110" y="3119"/>
                  <a:pt x="113" y="3052"/>
                </a:cubicBezTo>
                <a:cubicBezTo>
                  <a:pt x="116" y="2975"/>
                  <a:pt x="98" y="2912"/>
                  <a:pt x="100" y="2873"/>
                </a:cubicBezTo>
                <a:cubicBezTo>
                  <a:pt x="107" y="2837"/>
                  <a:pt x="116" y="2801"/>
                  <a:pt x="126" y="2766"/>
                </a:cubicBezTo>
                <a:cubicBezTo>
                  <a:pt x="136" y="2704"/>
                  <a:pt x="131" y="2593"/>
                  <a:pt x="139" y="2516"/>
                </a:cubicBezTo>
                <a:cubicBezTo>
                  <a:pt x="148" y="2439"/>
                  <a:pt x="165" y="2391"/>
                  <a:pt x="165" y="2376"/>
                </a:cubicBezTo>
                <a:cubicBezTo>
                  <a:pt x="165" y="2337"/>
                  <a:pt x="132" y="2262"/>
                  <a:pt x="139" y="2232"/>
                </a:cubicBezTo>
                <a:cubicBezTo>
                  <a:pt x="144" y="2212"/>
                  <a:pt x="206" y="2130"/>
                  <a:pt x="233" y="2131"/>
                </a:cubicBezTo>
                <a:close/>
                <a:moveTo>
                  <a:pt x="5559" y="2118"/>
                </a:moveTo>
                <a:cubicBezTo>
                  <a:pt x="5578" y="2118"/>
                  <a:pt x="5618" y="2146"/>
                  <a:pt x="5573" y="2146"/>
                </a:cubicBezTo>
                <a:cubicBezTo>
                  <a:pt x="5569" y="2147"/>
                  <a:pt x="5565" y="2147"/>
                  <a:pt x="5561" y="2146"/>
                </a:cubicBezTo>
                <a:cubicBezTo>
                  <a:pt x="5554" y="2137"/>
                  <a:pt x="5551" y="2131"/>
                  <a:pt x="5550" y="2126"/>
                </a:cubicBezTo>
                <a:cubicBezTo>
                  <a:pt x="5550" y="2125"/>
                  <a:pt x="5550" y="2123"/>
                  <a:pt x="5550" y="2122"/>
                </a:cubicBezTo>
                <a:cubicBezTo>
                  <a:pt x="5551" y="2119"/>
                  <a:pt x="5554" y="2117"/>
                  <a:pt x="5559" y="2118"/>
                </a:cubicBezTo>
                <a:close/>
                <a:moveTo>
                  <a:pt x="5612" y="2117"/>
                </a:moveTo>
                <a:cubicBezTo>
                  <a:pt x="5612" y="2117"/>
                  <a:pt x="5613" y="2117"/>
                  <a:pt x="5614" y="2117"/>
                </a:cubicBezTo>
                <a:lnTo>
                  <a:pt x="5613" y="2118"/>
                </a:lnTo>
                <a:cubicBezTo>
                  <a:pt x="5616" y="2119"/>
                  <a:pt x="5619" y="2120"/>
                  <a:pt x="5619" y="2122"/>
                </a:cubicBezTo>
                <a:cubicBezTo>
                  <a:pt x="5619" y="2124"/>
                  <a:pt x="5617" y="2124"/>
                  <a:pt x="5614" y="2124"/>
                </a:cubicBezTo>
                <a:cubicBezTo>
                  <a:pt x="5614" y="2124"/>
                  <a:pt x="5614" y="2124"/>
                  <a:pt x="5614" y="2124"/>
                </a:cubicBezTo>
                <a:cubicBezTo>
                  <a:pt x="5611" y="2124"/>
                  <a:pt x="5609" y="2122"/>
                  <a:pt x="5609" y="2119"/>
                </a:cubicBezTo>
                <a:cubicBezTo>
                  <a:pt x="5609" y="2118"/>
                  <a:pt x="5610" y="2117"/>
                  <a:pt x="5612" y="2117"/>
                </a:cubicBezTo>
                <a:close/>
                <a:moveTo>
                  <a:pt x="5609" y="2043"/>
                </a:moveTo>
                <a:cubicBezTo>
                  <a:pt x="5614" y="2060"/>
                  <a:pt x="5615" y="2076"/>
                  <a:pt x="5612" y="2093"/>
                </a:cubicBezTo>
                <a:cubicBezTo>
                  <a:pt x="5607" y="2098"/>
                  <a:pt x="5602" y="2091"/>
                  <a:pt x="5601" y="2074"/>
                </a:cubicBezTo>
                <a:cubicBezTo>
                  <a:pt x="5600" y="2057"/>
                  <a:pt x="5604" y="2044"/>
                  <a:pt x="5609" y="2044"/>
                </a:cubicBezTo>
                <a:lnTo>
                  <a:pt x="5609" y="2043"/>
                </a:lnTo>
                <a:close/>
                <a:moveTo>
                  <a:pt x="5829" y="1983"/>
                </a:moveTo>
                <a:cubicBezTo>
                  <a:pt x="5831" y="1983"/>
                  <a:pt x="5832" y="1991"/>
                  <a:pt x="5836" y="2033"/>
                </a:cubicBezTo>
                <a:cubicBezTo>
                  <a:pt x="5837" y="2046"/>
                  <a:pt x="5839" y="2067"/>
                  <a:pt x="5842" y="2080"/>
                </a:cubicBezTo>
                <a:cubicBezTo>
                  <a:pt x="5844" y="2094"/>
                  <a:pt x="5844" y="2109"/>
                  <a:pt x="5842" y="2124"/>
                </a:cubicBezTo>
                <a:cubicBezTo>
                  <a:pt x="5838" y="2146"/>
                  <a:pt x="5833" y="2153"/>
                  <a:pt x="5832" y="2141"/>
                </a:cubicBezTo>
                <a:cubicBezTo>
                  <a:pt x="5832" y="2140"/>
                  <a:pt x="5832" y="2138"/>
                  <a:pt x="5832" y="2135"/>
                </a:cubicBezTo>
                <a:cubicBezTo>
                  <a:pt x="5832" y="2127"/>
                  <a:pt x="5829" y="2090"/>
                  <a:pt x="5827" y="2053"/>
                </a:cubicBezTo>
                <a:cubicBezTo>
                  <a:pt x="5826" y="2041"/>
                  <a:pt x="5825" y="2030"/>
                  <a:pt x="5825" y="2018"/>
                </a:cubicBezTo>
                <a:cubicBezTo>
                  <a:pt x="5825" y="2007"/>
                  <a:pt x="5826" y="1995"/>
                  <a:pt x="5827" y="1983"/>
                </a:cubicBezTo>
                <a:cubicBezTo>
                  <a:pt x="5828" y="1983"/>
                  <a:pt x="5828" y="1983"/>
                  <a:pt x="5829" y="1983"/>
                </a:cubicBezTo>
                <a:close/>
                <a:moveTo>
                  <a:pt x="353" y="1963"/>
                </a:moveTo>
                <a:cubicBezTo>
                  <a:pt x="356" y="1963"/>
                  <a:pt x="358" y="1966"/>
                  <a:pt x="358" y="1969"/>
                </a:cubicBezTo>
                <a:lnTo>
                  <a:pt x="358" y="1969"/>
                </a:lnTo>
                <a:cubicBezTo>
                  <a:pt x="358" y="1972"/>
                  <a:pt x="356" y="1976"/>
                  <a:pt x="353" y="1978"/>
                </a:cubicBezTo>
                <a:cubicBezTo>
                  <a:pt x="350" y="1979"/>
                  <a:pt x="348" y="1976"/>
                  <a:pt x="348" y="1972"/>
                </a:cubicBezTo>
                <a:cubicBezTo>
                  <a:pt x="348" y="1967"/>
                  <a:pt x="350" y="1963"/>
                  <a:pt x="353" y="1963"/>
                </a:cubicBezTo>
                <a:close/>
                <a:moveTo>
                  <a:pt x="5496" y="1860"/>
                </a:moveTo>
                <a:lnTo>
                  <a:pt x="5498" y="1890"/>
                </a:lnTo>
                <a:lnTo>
                  <a:pt x="5499" y="1886"/>
                </a:lnTo>
                <a:cubicBezTo>
                  <a:pt x="5500" y="1884"/>
                  <a:pt x="5500" y="1881"/>
                  <a:pt x="5500" y="1879"/>
                </a:cubicBezTo>
                <a:cubicBezTo>
                  <a:pt x="5500" y="1873"/>
                  <a:pt x="5499" y="1869"/>
                  <a:pt x="5498" y="1865"/>
                </a:cubicBezTo>
                <a:lnTo>
                  <a:pt x="5496" y="1860"/>
                </a:lnTo>
                <a:close/>
                <a:moveTo>
                  <a:pt x="5442" y="1753"/>
                </a:moveTo>
                <a:cubicBezTo>
                  <a:pt x="5445" y="1753"/>
                  <a:pt x="5448" y="1755"/>
                  <a:pt x="5448" y="1757"/>
                </a:cubicBezTo>
                <a:cubicBezTo>
                  <a:pt x="5448" y="1759"/>
                  <a:pt x="5445" y="1760"/>
                  <a:pt x="5443" y="1759"/>
                </a:cubicBezTo>
                <a:cubicBezTo>
                  <a:pt x="5440" y="1759"/>
                  <a:pt x="5438" y="1756"/>
                  <a:pt x="5437" y="1755"/>
                </a:cubicBezTo>
                <a:cubicBezTo>
                  <a:pt x="5437" y="1754"/>
                  <a:pt x="5439" y="1753"/>
                  <a:pt x="5442" y="1753"/>
                </a:cubicBezTo>
                <a:close/>
                <a:moveTo>
                  <a:pt x="5439" y="1667"/>
                </a:moveTo>
                <a:cubicBezTo>
                  <a:pt x="5442" y="1667"/>
                  <a:pt x="5444" y="1668"/>
                  <a:pt x="5444" y="1671"/>
                </a:cubicBezTo>
                <a:cubicBezTo>
                  <a:pt x="5444" y="1673"/>
                  <a:pt x="5442" y="1675"/>
                  <a:pt x="5439" y="1675"/>
                </a:cubicBezTo>
                <a:lnTo>
                  <a:pt x="5439" y="1676"/>
                </a:lnTo>
                <a:cubicBezTo>
                  <a:pt x="5439" y="1676"/>
                  <a:pt x="5438" y="1676"/>
                  <a:pt x="5438" y="1676"/>
                </a:cubicBezTo>
                <a:cubicBezTo>
                  <a:pt x="5436" y="1676"/>
                  <a:pt x="5434" y="1675"/>
                  <a:pt x="5434" y="1673"/>
                </a:cubicBezTo>
                <a:cubicBezTo>
                  <a:pt x="5434" y="1672"/>
                  <a:pt x="5434" y="1672"/>
                  <a:pt x="5434" y="1671"/>
                </a:cubicBezTo>
                <a:cubicBezTo>
                  <a:pt x="5434" y="1671"/>
                  <a:pt x="5434" y="1671"/>
                  <a:pt x="5434" y="1671"/>
                </a:cubicBezTo>
                <a:cubicBezTo>
                  <a:pt x="5434" y="1669"/>
                  <a:pt x="5436" y="1667"/>
                  <a:pt x="5439" y="1667"/>
                </a:cubicBezTo>
                <a:cubicBezTo>
                  <a:pt x="5439" y="1667"/>
                  <a:pt x="5439" y="1667"/>
                  <a:pt x="5439" y="1667"/>
                </a:cubicBezTo>
                <a:close/>
                <a:moveTo>
                  <a:pt x="5715" y="1606"/>
                </a:moveTo>
                <a:cubicBezTo>
                  <a:pt x="5687" y="1610"/>
                  <a:pt x="5661" y="1905"/>
                  <a:pt x="5642" y="1949"/>
                </a:cubicBezTo>
                <a:cubicBezTo>
                  <a:pt x="5633" y="1969"/>
                  <a:pt x="5612" y="1980"/>
                  <a:pt x="5599" y="1991"/>
                </a:cubicBezTo>
                <a:lnTo>
                  <a:pt x="5598" y="1993"/>
                </a:lnTo>
                <a:lnTo>
                  <a:pt x="5598" y="1991"/>
                </a:lnTo>
                <a:cubicBezTo>
                  <a:pt x="5597" y="1989"/>
                  <a:pt x="5595" y="1992"/>
                  <a:pt x="5591" y="2002"/>
                </a:cubicBezTo>
                <a:cubicBezTo>
                  <a:pt x="5591" y="2000"/>
                  <a:pt x="5593" y="1998"/>
                  <a:pt x="5594" y="1997"/>
                </a:cubicBezTo>
                <a:lnTo>
                  <a:pt x="5598" y="1993"/>
                </a:lnTo>
                <a:lnTo>
                  <a:pt x="5598" y="1994"/>
                </a:lnTo>
                <a:lnTo>
                  <a:pt x="5598" y="1998"/>
                </a:lnTo>
                <a:lnTo>
                  <a:pt x="5599" y="1998"/>
                </a:lnTo>
                <a:cubicBezTo>
                  <a:pt x="5601" y="2000"/>
                  <a:pt x="5603" y="2004"/>
                  <a:pt x="5605" y="2010"/>
                </a:cubicBezTo>
                <a:lnTo>
                  <a:pt x="5605" y="2009"/>
                </a:lnTo>
                <a:cubicBezTo>
                  <a:pt x="5605" y="2016"/>
                  <a:pt x="5605" y="2022"/>
                  <a:pt x="5603" y="2023"/>
                </a:cubicBezTo>
                <a:cubicBezTo>
                  <a:pt x="5601" y="2023"/>
                  <a:pt x="5599" y="2021"/>
                  <a:pt x="5598" y="2019"/>
                </a:cubicBezTo>
                <a:lnTo>
                  <a:pt x="5596" y="2012"/>
                </a:lnTo>
                <a:lnTo>
                  <a:pt x="5596" y="2017"/>
                </a:lnTo>
                <a:cubicBezTo>
                  <a:pt x="5591" y="2047"/>
                  <a:pt x="5581" y="2091"/>
                  <a:pt x="5578" y="2092"/>
                </a:cubicBezTo>
                <a:cubicBezTo>
                  <a:pt x="5554" y="2092"/>
                  <a:pt x="5565" y="2052"/>
                  <a:pt x="5552" y="2022"/>
                </a:cubicBezTo>
                <a:cubicBezTo>
                  <a:pt x="5544" y="2003"/>
                  <a:pt x="5523" y="1983"/>
                  <a:pt x="5507" y="1964"/>
                </a:cubicBezTo>
                <a:lnTo>
                  <a:pt x="5501" y="1957"/>
                </a:lnTo>
                <a:lnTo>
                  <a:pt x="5502" y="1975"/>
                </a:lnTo>
                <a:cubicBezTo>
                  <a:pt x="5505" y="2036"/>
                  <a:pt x="5507" y="2082"/>
                  <a:pt x="5506" y="2090"/>
                </a:cubicBezTo>
                <a:cubicBezTo>
                  <a:pt x="5505" y="2099"/>
                  <a:pt x="5502" y="2106"/>
                  <a:pt x="5499" y="2106"/>
                </a:cubicBezTo>
                <a:cubicBezTo>
                  <a:pt x="5496" y="2106"/>
                  <a:pt x="5495" y="2103"/>
                  <a:pt x="5495" y="2099"/>
                </a:cubicBezTo>
                <a:cubicBezTo>
                  <a:pt x="5496" y="2095"/>
                  <a:pt x="5493" y="2091"/>
                  <a:pt x="5488" y="2090"/>
                </a:cubicBezTo>
                <a:cubicBezTo>
                  <a:pt x="5488" y="2090"/>
                  <a:pt x="5487" y="2090"/>
                  <a:pt x="5487" y="2090"/>
                </a:cubicBezTo>
                <a:cubicBezTo>
                  <a:pt x="5481" y="2089"/>
                  <a:pt x="5479" y="2090"/>
                  <a:pt x="5479" y="2094"/>
                </a:cubicBezTo>
                <a:cubicBezTo>
                  <a:pt x="5479" y="2094"/>
                  <a:pt x="5480" y="2095"/>
                  <a:pt x="5480" y="2096"/>
                </a:cubicBezTo>
                <a:cubicBezTo>
                  <a:pt x="5480" y="2097"/>
                  <a:pt x="5481" y="2100"/>
                  <a:pt x="5482" y="2103"/>
                </a:cubicBezTo>
                <a:cubicBezTo>
                  <a:pt x="5484" y="2111"/>
                  <a:pt x="5488" y="2119"/>
                  <a:pt x="5493" y="2126"/>
                </a:cubicBezTo>
                <a:cubicBezTo>
                  <a:pt x="5499" y="2134"/>
                  <a:pt x="5499" y="2136"/>
                  <a:pt x="5493" y="2142"/>
                </a:cubicBezTo>
                <a:cubicBezTo>
                  <a:pt x="5487" y="2148"/>
                  <a:pt x="5486" y="2150"/>
                  <a:pt x="5496" y="2159"/>
                </a:cubicBezTo>
                <a:cubicBezTo>
                  <a:pt x="5510" y="2170"/>
                  <a:pt x="5514" y="2188"/>
                  <a:pt x="5520" y="2268"/>
                </a:cubicBezTo>
                <a:cubicBezTo>
                  <a:pt x="5523" y="2302"/>
                  <a:pt x="5528" y="2344"/>
                  <a:pt x="5532" y="2362"/>
                </a:cubicBezTo>
                <a:cubicBezTo>
                  <a:pt x="5546" y="2434"/>
                  <a:pt x="5550" y="2460"/>
                  <a:pt x="5557" y="2506"/>
                </a:cubicBezTo>
                <a:lnTo>
                  <a:pt x="5557" y="2507"/>
                </a:lnTo>
                <a:lnTo>
                  <a:pt x="5561" y="2468"/>
                </a:lnTo>
                <a:cubicBezTo>
                  <a:pt x="5561" y="2481"/>
                  <a:pt x="5583" y="2412"/>
                  <a:pt x="5573" y="2414"/>
                </a:cubicBezTo>
                <a:cubicBezTo>
                  <a:pt x="5593" y="2410"/>
                  <a:pt x="5593" y="2435"/>
                  <a:pt x="5588" y="2471"/>
                </a:cubicBezTo>
                <a:lnTo>
                  <a:pt x="5584" y="2494"/>
                </a:lnTo>
                <a:lnTo>
                  <a:pt x="5587" y="2493"/>
                </a:lnTo>
                <a:lnTo>
                  <a:pt x="5587" y="2492"/>
                </a:lnTo>
                <a:cubicBezTo>
                  <a:pt x="5589" y="2492"/>
                  <a:pt x="5592" y="2497"/>
                  <a:pt x="5592" y="2502"/>
                </a:cubicBezTo>
                <a:cubicBezTo>
                  <a:pt x="5592" y="2507"/>
                  <a:pt x="5590" y="2509"/>
                  <a:pt x="5587" y="2508"/>
                </a:cubicBezTo>
                <a:cubicBezTo>
                  <a:pt x="5585" y="2507"/>
                  <a:pt x="5584" y="2506"/>
                  <a:pt x="5583" y="2504"/>
                </a:cubicBezTo>
                <a:lnTo>
                  <a:pt x="5583" y="2504"/>
                </a:lnTo>
                <a:lnTo>
                  <a:pt x="5579" y="2531"/>
                </a:lnTo>
                <a:cubicBezTo>
                  <a:pt x="5576" y="2552"/>
                  <a:pt x="5573" y="2573"/>
                  <a:pt x="5573" y="2593"/>
                </a:cubicBezTo>
                <a:cubicBezTo>
                  <a:pt x="5573" y="2609"/>
                  <a:pt x="5575" y="2623"/>
                  <a:pt x="5578" y="2635"/>
                </a:cubicBezTo>
                <a:lnTo>
                  <a:pt x="5578" y="2637"/>
                </a:lnTo>
                <a:lnTo>
                  <a:pt x="5579" y="2637"/>
                </a:lnTo>
                <a:cubicBezTo>
                  <a:pt x="5580" y="2638"/>
                  <a:pt x="5580" y="2638"/>
                  <a:pt x="5581" y="2638"/>
                </a:cubicBezTo>
                <a:cubicBezTo>
                  <a:pt x="5589" y="2638"/>
                  <a:pt x="5591" y="2630"/>
                  <a:pt x="5588" y="2616"/>
                </a:cubicBezTo>
                <a:cubicBezTo>
                  <a:pt x="5588" y="2611"/>
                  <a:pt x="5588" y="2611"/>
                  <a:pt x="5592" y="2616"/>
                </a:cubicBezTo>
                <a:cubicBezTo>
                  <a:pt x="5600" y="2625"/>
                  <a:pt x="5604" y="2730"/>
                  <a:pt x="5597" y="2741"/>
                </a:cubicBezTo>
                <a:cubicBezTo>
                  <a:pt x="5593" y="2748"/>
                  <a:pt x="5593" y="2751"/>
                  <a:pt x="5597" y="2752"/>
                </a:cubicBezTo>
                <a:cubicBezTo>
                  <a:pt x="5601" y="2753"/>
                  <a:pt x="5605" y="2784"/>
                  <a:pt x="5608" y="2861"/>
                </a:cubicBezTo>
                <a:cubicBezTo>
                  <a:pt x="5610" y="2920"/>
                  <a:pt x="5614" y="2983"/>
                  <a:pt x="5617" y="3002"/>
                </a:cubicBezTo>
                <a:cubicBezTo>
                  <a:pt x="5619" y="3021"/>
                  <a:pt x="5622" y="3048"/>
                  <a:pt x="5624" y="3062"/>
                </a:cubicBezTo>
                <a:cubicBezTo>
                  <a:pt x="5628" y="3094"/>
                  <a:pt x="5637" y="3177"/>
                  <a:pt x="5643" y="3235"/>
                </a:cubicBezTo>
                <a:lnTo>
                  <a:pt x="5644" y="3238"/>
                </a:lnTo>
                <a:lnTo>
                  <a:pt x="5645" y="3240"/>
                </a:lnTo>
                <a:cubicBezTo>
                  <a:pt x="5660" y="3252"/>
                  <a:pt x="5672" y="3233"/>
                  <a:pt x="5680" y="3241"/>
                </a:cubicBezTo>
                <a:cubicBezTo>
                  <a:pt x="5680" y="3241"/>
                  <a:pt x="5681" y="3247"/>
                  <a:pt x="5684" y="3256"/>
                </a:cubicBezTo>
                <a:lnTo>
                  <a:pt x="5684" y="3257"/>
                </a:lnTo>
                <a:lnTo>
                  <a:pt x="5686" y="3256"/>
                </a:lnTo>
                <a:cubicBezTo>
                  <a:pt x="5691" y="3253"/>
                  <a:pt x="5698" y="3258"/>
                  <a:pt x="5696" y="3266"/>
                </a:cubicBezTo>
                <a:cubicBezTo>
                  <a:pt x="5696" y="3271"/>
                  <a:pt x="5697" y="3276"/>
                  <a:pt x="5700" y="3276"/>
                </a:cubicBezTo>
                <a:cubicBezTo>
                  <a:pt x="5704" y="3275"/>
                  <a:pt x="5707" y="3263"/>
                  <a:pt x="5709" y="3244"/>
                </a:cubicBezTo>
                <a:lnTo>
                  <a:pt x="5709" y="3243"/>
                </a:lnTo>
                <a:lnTo>
                  <a:pt x="5707" y="3241"/>
                </a:lnTo>
                <a:cubicBezTo>
                  <a:pt x="5700" y="3228"/>
                  <a:pt x="5703" y="3220"/>
                  <a:pt x="5709" y="3211"/>
                </a:cubicBezTo>
                <a:lnTo>
                  <a:pt x="5710" y="3210"/>
                </a:lnTo>
                <a:lnTo>
                  <a:pt x="5710" y="3205"/>
                </a:lnTo>
                <a:cubicBezTo>
                  <a:pt x="5708" y="3159"/>
                  <a:pt x="5703" y="3114"/>
                  <a:pt x="5695" y="3068"/>
                </a:cubicBezTo>
                <a:cubicBezTo>
                  <a:pt x="5692" y="3040"/>
                  <a:pt x="5681" y="3006"/>
                  <a:pt x="5681" y="3020"/>
                </a:cubicBezTo>
                <a:cubicBezTo>
                  <a:pt x="5680" y="3025"/>
                  <a:pt x="5680" y="3025"/>
                  <a:pt x="5675" y="3020"/>
                </a:cubicBezTo>
                <a:cubicBezTo>
                  <a:pt x="5667" y="3010"/>
                  <a:pt x="5670" y="2994"/>
                  <a:pt x="5677" y="2994"/>
                </a:cubicBezTo>
                <a:cubicBezTo>
                  <a:pt x="5685" y="2994"/>
                  <a:pt x="5685" y="2990"/>
                  <a:pt x="5681" y="2972"/>
                </a:cubicBezTo>
                <a:cubicBezTo>
                  <a:pt x="5673" y="2933"/>
                  <a:pt x="5666" y="2714"/>
                  <a:pt x="5673" y="2704"/>
                </a:cubicBezTo>
                <a:cubicBezTo>
                  <a:pt x="5677" y="2697"/>
                  <a:pt x="5677" y="2689"/>
                  <a:pt x="5673" y="2682"/>
                </a:cubicBezTo>
                <a:cubicBezTo>
                  <a:pt x="5669" y="2676"/>
                  <a:pt x="5668" y="2669"/>
                  <a:pt x="5669" y="2662"/>
                </a:cubicBezTo>
                <a:cubicBezTo>
                  <a:pt x="5670" y="2649"/>
                  <a:pt x="5668" y="2635"/>
                  <a:pt x="5665" y="2622"/>
                </a:cubicBezTo>
                <a:cubicBezTo>
                  <a:pt x="5661" y="2605"/>
                  <a:pt x="5657" y="2584"/>
                  <a:pt x="5655" y="2574"/>
                </a:cubicBezTo>
                <a:cubicBezTo>
                  <a:pt x="5654" y="2565"/>
                  <a:pt x="5651" y="2553"/>
                  <a:pt x="5650" y="2547"/>
                </a:cubicBezTo>
                <a:cubicBezTo>
                  <a:pt x="5641" y="2508"/>
                  <a:pt x="5639" y="2469"/>
                  <a:pt x="5643" y="2429"/>
                </a:cubicBezTo>
                <a:cubicBezTo>
                  <a:pt x="5644" y="2425"/>
                  <a:pt x="5647" y="2421"/>
                  <a:pt x="5651" y="2418"/>
                </a:cubicBezTo>
                <a:cubicBezTo>
                  <a:pt x="5658" y="2418"/>
                  <a:pt x="5667" y="2434"/>
                  <a:pt x="5663" y="2437"/>
                </a:cubicBezTo>
                <a:cubicBezTo>
                  <a:pt x="5658" y="2439"/>
                  <a:pt x="5661" y="2475"/>
                  <a:pt x="5668" y="2501"/>
                </a:cubicBezTo>
                <a:cubicBezTo>
                  <a:pt x="5670" y="2508"/>
                  <a:pt x="5674" y="2530"/>
                  <a:pt x="5678" y="2550"/>
                </a:cubicBezTo>
                <a:cubicBezTo>
                  <a:pt x="5681" y="2570"/>
                  <a:pt x="5687" y="2605"/>
                  <a:pt x="5691" y="2628"/>
                </a:cubicBezTo>
                <a:cubicBezTo>
                  <a:pt x="5696" y="2660"/>
                  <a:pt x="5699" y="2691"/>
                  <a:pt x="5700" y="2722"/>
                </a:cubicBezTo>
                <a:cubicBezTo>
                  <a:pt x="5701" y="2776"/>
                  <a:pt x="5707" y="2878"/>
                  <a:pt x="5711" y="2914"/>
                </a:cubicBezTo>
                <a:cubicBezTo>
                  <a:pt x="5712" y="2926"/>
                  <a:pt x="5717" y="2968"/>
                  <a:pt x="5722" y="3008"/>
                </a:cubicBezTo>
                <a:lnTo>
                  <a:pt x="5725" y="3032"/>
                </a:lnTo>
                <a:lnTo>
                  <a:pt x="5730" y="3022"/>
                </a:lnTo>
                <a:cubicBezTo>
                  <a:pt x="5730" y="2993"/>
                  <a:pt x="5720" y="2982"/>
                  <a:pt x="5717" y="2952"/>
                </a:cubicBezTo>
                <a:cubicBezTo>
                  <a:pt x="5717" y="2874"/>
                  <a:pt x="5721" y="2797"/>
                  <a:pt x="5730" y="2720"/>
                </a:cubicBezTo>
                <a:cubicBezTo>
                  <a:pt x="5730" y="2700"/>
                  <a:pt x="5714" y="2510"/>
                  <a:pt x="5769" y="2523"/>
                </a:cubicBezTo>
                <a:cubicBezTo>
                  <a:pt x="5824" y="2536"/>
                  <a:pt x="5811" y="2722"/>
                  <a:pt x="5808" y="2827"/>
                </a:cubicBezTo>
                <a:cubicBezTo>
                  <a:pt x="5808" y="2897"/>
                  <a:pt x="5844" y="2954"/>
                  <a:pt x="5808" y="3006"/>
                </a:cubicBezTo>
                <a:cubicBezTo>
                  <a:pt x="5800" y="3013"/>
                  <a:pt x="5791" y="3019"/>
                  <a:pt x="5782" y="3024"/>
                </a:cubicBezTo>
                <a:cubicBezTo>
                  <a:pt x="5782" y="3066"/>
                  <a:pt x="5829" y="3064"/>
                  <a:pt x="5833" y="3094"/>
                </a:cubicBezTo>
                <a:cubicBezTo>
                  <a:pt x="5831" y="3124"/>
                  <a:pt x="5827" y="3154"/>
                  <a:pt x="5822" y="3183"/>
                </a:cubicBezTo>
                <a:cubicBezTo>
                  <a:pt x="5817" y="3206"/>
                  <a:pt x="5805" y="3202"/>
                  <a:pt x="5795" y="3193"/>
                </a:cubicBezTo>
                <a:lnTo>
                  <a:pt x="5792" y="3189"/>
                </a:lnTo>
                <a:lnTo>
                  <a:pt x="5793" y="3210"/>
                </a:lnTo>
                <a:cubicBezTo>
                  <a:pt x="5794" y="3221"/>
                  <a:pt x="5794" y="3232"/>
                  <a:pt x="5796" y="3241"/>
                </a:cubicBezTo>
                <a:cubicBezTo>
                  <a:pt x="5805" y="3317"/>
                  <a:pt x="5829" y="3400"/>
                  <a:pt x="5835" y="3464"/>
                </a:cubicBezTo>
                <a:cubicBezTo>
                  <a:pt x="5839" y="3503"/>
                  <a:pt x="5835" y="3564"/>
                  <a:pt x="5835" y="3582"/>
                </a:cubicBezTo>
                <a:cubicBezTo>
                  <a:pt x="5842" y="3633"/>
                  <a:pt x="5891" y="3778"/>
                  <a:pt x="5900" y="3857"/>
                </a:cubicBezTo>
                <a:cubicBezTo>
                  <a:pt x="5908" y="3919"/>
                  <a:pt x="5894" y="3946"/>
                  <a:pt x="5900" y="3949"/>
                </a:cubicBezTo>
                <a:cubicBezTo>
                  <a:pt x="5907" y="3952"/>
                  <a:pt x="5913" y="3951"/>
                  <a:pt x="5916" y="3945"/>
                </a:cubicBezTo>
                <a:lnTo>
                  <a:pt x="5918" y="3941"/>
                </a:lnTo>
                <a:lnTo>
                  <a:pt x="5916" y="3938"/>
                </a:lnTo>
                <a:cubicBezTo>
                  <a:pt x="5915" y="3937"/>
                  <a:pt x="5914" y="3937"/>
                  <a:pt x="5912" y="3937"/>
                </a:cubicBezTo>
                <a:cubicBezTo>
                  <a:pt x="5903" y="3937"/>
                  <a:pt x="5908" y="3923"/>
                  <a:pt x="5918" y="3911"/>
                </a:cubicBezTo>
                <a:cubicBezTo>
                  <a:pt x="5921" y="3908"/>
                  <a:pt x="5923" y="3906"/>
                  <a:pt x="5924" y="3904"/>
                </a:cubicBezTo>
                <a:lnTo>
                  <a:pt x="5925" y="3904"/>
                </a:lnTo>
                <a:lnTo>
                  <a:pt x="5925" y="3899"/>
                </a:lnTo>
                <a:lnTo>
                  <a:pt x="5926" y="3878"/>
                </a:lnTo>
                <a:lnTo>
                  <a:pt x="5922" y="3878"/>
                </a:lnTo>
                <a:cubicBezTo>
                  <a:pt x="5909" y="3876"/>
                  <a:pt x="5907" y="3869"/>
                  <a:pt x="5922" y="3865"/>
                </a:cubicBezTo>
                <a:lnTo>
                  <a:pt x="5925" y="3865"/>
                </a:lnTo>
                <a:lnTo>
                  <a:pt x="5925" y="3855"/>
                </a:lnTo>
                <a:lnTo>
                  <a:pt x="5919" y="3854"/>
                </a:lnTo>
                <a:cubicBezTo>
                  <a:pt x="5902" y="3848"/>
                  <a:pt x="5893" y="3822"/>
                  <a:pt x="5903" y="3803"/>
                </a:cubicBezTo>
                <a:cubicBezTo>
                  <a:pt x="5907" y="3794"/>
                  <a:pt x="5906" y="3786"/>
                  <a:pt x="5893" y="3760"/>
                </a:cubicBezTo>
                <a:cubicBezTo>
                  <a:pt x="5878" y="3730"/>
                  <a:pt x="5874" y="3704"/>
                  <a:pt x="5885" y="3705"/>
                </a:cubicBezTo>
                <a:cubicBezTo>
                  <a:pt x="5888" y="3705"/>
                  <a:pt x="5894" y="3711"/>
                  <a:pt x="5898" y="3717"/>
                </a:cubicBezTo>
                <a:cubicBezTo>
                  <a:pt x="5902" y="3724"/>
                  <a:pt x="5909" y="3734"/>
                  <a:pt x="5912" y="3740"/>
                </a:cubicBezTo>
                <a:cubicBezTo>
                  <a:pt x="5915" y="3746"/>
                  <a:pt x="5916" y="3752"/>
                  <a:pt x="5917" y="3758"/>
                </a:cubicBezTo>
                <a:lnTo>
                  <a:pt x="5918" y="3766"/>
                </a:lnTo>
                <a:lnTo>
                  <a:pt x="5918" y="3766"/>
                </a:lnTo>
                <a:lnTo>
                  <a:pt x="5918" y="3767"/>
                </a:lnTo>
                <a:lnTo>
                  <a:pt x="5918" y="3776"/>
                </a:lnTo>
                <a:cubicBezTo>
                  <a:pt x="5918" y="3785"/>
                  <a:pt x="5919" y="3792"/>
                  <a:pt x="5920" y="3797"/>
                </a:cubicBezTo>
                <a:lnTo>
                  <a:pt x="5921" y="3802"/>
                </a:lnTo>
                <a:lnTo>
                  <a:pt x="5918" y="3767"/>
                </a:lnTo>
                <a:lnTo>
                  <a:pt x="5918" y="3767"/>
                </a:lnTo>
                <a:lnTo>
                  <a:pt x="5918" y="3766"/>
                </a:lnTo>
                <a:lnTo>
                  <a:pt x="5917" y="3749"/>
                </a:lnTo>
                <a:cubicBezTo>
                  <a:pt x="5913" y="3708"/>
                  <a:pt x="5910" y="3671"/>
                  <a:pt x="5912" y="3648"/>
                </a:cubicBezTo>
                <a:lnTo>
                  <a:pt x="5912" y="3645"/>
                </a:lnTo>
                <a:lnTo>
                  <a:pt x="5911" y="3643"/>
                </a:lnTo>
                <a:lnTo>
                  <a:pt x="5912" y="3640"/>
                </a:lnTo>
                <a:lnTo>
                  <a:pt x="5913" y="3634"/>
                </a:lnTo>
                <a:cubicBezTo>
                  <a:pt x="5915" y="3628"/>
                  <a:pt x="5916" y="3623"/>
                  <a:pt x="5918" y="3619"/>
                </a:cubicBezTo>
                <a:lnTo>
                  <a:pt x="5919" y="3618"/>
                </a:lnTo>
                <a:lnTo>
                  <a:pt x="5918" y="3613"/>
                </a:lnTo>
                <a:cubicBezTo>
                  <a:pt x="5916" y="3596"/>
                  <a:pt x="5912" y="3560"/>
                  <a:pt x="5909" y="3528"/>
                </a:cubicBezTo>
                <a:cubicBezTo>
                  <a:pt x="5906" y="3498"/>
                  <a:pt x="5902" y="3469"/>
                  <a:pt x="5895" y="3440"/>
                </a:cubicBezTo>
                <a:cubicBezTo>
                  <a:pt x="5892" y="3432"/>
                  <a:pt x="5891" y="3423"/>
                  <a:pt x="5892" y="3414"/>
                </a:cubicBezTo>
                <a:cubicBezTo>
                  <a:pt x="5896" y="3408"/>
                  <a:pt x="5889" y="3288"/>
                  <a:pt x="5879" y="3183"/>
                </a:cubicBezTo>
                <a:cubicBezTo>
                  <a:pt x="5876" y="3150"/>
                  <a:pt x="5874" y="3120"/>
                  <a:pt x="5873" y="3117"/>
                </a:cubicBezTo>
                <a:cubicBezTo>
                  <a:pt x="5870" y="3070"/>
                  <a:pt x="5863" y="3024"/>
                  <a:pt x="5852" y="2978"/>
                </a:cubicBezTo>
                <a:cubicBezTo>
                  <a:pt x="5848" y="2971"/>
                  <a:pt x="5847" y="2964"/>
                  <a:pt x="5848" y="2957"/>
                </a:cubicBezTo>
                <a:cubicBezTo>
                  <a:pt x="5849" y="2952"/>
                  <a:pt x="5848" y="2946"/>
                  <a:pt x="5845" y="2947"/>
                </a:cubicBezTo>
                <a:cubicBezTo>
                  <a:pt x="5842" y="2947"/>
                  <a:pt x="5841" y="2939"/>
                  <a:pt x="5843" y="2929"/>
                </a:cubicBezTo>
                <a:cubicBezTo>
                  <a:pt x="5847" y="2867"/>
                  <a:pt x="5843" y="2805"/>
                  <a:pt x="5832" y="2744"/>
                </a:cubicBezTo>
                <a:cubicBezTo>
                  <a:pt x="5824" y="2695"/>
                  <a:pt x="5819" y="2638"/>
                  <a:pt x="5810" y="2527"/>
                </a:cubicBezTo>
                <a:cubicBezTo>
                  <a:pt x="5807" y="2490"/>
                  <a:pt x="5803" y="2448"/>
                  <a:pt x="5801" y="2436"/>
                </a:cubicBezTo>
                <a:cubicBezTo>
                  <a:pt x="5796" y="2406"/>
                  <a:pt x="5789" y="2322"/>
                  <a:pt x="5788" y="2287"/>
                </a:cubicBezTo>
                <a:cubicBezTo>
                  <a:pt x="5788" y="2276"/>
                  <a:pt x="5786" y="2266"/>
                  <a:pt x="5783" y="2256"/>
                </a:cubicBezTo>
                <a:cubicBezTo>
                  <a:pt x="5781" y="2253"/>
                  <a:pt x="5776" y="2186"/>
                  <a:pt x="5772" y="2107"/>
                </a:cubicBezTo>
                <a:cubicBezTo>
                  <a:pt x="5771" y="2077"/>
                  <a:pt x="5769" y="2049"/>
                  <a:pt x="5768" y="2025"/>
                </a:cubicBezTo>
                <a:lnTo>
                  <a:pt x="5767" y="2013"/>
                </a:lnTo>
                <a:lnTo>
                  <a:pt x="5763" y="2017"/>
                </a:lnTo>
                <a:cubicBezTo>
                  <a:pt x="5761" y="2018"/>
                  <a:pt x="5760" y="2019"/>
                  <a:pt x="5759" y="2020"/>
                </a:cubicBezTo>
                <a:cubicBezTo>
                  <a:pt x="5754" y="2029"/>
                  <a:pt x="5750" y="2055"/>
                  <a:pt x="5733" y="2056"/>
                </a:cubicBezTo>
                <a:cubicBezTo>
                  <a:pt x="5631" y="2060"/>
                  <a:pt x="5712" y="1881"/>
                  <a:pt x="5721" y="1788"/>
                </a:cubicBezTo>
                <a:cubicBezTo>
                  <a:pt x="5727" y="1728"/>
                  <a:pt x="5727" y="1668"/>
                  <a:pt x="5721" y="1609"/>
                </a:cubicBezTo>
                <a:cubicBezTo>
                  <a:pt x="5719" y="1607"/>
                  <a:pt x="5717" y="1605"/>
                  <a:pt x="5715" y="1606"/>
                </a:cubicBezTo>
                <a:close/>
                <a:moveTo>
                  <a:pt x="477" y="1330"/>
                </a:moveTo>
                <a:lnTo>
                  <a:pt x="476" y="1338"/>
                </a:lnTo>
                <a:lnTo>
                  <a:pt x="477" y="1346"/>
                </a:lnTo>
                <a:lnTo>
                  <a:pt x="478" y="1344"/>
                </a:lnTo>
                <a:cubicBezTo>
                  <a:pt x="480" y="1341"/>
                  <a:pt x="481" y="1337"/>
                  <a:pt x="480" y="1334"/>
                </a:cubicBezTo>
                <a:lnTo>
                  <a:pt x="477" y="1330"/>
                </a:lnTo>
                <a:close/>
                <a:moveTo>
                  <a:pt x="644" y="1316"/>
                </a:moveTo>
                <a:cubicBezTo>
                  <a:pt x="644" y="1324"/>
                  <a:pt x="638" y="1332"/>
                  <a:pt x="637" y="1337"/>
                </a:cubicBezTo>
                <a:cubicBezTo>
                  <a:pt x="637" y="1338"/>
                  <a:pt x="637" y="1339"/>
                  <a:pt x="637" y="1339"/>
                </a:cubicBezTo>
                <a:cubicBezTo>
                  <a:pt x="638" y="1341"/>
                  <a:pt x="640" y="1342"/>
                  <a:pt x="644" y="1342"/>
                </a:cubicBezTo>
                <a:cubicBezTo>
                  <a:pt x="659" y="1342"/>
                  <a:pt x="659" y="1329"/>
                  <a:pt x="644" y="1316"/>
                </a:cubicBezTo>
                <a:close/>
                <a:moveTo>
                  <a:pt x="5706" y="1235"/>
                </a:moveTo>
                <a:lnTo>
                  <a:pt x="5707" y="1236"/>
                </a:lnTo>
                <a:lnTo>
                  <a:pt x="5706" y="1236"/>
                </a:lnTo>
                <a:lnTo>
                  <a:pt x="5706" y="1235"/>
                </a:lnTo>
                <a:close/>
                <a:moveTo>
                  <a:pt x="700" y="1221"/>
                </a:moveTo>
                <a:lnTo>
                  <a:pt x="695" y="1231"/>
                </a:lnTo>
                <a:cubicBezTo>
                  <a:pt x="688" y="1251"/>
                  <a:pt x="685" y="1270"/>
                  <a:pt x="684" y="1288"/>
                </a:cubicBezTo>
                <a:lnTo>
                  <a:pt x="684" y="1290"/>
                </a:lnTo>
                <a:lnTo>
                  <a:pt x="685" y="1287"/>
                </a:lnTo>
                <a:cubicBezTo>
                  <a:pt x="691" y="1277"/>
                  <a:pt x="696" y="1268"/>
                  <a:pt x="701" y="1264"/>
                </a:cubicBezTo>
                <a:lnTo>
                  <a:pt x="701" y="1263"/>
                </a:lnTo>
                <a:lnTo>
                  <a:pt x="701" y="1261"/>
                </a:lnTo>
                <a:cubicBezTo>
                  <a:pt x="701" y="1248"/>
                  <a:pt x="701" y="1236"/>
                  <a:pt x="701" y="1225"/>
                </a:cubicBezTo>
                <a:lnTo>
                  <a:pt x="700" y="1221"/>
                </a:lnTo>
                <a:close/>
                <a:moveTo>
                  <a:pt x="5704" y="1214"/>
                </a:moveTo>
                <a:cubicBezTo>
                  <a:pt x="5705" y="1214"/>
                  <a:pt x="5705" y="1214"/>
                  <a:pt x="5706" y="1214"/>
                </a:cubicBezTo>
                <a:cubicBezTo>
                  <a:pt x="5709" y="1217"/>
                  <a:pt x="5711" y="1221"/>
                  <a:pt x="5711" y="1225"/>
                </a:cubicBezTo>
                <a:cubicBezTo>
                  <a:pt x="5711" y="1227"/>
                  <a:pt x="5711" y="1229"/>
                  <a:pt x="5710" y="1231"/>
                </a:cubicBezTo>
                <a:lnTo>
                  <a:pt x="5706" y="1235"/>
                </a:lnTo>
                <a:lnTo>
                  <a:pt x="5705" y="1235"/>
                </a:lnTo>
                <a:cubicBezTo>
                  <a:pt x="5703" y="1235"/>
                  <a:pt x="5701" y="1231"/>
                  <a:pt x="5701" y="1225"/>
                </a:cubicBezTo>
                <a:cubicBezTo>
                  <a:pt x="5701" y="1218"/>
                  <a:pt x="5702" y="1214"/>
                  <a:pt x="5704" y="1214"/>
                </a:cubicBezTo>
                <a:close/>
                <a:moveTo>
                  <a:pt x="644" y="1186"/>
                </a:moveTo>
                <a:cubicBezTo>
                  <a:pt x="636" y="1199"/>
                  <a:pt x="632" y="1209"/>
                  <a:pt x="632" y="1217"/>
                </a:cubicBezTo>
                <a:cubicBezTo>
                  <a:pt x="632" y="1225"/>
                  <a:pt x="636" y="1231"/>
                  <a:pt x="644" y="1238"/>
                </a:cubicBezTo>
                <a:cubicBezTo>
                  <a:pt x="659" y="1225"/>
                  <a:pt x="644" y="1238"/>
                  <a:pt x="659" y="1251"/>
                </a:cubicBezTo>
                <a:cubicBezTo>
                  <a:pt x="689" y="1238"/>
                  <a:pt x="674" y="1238"/>
                  <a:pt x="674" y="1225"/>
                </a:cubicBezTo>
                <a:cubicBezTo>
                  <a:pt x="674" y="1225"/>
                  <a:pt x="674" y="1225"/>
                  <a:pt x="659" y="1225"/>
                </a:cubicBezTo>
                <a:cubicBezTo>
                  <a:pt x="659" y="1212"/>
                  <a:pt x="674" y="1212"/>
                  <a:pt x="674" y="1212"/>
                </a:cubicBezTo>
                <a:cubicBezTo>
                  <a:pt x="659" y="1199"/>
                  <a:pt x="659" y="1199"/>
                  <a:pt x="644" y="1186"/>
                </a:cubicBezTo>
                <a:close/>
                <a:moveTo>
                  <a:pt x="5706" y="1183"/>
                </a:moveTo>
                <a:cubicBezTo>
                  <a:pt x="5711" y="1183"/>
                  <a:pt x="5712" y="1187"/>
                  <a:pt x="5706" y="1196"/>
                </a:cubicBezTo>
                <a:cubicBezTo>
                  <a:pt x="5702" y="1200"/>
                  <a:pt x="5701" y="1200"/>
                  <a:pt x="5700" y="1195"/>
                </a:cubicBezTo>
                <a:cubicBezTo>
                  <a:pt x="5700" y="1194"/>
                  <a:pt x="5700" y="1194"/>
                  <a:pt x="5700" y="1193"/>
                </a:cubicBezTo>
                <a:lnTo>
                  <a:pt x="5700" y="1192"/>
                </a:lnTo>
                <a:cubicBezTo>
                  <a:pt x="5700" y="1187"/>
                  <a:pt x="5702" y="1183"/>
                  <a:pt x="5706" y="1183"/>
                </a:cubicBezTo>
                <a:close/>
                <a:moveTo>
                  <a:pt x="5701" y="1139"/>
                </a:moveTo>
                <a:cubicBezTo>
                  <a:pt x="5702" y="1139"/>
                  <a:pt x="5703" y="1142"/>
                  <a:pt x="5703" y="1146"/>
                </a:cubicBezTo>
                <a:cubicBezTo>
                  <a:pt x="5703" y="1154"/>
                  <a:pt x="5702" y="1157"/>
                  <a:pt x="5701" y="1154"/>
                </a:cubicBezTo>
                <a:lnTo>
                  <a:pt x="5700" y="1154"/>
                </a:lnTo>
                <a:cubicBezTo>
                  <a:pt x="5700" y="1151"/>
                  <a:pt x="5699" y="1149"/>
                  <a:pt x="5699" y="1147"/>
                </a:cubicBezTo>
                <a:cubicBezTo>
                  <a:pt x="5699" y="1145"/>
                  <a:pt x="5699" y="1143"/>
                  <a:pt x="5700" y="1141"/>
                </a:cubicBezTo>
                <a:cubicBezTo>
                  <a:pt x="5701" y="1140"/>
                  <a:pt x="5701" y="1139"/>
                  <a:pt x="5701" y="1139"/>
                </a:cubicBezTo>
                <a:close/>
                <a:moveTo>
                  <a:pt x="5700" y="1112"/>
                </a:moveTo>
                <a:cubicBezTo>
                  <a:pt x="5701" y="1112"/>
                  <a:pt x="5702" y="1112"/>
                  <a:pt x="5703" y="1112"/>
                </a:cubicBezTo>
                <a:cubicBezTo>
                  <a:pt x="5705" y="1114"/>
                  <a:pt x="5708" y="1115"/>
                  <a:pt x="5708" y="1116"/>
                </a:cubicBezTo>
                <a:cubicBezTo>
                  <a:pt x="5708" y="1117"/>
                  <a:pt x="5706" y="1119"/>
                  <a:pt x="5703" y="1121"/>
                </a:cubicBezTo>
                <a:cubicBezTo>
                  <a:pt x="5700" y="1122"/>
                  <a:pt x="5697" y="1120"/>
                  <a:pt x="5697" y="1117"/>
                </a:cubicBezTo>
                <a:lnTo>
                  <a:pt x="5697" y="1116"/>
                </a:lnTo>
                <a:cubicBezTo>
                  <a:pt x="5697" y="1113"/>
                  <a:pt x="5699" y="1112"/>
                  <a:pt x="5700" y="1112"/>
                </a:cubicBezTo>
                <a:close/>
                <a:moveTo>
                  <a:pt x="659" y="1108"/>
                </a:moveTo>
                <a:cubicBezTo>
                  <a:pt x="646" y="1131"/>
                  <a:pt x="644" y="1133"/>
                  <a:pt x="623" y="1151"/>
                </a:cubicBezTo>
                <a:lnTo>
                  <a:pt x="616" y="1157"/>
                </a:lnTo>
                <a:lnTo>
                  <a:pt x="619" y="1158"/>
                </a:lnTo>
                <a:cubicBezTo>
                  <a:pt x="623" y="1159"/>
                  <a:pt x="625" y="1160"/>
                  <a:pt x="627" y="1161"/>
                </a:cubicBezTo>
                <a:lnTo>
                  <a:pt x="627" y="1161"/>
                </a:lnTo>
                <a:lnTo>
                  <a:pt x="631" y="1162"/>
                </a:lnTo>
                <a:cubicBezTo>
                  <a:pt x="646" y="1166"/>
                  <a:pt x="651" y="1176"/>
                  <a:pt x="674" y="1186"/>
                </a:cubicBezTo>
                <a:cubicBezTo>
                  <a:pt x="689" y="1186"/>
                  <a:pt x="674" y="1173"/>
                  <a:pt x="689" y="1173"/>
                </a:cubicBezTo>
                <a:cubicBezTo>
                  <a:pt x="674" y="1160"/>
                  <a:pt x="659" y="1173"/>
                  <a:pt x="659" y="1160"/>
                </a:cubicBezTo>
                <a:cubicBezTo>
                  <a:pt x="659" y="1147"/>
                  <a:pt x="674" y="1160"/>
                  <a:pt x="674" y="1160"/>
                </a:cubicBezTo>
                <a:cubicBezTo>
                  <a:pt x="689" y="1147"/>
                  <a:pt x="674" y="1121"/>
                  <a:pt x="659" y="1108"/>
                </a:cubicBezTo>
                <a:close/>
                <a:moveTo>
                  <a:pt x="5487" y="1094"/>
                </a:moveTo>
                <a:cubicBezTo>
                  <a:pt x="5463" y="1090"/>
                  <a:pt x="5459" y="1438"/>
                  <a:pt x="5448" y="1505"/>
                </a:cubicBezTo>
                <a:cubicBezTo>
                  <a:pt x="5440" y="1549"/>
                  <a:pt x="5397" y="1592"/>
                  <a:pt x="5382" y="1683"/>
                </a:cubicBezTo>
                <a:cubicBezTo>
                  <a:pt x="5373" y="1754"/>
                  <a:pt x="5369" y="1840"/>
                  <a:pt x="5370" y="1929"/>
                </a:cubicBezTo>
                <a:cubicBezTo>
                  <a:pt x="5370" y="1988"/>
                  <a:pt x="5371" y="2048"/>
                  <a:pt x="5373" y="2105"/>
                </a:cubicBezTo>
                <a:lnTo>
                  <a:pt x="5374" y="2117"/>
                </a:lnTo>
                <a:lnTo>
                  <a:pt x="5381" y="2144"/>
                </a:lnTo>
                <a:cubicBezTo>
                  <a:pt x="5384" y="2155"/>
                  <a:pt x="5386" y="2167"/>
                  <a:pt x="5387" y="2179"/>
                </a:cubicBezTo>
                <a:cubicBezTo>
                  <a:pt x="5390" y="2200"/>
                  <a:pt x="5394" y="2220"/>
                  <a:pt x="5400" y="2241"/>
                </a:cubicBezTo>
                <a:cubicBezTo>
                  <a:pt x="5405" y="2249"/>
                  <a:pt x="5408" y="2258"/>
                  <a:pt x="5409" y="2267"/>
                </a:cubicBezTo>
                <a:cubicBezTo>
                  <a:pt x="5414" y="2294"/>
                  <a:pt x="5420" y="2293"/>
                  <a:pt x="5424" y="2265"/>
                </a:cubicBezTo>
                <a:cubicBezTo>
                  <a:pt x="5427" y="2245"/>
                  <a:pt x="5421" y="2081"/>
                  <a:pt x="5416" y="2059"/>
                </a:cubicBezTo>
                <a:cubicBezTo>
                  <a:pt x="5415" y="2053"/>
                  <a:pt x="5411" y="1995"/>
                  <a:pt x="5406" y="1931"/>
                </a:cubicBezTo>
                <a:cubicBezTo>
                  <a:pt x="5402" y="1866"/>
                  <a:pt x="5396" y="1788"/>
                  <a:pt x="5394" y="1756"/>
                </a:cubicBezTo>
                <a:cubicBezTo>
                  <a:pt x="5389" y="1693"/>
                  <a:pt x="5395" y="1617"/>
                  <a:pt x="5404" y="1628"/>
                </a:cubicBezTo>
                <a:cubicBezTo>
                  <a:pt x="5410" y="1654"/>
                  <a:pt x="5413" y="1680"/>
                  <a:pt x="5413" y="1706"/>
                </a:cubicBezTo>
                <a:cubicBezTo>
                  <a:pt x="5416" y="1746"/>
                  <a:pt x="5418" y="1791"/>
                  <a:pt x="5419" y="1806"/>
                </a:cubicBezTo>
                <a:cubicBezTo>
                  <a:pt x="5420" y="1823"/>
                  <a:pt x="5423" y="1839"/>
                  <a:pt x="5429" y="1855"/>
                </a:cubicBezTo>
                <a:cubicBezTo>
                  <a:pt x="5434" y="1867"/>
                  <a:pt x="5437" y="1879"/>
                  <a:pt x="5438" y="1891"/>
                </a:cubicBezTo>
                <a:cubicBezTo>
                  <a:pt x="5439" y="1902"/>
                  <a:pt x="5442" y="1913"/>
                  <a:pt x="5447" y="1923"/>
                </a:cubicBezTo>
                <a:cubicBezTo>
                  <a:pt x="5452" y="1940"/>
                  <a:pt x="5454" y="1957"/>
                  <a:pt x="5454" y="1974"/>
                </a:cubicBezTo>
                <a:cubicBezTo>
                  <a:pt x="5453" y="1991"/>
                  <a:pt x="5455" y="2009"/>
                  <a:pt x="5462" y="2025"/>
                </a:cubicBezTo>
                <a:cubicBezTo>
                  <a:pt x="5467" y="2037"/>
                  <a:pt x="5471" y="2049"/>
                  <a:pt x="5473" y="2061"/>
                </a:cubicBezTo>
                <a:cubicBezTo>
                  <a:pt x="5477" y="2085"/>
                  <a:pt x="5476" y="2082"/>
                  <a:pt x="5481" y="2082"/>
                </a:cubicBezTo>
                <a:cubicBezTo>
                  <a:pt x="5490" y="2067"/>
                  <a:pt x="5494" y="2051"/>
                  <a:pt x="5493" y="2034"/>
                </a:cubicBezTo>
                <a:cubicBezTo>
                  <a:pt x="5490" y="2026"/>
                  <a:pt x="5474" y="1877"/>
                  <a:pt x="5468" y="1790"/>
                </a:cubicBezTo>
                <a:cubicBezTo>
                  <a:pt x="5454" y="1605"/>
                  <a:pt x="5452" y="1466"/>
                  <a:pt x="5462" y="1457"/>
                </a:cubicBezTo>
                <a:cubicBezTo>
                  <a:pt x="5467" y="1451"/>
                  <a:pt x="5467" y="1450"/>
                  <a:pt x="5474" y="1537"/>
                </a:cubicBezTo>
                <a:cubicBezTo>
                  <a:pt x="5476" y="1572"/>
                  <a:pt x="5480" y="1633"/>
                  <a:pt x="5484" y="1673"/>
                </a:cubicBezTo>
                <a:cubicBezTo>
                  <a:pt x="5486" y="1698"/>
                  <a:pt x="5489" y="1735"/>
                  <a:pt x="5491" y="1777"/>
                </a:cubicBezTo>
                <a:lnTo>
                  <a:pt x="5492" y="1788"/>
                </a:lnTo>
                <a:lnTo>
                  <a:pt x="5500" y="1755"/>
                </a:lnTo>
                <a:cubicBezTo>
                  <a:pt x="5500" y="1703"/>
                  <a:pt x="5493" y="1591"/>
                  <a:pt x="5500" y="1486"/>
                </a:cubicBezTo>
                <a:cubicBezTo>
                  <a:pt x="5504" y="1415"/>
                  <a:pt x="5504" y="1343"/>
                  <a:pt x="5500" y="1272"/>
                </a:cubicBezTo>
                <a:cubicBezTo>
                  <a:pt x="5496" y="1187"/>
                  <a:pt x="5511" y="1097"/>
                  <a:pt x="5487" y="1094"/>
                </a:cubicBezTo>
                <a:close/>
                <a:moveTo>
                  <a:pt x="5697" y="1085"/>
                </a:moveTo>
                <a:cubicBezTo>
                  <a:pt x="5698" y="1085"/>
                  <a:pt x="5699" y="1088"/>
                  <a:pt x="5699" y="1091"/>
                </a:cubicBezTo>
                <a:cubicBezTo>
                  <a:pt x="5699" y="1095"/>
                  <a:pt x="5696" y="1098"/>
                  <a:pt x="5691" y="1098"/>
                </a:cubicBezTo>
                <a:cubicBezTo>
                  <a:pt x="5688" y="1098"/>
                  <a:pt x="5686" y="1098"/>
                  <a:pt x="5686" y="1097"/>
                </a:cubicBezTo>
                <a:cubicBezTo>
                  <a:pt x="5685" y="1096"/>
                  <a:pt x="5687" y="1094"/>
                  <a:pt x="5689" y="1091"/>
                </a:cubicBezTo>
                <a:lnTo>
                  <a:pt x="5691" y="1091"/>
                </a:lnTo>
                <a:cubicBezTo>
                  <a:pt x="5694" y="1087"/>
                  <a:pt x="5696" y="1085"/>
                  <a:pt x="5697" y="1085"/>
                </a:cubicBezTo>
                <a:close/>
                <a:moveTo>
                  <a:pt x="689" y="1056"/>
                </a:moveTo>
                <a:cubicBezTo>
                  <a:pt x="684" y="1061"/>
                  <a:pt x="682" y="1064"/>
                  <a:pt x="683" y="1066"/>
                </a:cubicBezTo>
                <a:cubicBezTo>
                  <a:pt x="684" y="1069"/>
                  <a:pt x="689" y="1069"/>
                  <a:pt x="689" y="1069"/>
                </a:cubicBezTo>
                <a:cubicBezTo>
                  <a:pt x="689" y="1082"/>
                  <a:pt x="705" y="1069"/>
                  <a:pt x="705" y="1082"/>
                </a:cubicBezTo>
                <a:cubicBezTo>
                  <a:pt x="705" y="1111"/>
                  <a:pt x="696" y="1155"/>
                  <a:pt x="698" y="1186"/>
                </a:cubicBezTo>
                <a:lnTo>
                  <a:pt x="700" y="1200"/>
                </a:lnTo>
                <a:lnTo>
                  <a:pt x="700" y="1196"/>
                </a:lnTo>
                <a:cubicBezTo>
                  <a:pt x="700" y="1174"/>
                  <a:pt x="701" y="1161"/>
                  <a:pt x="703" y="1161"/>
                </a:cubicBezTo>
                <a:cubicBezTo>
                  <a:pt x="707" y="1158"/>
                  <a:pt x="710" y="1154"/>
                  <a:pt x="710" y="1096"/>
                </a:cubicBezTo>
                <a:lnTo>
                  <a:pt x="711" y="1057"/>
                </a:lnTo>
                <a:lnTo>
                  <a:pt x="708" y="1058"/>
                </a:lnTo>
                <a:cubicBezTo>
                  <a:pt x="704" y="1059"/>
                  <a:pt x="698" y="1058"/>
                  <a:pt x="689" y="1056"/>
                </a:cubicBezTo>
                <a:close/>
                <a:moveTo>
                  <a:pt x="5697" y="1045"/>
                </a:moveTo>
                <a:cubicBezTo>
                  <a:pt x="5698" y="1044"/>
                  <a:pt x="5698" y="1044"/>
                  <a:pt x="5699" y="1045"/>
                </a:cubicBezTo>
                <a:cubicBezTo>
                  <a:pt x="5703" y="1047"/>
                  <a:pt x="5704" y="1063"/>
                  <a:pt x="5700" y="1074"/>
                </a:cubicBezTo>
                <a:cubicBezTo>
                  <a:pt x="5697" y="1082"/>
                  <a:pt x="5696" y="1082"/>
                  <a:pt x="5693" y="1076"/>
                </a:cubicBezTo>
                <a:lnTo>
                  <a:pt x="5694" y="1074"/>
                </a:lnTo>
                <a:cubicBezTo>
                  <a:pt x="5693" y="1072"/>
                  <a:pt x="5692" y="1069"/>
                  <a:pt x="5692" y="1066"/>
                </a:cubicBezTo>
                <a:cubicBezTo>
                  <a:pt x="5692" y="1057"/>
                  <a:pt x="5694" y="1046"/>
                  <a:pt x="5697" y="1045"/>
                </a:cubicBezTo>
                <a:close/>
                <a:moveTo>
                  <a:pt x="659" y="1043"/>
                </a:moveTo>
                <a:cubicBezTo>
                  <a:pt x="653" y="1048"/>
                  <a:pt x="652" y="1051"/>
                  <a:pt x="652" y="1053"/>
                </a:cubicBezTo>
                <a:cubicBezTo>
                  <a:pt x="653" y="1057"/>
                  <a:pt x="659" y="1061"/>
                  <a:pt x="659" y="1069"/>
                </a:cubicBezTo>
                <a:cubicBezTo>
                  <a:pt x="689" y="1056"/>
                  <a:pt x="674" y="1043"/>
                  <a:pt x="659" y="1043"/>
                </a:cubicBezTo>
                <a:close/>
                <a:moveTo>
                  <a:pt x="5700" y="1011"/>
                </a:moveTo>
                <a:cubicBezTo>
                  <a:pt x="5701" y="1011"/>
                  <a:pt x="5701" y="1013"/>
                  <a:pt x="5702" y="1017"/>
                </a:cubicBezTo>
                <a:cubicBezTo>
                  <a:pt x="5702" y="1023"/>
                  <a:pt x="5701" y="1025"/>
                  <a:pt x="5699" y="1023"/>
                </a:cubicBezTo>
                <a:lnTo>
                  <a:pt x="5700" y="1021"/>
                </a:lnTo>
                <a:cubicBezTo>
                  <a:pt x="5700" y="1020"/>
                  <a:pt x="5699" y="1018"/>
                  <a:pt x="5699" y="1017"/>
                </a:cubicBezTo>
                <a:cubicBezTo>
                  <a:pt x="5698" y="1015"/>
                  <a:pt x="5698" y="1014"/>
                  <a:pt x="5699" y="1012"/>
                </a:cubicBezTo>
                <a:cubicBezTo>
                  <a:pt x="5699" y="1011"/>
                  <a:pt x="5699" y="1011"/>
                  <a:pt x="5700" y="1011"/>
                </a:cubicBezTo>
                <a:close/>
                <a:moveTo>
                  <a:pt x="713" y="987"/>
                </a:moveTo>
                <a:lnTo>
                  <a:pt x="712" y="990"/>
                </a:lnTo>
                <a:cubicBezTo>
                  <a:pt x="708" y="995"/>
                  <a:pt x="701" y="1000"/>
                  <a:pt x="689" y="1004"/>
                </a:cubicBezTo>
                <a:cubicBezTo>
                  <a:pt x="689" y="1007"/>
                  <a:pt x="689" y="1010"/>
                  <a:pt x="690" y="1013"/>
                </a:cubicBezTo>
                <a:cubicBezTo>
                  <a:pt x="690" y="1022"/>
                  <a:pt x="693" y="1030"/>
                  <a:pt x="705" y="1030"/>
                </a:cubicBezTo>
                <a:cubicBezTo>
                  <a:pt x="707" y="1030"/>
                  <a:pt x="708" y="1029"/>
                  <a:pt x="709" y="1029"/>
                </a:cubicBezTo>
                <a:lnTo>
                  <a:pt x="711" y="1026"/>
                </a:lnTo>
                <a:lnTo>
                  <a:pt x="712" y="1004"/>
                </a:lnTo>
                <a:lnTo>
                  <a:pt x="713" y="987"/>
                </a:lnTo>
                <a:close/>
                <a:moveTo>
                  <a:pt x="689" y="925"/>
                </a:moveTo>
                <a:cubicBezTo>
                  <a:pt x="684" y="930"/>
                  <a:pt x="682" y="933"/>
                  <a:pt x="683" y="936"/>
                </a:cubicBezTo>
                <a:cubicBezTo>
                  <a:pt x="684" y="940"/>
                  <a:pt x="689" y="943"/>
                  <a:pt x="689" y="951"/>
                </a:cubicBezTo>
                <a:cubicBezTo>
                  <a:pt x="689" y="938"/>
                  <a:pt x="705" y="938"/>
                  <a:pt x="689" y="925"/>
                </a:cubicBezTo>
                <a:close/>
                <a:moveTo>
                  <a:pt x="5692" y="917"/>
                </a:moveTo>
                <a:lnTo>
                  <a:pt x="5694" y="936"/>
                </a:lnTo>
                <a:cubicBezTo>
                  <a:pt x="5695" y="947"/>
                  <a:pt x="5697" y="961"/>
                  <a:pt x="5698" y="969"/>
                </a:cubicBezTo>
                <a:cubicBezTo>
                  <a:pt x="5699" y="977"/>
                  <a:pt x="5698" y="983"/>
                  <a:pt x="5696" y="983"/>
                </a:cubicBezTo>
                <a:lnTo>
                  <a:pt x="5697" y="982"/>
                </a:lnTo>
                <a:cubicBezTo>
                  <a:pt x="5692" y="982"/>
                  <a:pt x="5689" y="973"/>
                  <a:pt x="5687" y="962"/>
                </a:cubicBezTo>
                <a:cubicBezTo>
                  <a:pt x="5687" y="958"/>
                  <a:pt x="5687" y="954"/>
                  <a:pt x="5687" y="950"/>
                </a:cubicBezTo>
                <a:cubicBezTo>
                  <a:pt x="5687" y="945"/>
                  <a:pt x="5687" y="940"/>
                  <a:pt x="5688" y="935"/>
                </a:cubicBezTo>
                <a:lnTo>
                  <a:pt x="5692" y="917"/>
                </a:lnTo>
                <a:close/>
                <a:moveTo>
                  <a:pt x="715" y="912"/>
                </a:moveTo>
                <a:lnTo>
                  <a:pt x="714" y="912"/>
                </a:lnTo>
                <a:cubicBezTo>
                  <a:pt x="711" y="912"/>
                  <a:pt x="709" y="912"/>
                  <a:pt x="705" y="912"/>
                </a:cubicBezTo>
                <a:cubicBezTo>
                  <a:pt x="720" y="912"/>
                  <a:pt x="705" y="912"/>
                  <a:pt x="705" y="925"/>
                </a:cubicBezTo>
                <a:cubicBezTo>
                  <a:pt x="709" y="925"/>
                  <a:pt x="711" y="925"/>
                  <a:pt x="714" y="925"/>
                </a:cubicBezTo>
                <a:lnTo>
                  <a:pt x="715" y="925"/>
                </a:lnTo>
                <a:lnTo>
                  <a:pt x="715" y="913"/>
                </a:lnTo>
                <a:lnTo>
                  <a:pt x="715" y="912"/>
                </a:lnTo>
                <a:close/>
                <a:moveTo>
                  <a:pt x="752" y="904"/>
                </a:moveTo>
                <a:cubicBezTo>
                  <a:pt x="751" y="904"/>
                  <a:pt x="749" y="905"/>
                  <a:pt x="747" y="908"/>
                </a:cubicBezTo>
                <a:cubicBezTo>
                  <a:pt x="739" y="914"/>
                  <a:pt x="735" y="967"/>
                  <a:pt x="735" y="1082"/>
                </a:cubicBezTo>
                <a:cubicBezTo>
                  <a:pt x="736" y="1120"/>
                  <a:pt x="736" y="1165"/>
                  <a:pt x="737" y="1217"/>
                </a:cubicBezTo>
                <a:cubicBezTo>
                  <a:pt x="737" y="1219"/>
                  <a:pt x="737" y="1221"/>
                  <a:pt x="737" y="1223"/>
                </a:cubicBezTo>
                <a:cubicBezTo>
                  <a:pt x="739" y="1234"/>
                  <a:pt x="744" y="1238"/>
                  <a:pt x="748" y="1233"/>
                </a:cubicBezTo>
                <a:lnTo>
                  <a:pt x="749" y="1231"/>
                </a:lnTo>
                <a:lnTo>
                  <a:pt x="752" y="1214"/>
                </a:lnTo>
                <a:lnTo>
                  <a:pt x="754" y="1201"/>
                </a:lnTo>
                <a:lnTo>
                  <a:pt x="754" y="1199"/>
                </a:lnTo>
                <a:cubicBezTo>
                  <a:pt x="755" y="1176"/>
                  <a:pt x="754" y="1152"/>
                  <a:pt x="750" y="1129"/>
                </a:cubicBezTo>
                <a:cubicBezTo>
                  <a:pt x="746" y="1102"/>
                  <a:pt x="749" y="1075"/>
                  <a:pt x="757" y="1048"/>
                </a:cubicBezTo>
                <a:cubicBezTo>
                  <a:pt x="762" y="1028"/>
                  <a:pt x="759" y="921"/>
                  <a:pt x="753" y="918"/>
                </a:cubicBezTo>
                <a:cubicBezTo>
                  <a:pt x="751" y="917"/>
                  <a:pt x="750" y="912"/>
                  <a:pt x="751" y="908"/>
                </a:cubicBezTo>
                <a:cubicBezTo>
                  <a:pt x="753" y="906"/>
                  <a:pt x="753" y="904"/>
                  <a:pt x="752" y="904"/>
                </a:cubicBezTo>
                <a:close/>
                <a:moveTo>
                  <a:pt x="5689" y="870"/>
                </a:moveTo>
                <a:cubicBezTo>
                  <a:pt x="5690" y="870"/>
                  <a:pt x="5691" y="874"/>
                  <a:pt x="5691" y="882"/>
                </a:cubicBezTo>
                <a:cubicBezTo>
                  <a:pt x="5692" y="890"/>
                  <a:pt x="5692" y="898"/>
                  <a:pt x="5687" y="898"/>
                </a:cubicBezTo>
                <a:cubicBezTo>
                  <a:pt x="5684" y="898"/>
                  <a:pt x="5683" y="895"/>
                  <a:pt x="5683" y="891"/>
                </a:cubicBezTo>
                <a:cubicBezTo>
                  <a:pt x="5683" y="886"/>
                  <a:pt x="5684" y="880"/>
                  <a:pt x="5687" y="874"/>
                </a:cubicBezTo>
                <a:lnTo>
                  <a:pt x="5687" y="874"/>
                </a:lnTo>
                <a:cubicBezTo>
                  <a:pt x="5688" y="872"/>
                  <a:pt x="5689" y="870"/>
                  <a:pt x="5689" y="870"/>
                </a:cubicBezTo>
                <a:close/>
                <a:moveTo>
                  <a:pt x="701" y="857"/>
                </a:moveTo>
                <a:cubicBezTo>
                  <a:pt x="699" y="857"/>
                  <a:pt x="695" y="858"/>
                  <a:pt x="689" y="860"/>
                </a:cubicBezTo>
                <a:cubicBezTo>
                  <a:pt x="689" y="860"/>
                  <a:pt x="705" y="873"/>
                  <a:pt x="674" y="886"/>
                </a:cubicBezTo>
                <a:cubicBezTo>
                  <a:pt x="705" y="886"/>
                  <a:pt x="674" y="899"/>
                  <a:pt x="689" y="912"/>
                </a:cubicBezTo>
                <a:cubicBezTo>
                  <a:pt x="705" y="899"/>
                  <a:pt x="689" y="899"/>
                  <a:pt x="705" y="899"/>
                </a:cubicBezTo>
                <a:cubicBezTo>
                  <a:pt x="705" y="899"/>
                  <a:pt x="709" y="899"/>
                  <a:pt x="712" y="899"/>
                </a:cubicBezTo>
                <a:lnTo>
                  <a:pt x="715" y="899"/>
                </a:lnTo>
                <a:lnTo>
                  <a:pt x="715" y="896"/>
                </a:lnTo>
                <a:lnTo>
                  <a:pt x="715" y="878"/>
                </a:lnTo>
                <a:lnTo>
                  <a:pt x="714" y="879"/>
                </a:lnTo>
                <a:cubicBezTo>
                  <a:pt x="712" y="881"/>
                  <a:pt x="709" y="883"/>
                  <a:pt x="705" y="886"/>
                </a:cubicBezTo>
                <a:cubicBezTo>
                  <a:pt x="692" y="876"/>
                  <a:pt x="710" y="857"/>
                  <a:pt x="701" y="857"/>
                </a:cubicBezTo>
                <a:close/>
                <a:moveTo>
                  <a:pt x="746" y="851"/>
                </a:moveTo>
                <a:lnTo>
                  <a:pt x="745" y="852"/>
                </a:lnTo>
                <a:cubicBezTo>
                  <a:pt x="732" y="865"/>
                  <a:pt x="736" y="871"/>
                  <a:pt x="735" y="878"/>
                </a:cubicBezTo>
                <a:lnTo>
                  <a:pt x="735" y="879"/>
                </a:lnTo>
                <a:lnTo>
                  <a:pt x="735" y="881"/>
                </a:lnTo>
                <a:cubicBezTo>
                  <a:pt x="736" y="884"/>
                  <a:pt x="737" y="887"/>
                  <a:pt x="739" y="890"/>
                </a:cubicBezTo>
                <a:cubicBezTo>
                  <a:pt x="744" y="894"/>
                  <a:pt x="746" y="892"/>
                  <a:pt x="747" y="879"/>
                </a:cubicBezTo>
                <a:cubicBezTo>
                  <a:pt x="748" y="869"/>
                  <a:pt x="747" y="859"/>
                  <a:pt x="746" y="852"/>
                </a:cubicBezTo>
                <a:lnTo>
                  <a:pt x="746" y="851"/>
                </a:lnTo>
                <a:close/>
                <a:moveTo>
                  <a:pt x="5688" y="839"/>
                </a:moveTo>
                <a:cubicBezTo>
                  <a:pt x="5689" y="839"/>
                  <a:pt x="5690" y="841"/>
                  <a:pt x="5690" y="845"/>
                </a:cubicBezTo>
                <a:cubicBezTo>
                  <a:pt x="5690" y="850"/>
                  <a:pt x="5689" y="851"/>
                  <a:pt x="5687" y="847"/>
                </a:cubicBezTo>
                <a:lnTo>
                  <a:pt x="5688" y="846"/>
                </a:lnTo>
                <a:cubicBezTo>
                  <a:pt x="5687" y="845"/>
                  <a:pt x="5687" y="844"/>
                  <a:pt x="5687" y="843"/>
                </a:cubicBezTo>
                <a:cubicBezTo>
                  <a:pt x="5686" y="841"/>
                  <a:pt x="5687" y="840"/>
                  <a:pt x="5687" y="839"/>
                </a:cubicBezTo>
                <a:cubicBezTo>
                  <a:pt x="5687" y="839"/>
                  <a:pt x="5688" y="839"/>
                  <a:pt x="5688" y="839"/>
                </a:cubicBezTo>
                <a:close/>
                <a:moveTo>
                  <a:pt x="738" y="837"/>
                </a:moveTo>
                <a:cubicBezTo>
                  <a:pt x="736" y="837"/>
                  <a:pt x="734" y="841"/>
                  <a:pt x="734" y="847"/>
                </a:cubicBezTo>
                <a:lnTo>
                  <a:pt x="734" y="847"/>
                </a:lnTo>
                <a:lnTo>
                  <a:pt x="735" y="847"/>
                </a:lnTo>
                <a:cubicBezTo>
                  <a:pt x="737" y="847"/>
                  <a:pt x="739" y="847"/>
                  <a:pt x="741" y="847"/>
                </a:cubicBezTo>
                <a:lnTo>
                  <a:pt x="745" y="847"/>
                </a:lnTo>
                <a:lnTo>
                  <a:pt x="745" y="846"/>
                </a:lnTo>
                <a:cubicBezTo>
                  <a:pt x="743" y="842"/>
                  <a:pt x="742" y="838"/>
                  <a:pt x="739" y="837"/>
                </a:cubicBezTo>
                <a:lnTo>
                  <a:pt x="739" y="837"/>
                </a:lnTo>
                <a:cubicBezTo>
                  <a:pt x="738" y="837"/>
                  <a:pt x="738" y="837"/>
                  <a:pt x="738" y="837"/>
                </a:cubicBezTo>
                <a:close/>
                <a:moveTo>
                  <a:pt x="5687" y="809"/>
                </a:moveTo>
                <a:cubicBezTo>
                  <a:pt x="5688" y="809"/>
                  <a:pt x="5689" y="811"/>
                  <a:pt x="5689" y="815"/>
                </a:cubicBezTo>
                <a:cubicBezTo>
                  <a:pt x="5689" y="820"/>
                  <a:pt x="5688" y="821"/>
                  <a:pt x="5686" y="818"/>
                </a:cubicBezTo>
                <a:lnTo>
                  <a:pt x="5687" y="816"/>
                </a:lnTo>
                <a:cubicBezTo>
                  <a:pt x="5686" y="815"/>
                  <a:pt x="5685" y="814"/>
                  <a:pt x="5685" y="813"/>
                </a:cubicBezTo>
                <a:cubicBezTo>
                  <a:pt x="5685" y="812"/>
                  <a:pt x="5685" y="810"/>
                  <a:pt x="5686" y="809"/>
                </a:cubicBezTo>
                <a:cubicBezTo>
                  <a:pt x="5686" y="809"/>
                  <a:pt x="5687" y="809"/>
                  <a:pt x="5687" y="809"/>
                </a:cubicBezTo>
                <a:close/>
                <a:moveTo>
                  <a:pt x="548" y="809"/>
                </a:moveTo>
                <a:lnTo>
                  <a:pt x="548" y="811"/>
                </a:lnTo>
                <a:lnTo>
                  <a:pt x="547" y="813"/>
                </a:lnTo>
                <a:lnTo>
                  <a:pt x="546" y="812"/>
                </a:lnTo>
                <a:cubicBezTo>
                  <a:pt x="546" y="812"/>
                  <a:pt x="546" y="812"/>
                  <a:pt x="546" y="811"/>
                </a:cubicBezTo>
                <a:cubicBezTo>
                  <a:pt x="546" y="811"/>
                  <a:pt x="546" y="811"/>
                  <a:pt x="546" y="810"/>
                </a:cubicBezTo>
                <a:cubicBezTo>
                  <a:pt x="546" y="810"/>
                  <a:pt x="547" y="809"/>
                  <a:pt x="548" y="809"/>
                </a:cubicBezTo>
                <a:lnTo>
                  <a:pt x="548" y="809"/>
                </a:lnTo>
                <a:close/>
                <a:moveTo>
                  <a:pt x="689" y="730"/>
                </a:moveTo>
                <a:cubicBezTo>
                  <a:pt x="705" y="743"/>
                  <a:pt x="674" y="743"/>
                  <a:pt x="689" y="756"/>
                </a:cubicBezTo>
                <a:cubicBezTo>
                  <a:pt x="705" y="756"/>
                  <a:pt x="720" y="756"/>
                  <a:pt x="705" y="769"/>
                </a:cubicBezTo>
                <a:cubicBezTo>
                  <a:pt x="705" y="769"/>
                  <a:pt x="689" y="756"/>
                  <a:pt x="674" y="756"/>
                </a:cubicBezTo>
                <a:cubicBezTo>
                  <a:pt x="674" y="769"/>
                  <a:pt x="705" y="782"/>
                  <a:pt x="705" y="795"/>
                </a:cubicBezTo>
                <a:cubicBezTo>
                  <a:pt x="689" y="795"/>
                  <a:pt x="689" y="795"/>
                  <a:pt x="674" y="808"/>
                </a:cubicBezTo>
                <a:cubicBezTo>
                  <a:pt x="689" y="821"/>
                  <a:pt x="689" y="834"/>
                  <a:pt x="705" y="847"/>
                </a:cubicBezTo>
                <a:cubicBezTo>
                  <a:pt x="705" y="841"/>
                  <a:pt x="709" y="838"/>
                  <a:pt x="712" y="838"/>
                </a:cubicBezTo>
                <a:lnTo>
                  <a:pt x="715" y="838"/>
                </a:lnTo>
                <a:lnTo>
                  <a:pt x="715" y="831"/>
                </a:lnTo>
                <a:cubicBezTo>
                  <a:pt x="715" y="823"/>
                  <a:pt x="715" y="815"/>
                  <a:pt x="715" y="806"/>
                </a:cubicBezTo>
                <a:cubicBezTo>
                  <a:pt x="714" y="780"/>
                  <a:pt x="714" y="759"/>
                  <a:pt x="713" y="742"/>
                </a:cubicBezTo>
                <a:lnTo>
                  <a:pt x="713" y="735"/>
                </a:lnTo>
                <a:lnTo>
                  <a:pt x="711" y="736"/>
                </a:lnTo>
                <a:cubicBezTo>
                  <a:pt x="704" y="737"/>
                  <a:pt x="701" y="730"/>
                  <a:pt x="689" y="730"/>
                </a:cubicBezTo>
                <a:close/>
                <a:moveTo>
                  <a:pt x="700" y="682"/>
                </a:moveTo>
                <a:lnTo>
                  <a:pt x="696" y="684"/>
                </a:lnTo>
                <a:cubicBezTo>
                  <a:pt x="692" y="688"/>
                  <a:pt x="690" y="693"/>
                  <a:pt x="691" y="699"/>
                </a:cubicBezTo>
                <a:cubicBezTo>
                  <a:pt x="693" y="708"/>
                  <a:pt x="700" y="717"/>
                  <a:pt x="709" y="724"/>
                </a:cubicBezTo>
                <a:lnTo>
                  <a:pt x="713" y="726"/>
                </a:lnTo>
                <a:lnTo>
                  <a:pt x="713" y="721"/>
                </a:lnTo>
                <a:cubicBezTo>
                  <a:pt x="711" y="691"/>
                  <a:pt x="709" y="685"/>
                  <a:pt x="704" y="684"/>
                </a:cubicBezTo>
                <a:lnTo>
                  <a:pt x="700" y="682"/>
                </a:lnTo>
                <a:close/>
                <a:moveTo>
                  <a:pt x="5682" y="680"/>
                </a:moveTo>
                <a:cubicBezTo>
                  <a:pt x="5684" y="686"/>
                  <a:pt x="5685" y="692"/>
                  <a:pt x="5684" y="698"/>
                </a:cubicBezTo>
                <a:cubicBezTo>
                  <a:pt x="5685" y="709"/>
                  <a:pt x="5683" y="714"/>
                  <a:pt x="5681" y="711"/>
                </a:cubicBezTo>
                <a:lnTo>
                  <a:pt x="5681" y="710"/>
                </a:lnTo>
                <a:cubicBezTo>
                  <a:pt x="5680" y="708"/>
                  <a:pt x="5679" y="703"/>
                  <a:pt x="5679" y="698"/>
                </a:cubicBezTo>
                <a:cubicBezTo>
                  <a:pt x="5679" y="696"/>
                  <a:pt x="5679" y="694"/>
                  <a:pt x="5679" y="693"/>
                </a:cubicBezTo>
                <a:cubicBezTo>
                  <a:pt x="5679" y="686"/>
                  <a:pt x="5680" y="679"/>
                  <a:pt x="5682" y="680"/>
                </a:cubicBezTo>
                <a:close/>
                <a:moveTo>
                  <a:pt x="5678" y="592"/>
                </a:moveTo>
                <a:cubicBezTo>
                  <a:pt x="5679" y="592"/>
                  <a:pt x="5680" y="595"/>
                  <a:pt x="5680" y="599"/>
                </a:cubicBezTo>
                <a:cubicBezTo>
                  <a:pt x="5680" y="604"/>
                  <a:pt x="5679" y="607"/>
                  <a:pt x="5677" y="604"/>
                </a:cubicBezTo>
                <a:lnTo>
                  <a:pt x="5678" y="603"/>
                </a:lnTo>
                <a:cubicBezTo>
                  <a:pt x="5677" y="602"/>
                  <a:pt x="5677" y="600"/>
                  <a:pt x="5677" y="598"/>
                </a:cubicBezTo>
                <a:cubicBezTo>
                  <a:pt x="5676" y="597"/>
                  <a:pt x="5677" y="595"/>
                  <a:pt x="5677" y="594"/>
                </a:cubicBezTo>
                <a:cubicBezTo>
                  <a:pt x="5677" y="593"/>
                  <a:pt x="5678" y="593"/>
                  <a:pt x="5678" y="592"/>
                </a:cubicBezTo>
                <a:close/>
                <a:moveTo>
                  <a:pt x="612" y="585"/>
                </a:moveTo>
                <a:lnTo>
                  <a:pt x="612" y="588"/>
                </a:lnTo>
                <a:lnTo>
                  <a:pt x="613" y="587"/>
                </a:lnTo>
                <a:lnTo>
                  <a:pt x="612" y="585"/>
                </a:lnTo>
                <a:close/>
                <a:moveTo>
                  <a:pt x="5677" y="547"/>
                </a:moveTo>
                <a:cubicBezTo>
                  <a:pt x="5679" y="547"/>
                  <a:pt x="5678" y="552"/>
                  <a:pt x="5674" y="565"/>
                </a:cubicBezTo>
                <a:lnTo>
                  <a:pt x="5671" y="578"/>
                </a:lnTo>
                <a:lnTo>
                  <a:pt x="5669" y="565"/>
                </a:lnTo>
                <a:lnTo>
                  <a:pt x="5671" y="564"/>
                </a:lnTo>
                <a:cubicBezTo>
                  <a:pt x="5670" y="558"/>
                  <a:pt x="5671" y="553"/>
                  <a:pt x="5674" y="548"/>
                </a:cubicBezTo>
                <a:cubicBezTo>
                  <a:pt x="5675" y="547"/>
                  <a:pt x="5676" y="547"/>
                  <a:pt x="5677" y="547"/>
                </a:cubicBezTo>
                <a:close/>
                <a:moveTo>
                  <a:pt x="613" y="522"/>
                </a:moveTo>
                <a:cubicBezTo>
                  <a:pt x="608" y="527"/>
                  <a:pt x="604" y="531"/>
                  <a:pt x="603" y="536"/>
                </a:cubicBezTo>
                <a:lnTo>
                  <a:pt x="602" y="537"/>
                </a:lnTo>
                <a:lnTo>
                  <a:pt x="605" y="537"/>
                </a:lnTo>
                <a:cubicBezTo>
                  <a:pt x="606" y="537"/>
                  <a:pt x="608" y="539"/>
                  <a:pt x="609" y="542"/>
                </a:cubicBezTo>
                <a:lnTo>
                  <a:pt x="611" y="547"/>
                </a:lnTo>
                <a:lnTo>
                  <a:pt x="613" y="548"/>
                </a:lnTo>
                <a:cubicBezTo>
                  <a:pt x="629" y="535"/>
                  <a:pt x="629" y="535"/>
                  <a:pt x="613" y="522"/>
                </a:cubicBezTo>
                <a:close/>
                <a:moveTo>
                  <a:pt x="832" y="519"/>
                </a:moveTo>
                <a:lnTo>
                  <a:pt x="829" y="537"/>
                </a:lnTo>
                <a:cubicBezTo>
                  <a:pt x="827" y="548"/>
                  <a:pt x="823" y="555"/>
                  <a:pt x="819" y="555"/>
                </a:cubicBezTo>
                <a:cubicBezTo>
                  <a:pt x="814" y="555"/>
                  <a:pt x="812" y="552"/>
                  <a:pt x="814" y="548"/>
                </a:cubicBezTo>
                <a:cubicBezTo>
                  <a:pt x="816" y="543"/>
                  <a:pt x="815" y="541"/>
                  <a:pt x="812" y="544"/>
                </a:cubicBezTo>
                <a:cubicBezTo>
                  <a:pt x="808" y="547"/>
                  <a:pt x="806" y="552"/>
                  <a:pt x="806" y="556"/>
                </a:cubicBezTo>
                <a:cubicBezTo>
                  <a:pt x="806" y="565"/>
                  <a:pt x="805" y="574"/>
                  <a:pt x="803" y="583"/>
                </a:cubicBezTo>
                <a:cubicBezTo>
                  <a:pt x="799" y="598"/>
                  <a:pt x="798" y="614"/>
                  <a:pt x="798" y="630"/>
                </a:cubicBezTo>
                <a:cubicBezTo>
                  <a:pt x="798" y="633"/>
                  <a:pt x="798" y="636"/>
                  <a:pt x="798" y="639"/>
                </a:cubicBezTo>
                <a:cubicBezTo>
                  <a:pt x="798" y="643"/>
                  <a:pt x="798" y="647"/>
                  <a:pt x="798" y="650"/>
                </a:cubicBezTo>
                <a:cubicBezTo>
                  <a:pt x="799" y="659"/>
                  <a:pt x="801" y="661"/>
                  <a:pt x="806" y="662"/>
                </a:cubicBezTo>
                <a:cubicBezTo>
                  <a:pt x="813" y="662"/>
                  <a:pt x="815" y="660"/>
                  <a:pt x="815" y="653"/>
                </a:cubicBezTo>
                <a:cubicBezTo>
                  <a:pt x="815" y="640"/>
                  <a:pt x="822" y="630"/>
                  <a:pt x="829" y="634"/>
                </a:cubicBezTo>
                <a:lnTo>
                  <a:pt x="831" y="634"/>
                </a:lnTo>
                <a:lnTo>
                  <a:pt x="832" y="632"/>
                </a:lnTo>
                <a:cubicBezTo>
                  <a:pt x="837" y="617"/>
                  <a:pt x="838" y="605"/>
                  <a:pt x="827" y="600"/>
                </a:cubicBezTo>
                <a:cubicBezTo>
                  <a:pt x="827" y="600"/>
                  <a:pt x="827" y="587"/>
                  <a:pt x="842" y="587"/>
                </a:cubicBezTo>
                <a:cubicBezTo>
                  <a:pt x="819" y="587"/>
                  <a:pt x="822" y="565"/>
                  <a:pt x="838" y="554"/>
                </a:cubicBezTo>
                <a:lnTo>
                  <a:pt x="843" y="551"/>
                </a:lnTo>
                <a:lnTo>
                  <a:pt x="839" y="536"/>
                </a:lnTo>
                <a:lnTo>
                  <a:pt x="832" y="519"/>
                </a:lnTo>
                <a:close/>
                <a:moveTo>
                  <a:pt x="601" y="481"/>
                </a:moveTo>
                <a:cubicBezTo>
                  <a:pt x="606" y="480"/>
                  <a:pt x="606" y="483"/>
                  <a:pt x="601" y="497"/>
                </a:cubicBezTo>
                <a:cubicBezTo>
                  <a:pt x="598" y="508"/>
                  <a:pt x="596" y="508"/>
                  <a:pt x="596" y="498"/>
                </a:cubicBezTo>
                <a:cubicBezTo>
                  <a:pt x="596" y="494"/>
                  <a:pt x="595" y="490"/>
                  <a:pt x="594" y="486"/>
                </a:cubicBezTo>
                <a:cubicBezTo>
                  <a:pt x="593" y="484"/>
                  <a:pt x="596" y="482"/>
                  <a:pt x="599" y="481"/>
                </a:cubicBezTo>
                <a:cubicBezTo>
                  <a:pt x="600" y="481"/>
                  <a:pt x="601" y="481"/>
                  <a:pt x="601" y="481"/>
                </a:cubicBezTo>
                <a:close/>
                <a:moveTo>
                  <a:pt x="600" y="457"/>
                </a:moveTo>
                <a:cubicBezTo>
                  <a:pt x="602" y="457"/>
                  <a:pt x="605" y="460"/>
                  <a:pt x="605" y="465"/>
                </a:cubicBezTo>
                <a:lnTo>
                  <a:pt x="604" y="465"/>
                </a:lnTo>
                <a:cubicBezTo>
                  <a:pt x="605" y="471"/>
                  <a:pt x="603" y="476"/>
                  <a:pt x="601" y="475"/>
                </a:cubicBezTo>
                <a:cubicBezTo>
                  <a:pt x="598" y="475"/>
                  <a:pt x="596" y="471"/>
                  <a:pt x="595" y="467"/>
                </a:cubicBezTo>
                <a:cubicBezTo>
                  <a:pt x="595" y="463"/>
                  <a:pt x="596" y="459"/>
                  <a:pt x="599" y="457"/>
                </a:cubicBezTo>
                <a:cubicBezTo>
                  <a:pt x="599" y="457"/>
                  <a:pt x="600" y="457"/>
                  <a:pt x="600" y="457"/>
                </a:cubicBezTo>
                <a:close/>
                <a:moveTo>
                  <a:pt x="605" y="390"/>
                </a:moveTo>
                <a:cubicBezTo>
                  <a:pt x="607" y="389"/>
                  <a:pt x="608" y="394"/>
                  <a:pt x="608" y="406"/>
                </a:cubicBezTo>
                <a:lnTo>
                  <a:pt x="608" y="406"/>
                </a:lnTo>
                <a:cubicBezTo>
                  <a:pt x="608" y="419"/>
                  <a:pt x="606" y="429"/>
                  <a:pt x="604" y="428"/>
                </a:cubicBezTo>
                <a:cubicBezTo>
                  <a:pt x="601" y="428"/>
                  <a:pt x="600" y="423"/>
                  <a:pt x="599" y="415"/>
                </a:cubicBezTo>
                <a:cubicBezTo>
                  <a:pt x="599" y="408"/>
                  <a:pt x="600" y="398"/>
                  <a:pt x="603" y="392"/>
                </a:cubicBezTo>
                <a:cubicBezTo>
                  <a:pt x="604" y="391"/>
                  <a:pt x="604" y="390"/>
                  <a:pt x="605" y="390"/>
                </a:cubicBezTo>
                <a:close/>
                <a:moveTo>
                  <a:pt x="5475" y="297"/>
                </a:moveTo>
                <a:cubicBezTo>
                  <a:pt x="5476" y="296"/>
                  <a:pt x="5477" y="299"/>
                  <a:pt x="5479" y="304"/>
                </a:cubicBezTo>
                <a:lnTo>
                  <a:pt x="5479" y="303"/>
                </a:lnTo>
                <a:cubicBezTo>
                  <a:pt x="5486" y="322"/>
                  <a:pt x="5482" y="332"/>
                  <a:pt x="5480" y="332"/>
                </a:cubicBezTo>
                <a:cubicBezTo>
                  <a:pt x="5477" y="332"/>
                  <a:pt x="5475" y="327"/>
                  <a:pt x="5475" y="319"/>
                </a:cubicBezTo>
                <a:cubicBezTo>
                  <a:pt x="5474" y="317"/>
                  <a:pt x="5474" y="314"/>
                  <a:pt x="5474" y="312"/>
                </a:cubicBezTo>
                <a:cubicBezTo>
                  <a:pt x="5474" y="309"/>
                  <a:pt x="5474" y="307"/>
                  <a:pt x="5474" y="306"/>
                </a:cubicBezTo>
                <a:cubicBezTo>
                  <a:pt x="5474" y="300"/>
                  <a:pt x="5474" y="297"/>
                  <a:pt x="5475" y="297"/>
                </a:cubicBezTo>
                <a:close/>
                <a:moveTo>
                  <a:pt x="629" y="287"/>
                </a:moveTo>
                <a:cubicBezTo>
                  <a:pt x="629" y="287"/>
                  <a:pt x="629" y="300"/>
                  <a:pt x="644" y="300"/>
                </a:cubicBezTo>
                <a:cubicBezTo>
                  <a:pt x="634" y="309"/>
                  <a:pt x="617" y="306"/>
                  <a:pt x="616" y="300"/>
                </a:cubicBezTo>
                <a:cubicBezTo>
                  <a:pt x="615" y="299"/>
                  <a:pt x="615" y="298"/>
                  <a:pt x="616" y="297"/>
                </a:cubicBezTo>
                <a:cubicBezTo>
                  <a:pt x="617" y="294"/>
                  <a:pt x="621" y="291"/>
                  <a:pt x="629" y="287"/>
                </a:cubicBezTo>
                <a:close/>
                <a:moveTo>
                  <a:pt x="5129" y="222"/>
                </a:moveTo>
                <a:lnTo>
                  <a:pt x="5126" y="230"/>
                </a:lnTo>
                <a:lnTo>
                  <a:pt x="5122" y="242"/>
                </a:lnTo>
                <a:lnTo>
                  <a:pt x="5124" y="239"/>
                </a:lnTo>
                <a:cubicBezTo>
                  <a:pt x="5126" y="236"/>
                  <a:pt x="5127" y="231"/>
                  <a:pt x="5128" y="225"/>
                </a:cubicBezTo>
                <a:lnTo>
                  <a:pt x="5129" y="222"/>
                </a:lnTo>
                <a:close/>
                <a:moveTo>
                  <a:pt x="750" y="212"/>
                </a:moveTo>
                <a:cubicBezTo>
                  <a:pt x="746" y="213"/>
                  <a:pt x="742" y="216"/>
                  <a:pt x="735" y="222"/>
                </a:cubicBezTo>
                <a:cubicBezTo>
                  <a:pt x="754" y="238"/>
                  <a:pt x="738" y="255"/>
                  <a:pt x="734" y="268"/>
                </a:cubicBezTo>
                <a:lnTo>
                  <a:pt x="733" y="270"/>
                </a:lnTo>
                <a:lnTo>
                  <a:pt x="733" y="276"/>
                </a:lnTo>
                <a:lnTo>
                  <a:pt x="735" y="279"/>
                </a:lnTo>
                <a:cubicBezTo>
                  <a:pt x="737" y="282"/>
                  <a:pt x="742" y="285"/>
                  <a:pt x="750" y="287"/>
                </a:cubicBezTo>
                <a:cubicBezTo>
                  <a:pt x="750" y="300"/>
                  <a:pt x="735" y="300"/>
                  <a:pt x="735" y="300"/>
                </a:cubicBezTo>
                <a:cubicBezTo>
                  <a:pt x="743" y="300"/>
                  <a:pt x="743" y="307"/>
                  <a:pt x="741" y="312"/>
                </a:cubicBezTo>
                <a:lnTo>
                  <a:pt x="740" y="313"/>
                </a:lnTo>
                <a:lnTo>
                  <a:pt x="740" y="313"/>
                </a:lnTo>
                <a:cubicBezTo>
                  <a:pt x="739" y="313"/>
                  <a:pt x="737" y="313"/>
                  <a:pt x="735" y="313"/>
                </a:cubicBezTo>
                <a:cubicBezTo>
                  <a:pt x="735" y="318"/>
                  <a:pt x="737" y="318"/>
                  <a:pt x="739" y="315"/>
                </a:cubicBezTo>
                <a:lnTo>
                  <a:pt x="740" y="313"/>
                </a:lnTo>
                <a:lnTo>
                  <a:pt x="744" y="311"/>
                </a:lnTo>
                <a:cubicBezTo>
                  <a:pt x="750" y="308"/>
                  <a:pt x="750" y="304"/>
                  <a:pt x="750" y="313"/>
                </a:cubicBezTo>
                <a:cubicBezTo>
                  <a:pt x="750" y="326"/>
                  <a:pt x="735" y="339"/>
                  <a:pt x="735" y="352"/>
                </a:cubicBezTo>
                <a:cubicBezTo>
                  <a:pt x="735" y="352"/>
                  <a:pt x="735" y="365"/>
                  <a:pt x="750" y="352"/>
                </a:cubicBezTo>
                <a:cubicBezTo>
                  <a:pt x="750" y="352"/>
                  <a:pt x="750" y="352"/>
                  <a:pt x="750" y="339"/>
                </a:cubicBezTo>
                <a:cubicBezTo>
                  <a:pt x="781" y="378"/>
                  <a:pt x="720" y="418"/>
                  <a:pt x="750" y="457"/>
                </a:cubicBezTo>
                <a:cubicBezTo>
                  <a:pt x="735" y="470"/>
                  <a:pt x="750" y="444"/>
                  <a:pt x="735" y="457"/>
                </a:cubicBezTo>
                <a:lnTo>
                  <a:pt x="734" y="458"/>
                </a:lnTo>
                <a:lnTo>
                  <a:pt x="734" y="465"/>
                </a:lnTo>
                <a:cubicBezTo>
                  <a:pt x="734" y="474"/>
                  <a:pt x="733" y="482"/>
                  <a:pt x="733" y="489"/>
                </a:cubicBezTo>
                <a:cubicBezTo>
                  <a:pt x="733" y="499"/>
                  <a:pt x="733" y="511"/>
                  <a:pt x="733" y="525"/>
                </a:cubicBezTo>
                <a:lnTo>
                  <a:pt x="733" y="534"/>
                </a:lnTo>
                <a:lnTo>
                  <a:pt x="734" y="536"/>
                </a:lnTo>
                <a:cubicBezTo>
                  <a:pt x="736" y="540"/>
                  <a:pt x="735" y="543"/>
                  <a:pt x="735" y="546"/>
                </a:cubicBezTo>
                <a:lnTo>
                  <a:pt x="733" y="550"/>
                </a:lnTo>
                <a:lnTo>
                  <a:pt x="733" y="569"/>
                </a:lnTo>
                <a:cubicBezTo>
                  <a:pt x="733" y="577"/>
                  <a:pt x="734" y="585"/>
                  <a:pt x="734" y="593"/>
                </a:cubicBezTo>
                <a:lnTo>
                  <a:pt x="734" y="599"/>
                </a:lnTo>
                <a:lnTo>
                  <a:pt x="735" y="600"/>
                </a:lnTo>
                <a:lnTo>
                  <a:pt x="734" y="600"/>
                </a:lnTo>
                <a:lnTo>
                  <a:pt x="734" y="617"/>
                </a:lnTo>
                <a:cubicBezTo>
                  <a:pt x="736" y="679"/>
                  <a:pt x="738" y="741"/>
                  <a:pt x="741" y="768"/>
                </a:cubicBezTo>
                <a:cubicBezTo>
                  <a:pt x="742" y="778"/>
                  <a:pt x="743" y="783"/>
                  <a:pt x="743" y="783"/>
                </a:cubicBezTo>
                <a:cubicBezTo>
                  <a:pt x="746" y="783"/>
                  <a:pt x="748" y="781"/>
                  <a:pt x="748" y="779"/>
                </a:cubicBezTo>
                <a:cubicBezTo>
                  <a:pt x="748" y="778"/>
                  <a:pt x="750" y="765"/>
                  <a:pt x="752" y="752"/>
                </a:cubicBezTo>
                <a:cubicBezTo>
                  <a:pt x="754" y="733"/>
                  <a:pt x="755" y="714"/>
                  <a:pt x="755" y="696"/>
                </a:cubicBezTo>
                <a:cubicBezTo>
                  <a:pt x="755" y="681"/>
                  <a:pt x="756" y="667"/>
                  <a:pt x="759" y="652"/>
                </a:cubicBezTo>
                <a:cubicBezTo>
                  <a:pt x="770" y="612"/>
                  <a:pt x="767" y="330"/>
                  <a:pt x="756" y="314"/>
                </a:cubicBezTo>
                <a:cubicBezTo>
                  <a:pt x="751" y="303"/>
                  <a:pt x="751" y="292"/>
                  <a:pt x="754" y="281"/>
                </a:cubicBezTo>
                <a:cubicBezTo>
                  <a:pt x="756" y="269"/>
                  <a:pt x="757" y="247"/>
                  <a:pt x="758" y="216"/>
                </a:cubicBezTo>
                <a:lnTo>
                  <a:pt x="758" y="216"/>
                </a:lnTo>
                <a:lnTo>
                  <a:pt x="757" y="215"/>
                </a:lnTo>
                <a:cubicBezTo>
                  <a:pt x="754" y="213"/>
                  <a:pt x="752" y="212"/>
                  <a:pt x="750" y="212"/>
                </a:cubicBezTo>
                <a:close/>
                <a:moveTo>
                  <a:pt x="659" y="195"/>
                </a:moveTo>
                <a:lnTo>
                  <a:pt x="659" y="196"/>
                </a:lnTo>
                <a:lnTo>
                  <a:pt x="655" y="199"/>
                </a:lnTo>
                <a:cubicBezTo>
                  <a:pt x="655" y="200"/>
                  <a:pt x="655" y="200"/>
                  <a:pt x="655" y="200"/>
                </a:cubicBezTo>
                <a:cubicBezTo>
                  <a:pt x="655" y="200"/>
                  <a:pt x="655" y="200"/>
                  <a:pt x="655" y="200"/>
                </a:cubicBezTo>
                <a:cubicBezTo>
                  <a:pt x="655" y="199"/>
                  <a:pt x="656" y="199"/>
                  <a:pt x="656" y="198"/>
                </a:cubicBezTo>
                <a:lnTo>
                  <a:pt x="659" y="195"/>
                </a:lnTo>
                <a:close/>
                <a:moveTo>
                  <a:pt x="659" y="183"/>
                </a:moveTo>
                <a:cubicBezTo>
                  <a:pt x="667" y="183"/>
                  <a:pt x="663" y="190"/>
                  <a:pt x="659" y="194"/>
                </a:cubicBezTo>
                <a:lnTo>
                  <a:pt x="659" y="195"/>
                </a:lnTo>
                <a:lnTo>
                  <a:pt x="659" y="183"/>
                </a:lnTo>
                <a:close/>
                <a:moveTo>
                  <a:pt x="735" y="183"/>
                </a:moveTo>
                <a:cubicBezTo>
                  <a:pt x="750" y="196"/>
                  <a:pt x="735" y="209"/>
                  <a:pt x="750" y="209"/>
                </a:cubicBezTo>
                <a:cubicBezTo>
                  <a:pt x="752" y="209"/>
                  <a:pt x="754" y="209"/>
                  <a:pt x="755" y="209"/>
                </a:cubicBezTo>
                <a:lnTo>
                  <a:pt x="758" y="208"/>
                </a:lnTo>
                <a:lnTo>
                  <a:pt x="758" y="192"/>
                </a:lnTo>
                <a:lnTo>
                  <a:pt x="758" y="190"/>
                </a:lnTo>
                <a:lnTo>
                  <a:pt x="757" y="189"/>
                </a:lnTo>
                <a:cubicBezTo>
                  <a:pt x="749" y="183"/>
                  <a:pt x="747" y="183"/>
                  <a:pt x="735" y="183"/>
                </a:cubicBezTo>
                <a:close/>
                <a:moveTo>
                  <a:pt x="5588" y="180"/>
                </a:moveTo>
                <a:cubicBezTo>
                  <a:pt x="5589" y="181"/>
                  <a:pt x="5591" y="189"/>
                  <a:pt x="5592" y="198"/>
                </a:cubicBezTo>
                <a:cubicBezTo>
                  <a:pt x="5592" y="209"/>
                  <a:pt x="5591" y="217"/>
                  <a:pt x="5590" y="216"/>
                </a:cubicBezTo>
                <a:lnTo>
                  <a:pt x="5591" y="215"/>
                </a:lnTo>
                <a:cubicBezTo>
                  <a:pt x="5588" y="209"/>
                  <a:pt x="5586" y="202"/>
                  <a:pt x="5586" y="196"/>
                </a:cubicBezTo>
                <a:cubicBezTo>
                  <a:pt x="5586" y="193"/>
                  <a:pt x="5586" y="191"/>
                  <a:pt x="5586" y="189"/>
                </a:cubicBezTo>
                <a:cubicBezTo>
                  <a:pt x="5586" y="186"/>
                  <a:pt x="5587" y="183"/>
                  <a:pt x="5587" y="180"/>
                </a:cubicBezTo>
                <a:cubicBezTo>
                  <a:pt x="5587" y="180"/>
                  <a:pt x="5588" y="180"/>
                  <a:pt x="5588" y="180"/>
                </a:cubicBezTo>
                <a:close/>
                <a:moveTo>
                  <a:pt x="5582" y="45"/>
                </a:moveTo>
                <a:cubicBezTo>
                  <a:pt x="5586" y="44"/>
                  <a:pt x="5589" y="63"/>
                  <a:pt x="5587" y="95"/>
                </a:cubicBezTo>
                <a:cubicBezTo>
                  <a:pt x="5586" y="117"/>
                  <a:pt x="5585" y="122"/>
                  <a:pt x="5582" y="114"/>
                </a:cubicBezTo>
                <a:lnTo>
                  <a:pt x="5583" y="113"/>
                </a:lnTo>
                <a:cubicBezTo>
                  <a:pt x="5581" y="105"/>
                  <a:pt x="5579" y="97"/>
                  <a:pt x="5578" y="89"/>
                </a:cubicBezTo>
                <a:cubicBezTo>
                  <a:pt x="5578" y="86"/>
                  <a:pt x="5578" y="83"/>
                  <a:pt x="5578" y="80"/>
                </a:cubicBezTo>
                <a:cubicBezTo>
                  <a:pt x="5577" y="69"/>
                  <a:pt x="5578" y="58"/>
                  <a:pt x="5580" y="47"/>
                </a:cubicBezTo>
                <a:cubicBezTo>
                  <a:pt x="5581" y="46"/>
                  <a:pt x="5581" y="45"/>
                  <a:pt x="5582" y="45"/>
                </a:cubicBezTo>
                <a:close/>
                <a:moveTo>
                  <a:pt x="5033" y="41"/>
                </a:moveTo>
                <a:cubicBezTo>
                  <a:pt x="5033" y="41"/>
                  <a:pt x="5033" y="44"/>
                  <a:pt x="5034" y="48"/>
                </a:cubicBezTo>
                <a:cubicBezTo>
                  <a:pt x="5034" y="54"/>
                  <a:pt x="5033" y="56"/>
                  <a:pt x="5031" y="54"/>
                </a:cubicBezTo>
                <a:cubicBezTo>
                  <a:pt x="5030" y="52"/>
                  <a:pt x="5030" y="50"/>
                  <a:pt x="5030" y="48"/>
                </a:cubicBezTo>
                <a:cubicBezTo>
                  <a:pt x="5030" y="46"/>
                  <a:pt x="5030" y="45"/>
                  <a:pt x="5031" y="43"/>
                </a:cubicBezTo>
                <a:lnTo>
                  <a:pt x="5032" y="42"/>
                </a:lnTo>
                <a:cubicBezTo>
                  <a:pt x="5032" y="41"/>
                  <a:pt x="5033" y="41"/>
                  <a:pt x="5033" y="41"/>
                </a:cubicBezTo>
                <a:close/>
                <a:moveTo>
                  <a:pt x="5582" y="13"/>
                </a:moveTo>
                <a:cubicBezTo>
                  <a:pt x="5583" y="13"/>
                  <a:pt x="5583" y="13"/>
                  <a:pt x="5584" y="14"/>
                </a:cubicBezTo>
                <a:cubicBezTo>
                  <a:pt x="5587" y="15"/>
                  <a:pt x="5589" y="18"/>
                  <a:pt x="5589" y="20"/>
                </a:cubicBezTo>
                <a:cubicBezTo>
                  <a:pt x="5589" y="23"/>
                  <a:pt x="5587" y="25"/>
                  <a:pt x="5584" y="25"/>
                </a:cubicBezTo>
                <a:cubicBezTo>
                  <a:pt x="5582" y="25"/>
                  <a:pt x="5579" y="22"/>
                  <a:pt x="5579" y="18"/>
                </a:cubicBezTo>
                <a:lnTo>
                  <a:pt x="5580" y="17"/>
                </a:lnTo>
                <a:cubicBezTo>
                  <a:pt x="5580" y="14"/>
                  <a:pt x="5581" y="13"/>
                  <a:pt x="5582" y="13"/>
                </a:cubicBezTo>
                <a:close/>
                <a:moveTo>
                  <a:pt x="796" y="11"/>
                </a:moveTo>
                <a:lnTo>
                  <a:pt x="796" y="14"/>
                </a:lnTo>
                <a:lnTo>
                  <a:pt x="794" y="12"/>
                </a:lnTo>
                <a:lnTo>
                  <a:pt x="796" y="11"/>
                </a:lnTo>
                <a:close/>
                <a:moveTo>
                  <a:pt x="790" y="0"/>
                </a:moveTo>
                <a:lnTo>
                  <a:pt x="800" y="0"/>
                </a:lnTo>
                <a:lnTo>
                  <a:pt x="800" y="2"/>
                </a:lnTo>
                <a:cubicBezTo>
                  <a:pt x="800" y="5"/>
                  <a:pt x="799" y="6"/>
                  <a:pt x="798" y="8"/>
                </a:cubicBezTo>
                <a:lnTo>
                  <a:pt x="796" y="11"/>
                </a:lnTo>
                <a:lnTo>
                  <a:pt x="796" y="9"/>
                </a:lnTo>
                <a:cubicBezTo>
                  <a:pt x="794" y="6"/>
                  <a:pt x="792" y="3"/>
                  <a:pt x="790" y="1"/>
                </a:cubicBezTo>
                <a:lnTo>
                  <a:pt x="790" y="0"/>
                </a:lnTo>
                <a:close/>
                <a:moveTo>
                  <a:pt x="711" y="0"/>
                </a:moveTo>
                <a:lnTo>
                  <a:pt x="719" y="0"/>
                </a:lnTo>
                <a:lnTo>
                  <a:pt x="720" y="1"/>
                </a:lnTo>
                <a:lnTo>
                  <a:pt x="720" y="0"/>
                </a:lnTo>
                <a:lnTo>
                  <a:pt x="789" y="0"/>
                </a:lnTo>
                <a:lnTo>
                  <a:pt x="790" y="8"/>
                </a:lnTo>
                <a:lnTo>
                  <a:pt x="791" y="9"/>
                </a:lnTo>
                <a:lnTo>
                  <a:pt x="794" y="12"/>
                </a:lnTo>
                <a:lnTo>
                  <a:pt x="794" y="12"/>
                </a:lnTo>
                <a:lnTo>
                  <a:pt x="790" y="16"/>
                </a:lnTo>
                <a:lnTo>
                  <a:pt x="790" y="27"/>
                </a:lnTo>
                <a:lnTo>
                  <a:pt x="794" y="28"/>
                </a:lnTo>
                <a:cubicBezTo>
                  <a:pt x="796" y="30"/>
                  <a:pt x="796" y="33"/>
                  <a:pt x="796" y="40"/>
                </a:cubicBezTo>
                <a:cubicBezTo>
                  <a:pt x="794" y="37"/>
                  <a:pt x="793" y="34"/>
                  <a:pt x="791" y="32"/>
                </a:cubicBezTo>
                <a:lnTo>
                  <a:pt x="790" y="32"/>
                </a:lnTo>
                <a:lnTo>
                  <a:pt x="791" y="63"/>
                </a:lnTo>
                <a:cubicBezTo>
                  <a:pt x="791" y="80"/>
                  <a:pt x="792" y="96"/>
                  <a:pt x="792" y="114"/>
                </a:cubicBezTo>
                <a:lnTo>
                  <a:pt x="792" y="129"/>
                </a:lnTo>
                <a:lnTo>
                  <a:pt x="796" y="131"/>
                </a:lnTo>
                <a:lnTo>
                  <a:pt x="792" y="134"/>
                </a:lnTo>
                <a:lnTo>
                  <a:pt x="792" y="141"/>
                </a:lnTo>
                <a:cubicBezTo>
                  <a:pt x="793" y="186"/>
                  <a:pt x="793" y="240"/>
                  <a:pt x="794" y="312"/>
                </a:cubicBezTo>
                <a:cubicBezTo>
                  <a:pt x="794" y="418"/>
                  <a:pt x="796" y="430"/>
                  <a:pt x="803" y="435"/>
                </a:cubicBezTo>
                <a:cubicBezTo>
                  <a:pt x="811" y="440"/>
                  <a:pt x="812" y="439"/>
                  <a:pt x="814" y="435"/>
                </a:cubicBezTo>
                <a:cubicBezTo>
                  <a:pt x="822" y="405"/>
                  <a:pt x="826" y="375"/>
                  <a:pt x="826" y="345"/>
                </a:cubicBezTo>
                <a:cubicBezTo>
                  <a:pt x="826" y="330"/>
                  <a:pt x="827" y="316"/>
                  <a:pt x="829" y="302"/>
                </a:cubicBezTo>
                <a:cubicBezTo>
                  <a:pt x="831" y="298"/>
                  <a:pt x="835" y="268"/>
                  <a:pt x="838" y="236"/>
                </a:cubicBezTo>
                <a:cubicBezTo>
                  <a:pt x="839" y="213"/>
                  <a:pt x="843" y="191"/>
                  <a:pt x="848" y="169"/>
                </a:cubicBezTo>
                <a:cubicBezTo>
                  <a:pt x="851" y="161"/>
                  <a:pt x="854" y="153"/>
                  <a:pt x="854" y="145"/>
                </a:cubicBezTo>
                <a:cubicBezTo>
                  <a:pt x="857" y="129"/>
                  <a:pt x="862" y="97"/>
                  <a:pt x="876" y="10"/>
                </a:cubicBezTo>
                <a:cubicBezTo>
                  <a:pt x="877" y="9"/>
                  <a:pt x="877" y="7"/>
                  <a:pt x="877" y="5"/>
                </a:cubicBezTo>
                <a:lnTo>
                  <a:pt x="878" y="0"/>
                </a:lnTo>
                <a:lnTo>
                  <a:pt x="4810" y="0"/>
                </a:lnTo>
                <a:lnTo>
                  <a:pt x="4810" y="3"/>
                </a:lnTo>
                <a:cubicBezTo>
                  <a:pt x="4810" y="14"/>
                  <a:pt x="4809" y="23"/>
                  <a:pt x="4808" y="28"/>
                </a:cubicBezTo>
                <a:cubicBezTo>
                  <a:pt x="4808" y="30"/>
                  <a:pt x="4808" y="32"/>
                  <a:pt x="4807" y="35"/>
                </a:cubicBezTo>
                <a:lnTo>
                  <a:pt x="4807" y="39"/>
                </a:lnTo>
                <a:lnTo>
                  <a:pt x="4808" y="41"/>
                </a:lnTo>
                <a:cubicBezTo>
                  <a:pt x="4810" y="72"/>
                  <a:pt x="4813" y="104"/>
                  <a:pt x="4814" y="135"/>
                </a:cubicBezTo>
                <a:cubicBezTo>
                  <a:pt x="4815" y="145"/>
                  <a:pt x="4815" y="155"/>
                  <a:pt x="4816" y="166"/>
                </a:cubicBezTo>
                <a:cubicBezTo>
                  <a:pt x="4817" y="176"/>
                  <a:pt x="4818" y="186"/>
                  <a:pt x="4819" y="196"/>
                </a:cubicBezTo>
                <a:lnTo>
                  <a:pt x="4825" y="234"/>
                </a:lnTo>
                <a:lnTo>
                  <a:pt x="4830" y="219"/>
                </a:lnTo>
                <a:cubicBezTo>
                  <a:pt x="4837" y="200"/>
                  <a:pt x="4845" y="180"/>
                  <a:pt x="4848" y="169"/>
                </a:cubicBezTo>
                <a:lnTo>
                  <a:pt x="4848" y="169"/>
                </a:lnTo>
                <a:lnTo>
                  <a:pt x="4848" y="146"/>
                </a:lnTo>
                <a:cubicBezTo>
                  <a:pt x="4848" y="127"/>
                  <a:pt x="4849" y="110"/>
                  <a:pt x="4849" y="99"/>
                </a:cubicBezTo>
                <a:cubicBezTo>
                  <a:pt x="4851" y="72"/>
                  <a:pt x="4852" y="45"/>
                  <a:pt x="4852" y="18"/>
                </a:cubicBezTo>
                <a:lnTo>
                  <a:pt x="4852" y="0"/>
                </a:lnTo>
                <a:lnTo>
                  <a:pt x="4915" y="0"/>
                </a:lnTo>
                <a:lnTo>
                  <a:pt x="4915" y="1"/>
                </a:lnTo>
                <a:cubicBezTo>
                  <a:pt x="4913" y="66"/>
                  <a:pt x="4914" y="156"/>
                  <a:pt x="4955" y="72"/>
                </a:cubicBezTo>
                <a:cubicBezTo>
                  <a:pt x="4955" y="72"/>
                  <a:pt x="4965" y="32"/>
                  <a:pt x="4969" y="5"/>
                </a:cubicBezTo>
                <a:lnTo>
                  <a:pt x="4970" y="0"/>
                </a:lnTo>
                <a:lnTo>
                  <a:pt x="4985" y="0"/>
                </a:lnTo>
                <a:lnTo>
                  <a:pt x="4987" y="4"/>
                </a:lnTo>
                <a:lnTo>
                  <a:pt x="4991" y="14"/>
                </a:lnTo>
                <a:lnTo>
                  <a:pt x="4991" y="7"/>
                </a:lnTo>
                <a:lnTo>
                  <a:pt x="4991" y="0"/>
                </a:lnTo>
                <a:lnTo>
                  <a:pt x="5006" y="0"/>
                </a:lnTo>
                <a:lnTo>
                  <a:pt x="5006" y="21"/>
                </a:lnTo>
                <a:cubicBezTo>
                  <a:pt x="5005" y="42"/>
                  <a:pt x="5005" y="64"/>
                  <a:pt x="5003" y="81"/>
                </a:cubicBezTo>
                <a:lnTo>
                  <a:pt x="5003" y="83"/>
                </a:lnTo>
                <a:lnTo>
                  <a:pt x="5005" y="92"/>
                </a:lnTo>
                <a:cubicBezTo>
                  <a:pt x="5009" y="118"/>
                  <a:pt x="5016" y="139"/>
                  <a:pt x="5033" y="144"/>
                </a:cubicBezTo>
                <a:cubicBezTo>
                  <a:pt x="5054" y="149"/>
                  <a:pt x="5087" y="74"/>
                  <a:pt x="5098" y="90"/>
                </a:cubicBezTo>
                <a:cubicBezTo>
                  <a:pt x="5099" y="117"/>
                  <a:pt x="5100" y="144"/>
                  <a:pt x="5103" y="171"/>
                </a:cubicBezTo>
                <a:lnTo>
                  <a:pt x="5106" y="203"/>
                </a:lnTo>
                <a:lnTo>
                  <a:pt x="5106" y="200"/>
                </a:lnTo>
                <a:cubicBezTo>
                  <a:pt x="5108" y="148"/>
                  <a:pt x="5114" y="84"/>
                  <a:pt x="5116" y="83"/>
                </a:cubicBezTo>
                <a:cubicBezTo>
                  <a:pt x="5118" y="80"/>
                  <a:pt x="5121" y="107"/>
                  <a:pt x="5123" y="142"/>
                </a:cubicBezTo>
                <a:cubicBezTo>
                  <a:pt x="5124" y="177"/>
                  <a:pt x="5127" y="210"/>
                  <a:pt x="5128" y="214"/>
                </a:cubicBezTo>
                <a:lnTo>
                  <a:pt x="5129" y="222"/>
                </a:lnTo>
                <a:lnTo>
                  <a:pt x="5129" y="217"/>
                </a:lnTo>
                <a:cubicBezTo>
                  <a:pt x="5132" y="187"/>
                  <a:pt x="5128" y="144"/>
                  <a:pt x="5137" y="111"/>
                </a:cubicBezTo>
                <a:cubicBezTo>
                  <a:pt x="5139" y="104"/>
                  <a:pt x="5142" y="98"/>
                  <a:pt x="5144" y="91"/>
                </a:cubicBezTo>
                <a:lnTo>
                  <a:pt x="5147" y="85"/>
                </a:lnTo>
                <a:lnTo>
                  <a:pt x="5148" y="76"/>
                </a:lnTo>
                <a:cubicBezTo>
                  <a:pt x="5149" y="64"/>
                  <a:pt x="5150" y="35"/>
                  <a:pt x="5151" y="8"/>
                </a:cubicBezTo>
                <a:lnTo>
                  <a:pt x="5151" y="0"/>
                </a:lnTo>
                <a:lnTo>
                  <a:pt x="5161" y="0"/>
                </a:lnTo>
                <a:lnTo>
                  <a:pt x="5161" y="1"/>
                </a:lnTo>
                <a:cubicBezTo>
                  <a:pt x="5160" y="19"/>
                  <a:pt x="5159" y="39"/>
                  <a:pt x="5158" y="53"/>
                </a:cubicBezTo>
                <a:lnTo>
                  <a:pt x="5157" y="66"/>
                </a:lnTo>
                <a:lnTo>
                  <a:pt x="5164" y="51"/>
                </a:lnTo>
                <a:cubicBezTo>
                  <a:pt x="5172" y="38"/>
                  <a:pt x="5179" y="25"/>
                  <a:pt x="5186" y="11"/>
                </a:cubicBezTo>
                <a:lnTo>
                  <a:pt x="5192" y="0"/>
                </a:lnTo>
                <a:lnTo>
                  <a:pt x="5355" y="0"/>
                </a:lnTo>
                <a:lnTo>
                  <a:pt x="5356" y="9"/>
                </a:lnTo>
                <a:cubicBezTo>
                  <a:pt x="5357" y="13"/>
                  <a:pt x="5358" y="17"/>
                  <a:pt x="5359" y="21"/>
                </a:cubicBezTo>
                <a:lnTo>
                  <a:pt x="5360" y="24"/>
                </a:lnTo>
                <a:lnTo>
                  <a:pt x="5360" y="16"/>
                </a:lnTo>
                <a:cubicBezTo>
                  <a:pt x="5360" y="13"/>
                  <a:pt x="5360" y="9"/>
                  <a:pt x="5360" y="6"/>
                </a:cubicBezTo>
                <a:lnTo>
                  <a:pt x="5360" y="0"/>
                </a:lnTo>
                <a:lnTo>
                  <a:pt x="5430" y="0"/>
                </a:lnTo>
                <a:lnTo>
                  <a:pt x="5431" y="14"/>
                </a:lnTo>
                <a:cubicBezTo>
                  <a:pt x="5437" y="126"/>
                  <a:pt x="5442" y="220"/>
                  <a:pt x="5447" y="303"/>
                </a:cubicBezTo>
                <a:lnTo>
                  <a:pt x="5450" y="346"/>
                </a:lnTo>
                <a:lnTo>
                  <a:pt x="5453" y="346"/>
                </a:lnTo>
                <a:cubicBezTo>
                  <a:pt x="5462" y="344"/>
                  <a:pt x="5469" y="335"/>
                  <a:pt x="5474" y="343"/>
                </a:cubicBezTo>
                <a:cubicBezTo>
                  <a:pt x="5474" y="343"/>
                  <a:pt x="5474" y="343"/>
                  <a:pt x="5474" y="344"/>
                </a:cubicBezTo>
                <a:lnTo>
                  <a:pt x="5474" y="345"/>
                </a:lnTo>
                <a:lnTo>
                  <a:pt x="5475" y="344"/>
                </a:lnTo>
                <a:cubicBezTo>
                  <a:pt x="5482" y="346"/>
                  <a:pt x="5486" y="353"/>
                  <a:pt x="5481" y="358"/>
                </a:cubicBezTo>
                <a:lnTo>
                  <a:pt x="5479" y="369"/>
                </a:lnTo>
                <a:lnTo>
                  <a:pt x="5480" y="372"/>
                </a:lnTo>
                <a:cubicBezTo>
                  <a:pt x="5488" y="409"/>
                  <a:pt x="5501" y="468"/>
                  <a:pt x="5500" y="468"/>
                </a:cubicBezTo>
                <a:cubicBezTo>
                  <a:pt x="5537" y="453"/>
                  <a:pt x="5529" y="192"/>
                  <a:pt x="5551" y="128"/>
                </a:cubicBezTo>
                <a:cubicBezTo>
                  <a:pt x="5581" y="49"/>
                  <a:pt x="5582" y="151"/>
                  <a:pt x="5585" y="251"/>
                </a:cubicBezTo>
                <a:lnTo>
                  <a:pt x="5586" y="268"/>
                </a:lnTo>
                <a:lnTo>
                  <a:pt x="5586" y="261"/>
                </a:lnTo>
                <a:cubicBezTo>
                  <a:pt x="5589" y="238"/>
                  <a:pt x="5594" y="234"/>
                  <a:pt x="5595" y="265"/>
                </a:cubicBezTo>
                <a:cubicBezTo>
                  <a:pt x="5599" y="321"/>
                  <a:pt x="5602" y="394"/>
                  <a:pt x="5605" y="458"/>
                </a:cubicBezTo>
                <a:lnTo>
                  <a:pt x="5605" y="463"/>
                </a:lnTo>
                <a:lnTo>
                  <a:pt x="5611" y="501"/>
                </a:lnTo>
                <a:cubicBezTo>
                  <a:pt x="5619" y="553"/>
                  <a:pt x="5626" y="603"/>
                  <a:pt x="5629" y="647"/>
                </a:cubicBezTo>
                <a:cubicBezTo>
                  <a:pt x="5633" y="700"/>
                  <a:pt x="5629" y="783"/>
                  <a:pt x="5629" y="808"/>
                </a:cubicBezTo>
                <a:cubicBezTo>
                  <a:pt x="5636" y="878"/>
                  <a:pt x="5685" y="1075"/>
                  <a:pt x="5695" y="1183"/>
                </a:cubicBezTo>
                <a:cubicBezTo>
                  <a:pt x="5702" y="1268"/>
                  <a:pt x="5688" y="1304"/>
                  <a:pt x="5695" y="1309"/>
                </a:cubicBezTo>
                <a:cubicBezTo>
                  <a:pt x="5750" y="1344"/>
                  <a:pt x="5695" y="958"/>
                  <a:pt x="5707" y="879"/>
                </a:cubicBezTo>
                <a:cubicBezTo>
                  <a:pt x="5733" y="745"/>
                  <a:pt x="5781" y="965"/>
                  <a:pt x="5785" y="1019"/>
                </a:cubicBezTo>
                <a:cubicBezTo>
                  <a:pt x="5788" y="1079"/>
                  <a:pt x="5788" y="1138"/>
                  <a:pt x="5785" y="1198"/>
                </a:cubicBezTo>
                <a:cubicBezTo>
                  <a:pt x="5795" y="1323"/>
                  <a:pt x="5795" y="1449"/>
                  <a:pt x="5785" y="1573"/>
                </a:cubicBezTo>
                <a:cubicBezTo>
                  <a:pt x="5768" y="1738"/>
                  <a:pt x="5824" y="1898"/>
                  <a:pt x="5799" y="1984"/>
                </a:cubicBezTo>
                <a:cubicBezTo>
                  <a:pt x="5799" y="1986"/>
                  <a:pt x="5797" y="1989"/>
                  <a:pt x="5793" y="1992"/>
                </a:cubicBezTo>
                <a:lnTo>
                  <a:pt x="5792" y="1993"/>
                </a:lnTo>
                <a:lnTo>
                  <a:pt x="5793" y="2001"/>
                </a:lnTo>
                <a:cubicBezTo>
                  <a:pt x="5796" y="2028"/>
                  <a:pt x="5800" y="2066"/>
                  <a:pt x="5802" y="2086"/>
                </a:cubicBezTo>
                <a:cubicBezTo>
                  <a:pt x="5805" y="2106"/>
                  <a:pt x="5807" y="2138"/>
                  <a:pt x="5807" y="2158"/>
                </a:cubicBezTo>
                <a:cubicBezTo>
                  <a:pt x="5805" y="2191"/>
                  <a:pt x="5808" y="2225"/>
                  <a:pt x="5816" y="2258"/>
                </a:cubicBezTo>
                <a:cubicBezTo>
                  <a:pt x="5821" y="2290"/>
                  <a:pt x="5825" y="2322"/>
                  <a:pt x="5826" y="2354"/>
                </a:cubicBezTo>
                <a:cubicBezTo>
                  <a:pt x="5827" y="2386"/>
                  <a:pt x="5831" y="2419"/>
                  <a:pt x="5837" y="2451"/>
                </a:cubicBezTo>
                <a:cubicBezTo>
                  <a:pt x="5840" y="2464"/>
                  <a:pt x="5842" y="2478"/>
                  <a:pt x="5841" y="2491"/>
                </a:cubicBezTo>
                <a:cubicBezTo>
                  <a:pt x="5839" y="2495"/>
                  <a:pt x="5839" y="2499"/>
                  <a:pt x="5841" y="2503"/>
                </a:cubicBezTo>
                <a:cubicBezTo>
                  <a:pt x="5846" y="2546"/>
                  <a:pt x="5848" y="2590"/>
                  <a:pt x="5846" y="2633"/>
                </a:cubicBezTo>
                <a:cubicBezTo>
                  <a:pt x="5847" y="2665"/>
                  <a:pt x="5852" y="2697"/>
                  <a:pt x="5861" y="2728"/>
                </a:cubicBezTo>
                <a:cubicBezTo>
                  <a:pt x="5865" y="2743"/>
                  <a:pt x="5867" y="2759"/>
                  <a:pt x="5868" y="2776"/>
                </a:cubicBezTo>
                <a:cubicBezTo>
                  <a:pt x="5868" y="2832"/>
                  <a:pt x="5873" y="2874"/>
                  <a:pt x="5878" y="2876"/>
                </a:cubicBezTo>
                <a:cubicBezTo>
                  <a:pt x="5883" y="2879"/>
                  <a:pt x="5881" y="2881"/>
                  <a:pt x="5878" y="2884"/>
                </a:cubicBezTo>
                <a:cubicBezTo>
                  <a:pt x="5870" y="2892"/>
                  <a:pt x="5872" y="2920"/>
                  <a:pt x="5881" y="2956"/>
                </a:cubicBezTo>
                <a:cubicBezTo>
                  <a:pt x="5888" y="2985"/>
                  <a:pt x="5893" y="3015"/>
                  <a:pt x="5895" y="3044"/>
                </a:cubicBezTo>
                <a:cubicBezTo>
                  <a:pt x="5895" y="3057"/>
                  <a:pt x="5903" y="3063"/>
                  <a:pt x="5908" y="3056"/>
                </a:cubicBezTo>
                <a:cubicBezTo>
                  <a:pt x="5913" y="3048"/>
                  <a:pt x="5926" y="3059"/>
                  <a:pt x="5927" y="3074"/>
                </a:cubicBezTo>
                <a:cubicBezTo>
                  <a:pt x="5927" y="3091"/>
                  <a:pt x="5919" y="3107"/>
                  <a:pt x="5906" y="3120"/>
                </a:cubicBezTo>
                <a:cubicBezTo>
                  <a:pt x="5895" y="3136"/>
                  <a:pt x="5895" y="3156"/>
                  <a:pt x="5906" y="3172"/>
                </a:cubicBezTo>
                <a:cubicBezTo>
                  <a:pt x="5911" y="3176"/>
                  <a:pt x="5913" y="3182"/>
                  <a:pt x="5911" y="3188"/>
                </a:cubicBezTo>
                <a:cubicBezTo>
                  <a:pt x="5909" y="3196"/>
                  <a:pt x="5913" y="3204"/>
                  <a:pt x="5920" y="3209"/>
                </a:cubicBezTo>
                <a:cubicBezTo>
                  <a:pt x="5930" y="3217"/>
                  <a:pt x="5937" y="3234"/>
                  <a:pt x="5947" y="3281"/>
                </a:cubicBezTo>
                <a:cubicBezTo>
                  <a:pt x="5950" y="3299"/>
                  <a:pt x="5960" y="3364"/>
                  <a:pt x="5961" y="3378"/>
                </a:cubicBezTo>
                <a:cubicBezTo>
                  <a:pt x="5961" y="3386"/>
                  <a:pt x="5964" y="3391"/>
                  <a:pt x="5969" y="3390"/>
                </a:cubicBezTo>
                <a:cubicBezTo>
                  <a:pt x="5975" y="3390"/>
                  <a:pt x="5983" y="3405"/>
                  <a:pt x="5990" y="3453"/>
                </a:cubicBezTo>
                <a:cubicBezTo>
                  <a:pt x="5992" y="3466"/>
                  <a:pt x="5997" y="3479"/>
                  <a:pt x="6003" y="3491"/>
                </a:cubicBezTo>
                <a:cubicBezTo>
                  <a:pt x="6013" y="3505"/>
                  <a:pt x="6025" y="3577"/>
                  <a:pt x="6018" y="3581"/>
                </a:cubicBezTo>
                <a:cubicBezTo>
                  <a:pt x="6016" y="3582"/>
                  <a:pt x="6014" y="3581"/>
                  <a:pt x="6014" y="3577"/>
                </a:cubicBezTo>
                <a:cubicBezTo>
                  <a:pt x="6012" y="3570"/>
                  <a:pt x="6009" y="3564"/>
                  <a:pt x="6005" y="3559"/>
                </a:cubicBezTo>
                <a:cubicBezTo>
                  <a:pt x="6000" y="3551"/>
                  <a:pt x="5997" y="3542"/>
                  <a:pt x="5996" y="3534"/>
                </a:cubicBezTo>
                <a:cubicBezTo>
                  <a:pt x="5995" y="3521"/>
                  <a:pt x="5992" y="3509"/>
                  <a:pt x="5988" y="3498"/>
                </a:cubicBezTo>
                <a:cubicBezTo>
                  <a:pt x="5982" y="3481"/>
                  <a:pt x="5978" y="3464"/>
                  <a:pt x="5974" y="3447"/>
                </a:cubicBezTo>
                <a:cubicBezTo>
                  <a:pt x="5970" y="3425"/>
                  <a:pt x="5968" y="3421"/>
                  <a:pt x="5964" y="3427"/>
                </a:cubicBezTo>
                <a:cubicBezTo>
                  <a:pt x="5961" y="3430"/>
                  <a:pt x="5958" y="3433"/>
                  <a:pt x="5955" y="3435"/>
                </a:cubicBezTo>
                <a:cubicBezTo>
                  <a:pt x="5950" y="3435"/>
                  <a:pt x="5945" y="3414"/>
                  <a:pt x="5937" y="3360"/>
                </a:cubicBezTo>
                <a:cubicBezTo>
                  <a:pt x="5929" y="3302"/>
                  <a:pt x="5924" y="3281"/>
                  <a:pt x="5919" y="3284"/>
                </a:cubicBezTo>
                <a:cubicBezTo>
                  <a:pt x="5913" y="3287"/>
                  <a:pt x="5919" y="3410"/>
                  <a:pt x="5926" y="3419"/>
                </a:cubicBezTo>
                <a:cubicBezTo>
                  <a:pt x="5930" y="3424"/>
                  <a:pt x="5930" y="3428"/>
                  <a:pt x="5926" y="3431"/>
                </a:cubicBezTo>
                <a:cubicBezTo>
                  <a:pt x="5921" y="3434"/>
                  <a:pt x="5922" y="3445"/>
                  <a:pt x="5926" y="3462"/>
                </a:cubicBezTo>
                <a:cubicBezTo>
                  <a:pt x="5929" y="3477"/>
                  <a:pt x="5933" y="3504"/>
                  <a:pt x="5935" y="3523"/>
                </a:cubicBezTo>
                <a:cubicBezTo>
                  <a:pt x="5937" y="3541"/>
                  <a:pt x="5940" y="3571"/>
                  <a:pt x="5943" y="3589"/>
                </a:cubicBezTo>
                <a:lnTo>
                  <a:pt x="5945" y="3611"/>
                </a:lnTo>
                <a:lnTo>
                  <a:pt x="5948" y="3613"/>
                </a:lnTo>
                <a:cubicBezTo>
                  <a:pt x="5954" y="3621"/>
                  <a:pt x="5960" y="3633"/>
                  <a:pt x="5966" y="3647"/>
                </a:cubicBezTo>
                <a:lnTo>
                  <a:pt x="5969" y="3655"/>
                </a:lnTo>
                <a:lnTo>
                  <a:pt x="5967" y="3614"/>
                </a:lnTo>
                <a:cubicBezTo>
                  <a:pt x="5966" y="3595"/>
                  <a:pt x="5966" y="3577"/>
                  <a:pt x="5966" y="3559"/>
                </a:cubicBezTo>
                <a:lnTo>
                  <a:pt x="5967" y="3559"/>
                </a:lnTo>
                <a:cubicBezTo>
                  <a:pt x="5973" y="3550"/>
                  <a:pt x="5978" y="3559"/>
                  <a:pt x="5982" y="3584"/>
                </a:cubicBezTo>
                <a:cubicBezTo>
                  <a:pt x="5983" y="3594"/>
                  <a:pt x="5985" y="3603"/>
                  <a:pt x="5987" y="3612"/>
                </a:cubicBezTo>
                <a:cubicBezTo>
                  <a:pt x="5988" y="3618"/>
                  <a:pt x="5987" y="3624"/>
                  <a:pt x="5985" y="3630"/>
                </a:cubicBezTo>
                <a:cubicBezTo>
                  <a:pt x="5981" y="3640"/>
                  <a:pt x="5982" y="3651"/>
                  <a:pt x="5987" y="3661"/>
                </a:cubicBezTo>
                <a:cubicBezTo>
                  <a:pt x="5992" y="3676"/>
                  <a:pt x="5995" y="3693"/>
                  <a:pt x="5996" y="3709"/>
                </a:cubicBezTo>
                <a:cubicBezTo>
                  <a:pt x="5997" y="3724"/>
                  <a:pt x="5999" y="3739"/>
                  <a:pt x="6002" y="3754"/>
                </a:cubicBezTo>
                <a:cubicBezTo>
                  <a:pt x="6011" y="3802"/>
                  <a:pt x="6014" y="3851"/>
                  <a:pt x="6011" y="3900"/>
                </a:cubicBezTo>
                <a:cubicBezTo>
                  <a:pt x="6008" y="3903"/>
                  <a:pt x="6008" y="3907"/>
                  <a:pt x="6010" y="3911"/>
                </a:cubicBezTo>
                <a:cubicBezTo>
                  <a:pt x="6011" y="3914"/>
                  <a:pt x="6011" y="3916"/>
                  <a:pt x="6008" y="3916"/>
                </a:cubicBezTo>
                <a:cubicBezTo>
                  <a:pt x="6002" y="3916"/>
                  <a:pt x="5997" y="3906"/>
                  <a:pt x="5993" y="3888"/>
                </a:cubicBezTo>
                <a:lnTo>
                  <a:pt x="5993" y="3884"/>
                </a:lnTo>
                <a:lnTo>
                  <a:pt x="5996" y="3937"/>
                </a:lnTo>
                <a:cubicBezTo>
                  <a:pt x="6000" y="4005"/>
                  <a:pt x="5998" y="4074"/>
                  <a:pt x="5991" y="4143"/>
                </a:cubicBezTo>
                <a:cubicBezTo>
                  <a:pt x="5976" y="4249"/>
                  <a:pt x="6017" y="4351"/>
                  <a:pt x="6010" y="4418"/>
                </a:cubicBezTo>
                <a:lnTo>
                  <a:pt x="6009" y="4429"/>
                </a:lnTo>
                <a:lnTo>
                  <a:pt x="6012" y="4466"/>
                </a:lnTo>
                <a:cubicBezTo>
                  <a:pt x="6011" y="4477"/>
                  <a:pt x="6014" y="4488"/>
                  <a:pt x="6018" y="4498"/>
                </a:cubicBezTo>
                <a:cubicBezTo>
                  <a:pt x="6024" y="4513"/>
                  <a:pt x="6025" y="4528"/>
                  <a:pt x="6024" y="4544"/>
                </a:cubicBezTo>
                <a:cubicBezTo>
                  <a:pt x="6022" y="4564"/>
                  <a:pt x="6026" y="4585"/>
                  <a:pt x="6036" y="4604"/>
                </a:cubicBezTo>
                <a:cubicBezTo>
                  <a:pt x="6045" y="4621"/>
                  <a:pt x="6046" y="4625"/>
                  <a:pt x="6040" y="4628"/>
                </a:cubicBezTo>
                <a:cubicBezTo>
                  <a:pt x="6033" y="4632"/>
                  <a:pt x="6031" y="4631"/>
                  <a:pt x="6029" y="4630"/>
                </a:cubicBezTo>
                <a:cubicBezTo>
                  <a:pt x="6026" y="4629"/>
                  <a:pt x="6024" y="4632"/>
                  <a:pt x="6023" y="4637"/>
                </a:cubicBezTo>
                <a:cubicBezTo>
                  <a:pt x="6021" y="4645"/>
                  <a:pt x="6032" y="4658"/>
                  <a:pt x="6040" y="4658"/>
                </a:cubicBezTo>
                <a:cubicBezTo>
                  <a:pt x="6049" y="4658"/>
                  <a:pt x="6051" y="4686"/>
                  <a:pt x="6042" y="4696"/>
                </a:cubicBezTo>
                <a:cubicBezTo>
                  <a:pt x="6032" y="4706"/>
                  <a:pt x="6033" y="4708"/>
                  <a:pt x="6039" y="4713"/>
                </a:cubicBezTo>
                <a:cubicBezTo>
                  <a:pt x="6044" y="4718"/>
                  <a:pt x="6044" y="4719"/>
                  <a:pt x="6039" y="4716"/>
                </a:cubicBezTo>
                <a:cubicBezTo>
                  <a:pt x="6033" y="4714"/>
                  <a:pt x="6032" y="4715"/>
                  <a:pt x="6033" y="4718"/>
                </a:cubicBezTo>
                <a:cubicBezTo>
                  <a:pt x="6033" y="4720"/>
                  <a:pt x="6036" y="4722"/>
                  <a:pt x="6040" y="4722"/>
                </a:cubicBezTo>
                <a:cubicBezTo>
                  <a:pt x="6052" y="4722"/>
                  <a:pt x="6055" y="4730"/>
                  <a:pt x="6047" y="4740"/>
                </a:cubicBezTo>
                <a:cubicBezTo>
                  <a:pt x="6042" y="4746"/>
                  <a:pt x="6040" y="4752"/>
                  <a:pt x="6039" y="4758"/>
                </a:cubicBezTo>
                <a:cubicBezTo>
                  <a:pt x="6039" y="4763"/>
                  <a:pt x="6034" y="4768"/>
                  <a:pt x="6026" y="4771"/>
                </a:cubicBezTo>
                <a:cubicBezTo>
                  <a:pt x="6015" y="4776"/>
                  <a:pt x="6012" y="4776"/>
                  <a:pt x="6005" y="4769"/>
                </a:cubicBezTo>
                <a:cubicBezTo>
                  <a:pt x="5999" y="4762"/>
                  <a:pt x="5996" y="4754"/>
                  <a:pt x="6002" y="4730"/>
                </a:cubicBezTo>
                <a:cubicBezTo>
                  <a:pt x="6004" y="4723"/>
                  <a:pt x="6006" y="4716"/>
                  <a:pt x="6007" y="4709"/>
                </a:cubicBezTo>
                <a:cubicBezTo>
                  <a:pt x="6007" y="4707"/>
                  <a:pt x="6005" y="4689"/>
                  <a:pt x="6003" y="4671"/>
                </a:cubicBezTo>
                <a:cubicBezTo>
                  <a:pt x="6002" y="4647"/>
                  <a:pt x="5997" y="4623"/>
                  <a:pt x="5989" y="4600"/>
                </a:cubicBezTo>
                <a:cubicBezTo>
                  <a:pt x="5987" y="4595"/>
                  <a:pt x="5987" y="4590"/>
                  <a:pt x="5990" y="4585"/>
                </a:cubicBezTo>
                <a:cubicBezTo>
                  <a:pt x="5993" y="4579"/>
                  <a:pt x="5988" y="4525"/>
                  <a:pt x="5980" y="4466"/>
                </a:cubicBezTo>
                <a:lnTo>
                  <a:pt x="5980" y="4461"/>
                </a:lnTo>
                <a:lnTo>
                  <a:pt x="5974" y="4465"/>
                </a:lnTo>
                <a:cubicBezTo>
                  <a:pt x="5970" y="4467"/>
                  <a:pt x="5967" y="4469"/>
                  <a:pt x="5965" y="4470"/>
                </a:cubicBezTo>
                <a:cubicBezTo>
                  <a:pt x="5960" y="4476"/>
                  <a:pt x="5957" y="4491"/>
                  <a:pt x="5945" y="4496"/>
                </a:cubicBezTo>
                <a:lnTo>
                  <a:pt x="5943" y="4496"/>
                </a:lnTo>
                <a:lnTo>
                  <a:pt x="5944" y="4499"/>
                </a:lnTo>
                <a:cubicBezTo>
                  <a:pt x="5948" y="4526"/>
                  <a:pt x="5952" y="4553"/>
                  <a:pt x="5954" y="4581"/>
                </a:cubicBezTo>
                <a:cubicBezTo>
                  <a:pt x="5955" y="4601"/>
                  <a:pt x="5957" y="4622"/>
                  <a:pt x="5962" y="4642"/>
                </a:cubicBezTo>
                <a:cubicBezTo>
                  <a:pt x="5965" y="4647"/>
                  <a:pt x="5965" y="4652"/>
                  <a:pt x="5962" y="4657"/>
                </a:cubicBezTo>
                <a:cubicBezTo>
                  <a:pt x="5948" y="4669"/>
                  <a:pt x="5942" y="4649"/>
                  <a:pt x="5933" y="4567"/>
                </a:cubicBezTo>
                <a:cubicBezTo>
                  <a:pt x="5930" y="4540"/>
                  <a:pt x="5925" y="4508"/>
                  <a:pt x="5922" y="4497"/>
                </a:cubicBezTo>
                <a:lnTo>
                  <a:pt x="5922" y="4496"/>
                </a:lnTo>
                <a:lnTo>
                  <a:pt x="5909" y="4492"/>
                </a:lnTo>
                <a:cubicBezTo>
                  <a:pt x="5879" y="4478"/>
                  <a:pt x="5886" y="4437"/>
                  <a:pt x="5900" y="4393"/>
                </a:cubicBezTo>
                <a:lnTo>
                  <a:pt x="5908" y="4367"/>
                </a:lnTo>
                <a:lnTo>
                  <a:pt x="5908" y="4361"/>
                </a:lnTo>
                <a:cubicBezTo>
                  <a:pt x="5907" y="4342"/>
                  <a:pt x="5907" y="4329"/>
                  <a:pt x="5909" y="4330"/>
                </a:cubicBezTo>
                <a:lnTo>
                  <a:pt x="5916" y="4343"/>
                </a:lnTo>
                <a:lnTo>
                  <a:pt x="5920" y="4328"/>
                </a:lnTo>
                <a:cubicBezTo>
                  <a:pt x="5923" y="4318"/>
                  <a:pt x="5925" y="4309"/>
                  <a:pt x="5926" y="4300"/>
                </a:cubicBezTo>
                <a:cubicBezTo>
                  <a:pt x="5933" y="4257"/>
                  <a:pt x="5933" y="4213"/>
                  <a:pt x="5926" y="4169"/>
                </a:cubicBezTo>
                <a:cubicBezTo>
                  <a:pt x="5917" y="4160"/>
                  <a:pt x="5908" y="4178"/>
                  <a:pt x="5899" y="4207"/>
                </a:cubicBezTo>
                <a:lnTo>
                  <a:pt x="5898" y="4210"/>
                </a:lnTo>
                <a:lnTo>
                  <a:pt x="5900" y="4217"/>
                </a:lnTo>
                <a:cubicBezTo>
                  <a:pt x="5906" y="4237"/>
                  <a:pt x="5909" y="4273"/>
                  <a:pt x="5905" y="4273"/>
                </a:cubicBezTo>
                <a:cubicBezTo>
                  <a:pt x="5900" y="4273"/>
                  <a:pt x="5895" y="4259"/>
                  <a:pt x="5893" y="4241"/>
                </a:cubicBezTo>
                <a:lnTo>
                  <a:pt x="5892" y="4233"/>
                </a:lnTo>
                <a:lnTo>
                  <a:pt x="5889" y="4247"/>
                </a:lnTo>
                <a:cubicBezTo>
                  <a:pt x="5883" y="4269"/>
                  <a:pt x="5878" y="4293"/>
                  <a:pt x="5874" y="4316"/>
                </a:cubicBezTo>
                <a:lnTo>
                  <a:pt x="5871" y="4330"/>
                </a:lnTo>
                <a:lnTo>
                  <a:pt x="5873" y="4335"/>
                </a:lnTo>
                <a:cubicBezTo>
                  <a:pt x="5882" y="4351"/>
                  <a:pt x="5880" y="4350"/>
                  <a:pt x="5873" y="4350"/>
                </a:cubicBezTo>
                <a:cubicBezTo>
                  <a:pt x="5872" y="4350"/>
                  <a:pt x="5871" y="4350"/>
                  <a:pt x="5869" y="4349"/>
                </a:cubicBezTo>
                <a:lnTo>
                  <a:pt x="5867" y="4347"/>
                </a:lnTo>
                <a:lnTo>
                  <a:pt x="5864" y="4361"/>
                </a:lnTo>
                <a:cubicBezTo>
                  <a:pt x="5863" y="4367"/>
                  <a:pt x="5861" y="4374"/>
                  <a:pt x="5860" y="4380"/>
                </a:cubicBezTo>
                <a:lnTo>
                  <a:pt x="5857" y="4390"/>
                </a:lnTo>
                <a:lnTo>
                  <a:pt x="5859" y="4394"/>
                </a:lnTo>
                <a:cubicBezTo>
                  <a:pt x="5866" y="4405"/>
                  <a:pt x="5866" y="4406"/>
                  <a:pt x="5859" y="4408"/>
                </a:cubicBezTo>
                <a:cubicBezTo>
                  <a:pt x="5854" y="4411"/>
                  <a:pt x="5851" y="4416"/>
                  <a:pt x="5851" y="4420"/>
                </a:cubicBezTo>
                <a:cubicBezTo>
                  <a:pt x="5854" y="4447"/>
                  <a:pt x="5864" y="4472"/>
                  <a:pt x="5878" y="4495"/>
                </a:cubicBezTo>
                <a:cubicBezTo>
                  <a:pt x="5886" y="4502"/>
                  <a:pt x="5886" y="4505"/>
                  <a:pt x="5882" y="4509"/>
                </a:cubicBezTo>
                <a:cubicBezTo>
                  <a:pt x="5877" y="4513"/>
                  <a:pt x="5875" y="4541"/>
                  <a:pt x="5882" y="4544"/>
                </a:cubicBezTo>
                <a:cubicBezTo>
                  <a:pt x="5889" y="4547"/>
                  <a:pt x="5905" y="4624"/>
                  <a:pt x="5912" y="4710"/>
                </a:cubicBezTo>
                <a:cubicBezTo>
                  <a:pt x="5912" y="4727"/>
                  <a:pt x="5915" y="4743"/>
                  <a:pt x="5920" y="4759"/>
                </a:cubicBezTo>
                <a:cubicBezTo>
                  <a:pt x="5925" y="4775"/>
                  <a:pt x="5927" y="4792"/>
                  <a:pt x="5928" y="4809"/>
                </a:cubicBezTo>
                <a:cubicBezTo>
                  <a:pt x="5930" y="4843"/>
                  <a:pt x="5933" y="4855"/>
                  <a:pt x="5939" y="4859"/>
                </a:cubicBezTo>
                <a:cubicBezTo>
                  <a:pt x="5940" y="4860"/>
                  <a:pt x="5941" y="4861"/>
                  <a:pt x="5942" y="4862"/>
                </a:cubicBezTo>
                <a:lnTo>
                  <a:pt x="5943" y="4863"/>
                </a:lnTo>
                <a:lnTo>
                  <a:pt x="5946" y="4855"/>
                </a:lnTo>
                <a:cubicBezTo>
                  <a:pt x="5952" y="4843"/>
                  <a:pt x="5961" y="4836"/>
                  <a:pt x="5975" y="4839"/>
                </a:cubicBezTo>
                <a:cubicBezTo>
                  <a:pt x="6026" y="4848"/>
                  <a:pt x="6018" y="4968"/>
                  <a:pt x="6015" y="5047"/>
                </a:cubicBezTo>
                <a:lnTo>
                  <a:pt x="6014" y="5061"/>
                </a:lnTo>
                <a:lnTo>
                  <a:pt x="6017" y="5062"/>
                </a:lnTo>
                <a:cubicBezTo>
                  <a:pt x="6020" y="5064"/>
                  <a:pt x="6021" y="5068"/>
                  <a:pt x="6021" y="5073"/>
                </a:cubicBezTo>
                <a:cubicBezTo>
                  <a:pt x="6021" y="5080"/>
                  <a:pt x="6019" y="5086"/>
                  <a:pt x="6017" y="5086"/>
                </a:cubicBezTo>
                <a:lnTo>
                  <a:pt x="6017" y="5086"/>
                </a:lnTo>
                <a:lnTo>
                  <a:pt x="6019" y="5097"/>
                </a:lnTo>
                <a:lnTo>
                  <a:pt x="6022" y="5097"/>
                </a:lnTo>
                <a:cubicBezTo>
                  <a:pt x="6027" y="5098"/>
                  <a:pt x="6035" y="5103"/>
                  <a:pt x="6035" y="5108"/>
                </a:cubicBezTo>
                <a:cubicBezTo>
                  <a:pt x="6035" y="5110"/>
                  <a:pt x="6031" y="5112"/>
                  <a:pt x="6025" y="5112"/>
                </a:cubicBezTo>
                <a:lnTo>
                  <a:pt x="6023" y="5111"/>
                </a:lnTo>
                <a:lnTo>
                  <a:pt x="6024" y="5116"/>
                </a:lnTo>
                <a:cubicBezTo>
                  <a:pt x="6025" y="5121"/>
                  <a:pt x="6026" y="5127"/>
                  <a:pt x="6027" y="5132"/>
                </a:cubicBezTo>
                <a:lnTo>
                  <a:pt x="6029" y="5144"/>
                </a:lnTo>
                <a:lnTo>
                  <a:pt x="6031" y="5143"/>
                </a:lnTo>
                <a:cubicBezTo>
                  <a:pt x="6033" y="5142"/>
                  <a:pt x="6035" y="5142"/>
                  <a:pt x="6037" y="5142"/>
                </a:cubicBezTo>
                <a:cubicBezTo>
                  <a:pt x="6042" y="5143"/>
                  <a:pt x="6040" y="5146"/>
                  <a:pt x="6035" y="5149"/>
                </a:cubicBezTo>
                <a:cubicBezTo>
                  <a:pt x="6033" y="5150"/>
                  <a:pt x="6032" y="5150"/>
                  <a:pt x="6031" y="5151"/>
                </a:cubicBezTo>
                <a:lnTo>
                  <a:pt x="6030" y="5152"/>
                </a:lnTo>
                <a:lnTo>
                  <a:pt x="6030" y="5154"/>
                </a:lnTo>
                <a:lnTo>
                  <a:pt x="6031" y="5154"/>
                </a:lnTo>
                <a:lnTo>
                  <a:pt x="6031" y="5154"/>
                </a:lnTo>
                <a:lnTo>
                  <a:pt x="6031" y="5154"/>
                </a:lnTo>
                <a:cubicBezTo>
                  <a:pt x="6031" y="5154"/>
                  <a:pt x="6030" y="5154"/>
                  <a:pt x="6030" y="5154"/>
                </a:cubicBezTo>
                <a:lnTo>
                  <a:pt x="6031" y="5154"/>
                </a:lnTo>
                <a:lnTo>
                  <a:pt x="6035" y="5155"/>
                </a:lnTo>
                <a:cubicBezTo>
                  <a:pt x="6036" y="5156"/>
                  <a:pt x="6037" y="5157"/>
                  <a:pt x="6038" y="5158"/>
                </a:cubicBezTo>
                <a:cubicBezTo>
                  <a:pt x="6038" y="5160"/>
                  <a:pt x="6034" y="5161"/>
                  <a:pt x="6030" y="5160"/>
                </a:cubicBezTo>
                <a:lnTo>
                  <a:pt x="6029" y="5160"/>
                </a:lnTo>
                <a:lnTo>
                  <a:pt x="6029" y="5163"/>
                </a:lnTo>
                <a:cubicBezTo>
                  <a:pt x="6028" y="5168"/>
                  <a:pt x="6027" y="5173"/>
                  <a:pt x="6024" y="5178"/>
                </a:cubicBezTo>
                <a:lnTo>
                  <a:pt x="6022" y="5183"/>
                </a:lnTo>
                <a:lnTo>
                  <a:pt x="6034" y="5193"/>
                </a:lnTo>
                <a:cubicBezTo>
                  <a:pt x="6039" y="5197"/>
                  <a:pt x="6042" y="5202"/>
                  <a:pt x="6042" y="5208"/>
                </a:cubicBezTo>
                <a:cubicBezTo>
                  <a:pt x="6041" y="5212"/>
                  <a:pt x="6046" y="5216"/>
                  <a:pt x="6052" y="5218"/>
                </a:cubicBezTo>
                <a:cubicBezTo>
                  <a:pt x="6058" y="5220"/>
                  <a:pt x="6062" y="5221"/>
                  <a:pt x="6058" y="5222"/>
                </a:cubicBezTo>
                <a:cubicBezTo>
                  <a:pt x="6055" y="5222"/>
                  <a:pt x="6055" y="5223"/>
                  <a:pt x="6058" y="5225"/>
                </a:cubicBezTo>
                <a:cubicBezTo>
                  <a:pt x="6062" y="5227"/>
                  <a:pt x="6060" y="5232"/>
                  <a:pt x="6053" y="5239"/>
                </a:cubicBezTo>
                <a:cubicBezTo>
                  <a:pt x="6037" y="5253"/>
                  <a:pt x="6031" y="5248"/>
                  <a:pt x="6026" y="5212"/>
                </a:cubicBezTo>
                <a:lnTo>
                  <a:pt x="6022" y="5183"/>
                </a:lnTo>
                <a:lnTo>
                  <a:pt x="6020" y="5185"/>
                </a:lnTo>
                <a:cubicBezTo>
                  <a:pt x="6018" y="5188"/>
                  <a:pt x="6016" y="5190"/>
                  <a:pt x="6014" y="5192"/>
                </a:cubicBezTo>
                <a:cubicBezTo>
                  <a:pt x="6010" y="5195"/>
                  <a:pt x="6006" y="5198"/>
                  <a:pt x="6002" y="5200"/>
                </a:cubicBezTo>
                <a:lnTo>
                  <a:pt x="5993" y="5204"/>
                </a:lnTo>
                <a:lnTo>
                  <a:pt x="5993" y="5206"/>
                </a:lnTo>
                <a:lnTo>
                  <a:pt x="5999" y="5226"/>
                </a:lnTo>
                <a:lnTo>
                  <a:pt x="6003" y="5230"/>
                </a:lnTo>
                <a:cubicBezTo>
                  <a:pt x="6017" y="5239"/>
                  <a:pt x="6037" y="5243"/>
                  <a:pt x="6039" y="5257"/>
                </a:cubicBezTo>
                <a:cubicBezTo>
                  <a:pt x="6037" y="5279"/>
                  <a:pt x="6033" y="5301"/>
                  <a:pt x="6028" y="5323"/>
                </a:cubicBezTo>
                <a:cubicBezTo>
                  <a:pt x="6027" y="5325"/>
                  <a:pt x="6027" y="5327"/>
                  <a:pt x="6026" y="5328"/>
                </a:cubicBezTo>
                <a:lnTo>
                  <a:pt x="6023" y="5331"/>
                </a:lnTo>
                <a:lnTo>
                  <a:pt x="6027" y="5340"/>
                </a:lnTo>
                <a:cubicBezTo>
                  <a:pt x="6036" y="5354"/>
                  <a:pt x="6039" y="5371"/>
                  <a:pt x="6034" y="5387"/>
                </a:cubicBezTo>
                <a:cubicBezTo>
                  <a:pt x="6031" y="5394"/>
                  <a:pt x="6032" y="5399"/>
                  <a:pt x="6037" y="5401"/>
                </a:cubicBezTo>
                <a:cubicBezTo>
                  <a:pt x="6042" y="5403"/>
                  <a:pt x="6044" y="5412"/>
                  <a:pt x="6044" y="5429"/>
                </a:cubicBezTo>
                <a:cubicBezTo>
                  <a:pt x="6044" y="5439"/>
                  <a:pt x="6046" y="5449"/>
                  <a:pt x="6050" y="5459"/>
                </a:cubicBezTo>
                <a:cubicBezTo>
                  <a:pt x="6053" y="5461"/>
                  <a:pt x="6054" y="5465"/>
                  <a:pt x="6052" y="5468"/>
                </a:cubicBezTo>
                <a:cubicBezTo>
                  <a:pt x="6051" y="5472"/>
                  <a:pt x="6052" y="5476"/>
                  <a:pt x="6055" y="5479"/>
                </a:cubicBezTo>
                <a:cubicBezTo>
                  <a:pt x="6060" y="5490"/>
                  <a:pt x="6064" y="5502"/>
                  <a:pt x="6065" y="5515"/>
                </a:cubicBezTo>
                <a:cubicBezTo>
                  <a:pt x="6067" y="5530"/>
                  <a:pt x="6070" y="5545"/>
                  <a:pt x="6075" y="5560"/>
                </a:cubicBezTo>
                <a:cubicBezTo>
                  <a:pt x="6079" y="5570"/>
                  <a:pt x="6082" y="5580"/>
                  <a:pt x="6083" y="5590"/>
                </a:cubicBezTo>
                <a:cubicBezTo>
                  <a:pt x="6088" y="5622"/>
                  <a:pt x="6097" y="5654"/>
                  <a:pt x="6111" y="5684"/>
                </a:cubicBezTo>
                <a:cubicBezTo>
                  <a:pt x="6115" y="5689"/>
                  <a:pt x="6117" y="5696"/>
                  <a:pt x="6117" y="5702"/>
                </a:cubicBezTo>
                <a:cubicBezTo>
                  <a:pt x="6117" y="5711"/>
                  <a:pt x="6120" y="5716"/>
                  <a:pt x="6122" y="5713"/>
                </a:cubicBezTo>
                <a:cubicBezTo>
                  <a:pt x="6124" y="5710"/>
                  <a:pt x="6129" y="5712"/>
                  <a:pt x="6136" y="5720"/>
                </a:cubicBezTo>
                <a:cubicBezTo>
                  <a:pt x="6140" y="5725"/>
                  <a:pt x="6145" y="5730"/>
                  <a:pt x="6151" y="5735"/>
                </a:cubicBezTo>
                <a:cubicBezTo>
                  <a:pt x="6155" y="5737"/>
                  <a:pt x="6155" y="5738"/>
                  <a:pt x="6151" y="5738"/>
                </a:cubicBezTo>
                <a:cubicBezTo>
                  <a:pt x="6148" y="5738"/>
                  <a:pt x="6147" y="5750"/>
                  <a:pt x="6149" y="5779"/>
                </a:cubicBezTo>
                <a:cubicBezTo>
                  <a:pt x="6151" y="5807"/>
                  <a:pt x="6151" y="5820"/>
                  <a:pt x="6147" y="5822"/>
                </a:cubicBezTo>
                <a:cubicBezTo>
                  <a:pt x="6144" y="5824"/>
                  <a:pt x="6144" y="5826"/>
                  <a:pt x="6148" y="5828"/>
                </a:cubicBezTo>
                <a:cubicBezTo>
                  <a:pt x="6153" y="5830"/>
                  <a:pt x="6156" y="5846"/>
                  <a:pt x="6158" y="5875"/>
                </a:cubicBezTo>
                <a:cubicBezTo>
                  <a:pt x="6159" y="5898"/>
                  <a:pt x="6163" y="5920"/>
                  <a:pt x="6170" y="5943"/>
                </a:cubicBezTo>
                <a:cubicBezTo>
                  <a:pt x="6174" y="5952"/>
                  <a:pt x="6177" y="5962"/>
                  <a:pt x="6179" y="5972"/>
                </a:cubicBezTo>
                <a:cubicBezTo>
                  <a:pt x="6179" y="5976"/>
                  <a:pt x="6181" y="5999"/>
                  <a:pt x="6184" y="6024"/>
                </a:cubicBezTo>
                <a:cubicBezTo>
                  <a:pt x="6190" y="6065"/>
                  <a:pt x="6189" y="6070"/>
                  <a:pt x="6181" y="6073"/>
                </a:cubicBezTo>
                <a:cubicBezTo>
                  <a:pt x="6174" y="6074"/>
                  <a:pt x="6166" y="6072"/>
                  <a:pt x="6161" y="6068"/>
                </a:cubicBezTo>
                <a:cubicBezTo>
                  <a:pt x="6152" y="6060"/>
                  <a:pt x="6150" y="6053"/>
                  <a:pt x="6147" y="6022"/>
                </a:cubicBezTo>
                <a:cubicBezTo>
                  <a:pt x="6145" y="5991"/>
                  <a:pt x="6142" y="5983"/>
                  <a:pt x="6134" y="5976"/>
                </a:cubicBezTo>
                <a:cubicBezTo>
                  <a:pt x="6127" y="5970"/>
                  <a:pt x="6123" y="5963"/>
                  <a:pt x="6120" y="5955"/>
                </a:cubicBezTo>
                <a:cubicBezTo>
                  <a:pt x="6116" y="5947"/>
                  <a:pt x="6112" y="5939"/>
                  <a:pt x="6105" y="5932"/>
                </a:cubicBezTo>
                <a:cubicBezTo>
                  <a:pt x="6099" y="5927"/>
                  <a:pt x="6096" y="5921"/>
                  <a:pt x="6094" y="5914"/>
                </a:cubicBezTo>
                <a:cubicBezTo>
                  <a:pt x="6094" y="5910"/>
                  <a:pt x="6092" y="5907"/>
                  <a:pt x="6087" y="5905"/>
                </a:cubicBezTo>
                <a:cubicBezTo>
                  <a:pt x="6084" y="5904"/>
                  <a:pt x="6082" y="5902"/>
                  <a:pt x="6084" y="5900"/>
                </a:cubicBezTo>
                <a:cubicBezTo>
                  <a:pt x="6086" y="5898"/>
                  <a:pt x="6092" y="5898"/>
                  <a:pt x="6097" y="5900"/>
                </a:cubicBezTo>
                <a:cubicBezTo>
                  <a:pt x="6113" y="5907"/>
                  <a:pt x="6120" y="5895"/>
                  <a:pt x="6114" y="5874"/>
                </a:cubicBezTo>
                <a:cubicBezTo>
                  <a:pt x="6111" y="5864"/>
                  <a:pt x="6106" y="5842"/>
                  <a:pt x="6104" y="5826"/>
                </a:cubicBezTo>
                <a:cubicBezTo>
                  <a:pt x="6101" y="5809"/>
                  <a:pt x="6097" y="5786"/>
                  <a:pt x="6094" y="5775"/>
                </a:cubicBezTo>
                <a:cubicBezTo>
                  <a:pt x="6090" y="5763"/>
                  <a:pt x="6086" y="5748"/>
                  <a:pt x="6085" y="5741"/>
                </a:cubicBezTo>
                <a:cubicBezTo>
                  <a:pt x="6083" y="5734"/>
                  <a:pt x="6077" y="5711"/>
                  <a:pt x="6072" y="5690"/>
                </a:cubicBezTo>
                <a:cubicBezTo>
                  <a:pt x="6069" y="5675"/>
                  <a:pt x="6065" y="5660"/>
                  <a:pt x="6060" y="5646"/>
                </a:cubicBezTo>
                <a:cubicBezTo>
                  <a:pt x="6056" y="5630"/>
                  <a:pt x="6053" y="5615"/>
                  <a:pt x="6052" y="5599"/>
                </a:cubicBezTo>
                <a:cubicBezTo>
                  <a:pt x="6051" y="5583"/>
                  <a:pt x="6048" y="5567"/>
                  <a:pt x="6043" y="5552"/>
                </a:cubicBezTo>
                <a:cubicBezTo>
                  <a:pt x="6039" y="5542"/>
                  <a:pt x="6038" y="5532"/>
                  <a:pt x="6038" y="5522"/>
                </a:cubicBezTo>
                <a:cubicBezTo>
                  <a:pt x="6037" y="5508"/>
                  <a:pt x="6034" y="5495"/>
                  <a:pt x="6028" y="5482"/>
                </a:cubicBezTo>
                <a:cubicBezTo>
                  <a:pt x="6020" y="5459"/>
                  <a:pt x="6014" y="5437"/>
                  <a:pt x="6009" y="5414"/>
                </a:cubicBezTo>
                <a:cubicBezTo>
                  <a:pt x="6003" y="5386"/>
                  <a:pt x="5993" y="5340"/>
                  <a:pt x="5986" y="5312"/>
                </a:cubicBezTo>
                <a:lnTo>
                  <a:pt x="5986" y="5312"/>
                </a:lnTo>
                <a:lnTo>
                  <a:pt x="5981" y="5315"/>
                </a:lnTo>
                <a:cubicBezTo>
                  <a:pt x="5968" y="5328"/>
                  <a:pt x="5982" y="5354"/>
                  <a:pt x="5963" y="5375"/>
                </a:cubicBezTo>
                <a:cubicBezTo>
                  <a:pt x="5961" y="5378"/>
                  <a:pt x="5958" y="5381"/>
                  <a:pt x="5956" y="5383"/>
                </a:cubicBezTo>
                <a:lnTo>
                  <a:pt x="5955" y="5383"/>
                </a:lnTo>
                <a:lnTo>
                  <a:pt x="5957" y="5391"/>
                </a:lnTo>
                <a:cubicBezTo>
                  <a:pt x="5960" y="5419"/>
                  <a:pt x="5970" y="5461"/>
                  <a:pt x="5991" y="5542"/>
                </a:cubicBezTo>
                <a:lnTo>
                  <a:pt x="5992" y="5544"/>
                </a:lnTo>
                <a:lnTo>
                  <a:pt x="6000" y="5531"/>
                </a:lnTo>
                <a:cubicBezTo>
                  <a:pt x="6034" y="5524"/>
                  <a:pt x="6053" y="5600"/>
                  <a:pt x="6020" y="5620"/>
                </a:cubicBezTo>
                <a:lnTo>
                  <a:pt x="6014" y="5622"/>
                </a:lnTo>
                <a:lnTo>
                  <a:pt x="6017" y="5639"/>
                </a:lnTo>
                <a:cubicBezTo>
                  <a:pt x="6017" y="5646"/>
                  <a:pt x="6018" y="5654"/>
                  <a:pt x="6022" y="5660"/>
                </a:cubicBezTo>
                <a:cubicBezTo>
                  <a:pt x="6030" y="5681"/>
                  <a:pt x="6028" y="5694"/>
                  <a:pt x="6016" y="5690"/>
                </a:cubicBezTo>
                <a:cubicBezTo>
                  <a:pt x="6004" y="5687"/>
                  <a:pt x="6001" y="5678"/>
                  <a:pt x="5998" y="5654"/>
                </a:cubicBezTo>
                <a:cubicBezTo>
                  <a:pt x="5997" y="5648"/>
                  <a:pt x="5995" y="5641"/>
                  <a:pt x="5993" y="5635"/>
                </a:cubicBezTo>
                <a:lnTo>
                  <a:pt x="5989" y="5623"/>
                </a:lnTo>
                <a:lnTo>
                  <a:pt x="5988" y="5623"/>
                </a:lnTo>
                <a:cubicBezTo>
                  <a:pt x="5988" y="5623"/>
                  <a:pt x="5988" y="5622"/>
                  <a:pt x="5988" y="5622"/>
                </a:cubicBezTo>
                <a:lnTo>
                  <a:pt x="5988" y="5620"/>
                </a:lnTo>
                <a:lnTo>
                  <a:pt x="5987" y="5617"/>
                </a:lnTo>
                <a:cubicBezTo>
                  <a:pt x="5984" y="5612"/>
                  <a:pt x="5982" y="5607"/>
                  <a:pt x="5981" y="5603"/>
                </a:cubicBezTo>
                <a:lnTo>
                  <a:pt x="5979" y="5596"/>
                </a:lnTo>
                <a:lnTo>
                  <a:pt x="5977" y="5596"/>
                </a:lnTo>
                <a:cubicBezTo>
                  <a:pt x="5975" y="5596"/>
                  <a:pt x="5975" y="5596"/>
                  <a:pt x="5974" y="5596"/>
                </a:cubicBezTo>
                <a:lnTo>
                  <a:pt x="5977" y="5584"/>
                </a:lnTo>
                <a:lnTo>
                  <a:pt x="5976" y="5579"/>
                </a:lnTo>
                <a:cubicBezTo>
                  <a:pt x="5975" y="5576"/>
                  <a:pt x="5974" y="5573"/>
                  <a:pt x="5972" y="5570"/>
                </a:cubicBezTo>
                <a:cubicBezTo>
                  <a:pt x="5964" y="5559"/>
                  <a:pt x="5958" y="5546"/>
                  <a:pt x="5956" y="5533"/>
                </a:cubicBezTo>
                <a:cubicBezTo>
                  <a:pt x="5953" y="5517"/>
                  <a:pt x="5946" y="5501"/>
                  <a:pt x="5936" y="5486"/>
                </a:cubicBezTo>
                <a:cubicBezTo>
                  <a:pt x="5931" y="5473"/>
                  <a:pt x="5929" y="5459"/>
                  <a:pt x="5930" y="5446"/>
                </a:cubicBezTo>
                <a:cubicBezTo>
                  <a:pt x="5929" y="5424"/>
                  <a:pt x="5927" y="5403"/>
                  <a:pt x="5922" y="5383"/>
                </a:cubicBezTo>
                <a:lnTo>
                  <a:pt x="5920" y="5373"/>
                </a:lnTo>
                <a:lnTo>
                  <a:pt x="5917" y="5370"/>
                </a:lnTo>
                <a:cubicBezTo>
                  <a:pt x="5912" y="5365"/>
                  <a:pt x="5910" y="5360"/>
                  <a:pt x="5909" y="5357"/>
                </a:cubicBezTo>
                <a:cubicBezTo>
                  <a:pt x="5909" y="5353"/>
                  <a:pt x="5910" y="5350"/>
                  <a:pt x="5912" y="5346"/>
                </a:cubicBezTo>
                <a:lnTo>
                  <a:pt x="5914" y="5344"/>
                </a:lnTo>
                <a:lnTo>
                  <a:pt x="5914" y="5341"/>
                </a:lnTo>
                <a:cubicBezTo>
                  <a:pt x="5914" y="5340"/>
                  <a:pt x="5913" y="5339"/>
                  <a:pt x="5913" y="5338"/>
                </a:cubicBezTo>
                <a:cubicBezTo>
                  <a:pt x="5911" y="5326"/>
                  <a:pt x="5908" y="5315"/>
                  <a:pt x="5904" y="5304"/>
                </a:cubicBezTo>
                <a:cubicBezTo>
                  <a:pt x="5898" y="5277"/>
                  <a:pt x="5895" y="5250"/>
                  <a:pt x="5893" y="5223"/>
                </a:cubicBezTo>
                <a:cubicBezTo>
                  <a:pt x="5890" y="5188"/>
                  <a:pt x="5887" y="5156"/>
                  <a:pt x="5886" y="5153"/>
                </a:cubicBezTo>
                <a:cubicBezTo>
                  <a:pt x="5879" y="5133"/>
                  <a:pt x="5874" y="5113"/>
                  <a:pt x="5872" y="5093"/>
                </a:cubicBezTo>
                <a:cubicBezTo>
                  <a:pt x="5870" y="5079"/>
                  <a:pt x="5866" y="5065"/>
                  <a:pt x="5862" y="5051"/>
                </a:cubicBezTo>
                <a:cubicBezTo>
                  <a:pt x="5857" y="5031"/>
                  <a:pt x="5852" y="5010"/>
                  <a:pt x="5849" y="4990"/>
                </a:cubicBezTo>
                <a:cubicBezTo>
                  <a:pt x="5842" y="4943"/>
                  <a:pt x="5837" y="4923"/>
                  <a:pt x="5831" y="4917"/>
                </a:cubicBezTo>
                <a:cubicBezTo>
                  <a:pt x="5827" y="4913"/>
                  <a:pt x="5826" y="4909"/>
                  <a:pt x="5825" y="4904"/>
                </a:cubicBezTo>
                <a:cubicBezTo>
                  <a:pt x="5825" y="4900"/>
                  <a:pt x="5822" y="4884"/>
                  <a:pt x="5819" y="4868"/>
                </a:cubicBezTo>
                <a:cubicBezTo>
                  <a:pt x="5815" y="4856"/>
                  <a:pt x="5815" y="4844"/>
                  <a:pt x="5819" y="4832"/>
                </a:cubicBezTo>
                <a:cubicBezTo>
                  <a:pt x="5824" y="4809"/>
                  <a:pt x="5820" y="4784"/>
                  <a:pt x="5808" y="4762"/>
                </a:cubicBezTo>
                <a:cubicBezTo>
                  <a:pt x="5799" y="4746"/>
                  <a:pt x="5795" y="4728"/>
                  <a:pt x="5795" y="4711"/>
                </a:cubicBezTo>
                <a:cubicBezTo>
                  <a:pt x="5791" y="4680"/>
                  <a:pt x="5784" y="4650"/>
                  <a:pt x="5775" y="4621"/>
                </a:cubicBezTo>
                <a:cubicBezTo>
                  <a:pt x="5768" y="4601"/>
                  <a:pt x="5763" y="4581"/>
                  <a:pt x="5760" y="4560"/>
                </a:cubicBezTo>
                <a:lnTo>
                  <a:pt x="5759" y="4554"/>
                </a:lnTo>
                <a:lnTo>
                  <a:pt x="5758" y="4552"/>
                </a:lnTo>
                <a:lnTo>
                  <a:pt x="5756" y="4548"/>
                </a:lnTo>
                <a:lnTo>
                  <a:pt x="5756" y="4558"/>
                </a:lnTo>
                <a:cubicBezTo>
                  <a:pt x="5749" y="4567"/>
                  <a:pt x="5746" y="4548"/>
                  <a:pt x="5746" y="4527"/>
                </a:cubicBezTo>
                <a:cubicBezTo>
                  <a:pt x="5746" y="4523"/>
                  <a:pt x="5746" y="4518"/>
                  <a:pt x="5746" y="4514"/>
                </a:cubicBezTo>
                <a:lnTo>
                  <a:pt x="5747" y="4507"/>
                </a:lnTo>
                <a:lnTo>
                  <a:pt x="5746" y="4503"/>
                </a:lnTo>
                <a:cubicBezTo>
                  <a:pt x="5745" y="4497"/>
                  <a:pt x="5744" y="4492"/>
                  <a:pt x="5744" y="4487"/>
                </a:cubicBezTo>
                <a:cubicBezTo>
                  <a:pt x="5744" y="4481"/>
                  <a:pt x="5742" y="4476"/>
                  <a:pt x="5739" y="4471"/>
                </a:cubicBezTo>
                <a:cubicBezTo>
                  <a:pt x="5736" y="4467"/>
                  <a:pt x="5734" y="4461"/>
                  <a:pt x="5731" y="4449"/>
                </a:cubicBezTo>
                <a:lnTo>
                  <a:pt x="5730" y="4443"/>
                </a:lnTo>
                <a:lnTo>
                  <a:pt x="5723" y="4437"/>
                </a:lnTo>
                <a:cubicBezTo>
                  <a:pt x="5716" y="4432"/>
                  <a:pt x="5709" y="4426"/>
                  <a:pt x="5703" y="4421"/>
                </a:cubicBezTo>
                <a:lnTo>
                  <a:pt x="5698" y="4414"/>
                </a:lnTo>
                <a:lnTo>
                  <a:pt x="5698" y="4419"/>
                </a:lnTo>
                <a:cubicBezTo>
                  <a:pt x="5703" y="4450"/>
                  <a:pt x="5701" y="4448"/>
                  <a:pt x="5693" y="4427"/>
                </a:cubicBezTo>
                <a:cubicBezTo>
                  <a:pt x="5685" y="4405"/>
                  <a:pt x="5675" y="4312"/>
                  <a:pt x="5678" y="4315"/>
                </a:cubicBezTo>
                <a:cubicBezTo>
                  <a:pt x="5682" y="4317"/>
                  <a:pt x="5684" y="4326"/>
                  <a:pt x="5692" y="4381"/>
                </a:cubicBezTo>
                <a:lnTo>
                  <a:pt x="5694" y="4390"/>
                </a:lnTo>
                <a:lnTo>
                  <a:pt x="5694" y="4389"/>
                </a:lnTo>
                <a:cubicBezTo>
                  <a:pt x="5698" y="4382"/>
                  <a:pt x="5706" y="4376"/>
                  <a:pt x="5706" y="4367"/>
                </a:cubicBezTo>
                <a:cubicBezTo>
                  <a:pt x="5706" y="4351"/>
                  <a:pt x="5693" y="4345"/>
                  <a:pt x="5693" y="4327"/>
                </a:cubicBezTo>
                <a:cubicBezTo>
                  <a:pt x="5694" y="4318"/>
                  <a:pt x="5695" y="4310"/>
                  <a:pt x="5697" y="4301"/>
                </a:cubicBezTo>
                <a:lnTo>
                  <a:pt x="5701" y="4290"/>
                </a:lnTo>
                <a:lnTo>
                  <a:pt x="5700" y="4284"/>
                </a:lnTo>
                <a:cubicBezTo>
                  <a:pt x="5698" y="4275"/>
                  <a:pt x="5697" y="4265"/>
                  <a:pt x="5695" y="4255"/>
                </a:cubicBezTo>
                <a:cubicBezTo>
                  <a:pt x="5688" y="4213"/>
                  <a:pt x="5680" y="4166"/>
                  <a:pt x="5677" y="4152"/>
                </a:cubicBezTo>
                <a:cubicBezTo>
                  <a:pt x="5676" y="4140"/>
                  <a:pt x="5672" y="4129"/>
                  <a:pt x="5666" y="4118"/>
                </a:cubicBezTo>
                <a:cubicBezTo>
                  <a:pt x="5661" y="4112"/>
                  <a:pt x="5660" y="4118"/>
                  <a:pt x="5663" y="4151"/>
                </a:cubicBezTo>
                <a:cubicBezTo>
                  <a:pt x="5665" y="4173"/>
                  <a:pt x="5669" y="4205"/>
                  <a:pt x="5673" y="4223"/>
                </a:cubicBezTo>
                <a:cubicBezTo>
                  <a:pt x="5680" y="4259"/>
                  <a:pt x="5683" y="4303"/>
                  <a:pt x="5678" y="4299"/>
                </a:cubicBezTo>
                <a:cubicBezTo>
                  <a:pt x="5667" y="4275"/>
                  <a:pt x="5661" y="4250"/>
                  <a:pt x="5660" y="4225"/>
                </a:cubicBezTo>
                <a:cubicBezTo>
                  <a:pt x="5658" y="4209"/>
                  <a:pt x="5655" y="4182"/>
                  <a:pt x="5653" y="4165"/>
                </a:cubicBezTo>
                <a:cubicBezTo>
                  <a:pt x="5652" y="4156"/>
                  <a:pt x="5650" y="4140"/>
                  <a:pt x="5648" y="4122"/>
                </a:cubicBezTo>
                <a:lnTo>
                  <a:pt x="5647" y="4109"/>
                </a:lnTo>
                <a:lnTo>
                  <a:pt x="5642" y="4117"/>
                </a:lnTo>
                <a:cubicBezTo>
                  <a:pt x="5637" y="4126"/>
                  <a:pt x="5630" y="4135"/>
                  <a:pt x="5624" y="4145"/>
                </a:cubicBezTo>
                <a:lnTo>
                  <a:pt x="5623" y="4146"/>
                </a:lnTo>
                <a:lnTo>
                  <a:pt x="5628" y="4183"/>
                </a:lnTo>
                <a:cubicBezTo>
                  <a:pt x="5635" y="4231"/>
                  <a:pt x="5643" y="4279"/>
                  <a:pt x="5649" y="4306"/>
                </a:cubicBezTo>
                <a:cubicBezTo>
                  <a:pt x="5654" y="4328"/>
                  <a:pt x="5658" y="4349"/>
                  <a:pt x="5658" y="4353"/>
                </a:cubicBezTo>
                <a:cubicBezTo>
                  <a:pt x="5658" y="4366"/>
                  <a:pt x="5676" y="4502"/>
                  <a:pt x="5678" y="4507"/>
                </a:cubicBezTo>
                <a:cubicBezTo>
                  <a:pt x="5681" y="4512"/>
                  <a:pt x="5685" y="4537"/>
                  <a:pt x="5691" y="4567"/>
                </a:cubicBezTo>
                <a:cubicBezTo>
                  <a:pt x="5695" y="4591"/>
                  <a:pt x="5701" y="4614"/>
                  <a:pt x="5708" y="4637"/>
                </a:cubicBezTo>
                <a:cubicBezTo>
                  <a:pt x="5713" y="4653"/>
                  <a:pt x="5716" y="4668"/>
                  <a:pt x="5717" y="4684"/>
                </a:cubicBezTo>
                <a:cubicBezTo>
                  <a:pt x="5724" y="4748"/>
                  <a:pt x="5727" y="4763"/>
                  <a:pt x="5739" y="4786"/>
                </a:cubicBezTo>
                <a:cubicBezTo>
                  <a:pt x="5746" y="4799"/>
                  <a:pt x="5750" y="4813"/>
                  <a:pt x="5752" y="4827"/>
                </a:cubicBezTo>
                <a:cubicBezTo>
                  <a:pt x="5752" y="4835"/>
                  <a:pt x="5754" y="4851"/>
                  <a:pt x="5758" y="4876"/>
                </a:cubicBezTo>
                <a:lnTo>
                  <a:pt x="5758" y="4877"/>
                </a:lnTo>
                <a:lnTo>
                  <a:pt x="5758" y="4867"/>
                </a:lnTo>
                <a:cubicBezTo>
                  <a:pt x="5760" y="4844"/>
                  <a:pt x="5763" y="4821"/>
                  <a:pt x="5767" y="4799"/>
                </a:cubicBezTo>
                <a:cubicBezTo>
                  <a:pt x="5767" y="4808"/>
                  <a:pt x="5789" y="4758"/>
                  <a:pt x="5779" y="4759"/>
                </a:cubicBezTo>
                <a:cubicBezTo>
                  <a:pt x="5818" y="4753"/>
                  <a:pt x="5779" y="4833"/>
                  <a:pt x="5779" y="4890"/>
                </a:cubicBezTo>
                <a:cubicBezTo>
                  <a:pt x="5779" y="4936"/>
                  <a:pt x="5812" y="4962"/>
                  <a:pt x="5779" y="4993"/>
                </a:cubicBezTo>
                <a:cubicBezTo>
                  <a:pt x="5779" y="4993"/>
                  <a:pt x="5779" y="4995"/>
                  <a:pt x="5779" y="4997"/>
                </a:cubicBezTo>
                <a:lnTo>
                  <a:pt x="5779" y="5000"/>
                </a:lnTo>
                <a:lnTo>
                  <a:pt x="5779" y="5005"/>
                </a:lnTo>
                <a:cubicBezTo>
                  <a:pt x="5781" y="5013"/>
                  <a:pt x="5782" y="5020"/>
                  <a:pt x="5783" y="5028"/>
                </a:cubicBezTo>
                <a:cubicBezTo>
                  <a:pt x="5786" y="5049"/>
                  <a:pt x="5791" y="5069"/>
                  <a:pt x="5798" y="5089"/>
                </a:cubicBezTo>
                <a:cubicBezTo>
                  <a:pt x="5810" y="5119"/>
                  <a:pt x="5818" y="5150"/>
                  <a:pt x="5822" y="5181"/>
                </a:cubicBezTo>
                <a:cubicBezTo>
                  <a:pt x="5823" y="5190"/>
                  <a:pt x="5825" y="5200"/>
                  <a:pt x="5830" y="5209"/>
                </a:cubicBezTo>
                <a:cubicBezTo>
                  <a:pt x="5842" y="5245"/>
                  <a:pt x="5851" y="5282"/>
                  <a:pt x="5855" y="5319"/>
                </a:cubicBezTo>
                <a:cubicBezTo>
                  <a:pt x="5858" y="5340"/>
                  <a:pt x="5865" y="5374"/>
                  <a:pt x="5870" y="5395"/>
                </a:cubicBezTo>
                <a:cubicBezTo>
                  <a:pt x="5876" y="5415"/>
                  <a:pt x="5881" y="5437"/>
                  <a:pt x="5882" y="5444"/>
                </a:cubicBezTo>
                <a:cubicBezTo>
                  <a:pt x="5882" y="5449"/>
                  <a:pt x="5884" y="5455"/>
                  <a:pt x="5888" y="5460"/>
                </a:cubicBezTo>
                <a:cubicBezTo>
                  <a:pt x="5891" y="5465"/>
                  <a:pt x="5892" y="5470"/>
                  <a:pt x="5891" y="5475"/>
                </a:cubicBezTo>
                <a:cubicBezTo>
                  <a:pt x="5887" y="5485"/>
                  <a:pt x="5887" y="5496"/>
                  <a:pt x="5890" y="5507"/>
                </a:cubicBezTo>
                <a:cubicBezTo>
                  <a:pt x="5893" y="5516"/>
                  <a:pt x="5900" y="5547"/>
                  <a:pt x="5905" y="5575"/>
                </a:cubicBezTo>
                <a:cubicBezTo>
                  <a:pt x="5911" y="5613"/>
                  <a:pt x="5919" y="5651"/>
                  <a:pt x="5931" y="5688"/>
                </a:cubicBezTo>
                <a:lnTo>
                  <a:pt x="5934" y="5697"/>
                </a:lnTo>
                <a:lnTo>
                  <a:pt x="5935" y="5697"/>
                </a:lnTo>
                <a:cubicBezTo>
                  <a:pt x="5963" y="5690"/>
                  <a:pt x="5963" y="5733"/>
                  <a:pt x="5952" y="5771"/>
                </a:cubicBezTo>
                <a:lnTo>
                  <a:pt x="5952" y="5773"/>
                </a:lnTo>
                <a:lnTo>
                  <a:pt x="5953" y="5775"/>
                </a:lnTo>
                <a:cubicBezTo>
                  <a:pt x="5957" y="5779"/>
                  <a:pt x="5958" y="5787"/>
                  <a:pt x="5955" y="5805"/>
                </a:cubicBezTo>
                <a:cubicBezTo>
                  <a:pt x="5953" y="5814"/>
                  <a:pt x="5953" y="5823"/>
                  <a:pt x="5953" y="5832"/>
                </a:cubicBezTo>
                <a:lnTo>
                  <a:pt x="5954" y="5841"/>
                </a:lnTo>
                <a:lnTo>
                  <a:pt x="5956" y="5840"/>
                </a:lnTo>
                <a:cubicBezTo>
                  <a:pt x="5992" y="5844"/>
                  <a:pt x="5962" y="5945"/>
                  <a:pt x="5962" y="5963"/>
                </a:cubicBezTo>
                <a:cubicBezTo>
                  <a:pt x="5962" y="5967"/>
                  <a:pt x="5982" y="6045"/>
                  <a:pt x="5936" y="6002"/>
                </a:cubicBezTo>
                <a:cubicBezTo>
                  <a:pt x="5921" y="5989"/>
                  <a:pt x="5932" y="5996"/>
                  <a:pt x="5935" y="5992"/>
                </a:cubicBezTo>
                <a:lnTo>
                  <a:pt x="5936" y="5989"/>
                </a:lnTo>
                <a:lnTo>
                  <a:pt x="5936" y="5990"/>
                </a:lnTo>
                <a:cubicBezTo>
                  <a:pt x="5936" y="5990"/>
                  <a:pt x="5936" y="5990"/>
                  <a:pt x="5936" y="5989"/>
                </a:cubicBezTo>
                <a:lnTo>
                  <a:pt x="5936" y="5989"/>
                </a:lnTo>
                <a:lnTo>
                  <a:pt x="5935" y="5988"/>
                </a:lnTo>
                <a:cubicBezTo>
                  <a:pt x="5933" y="5977"/>
                  <a:pt x="5922" y="5927"/>
                  <a:pt x="5922" y="5889"/>
                </a:cubicBezTo>
                <a:lnTo>
                  <a:pt x="5923" y="5887"/>
                </a:lnTo>
                <a:lnTo>
                  <a:pt x="5916" y="5869"/>
                </a:lnTo>
                <a:cubicBezTo>
                  <a:pt x="5910" y="5852"/>
                  <a:pt x="5905" y="5834"/>
                  <a:pt x="5902" y="5817"/>
                </a:cubicBezTo>
                <a:lnTo>
                  <a:pt x="5901" y="5811"/>
                </a:lnTo>
                <a:lnTo>
                  <a:pt x="5900" y="5810"/>
                </a:lnTo>
                <a:cubicBezTo>
                  <a:pt x="5892" y="5799"/>
                  <a:pt x="5889" y="5786"/>
                  <a:pt x="5890" y="5772"/>
                </a:cubicBezTo>
                <a:cubicBezTo>
                  <a:pt x="5890" y="5769"/>
                  <a:pt x="5890" y="5765"/>
                  <a:pt x="5891" y="5761"/>
                </a:cubicBezTo>
                <a:lnTo>
                  <a:pt x="5891" y="5761"/>
                </a:lnTo>
                <a:lnTo>
                  <a:pt x="5891" y="5760"/>
                </a:lnTo>
                <a:cubicBezTo>
                  <a:pt x="5890" y="5757"/>
                  <a:pt x="5889" y="5754"/>
                  <a:pt x="5888" y="5751"/>
                </a:cubicBezTo>
                <a:cubicBezTo>
                  <a:pt x="5883" y="5729"/>
                  <a:pt x="5880" y="5707"/>
                  <a:pt x="5878" y="5685"/>
                </a:cubicBezTo>
                <a:cubicBezTo>
                  <a:pt x="5877" y="5650"/>
                  <a:pt x="5872" y="5616"/>
                  <a:pt x="5864" y="5582"/>
                </a:cubicBezTo>
                <a:cubicBezTo>
                  <a:pt x="5862" y="5580"/>
                  <a:pt x="5866" y="5576"/>
                  <a:pt x="5872" y="5573"/>
                </a:cubicBezTo>
                <a:cubicBezTo>
                  <a:pt x="5883" y="5568"/>
                  <a:pt x="5883" y="5568"/>
                  <a:pt x="5873" y="5533"/>
                </a:cubicBezTo>
                <a:cubicBezTo>
                  <a:pt x="5872" y="5528"/>
                  <a:pt x="5867" y="5508"/>
                  <a:pt x="5863" y="5488"/>
                </a:cubicBezTo>
                <a:cubicBezTo>
                  <a:pt x="5859" y="5468"/>
                  <a:pt x="5853" y="5441"/>
                  <a:pt x="5850" y="5427"/>
                </a:cubicBezTo>
                <a:cubicBezTo>
                  <a:pt x="5847" y="5413"/>
                  <a:pt x="5840" y="5379"/>
                  <a:pt x="5834" y="5352"/>
                </a:cubicBezTo>
                <a:cubicBezTo>
                  <a:pt x="5818" y="5270"/>
                  <a:pt x="5816" y="5263"/>
                  <a:pt x="5811" y="5263"/>
                </a:cubicBezTo>
                <a:cubicBezTo>
                  <a:pt x="5806" y="5263"/>
                  <a:pt x="5799" y="5289"/>
                  <a:pt x="5803" y="5295"/>
                </a:cubicBezTo>
                <a:cubicBezTo>
                  <a:pt x="5810" y="5324"/>
                  <a:pt x="5815" y="5352"/>
                  <a:pt x="5818" y="5381"/>
                </a:cubicBezTo>
                <a:cubicBezTo>
                  <a:pt x="5820" y="5418"/>
                  <a:pt x="5827" y="5456"/>
                  <a:pt x="5840" y="5493"/>
                </a:cubicBezTo>
                <a:cubicBezTo>
                  <a:pt x="5846" y="5500"/>
                  <a:pt x="5847" y="5508"/>
                  <a:pt x="5844" y="5516"/>
                </a:cubicBezTo>
                <a:cubicBezTo>
                  <a:pt x="5839" y="5526"/>
                  <a:pt x="5840" y="5549"/>
                  <a:pt x="5848" y="5588"/>
                </a:cubicBezTo>
                <a:cubicBezTo>
                  <a:pt x="5851" y="5604"/>
                  <a:pt x="5851" y="5613"/>
                  <a:pt x="5848" y="5613"/>
                </a:cubicBezTo>
                <a:cubicBezTo>
                  <a:pt x="5845" y="5613"/>
                  <a:pt x="5838" y="5604"/>
                  <a:pt x="5836" y="5581"/>
                </a:cubicBezTo>
                <a:cubicBezTo>
                  <a:pt x="5835" y="5572"/>
                  <a:pt x="5832" y="5562"/>
                  <a:pt x="5826" y="5553"/>
                </a:cubicBezTo>
                <a:cubicBezTo>
                  <a:pt x="5823" y="5549"/>
                  <a:pt x="5820" y="5544"/>
                  <a:pt x="5818" y="5539"/>
                </a:cubicBezTo>
                <a:cubicBezTo>
                  <a:pt x="5818" y="5524"/>
                  <a:pt x="5818" y="5522"/>
                  <a:pt x="5813" y="5528"/>
                </a:cubicBezTo>
                <a:cubicBezTo>
                  <a:pt x="5811" y="5542"/>
                  <a:pt x="5811" y="5557"/>
                  <a:pt x="5815" y="5571"/>
                </a:cubicBezTo>
                <a:cubicBezTo>
                  <a:pt x="5818" y="5591"/>
                  <a:pt x="5822" y="5626"/>
                  <a:pt x="5825" y="5650"/>
                </a:cubicBezTo>
                <a:cubicBezTo>
                  <a:pt x="5827" y="5673"/>
                  <a:pt x="5834" y="5714"/>
                  <a:pt x="5839" y="5741"/>
                </a:cubicBezTo>
                <a:cubicBezTo>
                  <a:pt x="5861" y="5849"/>
                  <a:pt x="5869" y="5897"/>
                  <a:pt x="5870" y="5913"/>
                </a:cubicBezTo>
                <a:cubicBezTo>
                  <a:pt x="5870" y="5923"/>
                  <a:pt x="5874" y="5932"/>
                  <a:pt x="5880" y="5941"/>
                </a:cubicBezTo>
                <a:cubicBezTo>
                  <a:pt x="5886" y="5949"/>
                  <a:pt x="5890" y="5958"/>
                  <a:pt x="5891" y="5968"/>
                </a:cubicBezTo>
                <a:cubicBezTo>
                  <a:pt x="5894" y="5981"/>
                  <a:pt x="5897" y="5994"/>
                  <a:pt x="5902" y="6006"/>
                </a:cubicBezTo>
                <a:cubicBezTo>
                  <a:pt x="5908" y="6026"/>
                  <a:pt x="5912" y="6046"/>
                  <a:pt x="5914" y="6066"/>
                </a:cubicBezTo>
                <a:cubicBezTo>
                  <a:pt x="5920" y="6120"/>
                  <a:pt x="5925" y="6141"/>
                  <a:pt x="5935" y="6152"/>
                </a:cubicBezTo>
                <a:lnTo>
                  <a:pt x="5938" y="6158"/>
                </a:lnTo>
                <a:lnTo>
                  <a:pt x="5940" y="6155"/>
                </a:lnTo>
                <a:cubicBezTo>
                  <a:pt x="5950" y="6143"/>
                  <a:pt x="5971" y="6145"/>
                  <a:pt x="5974" y="6173"/>
                </a:cubicBezTo>
                <a:cubicBezTo>
                  <a:pt x="5974" y="6179"/>
                  <a:pt x="5966" y="6205"/>
                  <a:pt x="5954" y="6202"/>
                </a:cubicBezTo>
                <a:lnTo>
                  <a:pt x="5953" y="6202"/>
                </a:lnTo>
                <a:lnTo>
                  <a:pt x="5953" y="6202"/>
                </a:lnTo>
                <a:cubicBezTo>
                  <a:pt x="5962" y="6229"/>
                  <a:pt x="5974" y="6255"/>
                  <a:pt x="5988" y="6281"/>
                </a:cubicBezTo>
                <a:cubicBezTo>
                  <a:pt x="6008" y="6310"/>
                  <a:pt x="5998" y="6329"/>
                  <a:pt x="5970" y="6324"/>
                </a:cubicBezTo>
                <a:lnTo>
                  <a:pt x="5962" y="6322"/>
                </a:lnTo>
                <a:lnTo>
                  <a:pt x="5962" y="6330"/>
                </a:lnTo>
                <a:cubicBezTo>
                  <a:pt x="5957" y="6334"/>
                  <a:pt x="5955" y="6330"/>
                  <a:pt x="5953" y="6323"/>
                </a:cubicBezTo>
                <a:lnTo>
                  <a:pt x="5953" y="6319"/>
                </a:lnTo>
                <a:lnTo>
                  <a:pt x="5946" y="6317"/>
                </a:lnTo>
                <a:cubicBezTo>
                  <a:pt x="5943" y="6315"/>
                  <a:pt x="5940" y="6313"/>
                  <a:pt x="5937" y="6311"/>
                </a:cubicBezTo>
                <a:cubicBezTo>
                  <a:pt x="5937" y="6310"/>
                  <a:pt x="5936" y="6299"/>
                  <a:pt x="5934" y="6286"/>
                </a:cubicBezTo>
                <a:cubicBezTo>
                  <a:pt x="5932" y="6271"/>
                  <a:pt x="5927" y="6256"/>
                  <a:pt x="5917" y="6242"/>
                </a:cubicBezTo>
                <a:cubicBezTo>
                  <a:pt x="5909" y="6229"/>
                  <a:pt x="5903" y="6215"/>
                  <a:pt x="5899" y="6201"/>
                </a:cubicBezTo>
                <a:cubicBezTo>
                  <a:pt x="5896" y="6186"/>
                  <a:pt x="5891" y="6171"/>
                  <a:pt x="5885" y="6156"/>
                </a:cubicBezTo>
                <a:cubicBezTo>
                  <a:pt x="5874" y="6126"/>
                  <a:pt x="5866" y="6095"/>
                  <a:pt x="5860" y="6063"/>
                </a:cubicBezTo>
                <a:cubicBezTo>
                  <a:pt x="5853" y="6026"/>
                  <a:pt x="5841" y="5973"/>
                  <a:pt x="5835" y="5946"/>
                </a:cubicBezTo>
                <a:cubicBezTo>
                  <a:pt x="5829" y="5919"/>
                  <a:pt x="5820" y="5883"/>
                  <a:pt x="5816" y="5866"/>
                </a:cubicBezTo>
                <a:cubicBezTo>
                  <a:pt x="5812" y="5848"/>
                  <a:pt x="5806" y="5822"/>
                  <a:pt x="5803" y="5808"/>
                </a:cubicBezTo>
                <a:cubicBezTo>
                  <a:pt x="5799" y="5794"/>
                  <a:pt x="5796" y="5777"/>
                  <a:pt x="5795" y="5769"/>
                </a:cubicBezTo>
                <a:cubicBezTo>
                  <a:pt x="5793" y="5757"/>
                  <a:pt x="5790" y="5752"/>
                  <a:pt x="5785" y="5751"/>
                </a:cubicBezTo>
                <a:lnTo>
                  <a:pt x="5780" y="5752"/>
                </a:lnTo>
                <a:lnTo>
                  <a:pt x="5780" y="5753"/>
                </a:lnTo>
                <a:cubicBezTo>
                  <a:pt x="5787" y="5832"/>
                  <a:pt x="5796" y="5928"/>
                  <a:pt x="5797" y="5956"/>
                </a:cubicBezTo>
                <a:lnTo>
                  <a:pt x="5795" y="5971"/>
                </a:lnTo>
                <a:lnTo>
                  <a:pt x="5798" y="5988"/>
                </a:lnTo>
                <a:cubicBezTo>
                  <a:pt x="5801" y="6002"/>
                  <a:pt x="5805" y="6016"/>
                  <a:pt x="5810" y="6030"/>
                </a:cubicBezTo>
                <a:cubicBezTo>
                  <a:pt x="5814" y="6043"/>
                  <a:pt x="5817" y="6056"/>
                  <a:pt x="5817" y="6068"/>
                </a:cubicBezTo>
                <a:cubicBezTo>
                  <a:pt x="5818" y="6082"/>
                  <a:pt x="5819" y="6095"/>
                  <a:pt x="5822" y="6108"/>
                </a:cubicBezTo>
                <a:cubicBezTo>
                  <a:pt x="5827" y="6127"/>
                  <a:pt x="5826" y="6130"/>
                  <a:pt x="5819" y="6133"/>
                </a:cubicBezTo>
                <a:cubicBezTo>
                  <a:pt x="5808" y="6137"/>
                  <a:pt x="5797" y="6127"/>
                  <a:pt x="5788" y="6104"/>
                </a:cubicBezTo>
                <a:lnTo>
                  <a:pt x="5784" y="6086"/>
                </a:lnTo>
                <a:lnTo>
                  <a:pt x="5784" y="6087"/>
                </a:lnTo>
                <a:cubicBezTo>
                  <a:pt x="5786" y="6100"/>
                  <a:pt x="5788" y="6130"/>
                  <a:pt x="5790" y="6163"/>
                </a:cubicBezTo>
                <a:lnTo>
                  <a:pt x="5790" y="6171"/>
                </a:lnTo>
                <a:lnTo>
                  <a:pt x="5791" y="6171"/>
                </a:lnTo>
                <a:cubicBezTo>
                  <a:pt x="5793" y="6170"/>
                  <a:pt x="5795" y="6170"/>
                  <a:pt x="5798" y="6171"/>
                </a:cubicBezTo>
                <a:cubicBezTo>
                  <a:pt x="5805" y="6190"/>
                  <a:pt x="5805" y="6209"/>
                  <a:pt x="5798" y="6228"/>
                </a:cubicBezTo>
                <a:cubicBezTo>
                  <a:pt x="5797" y="6228"/>
                  <a:pt x="5795" y="6229"/>
                  <a:pt x="5794" y="6228"/>
                </a:cubicBezTo>
                <a:lnTo>
                  <a:pt x="5794" y="6228"/>
                </a:lnTo>
                <a:lnTo>
                  <a:pt x="5795" y="6236"/>
                </a:lnTo>
                <a:lnTo>
                  <a:pt x="5795" y="6239"/>
                </a:lnTo>
                <a:lnTo>
                  <a:pt x="5796" y="6239"/>
                </a:lnTo>
                <a:cubicBezTo>
                  <a:pt x="5798" y="6239"/>
                  <a:pt x="5799" y="6239"/>
                  <a:pt x="5800" y="6239"/>
                </a:cubicBezTo>
                <a:cubicBezTo>
                  <a:pt x="5808" y="6243"/>
                  <a:pt x="5807" y="6246"/>
                  <a:pt x="5798" y="6246"/>
                </a:cubicBezTo>
                <a:lnTo>
                  <a:pt x="5796" y="6245"/>
                </a:lnTo>
                <a:lnTo>
                  <a:pt x="5797" y="6257"/>
                </a:lnTo>
                <a:cubicBezTo>
                  <a:pt x="5799" y="6283"/>
                  <a:pt x="5802" y="6322"/>
                  <a:pt x="5848" y="6323"/>
                </a:cubicBezTo>
                <a:cubicBezTo>
                  <a:pt x="5848" y="6323"/>
                  <a:pt x="5870" y="6308"/>
                  <a:pt x="5874" y="6323"/>
                </a:cubicBezTo>
                <a:cubicBezTo>
                  <a:pt x="5886" y="6361"/>
                  <a:pt x="5864" y="6415"/>
                  <a:pt x="5861" y="6467"/>
                </a:cubicBezTo>
                <a:cubicBezTo>
                  <a:pt x="5861" y="6494"/>
                  <a:pt x="5877" y="6543"/>
                  <a:pt x="5874" y="6558"/>
                </a:cubicBezTo>
                <a:cubicBezTo>
                  <a:pt x="5867" y="6576"/>
                  <a:pt x="5858" y="6593"/>
                  <a:pt x="5848" y="6609"/>
                </a:cubicBezTo>
                <a:cubicBezTo>
                  <a:pt x="5838" y="6626"/>
                  <a:pt x="5829" y="6643"/>
                  <a:pt x="5822" y="6661"/>
                </a:cubicBezTo>
                <a:cubicBezTo>
                  <a:pt x="5818" y="6682"/>
                  <a:pt x="5836" y="6700"/>
                  <a:pt x="5835" y="6726"/>
                </a:cubicBezTo>
                <a:cubicBezTo>
                  <a:pt x="5823" y="6788"/>
                  <a:pt x="5806" y="6850"/>
                  <a:pt x="5784" y="6910"/>
                </a:cubicBezTo>
                <a:cubicBezTo>
                  <a:pt x="5760" y="6934"/>
                  <a:pt x="5757" y="6870"/>
                  <a:pt x="5758" y="6870"/>
                </a:cubicBezTo>
                <a:cubicBezTo>
                  <a:pt x="5731" y="6865"/>
                  <a:pt x="5714" y="6898"/>
                  <a:pt x="5693" y="6921"/>
                </a:cubicBezTo>
                <a:cubicBezTo>
                  <a:pt x="5689" y="6925"/>
                  <a:pt x="5668" y="6932"/>
                  <a:pt x="5666" y="6935"/>
                </a:cubicBezTo>
                <a:cubicBezTo>
                  <a:pt x="5657" y="6951"/>
                  <a:pt x="5684" y="6967"/>
                  <a:pt x="5680" y="6986"/>
                </a:cubicBezTo>
                <a:cubicBezTo>
                  <a:pt x="5680" y="6991"/>
                  <a:pt x="5666" y="6993"/>
                  <a:pt x="5659" y="6996"/>
                </a:cubicBezTo>
                <a:lnTo>
                  <a:pt x="5658" y="6996"/>
                </a:lnTo>
                <a:lnTo>
                  <a:pt x="5660" y="7011"/>
                </a:lnTo>
                <a:cubicBezTo>
                  <a:pt x="5661" y="7019"/>
                  <a:pt x="5662" y="7027"/>
                  <a:pt x="5664" y="7034"/>
                </a:cubicBezTo>
                <a:cubicBezTo>
                  <a:pt x="5667" y="7045"/>
                  <a:pt x="5675" y="7083"/>
                  <a:pt x="5683" y="7128"/>
                </a:cubicBezTo>
                <a:cubicBezTo>
                  <a:pt x="5687" y="7148"/>
                  <a:pt x="5686" y="7153"/>
                  <a:pt x="5680" y="7155"/>
                </a:cubicBezTo>
                <a:cubicBezTo>
                  <a:pt x="5673" y="7157"/>
                  <a:pt x="5670" y="7154"/>
                  <a:pt x="5666" y="7142"/>
                </a:cubicBezTo>
                <a:cubicBezTo>
                  <a:pt x="5660" y="7123"/>
                  <a:pt x="5655" y="7103"/>
                  <a:pt x="5650" y="7084"/>
                </a:cubicBezTo>
                <a:lnTo>
                  <a:pt x="5644" y="7049"/>
                </a:lnTo>
                <a:lnTo>
                  <a:pt x="5630" y="7066"/>
                </a:lnTo>
                <a:lnTo>
                  <a:pt x="5607" y="7086"/>
                </a:lnTo>
                <a:lnTo>
                  <a:pt x="5608" y="7089"/>
                </a:lnTo>
                <a:cubicBezTo>
                  <a:pt x="5612" y="7106"/>
                  <a:pt x="5618" y="7131"/>
                  <a:pt x="5620" y="7143"/>
                </a:cubicBezTo>
                <a:cubicBezTo>
                  <a:pt x="5622" y="7156"/>
                  <a:pt x="5625" y="7168"/>
                  <a:pt x="5630" y="7179"/>
                </a:cubicBezTo>
                <a:cubicBezTo>
                  <a:pt x="5636" y="7197"/>
                  <a:pt x="5639" y="7214"/>
                  <a:pt x="5641" y="7232"/>
                </a:cubicBezTo>
                <a:cubicBezTo>
                  <a:pt x="5642" y="7248"/>
                  <a:pt x="5645" y="7264"/>
                  <a:pt x="5650" y="7279"/>
                </a:cubicBezTo>
                <a:cubicBezTo>
                  <a:pt x="5655" y="7293"/>
                  <a:pt x="5656" y="7306"/>
                  <a:pt x="5655" y="7320"/>
                </a:cubicBezTo>
                <a:lnTo>
                  <a:pt x="5654" y="7326"/>
                </a:lnTo>
                <a:lnTo>
                  <a:pt x="5659" y="7326"/>
                </a:lnTo>
                <a:cubicBezTo>
                  <a:pt x="5668" y="7325"/>
                  <a:pt x="5675" y="7320"/>
                  <a:pt x="5680" y="7324"/>
                </a:cubicBezTo>
                <a:cubicBezTo>
                  <a:pt x="5680" y="7324"/>
                  <a:pt x="5707" y="7390"/>
                  <a:pt x="5706" y="7390"/>
                </a:cubicBezTo>
                <a:cubicBezTo>
                  <a:pt x="5743" y="7382"/>
                  <a:pt x="5734" y="7245"/>
                  <a:pt x="5757" y="7213"/>
                </a:cubicBezTo>
                <a:cubicBezTo>
                  <a:pt x="5797" y="7157"/>
                  <a:pt x="5786" y="7270"/>
                  <a:pt x="5796" y="7324"/>
                </a:cubicBezTo>
                <a:cubicBezTo>
                  <a:pt x="5805" y="7379"/>
                  <a:pt x="5829" y="7438"/>
                  <a:pt x="5835" y="7483"/>
                </a:cubicBezTo>
                <a:cubicBezTo>
                  <a:pt x="5839" y="7511"/>
                  <a:pt x="5835" y="7554"/>
                  <a:pt x="5835" y="7567"/>
                </a:cubicBezTo>
                <a:cubicBezTo>
                  <a:pt x="5842" y="7604"/>
                  <a:pt x="5891" y="7707"/>
                  <a:pt x="5900" y="7763"/>
                </a:cubicBezTo>
                <a:cubicBezTo>
                  <a:pt x="5908" y="7807"/>
                  <a:pt x="5894" y="7827"/>
                  <a:pt x="5900" y="7829"/>
                </a:cubicBezTo>
                <a:cubicBezTo>
                  <a:pt x="5956" y="7847"/>
                  <a:pt x="5900" y="7646"/>
                  <a:pt x="5913" y="7605"/>
                </a:cubicBezTo>
                <a:cubicBezTo>
                  <a:pt x="5939" y="7535"/>
                  <a:pt x="5987" y="7649"/>
                  <a:pt x="5991" y="7678"/>
                </a:cubicBezTo>
                <a:cubicBezTo>
                  <a:pt x="5994" y="7709"/>
                  <a:pt x="5994" y="7740"/>
                  <a:pt x="5991" y="7771"/>
                </a:cubicBezTo>
                <a:cubicBezTo>
                  <a:pt x="6000" y="7836"/>
                  <a:pt x="6000" y="7902"/>
                  <a:pt x="5991" y="7967"/>
                </a:cubicBezTo>
                <a:cubicBezTo>
                  <a:pt x="5974" y="8053"/>
                  <a:pt x="6030" y="8136"/>
                  <a:pt x="6005" y="8182"/>
                </a:cubicBezTo>
                <a:cubicBezTo>
                  <a:pt x="6005" y="8186"/>
                  <a:pt x="5971" y="8196"/>
                  <a:pt x="5965" y="8200"/>
                </a:cubicBezTo>
                <a:cubicBezTo>
                  <a:pt x="5960" y="8205"/>
                  <a:pt x="5956" y="8219"/>
                  <a:pt x="5939" y="8219"/>
                </a:cubicBezTo>
                <a:cubicBezTo>
                  <a:pt x="5837" y="8221"/>
                  <a:pt x="5918" y="8127"/>
                  <a:pt x="5926" y="8079"/>
                </a:cubicBezTo>
                <a:cubicBezTo>
                  <a:pt x="5933" y="8048"/>
                  <a:pt x="5933" y="8017"/>
                  <a:pt x="5926" y="7986"/>
                </a:cubicBezTo>
                <a:cubicBezTo>
                  <a:pt x="5897" y="7965"/>
                  <a:pt x="5868" y="8138"/>
                  <a:pt x="5848" y="8163"/>
                </a:cubicBezTo>
                <a:cubicBezTo>
                  <a:pt x="5839" y="8173"/>
                  <a:pt x="5818" y="8179"/>
                  <a:pt x="5805" y="8185"/>
                </a:cubicBezTo>
                <a:lnTo>
                  <a:pt x="5804" y="8186"/>
                </a:lnTo>
                <a:lnTo>
                  <a:pt x="5804" y="8185"/>
                </a:lnTo>
                <a:cubicBezTo>
                  <a:pt x="5803" y="8184"/>
                  <a:pt x="5801" y="8186"/>
                  <a:pt x="5797" y="8191"/>
                </a:cubicBezTo>
                <a:cubicBezTo>
                  <a:pt x="5797" y="8190"/>
                  <a:pt x="5798" y="8189"/>
                  <a:pt x="5800" y="8188"/>
                </a:cubicBezTo>
                <a:lnTo>
                  <a:pt x="5804" y="8186"/>
                </a:lnTo>
                <a:lnTo>
                  <a:pt x="5804" y="8187"/>
                </a:lnTo>
                <a:cubicBezTo>
                  <a:pt x="5804" y="8190"/>
                  <a:pt x="5802" y="8198"/>
                  <a:pt x="5799" y="8207"/>
                </a:cubicBezTo>
                <a:lnTo>
                  <a:pt x="5798" y="8209"/>
                </a:lnTo>
                <a:lnTo>
                  <a:pt x="5801" y="8219"/>
                </a:lnTo>
                <a:cubicBezTo>
                  <a:pt x="5804" y="8230"/>
                  <a:pt x="5806" y="8239"/>
                  <a:pt x="5806" y="8243"/>
                </a:cubicBezTo>
                <a:cubicBezTo>
                  <a:pt x="5808" y="8253"/>
                  <a:pt x="5810" y="8262"/>
                  <a:pt x="5814" y="8271"/>
                </a:cubicBezTo>
                <a:cubicBezTo>
                  <a:pt x="5820" y="8284"/>
                  <a:pt x="5841" y="8350"/>
                  <a:pt x="5863" y="8426"/>
                </a:cubicBezTo>
                <a:cubicBezTo>
                  <a:pt x="5882" y="8494"/>
                  <a:pt x="5883" y="8496"/>
                  <a:pt x="5876" y="8500"/>
                </a:cubicBezTo>
                <a:cubicBezTo>
                  <a:pt x="5870" y="8504"/>
                  <a:pt x="5870" y="8504"/>
                  <a:pt x="5861" y="8485"/>
                </a:cubicBezTo>
                <a:cubicBezTo>
                  <a:pt x="5851" y="8466"/>
                  <a:pt x="5795" y="8315"/>
                  <a:pt x="5793" y="8301"/>
                </a:cubicBezTo>
                <a:cubicBezTo>
                  <a:pt x="5792" y="8295"/>
                  <a:pt x="5790" y="8289"/>
                  <a:pt x="5788" y="8282"/>
                </a:cubicBezTo>
                <a:cubicBezTo>
                  <a:pt x="5787" y="8279"/>
                  <a:pt x="5786" y="8275"/>
                  <a:pt x="5784" y="8271"/>
                </a:cubicBezTo>
                <a:lnTo>
                  <a:pt x="5783" y="8266"/>
                </a:lnTo>
                <a:lnTo>
                  <a:pt x="5779" y="8266"/>
                </a:lnTo>
                <a:cubicBezTo>
                  <a:pt x="5775" y="8266"/>
                  <a:pt x="5771" y="8266"/>
                  <a:pt x="5767" y="8266"/>
                </a:cubicBezTo>
                <a:cubicBezTo>
                  <a:pt x="5760" y="8261"/>
                  <a:pt x="5757" y="8258"/>
                  <a:pt x="5756" y="8256"/>
                </a:cubicBezTo>
                <a:cubicBezTo>
                  <a:pt x="5756" y="8255"/>
                  <a:pt x="5756" y="8254"/>
                  <a:pt x="5756" y="8254"/>
                </a:cubicBezTo>
                <a:cubicBezTo>
                  <a:pt x="5757" y="8251"/>
                  <a:pt x="5763" y="8251"/>
                  <a:pt x="5769" y="8251"/>
                </a:cubicBezTo>
                <a:lnTo>
                  <a:pt x="5779" y="8253"/>
                </a:lnTo>
                <a:lnTo>
                  <a:pt x="5774" y="8238"/>
                </a:lnTo>
                <a:lnTo>
                  <a:pt x="5773" y="8235"/>
                </a:lnTo>
                <a:lnTo>
                  <a:pt x="5771" y="8234"/>
                </a:lnTo>
                <a:cubicBezTo>
                  <a:pt x="5764" y="8227"/>
                  <a:pt x="5768" y="8213"/>
                  <a:pt x="5758" y="8201"/>
                </a:cubicBezTo>
                <a:cubicBezTo>
                  <a:pt x="5745" y="8185"/>
                  <a:pt x="5699" y="8168"/>
                  <a:pt x="5693" y="8154"/>
                </a:cubicBezTo>
                <a:cubicBezTo>
                  <a:pt x="5686" y="8141"/>
                  <a:pt x="5706" y="8137"/>
                  <a:pt x="5706" y="8126"/>
                </a:cubicBezTo>
                <a:cubicBezTo>
                  <a:pt x="5706" y="8115"/>
                  <a:pt x="5693" y="8111"/>
                  <a:pt x="5693" y="8098"/>
                </a:cubicBezTo>
                <a:cubicBezTo>
                  <a:pt x="5695" y="8086"/>
                  <a:pt x="5699" y="8073"/>
                  <a:pt x="5706" y="8062"/>
                </a:cubicBezTo>
                <a:cubicBezTo>
                  <a:pt x="5706" y="8048"/>
                  <a:pt x="5704" y="8027"/>
                  <a:pt x="5703" y="8002"/>
                </a:cubicBezTo>
                <a:lnTo>
                  <a:pt x="5703" y="8002"/>
                </a:lnTo>
                <a:lnTo>
                  <a:pt x="5697" y="7984"/>
                </a:lnTo>
                <a:cubicBezTo>
                  <a:pt x="5696" y="7977"/>
                  <a:pt x="5688" y="7950"/>
                  <a:pt x="5679" y="7925"/>
                </a:cubicBezTo>
                <a:cubicBezTo>
                  <a:pt x="5673" y="7906"/>
                  <a:pt x="5666" y="7887"/>
                  <a:pt x="5663" y="7876"/>
                </a:cubicBezTo>
                <a:lnTo>
                  <a:pt x="5662" y="7873"/>
                </a:lnTo>
                <a:lnTo>
                  <a:pt x="5661" y="7883"/>
                </a:lnTo>
                <a:cubicBezTo>
                  <a:pt x="5659" y="7905"/>
                  <a:pt x="5657" y="7922"/>
                  <a:pt x="5654" y="7931"/>
                </a:cubicBezTo>
                <a:cubicBezTo>
                  <a:pt x="5646" y="7954"/>
                  <a:pt x="5603" y="7976"/>
                  <a:pt x="5588" y="8024"/>
                </a:cubicBezTo>
                <a:cubicBezTo>
                  <a:pt x="5587" y="8030"/>
                  <a:pt x="5585" y="8037"/>
                  <a:pt x="5584" y="8043"/>
                </a:cubicBezTo>
                <a:lnTo>
                  <a:pt x="5584" y="8044"/>
                </a:lnTo>
                <a:lnTo>
                  <a:pt x="5588" y="8055"/>
                </a:lnTo>
                <a:cubicBezTo>
                  <a:pt x="5592" y="8067"/>
                  <a:pt x="5596" y="8079"/>
                  <a:pt x="5599" y="8088"/>
                </a:cubicBezTo>
                <a:cubicBezTo>
                  <a:pt x="5606" y="8105"/>
                  <a:pt x="5613" y="8123"/>
                  <a:pt x="5615" y="8128"/>
                </a:cubicBezTo>
                <a:cubicBezTo>
                  <a:pt x="5617" y="8132"/>
                  <a:pt x="5620" y="8145"/>
                  <a:pt x="5623" y="8156"/>
                </a:cubicBezTo>
                <a:cubicBezTo>
                  <a:pt x="5626" y="8166"/>
                  <a:pt x="5630" y="8176"/>
                  <a:pt x="5635" y="8185"/>
                </a:cubicBezTo>
                <a:cubicBezTo>
                  <a:pt x="5641" y="8199"/>
                  <a:pt x="5645" y="8214"/>
                  <a:pt x="5647" y="8229"/>
                </a:cubicBezTo>
                <a:cubicBezTo>
                  <a:pt x="5651" y="8248"/>
                  <a:pt x="5654" y="8270"/>
                  <a:pt x="5656" y="8279"/>
                </a:cubicBezTo>
                <a:cubicBezTo>
                  <a:pt x="5659" y="8288"/>
                  <a:pt x="5659" y="8295"/>
                  <a:pt x="5656" y="8295"/>
                </a:cubicBezTo>
                <a:cubicBezTo>
                  <a:pt x="5647" y="8296"/>
                  <a:pt x="5638" y="8285"/>
                  <a:pt x="5638" y="8272"/>
                </a:cubicBezTo>
                <a:cubicBezTo>
                  <a:pt x="5637" y="8261"/>
                  <a:pt x="5634" y="8251"/>
                  <a:pt x="5629" y="8242"/>
                </a:cubicBezTo>
                <a:cubicBezTo>
                  <a:pt x="5622" y="8228"/>
                  <a:pt x="5601" y="8163"/>
                  <a:pt x="5583" y="8100"/>
                </a:cubicBezTo>
                <a:lnTo>
                  <a:pt x="5579" y="8085"/>
                </a:lnTo>
                <a:lnTo>
                  <a:pt x="5577" y="8107"/>
                </a:lnTo>
                <a:cubicBezTo>
                  <a:pt x="5572" y="8189"/>
                  <a:pt x="5583" y="8283"/>
                  <a:pt x="5587" y="8345"/>
                </a:cubicBezTo>
                <a:lnTo>
                  <a:pt x="5588" y="8360"/>
                </a:lnTo>
                <a:lnTo>
                  <a:pt x="5590" y="8369"/>
                </a:lnTo>
                <a:cubicBezTo>
                  <a:pt x="5592" y="8375"/>
                  <a:pt x="5593" y="8382"/>
                  <a:pt x="5594" y="8387"/>
                </a:cubicBezTo>
                <a:cubicBezTo>
                  <a:pt x="5608" y="8452"/>
                  <a:pt x="5620" y="8512"/>
                  <a:pt x="5636" y="8593"/>
                </a:cubicBezTo>
                <a:cubicBezTo>
                  <a:pt x="5639" y="8625"/>
                  <a:pt x="5648" y="8655"/>
                  <a:pt x="5660" y="8685"/>
                </a:cubicBezTo>
                <a:cubicBezTo>
                  <a:pt x="5682" y="8721"/>
                  <a:pt x="5700" y="8760"/>
                  <a:pt x="5695" y="8764"/>
                </a:cubicBezTo>
                <a:cubicBezTo>
                  <a:pt x="5690" y="8768"/>
                  <a:pt x="5688" y="8765"/>
                  <a:pt x="5683" y="8759"/>
                </a:cubicBezTo>
                <a:cubicBezTo>
                  <a:pt x="5673" y="8747"/>
                  <a:pt x="5666" y="8748"/>
                  <a:pt x="5670" y="8762"/>
                </a:cubicBezTo>
                <a:cubicBezTo>
                  <a:pt x="5675" y="8780"/>
                  <a:pt x="5683" y="8797"/>
                  <a:pt x="5692" y="8814"/>
                </a:cubicBezTo>
                <a:cubicBezTo>
                  <a:pt x="5697" y="8822"/>
                  <a:pt x="5697" y="8832"/>
                  <a:pt x="5692" y="8840"/>
                </a:cubicBezTo>
                <a:cubicBezTo>
                  <a:pt x="5690" y="8857"/>
                  <a:pt x="5691" y="8874"/>
                  <a:pt x="5694" y="8890"/>
                </a:cubicBezTo>
                <a:cubicBezTo>
                  <a:pt x="5700" y="8926"/>
                  <a:pt x="5700" y="8935"/>
                  <a:pt x="5694" y="8941"/>
                </a:cubicBezTo>
                <a:cubicBezTo>
                  <a:pt x="5689" y="8946"/>
                  <a:pt x="5687" y="8946"/>
                  <a:pt x="5687" y="8933"/>
                </a:cubicBezTo>
                <a:cubicBezTo>
                  <a:pt x="5684" y="8920"/>
                  <a:pt x="5680" y="8907"/>
                  <a:pt x="5674" y="8894"/>
                </a:cubicBezTo>
                <a:cubicBezTo>
                  <a:pt x="5652" y="8845"/>
                  <a:pt x="5651" y="8841"/>
                  <a:pt x="5654" y="8833"/>
                </a:cubicBezTo>
                <a:cubicBezTo>
                  <a:pt x="5654" y="8822"/>
                  <a:pt x="5651" y="8811"/>
                  <a:pt x="5645" y="8802"/>
                </a:cubicBezTo>
                <a:cubicBezTo>
                  <a:pt x="5638" y="8788"/>
                  <a:pt x="5635" y="8782"/>
                  <a:pt x="5629" y="8781"/>
                </a:cubicBezTo>
                <a:lnTo>
                  <a:pt x="5626" y="8780"/>
                </a:lnTo>
                <a:lnTo>
                  <a:pt x="5633" y="8805"/>
                </a:lnTo>
                <a:cubicBezTo>
                  <a:pt x="5636" y="8818"/>
                  <a:pt x="5639" y="8831"/>
                  <a:pt x="5640" y="8846"/>
                </a:cubicBezTo>
                <a:cubicBezTo>
                  <a:pt x="5649" y="8923"/>
                  <a:pt x="5637" y="9002"/>
                  <a:pt x="5654" y="9079"/>
                </a:cubicBezTo>
                <a:cubicBezTo>
                  <a:pt x="5670" y="9112"/>
                  <a:pt x="5674" y="9147"/>
                  <a:pt x="5666" y="9182"/>
                </a:cubicBezTo>
                <a:cubicBezTo>
                  <a:pt x="5666" y="9187"/>
                  <a:pt x="5656" y="9208"/>
                  <a:pt x="5654" y="9210"/>
                </a:cubicBezTo>
                <a:lnTo>
                  <a:pt x="5654" y="9210"/>
                </a:lnTo>
                <a:lnTo>
                  <a:pt x="5654" y="9210"/>
                </a:lnTo>
                <a:cubicBezTo>
                  <a:pt x="5654" y="9210"/>
                  <a:pt x="5654" y="9210"/>
                  <a:pt x="5654" y="9210"/>
                </a:cubicBezTo>
                <a:lnTo>
                  <a:pt x="5654" y="9210"/>
                </a:lnTo>
                <a:lnTo>
                  <a:pt x="5654" y="9211"/>
                </a:lnTo>
                <a:cubicBezTo>
                  <a:pt x="5657" y="9220"/>
                  <a:pt x="5682" y="9267"/>
                  <a:pt x="5680" y="9266"/>
                </a:cubicBezTo>
                <a:cubicBezTo>
                  <a:pt x="5703" y="9245"/>
                  <a:pt x="5725" y="9223"/>
                  <a:pt x="5745" y="9200"/>
                </a:cubicBezTo>
                <a:cubicBezTo>
                  <a:pt x="5749" y="9181"/>
                  <a:pt x="5712" y="9191"/>
                  <a:pt x="5706" y="9164"/>
                </a:cubicBezTo>
                <a:cubicBezTo>
                  <a:pt x="5698" y="9143"/>
                  <a:pt x="5708" y="9121"/>
                  <a:pt x="5732" y="9108"/>
                </a:cubicBezTo>
                <a:cubicBezTo>
                  <a:pt x="5734" y="9106"/>
                  <a:pt x="5740" y="9027"/>
                  <a:pt x="5771" y="9035"/>
                </a:cubicBezTo>
                <a:cubicBezTo>
                  <a:pt x="5768" y="9035"/>
                  <a:pt x="5796" y="9223"/>
                  <a:pt x="5797" y="9259"/>
                </a:cubicBezTo>
                <a:cubicBezTo>
                  <a:pt x="5790" y="9290"/>
                  <a:pt x="5786" y="9321"/>
                  <a:pt x="5784" y="9352"/>
                </a:cubicBezTo>
                <a:cubicBezTo>
                  <a:pt x="5788" y="9371"/>
                  <a:pt x="5792" y="9437"/>
                  <a:pt x="5797" y="9473"/>
                </a:cubicBezTo>
                <a:cubicBezTo>
                  <a:pt x="5799" y="9492"/>
                  <a:pt x="5802" y="9519"/>
                  <a:pt x="5848" y="9520"/>
                </a:cubicBezTo>
                <a:cubicBezTo>
                  <a:pt x="5848" y="9520"/>
                  <a:pt x="5870" y="9510"/>
                  <a:pt x="5874" y="9520"/>
                </a:cubicBezTo>
                <a:cubicBezTo>
                  <a:pt x="5886" y="9547"/>
                  <a:pt x="5864" y="9586"/>
                  <a:pt x="5861" y="9623"/>
                </a:cubicBezTo>
                <a:cubicBezTo>
                  <a:pt x="5861" y="9642"/>
                  <a:pt x="5877" y="9677"/>
                  <a:pt x="5874" y="9688"/>
                </a:cubicBezTo>
                <a:cubicBezTo>
                  <a:pt x="5867" y="9701"/>
                  <a:pt x="5858" y="9713"/>
                  <a:pt x="5848" y="9724"/>
                </a:cubicBezTo>
                <a:cubicBezTo>
                  <a:pt x="5838" y="9736"/>
                  <a:pt x="5829" y="9748"/>
                  <a:pt x="5822" y="9761"/>
                </a:cubicBezTo>
                <a:cubicBezTo>
                  <a:pt x="5818" y="9776"/>
                  <a:pt x="5836" y="9789"/>
                  <a:pt x="5835" y="9808"/>
                </a:cubicBezTo>
                <a:cubicBezTo>
                  <a:pt x="5823" y="9852"/>
                  <a:pt x="5806" y="9896"/>
                  <a:pt x="5784" y="9938"/>
                </a:cubicBezTo>
                <a:cubicBezTo>
                  <a:pt x="5760" y="9956"/>
                  <a:pt x="5757" y="9910"/>
                  <a:pt x="5758" y="9910"/>
                </a:cubicBezTo>
                <a:cubicBezTo>
                  <a:pt x="5731" y="9906"/>
                  <a:pt x="5714" y="9930"/>
                  <a:pt x="5693" y="9947"/>
                </a:cubicBezTo>
                <a:cubicBezTo>
                  <a:pt x="5689" y="9949"/>
                  <a:pt x="5668" y="9955"/>
                  <a:pt x="5666" y="9956"/>
                </a:cubicBezTo>
                <a:cubicBezTo>
                  <a:pt x="5657" y="9968"/>
                  <a:pt x="5684" y="9979"/>
                  <a:pt x="5680" y="9993"/>
                </a:cubicBezTo>
                <a:cubicBezTo>
                  <a:pt x="5680" y="9997"/>
                  <a:pt x="5656" y="9999"/>
                  <a:pt x="5654" y="10002"/>
                </a:cubicBezTo>
                <a:cubicBezTo>
                  <a:pt x="5652" y="10005"/>
                  <a:pt x="5659" y="10023"/>
                  <a:pt x="5654" y="10030"/>
                </a:cubicBezTo>
                <a:cubicBezTo>
                  <a:pt x="5639" y="10044"/>
                  <a:pt x="5621" y="10056"/>
                  <a:pt x="5603" y="10067"/>
                </a:cubicBezTo>
                <a:cubicBezTo>
                  <a:pt x="5584" y="10106"/>
                  <a:pt x="5614" y="10167"/>
                  <a:pt x="5552" y="10132"/>
                </a:cubicBezTo>
                <a:cubicBezTo>
                  <a:pt x="5545" y="10129"/>
                  <a:pt x="5540" y="10110"/>
                  <a:pt x="5526" y="10114"/>
                </a:cubicBezTo>
                <a:cubicBezTo>
                  <a:pt x="5507" y="10140"/>
                  <a:pt x="5493" y="10168"/>
                  <a:pt x="5487" y="10197"/>
                </a:cubicBezTo>
                <a:cubicBezTo>
                  <a:pt x="5477" y="10237"/>
                  <a:pt x="5512" y="10281"/>
                  <a:pt x="5447" y="10281"/>
                </a:cubicBezTo>
                <a:cubicBezTo>
                  <a:pt x="5353" y="10281"/>
                  <a:pt x="5418" y="10239"/>
                  <a:pt x="5421" y="10197"/>
                </a:cubicBezTo>
                <a:cubicBezTo>
                  <a:pt x="5422" y="10173"/>
                  <a:pt x="5420" y="10148"/>
                  <a:pt x="5415" y="10124"/>
                </a:cubicBezTo>
                <a:cubicBezTo>
                  <a:pt x="5393" y="10095"/>
                  <a:pt x="5380" y="10063"/>
                  <a:pt x="5376" y="10031"/>
                </a:cubicBezTo>
                <a:cubicBezTo>
                  <a:pt x="5377" y="10021"/>
                  <a:pt x="5377" y="10012"/>
                  <a:pt x="5376" y="10002"/>
                </a:cubicBezTo>
                <a:cubicBezTo>
                  <a:pt x="5310" y="9974"/>
                  <a:pt x="5348" y="10033"/>
                  <a:pt x="5350" y="10068"/>
                </a:cubicBezTo>
                <a:cubicBezTo>
                  <a:pt x="5350" y="10088"/>
                  <a:pt x="5376" y="10129"/>
                  <a:pt x="5350" y="10141"/>
                </a:cubicBezTo>
                <a:cubicBezTo>
                  <a:pt x="5350" y="10141"/>
                  <a:pt x="5274" y="10141"/>
                  <a:pt x="5258" y="10132"/>
                </a:cubicBezTo>
                <a:cubicBezTo>
                  <a:pt x="5243" y="10122"/>
                  <a:pt x="5255" y="10051"/>
                  <a:pt x="5232" y="10048"/>
                </a:cubicBezTo>
                <a:cubicBezTo>
                  <a:pt x="5223" y="10048"/>
                  <a:pt x="5211" y="10071"/>
                  <a:pt x="5206" y="10076"/>
                </a:cubicBezTo>
                <a:cubicBezTo>
                  <a:pt x="5183" y="10101"/>
                  <a:pt x="5189" y="10089"/>
                  <a:pt x="5194" y="10132"/>
                </a:cubicBezTo>
                <a:cubicBezTo>
                  <a:pt x="5196" y="10159"/>
                  <a:pt x="5178" y="10228"/>
                  <a:pt x="5128" y="10205"/>
                </a:cubicBezTo>
                <a:cubicBezTo>
                  <a:pt x="5119" y="10201"/>
                  <a:pt x="5155" y="10106"/>
                  <a:pt x="5115" y="10093"/>
                </a:cubicBezTo>
                <a:cubicBezTo>
                  <a:pt x="5110" y="10093"/>
                  <a:pt x="5086" y="10099"/>
                  <a:pt x="5076" y="10129"/>
                </a:cubicBezTo>
                <a:cubicBezTo>
                  <a:pt x="5074" y="10138"/>
                  <a:pt x="5103" y="10158"/>
                  <a:pt x="5076" y="10176"/>
                </a:cubicBezTo>
                <a:cubicBezTo>
                  <a:pt x="5074" y="10176"/>
                  <a:pt x="5025" y="10195"/>
                  <a:pt x="5025" y="10195"/>
                </a:cubicBezTo>
                <a:cubicBezTo>
                  <a:pt x="4987" y="10197"/>
                  <a:pt x="4996" y="10168"/>
                  <a:pt x="4960" y="10167"/>
                </a:cubicBezTo>
                <a:cubicBezTo>
                  <a:pt x="4952" y="10167"/>
                  <a:pt x="4946" y="10167"/>
                  <a:pt x="4940" y="10168"/>
                </a:cubicBezTo>
                <a:lnTo>
                  <a:pt x="4927" y="10171"/>
                </a:lnTo>
                <a:lnTo>
                  <a:pt x="4934" y="10193"/>
                </a:lnTo>
                <a:cubicBezTo>
                  <a:pt x="4942" y="10216"/>
                  <a:pt x="4950" y="10244"/>
                  <a:pt x="4952" y="10256"/>
                </a:cubicBezTo>
                <a:cubicBezTo>
                  <a:pt x="4955" y="10270"/>
                  <a:pt x="4959" y="10284"/>
                  <a:pt x="4964" y="10298"/>
                </a:cubicBezTo>
                <a:cubicBezTo>
                  <a:pt x="4969" y="10313"/>
                  <a:pt x="4973" y="10328"/>
                  <a:pt x="4976" y="10343"/>
                </a:cubicBezTo>
                <a:cubicBezTo>
                  <a:pt x="4979" y="10355"/>
                  <a:pt x="4981" y="10368"/>
                  <a:pt x="4983" y="10372"/>
                </a:cubicBezTo>
                <a:cubicBezTo>
                  <a:pt x="4986" y="10382"/>
                  <a:pt x="5015" y="10489"/>
                  <a:pt x="5022" y="10522"/>
                </a:cubicBezTo>
                <a:cubicBezTo>
                  <a:pt x="5031" y="10560"/>
                  <a:pt x="5037" y="10582"/>
                  <a:pt x="5050" y="10622"/>
                </a:cubicBezTo>
                <a:cubicBezTo>
                  <a:pt x="5060" y="10664"/>
                  <a:pt x="5066" y="10706"/>
                  <a:pt x="5066" y="10748"/>
                </a:cubicBezTo>
                <a:cubicBezTo>
                  <a:pt x="5066" y="10758"/>
                  <a:pt x="5067" y="10767"/>
                  <a:pt x="5067" y="10776"/>
                </a:cubicBezTo>
                <a:lnTo>
                  <a:pt x="5069" y="10800"/>
                </a:lnTo>
                <a:lnTo>
                  <a:pt x="1871" y="10800"/>
                </a:lnTo>
                <a:lnTo>
                  <a:pt x="1864" y="10785"/>
                </a:lnTo>
                <a:cubicBezTo>
                  <a:pt x="1861" y="10780"/>
                  <a:pt x="1850" y="10753"/>
                  <a:pt x="1838" y="10726"/>
                </a:cubicBezTo>
                <a:cubicBezTo>
                  <a:pt x="1831" y="10707"/>
                  <a:pt x="1823" y="10689"/>
                  <a:pt x="1813" y="10671"/>
                </a:cubicBezTo>
                <a:cubicBezTo>
                  <a:pt x="1809" y="10663"/>
                  <a:pt x="1806" y="10654"/>
                  <a:pt x="1804" y="10644"/>
                </a:cubicBezTo>
                <a:cubicBezTo>
                  <a:pt x="1802" y="10631"/>
                  <a:pt x="1797" y="10618"/>
                  <a:pt x="1791" y="10606"/>
                </a:cubicBezTo>
                <a:cubicBezTo>
                  <a:pt x="1787" y="10598"/>
                  <a:pt x="1785" y="10592"/>
                  <a:pt x="1787" y="10592"/>
                </a:cubicBezTo>
                <a:cubicBezTo>
                  <a:pt x="1789" y="10592"/>
                  <a:pt x="1787" y="10589"/>
                  <a:pt x="1784" y="10586"/>
                </a:cubicBezTo>
                <a:cubicBezTo>
                  <a:pt x="1767" y="10560"/>
                  <a:pt x="1754" y="10531"/>
                  <a:pt x="1746" y="10501"/>
                </a:cubicBezTo>
                <a:cubicBezTo>
                  <a:pt x="1740" y="10483"/>
                  <a:pt x="1729" y="10453"/>
                  <a:pt x="1721" y="10436"/>
                </a:cubicBezTo>
                <a:cubicBezTo>
                  <a:pt x="1715" y="10423"/>
                  <a:pt x="1710" y="10409"/>
                  <a:pt x="1705" y="10396"/>
                </a:cubicBezTo>
                <a:cubicBezTo>
                  <a:pt x="1703" y="10382"/>
                  <a:pt x="1673" y="10296"/>
                  <a:pt x="1664" y="10279"/>
                </a:cubicBezTo>
                <a:cubicBezTo>
                  <a:pt x="1659" y="10269"/>
                  <a:pt x="1655" y="10258"/>
                  <a:pt x="1653" y="10247"/>
                </a:cubicBezTo>
                <a:cubicBezTo>
                  <a:pt x="1652" y="10245"/>
                  <a:pt x="1651" y="10243"/>
                  <a:pt x="1651" y="10241"/>
                </a:cubicBezTo>
                <a:lnTo>
                  <a:pt x="1649" y="10237"/>
                </a:lnTo>
                <a:lnTo>
                  <a:pt x="1647" y="10235"/>
                </a:lnTo>
                <a:cubicBezTo>
                  <a:pt x="1628" y="10213"/>
                  <a:pt x="1606" y="10189"/>
                  <a:pt x="1626" y="10177"/>
                </a:cubicBezTo>
                <a:lnTo>
                  <a:pt x="1628" y="10175"/>
                </a:lnTo>
                <a:lnTo>
                  <a:pt x="1624" y="10162"/>
                </a:lnTo>
                <a:cubicBezTo>
                  <a:pt x="1620" y="10154"/>
                  <a:pt x="1616" y="10146"/>
                  <a:pt x="1612" y="10139"/>
                </a:cubicBezTo>
                <a:cubicBezTo>
                  <a:pt x="1607" y="10131"/>
                  <a:pt x="1604" y="10122"/>
                  <a:pt x="1603" y="10112"/>
                </a:cubicBezTo>
                <a:cubicBezTo>
                  <a:pt x="1602" y="10102"/>
                  <a:pt x="1599" y="10091"/>
                  <a:pt x="1594" y="10081"/>
                </a:cubicBezTo>
                <a:cubicBezTo>
                  <a:pt x="1588" y="10069"/>
                  <a:pt x="1584" y="10055"/>
                  <a:pt x="1580" y="10042"/>
                </a:cubicBezTo>
                <a:cubicBezTo>
                  <a:pt x="1572" y="10011"/>
                  <a:pt x="1562" y="9980"/>
                  <a:pt x="1550" y="9950"/>
                </a:cubicBezTo>
                <a:cubicBezTo>
                  <a:pt x="1548" y="9944"/>
                  <a:pt x="1546" y="9937"/>
                  <a:pt x="1543" y="9930"/>
                </a:cubicBezTo>
                <a:lnTo>
                  <a:pt x="1539" y="9919"/>
                </a:lnTo>
                <a:lnTo>
                  <a:pt x="1546" y="9971"/>
                </a:lnTo>
                <a:cubicBezTo>
                  <a:pt x="1551" y="10010"/>
                  <a:pt x="1556" y="10049"/>
                  <a:pt x="1560" y="10087"/>
                </a:cubicBezTo>
                <a:cubicBezTo>
                  <a:pt x="1559" y="10118"/>
                  <a:pt x="1543" y="10039"/>
                  <a:pt x="1543" y="10039"/>
                </a:cubicBezTo>
                <a:cubicBezTo>
                  <a:pt x="1534" y="10033"/>
                  <a:pt x="1537" y="10076"/>
                  <a:pt x="1537" y="10106"/>
                </a:cubicBezTo>
                <a:cubicBezTo>
                  <a:pt x="1537" y="10111"/>
                  <a:pt x="1532" y="10121"/>
                  <a:pt x="1532" y="10125"/>
                </a:cubicBezTo>
                <a:cubicBezTo>
                  <a:pt x="1533" y="10145"/>
                  <a:pt x="1545" y="10164"/>
                  <a:pt x="1549" y="10188"/>
                </a:cubicBezTo>
                <a:cubicBezTo>
                  <a:pt x="1549" y="10192"/>
                  <a:pt x="1548" y="10195"/>
                  <a:pt x="1547" y="10197"/>
                </a:cubicBezTo>
                <a:lnTo>
                  <a:pt x="1547" y="10198"/>
                </a:lnTo>
                <a:lnTo>
                  <a:pt x="1548" y="10199"/>
                </a:lnTo>
                <a:cubicBezTo>
                  <a:pt x="1555" y="10210"/>
                  <a:pt x="1562" y="10224"/>
                  <a:pt x="1563" y="10234"/>
                </a:cubicBezTo>
                <a:cubicBezTo>
                  <a:pt x="1565" y="10244"/>
                  <a:pt x="1569" y="10254"/>
                  <a:pt x="1575" y="10262"/>
                </a:cubicBezTo>
                <a:cubicBezTo>
                  <a:pt x="1580" y="10269"/>
                  <a:pt x="1583" y="10276"/>
                  <a:pt x="1584" y="10284"/>
                </a:cubicBezTo>
                <a:cubicBezTo>
                  <a:pt x="1590" y="10306"/>
                  <a:pt x="1600" y="10328"/>
                  <a:pt x="1616" y="10346"/>
                </a:cubicBezTo>
                <a:cubicBezTo>
                  <a:pt x="1621" y="10355"/>
                  <a:pt x="1625" y="10365"/>
                  <a:pt x="1626" y="10375"/>
                </a:cubicBezTo>
                <a:cubicBezTo>
                  <a:pt x="1629" y="10386"/>
                  <a:pt x="1633" y="10397"/>
                  <a:pt x="1638" y="10407"/>
                </a:cubicBezTo>
                <a:cubicBezTo>
                  <a:pt x="1645" y="10420"/>
                  <a:pt x="1650" y="10434"/>
                  <a:pt x="1653" y="10448"/>
                </a:cubicBezTo>
                <a:cubicBezTo>
                  <a:pt x="1653" y="10458"/>
                  <a:pt x="1657" y="10468"/>
                  <a:pt x="1664" y="10476"/>
                </a:cubicBezTo>
                <a:cubicBezTo>
                  <a:pt x="1667" y="10477"/>
                  <a:pt x="1670" y="10485"/>
                  <a:pt x="1670" y="10495"/>
                </a:cubicBezTo>
                <a:cubicBezTo>
                  <a:pt x="1672" y="10508"/>
                  <a:pt x="1675" y="10522"/>
                  <a:pt x="1679" y="10534"/>
                </a:cubicBezTo>
                <a:cubicBezTo>
                  <a:pt x="1684" y="10545"/>
                  <a:pt x="1686" y="10556"/>
                  <a:pt x="1688" y="10567"/>
                </a:cubicBezTo>
                <a:cubicBezTo>
                  <a:pt x="1688" y="10576"/>
                  <a:pt x="1689" y="10579"/>
                  <a:pt x="1679" y="10575"/>
                </a:cubicBezTo>
                <a:cubicBezTo>
                  <a:pt x="1669" y="10570"/>
                  <a:pt x="1661" y="10557"/>
                  <a:pt x="1651" y="10526"/>
                </a:cubicBezTo>
                <a:cubicBezTo>
                  <a:pt x="1647" y="10515"/>
                  <a:pt x="1641" y="10495"/>
                  <a:pt x="1636" y="10482"/>
                </a:cubicBezTo>
                <a:cubicBezTo>
                  <a:pt x="1631" y="10469"/>
                  <a:pt x="1623" y="10444"/>
                  <a:pt x="1618" y="10427"/>
                </a:cubicBezTo>
                <a:cubicBezTo>
                  <a:pt x="1612" y="10409"/>
                  <a:pt x="1604" y="10386"/>
                  <a:pt x="1600" y="10376"/>
                </a:cubicBezTo>
                <a:lnTo>
                  <a:pt x="1599" y="10375"/>
                </a:lnTo>
                <a:cubicBezTo>
                  <a:pt x="1594" y="10365"/>
                  <a:pt x="1589" y="10349"/>
                  <a:pt x="1586" y="10342"/>
                </a:cubicBezTo>
                <a:cubicBezTo>
                  <a:pt x="1581" y="10330"/>
                  <a:pt x="1576" y="10319"/>
                  <a:pt x="1569" y="10308"/>
                </a:cubicBezTo>
                <a:cubicBezTo>
                  <a:pt x="1563" y="10297"/>
                  <a:pt x="1558" y="10285"/>
                  <a:pt x="1556" y="10273"/>
                </a:cubicBezTo>
                <a:cubicBezTo>
                  <a:pt x="1555" y="10270"/>
                  <a:pt x="1555" y="10267"/>
                  <a:pt x="1554" y="10265"/>
                </a:cubicBezTo>
                <a:lnTo>
                  <a:pt x="1554" y="10264"/>
                </a:lnTo>
                <a:lnTo>
                  <a:pt x="1554" y="10273"/>
                </a:lnTo>
                <a:cubicBezTo>
                  <a:pt x="1554" y="10290"/>
                  <a:pt x="1553" y="10307"/>
                  <a:pt x="1552" y="10322"/>
                </a:cubicBezTo>
                <a:cubicBezTo>
                  <a:pt x="1559" y="10392"/>
                  <a:pt x="1589" y="10497"/>
                  <a:pt x="1559" y="10440"/>
                </a:cubicBezTo>
                <a:cubicBezTo>
                  <a:pt x="1556" y="10434"/>
                  <a:pt x="1548" y="10401"/>
                  <a:pt x="1545" y="10408"/>
                </a:cubicBezTo>
                <a:lnTo>
                  <a:pt x="1546" y="10414"/>
                </a:lnTo>
                <a:lnTo>
                  <a:pt x="1551" y="10426"/>
                </a:lnTo>
                <a:cubicBezTo>
                  <a:pt x="1553" y="10432"/>
                  <a:pt x="1555" y="10437"/>
                  <a:pt x="1557" y="10443"/>
                </a:cubicBezTo>
                <a:cubicBezTo>
                  <a:pt x="1561" y="10452"/>
                  <a:pt x="1566" y="10460"/>
                  <a:pt x="1574" y="10466"/>
                </a:cubicBezTo>
                <a:cubicBezTo>
                  <a:pt x="1583" y="10474"/>
                  <a:pt x="1588" y="10484"/>
                  <a:pt x="1589" y="10494"/>
                </a:cubicBezTo>
                <a:cubicBezTo>
                  <a:pt x="1589" y="10502"/>
                  <a:pt x="1591" y="10510"/>
                  <a:pt x="1594" y="10518"/>
                </a:cubicBezTo>
                <a:cubicBezTo>
                  <a:pt x="1597" y="10523"/>
                  <a:pt x="1604" y="10539"/>
                  <a:pt x="1610" y="10553"/>
                </a:cubicBezTo>
                <a:cubicBezTo>
                  <a:pt x="1615" y="10567"/>
                  <a:pt x="1623" y="10584"/>
                  <a:pt x="1627" y="10591"/>
                </a:cubicBezTo>
                <a:cubicBezTo>
                  <a:pt x="1634" y="10606"/>
                  <a:pt x="1639" y="10622"/>
                  <a:pt x="1644" y="10637"/>
                </a:cubicBezTo>
                <a:cubicBezTo>
                  <a:pt x="1652" y="10663"/>
                  <a:pt x="1657" y="10671"/>
                  <a:pt x="1664" y="10673"/>
                </a:cubicBezTo>
                <a:cubicBezTo>
                  <a:pt x="1671" y="10675"/>
                  <a:pt x="1676" y="10679"/>
                  <a:pt x="1677" y="10684"/>
                </a:cubicBezTo>
                <a:cubicBezTo>
                  <a:pt x="1689" y="10723"/>
                  <a:pt x="1704" y="10761"/>
                  <a:pt x="1720" y="10798"/>
                </a:cubicBezTo>
                <a:lnTo>
                  <a:pt x="1721" y="10800"/>
                </a:lnTo>
                <a:lnTo>
                  <a:pt x="1621" y="10800"/>
                </a:lnTo>
                <a:lnTo>
                  <a:pt x="1620" y="10795"/>
                </a:lnTo>
                <a:cubicBezTo>
                  <a:pt x="1617" y="10788"/>
                  <a:pt x="1614" y="10780"/>
                  <a:pt x="1610" y="10773"/>
                </a:cubicBezTo>
                <a:cubicBezTo>
                  <a:pt x="1602" y="10760"/>
                  <a:pt x="1595" y="10746"/>
                  <a:pt x="1590" y="10732"/>
                </a:cubicBezTo>
                <a:cubicBezTo>
                  <a:pt x="1588" y="10728"/>
                  <a:pt x="1585" y="10719"/>
                  <a:pt x="1580" y="10708"/>
                </a:cubicBezTo>
                <a:lnTo>
                  <a:pt x="1580" y="10707"/>
                </a:lnTo>
                <a:lnTo>
                  <a:pt x="1577" y="10707"/>
                </a:lnTo>
                <a:cubicBezTo>
                  <a:pt x="1564" y="10708"/>
                  <a:pt x="1559" y="10685"/>
                  <a:pt x="1555" y="10653"/>
                </a:cubicBezTo>
                <a:lnTo>
                  <a:pt x="1555" y="10651"/>
                </a:lnTo>
                <a:lnTo>
                  <a:pt x="1551" y="10642"/>
                </a:lnTo>
                <a:cubicBezTo>
                  <a:pt x="1533" y="10604"/>
                  <a:pt x="1514" y="10558"/>
                  <a:pt x="1507" y="10541"/>
                </a:cubicBezTo>
                <a:lnTo>
                  <a:pt x="1505" y="10535"/>
                </a:lnTo>
                <a:lnTo>
                  <a:pt x="1505" y="10537"/>
                </a:lnTo>
                <a:cubicBezTo>
                  <a:pt x="1504" y="10558"/>
                  <a:pt x="1503" y="10580"/>
                  <a:pt x="1503" y="10603"/>
                </a:cubicBezTo>
                <a:cubicBezTo>
                  <a:pt x="1504" y="10619"/>
                  <a:pt x="1507" y="10635"/>
                  <a:pt x="1510" y="10652"/>
                </a:cubicBezTo>
                <a:lnTo>
                  <a:pt x="1510" y="10657"/>
                </a:lnTo>
                <a:lnTo>
                  <a:pt x="1512" y="10662"/>
                </a:lnTo>
                <a:cubicBezTo>
                  <a:pt x="1518" y="10676"/>
                  <a:pt x="1525" y="10692"/>
                  <a:pt x="1531" y="10706"/>
                </a:cubicBezTo>
                <a:cubicBezTo>
                  <a:pt x="1539" y="10728"/>
                  <a:pt x="1551" y="10755"/>
                  <a:pt x="1556" y="10765"/>
                </a:cubicBezTo>
                <a:cubicBezTo>
                  <a:pt x="1559" y="10771"/>
                  <a:pt x="1564" y="10780"/>
                  <a:pt x="1570" y="10794"/>
                </a:cubicBezTo>
                <a:lnTo>
                  <a:pt x="1573" y="10800"/>
                </a:lnTo>
                <a:lnTo>
                  <a:pt x="1558" y="10800"/>
                </a:lnTo>
                <a:lnTo>
                  <a:pt x="1556" y="10795"/>
                </a:lnTo>
                <a:cubicBezTo>
                  <a:pt x="1555" y="10793"/>
                  <a:pt x="1554" y="10790"/>
                  <a:pt x="1553" y="10788"/>
                </a:cubicBezTo>
                <a:cubicBezTo>
                  <a:pt x="1547" y="10777"/>
                  <a:pt x="1538" y="10758"/>
                  <a:pt x="1533" y="10744"/>
                </a:cubicBezTo>
                <a:cubicBezTo>
                  <a:pt x="1530" y="10736"/>
                  <a:pt x="1524" y="10721"/>
                  <a:pt x="1517" y="10705"/>
                </a:cubicBezTo>
                <a:lnTo>
                  <a:pt x="1514" y="10698"/>
                </a:lnTo>
                <a:lnTo>
                  <a:pt x="1516" y="10744"/>
                </a:lnTo>
                <a:lnTo>
                  <a:pt x="1518" y="10800"/>
                </a:lnTo>
                <a:lnTo>
                  <a:pt x="1408" y="10800"/>
                </a:lnTo>
                <a:lnTo>
                  <a:pt x="1408" y="10799"/>
                </a:lnTo>
                <a:cubicBezTo>
                  <a:pt x="1408" y="10754"/>
                  <a:pt x="1410" y="10639"/>
                  <a:pt x="1394" y="10644"/>
                </a:cubicBezTo>
                <a:cubicBezTo>
                  <a:pt x="1382" y="10649"/>
                  <a:pt x="1401" y="10701"/>
                  <a:pt x="1404" y="10761"/>
                </a:cubicBezTo>
                <a:cubicBezTo>
                  <a:pt x="1404" y="10765"/>
                  <a:pt x="1399" y="10788"/>
                  <a:pt x="1399" y="10795"/>
                </a:cubicBezTo>
                <a:lnTo>
                  <a:pt x="1399" y="10800"/>
                </a:lnTo>
                <a:lnTo>
                  <a:pt x="1052" y="10800"/>
                </a:lnTo>
                <a:lnTo>
                  <a:pt x="1048" y="10772"/>
                </a:lnTo>
                <a:cubicBezTo>
                  <a:pt x="1045" y="10750"/>
                  <a:pt x="1041" y="10729"/>
                  <a:pt x="1038" y="10708"/>
                </a:cubicBezTo>
                <a:cubicBezTo>
                  <a:pt x="1032" y="10676"/>
                  <a:pt x="1021" y="10649"/>
                  <a:pt x="1014" y="10609"/>
                </a:cubicBezTo>
                <a:cubicBezTo>
                  <a:pt x="1009" y="10582"/>
                  <a:pt x="1007" y="10540"/>
                  <a:pt x="1002" y="10510"/>
                </a:cubicBezTo>
                <a:cubicBezTo>
                  <a:pt x="990" y="10441"/>
                  <a:pt x="973" y="10362"/>
                  <a:pt x="958" y="10280"/>
                </a:cubicBezTo>
                <a:cubicBezTo>
                  <a:pt x="949" y="10227"/>
                  <a:pt x="941" y="10168"/>
                  <a:pt x="932" y="10114"/>
                </a:cubicBezTo>
                <a:cubicBezTo>
                  <a:pt x="924" y="10060"/>
                  <a:pt x="912" y="9994"/>
                  <a:pt x="906" y="9949"/>
                </a:cubicBezTo>
                <a:cubicBezTo>
                  <a:pt x="903" y="9919"/>
                  <a:pt x="902" y="9873"/>
                  <a:pt x="898" y="9849"/>
                </a:cubicBezTo>
                <a:cubicBezTo>
                  <a:pt x="886" y="9791"/>
                  <a:pt x="891" y="9862"/>
                  <a:pt x="881" y="9834"/>
                </a:cubicBezTo>
                <a:cubicBezTo>
                  <a:pt x="872" y="9806"/>
                  <a:pt x="869" y="9786"/>
                  <a:pt x="865" y="9735"/>
                </a:cubicBezTo>
                <a:cubicBezTo>
                  <a:pt x="864" y="9722"/>
                  <a:pt x="883" y="9767"/>
                  <a:pt x="883" y="9767"/>
                </a:cubicBezTo>
                <a:cubicBezTo>
                  <a:pt x="880" y="9694"/>
                  <a:pt x="872" y="9620"/>
                  <a:pt x="860" y="9552"/>
                </a:cubicBezTo>
                <a:cubicBezTo>
                  <a:pt x="855" y="9521"/>
                  <a:pt x="827" y="9482"/>
                  <a:pt x="825" y="9370"/>
                </a:cubicBezTo>
                <a:cubicBezTo>
                  <a:pt x="824" y="9362"/>
                  <a:pt x="830" y="9342"/>
                  <a:pt x="830" y="9336"/>
                </a:cubicBezTo>
                <a:cubicBezTo>
                  <a:pt x="829" y="9300"/>
                  <a:pt x="824" y="9263"/>
                  <a:pt x="823" y="9238"/>
                </a:cubicBezTo>
                <a:lnTo>
                  <a:pt x="823" y="9233"/>
                </a:lnTo>
                <a:lnTo>
                  <a:pt x="822" y="9231"/>
                </a:lnTo>
                <a:cubicBezTo>
                  <a:pt x="820" y="9220"/>
                  <a:pt x="821" y="9214"/>
                  <a:pt x="824" y="9213"/>
                </a:cubicBezTo>
                <a:lnTo>
                  <a:pt x="824" y="9213"/>
                </a:lnTo>
                <a:lnTo>
                  <a:pt x="824" y="9212"/>
                </a:lnTo>
                <a:cubicBezTo>
                  <a:pt x="825" y="9208"/>
                  <a:pt x="827" y="9205"/>
                  <a:pt x="830" y="9205"/>
                </a:cubicBezTo>
                <a:cubicBezTo>
                  <a:pt x="834" y="9205"/>
                  <a:pt x="849" y="9253"/>
                  <a:pt x="849" y="9253"/>
                </a:cubicBezTo>
                <a:cubicBezTo>
                  <a:pt x="850" y="9230"/>
                  <a:pt x="845" y="9187"/>
                  <a:pt x="840" y="9136"/>
                </a:cubicBezTo>
                <a:lnTo>
                  <a:pt x="839" y="9131"/>
                </a:lnTo>
                <a:lnTo>
                  <a:pt x="837" y="9121"/>
                </a:lnTo>
                <a:cubicBezTo>
                  <a:pt x="835" y="9108"/>
                  <a:pt x="833" y="9096"/>
                  <a:pt x="830" y="9087"/>
                </a:cubicBezTo>
                <a:cubicBezTo>
                  <a:pt x="824" y="9070"/>
                  <a:pt x="822" y="9064"/>
                  <a:pt x="820" y="9065"/>
                </a:cubicBezTo>
                <a:lnTo>
                  <a:pt x="820" y="9065"/>
                </a:lnTo>
                <a:lnTo>
                  <a:pt x="822" y="9080"/>
                </a:lnTo>
                <a:cubicBezTo>
                  <a:pt x="827" y="9123"/>
                  <a:pt x="830" y="9167"/>
                  <a:pt x="828" y="9186"/>
                </a:cubicBezTo>
                <a:cubicBezTo>
                  <a:pt x="826" y="9200"/>
                  <a:pt x="819" y="9172"/>
                  <a:pt x="819" y="9169"/>
                </a:cubicBezTo>
                <a:cubicBezTo>
                  <a:pt x="815" y="9154"/>
                  <a:pt x="808" y="9105"/>
                  <a:pt x="804" y="9062"/>
                </a:cubicBezTo>
                <a:lnTo>
                  <a:pt x="804" y="9054"/>
                </a:lnTo>
                <a:lnTo>
                  <a:pt x="801" y="9045"/>
                </a:lnTo>
                <a:cubicBezTo>
                  <a:pt x="795" y="9028"/>
                  <a:pt x="791" y="9009"/>
                  <a:pt x="785" y="8977"/>
                </a:cubicBezTo>
                <a:cubicBezTo>
                  <a:pt x="784" y="8968"/>
                  <a:pt x="794" y="8986"/>
                  <a:pt x="801" y="8997"/>
                </a:cubicBezTo>
                <a:lnTo>
                  <a:pt x="802" y="8998"/>
                </a:lnTo>
                <a:lnTo>
                  <a:pt x="802" y="8996"/>
                </a:lnTo>
                <a:cubicBezTo>
                  <a:pt x="802" y="8992"/>
                  <a:pt x="802" y="8989"/>
                  <a:pt x="803" y="8987"/>
                </a:cubicBezTo>
                <a:lnTo>
                  <a:pt x="803" y="8986"/>
                </a:lnTo>
                <a:lnTo>
                  <a:pt x="802" y="8980"/>
                </a:lnTo>
                <a:cubicBezTo>
                  <a:pt x="801" y="8971"/>
                  <a:pt x="799" y="8962"/>
                  <a:pt x="798" y="8953"/>
                </a:cubicBezTo>
                <a:lnTo>
                  <a:pt x="793" y="8931"/>
                </a:lnTo>
                <a:lnTo>
                  <a:pt x="793" y="8931"/>
                </a:lnTo>
                <a:cubicBezTo>
                  <a:pt x="793" y="8929"/>
                  <a:pt x="792" y="8925"/>
                  <a:pt x="791" y="8920"/>
                </a:cubicBezTo>
                <a:lnTo>
                  <a:pt x="791" y="8918"/>
                </a:lnTo>
                <a:lnTo>
                  <a:pt x="787" y="8899"/>
                </a:lnTo>
                <a:cubicBezTo>
                  <a:pt x="779" y="8864"/>
                  <a:pt x="771" y="8829"/>
                  <a:pt x="762" y="8795"/>
                </a:cubicBezTo>
                <a:cubicBezTo>
                  <a:pt x="753" y="8765"/>
                  <a:pt x="721" y="8729"/>
                  <a:pt x="708" y="8619"/>
                </a:cubicBezTo>
                <a:cubicBezTo>
                  <a:pt x="706" y="8610"/>
                  <a:pt x="709" y="8590"/>
                  <a:pt x="709" y="8584"/>
                </a:cubicBezTo>
                <a:cubicBezTo>
                  <a:pt x="700" y="8520"/>
                  <a:pt x="681" y="8457"/>
                  <a:pt x="695" y="8454"/>
                </a:cubicBezTo>
                <a:cubicBezTo>
                  <a:pt x="699" y="8453"/>
                  <a:pt x="719" y="8500"/>
                  <a:pt x="719" y="8500"/>
                </a:cubicBezTo>
                <a:cubicBezTo>
                  <a:pt x="717" y="8463"/>
                  <a:pt x="694" y="8377"/>
                  <a:pt x="678" y="8287"/>
                </a:cubicBezTo>
                <a:cubicBezTo>
                  <a:pt x="674" y="8261"/>
                  <a:pt x="669" y="8235"/>
                  <a:pt x="665" y="8209"/>
                </a:cubicBezTo>
                <a:lnTo>
                  <a:pt x="659" y="8176"/>
                </a:lnTo>
                <a:lnTo>
                  <a:pt x="659" y="8176"/>
                </a:lnTo>
                <a:cubicBezTo>
                  <a:pt x="656" y="8172"/>
                  <a:pt x="654" y="8167"/>
                  <a:pt x="653" y="8162"/>
                </a:cubicBezTo>
                <a:cubicBezTo>
                  <a:pt x="653" y="8160"/>
                  <a:pt x="654" y="8157"/>
                  <a:pt x="655" y="8155"/>
                </a:cubicBezTo>
                <a:lnTo>
                  <a:pt x="655" y="8155"/>
                </a:lnTo>
                <a:lnTo>
                  <a:pt x="651" y="8131"/>
                </a:lnTo>
                <a:cubicBezTo>
                  <a:pt x="646" y="8105"/>
                  <a:pt x="641" y="8079"/>
                  <a:pt x="636" y="8053"/>
                </a:cubicBezTo>
                <a:lnTo>
                  <a:pt x="635" y="8044"/>
                </a:lnTo>
                <a:lnTo>
                  <a:pt x="634" y="8045"/>
                </a:lnTo>
                <a:cubicBezTo>
                  <a:pt x="633" y="8047"/>
                  <a:pt x="631" y="8048"/>
                  <a:pt x="629" y="8048"/>
                </a:cubicBezTo>
                <a:cubicBezTo>
                  <a:pt x="620" y="8048"/>
                  <a:pt x="615" y="8037"/>
                  <a:pt x="615" y="8023"/>
                </a:cubicBezTo>
                <a:cubicBezTo>
                  <a:pt x="614" y="8010"/>
                  <a:pt x="620" y="8007"/>
                  <a:pt x="627" y="8014"/>
                </a:cubicBezTo>
                <a:lnTo>
                  <a:pt x="630" y="8018"/>
                </a:lnTo>
                <a:lnTo>
                  <a:pt x="621" y="7975"/>
                </a:lnTo>
                <a:cubicBezTo>
                  <a:pt x="610" y="7923"/>
                  <a:pt x="595" y="7876"/>
                  <a:pt x="589" y="7848"/>
                </a:cubicBezTo>
                <a:cubicBezTo>
                  <a:pt x="572" y="7771"/>
                  <a:pt x="549" y="7622"/>
                  <a:pt x="550" y="7669"/>
                </a:cubicBezTo>
                <a:lnTo>
                  <a:pt x="551" y="7670"/>
                </a:lnTo>
                <a:lnTo>
                  <a:pt x="552" y="7674"/>
                </a:lnTo>
                <a:cubicBezTo>
                  <a:pt x="557" y="7691"/>
                  <a:pt x="561" y="7714"/>
                  <a:pt x="556" y="7719"/>
                </a:cubicBezTo>
                <a:lnTo>
                  <a:pt x="556" y="7720"/>
                </a:lnTo>
                <a:lnTo>
                  <a:pt x="555" y="7721"/>
                </a:lnTo>
                <a:lnTo>
                  <a:pt x="555" y="7722"/>
                </a:lnTo>
                <a:cubicBezTo>
                  <a:pt x="555" y="7725"/>
                  <a:pt x="556" y="7728"/>
                  <a:pt x="555" y="7735"/>
                </a:cubicBezTo>
                <a:cubicBezTo>
                  <a:pt x="555" y="7735"/>
                  <a:pt x="556" y="7755"/>
                  <a:pt x="555" y="7754"/>
                </a:cubicBezTo>
                <a:lnTo>
                  <a:pt x="555" y="7754"/>
                </a:lnTo>
                <a:lnTo>
                  <a:pt x="555" y="7753"/>
                </a:lnTo>
                <a:cubicBezTo>
                  <a:pt x="555" y="7753"/>
                  <a:pt x="555" y="7754"/>
                  <a:pt x="555" y="7754"/>
                </a:cubicBezTo>
                <a:lnTo>
                  <a:pt x="555" y="7754"/>
                </a:lnTo>
                <a:lnTo>
                  <a:pt x="556" y="7761"/>
                </a:lnTo>
                <a:cubicBezTo>
                  <a:pt x="560" y="7780"/>
                  <a:pt x="571" y="7807"/>
                  <a:pt x="574" y="7834"/>
                </a:cubicBezTo>
                <a:cubicBezTo>
                  <a:pt x="576" y="7848"/>
                  <a:pt x="570" y="7846"/>
                  <a:pt x="573" y="7868"/>
                </a:cubicBezTo>
                <a:cubicBezTo>
                  <a:pt x="581" y="7915"/>
                  <a:pt x="636" y="8154"/>
                  <a:pt x="634" y="8180"/>
                </a:cubicBezTo>
                <a:cubicBezTo>
                  <a:pt x="630" y="8220"/>
                  <a:pt x="610" y="8080"/>
                  <a:pt x="611" y="8082"/>
                </a:cubicBezTo>
                <a:cubicBezTo>
                  <a:pt x="604" y="8055"/>
                  <a:pt x="595" y="8039"/>
                  <a:pt x="591" y="8019"/>
                </a:cubicBezTo>
                <a:cubicBezTo>
                  <a:pt x="573" y="7939"/>
                  <a:pt x="567" y="7880"/>
                  <a:pt x="553" y="7823"/>
                </a:cubicBezTo>
                <a:cubicBezTo>
                  <a:pt x="543" y="7783"/>
                  <a:pt x="527" y="7747"/>
                  <a:pt x="522" y="7727"/>
                </a:cubicBezTo>
                <a:cubicBezTo>
                  <a:pt x="507" y="7654"/>
                  <a:pt x="509" y="7623"/>
                  <a:pt x="485" y="7496"/>
                </a:cubicBezTo>
                <a:cubicBezTo>
                  <a:pt x="481" y="7475"/>
                  <a:pt x="477" y="7451"/>
                  <a:pt x="474" y="7428"/>
                </a:cubicBezTo>
                <a:lnTo>
                  <a:pt x="473" y="7420"/>
                </a:lnTo>
                <a:lnTo>
                  <a:pt x="472" y="7419"/>
                </a:lnTo>
                <a:cubicBezTo>
                  <a:pt x="461" y="7388"/>
                  <a:pt x="445" y="7322"/>
                  <a:pt x="438" y="7266"/>
                </a:cubicBezTo>
                <a:cubicBezTo>
                  <a:pt x="436" y="7245"/>
                  <a:pt x="432" y="7221"/>
                  <a:pt x="431" y="7215"/>
                </a:cubicBezTo>
                <a:cubicBezTo>
                  <a:pt x="429" y="7208"/>
                  <a:pt x="426" y="7189"/>
                  <a:pt x="424" y="7172"/>
                </a:cubicBezTo>
                <a:cubicBezTo>
                  <a:pt x="422" y="7156"/>
                  <a:pt x="419" y="7135"/>
                  <a:pt x="417" y="7127"/>
                </a:cubicBezTo>
                <a:cubicBezTo>
                  <a:pt x="416" y="7122"/>
                  <a:pt x="416" y="7118"/>
                  <a:pt x="416" y="7115"/>
                </a:cubicBezTo>
                <a:cubicBezTo>
                  <a:pt x="416" y="7112"/>
                  <a:pt x="417" y="7111"/>
                  <a:pt x="419" y="7111"/>
                </a:cubicBezTo>
                <a:cubicBezTo>
                  <a:pt x="431" y="7110"/>
                  <a:pt x="438" y="7125"/>
                  <a:pt x="440" y="7153"/>
                </a:cubicBezTo>
                <a:cubicBezTo>
                  <a:pt x="441" y="7161"/>
                  <a:pt x="442" y="7171"/>
                  <a:pt x="444" y="7182"/>
                </a:cubicBezTo>
                <a:lnTo>
                  <a:pt x="445" y="7187"/>
                </a:lnTo>
                <a:lnTo>
                  <a:pt x="446" y="7192"/>
                </a:lnTo>
                <a:cubicBezTo>
                  <a:pt x="448" y="7203"/>
                  <a:pt x="451" y="7215"/>
                  <a:pt x="453" y="7228"/>
                </a:cubicBezTo>
                <a:lnTo>
                  <a:pt x="457" y="7249"/>
                </a:lnTo>
                <a:lnTo>
                  <a:pt x="458" y="7252"/>
                </a:lnTo>
                <a:cubicBezTo>
                  <a:pt x="470" y="7311"/>
                  <a:pt x="486" y="7391"/>
                  <a:pt x="489" y="7416"/>
                </a:cubicBezTo>
                <a:lnTo>
                  <a:pt x="489" y="7417"/>
                </a:lnTo>
                <a:lnTo>
                  <a:pt x="491" y="7422"/>
                </a:lnTo>
                <a:lnTo>
                  <a:pt x="491" y="7422"/>
                </a:lnTo>
                <a:lnTo>
                  <a:pt x="491" y="7424"/>
                </a:lnTo>
                <a:lnTo>
                  <a:pt x="498" y="7455"/>
                </a:lnTo>
                <a:lnTo>
                  <a:pt x="503" y="7476"/>
                </a:lnTo>
                <a:lnTo>
                  <a:pt x="504" y="7477"/>
                </a:lnTo>
                <a:cubicBezTo>
                  <a:pt x="508" y="7479"/>
                  <a:pt x="512" y="7483"/>
                  <a:pt x="514" y="7488"/>
                </a:cubicBezTo>
                <a:cubicBezTo>
                  <a:pt x="521" y="7503"/>
                  <a:pt x="521" y="7504"/>
                  <a:pt x="517" y="7512"/>
                </a:cubicBezTo>
                <a:lnTo>
                  <a:pt x="517" y="7512"/>
                </a:lnTo>
                <a:cubicBezTo>
                  <a:pt x="516" y="7514"/>
                  <a:pt x="515" y="7516"/>
                  <a:pt x="514" y="7516"/>
                </a:cubicBezTo>
                <a:lnTo>
                  <a:pt x="513" y="7517"/>
                </a:lnTo>
                <a:lnTo>
                  <a:pt x="518" y="7536"/>
                </a:lnTo>
                <a:cubicBezTo>
                  <a:pt x="521" y="7549"/>
                  <a:pt x="524" y="7563"/>
                  <a:pt x="528" y="7576"/>
                </a:cubicBezTo>
                <a:cubicBezTo>
                  <a:pt x="529" y="7580"/>
                  <a:pt x="530" y="7584"/>
                  <a:pt x="531" y="7587"/>
                </a:cubicBezTo>
                <a:lnTo>
                  <a:pt x="532" y="7589"/>
                </a:lnTo>
                <a:lnTo>
                  <a:pt x="533" y="7590"/>
                </a:lnTo>
                <a:cubicBezTo>
                  <a:pt x="535" y="7593"/>
                  <a:pt x="538" y="7597"/>
                  <a:pt x="539" y="7601"/>
                </a:cubicBezTo>
                <a:lnTo>
                  <a:pt x="538" y="7601"/>
                </a:lnTo>
                <a:cubicBezTo>
                  <a:pt x="539" y="7604"/>
                  <a:pt x="540" y="7606"/>
                  <a:pt x="541" y="7609"/>
                </a:cubicBezTo>
                <a:lnTo>
                  <a:pt x="542" y="7612"/>
                </a:lnTo>
                <a:lnTo>
                  <a:pt x="542" y="7612"/>
                </a:lnTo>
                <a:cubicBezTo>
                  <a:pt x="539" y="7582"/>
                  <a:pt x="512" y="7452"/>
                  <a:pt x="501" y="7377"/>
                </a:cubicBezTo>
                <a:cubicBezTo>
                  <a:pt x="497" y="7348"/>
                  <a:pt x="494" y="7320"/>
                  <a:pt x="493" y="7294"/>
                </a:cubicBezTo>
                <a:cubicBezTo>
                  <a:pt x="487" y="7258"/>
                  <a:pt x="480" y="7249"/>
                  <a:pt x="470" y="7196"/>
                </a:cubicBezTo>
                <a:cubicBezTo>
                  <a:pt x="442" y="7051"/>
                  <a:pt x="411" y="6835"/>
                  <a:pt x="370" y="6604"/>
                </a:cubicBezTo>
                <a:cubicBezTo>
                  <a:pt x="362" y="6558"/>
                  <a:pt x="350" y="6506"/>
                  <a:pt x="341" y="6456"/>
                </a:cubicBezTo>
                <a:cubicBezTo>
                  <a:pt x="333" y="6407"/>
                  <a:pt x="331" y="6371"/>
                  <a:pt x="324" y="6327"/>
                </a:cubicBezTo>
                <a:cubicBezTo>
                  <a:pt x="309" y="6230"/>
                  <a:pt x="287" y="6121"/>
                  <a:pt x="274" y="6031"/>
                </a:cubicBezTo>
                <a:cubicBezTo>
                  <a:pt x="266" y="5971"/>
                  <a:pt x="263" y="5912"/>
                  <a:pt x="254" y="5847"/>
                </a:cubicBezTo>
                <a:cubicBezTo>
                  <a:pt x="245" y="5783"/>
                  <a:pt x="227" y="5689"/>
                  <a:pt x="223" y="5650"/>
                </a:cubicBezTo>
                <a:cubicBezTo>
                  <a:pt x="222" y="5642"/>
                  <a:pt x="228" y="5638"/>
                  <a:pt x="228" y="5632"/>
                </a:cubicBezTo>
                <a:cubicBezTo>
                  <a:pt x="227" y="5626"/>
                  <a:pt x="221" y="5605"/>
                  <a:pt x="221" y="5599"/>
                </a:cubicBezTo>
                <a:cubicBezTo>
                  <a:pt x="221" y="5599"/>
                  <a:pt x="221" y="5598"/>
                  <a:pt x="221" y="5597"/>
                </a:cubicBezTo>
                <a:lnTo>
                  <a:pt x="221" y="5597"/>
                </a:lnTo>
                <a:lnTo>
                  <a:pt x="217" y="5579"/>
                </a:lnTo>
                <a:cubicBezTo>
                  <a:pt x="212" y="5556"/>
                  <a:pt x="207" y="5534"/>
                  <a:pt x="205" y="5516"/>
                </a:cubicBezTo>
                <a:cubicBezTo>
                  <a:pt x="201" y="5484"/>
                  <a:pt x="214" y="5434"/>
                  <a:pt x="205" y="5409"/>
                </a:cubicBezTo>
                <a:cubicBezTo>
                  <a:pt x="182" y="5346"/>
                  <a:pt x="178" y="5422"/>
                  <a:pt x="154" y="5391"/>
                </a:cubicBezTo>
                <a:cubicBezTo>
                  <a:pt x="148" y="5383"/>
                  <a:pt x="143" y="5376"/>
                  <a:pt x="140" y="5369"/>
                </a:cubicBezTo>
                <a:lnTo>
                  <a:pt x="137" y="5364"/>
                </a:lnTo>
                <a:lnTo>
                  <a:pt x="139" y="5383"/>
                </a:lnTo>
                <a:cubicBezTo>
                  <a:pt x="143" y="5421"/>
                  <a:pt x="149" y="5460"/>
                  <a:pt x="155" y="5495"/>
                </a:cubicBezTo>
                <a:cubicBezTo>
                  <a:pt x="159" y="5520"/>
                  <a:pt x="163" y="5549"/>
                  <a:pt x="164" y="5560"/>
                </a:cubicBezTo>
                <a:cubicBezTo>
                  <a:pt x="166" y="5580"/>
                  <a:pt x="177" y="5657"/>
                  <a:pt x="179" y="5672"/>
                </a:cubicBezTo>
                <a:cubicBezTo>
                  <a:pt x="180" y="5676"/>
                  <a:pt x="183" y="5701"/>
                  <a:pt x="186" y="5727"/>
                </a:cubicBezTo>
                <a:cubicBezTo>
                  <a:pt x="189" y="5753"/>
                  <a:pt x="194" y="5784"/>
                  <a:pt x="197" y="5797"/>
                </a:cubicBezTo>
                <a:cubicBezTo>
                  <a:pt x="201" y="5817"/>
                  <a:pt x="204" y="5837"/>
                  <a:pt x="205" y="5856"/>
                </a:cubicBezTo>
                <a:cubicBezTo>
                  <a:pt x="205" y="5871"/>
                  <a:pt x="207" y="5886"/>
                  <a:pt x="212" y="5900"/>
                </a:cubicBezTo>
                <a:cubicBezTo>
                  <a:pt x="216" y="5907"/>
                  <a:pt x="218" y="5914"/>
                  <a:pt x="218" y="5922"/>
                </a:cubicBezTo>
                <a:cubicBezTo>
                  <a:pt x="218" y="5942"/>
                  <a:pt x="232" y="6046"/>
                  <a:pt x="240" y="6078"/>
                </a:cubicBezTo>
                <a:cubicBezTo>
                  <a:pt x="241" y="6084"/>
                  <a:pt x="243" y="6093"/>
                  <a:pt x="245" y="6104"/>
                </a:cubicBezTo>
                <a:lnTo>
                  <a:pt x="247" y="6114"/>
                </a:lnTo>
                <a:lnTo>
                  <a:pt x="248" y="6105"/>
                </a:lnTo>
                <a:cubicBezTo>
                  <a:pt x="252" y="6075"/>
                  <a:pt x="258" y="6065"/>
                  <a:pt x="268" y="6143"/>
                </a:cubicBezTo>
                <a:cubicBezTo>
                  <a:pt x="270" y="6150"/>
                  <a:pt x="266" y="6158"/>
                  <a:pt x="271" y="6176"/>
                </a:cubicBezTo>
                <a:cubicBezTo>
                  <a:pt x="281" y="6214"/>
                  <a:pt x="289" y="6210"/>
                  <a:pt x="292" y="6224"/>
                </a:cubicBezTo>
                <a:cubicBezTo>
                  <a:pt x="306" y="6295"/>
                  <a:pt x="318" y="6366"/>
                  <a:pt x="330" y="6437"/>
                </a:cubicBezTo>
                <a:cubicBezTo>
                  <a:pt x="340" y="6502"/>
                  <a:pt x="346" y="6567"/>
                  <a:pt x="356" y="6636"/>
                </a:cubicBezTo>
                <a:cubicBezTo>
                  <a:pt x="370" y="6719"/>
                  <a:pt x="391" y="6813"/>
                  <a:pt x="400" y="6877"/>
                </a:cubicBezTo>
                <a:cubicBezTo>
                  <a:pt x="403" y="6900"/>
                  <a:pt x="403" y="6938"/>
                  <a:pt x="408" y="6977"/>
                </a:cubicBezTo>
                <a:cubicBezTo>
                  <a:pt x="413" y="7027"/>
                  <a:pt x="419" y="7068"/>
                  <a:pt x="419" y="7077"/>
                </a:cubicBezTo>
                <a:cubicBezTo>
                  <a:pt x="420" y="7098"/>
                  <a:pt x="405" y="7064"/>
                  <a:pt x="405" y="7063"/>
                </a:cubicBezTo>
                <a:cubicBezTo>
                  <a:pt x="393" y="7037"/>
                  <a:pt x="398" y="7015"/>
                  <a:pt x="384" y="6934"/>
                </a:cubicBezTo>
                <a:cubicBezTo>
                  <a:pt x="371" y="6863"/>
                  <a:pt x="355" y="6807"/>
                  <a:pt x="348" y="6771"/>
                </a:cubicBezTo>
                <a:cubicBezTo>
                  <a:pt x="344" y="6737"/>
                  <a:pt x="340" y="6704"/>
                  <a:pt x="337" y="6671"/>
                </a:cubicBezTo>
                <a:cubicBezTo>
                  <a:pt x="330" y="6625"/>
                  <a:pt x="315" y="6549"/>
                  <a:pt x="303" y="6484"/>
                </a:cubicBezTo>
                <a:lnTo>
                  <a:pt x="301" y="6469"/>
                </a:lnTo>
                <a:lnTo>
                  <a:pt x="299" y="6465"/>
                </a:lnTo>
                <a:cubicBezTo>
                  <a:pt x="298" y="6464"/>
                  <a:pt x="298" y="6462"/>
                  <a:pt x="298" y="6461"/>
                </a:cubicBezTo>
                <a:cubicBezTo>
                  <a:pt x="298" y="6460"/>
                  <a:pt x="298" y="6459"/>
                  <a:pt x="298" y="6458"/>
                </a:cubicBezTo>
                <a:lnTo>
                  <a:pt x="298" y="6456"/>
                </a:lnTo>
                <a:lnTo>
                  <a:pt x="298" y="6455"/>
                </a:lnTo>
                <a:cubicBezTo>
                  <a:pt x="297" y="6450"/>
                  <a:pt x="297" y="6446"/>
                  <a:pt x="296" y="6441"/>
                </a:cubicBezTo>
                <a:cubicBezTo>
                  <a:pt x="294" y="6428"/>
                  <a:pt x="292" y="6415"/>
                  <a:pt x="290" y="6404"/>
                </a:cubicBezTo>
                <a:lnTo>
                  <a:pt x="289" y="6397"/>
                </a:lnTo>
                <a:lnTo>
                  <a:pt x="289" y="6397"/>
                </a:lnTo>
                <a:cubicBezTo>
                  <a:pt x="286" y="6393"/>
                  <a:pt x="283" y="6387"/>
                  <a:pt x="281" y="6380"/>
                </a:cubicBezTo>
                <a:cubicBezTo>
                  <a:pt x="277" y="6367"/>
                  <a:pt x="274" y="6347"/>
                  <a:pt x="274" y="6339"/>
                </a:cubicBezTo>
                <a:cubicBezTo>
                  <a:pt x="274" y="6334"/>
                  <a:pt x="275" y="6333"/>
                  <a:pt x="278" y="6339"/>
                </a:cubicBezTo>
                <a:cubicBezTo>
                  <a:pt x="279" y="6342"/>
                  <a:pt x="281" y="6345"/>
                  <a:pt x="283" y="6347"/>
                </a:cubicBezTo>
                <a:lnTo>
                  <a:pt x="283" y="6347"/>
                </a:lnTo>
                <a:lnTo>
                  <a:pt x="283" y="6347"/>
                </a:lnTo>
                <a:cubicBezTo>
                  <a:pt x="281" y="6329"/>
                  <a:pt x="280" y="6317"/>
                  <a:pt x="278" y="6311"/>
                </a:cubicBezTo>
                <a:lnTo>
                  <a:pt x="278" y="6308"/>
                </a:lnTo>
                <a:lnTo>
                  <a:pt x="278" y="6309"/>
                </a:lnTo>
                <a:cubicBezTo>
                  <a:pt x="279" y="6323"/>
                  <a:pt x="278" y="6328"/>
                  <a:pt x="274" y="6329"/>
                </a:cubicBezTo>
                <a:cubicBezTo>
                  <a:pt x="265" y="6329"/>
                  <a:pt x="248" y="6268"/>
                  <a:pt x="236" y="6187"/>
                </a:cubicBezTo>
                <a:cubicBezTo>
                  <a:pt x="235" y="6176"/>
                  <a:pt x="233" y="6165"/>
                  <a:pt x="230" y="6155"/>
                </a:cubicBezTo>
                <a:cubicBezTo>
                  <a:pt x="225" y="6138"/>
                  <a:pt x="222" y="6122"/>
                  <a:pt x="220" y="6106"/>
                </a:cubicBezTo>
                <a:cubicBezTo>
                  <a:pt x="216" y="6080"/>
                  <a:pt x="211" y="6043"/>
                  <a:pt x="207" y="6023"/>
                </a:cubicBezTo>
                <a:cubicBezTo>
                  <a:pt x="203" y="6004"/>
                  <a:pt x="198" y="5974"/>
                  <a:pt x="196" y="5957"/>
                </a:cubicBezTo>
                <a:cubicBezTo>
                  <a:pt x="195" y="5947"/>
                  <a:pt x="193" y="5936"/>
                  <a:pt x="189" y="5925"/>
                </a:cubicBezTo>
                <a:cubicBezTo>
                  <a:pt x="187" y="5916"/>
                  <a:pt x="186" y="5906"/>
                  <a:pt x="186" y="5896"/>
                </a:cubicBezTo>
                <a:cubicBezTo>
                  <a:pt x="185" y="5881"/>
                  <a:pt x="180" y="5847"/>
                  <a:pt x="175" y="5821"/>
                </a:cubicBezTo>
                <a:cubicBezTo>
                  <a:pt x="163" y="5765"/>
                  <a:pt x="155" y="5709"/>
                  <a:pt x="144" y="5632"/>
                </a:cubicBezTo>
                <a:lnTo>
                  <a:pt x="141" y="5604"/>
                </a:lnTo>
                <a:lnTo>
                  <a:pt x="139" y="5606"/>
                </a:lnTo>
                <a:cubicBezTo>
                  <a:pt x="124" y="5626"/>
                  <a:pt x="102" y="5591"/>
                  <a:pt x="100" y="5588"/>
                </a:cubicBezTo>
                <a:cubicBezTo>
                  <a:pt x="90" y="5575"/>
                  <a:pt x="87" y="5565"/>
                  <a:pt x="86" y="5557"/>
                </a:cubicBezTo>
                <a:cubicBezTo>
                  <a:pt x="86" y="5556"/>
                  <a:pt x="86" y="5555"/>
                  <a:pt x="86" y="5554"/>
                </a:cubicBezTo>
                <a:cubicBezTo>
                  <a:pt x="88" y="5537"/>
                  <a:pt x="112" y="5536"/>
                  <a:pt x="130" y="5546"/>
                </a:cubicBezTo>
                <a:lnTo>
                  <a:pt x="133" y="5549"/>
                </a:lnTo>
                <a:lnTo>
                  <a:pt x="130" y="5528"/>
                </a:lnTo>
                <a:cubicBezTo>
                  <a:pt x="125" y="5489"/>
                  <a:pt x="120" y="5456"/>
                  <a:pt x="118" y="5443"/>
                </a:cubicBezTo>
                <a:cubicBezTo>
                  <a:pt x="112" y="5406"/>
                  <a:pt x="106" y="5363"/>
                  <a:pt x="102" y="5328"/>
                </a:cubicBezTo>
                <a:cubicBezTo>
                  <a:pt x="100" y="5309"/>
                  <a:pt x="97" y="5275"/>
                  <a:pt x="94" y="5251"/>
                </a:cubicBezTo>
                <a:cubicBezTo>
                  <a:pt x="87" y="5192"/>
                  <a:pt x="84" y="5132"/>
                  <a:pt x="85" y="5072"/>
                </a:cubicBezTo>
                <a:lnTo>
                  <a:pt x="87" y="5059"/>
                </a:lnTo>
                <a:lnTo>
                  <a:pt x="94" y="5074"/>
                </a:lnTo>
                <a:cubicBezTo>
                  <a:pt x="104" y="5086"/>
                  <a:pt x="104" y="5103"/>
                  <a:pt x="94" y="5116"/>
                </a:cubicBezTo>
                <a:cubicBezTo>
                  <a:pt x="90" y="5121"/>
                  <a:pt x="89" y="5125"/>
                  <a:pt x="92" y="5125"/>
                </a:cubicBezTo>
                <a:cubicBezTo>
                  <a:pt x="95" y="5125"/>
                  <a:pt x="98" y="5131"/>
                  <a:pt x="98" y="5139"/>
                </a:cubicBezTo>
                <a:cubicBezTo>
                  <a:pt x="98" y="5147"/>
                  <a:pt x="101" y="5155"/>
                  <a:pt x="107" y="5162"/>
                </a:cubicBezTo>
                <a:cubicBezTo>
                  <a:pt x="113" y="5169"/>
                  <a:pt x="116" y="5188"/>
                  <a:pt x="120" y="5240"/>
                </a:cubicBezTo>
                <a:cubicBezTo>
                  <a:pt x="120" y="5252"/>
                  <a:pt x="121" y="5264"/>
                  <a:pt x="123" y="5276"/>
                </a:cubicBezTo>
                <a:lnTo>
                  <a:pt x="128" y="5304"/>
                </a:lnTo>
                <a:lnTo>
                  <a:pt x="128" y="5303"/>
                </a:lnTo>
                <a:cubicBezTo>
                  <a:pt x="128" y="5297"/>
                  <a:pt x="128" y="5291"/>
                  <a:pt x="128" y="5284"/>
                </a:cubicBezTo>
                <a:cubicBezTo>
                  <a:pt x="128" y="5270"/>
                  <a:pt x="179" y="5320"/>
                  <a:pt x="179" y="5320"/>
                </a:cubicBezTo>
                <a:cubicBezTo>
                  <a:pt x="190" y="5242"/>
                  <a:pt x="185" y="5162"/>
                  <a:pt x="166" y="5088"/>
                </a:cubicBezTo>
                <a:cubicBezTo>
                  <a:pt x="157" y="5054"/>
                  <a:pt x="74" y="5010"/>
                  <a:pt x="101" y="4891"/>
                </a:cubicBezTo>
                <a:cubicBezTo>
                  <a:pt x="101" y="4882"/>
                  <a:pt x="126" y="4861"/>
                  <a:pt x="127" y="4855"/>
                </a:cubicBezTo>
                <a:cubicBezTo>
                  <a:pt x="139" y="4785"/>
                  <a:pt x="116" y="4715"/>
                  <a:pt x="166" y="4715"/>
                </a:cubicBezTo>
                <a:cubicBezTo>
                  <a:pt x="179" y="4715"/>
                  <a:pt x="217" y="4768"/>
                  <a:pt x="217" y="4768"/>
                </a:cubicBezTo>
                <a:cubicBezTo>
                  <a:pt x="233" y="4729"/>
                  <a:pt x="214" y="4634"/>
                  <a:pt x="217" y="4536"/>
                </a:cubicBezTo>
                <a:cubicBezTo>
                  <a:pt x="228" y="4423"/>
                  <a:pt x="232" y="4310"/>
                  <a:pt x="230" y="4196"/>
                </a:cubicBezTo>
                <a:cubicBezTo>
                  <a:pt x="226" y="4139"/>
                  <a:pt x="207" y="4086"/>
                  <a:pt x="204" y="4056"/>
                </a:cubicBezTo>
                <a:cubicBezTo>
                  <a:pt x="197" y="3959"/>
                  <a:pt x="226" y="3762"/>
                  <a:pt x="178" y="3895"/>
                </a:cubicBezTo>
                <a:cubicBezTo>
                  <a:pt x="169" y="3920"/>
                  <a:pt x="178" y="3915"/>
                  <a:pt x="165" y="3931"/>
                </a:cubicBezTo>
                <a:cubicBezTo>
                  <a:pt x="165" y="3931"/>
                  <a:pt x="150" y="3957"/>
                  <a:pt x="152" y="3949"/>
                </a:cubicBezTo>
                <a:cubicBezTo>
                  <a:pt x="147" y="3970"/>
                  <a:pt x="173" y="4005"/>
                  <a:pt x="165" y="4039"/>
                </a:cubicBezTo>
                <a:cubicBezTo>
                  <a:pt x="161" y="4053"/>
                  <a:pt x="141" y="4050"/>
                  <a:pt x="139" y="4074"/>
                </a:cubicBezTo>
                <a:cubicBezTo>
                  <a:pt x="135" y="4125"/>
                  <a:pt x="163" y="4387"/>
                  <a:pt x="139" y="4414"/>
                </a:cubicBezTo>
                <a:cubicBezTo>
                  <a:pt x="102" y="4455"/>
                  <a:pt x="126" y="4304"/>
                  <a:pt x="126" y="4306"/>
                </a:cubicBezTo>
                <a:cubicBezTo>
                  <a:pt x="122" y="4277"/>
                  <a:pt x="101" y="4258"/>
                  <a:pt x="100" y="4236"/>
                </a:cubicBezTo>
                <a:cubicBezTo>
                  <a:pt x="94" y="4149"/>
                  <a:pt x="111" y="4086"/>
                  <a:pt x="100" y="4022"/>
                </a:cubicBezTo>
                <a:cubicBezTo>
                  <a:pt x="92" y="3978"/>
                  <a:pt x="62" y="3937"/>
                  <a:pt x="61" y="3915"/>
                </a:cubicBezTo>
                <a:cubicBezTo>
                  <a:pt x="60" y="3910"/>
                  <a:pt x="60" y="3905"/>
                  <a:pt x="60" y="3900"/>
                </a:cubicBezTo>
                <a:cubicBezTo>
                  <a:pt x="60" y="3830"/>
                  <a:pt x="83" y="3794"/>
                  <a:pt x="87" y="3665"/>
                </a:cubicBezTo>
                <a:cubicBezTo>
                  <a:pt x="87" y="3618"/>
                  <a:pt x="100" y="3560"/>
                  <a:pt x="100" y="3525"/>
                </a:cubicBezTo>
                <a:cubicBezTo>
                  <a:pt x="93" y="3471"/>
                  <a:pt x="93" y="3417"/>
                  <a:pt x="100" y="3364"/>
                </a:cubicBezTo>
                <a:cubicBezTo>
                  <a:pt x="100" y="3347"/>
                  <a:pt x="111" y="3336"/>
                  <a:pt x="113" y="3310"/>
                </a:cubicBezTo>
                <a:cubicBezTo>
                  <a:pt x="112" y="3292"/>
                  <a:pt x="112" y="3274"/>
                  <a:pt x="113" y="3256"/>
                </a:cubicBezTo>
                <a:cubicBezTo>
                  <a:pt x="178" y="3227"/>
                  <a:pt x="146" y="3497"/>
                  <a:pt x="152" y="3578"/>
                </a:cubicBezTo>
                <a:cubicBezTo>
                  <a:pt x="156" y="3639"/>
                  <a:pt x="165" y="3699"/>
                  <a:pt x="178" y="3757"/>
                </a:cubicBezTo>
                <a:cubicBezTo>
                  <a:pt x="218" y="3908"/>
                  <a:pt x="200" y="3660"/>
                  <a:pt x="217" y="3543"/>
                </a:cubicBezTo>
                <a:cubicBezTo>
                  <a:pt x="219" y="3535"/>
                  <a:pt x="220" y="3527"/>
                  <a:pt x="222" y="3519"/>
                </a:cubicBezTo>
                <a:lnTo>
                  <a:pt x="222" y="3518"/>
                </a:lnTo>
                <a:lnTo>
                  <a:pt x="221" y="3512"/>
                </a:lnTo>
                <a:cubicBezTo>
                  <a:pt x="220" y="3508"/>
                  <a:pt x="217" y="3503"/>
                  <a:pt x="214" y="3499"/>
                </a:cubicBezTo>
                <a:cubicBezTo>
                  <a:pt x="211" y="3498"/>
                  <a:pt x="211" y="3493"/>
                  <a:pt x="216" y="3484"/>
                </a:cubicBezTo>
                <a:lnTo>
                  <a:pt x="224" y="3471"/>
                </a:lnTo>
                <a:lnTo>
                  <a:pt x="233" y="3480"/>
                </a:lnTo>
                <a:lnTo>
                  <a:pt x="235" y="3474"/>
                </a:lnTo>
                <a:cubicBezTo>
                  <a:pt x="238" y="3467"/>
                  <a:pt x="240" y="3460"/>
                  <a:pt x="243" y="3453"/>
                </a:cubicBezTo>
                <a:cubicBezTo>
                  <a:pt x="245" y="3433"/>
                  <a:pt x="242" y="3421"/>
                  <a:pt x="238" y="3407"/>
                </a:cubicBezTo>
                <a:lnTo>
                  <a:pt x="238" y="3404"/>
                </a:lnTo>
                <a:lnTo>
                  <a:pt x="236" y="3415"/>
                </a:lnTo>
                <a:cubicBezTo>
                  <a:pt x="235" y="3424"/>
                  <a:pt x="235" y="3430"/>
                  <a:pt x="235" y="3431"/>
                </a:cubicBezTo>
                <a:cubicBezTo>
                  <a:pt x="235" y="3436"/>
                  <a:pt x="235" y="3441"/>
                  <a:pt x="237" y="3446"/>
                </a:cubicBezTo>
                <a:cubicBezTo>
                  <a:pt x="239" y="3452"/>
                  <a:pt x="238" y="3458"/>
                  <a:pt x="234" y="3463"/>
                </a:cubicBezTo>
                <a:lnTo>
                  <a:pt x="235" y="3462"/>
                </a:lnTo>
                <a:cubicBezTo>
                  <a:pt x="230" y="3468"/>
                  <a:pt x="228" y="3467"/>
                  <a:pt x="223" y="3461"/>
                </a:cubicBezTo>
                <a:cubicBezTo>
                  <a:pt x="218" y="3456"/>
                  <a:pt x="217" y="3450"/>
                  <a:pt x="219" y="3444"/>
                </a:cubicBezTo>
                <a:cubicBezTo>
                  <a:pt x="224" y="3388"/>
                  <a:pt x="226" y="3333"/>
                  <a:pt x="224" y="3277"/>
                </a:cubicBezTo>
                <a:cubicBezTo>
                  <a:pt x="221" y="3215"/>
                  <a:pt x="223" y="2991"/>
                  <a:pt x="227" y="2876"/>
                </a:cubicBezTo>
                <a:cubicBezTo>
                  <a:pt x="231" y="2740"/>
                  <a:pt x="230" y="2750"/>
                  <a:pt x="236" y="2758"/>
                </a:cubicBezTo>
                <a:cubicBezTo>
                  <a:pt x="241" y="2766"/>
                  <a:pt x="244" y="2810"/>
                  <a:pt x="244" y="2914"/>
                </a:cubicBezTo>
                <a:cubicBezTo>
                  <a:pt x="245" y="2961"/>
                  <a:pt x="247" y="3028"/>
                  <a:pt x="248" y="3064"/>
                </a:cubicBezTo>
                <a:lnTo>
                  <a:pt x="249" y="3078"/>
                </a:lnTo>
                <a:lnTo>
                  <a:pt x="251" y="3059"/>
                </a:lnTo>
                <a:cubicBezTo>
                  <a:pt x="262" y="2949"/>
                  <a:pt x="275" y="2828"/>
                  <a:pt x="281" y="2702"/>
                </a:cubicBezTo>
                <a:cubicBezTo>
                  <a:pt x="284" y="2653"/>
                  <a:pt x="277" y="2595"/>
                  <a:pt x="281" y="2541"/>
                </a:cubicBezTo>
                <a:cubicBezTo>
                  <a:pt x="286" y="2487"/>
                  <a:pt x="301" y="2449"/>
                  <a:pt x="307" y="2401"/>
                </a:cubicBezTo>
                <a:cubicBezTo>
                  <a:pt x="320" y="2297"/>
                  <a:pt x="317" y="2177"/>
                  <a:pt x="334" y="2080"/>
                </a:cubicBezTo>
                <a:cubicBezTo>
                  <a:pt x="335" y="2072"/>
                  <a:pt x="337" y="2064"/>
                  <a:pt x="338" y="2056"/>
                </a:cubicBezTo>
                <a:lnTo>
                  <a:pt x="339" y="2052"/>
                </a:lnTo>
                <a:lnTo>
                  <a:pt x="340" y="2043"/>
                </a:lnTo>
                <a:cubicBezTo>
                  <a:pt x="340" y="2017"/>
                  <a:pt x="342" y="2001"/>
                  <a:pt x="343" y="1998"/>
                </a:cubicBezTo>
                <a:cubicBezTo>
                  <a:pt x="347" y="1990"/>
                  <a:pt x="351" y="1990"/>
                  <a:pt x="354" y="1996"/>
                </a:cubicBezTo>
                <a:lnTo>
                  <a:pt x="354" y="1998"/>
                </a:lnTo>
                <a:lnTo>
                  <a:pt x="359" y="1983"/>
                </a:lnTo>
                <a:cubicBezTo>
                  <a:pt x="369" y="1951"/>
                  <a:pt x="379" y="1918"/>
                  <a:pt x="385" y="1883"/>
                </a:cubicBezTo>
                <a:cubicBezTo>
                  <a:pt x="397" y="1814"/>
                  <a:pt x="396" y="1711"/>
                  <a:pt x="411" y="1669"/>
                </a:cubicBezTo>
                <a:cubicBezTo>
                  <a:pt x="411" y="1661"/>
                  <a:pt x="429" y="1658"/>
                  <a:pt x="435" y="1653"/>
                </a:cubicBezTo>
                <a:lnTo>
                  <a:pt x="436" y="1651"/>
                </a:lnTo>
                <a:lnTo>
                  <a:pt x="436" y="1650"/>
                </a:lnTo>
                <a:lnTo>
                  <a:pt x="438" y="1646"/>
                </a:lnTo>
                <a:lnTo>
                  <a:pt x="437" y="1643"/>
                </a:lnTo>
                <a:cubicBezTo>
                  <a:pt x="437" y="1635"/>
                  <a:pt x="435" y="1624"/>
                  <a:pt x="436" y="1618"/>
                </a:cubicBezTo>
                <a:lnTo>
                  <a:pt x="437" y="1616"/>
                </a:lnTo>
                <a:lnTo>
                  <a:pt x="433" y="1616"/>
                </a:lnTo>
                <a:cubicBezTo>
                  <a:pt x="431" y="1616"/>
                  <a:pt x="431" y="1616"/>
                  <a:pt x="431" y="1616"/>
                </a:cubicBezTo>
                <a:cubicBezTo>
                  <a:pt x="446" y="1551"/>
                  <a:pt x="461" y="1498"/>
                  <a:pt x="446" y="1446"/>
                </a:cubicBezTo>
                <a:cubicBezTo>
                  <a:pt x="446" y="1446"/>
                  <a:pt x="446" y="1446"/>
                  <a:pt x="459" y="1441"/>
                </a:cubicBezTo>
                <a:lnTo>
                  <a:pt x="463" y="1439"/>
                </a:lnTo>
                <a:lnTo>
                  <a:pt x="463" y="1433"/>
                </a:lnTo>
                <a:cubicBezTo>
                  <a:pt x="463" y="1428"/>
                  <a:pt x="464" y="1423"/>
                  <a:pt x="464" y="1418"/>
                </a:cubicBezTo>
                <a:cubicBezTo>
                  <a:pt x="464" y="1409"/>
                  <a:pt x="464" y="1398"/>
                  <a:pt x="464" y="1385"/>
                </a:cubicBezTo>
                <a:lnTo>
                  <a:pt x="465" y="1368"/>
                </a:lnTo>
                <a:lnTo>
                  <a:pt x="463" y="1368"/>
                </a:lnTo>
                <a:cubicBezTo>
                  <a:pt x="462" y="1368"/>
                  <a:pt x="461" y="1368"/>
                  <a:pt x="461" y="1368"/>
                </a:cubicBezTo>
                <a:cubicBezTo>
                  <a:pt x="461" y="1367"/>
                  <a:pt x="461" y="1365"/>
                  <a:pt x="462" y="1363"/>
                </a:cubicBezTo>
                <a:lnTo>
                  <a:pt x="465" y="1359"/>
                </a:lnTo>
                <a:lnTo>
                  <a:pt x="465" y="1344"/>
                </a:lnTo>
                <a:cubicBezTo>
                  <a:pt x="466" y="1316"/>
                  <a:pt x="468" y="1289"/>
                  <a:pt x="468" y="1278"/>
                </a:cubicBezTo>
                <a:cubicBezTo>
                  <a:pt x="468" y="1271"/>
                  <a:pt x="468" y="1258"/>
                  <a:pt x="468" y="1249"/>
                </a:cubicBezTo>
                <a:cubicBezTo>
                  <a:pt x="468" y="1240"/>
                  <a:pt x="471" y="1231"/>
                  <a:pt x="474" y="1231"/>
                </a:cubicBezTo>
                <a:cubicBezTo>
                  <a:pt x="475" y="1231"/>
                  <a:pt x="477" y="1233"/>
                  <a:pt x="477" y="1236"/>
                </a:cubicBezTo>
                <a:lnTo>
                  <a:pt x="478" y="1239"/>
                </a:lnTo>
                <a:lnTo>
                  <a:pt x="481" y="1227"/>
                </a:lnTo>
                <a:cubicBezTo>
                  <a:pt x="485" y="1215"/>
                  <a:pt x="490" y="1204"/>
                  <a:pt x="496" y="1192"/>
                </a:cubicBezTo>
                <a:lnTo>
                  <a:pt x="502" y="1181"/>
                </a:lnTo>
                <a:lnTo>
                  <a:pt x="504" y="1180"/>
                </a:lnTo>
                <a:cubicBezTo>
                  <a:pt x="505" y="1179"/>
                  <a:pt x="506" y="1178"/>
                  <a:pt x="506" y="1177"/>
                </a:cubicBezTo>
                <a:lnTo>
                  <a:pt x="507" y="1174"/>
                </a:lnTo>
                <a:lnTo>
                  <a:pt x="506" y="1173"/>
                </a:lnTo>
                <a:lnTo>
                  <a:pt x="502" y="1181"/>
                </a:lnTo>
                <a:lnTo>
                  <a:pt x="501" y="1182"/>
                </a:lnTo>
                <a:cubicBezTo>
                  <a:pt x="495" y="1184"/>
                  <a:pt x="486" y="1181"/>
                  <a:pt x="476" y="1173"/>
                </a:cubicBezTo>
                <a:cubicBezTo>
                  <a:pt x="507" y="1121"/>
                  <a:pt x="507" y="1056"/>
                  <a:pt x="507" y="991"/>
                </a:cubicBezTo>
                <a:cubicBezTo>
                  <a:pt x="514" y="984"/>
                  <a:pt x="518" y="984"/>
                  <a:pt x="522" y="984"/>
                </a:cubicBezTo>
                <a:lnTo>
                  <a:pt x="524" y="984"/>
                </a:lnTo>
                <a:lnTo>
                  <a:pt x="524" y="975"/>
                </a:lnTo>
                <a:lnTo>
                  <a:pt x="525" y="969"/>
                </a:lnTo>
                <a:lnTo>
                  <a:pt x="524" y="968"/>
                </a:lnTo>
                <a:cubicBezTo>
                  <a:pt x="518" y="958"/>
                  <a:pt x="530" y="948"/>
                  <a:pt x="507" y="938"/>
                </a:cubicBezTo>
                <a:cubicBezTo>
                  <a:pt x="537" y="925"/>
                  <a:pt x="522" y="912"/>
                  <a:pt x="537" y="886"/>
                </a:cubicBezTo>
                <a:cubicBezTo>
                  <a:pt x="530" y="873"/>
                  <a:pt x="533" y="857"/>
                  <a:pt x="539" y="839"/>
                </a:cubicBezTo>
                <a:lnTo>
                  <a:pt x="547" y="813"/>
                </a:lnTo>
                <a:lnTo>
                  <a:pt x="549" y="815"/>
                </a:lnTo>
                <a:cubicBezTo>
                  <a:pt x="552" y="818"/>
                  <a:pt x="560" y="821"/>
                  <a:pt x="568" y="821"/>
                </a:cubicBezTo>
                <a:lnTo>
                  <a:pt x="568" y="821"/>
                </a:lnTo>
                <a:lnTo>
                  <a:pt x="569" y="813"/>
                </a:lnTo>
                <a:lnTo>
                  <a:pt x="568" y="812"/>
                </a:lnTo>
                <a:cubicBezTo>
                  <a:pt x="564" y="810"/>
                  <a:pt x="558" y="808"/>
                  <a:pt x="552" y="808"/>
                </a:cubicBezTo>
                <a:lnTo>
                  <a:pt x="548" y="809"/>
                </a:lnTo>
                <a:lnTo>
                  <a:pt x="551" y="797"/>
                </a:lnTo>
                <a:cubicBezTo>
                  <a:pt x="552" y="792"/>
                  <a:pt x="552" y="787"/>
                  <a:pt x="552" y="782"/>
                </a:cubicBezTo>
                <a:cubicBezTo>
                  <a:pt x="583" y="782"/>
                  <a:pt x="537" y="730"/>
                  <a:pt x="568" y="717"/>
                </a:cubicBezTo>
                <a:cubicBezTo>
                  <a:pt x="568" y="704"/>
                  <a:pt x="552" y="717"/>
                  <a:pt x="552" y="704"/>
                </a:cubicBezTo>
                <a:cubicBezTo>
                  <a:pt x="552" y="704"/>
                  <a:pt x="568" y="691"/>
                  <a:pt x="552" y="678"/>
                </a:cubicBezTo>
                <a:cubicBezTo>
                  <a:pt x="568" y="639"/>
                  <a:pt x="568" y="613"/>
                  <a:pt x="568" y="587"/>
                </a:cubicBezTo>
                <a:cubicBezTo>
                  <a:pt x="575" y="580"/>
                  <a:pt x="583" y="584"/>
                  <a:pt x="590" y="587"/>
                </a:cubicBezTo>
                <a:lnTo>
                  <a:pt x="592" y="588"/>
                </a:lnTo>
                <a:lnTo>
                  <a:pt x="594" y="583"/>
                </a:lnTo>
                <a:cubicBezTo>
                  <a:pt x="595" y="579"/>
                  <a:pt x="596" y="576"/>
                  <a:pt x="596" y="572"/>
                </a:cubicBezTo>
                <a:lnTo>
                  <a:pt x="596" y="567"/>
                </a:lnTo>
                <a:lnTo>
                  <a:pt x="596" y="567"/>
                </a:lnTo>
                <a:cubicBezTo>
                  <a:pt x="583" y="547"/>
                  <a:pt x="583" y="525"/>
                  <a:pt x="583" y="496"/>
                </a:cubicBezTo>
                <a:cubicBezTo>
                  <a:pt x="594" y="496"/>
                  <a:pt x="589" y="503"/>
                  <a:pt x="591" y="512"/>
                </a:cubicBezTo>
                <a:lnTo>
                  <a:pt x="593" y="515"/>
                </a:lnTo>
                <a:lnTo>
                  <a:pt x="593" y="514"/>
                </a:lnTo>
                <a:cubicBezTo>
                  <a:pt x="594" y="508"/>
                  <a:pt x="596" y="510"/>
                  <a:pt x="599" y="519"/>
                </a:cubicBezTo>
                <a:lnTo>
                  <a:pt x="598" y="519"/>
                </a:lnTo>
                <a:lnTo>
                  <a:pt x="599" y="521"/>
                </a:lnTo>
                <a:lnTo>
                  <a:pt x="603" y="518"/>
                </a:lnTo>
                <a:cubicBezTo>
                  <a:pt x="614" y="512"/>
                  <a:pt x="615" y="520"/>
                  <a:pt x="629" y="509"/>
                </a:cubicBezTo>
                <a:cubicBezTo>
                  <a:pt x="613" y="496"/>
                  <a:pt x="598" y="470"/>
                  <a:pt x="629" y="470"/>
                </a:cubicBezTo>
                <a:cubicBezTo>
                  <a:pt x="629" y="470"/>
                  <a:pt x="613" y="483"/>
                  <a:pt x="629" y="483"/>
                </a:cubicBezTo>
                <a:cubicBezTo>
                  <a:pt x="629" y="470"/>
                  <a:pt x="644" y="444"/>
                  <a:pt x="629" y="431"/>
                </a:cubicBezTo>
                <a:cubicBezTo>
                  <a:pt x="629" y="418"/>
                  <a:pt x="644" y="431"/>
                  <a:pt x="644" y="418"/>
                </a:cubicBezTo>
                <a:cubicBezTo>
                  <a:pt x="644" y="404"/>
                  <a:pt x="659" y="391"/>
                  <a:pt x="629" y="391"/>
                </a:cubicBezTo>
                <a:cubicBezTo>
                  <a:pt x="659" y="365"/>
                  <a:pt x="629" y="339"/>
                  <a:pt x="644" y="313"/>
                </a:cubicBezTo>
                <a:cubicBezTo>
                  <a:pt x="629" y="313"/>
                  <a:pt x="613" y="339"/>
                  <a:pt x="613" y="326"/>
                </a:cubicBezTo>
                <a:cubicBezTo>
                  <a:pt x="613" y="300"/>
                  <a:pt x="644" y="326"/>
                  <a:pt x="644" y="300"/>
                </a:cubicBezTo>
                <a:cubicBezTo>
                  <a:pt x="655" y="271"/>
                  <a:pt x="658" y="242"/>
                  <a:pt x="659" y="212"/>
                </a:cubicBezTo>
                <a:lnTo>
                  <a:pt x="659" y="196"/>
                </a:lnTo>
                <a:lnTo>
                  <a:pt x="659" y="196"/>
                </a:lnTo>
                <a:cubicBezTo>
                  <a:pt x="674" y="183"/>
                  <a:pt x="689" y="131"/>
                  <a:pt x="659" y="131"/>
                </a:cubicBezTo>
                <a:cubicBezTo>
                  <a:pt x="674" y="118"/>
                  <a:pt x="659" y="118"/>
                  <a:pt x="674" y="118"/>
                </a:cubicBezTo>
                <a:cubicBezTo>
                  <a:pt x="674" y="118"/>
                  <a:pt x="674" y="118"/>
                  <a:pt x="689" y="118"/>
                </a:cubicBezTo>
                <a:cubicBezTo>
                  <a:pt x="674" y="105"/>
                  <a:pt x="689" y="105"/>
                  <a:pt x="674" y="92"/>
                </a:cubicBezTo>
                <a:cubicBezTo>
                  <a:pt x="674" y="92"/>
                  <a:pt x="674" y="92"/>
                  <a:pt x="659" y="105"/>
                </a:cubicBezTo>
                <a:cubicBezTo>
                  <a:pt x="644" y="92"/>
                  <a:pt x="705" y="92"/>
                  <a:pt x="674" y="79"/>
                </a:cubicBezTo>
                <a:cubicBezTo>
                  <a:pt x="705" y="66"/>
                  <a:pt x="674" y="66"/>
                  <a:pt x="689" y="53"/>
                </a:cubicBezTo>
                <a:cubicBezTo>
                  <a:pt x="705" y="53"/>
                  <a:pt x="689" y="66"/>
                  <a:pt x="705" y="66"/>
                </a:cubicBezTo>
                <a:cubicBezTo>
                  <a:pt x="707" y="63"/>
                  <a:pt x="708" y="59"/>
                  <a:pt x="710" y="56"/>
                </a:cubicBezTo>
                <a:lnTo>
                  <a:pt x="711" y="52"/>
                </a:lnTo>
                <a:lnTo>
                  <a:pt x="711" y="42"/>
                </a:lnTo>
                <a:cubicBezTo>
                  <a:pt x="712" y="28"/>
                  <a:pt x="713" y="19"/>
                  <a:pt x="714" y="13"/>
                </a:cubicBezTo>
                <a:lnTo>
                  <a:pt x="714" y="11"/>
                </a:lnTo>
                <a:lnTo>
                  <a:pt x="713" y="7"/>
                </a:lnTo>
                <a:lnTo>
                  <a:pt x="711" y="0"/>
                </a:lnTo>
                <a:close/>
                <a:moveTo>
                  <a:pt x="670" y="0"/>
                </a:moveTo>
                <a:lnTo>
                  <a:pt x="685" y="0"/>
                </a:lnTo>
                <a:lnTo>
                  <a:pt x="685" y="1"/>
                </a:lnTo>
                <a:cubicBezTo>
                  <a:pt x="687" y="18"/>
                  <a:pt x="667" y="40"/>
                  <a:pt x="689" y="40"/>
                </a:cubicBezTo>
                <a:cubicBezTo>
                  <a:pt x="674" y="53"/>
                  <a:pt x="674" y="66"/>
                  <a:pt x="674" y="79"/>
                </a:cubicBezTo>
                <a:cubicBezTo>
                  <a:pt x="674" y="79"/>
                  <a:pt x="674" y="92"/>
                  <a:pt x="659" y="92"/>
                </a:cubicBezTo>
                <a:cubicBezTo>
                  <a:pt x="672" y="58"/>
                  <a:pt x="662" y="34"/>
                  <a:pt x="670" y="2"/>
                </a:cubicBezTo>
                <a:lnTo>
                  <a:pt x="67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</p:spPr>
      </p:pic>
      <p:sp>
        <p:nvSpPr>
          <p:cNvPr id="61" name="文本框 60"/>
          <p:cNvSpPr txBox="1"/>
          <p:nvPr/>
        </p:nvSpPr>
        <p:spPr>
          <a:xfrm>
            <a:off x="613410" y="2887663"/>
            <a:ext cx="5080000" cy="22453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/>
            <a:r>
              <a:rPr lang="en-US" altLang="zh-CN" sz="2800" b="0" i="0">
                <a:solidFill>
                  <a:srgbClr val="262626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汉仪超粗宋简" panose="02010600000101010101" charset="-122"/>
              </a:rPr>
              <a:t>——</a:t>
            </a:r>
            <a:r>
              <a:rPr lang="zh-CN" altLang="en-US" sz="2800" b="0" i="0">
                <a:solidFill>
                  <a:srgbClr val="262626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汉仪超粗宋简" panose="02010600000101010101" charset="-122"/>
              </a:rPr>
              <a:t>出自苏轼</a:t>
            </a:r>
            <a:r>
              <a:rPr lang="en-US" altLang="zh-CN" sz="2800" b="0" i="0">
                <a:solidFill>
                  <a:srgbClr val="262626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汉仪超粗宋简" panose="02010600000101010101" charset="-122"/>
              </a:rPr>
              <a:t>《</a:t>
            </a:r>
            <a:r>
              <a:rPr lang="zh-CN" altLang="en-US" sz="2800" b="0" i="0">
                <a:solidFill>
                  <a:srgbClr val="262626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汉仪超粗宋简" panose="02010600000101010101" charset="-122"/>
              </a:rPr>
              <a:t>点绛唇</a:t>
            </a:r>
            <a:r>
              <a:rPr lang="en-US" altLang="zh-CN" sz="2800" b="0" i="0">
                <a:solidFill>
                  <a:srgbClr val="262626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汉仪超粗宋简" panose="02010600000101010101" charset="-122"/>
              </a:rPr>
              <a:t>》</a:t>
            </a:r>
            <a:r>
              <a:rPr lang="zh-CN" altLang="en-US" sz="2800" b="0" i="0">
                <a:solidFill>
                  <a:srgbClr val="262626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汉仪超粗宋简" panose="02010600000101010101" charset="-122"/>
              </a:rPr>
              <a:t>词“与谁同坐？明月清风我”</a:t>
            </a:r>
            <a:r>
              <a:rPr lang="zh-CN" altLang="en-US" sz="2800" b="0" i="0">
                <a:solidFill>
                  <a:srgbClr val="262626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。</a:t>
            </a:r>
          </a:p>
          <a:p>
            <a:pPr marL="0" indent="0"/>
            <a:r>
              <a:rPr lang="en-US" altLang="zh-CN" sz="2800" b="0" i="0">
                <a:solidFill>
                  <a:srgbClr val="262626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With whom shall I sit? The bright moon, the gentle breeze, and I.</a:t>
            </a: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4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5798185" y="1020445"/>
            <a:ext cx="5222875" cy="154749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ea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>
                <a:latin typeface="汉仪新蒂黑板报体底字" panose="03000600000000000000" charset="-122"/>
                <a:ea typeface="汉仪新蒂黑板报体底字" panose="03000600000000000000" charset="-122"/>
                <a:sym typeface="汉仪新蒂黑板报体底字" panose="03000600000000000000" charset="-122"/>
              </a:rPr>
              <a:t> 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329622" y="1091670"/>
            <a:ext cx="5080000" cy="9531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l"/>
            <a:r>
              <a:rPr lang="zh-CN" altLang="en-US" sz="3600" i="0" dirty="0">
                <a:solidFill>
                  <a:srgbClr val="404040"/>
                </a:solidFill>
                <a:latin typeface="汉仪颜楷简" panose="00020600040101010101" charset="-122"/>
                <a:ea typeface="汉仪颜楷简" panose="00020600040101010101" charset="-122"/>
              </a:rPr>
              <a:t>「曾三颜四；禹寸陶分」</a:t>
            </a:r>
            <a:endParaRPr lang="zh-CN" altLang="en-US" sz="1600" i="0" dirty="0">
              <a:solidFill>
                <a:srgbClr val="404040"/>
              </a:solidFill>
              <a:latin typeface="DeepSeek-CJK-patch"/>
              <a:ea typeface="DeepSeek-CJK-patch"/>
            </a:endParaRPr>
          </a:p>
          <a:p>
            <a:pPr marL="0" indent="0" algn="l"/>
            <a:r>
              <a:rPr lang="en-US" altLang="zh-CN" sz="1600" i="0" dirty="0">
                <a:solidFill>
                  <a:srgbClr val="404040"/>
                </a:solidFill>
                <a:latin typeface="DeepSeek-CJK-patch"/>
                <a:ea typeface="DeepSeek-CJK-patch"/>
              </a:rPr>
              <a:t>                                    </a:t>
            </a:r>
            <a:r>
              <a:rPr lang="en-US" altLang="zh-CN" sz="2000" i="0" dirty="0">
                <a:solidFill>
                  <a:srgbClr val="40404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——</a:t>
            </a:r>
            <a:r>
              <a:rPr lang="zh-CN" altLang="en-US" sz="2000" i="0" dirty="0">
                <a:solidFill>
                  <a:srgbClr val="40404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苏州网师园濯缨水阁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230880" y="2904279"/>
            <a:ext cx="6096000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3600" kern="100" dirty="0">
                <a:effectLst/>
                <a:latin typeface="+mn-ea"/>
                <a:cs typeface="江城圆体 400W" panose="020B0500000000000000" pitchFamily="34" charset="-122"/>
              </a:rPr>
              <a:t>How many literate quotations are contained within this couplet?</a:t>
            </a: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E:/设计图片素材/7967224_新中式水墨山水画.jpg7967224_新中式水墨山水画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rcRect l="38261" t="790" r="7419" b="-790"/>
          <a:stretch>
            <a:fillRect/>
          </a:stretch>
        </p:blipFill>
        <p:spPr>
          <a:xfrm>
            <a:off x="5979795" y="569595"/>
            <a:ext cx="5266690" cy="59270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433" h="9490">
                <a:moveTo>
                  <a:pt x="5437" y="9448"/>
                </a:moveTo>
                <a:lnTo>
                  <a:pt x="5455" y="9448"/>
                </a:lnTo>
                <a:lnTo>
                  <a:pt x="5455" y="9490"/>
                </a:lnTo>
                <a:lnTo>
                  <a:pt x="5442" y="9490"/>
                </a:lnTo>
                <a:cubicBezTo>
                  <a:pt x="5442" y="9476"/>
                  <a:pt x="5439" y="9462"/>
                  <a:pt x="5437" y="9448"/>
                </a:cubicBezTo>
                <a:close/>
                <a:moveTo>
                  <a:pt x="1213" y="9448"/>
                </a:moveTo>
                <a:lnTo>
                  <a:pt x="1231" y="9448"/>
                </a:lnTo>
                <a:lnTo>
                  <a:pt x="1231" y="9490"/>
                </a:lnTo>
                <a:lnTo>
                  <a:pt x="1218" y="9490"/>
                </a:lnTo>
                <a:cubicBezTo>
                  <a:pt x="1218" y="9476"/>
                  <a:pt x="1215" y="9462"/>
                  <a:pt x="1213" y="9448"/>
                </a:cubicBezTo>
                <a:close/>
                <a:moveTo>
                  <a:pt x="5157" y="9386"/>
                </a:moveTo>
                <a:lnTo>
                  <a:pt x="5168" y="9386"/>
                </a:lnTo>
                <a:cubicBezTo>
                  <a:pt x="5168" y="9388"/>
                  <a:pt x="5168" y="9390"/>
                  <a:pt x="5166" y="9392"/>
                </a:cubicBezTo>
                <a:cubicBezTo>
                  <a:pt x="5166" y="9392"/>
                  <a:pt x="5162" y="9391"/>
                  <a:pt x="5159" y="9391"/>
                </a:cubicBezTo>
                <a:cubicBezTo>
                  <a:pt x="5159" y="9389"/>
                  <a:pt x="5158" y="9387"/>
                  <a:pt x="5157" y="9386"/>
                </a:cubicBezTo>
                <a:close/>
                <a:moveTo>
                  <a:pt x="933" y="9386"/>
                </a:moveTo>
                <a:lnTo>
                  <a:pt x="944" y="9386"/>
                </a:lnTo>
                <a:cubicBezTo>
                  <a:pt x="944" y="9388"/>
                  <a:pt x="944" y="9390"/>
                  <a:pt x="942" y="9392"/>
                </a:cubicBezTo>
                <a:cubicBezTo>
                  <a:pt x="942" y="9392"/>
                  <a:pt x="938" y="9391"/>
                  <a:pt x="935" y="9391"/>
                </a:cubicBezTo>
                <a:cubicBezTo>
                  <a:pt x="935" y="9389"/>
                  <a:pt x="934" y="9387"/>
                  <a:pt x="933" y="9386"/>
                </a:cubicBezTo>
                <a:close/>
                <a:moveTo>
                  <a:pt x="4981" y="9314"/>
                </a:moveTo>
                <a:lnTo>
                  <a:pt x="4985" y="9321"/>
                </a:lnTo>
                <a:lnTo>
                  <a:pt x="4978" y="9321"/>
                </a:lnTo>
                <a:lnTo>
                  <a:pt x="4981" y="9314"/>
                </a:lnTo>
                <a:close/>
                <a:moveTo>
                  <a:pt x="757" y="9314"/>
                </a:moveTo>
                <a:lnTo>
                  <a:pt x="761" y="9321"/>
                </a:lnTo>
                <a:lnTo>
                  <a:pt x="754" y="9321"/>
                </a:lnTo>
                <a:lnTo>
                  <a:pt x="757" y="9314"/>
                </a:lnTo>
                <a:close/>
                <a:moveTo>
                  <a:pt x="5460" y="9307"/>
                </a:moveTo>
                <a:cubicBezTo>
                  <a:pt x="5491" y="9332"/>
                  <a:pt x="5482" y="9359"/>
                  <a:pt x="5448" y="9388"/>
                </a:cubicBezTo>
                <a:lnTo>
                  <a:pt x="5437" y="9311"/>
                </a:lnTo>
                <a:lnTo>
                  <a:pt x="5460" y="9307"/>
                </a:lnTo>
                <a:close/>
                <a:moveTo>
                  <a:pt x="1236" y="9307"/>
                </a:moveTo>
                <a:cubicBezTo>
                  <a:pt x="1267" y="9332"/>
                  <a:pt x="1258" y="9359"/>
                  <a:pt x="1224" y="9388"/>
                </a:cubicBezTo>
                <a:lnTo>
                  <a:pt x="1213" y="9311"/>
                </a:lnTo>
                <a:lnTo>
                  <a:pt x="1236" y="9307"/>
                </a:lnTo>
                <a:close/>
                <a:moveTo>
                  <a:pt x="5396" y="9235"/>
                </a:moveTo>
                <a:lnTo>
                  <a:pt x="5410" y="9286"/>
                </a:lnTo>
                <a:lnTo>
                  <a:pt x="5393" y="9290"/>
                </a:lnTo>
                <a:cubicBezTo>
                  <a:pt x="5387" y="9274"/>
                  <a:pt x="5380" y="9258"/>
                  <a:pt x="5373" y="9242"/>
                </a:cubicBezTo>
                <a:lnTo>
                  <a:pt x="5396" y="9235"/>
                </a:lnTo>
                <a:close/>
                <a:moveTo>
                  <a:pt x="1172" y="9235"/>
                </a:moveTo>
                <a:lnTo>
                  <a:pt x="1186" y="9286"/>
                </a:lnTo>
                <a:lnTo>
                  <a:pt x="1169" y="9290"/>
                </a:lnTo>
                <a:cubicBezTo>
                  <a:pt x="1163" y="9274"/>
                  <a:pt x="1156" y="9258"/>
                  <a:pt x="1149" y="9242"/>
                </a:cubicBezTo>
                <a:lnTo>
                  <a:pt x="1172" y="9235"/>
                </a:lnTo>
                <a:close/>
                <a:moveTo>
                  <a:pt x="5227" y="9207"/>
                </a:moveTo>
                <a:lnTo>
                  <a:pt x="5231" y="9213"/>
                </a:lnTo>
                <a:cubicBezTo>
                  <a:pt x="5230" y="9215"/>
                  <a:pt x="5229" y="9217"/>
                  <a:pt x="5227" y="9218"/>
                </a:cubicBezTo>
                <a:cubicBezTo>
                  <a:pt x="5227" y="9218"/>
                  <a:pt x="5223" y="9218"/>
                  <a:pt x="5221" y="9217"/>
                </a:cubicBezTo>
                <a:lnTo>
                  <a:pt x="5227" y="9207"/>
                </a:lnTo>
                <a:close/>
                <a:moveTo>
                  <a:pt x="1003" y="9207"/>
                </a:moveTo>
                <a:lnTo>
                  <a:pt x="1007" y="9213"/>
                </a:lnTo>
                <a:cubicBezTo>
                  <a:pt x="1006" y="9215"/>
                  <a:pt x="1005" y="9217"/>
                  <a:pt x="1003" y="9218"/>
                </a:cubicBezTo>
                <a:cubicBezTo>
                  <a:pt x="1003" y="9218"/>
                  <a:pt x="999" y="9218"/>
                  <a:pt x="997" y="9217"/>
                </a:cubicBezTo>
                <a:lnTo>
                  <a:pt x="1003" y="9207"/>
                </a:lnTo>
                <a:close/>
                <a:moveTo>
                  <a:pt x="5293" y="9197"/>
                </a:moveTo>
                <a:cubicBezTo>
                  <a:pt x="5300" y="9204"/>
                  <a:pt x="5306" y="9212"/>
                  <a:pt x="5310" y="9220"/>
                </a:cubicBezTo>
                <a:cubicBezTo>
                  <a:pt x="5311" y="9223"/>
                  <a:pt x="5299" y="9229"/>
                  <a:pt x="5286" y="9238"/>
                </a:cubicBezTo>
                <a:cubicBezTo>
                  <a:pt x="5280" y="9229"/>
                  <a:pt x="5276" y="9219"/>
                  <a:pt x="5273" y="9209"/>
                </a:cubicBezTo>
                <a:cubicBezTo>
                  <a:pt x="5273" y="9205"/>
                  <a:pt x="5286" y="9201"/>
                  <a:pt x="5293" y="9197"/>
                </a:cubicBezTo>
                <a:close/>
                <a:moveTo>
                  <a:pt x="1069" y="9197"/>
                </a:moveTo>
                <a:cubicBezTo>
                  <a:pt x="1076" y="9204"/>
                  <a:pt x="1082" y="9212"/>
                  <a:pt x="1086" y="9220"/>
                </a:cubicBezTo>
                <a:cubicBezTo>
                  <a:pt x="1087" y="9223"/>
                  <a:pt x="1075" y="9229"/>
                  <a:pt x="1062" y="9238"/>
                </a:cubicBezTo>
                <a:cubicBezTo>
                  <a:pt x="1056" y="9229"/>
                  <a:pt x="1052" y="9219"/>
                  <a:pt x="1049" y="9209"/>
                </a:cubicBezTo>
                <a:cubicBezTo>
                  <a:pt x="1049" y="9205"/>
                  <a:pt x="1062" y="9201"/>
                  <a:pt x="1069" y="9197"/>
                </a:cubicBezTo>
                <a:close/>
                <a:moveTo>
                  <a:pt x="4999" y="9197"/>
                </a:moveTo>
                <a:cubicBezTo>
                  <a:pt x="5002" y="9203"/>
                  <a:pt x="5004" y="9210"/>
                  <a:pt x="5005" y="9217"/>
                </a:cubicBezTo>
                <a:cubicBezTo>
                  <a:pt x="5003" y="9220"/>
                  <a:pt x="4993" y="9222"/>
                  <a:pt x="4983" y="9225"/>
                </a:cubicBezTo>
                <a:cubicBezTo>
                  <a:pt x="4982" y="9218"/>
                  <a:pt x="4982" y="9210"/>
                  <a:pt x="4983" y="9202"/>
                </a:cubicBezTo>
                <a:cubicBezTo>
                  <a:pt x="4983" y="9200"/>
                  <a:pt x="4994" y="9198"/>
                  <a:pt x="4999" y="9197"/>
                </a:cubicBezTo>
                <a:close/>
                <a:moveTo>
                  <a:pt x="775" y="9197"/>
                </a:moveTo>
                <a:cubicBezTo>
                  <a:pt x="778" y="9203"/>
                  <a:pt x="780" y="9210"/>
                  <a:pt x="781" y="9217"/>
                </a:cubicBezTo>
                <a:cubicBezTo>
                  <a:pt x="779" y="9220"/>
                  <a:pt x="769" y="9222"/>
                  <a:pt x="759" y="9225"/>
                </a:cubicBezTo>
                <a:cubicBezTo>
                  <a:pt x="758" y="9218"/>
                  <a:pt x="758" y="9210"/>
                  <a:pt x="759" y="9202"/>
                </a:cubicBezTo>
                <a:cubicBezTo>
                  <a:pt x="759" y="9200"/>
                  <a:pt x="770" y="9198"/>
                  <a:pt x="775" y="9197"/>
                </a:cubicBezTo>
                <a:close/>
                <a:moveTo>
                  <a:pt x="5919" y="9189"/>
                </a:moveTo>
                <a:cubicBezTo>
                  <a:pt x="5921" y="9193"/>
                  <a:pt x="5922" y="9198"/>
                  <a:pt x="5924" y="9202"/>
                </a:cubicBezTo>
                <a:cubicBezTo>
                  <a:pt x="5924" y="9204"/>
                  <a:pt x="5919" y="9206"/>
                  <a:pt x="5917" y="9207"/>
                </a:cubicBezTo>
                <a:cubicBezTo>
                  <a:pt x="5915" y="9202"/>
                  <a:pt x="5912" y="9198"/>
                  <a:pt x="5910" y="9193"/>
                </a:cubicBezTo>
                <a:lnTo>
                  <a:pt x="5919" y="9189"/>
                </a:lnTo>
                <a:close/>
                <a:moveTo>
                  <a:pt x="1695" y="9189"/>
                </a:moveTo>
                <a:cubicBezTo>
                  <a:pt x="1697" y="9193"/>
                  <a:pt x="1698" y="9198"/>
                  <a:pt x="1700" y="9202"/>
                </a:cubicBezTo>
                <a:cubicBezTo>
                  <a:pt x="1700" y="9204"/>
                  <a:pt x="1695" y="9206"/>
                  <a:pt x="1693" y="9207"/>
                </a:cubicBezTo>
                <a:cubicBezTo>
                  <a:pt x="1691" y="9202"/>
                  <a:pt x="1688" y="9198"/>
                  <a:pt x="1686" y="9193"/>
                </a:cubicBezTo>
                <a:lnTo>
                  <a:pt x="1695" y="9189"/>
                </a:lnTo>
                <a:close/>
                <a:moveTo>
                  <a:pt x="5224" y="9152"/>
                </a:moveTo>
                <a:lnTo>
                  <a:pt x="5224" y="9162"/>
                </a:lnTo>
                <a:cubicBezTo>
                  <a:pt x="5222" y="9160"/>
                  <a:pt x="5221" y="9158"/>
                  <a:pt x="5219" y="9157"/>
                </a:cubicBezTo>
                <a:lnTo>
                  <a:pt x="5224" y="9152"/>
                </a:lnTo>
                <a:close/>
                <a:moveTo>
                  <a:pt x="1000" y="9152"/>
                </a:moveTo>
                <a:lnTo>
                  <a:pt x="1000" y="9162"/>
                </a:lnTo>
                <a:cubicBezTo>
                  <a:pt x="998" y="9160"/>
                  <a:pt x="997" y="9158"/>
                  <a:pt x="995" y="9157"/>
                </a:cubicBezTo>
                <a:lnTo>
                  <a:pt x="1000" y="9152"/>
                </a:lnTo>
                <a:close/>
                <a:moveTo>
                  <a:pt x="5001" y="9150"/>
                </a:moveTo>
                <a:cubicBezTo>
                  <a:pt x="5004" y="9153"/>
                  <a:pt x="5008" y="9157"/>
                  <a:pt x="5011" y="9160"/>
                </a:cubicBezTo>
                <a:cubicBezTo>
                  <a:pt x="5011" y="9161"/>
                  <a:pt x="5007" y="9166"/>
                  <a:pt x="5006" y="9166"/>
                </a:cubicBezTo>
                <a:cubicBezTo>
                  <a:pt x="5001" y="9165"/>
                  <a:pt x="4996" y="9163"/>
                  <a:pt x="4991" y="9162"/>
                </a:cubicBezTo>
                <a:cubicBezTo>
                  <a:pt x="4994" y="9158"/>
                  <a:pt x="4997" y="9154"/>
                  <a:pt x="5001" y="9150"/>
                </a:cubicBezTo>
                <a:close/>
                <a:moveTo>
                  <a:pt x="777" y="9150"/>
                </a:moveTo>
                <a:cubicBezTo>
                  <a:pt x="780" y="9153"/>
                  <a:pt x="784" y="9157"/>
                  <a:pt x="787" y="9160"/>
                </a:cubicBezTo>
                <a:cubicBezTo>
                  <a:pt x="787" y="9161"/>
                  <a:pt x="783" y="9166"/>
                  <a:pt x="782" y="9166"/>
                </a:cubicBezTo>
                <a:cubicBezTo>
                  <a:pt x="777" y="9165"/>
                  <a:pt x="772" y="9163"/>
                  <a:pt x="767" y="9162"/>
                </a:cubicBezTo>
                <a:cubicBezTo>
                  <a:pt x="770" y="9158"/>
                  <a:pt x="773" y="9154"/>
                  <a:pt x="777" y="9150"/>
                </a:cubicBezTo>
                <a:close/>
                <a:moveTo>
                  <a:pt x="5098" y="9136"/>
                </a:moveTo>
                <a:cubicBezTo>
                  <a:pt x="5137" y="9138"/>
                  <a:pt x="5158" y="9168"/>
                  <a:pt x="5180" y="9195"/>
                </a:cubicBezTo>
                <a:cubicBezTo>
                  <a:pt x="5198" y="9216"/>
                  <a:pt x="5193" y="9235"/>
                  <a:pt x="5151" y="9251"/>
                </a:cubicBezTo>
                <a:lnTo>
                  <a:pt x="5068" y="9139"/>
                </a:lnTo>
                <a:cubicBezTo>
                  <a:pt x="5079" y="9137"/>
                  <a:pt x="5089" y="9136"/>
                  <a:pt x="5098" y="9136"/>
                </a:cubicBezTo>
                <a:close/>
                <a:moveTo>
                  <a:pt x="874" y="9136"/>
                </a:moveTo>
                <a:cubicBezTo>
                  <a:pt x="913" y="9138"/>
                  <a:pt x="934" y="9168"/>
                  <a:pt x="956" y="9195"/>
                </a:cubicBezTo>
                <a:cubicBezTo>
                  <a:pt x="974" y="9216"/>
                  <a:pt x="969" y="9235"/>
                  <a:pt x="927" y="9251"/>
                </a:cubicBezTo>
                <a:lnTo>
                  <a:pt x="844" y="9139"/>
                </a:lnTo>
                <a:cubicBezTo>
                  <a:pt x="855" y="9137"/>
                  <a:pt x="865" y="9136"/>
                  <a:pt x="874" y="9136"/>
                </a:cubicBezTo>
                <a:close/>
                <a:moveTo>
                  <a:pt x="5788" y="9107"/>
                </a:moveTo>
                <a:cubicBezTo>
                  <a:pt x="5795" y="9118"/>
                  <a:pt x="5802" y="9129"/>
                  <a:pt x="5808" y="9139"/>
                </a:cubicBezTo>
                <a:lnTo>
                  <a:pt x="5793" y="9146"/>
                </a:lnTo>
                <a:lnTo>
                  <a:pt x="5766" y="9116"/>
                </a:lnTo>
                <a:lnTo>
                  <a:pt x="5788" y="9107"/>
                </a:lnTo>
                <a:close/>
                <a:moveTo>
                  <a:pt x="1564" y="9107"/>
                </a:moveTo>
                <a:cubicBezTo>
                  <a:pt x="1571" y="9118"/>
                  <a:pt x="1578" y="9129"/>
                  <a:pt x="1584" y="9139"/>
                </a:cubicBezTo>
                <a:lnTo>
                  <a:pt x="1569" y="9146"/>
                </a:lnTo>
                <a:lnTo>
                  <a:pt x="1542" y="9116"/>
                </a:lnTo>
                <a:lnTo>
                  <a:pt x="1564" y="9107"/>
                </a:lnTo>
                <a:close/>
                <a:moveTo>
                  <a:pt x="5375" y="9100"/>
                </a:moveTo>
                <a:lnTo>
                  <a:pt x="5466" y="9100"/>
                </a:lnTo>
                <a:cubicBezTo>
                  <a:pt x="5471" y="9124"/>
                  <a:pt x="5476" y="9149"/>
                  <a:pt x="5481" y="9173"/>
                </a:cubicBezTo>
                <a:lnTo>
                  <a:pt x="5379" y="9159"/>
                </a:lnTo>
                <a:cubicBezTo>
                  <a:pt x="5379" y="9146"/>
                  <a:pt x="5376" y="9125"/>
                  <a:pt x="5375" y="9100"/>
                </a:cubicBezTo>
                <a:close/>
                <a:moveTo>
                  <a:pt x="1151" y="9100"/>
                </a:moveTo>
                <a:lnTo>
                  <a:pt x="1242" y="9100"/>
                </a:lnTo>
                <a:cubicBezTo>
                  <a:pt x="1247" y="9124"/>
                  <a:pt x="1252" y="9149"/>
                  <a:pt x="1257" y="9173"/>
                </a:cubicBezTo>
                <a:lnTo>
                  <a:pt x="1155" y="9159"/>
                </a:lnTo>
                <a:cubicBezTo>
                  <a:pt x="1155" y="9146"/>
                  <a:pt x="1152" y="9125"/>
                  <a:pt x="1151" y="9100"/>
                </a:cubicBezTo>
                <a:close/>
                <a:moveTo>
                  <a:pt x="4690" y="9004"/>
                </a:moveTo>
                <a:lnTo>
                  <a:pt x="4698" y="9004"/>
                </a:lnTo>
                <a:lnTo>
                  <a:pt x="4698" y="9030"/>
                </a:lnTo>
                <a:lnTo>
                  <a:pt x="4690" y="9030"/>
                </a:lnTo>
                <a:lnTo>
                  <a:pt x="4690" y="9004"/>
                </a:lnTo>
                <a:close/>
                <a:moveTo>
                  <a:pt x="466" y="9004"/>
                </a:moveTo>
                <a:lnTo>
                  <a:pt x="474" y="9004"/>
                </a:lnTo>
                <a:lnTo>
                  <a:pt x="474" y="9030"/>
                </a:lnTo>
                <a:lnTo>
                  <a:pt x="466" y="9030"/>
                </a:lnTo>
                <a:lnTo>
                  <a:pt x="466" y="9004"/>
                </a:lnTo>
                <a:close/>
                <a:moveTo>
                  <a:pt x="5032" y="8991"/>
                </a:moveTo>
                <a:cubicBezTo>
                  <a:pt x="5090" y="8998"/>
                  <a:pt x="5090" y="8998"/>
                  <a:pt x="5086" y="9062"/>
                </a:cubicBezTo>
                <a:lnTo>
                  <a:pt x="5032" y="8991"/>
                </a:lnTo>
                <a:close/>
                <a:moveTo>
                  <a:pt x="808" y="8991"/>
                </a:moveTo>
                <a:cubicBezTo>
                  <a:pt x="866" y="8998"/>
                  <a:pt x="866" y="8998"/>
                  <a:pt x="862" y="9062"/>
                </a:cubicBezTo>
                <a:lnTo>
                  <a:pt x="808" y="8991"/>
                </a:lnTo>
                <a:close/>
                <a:moveTo>
                  <a:pt x="5418" y="8982"/>
                </a:moveTo>
                <a:lnTo>
                  <a:pt x="5414" y="9055"/>
                </a:lnTo>
                <a:lnTo>
                  <a:pt x="5387" y="9055"/>
                </a:lnTo>
                <a:cubicBezTo>
                  <a:pt x="5363" y="9029"/>
                  <a:pt x="5379" y="9005"/>
                  <a:pt x="5418" y="8982"/>
                </a:cubicBezTo>
                <a:close/>
                <a:moveTo>
                  <a:pt x="1194" y="8982"/>
                </a:moveTo>
                <a:lnTo>
                  <a:pt x="1190" y="9055"/>
                </a:lnTo>
                <a:lnTo>
                  <a:pt x="1163" y="9055"/>
                </a:lnTo>
                <a:cubicBezTo>
                  <a:pt x="1139" y="9029"/>
                  <a:pt x="1155" y="9005"/>
                  <a:pt x="1194" y="8982"/>
                </a:cubicBezTo>
                <a:close/>
                <a:moveTo>
                  <a:pt x="5493" y="8922"/>
                </a:moveTo>
                <a:cubicBezTo>
                  <a:pt x="5544" y="8966"/>
                  <a:pt x="5474" y="9012"/>
                  <a:pt x="5493" y="9055"/>
                </a:cubicBezTo>
                <a:lnTo>
                  <a:pt x="5436" y="8990"/>
                </a:lnTo>
                <a:lnTo>
                  <a:pt x="5493" y="8922"/>
                </a:lnTo>
                <a:close/>
                <a:moveTo>
                  <a:pt x="1269" y="8922"/>
                </a:moveTo>
                <a:cubicBezTo>
                  <a:pt x="1320" y="8966"/>
                  <a:pt x="1250" y="9012"/>
                  <a:pt x="1269" y="9055"/>
                </a:cubicBezTo>
                <a:lnTo>
                  <a:pt x="1212" y="8990"/>
                </a:lnTo>
                <a:lnTo>
                  <a:pt x="1269" y="8922"/>
                </a:lnTo>
                <a:close/>
                <a:moveTo>
                  <a:pt x="5116" y="8899"/>
                </a:moveTo>
                <a:cubicBezTo>
                  <a:pt x="5141" y="8898"/>
                  <a:pt x="5154" y="8908"/>
                  <a:pt x="5156" y="8932"/>
                </a:cubicBezTo>
                <a:cubicBezTo>
                  <a:pt x="5159" y="8958"/>
                  <a:pt x="5162" y="8987"/>
                  <a:pt x="5165" y="9020"/>
                </a:cubicBezTo>
                <a:cubicBezTo>
                  <a:pt x="5102" y="9010"/>
                  <a:pt x="5086" y="8979"/>
                  <a:pt x="5105" y="8900"/>
                </a:cubicBezTo>
                <a:cubicBezTo>
                  <a:pt x="5109" y="8899"/>
                  <a:pt x="5113" y="8899"/>
                  <a:pt x="5116" y="8899"/>
                </a:cubicBezTo>
                <a:close/>
                <a:moveTo>
                  <a:pt x="892" y="8899"/>
                </a:moveTo>
                <a:cubicBezTo>
                  <a:pt x="917" y="8898"/>
                  <a:pt x="930" y="8908"/>
                  <a:pt x="932" y="8932"/>
                </a:cubicBezTo>
                <a:cubicBezTo>
                  <a:pt x="935" y="8958"/>
                  <a:pt x="938" y="8987"/>
                  <a:pt x="941" y="9020"/>
                </a:cubicBezTo>
                <a:cubicBezTo>
                  <a:pt x="878" y="9010"/>
                  <a:pt x="862" y="8979"/>
                  <a:pt x="881" y="8900"/>
                </a:cubicBezTo>
                <a:cubicBezTo>
                  <a:pt x="885" y="8899"/>
                  <a:pt x="889" y="8899"/>
                  <a:pt x="892" y="8899"/>
                </a:cubicBezTo>
                <a:close/>
                <a:moveTo>
                  <a:pt x="5937" y="8883"/>
                </a:moveTo>
                <a:lnTo>
                  <a:pt x="5946" y="8896"/>
                </a:lnTo>
                <a:cubicBezTo>
                  <a:pt x="5934" y="8903"/>
                  <a:pt x="5920" y="8910"/>
                  <a:pt x="5907" y="8917"/>
                </a:cubicBezTo>
                <a:cubicBezTo>
                  <a:pt x="5901" y="8911"/>
                  <a:pt x="5895" y="8906"/>
                  <a:pt x="5890" y="8900"/>
                </a:cubicBezTo>
                <a:lnTo>
                  <a:pt x="5937" y="8883"/>
                </a:lnTo>
                <a:close/>
                <a:moveTo>
                  <a:pt x="1713" y="8883"/>
                </a:moveTo>
                <a:lnTo>
                  <a:pt x="1722" y="8896"/>
                </a:lnTo>
                <a:cubicBezTo>
                  <a:pt x="1710" y="8903"/>
                  <a:pt x="1696" y="8910"/>
                  <a:pt x="1683" y="8917"/>
                </a:cubicBezTo>
                <a:cubicBezTo>
                  <a:pt x="1677" y="8911"/>
                  <a:pt x="1671" y="8906"/>
                  <a:pt x="1666" y="8900"/>
                </a:cubicBezTo>
                <a:lnTo>
                  <a:pt x="1713" y="8883"/>
                </a:lnTo>
                <a:close/>
                <a:moveTo>
                  <a:pt x="5197" y="8847"/>
                </a:moveTo>
                <a:cubicBezTo>
                  <a:pt x="5204" y="8847"/>
                  <a:pt x="5211" y="8853"/>
                  <a:pt x="5230" y="8861"/>
                </a:cubicBezTo>
                <a:cubicBezTo>
                  <a:pt x="5214" y="8868"/>
                  <a:pt x="5206" y="8874"/>
                  <a:pt x="5198" y="8874"/>
                </a:cubicBezTo>
                <a:cubicBezTo>
                  <a:pt x="5190" y="8874"/>
                  <a:pt x="5182" y="8868"/>
                  <a:pt x="5174" y="8865"/>
                </a:cubicBezTo>
                <a:cubicBezTo>
                  <a:pt x="5180" y="8859"/>
                  <a:pt x="5186" y="8851"/>
                  <a:pt x="5194" y="8848"/>
                </a:cubicBezTo>
                <a:cubicBezTo>
                  <a:pt x="5195" y="8848"/>
                  <a:pt x="5196" y="8847"/>
                  <a:pt x="5197" y="8847"/>
                </a:cubicBezTo>
                <a:close/>
                <a:moveTo>
                  <a:pt x="973" y="8847"/>
                </a:moveTo>
                <a:cubicBezTo>
                  <a:pt x="980" y="8847"/>
                  <a:pt x="987" y="8853"/>
                  <a:pt x="1006" y="8861"/>
                </a:cubicBezTo>
                <a:cubicBezTo>
                  <a:pt x="990" y="8868"/>
                  <a:pt x="982" y="8874"/>
                  <a:pt x="974" y="8874"/>
                </a:cubicBezTo>
                <a:cubicBezTo>
                  <a:pt x="966" y="8874"/>
                  <a:pt x="958" y="8868"/>
                  <a:pt x="950" y="8865"/>
                </a:cubicBezTo>
                <a:cubicBezTo>
                  <a:pt x="956" y="8859"/>
                  <a:pt x="962" y="8851"/>
                  <a:pt x="970" y="8848"/>
                </a:cubicBezTo>
                <a:cubicBezTo>
                  <a:pt x="971" y="8848"/>
                  <a:pt x="972" y="8847"/>
                  <a:pt x="973" y="8847"/>
                </a:cubicBezTo>
                <a:close/>
                <a:moveTo>
                  <a:pt x="5619" y="8846"/>
                </a:moveTo>
                <a:lnTo>
                  <a:pt x="5689" y="8866"/>
                </a:lnTo>
                <a:cubicBezTo>
                  <a:pt x="5687" y="8871"/>
                  <a:pt x="5685" y="8876"/>
                  <a:pt x="5683" y="8880"/>
                </a:cubicBezTo>
                <a:lnTo>
                  <a:pt x="5612" y="8865"/>
                </a:lnTo>
                <a:cubicBezTo>
                  <a:pt x="5614" y="8859"/>
                  <a:pt x="5617" y="8852"/>
                  <a:pt x="5619" y="8846"/>
                </a:cubicBezTo>
                <a:close/>
                <a:moveTo>
                  <a:pt x="1395" y="8846"/>
                </a:moveTo>
                <a:lnTo>
                  <a:pt x="1465" y="8866"/>
                </a:lnTo>
                <a:cubicBezTo>
                  <a:pt x="1463" y="8871"/>
                  <a:pt x="1461" y="8876"/>
                  <a:pt x="1459" y="8880"/>
                </a:cubicBezTo>
                <a:lnTo>
                  <a:pt x="1388" y="8865"/>
                </a:lnTo>
                <a:cubicBezTo>
                  <a:pt x="1390" y="8859"/>
                  <a:pt x="1393" y="8852"/>
                  <a:pt x="1395" y="8846"/>
                </a:cubicBezTo>
                <a:close/>
                <a:moveTo>
                  <a:pt x="5814" y="8801"/>
                </a:moveTo>
                <a:lnTo>
                  <a:pt x="5826" y="8841"/>
                </a:lnTo>
                <a:lnTo>
                  <a:pt x="5810" y="8846"/>
                </a:lnTo>
                <a:cubicBezTo>
                  <a:pt x="5802" y="8833"/>
                  <a:pt x="5795" y="8821"/>
                  <a:pt x="5788" y="8808"/>
                </a:cubicBezTo>
                <a:lnTo>
                  <a:pt x="5814" y="8801"/>
                </a:lnTo>
                <a:close/>
                <a:moveTo>
                  <a:pt x="1590" y="8801"/>
                </a:moveTo>
                <a:lnTo>
                  <a:pt x="1602" y="8841"/>
                </a:lnTo>
                <a:lnTo>
                  <a:pt x="1586" y="8846"/>
                </a:lnTo>
                <a:cubicBezTo>
                  <a:pt x="1578" y="8833"/>
                  <a:pt x="1571" y="8821"/>
                  <a:pt x="1564" y="8808"/>
                </a:cubicBezTo>
                <a:lnTo>
                  <a:pt x="1590" y="8801"/>
                </a:lnTo>
                <a:close/>
                <a:moveTo>
                  <a:pt x="5962" y="8736"/>
                </a:moveTo>
                <a:lnTo>
                  <a:pt x="6052" y="8765"/>
                </a:lnTo>
                <a:cubicBezTo>
                  <a:pt x="5987" y="8776"/>
                  <a:pt x="5987" y="8776"/>
                  <a:pt x="5962" y="8736"/>
                </a:cubicBezTo>
                <a:close/>
                <a:moveTo>
                  <a:pt x="1738" y="8736"/>
                </a:moveTo>
                <a:lnTo>
                  <a:pt x="1828" y="8765"/>
                </a:lnTo>
                <a:cubicBezTo>
                  <a:pt x="1763" y="8776"/>
                  <a:pt x="1763" y="8776"/>
                  <a:pt x="1738" y="8736"/>
                </a:cubicBezTo>
                <a:close/>
                <a:moveTo>
                  <a:pt x="6110" y="8698"/>
                </a:moveTo>
                <a:cubicBezTo>
                  <a:pt x="6119" y="8708"/>
                  <a:pt x="6127" y="8713"/>
                  <a:pt x="6128" y="8719"/>
                </a:cubicBezTo>
                <a:cubicBezTo>
                  <a:pt x="6129" y="8725"/>
                  <a:pt x="6119" y="8728"/>
                  <a:pt x="6114" y="8733"/>
                </a:cubicBezTo>
                <a:cubicBezTo>
                  <a:pt x="6108" y="8728"/>
                  <a:pt x="6099" y="8723"/>
                  <a:pt x="6096" y="8717"/>
                </a:cubicBezTo>
                <a:cubicBezTo>
                  <a:pt x="6094" y="8711"/>
                  <a:pt x="6103" y="8707"/>
                  <a:pt x="6110" y="8698"/>
                </a:cubicBezTo>
                <a:close/>
                <a:moveTo>
                  <a:pt x="1886" y="8698"/>
                </a:moveTo>
                <a:cubicBezTo>
                  <a:pt x="1895" y="8708"/>
                  <a:pt x="1903" y="8713"/>
                  <a:pt x="1904" y="8719"/>
                </a:cubicBezTo>
                <a:cubicBezTo>
                  <a:pt x="1905" y="8725"/>
                  <a:pt x="1895" y="8728"/>
                  <a:pt x="1890" y="8733"/>
                </a:cubicBezTo>
                <a:cubicBezTo>
                  <a:pt x="1884" y="8728"/>
                  <a:pt x="1875" y="8723"/>
                  <a:pt x="1872" y="8717"/>
                </a:cubicBezTo>
                <a:cubicBezTo>
                  <a:pt x="1870" y="8711"/>
                  <a:pt x="1879" y="8707"/>
                  <a:pt x="1886" y="8698"/>
                </a:cubicBezTo>
                <a:close/>
                <a:moveTo>
                  <a:pt x="5822" y="8672"/>
                </a:moveTo>
                <a:cubicBezTo>
                  <a:pt x="5828" y="8673"/>
                  <a:pt x="5839" y="8679"/>
                  <a:pt x="5856" y="8686"/>
                </a:cubicBezTo>
                <a:cubicBezTo>
                  <a:pt x="5834" y="8694"/>
                  <a:pt x="5827" y="8700"/>
                  <a:pt x="5820" y="8699"/>
                </a:cubicBezTo>
                <a:cubicBezTo>
                  <a:pt x="5812" y="8696"/>
                  <a:pt x="5807" y="8690"/>
                  <a:pt x="5805" y="8683"/>
                </a:cubicBezTo>
                <a:cubicBezTo>
                  <a:pt x="5805" y="8680"/>
                  <a:pt x="5817" y="8672"/>
                  <a:pt x="5822" y="8672"/>
                </a:cubicBezTo>
                <a:close/>
                <a:moveTo>
                  <a:pt x="1598" y="8672"/>
                </a:moveTo>
                <a:cubicBezTo>
                  <a:pt x="1604" y="8673"/>
                  <a:pt x="1615" y="8679"/>
                  <a:pt x="1632" y="8686"/>
                </a:cubicBezTo>
                <a:cubicBezTo>
                  <a:pt x="1610" y="8694"/>
                  <a:pt x="1603" y="8700"/>
                  <a:pt x="1596" y="8699"/>
                </a:cubicBezTo>
                <a:cubicBezTo>
                  <a:pt x="1588" y="8696"/>
                  <a:pt x="1583" y="8690"/>
                  <a:pt x="1581" y="8683"/>
                </a:cubicBezTo>
                <a:cubicBezTo>
                  <a:pt x="1581" y="8680"/>
                  <a:pt x="1593" y="8672"/>
                  <a:pt x="1598" y="8672"/>
                </a:cubicBezTo>
                <a:close/>
                <a:moveTo>
                  <a:pt x="5961" y="8642"/>
                </a:moveTo>
                <a:cubicBezTo>
                  <a:pt x="5976" y="8648"/>
                  <a:pt x="5991" y="8654"/>
                  <a:pt x="6007" y="8660"/>
                </a:cubicBezTo>
                <a:lnTo>
                  <a:pt x="5982" y="8691"/>
                </a:lnTo>
                <a:lnTo>
                  <a:pt x="5943" y="8659"/>
                </a:lnTo>
                <a:lnTo>
                  <a:pt x="5961" y="8642"/>
                </a:lnTo>
                <a:close/>
                <a:moveTo>
                  <a:pt x="1737" y="8642"/>
                </a:moveTo>
                <a:cubicBezTo>
                  <a:pt x="1752" y="8648"/>
                  <a:pt x="1767" y="8654"/>
                  <a:pt x="1783" y="8660"/>
                </a:cubicBezTo>
                <a:lnTo>
                  <a:pt x="1758" y="8691"/>
                </a:lnTo>
                <a:lnTo>
                  <a:pt x="1719" y="8659"/>
                </a:lnTo>
                <a:lnTo>
                  <a:pt x="1737" y="8642"/>
                </a:lnTo>
                <a:close/>
                <a:moveTo>
                  <a:pt x="6058" y="8612"/>
                </a:moveTo>
                <a:lnTo>
                  <a:pt x="6065" y="8615"/>
                </a:lnTo>
                <a:lnTo>
                  <a:pt x="6056" y="8619"/>
                </a:lnTo>
                <a:lnTo>
                  <a:pt x="6058" y="8612"/>
                </a:lnTo>
                <a:close/>
                <a:moveTo>
                  <a:pt x="1834" y="8612"/>
                </a:moveTo>
                <a:lnTo>
                  <a:pt x="1841" y="8615"/>
                </a:lnTo>
                <a:lnTo>
                  <a:pt x="1832" y="8619"/>
                </a:lnTo>
                <a:lnTo>
                  <a:pt x="1834" y="8612"/>
                </a:lnTo>
                <a:close/>
                <a:moveTo>
                  <a:pt x="5259" y="8610"/>
                </a:moveTo>
                <a:cubicBezTo>
                  <a:pt x="5251" y="8610"/>
                  <a:pt x="5244" y="8611"/>
                  <a:pt x="5238" y="8614"/>
                </a:cubicBezTo>
                <a:cubicBezTo>
                  <a:pt x="5225" y="8620"/>
                  <a:pt x="5216" y="8632"/>
                  <a:pt x="5209" y="8650"/>
                </a:cubicBezTo>
                <a:lnTo>
                  <a:pt x="5209" y="8651"/>
                </a:lnTo>
                <a:lnTo>
                  <a:pt x="5347" y="8704"/>
                </a:lnTo>
                <a:cubicBezTo>
                  <a:pt x="5353" y="8649"/>
                  <a:pt x="5338" y="8630"/>
                  <a:pt x="5287" y="8615"/>
                </a:cubicBezTo>
                <a:cubicBezTo>
                  <a:pt x="5276" y="8612"/>
                  <a:pt x="5267" y="8610"/>
                  <a:pt x="5259" y="8610"/>
                </a:cubicBezTo>
                <a:close/>
                <a:moveTo>
                  <a:pt x="1035" y="8610"/>
                </a:moveTo>
                <a:cubicBezTo>
                  <a:pt x="1027" y="8610"/>
                  <a:pt x="1020" y="8611"/>
                  <a:pt x="1014" y="8614"/>
                </a:cubicBezTo>
                <a:cubicBezTo>
                  <a:pt x="1001" y="8620"/>
                  <a:pt x="992" y="8632"/>
                  <a:pt x="985" y="8650"/>
                </a:cubicBezTo>
                <a:lnTo>
                  <a:pt x="985" y="8651"/>
                </a:lnTo>
                <a:lnTo>
                  <a:pt x="1123" y="8704"/>
                </a:lnTo>
                <a:cubicBezTo>
                  <a:pt x="1129" y="8649"/>
                  <a:pt x="1114" y="8630"/>
                  <a:pt x="1063" y="8615"/>
                </a:cubicBezTo>
                <a:cubicBezTo>
                  <a:pt x="1052" y="8612"/>
                  <a:pt x="1043" y="8610"/>
                  <a:pt x="1035" y="8610"/>
                </a:cubicBezTo>
                <a:close/>
                <a:moveTo>
                  <a:pt x="4631" y="8500"/>
                </a:moveTo>
                <a:lnTo>
                  <a:pt x="4636" y="8500"/>
                </a:lnTo>
                <a:lnTo>
                  <a:pt x="4635" y="8520"/>
                </a:lnTo>
                <a:lnTo>
                  <a:pt x="4628" y="8520"/>
                </a:lnTo>
                <a:cubicBezTo>
                  <a:pt x="4628" y="8513"/>
                  <a:pt x="4628" y="8507"/>
                  <a:pt x="4631" y="8500"/>
                </a:cubicBezTo>
                <a:close/>
                <a:moveTo>
                  <a:pt x="407" y="8500"/>
                </a:moveTo>
                <a:lnTo>
                  <a:pt x="412" y="8500"/>
                </a:lnTo>
                <a:lnTo>
                  <a:pt x="411" y="8520"/>
                </a:lnTo>
                <a:lnTo>
                  <a:pt x="404" y="8520"/>
                </a:lnTo>
                <a:cubicBezTo>
                  <a:pt x="404" y="8513"/>
                  <a:pt x="404" y="8507"/>
                  <a:pt x="407" y="8500"/>
                </a:cubicBezTo>
                <a:close/>
                <a:moveTo>
                  <a:pt x="5762" y="8478"/>
                </a:moveTo>
                <a:cubicBezTo>
                  <a:pt x="5771" y="8484"/>
                  <a:pt x="5782" y="8489"/>
                  <a:pt x="5787" y="8496"/>
                </a:cubicBezTo>
                <a:cubicBezTo>
                  <a:pt x="5789" y="8500"/>
                  <a:pt x="5781" y="8509"/>
                  <a:pt x="5774" y="8521"/>
                </a:cubicBezTo>
                <a:cubicBezTo>
                  <a:pt x="5763" y="8514"/>
                  <a:pt x="5754" y="8505"/>
                  <a:pt x="5747" y="8495"/>
                </a:cubicBezTo>
                <a:cubicBezTo>
                  <a:pt x="5746" y="8492"/>
                  <a:pt x="5757" y="8484"/>
                  <a:pt x="5762" y="8478"/>
                </a:cubicBezTo>
                <a:close/>
                <a:moveTo>
                  <a:pt x="1538" y="8478"/>
                </a:moveTo>
                <a:cubicBezTo>
                  <a:pt x="1547" y="8484"/>
                  <a:pt x="1558" y="8489"/>
                  <a:pt x="1563" y="8496"/>
                </a:cubicBezTo>
                <a:cubicBezTo>
                  <a:pt x="1565" y="8500"/>
                  <a:pt x="1557" y="8509"/>
                  <a:pt x="1550" y="8521"/>
                </a:cubicBezTo>
                <a:cubicBezTo>
                  <a:pt x="1539" y="8514"/>
                  <a:pt x="1530" y="8505"/>
                  <a:pt x="1523" y="8495"/>
                </a:cubicBezTo>
                <a:cubicBezTo>
                  <a:pt x="1522" y="8492"/>
                  <a:pt x="1533" y="8484"/>
                  <a:pt x="1538" y="8478"/>
                </a:cubicBezTo>
                <a:close/>
                <a:moveTo>
                  <a:pt x="5961" y="8421"/>
                </a:moveTo>
                <a:cubicBezTo>
                  <a:pt x="5978" y="8422"/>
                  <a:pt x="5988" y="8436"/>
                  <a:pt x="5997" y="8462"/>
                </a:cubicBezTo>
                <a:cubicBezTo>
                  <a:pt x="6003" y="8480"/>
                  <a:pt x="6007" y="8498"/>
                  <a:pt x="6008" y="8517"/>
                </a:cubicBezTo>
                <a:cubicBezTo>
                  <a:pt x="6007" y="8523"/>
                  <a:pt x="6005" y="8530"/>
                  <a:pt x="6001" y="8536"/>
                </a:cubicBezTo>
                <a:lnTo>
                  <a:pt x="5886" y="8456"/>
                </a:lnTo>
                <a:cubicBezTo>
                  <a:pt x="5921" y="8431"/>
                  <a:pt x="5945" y="8420"/>
                  <a:pt x="5961" y="8421"/>
                </a:cubicBezTo>
                <a:close/>
                <a:moveTo>
                  <a:pt x="1737" y="8421"/>
                </a:moveTo>
                <a:cubicBezTo>
                  <a:pt x="1754" y="8422"/>
                  <a:pt x="1764" y="8436"/>
                  <a:pt x="1773" y="8462"/>
                </a:cubicBezTo>
                <a:cubicBezTo>
                  <a:pt x="1779" y="8480"/>
                  <a:pt x="1783" y="8498"/>
                  <a:pt x="1784" y="8517"/>
                </a:cubicBezTo>
                <a:cubicBezTo>
                  <a:pt x="1783" y="8523"/>
                  <a:pt x="1781" y="8530"/>
                  <a:pt x="1777" y="8536"/>
                </a:cubicBezTo>
                <a:lnTo>
                  <a:pt x="1662" y="8456"/>
                </a:lnTo>
                <a:cubicBezTo>
                  <a:pt x="1697" y="8431"/>
                  <a:pt x="1721" y="8420"/>
                  <a:pt x="1737" y="8421"/>
                </a:cubicBezTo>
                <a:close/>
                <a:moveTo>
                  <a:pt x="5712" y="8346"/>
                </a:moveTo>
                <a:cubicBezTo>
                  <a:pt x="5713" y="8346"/>
                  <a:pt x="5713" y="8346"/>
                  <a:pt x="5714" y="8347"/>
                </a:cubicBezTo>
                <a:cubicBezTo>
                  <a:pt x="5719" y="8348"/>
                  <a:pt x="5720" y="8354"/>
                  <a:pt x="5723" y="8359"/>
                </a:cubicBezTo>
                <a:lnTo>
                  <a:pt x="5711" y="8368"/>
                </a:lnTo>
                <a:cubicBezTo>
                  <a:pt x="5706" y="8362"/>
                  <a:pt x="5701" y="8356"/>
                  <a:pt x="5696" y="8350"/>
                </a:cubicBezTo>
                <a:cubicBezTo>
                  <a:pt x="5701" y="8349"/>
                  <a:pt x="5707" y="8346"/>
                  <a:pt x="5712" y="8346"/>
                </a:cubicBezTo>
                <a:close/>
                <a:moveTo>
                  <a:pt x="1488" y="8346"/>
                </a:moveTo>
                <a:cubicBezTo>
                  <a:pt x="1489" y="8346"/>
                  <a:pt x="1489" y="8346"/>
                  <a:pt x="1490" y="8347"/>
                </a:cubicBezTo>
                <a:cubicBezTo>
                  <a:pt x="1495" y="8348"/>
                  <a:pt x="1496" y="8354"/>
                  <a:pt x="1499" y="8359"/>
                </a:cubicBezTo>
                <a:lnTo>
                  <a:pt x="1487" y="8368"/>
                </a:lnTo>
                <a:cubicBezTo>
                  <a:pt x="1482" y="8362"/>
                  <a:pt x="1477" y="8356"/>
                  <a:pt x="1472" y="8350"/>
                </a:cubicBezTo>
                <a:cubicBezTo>
                  <a:pt x="1477" y="8349"/>
                  <a:pt x="1483" y="8346"/>
                  <a:pt x="1488" y="8346"/>
                </a:cubicBezTo>
                <a:close/>
                <a:moveTo>
                  <a:pt x="6144" y="8333"/>
                </a:moveTo>
                <a:cubicBezTo>
                  <a:pt x="6146" y="8338"/>
                  <a:pt x="6149" y="8343"/>
                  <a:pt x="6147" y="8347"/>
                </a:cubicBezTo>
                <a:cubicBezTo>
                  <a:pt x="6146" y="8350"/>
                  <a:pt x="6139" y="8351"/>
                  <a:pt x="6135" y="8353"/>
                </a:cubicBezTo>
                <a:lnTo>
                  <a:pt x="6125" y="8342"/>
                </a:lnTo>
                <a:lnTo>
                  <a:pt x="6144" y="8333"/>
                </a:lnTo>
                <a:close/>
                <a:moveTo>
                  <a:pt x="1920" y="8333"/>
                </a:moveTo>
                <a:cubicBezTo>
                  <a:pt x="1922" y="8338"/>
                  <a:pt x="1925" y="8343"/>
                  <a:pt x="1923" y="8347"/>
                </a:cubicBezTo>
                <a:cubicBezTo>
                  <a:pt x="1922" y="8350"/>
                  <a:pt x="1915" y="8351"/>
                  <a:pt x="1911" y="8353"/>
                </a:cubicBezTo>
                <a:lnTo>
                  <a:pt x="1901" y="8342"/>
                </a:lnTo>
                <a:lnTo>
                  <a:pt x="1920" y="8333"/>
                </a:lnTo>
                <a:close/>
                <a:moveTo>
                  <a:pt x="6201" y="8289"/>
                </a:moveTo>
                <a:cubicBezTo>
                  <a:pt x="6202" y="8290"/>
                  <a:pt x="6202" y="8290"/>
                  <a:pt x="6203" y="8290"/>
                </a:cubicBezTo>
                <a:cubicBezTo>
                  <a:pt x="6207" y="8293"/>
                  <a:pt x="6210" y="8298"/>
                  <a:pt x="6211" y="8303"/>
                </a:cubicBezTo>
                <a:cubicBezTo>
                  <a:pt x="6211" y="8305"/>
                  <a:pt x="6202" y="8308"/>
                  <a:pt x="6196" y="8312"/>
                </a:cubicBezTo>
                <a:cubicBezTo>
                  <a:pt x="6192" y="8305"/>
                  <a:pt x="6189" y="8299"/>
                  <a:pt x="6186" y="8293"/>
                </a:cubicBezTo>
                <a:cubicBezTo>
                  <a:pt x="6191" y="8293"/>
                  <a:pt x="6197" y="8289"/>
                  <a:pt x="6201" y="8289"/>
                </a:cubicBezTo>
                <a:close/>
                <a:moveTo>
                  <a:pt x="1977" y="8289"/>
                </a:moveTo>
                <a:cubicBezTo>
                  <a:pt x="1978" y="8290"/>
                  <a:pt x="1978" y="8290"/>
                  <a:pt x="1979" y="8290"/>
                </a:cubicBezTo>
                <a:cubicBezTo>
                  <a:pt x="1983" y="8293"/>
                  <a:pt x="1986" y="8298"/>
                  <a:pt x="1987" y="8303"/>
                </a:cubicBezTo>
                <a:cubicBezTo>
                  <a:pt x="1987" y="8305"/>
                  <a:pt x="1978" y="8308"/>
                  <a:pt x="1972" y="8312"/>
                </a:cubicBezTo>
                <a:cubicBezTo>
                  <a:pt x="1968" y="8305"/>
                  <a:pt x="1965" y="8299"/>
                  <a:pt x="1962" y="8293"/>
                </a:cubicBezTo>
                <a:cubicBezTo>
                  <a:pt x="1967" y="8293"/>
                  <a:pt x="1973" y="8289"/>
                  <a:pt x="1977" y="8289"/>
                </a:cubicBezTo>
                <a:close/>
                <a:moveTo>
                  <a:pt x="5260" y="8234"/>
                </a:moveTo>
                <a:lnTo>
                  <a:pt x="5260" y="8234"/>
                </a:lnTo>
                <a:cubicBezTo>
                  <a:pt x="5203" y="8275"/>
                  <a:pt x="5258" y="8318"/>
                  <a:pt x="5234" y="8357"/>
                </a:cubicBezTo>
                <a:cubicBezTo>
                  <a:pt x="5262" y="8363"/>
                  <a:pt x="5281" y="8368"/>
                  <a:pt x="5301" y="8371"/>
                </a:cubicBezTo>
                <a:cubicBezTo>
                  <a:pt x="5307" y="8373"/>
                  <a:pt x="5314" y="8373"/>
                  <a:pt x="5321" y="8371"/>
                </a:cubicBezTo>
                <a:cubicBezTo>
                  <a:pt x="5345" y="8366"/>
                  <a:pt x="5360" y="8346"/>
                  <a:pt x="5354" y="8327"/>
                </a:cubicBezTo>
                <a:cubicBezTo>
                  <a:pt x="5353" y="8325"/>
                  <a:pt x="5352" y="8323"/>
                  <a:pt x="5351" y="8321"/>
                </a:cubicBezTo>
                <a:cubicBezTo>
                  <a:pt x="5325" y="8293"/>
                  <a:pt x="5295" y="8267"/>
                  <a:pt x="5260" y="8234"/>
                </a:cubicBezTo>
                <a:close/>
                <a:moveTo>
                  <a:pt x="1036" y="8234"/>
                </a:moveTo>
                <a:lnTo>
                  <a:pt x="1036" y="8234"/>
                </a:lnTo>
                <a:cubicBezTo>
                  <a:pt x="979" y="8275"/>
                  <a:pt x="1034" y="8318"/>
                  <a:pt x="1010" y="8357"/>
                </a:cubicBezTo>
                <a:cubicBezTo>
                  <a:pt x="1038" y="8363"/>
                  <a:pt x="1057" y="8368"/>
                  <a:pt x="1077" y="8371"/>
                </a:cubicBezTo>
                <a:cubicBezTo>
                  <a:pt x="1083" y="8373"/>
                  <a:pt x="1090" y="8373"/>
                  <a:pt x="1097" y="8371"/>
                </a:cubicBezTo>
                <a:cubicBezTo>
                  <a:pt x="1121" y="8366"/>
                  <a:pt x="1136" y="8346"/>
                  <a:pt x="1130" y="8327"/>
                </a:cubicBezTo>
                <a:cubicBezTo>
                  <a:pt x="1129" y="8325"/>
                  <a:pt x="1128" y="8323"/>
                  <a:pt x="1127" y="8321"/>
                </a:cubicBezTo>
                <a:cubicBezTo>
                  <a:pt x="1101" y="8293"/>
                  <a:pt x="1071" y="8267"/>
                  <a:pt x="1036" y="8234"/>
                </a:cubicBezTo>
                <a:close/>
                <a:moveTo>
                  <a:pt x="4645" y="8185"/>
                </a:moveTo>
                <a:lnTo>
                  <a:pt x="4658" y="8202"/>
                </a:lnTo>
                <a:lnTo>
                  <a:pt x="4645" y="8206"/>
                </a:lnTo>
                <a:lnTo>
                  <a:pt x="4645" y="8185"/>
                </a:lnTo>
                <a:close/>
                <a:moveTo>
                  <a:pt x="421" y="8185"/>
                </a:moveTo>
                <a:lnTo>
                  <a:pt x="434" y="8202"/>
                </a:lnTo>
                <a:lnTo>
                  <a:pt x="421" y="8206"/>
                </a:lnTo>
                <a:lnTo>
                  <a:pt x="421" y="8185"/>
                </a:lnTo>
                <a:close/>
                <a:moveTo>
                  <a:pt x="4645" y="8181"/>
                </a:moveTo>
                <a:lnTo>
                  <a:pt x="4645" y="8181"/>
                </a:lnTo>
                <a:lnTo>
                  <a:pt x="4645" y="8181"/>
                </a:lnTo>
                <a:lnTo>
                  <a:pt x="4645" y="8185"/>
                </a:lnTo>
                <a:lnTo>
                  <a:pt x="4643" y="8182"/>
                </a:lnTo>
                <a:lnTo>
                  <a:pt x="4643" y="8182"/>
                </a:lnTo>
                <a:lnTo>
                  <a:pt x="4643" y="8182"/>
                </a:lnTo>
                <a:lnTo>
                  <a:pt x="4645" y="8181"/>
                </a:lnTo>
                <a:close/>
                <a:moveTo>
                  <a:pt x="421" y="8181"/>
                </a:moveTo>
                <a:lnTo>
                  <a:pt x="421" y="8181"/>
                </a:lnTo>
                <a:lnTo>
                  <a:pt x="421" y="8181"/>
                </a:lnTo>
                <a:lnTo>
                  <a:pt x="421" y="8185"/>
                </a:lnTo>
                <a:lnTo>
                  <a:pt x="419" y="8182"/>
                </a:lnTo>
                <a:lnTo>
                  <a:pt x="419" y="8182"/>
                </a:lnTo>
                <a:lnTo>
                  <a:pt x="419" y="8182"/>
                </a:lnTo>
                <a:lnTo>
                  <a:pt x="421" y="8181"/>
                </a:lnTo>
                <a:close/>
                <a:moveTo>
                  <a:pt x="6147" y="8144"/>
                </a:moveTo>
                <a:cubicBezTo>
                  <a:pt x="6178" y="8146"/>
                  <a:pt x="6208" y="8152"/>
                  <a:pt x="6237" y="8160"/>
                </a:cubicBezTo>
                <a:cubicBezTo>
                  <a:pt x="6247" y="8165"/>
                  <a:pt x="6252" y="8191"/>
                  <a:pt x="6246" y="8203"/>
                </a:cubicBezTo>
                <a:cubicBezTo>
                  <a:pt x="6238" y="8217"/>
                  <a:pt x="6222" y="8227"/>
                  <a:pt x="6204" y="8230"/>
                </a:cubicBezTo>
                <a:cubicBezTo>
                  <a:pt x="6194" y="8232"/>
                  <a:pt x="6175" y="8219"/>
                  <a:pt x="6168" y="8209"/>
                </a:cubicBezTo>
                <a:cubicBezTo>
                  <a:pt x="6159" y="8188"/>
                  <a:pt x="6152" y="8166"/>
                  <a:pt x="6147" y="8144"/>
                </a:cubicBezTo>
                <a:close/>
                <a:moveTo>
                  <a:pt x="1923" y="8144"/>
                </a:moveTo>
                <a:cubicBezTo>
                  <a:pt x="1954" y="8146"/>
                  <a:pt x="1984" y="8152"/>
                  <a:pt x="2013" y="8160"/>
                </a:cubicBezTo>
                <a:cubicBezTo>
                  <a:pt x="2023" y="8165"/>
                  <a:pt x="2028" y="8191"/>
                  <a:pt x="2022" y="8203"/>
                </a:cubicBezTo>
                <a:cubicBezTo>
                  <a:pt x="2014" y="8217"/>
                  <a:pt x="1998" y="8227"/>
                  <a:pt x="1980" y="8230"/>
                </a:cubicBezTo>
                <a:cubicBezTo>
                  <a:pt x="1970" y="8232"/>
                  <a:pt x="1951" y="8219"/>
                  <a:pt x="1944" y="8209"/>
                </a:cubicBezTo>
                <a:cubicBezTo>
                  <a:pt x="1935" y="8188"/>
                  <a:pt x="1928" y="8166"/>
                  <a:pt x="1923" y="8144"/>
                </a:cubicBezTo>
                <a:close/>
                <a:moveTo>
                  <a:pt x="4586" y="8135"/>
                </a:moveTo>
                <a:lnTo>
                  <a:pt x="4643" y="8182"/>
                </a:lnTo>
                <a:lnTo>
                  <a:pt x="4578" y="8217"/>
                </a:lnTo>
                <a:cubicBezTo>
                  <a:pt x="4573" y="8187"/>
                  <a:pt x="4569" y="8164"/>
                  <a:pt x="4565" y="8142"/>
                </a:cubicBezTo>
                <a:lnTo>
                  <a:pt x="4586" y="8135"/>
                </a:lnTo>
                <a:close/>
                <a:moveTo>
                  <a:pt x="362" y="8135"/>
                </a:moveTo>
                <a:lnTo>
                  <a:pt x="419" y="8182"/>
                </a:lnTo>
                <a:lnTo>
                  <a:pt x="354" y="8217"/>
                </a:lnTo>
                <a:cubicBezTo>
                  <a:pt x="349" y="8187"/>
                  <a:pt x="345" y="8164"/>
                  <a:pt x="341" y="8142"/>
                </a:cubicBezTo>
                <a:lnTo>
                  <a:pt x="362" y="8135"/>
                </a:lnTo>
                <a:close/>
                <a:moveTo>
                  <a:pt x="5301" y="8071"/>
                </a:moveTo>
                <a:cubicBezTo>
                  <a:pt x="5213" y="8118"/>
                  <a:pt x="5213" y="8131"/>
                  <a:pt x="5300" y="8185"/>
                </a:cubicBezTo>
                <a:lnTo>
                  <a:pt x="5301" y="8185"/>
                </a:lnTo>
                <a:lnTo>
                  <a:pt x="5301" y="8071"/>
                </a:lnTo>
                <a:close/>
                <a:moveTo>
                  <a:pt x="1077" y="8071"/>
                </a:moveTo>
                <a:cubicBezTo>
                  <a:pt x="989" y="8118"/>
                  <a:pt x="989" y="8131"/>
                  <a:pt x="1076" y="8185"/>
                </a:cubicBezTo>
                <a:lnTo>
                  <a:pt x="1077" y="8185"/>
                </a:lnTo>
                <a:lnTo>
                  <a:pt x="1077" y="8071"/>
                </a:lnTo>
                <a:close/>
                <a:moveTo>
                  <a:pt x="6219" y="8022"/>
                </a:moveTo>
                <a:lnTo>
                  <a:pt x="6235" y="8022"/>
                </a:lnTo>
                <a:cubicBezTo>
                  <a:pt x="6233" y="8040"/>
                  <a:pt x="6231" y="8058"/>
                  <a:pt x="6229" y="8076"/>
                </a:cubicBezTo>
                <a:lnTo>
                  <a:pt x="6219" y="8076"/>
                </a:lnTo>
                <a:lnTo>
                  <a:pt x="6219" y="8022"/>
                </a:lnTo>
                <a:close/>
                <a:moveTo>
                  <a:pt x="1995" y="8022"/>
                </a:moveTo>
                <a:lnTo>
                  <a:pt x="2011" y="8022"/>
                </a:lnTo>
                <a:cubicBezTo>
                  <a:pt x="2009" y="8040"/>
                  <a:pt x="2007" y="8058"/>
                  <a:pt x="2005" y="8076"/>
                </a:cubicBezTo>
                <a:lnTo>
                  <a:pt x="1995" y="8076"/>
                </a:lnTo>
                <a:lnTo>
                  <a:pt x="1995" y="8022"/>
                </a:lnTo>
                <a:close/>
                <a:moveTo>
                  <a:pt x="4607" y="8010"/>
                </a:moveTo>
                <a:lnTo>
                  <a:pt x="4668" y="8066"/>
                </a:lnTo>
                <a:lnTo>
                  <a:pt x="4659" y="8077"/>
                </a:lnTo>
                <a:lnTo>
                  <a:pt x="4581" y="8061"/>
                </a:lnTo>
                <a:lnTo>
                  <a:pt x="4607" y="8010"/>
                </a:lnTo>
                <a:close/>
                <a:moveTo>
                  <a:pt x="383" y="8010"/>
                </a:moveTo>
                <a:lnTo>
                  <a:pt x="444" y="8066"/>
                </a:lnTo>
                <a:lnTo>
                  <a:pt x="435" y="8077"/>
                </a:lnTo>
                <a:lnTo>
                  <a:pt x="357" y="8061"/>
                </a:lnTo>
                <a:lnTo>
                  <a:pt x="383" y="8010"/>
                </a:lnTo>
                <a:close/>
                <a:moveTo>
                  <a:pt x="6737" y="7950"/>
                </a:moveTo>
                <a:cubicBezTo>
                  <a:pt x="6742" y="7950"/>
                  <a:pt x="6747" y="7951"/>
                  <a:pt x="6752" y="7952"/>
                </a:cubicBezTo>
                <a:cubicBezTo>
                  <a:pt x="6749" y="7962"/>
                  <a:pt x="6747" y="7972"/>
                  <a:pt x="6744" y="7982"/>
                </a:cubicBezTo>
                <a:lnTo>
                  <a:pt x="6727" y="7979"/>
                </a:lnTo>
                <a:cubicBezTo>
                  <a:pt x="6730" y="7969"/>
                  <a:pt x="6733" y="7959"/>
                  <a:pt x="6737" y="7950"/>
                </a:cubicBezTo>
                <a:close/>
                <a:moveTo>
                  <a:pt x="2513" y="7950"/>
                </a:moveTo>
                <a:cubicBezTo>
                  <a:pt x="2518" y="7950"/>
                  <a:pt x="2523" y="7951"/>
                  <a:pt x="2528" y="7952"/>
                </a:cubicBezTo>
                <a:cubicBezTo>
                  <a:pt x="2525" y="7962"/>
                  <a:pt x="2523" y="7972"/>
                  <a:pt x="2520" y="7982"/>
                </a:cubicBezTo>
                <a:lnTo>
                  <a:pt x="2503" y="7979"/>
                </a:lnTo>
                <a:cubicBezTo>
                  <a:pt x="2506" y="7969"/>
                  <a:pt x="2509" y="7959"/>
                  <a:pt x="2513" y="7950"/>
                </a:cubicBezTo>
                <a:close/>
                <a:moveTo>
                  <a:pt x="4924" y="7936"/>
                </a:moveTo>
                <a:cubicBezTo>
                  <a:pt x="4921" y="7936"/>
                  <a:pt x="4916" y="7938"/>
                  <a:pt x="4913" y="7938"/>
                </a:cubicBezTo>
                <a:cubicBezTo>
                  <a:pt x="4915" y="7943"/>
                  <a:pt x="4917" y="7948"/>
                  <a:pt x="4919" y="7952"/>
                </a:cubicBezTo>
                <a:lnTo>
                  <a:pt x="4938" y="7949"/>
                </a:lnTo>
                <a:cubicBezTo>
                  <a:pt x="4935" y="7944"/>
                  <a:pt x="4931" y="7940"/>
                  <a:pt x="4926" y="7937"/>
                </a:cubicBezTo>
                <a:cubicBezTo>
                  <a:pt x="4926" y="7936"/>
                  <a:pt x="4925" y="7936"/>
                  <a:pt x="4924" y="7936"/>
                </a:cubicBezTo>
                <a:close/>
                <a:moveTo>
                  <a:pt x="700" y="7936"/>
                </a:moveTo>
                <a:cubicBezTo>
                  <a:pt x="697" y="7936"/>
                  <a:pt x="692" y="7938"/>
                  <a:pt x="689" y="7938"/>
                </a:cubicBezTo>
                <a:cubicBezTo>
                  <a:pt x="691" y="7943"/>
                  <a:pt x="693" y="7948"/>
                  <a:pt x="695" y="7952"/>
                </a:cubicBezTo>
                <a:lnTo>
                  <a:pt x="714" y="7949"/>
                </a:lnTo>
                <a:cubicBezTo>
                  <a:pt x="711" y="7944"/>
                  <a:pt x="707" y="7940"/>
                  <a:pt x="702" y="7937"/>
                </a:cubicBezTo>
                <a:cubicBezTo>
                  <a:pt x="702" y="7936"/>
                  <a:pt x="701" y="7936"/>
                  <a:pt x="700" y="7936"/>
                </a:cubicBezTo>
                <a:close/>
                <a:moveTo>
                  <a:pt x="4475" y="7925"/>
                </a:moveTo>
                <a:cubicBezTo>
                  <a:pt x="4475" y="7925"/>
                  <a:pt x="4479" y="7930"/>
                  <a:pt x="4478" y="7931"/>
                </a:cubicBezTo>
                <a:cubicBezTo>
                  <a:pt x="4475" y="7935"/>
                  <a:pt x="4472" y="7939"/>
                  <a:pt x="4468" y="7942"/>
                </a:cubicBezTo>
                <a:lnTo>
                  <a:pt x="4461" y="7928"/>
                </a:lnTo>
                <a:cubicBezTo>
                  <a:pt x="4466" y="7926"/>
                  <a:pt x="4470" y="7925"/>
                  <a:pt x="4475" y="7925"/>
                </a:cubicBezTo>
                <a:close/>
                <a:moveTo>
                  <a:pt x="251" y="7925"/>
                </a:moveTo>
                <a:cubicBezTo>
                  <a:pt x="251" y="7925"/>
                  <a:pt x="255" y="7930"/>
                  <a:pt x="254" y="7931"/>
                </a:cubicBezTo>
                <a:cubicBezTo>
                  <a:pt x="251" y="7935"/>
                  <a:pt x="248" y="7939"/>
                  <a:pt x="244" y="7942"/>
                </a:cubicBezTo>
                <a:lnTo>
                  <a:pt x="237" y="7928"/>
                </a:lnTo>
                <a:cubicBezTo>
                  <a:pt x="242" y="7926"/>
                  <a:pt x="246" y="7925"/>
                  <a:pt x="251" y="7925"/>
                </a:cubicBezTo>
                <a:close/>
                <a:moveTo>
                  <a:pt x="5652" y="7882"/>
                </a:moveTo>
                <a:lnTo>
                  <a:pt x="5653" y="7886"/>
                </a:lnTo>
                <a:lnTo>
                  <a:pt x="5656" y="7882"/>
                </a:lnTo>
                <a:lnTo>
                  <a:pt x="5652" y="7882"/>
                </a:lnTo>
                <a:close/>
                <a:moveTo>
                  <a:pt x="1428" y="7882"/>
                </a:moveTo>
                <a:lnTo>
                  <a:pt x="1429" y="7886"/>
                </a:lnTo>
                <a:lnTo>
                  <a:pt x="1432" y="7882"/>
                </a:lnTo>
                <a:lnTo>
                  <a:pt x="1428" y="7882"/>
                </a:lnTo>
                <a:close/>
                <a:moveTo>
                  <a:pt x="4609" y="7871"/>
                </a:moveTo>
                <a:cubicBezTo>
                  <a:pt x="4629" y="7908"/>
                  <a:pt x="4648" y="7944"/>
                  <a:pt x="4666" y="7980"/>
                </a:cubicBezTo>
                <a:cubicBezTo>
                  <a:pt x="4556" y="7932"/>
                  <a:pt x="4554" y="7927"/>
                  <a:pt x="4609" y="7871"/>
                </a:cubicBezTo>
                <a:close/>
                <a:moveTo>
                  <a:pt x="385" y="7871"/>
                </a:moveTo>
                <a:cubicBezTo>
                  <a:pt x="405" y="7908"/>
                  <a:pt x="424" y="7944"/>
                  <a:pt x="442" y="7980"/>
                </a:cubicBezTo>
                <a:cubicBezTo>
                  <a:pt x="332" y="7932"/>
                  <a:pt x="330" y="7927"/>
                  <a:pt x="385" y="7871"/>
                </a:cubicBezTo>
                <a:close/>
                <a:moveTo>
                  <a:pt x="5174" y="7859"/>
                </a:moveTo>
                <a:cubicBezTo>
                  <a:pt x="5168" y="7859"/>
                  <a:pt x="5161" y="7860"/>
                  <a:pt x="5154" y="7862"/>
                </a:cubicBezTo>
                <a:cubicBezTo>
                  <a:pt x="5179" y="7930"/>
                  <a:pt x="5203" y="7998"/>
                  <a:pt x="5229" y="8070"/>
                </a:cubicBezTo>
                <a:lnTo>
                  <a:pt x="5339" y="8024"/>
                </a:lnTo>
                <a:lnTo>
                  <a:pt x="5245" y="7978"/>
                </a:lnTo>
                <a:cubicBezTo>
                  <a:pt x="5314" y="7952"/>
                  <a:pt x="5331" y="7938"/>
                  <a:pt x="5327" y="7906"/>
                </a:cubicBezTo>
                <a:cubicBezTo>
                  <a:pt x="5324" y="7894"/>
                  <a:pt x="5316" y="7883"/>
                  <a:pt x="5303" y="7875"/>
                </a:cubicBezTo>
                <a:cubicBezTo>
                  <a:pt x="5262" y="7850"/>
                  <a:pt x="5250" y="7892"/>
                  <a:pt x="5222" y="7901"/>
                </a:cubicBezTo>
                <a:cubicBezTo>
                  <a:pt x="5211" y="7879"/>
                  <a:pt x="5199" y="7859"/>
                  <a:pt x="5174" y="7859"/>
                </a:cubicBezTo>
                <a:close/>
                <a:moveTo>
                  <a:pt x="950" y="7859"/>
                </a:moveTo>
                <a:cubicBezTo>
                  <a:pt x="944" y="7859"/>
                  <a:pt x="937" y="7860"/>
                  <a:pt x="930" y="7862"/>
                </a:cubicBezTo>
                <a:cubicBezTo>
                  <a:pt x="955" y="7930"/>
                  <a:pt x="979" y="7998"/>
                  <a:pt x="1005" y="8070"/>
                </a:cubicBezTo>
                <a:lnTo>
                  <a:pt x="1115" y="8024"/>
                </a:lnTo>
                <a:lnTo>
                  <a:pt x="1021" y="7978"/>
                </a:lnTo>
                <a:cubicBezTo>
                  <a:pt x="1090" y="7952"/>
                  <a:pt x="1107" y="7938"/>
                  <a:pt x="1103" y="7906"/>
                </a:cubicBezTo>
                <a:cubicBezTo>
                  <a:pt x="1100" y="7894"/>
                  <a:pt x="1092" y="7883"/>
                  <a:pt x="1079" y="7875"/>
                </a:cubicBezTo>
                <a:cubicBezTo>
                  <a:pt x="1038" y="7850"/>
                  <a:pt x="1026" y="7892"/>
                  <a:pt x="998" y="7901"/>
                </a:cubicBezTo>
                <a:cubicBezTo>
                  <a:pt x="987" y="7879"/>
                  <a:pt x="975" y="7859"/>
                  <a:pt x="950" y="7859"/>
                </a:cubicBezTo>
                <a:close/>
                <a:moveTo>
                  <a:pt x="5785" y="7853"/>
                </a:moveTo>
                <a:cubicBezTo>
                  <a:pt x="5766" y="7852"/>
                  <a:pt x="5740" y="7873"/>
                  <a:pt x="5728" y="7890"/>
                </a:cubicBezTo>
                <a:cubicBezTo>
                  <a:pt x="5712" y="7914"/>
                  <a:pt x="5738" y="7928"/>
                  <a:pt x="5764" y="7939"/>
                </a:cubicBezTo>
                <a:lnTo>
                  <a:pt x="5765" y="7940"/>
                </a:lnTo>
                <a:lnTo>
                  <a:pt x="5763" y="7938"/>
                </a:lnTo>
                <a:cubicBezTo>
                  <a:pt x="5770" y="7934"/>
                  <a:pt x="5778" y="7930"/>
                  <a:pt x="5785" y="7927"/>
                </a:cubicBezTo>
                <a:cubicBezTo>
                  <a:pt x="5785" y="7927"/>
                  <a:pt x="5791" y="7932"/>
                  <a:pt x="5794" y="7935"/>
                </a:cubicBezTo>
                <a:lnTo>
                  <a:pt x="5769" y="7942"/>
                </a:lnTo>
                <a:lnTo>
                  <a:pt x="5769" y="7942"/>
                </a:lnTo>
                <a:cubicBezTo>
                  <a:pt x="5743" y="8008"/>
                  <a:pt x="5774" y="8045"/>
                  <a:pt x="5855" y="8047"/>
                </a:cubicBezTo>
                <a:cubicBezTo>
                  <a:pt x="5890" y="8047"/>
                  <a:pt x="5925" y="8047"/>
                  <a:pt x="5962" y="8047"/>
                </a:cubicBezTo>
                <a:cubicBezTo>
                  <a:pt x="6039" y="7977"/>
                  <a:pt x="6032" y="7961"/>
                  <a:pt x="5878" y="7904"/>
                </a:cubicBezTo>
                <a:cubicBezTo>
                  <a:pt x="5908" y="7932"/>
                  <a:pt x="5927" y="7948"/>
                  <a:pt x="5951" y="7969"/>
                </a:cubicBezTo>
                <a:cubicBezTo>
                  <a:pt x="5892" y="7991"/>
                  <a:pt x="5865" y="7974"/>
                  <a:pt x="5853" y="7938"/>
                </a:cubicBezTo>
                <a:cubicBezTo>
                  <a:pt x="5847" y="7923"/>
                  <a:pt x="5850" y="7904"/>
                  <a:pt x="5840" y="7892"/>
                </a:cubicBezTo>
                <a:cubicBezTo>
                  <a:pt x="5826" y="7876"/>
                  <a:pt x="5804" y="7854"/>
                  <a:pt x="5785" y="7853"/>
                </a:cubicBezTo>
                <a:close/>
                <a:moveTo>
                  <a:pt x="1561" y="7853"/>
                </a:moveTo>
                <a:cubicBezTo>
                  <a:pt x="1542" y="7852"/>
                  <a:pt x="1516" y="7873"/>
                  <a:pt x="1504" y="7890"/>
                </a:cubicBezTo>
                <a:cubicBezTo>
                  <a:pt x="1488" y="7914"/>
                  <a:pt x="1514" y="7928"/>
                  <a:pt x="1540" y="7939"/>
                </a:cubicBezTo>
                <a:lnTo>
                  <a:pt x="1541" y="7940"/>
                </a:lnTo>
                <a:lnTo>
                  <a:pt x="1539" y="7938"/>
                </a:lnTo>
                <a:cubicBezTo>
                  <a:pt x="1546" y="7934"/>
                  <a:pt x="1554" y="7930"/>
                  <a:pt x="1561" y="7927"/>
                </a:cubicBezTo>
                <a:cubicBezTo>
                  <a:pt x="1561" y="7927"/>
                  <a:pt x="1567" y="7932"/>
                  <a:pt x="1570" y="7935"/>
                </a:cubicBezTo>
                <a:lnTo>
                  <a:pt x="1545" y="7942"/>
                </a:lnTo>
                <a:lnTo>
                  <a:pt x="1545" y="7942"/>
                </a:lnTo>
                <a:cubicBezTo>
                  <a:pt x="1519" y="8008"/>
                  <a:pt x="1550" y="8045"/>
                  <a:pt x="1631" y="8047"/>
                </a:cubicBezTo>
                <a:cubicBezTo>
                  <a:pt x="1666" y="8047"/>
                  <a:pt x="1701" y="8047"/>
                  <a:pt x="1738" y="8047"/>
                </a:cubicBezTo>
                <a:cubicBezTo>
                  <a:pt x="1815" y="7977"/>
                  <a:pt x="1808" y="7961"/>
                  <a:pt x="1654" y="7904"/>
                </a:cubicBezTo>
                <a:cubicBezTo>
                  <a:pt x="1684" y="7932"/>
                  <a:pt x="1703" y="7948"/>
                  <a:pt x="1727" y="7969"/>
                </a:cubicBezTo>
                <a:cubicBezTo>
                  <a:pt x="1668" y="7991"/>
                  <a:pt x="1641" y="7974"/>
                  <a:pt x="1629" y="7938"/>
                </a:cubicBezTo>
                <a:cubicBezTo>
                  <a:pt x="1623" y="7923"/>
                  <a:pt x="1626" y="7904"/>
                  <a:pt x="1616" y="7892"/>
                </a:cubicBezTo>
                <a:cubicBezTo>
                  <a:pt x="1602" y="7876"/>
                  <a:pt x="1580" y="7854"/>
                  <a:pt x="1561" y="7853"/>
                </a:cubicBezTo>
                <a:close/>
                <a:moveTo>
                  <a:pt x="4836" y="7800"/>
                </a:moveTo>
                <a:cubicBezTo>
                  <a:pt x="4829" y="7866"/>
                  <a:pt x="4820" y="7926"/>
                  <a:pt x="4816" y="7986"/>
                </a:cubicBezTo>
                <a:cubicBezTo>
                  <a:pt x="4813" y="8027"/>
                  <a:pt x="4828" y="8059"/>
                  <a:pt x="4890" y="8062"/>
                </a:cubicBezTo>
                <a:cubicBezTo>
                  <a:pt x="4895" y="8062"/>
                  <a:pt x="4898" y="8074"/>
                  <a:pt x="4907" y="8085"/>
                </a:cubicBezTo>
                <a:lnTo>
                  <a:pt x="4825" y="8085"/>
                </a:lnTo>
                <a:cubicBezTo>
                  <a:pt x="4829" y="8104"/>
                  <a:pt x="4832" y="8119"/>
                  <a:pt x="4835" y="8133"/>
                </a:cubicBezTo>
                <a:lnTo>
                  <a:pt x="4929" y="8120"/>
                </a:lnTo>
                <a:lnTo>
                  <a:pt x="4929" y="7996"/>
                </a:lnTo>
                <a:cubicBezTo>
                  <a:pt x="4911" y="7996"/>
                  <a:pt x="4889" y="7998"/>
                  <a:pt x="4888" y="7996"/>
                </a:cubicBezTo>
                <a:cubicBezTo>
                  <a:pt x="4876" y="7966"/>
                  <a:pt x="4867" y="7936"/>
                  <a:pt x="4862" y="7905"/>
                </a:cubicBezTo>
                <a:cubicBezTo>
                  <a:pt x="4862" y="7900"/>
                  <a:pt x="4896" y="7895"/>
                  <a:pt x="4908" y="7886"/>
                </a:cubicBezTo>
                <a:cubicBezTo>
                  <a:pt x="4918" y="7875"/>
                  <a:pt x="4925" y="7864"/>
                  <a:pt x="4929" y="7852"/>
                </a:cubicBezTo>
                <a:lnTo>
                  <a:pt x="4836" y="7800"/>
                </a:lnTo>
                <a:close/>
                <a:moveTo>
                  <a:pt x="612" y="7800"/>
                </a:moveTo>
                <a:cubicBezTo>
                  <a:pt x="605" y="7866"/>
                  <a:pt x="596" y="7926"/>
                  <a:pt x="592" y="7986"/>
                </a:cubicBezTo>
                <a:cubicBezTo>
                  <a:pt x="589" y="8027"/>
                  <a:pt x="604" y="8059"/>
                  <a:pt x="666" y="8062"/>
                </a:cubicBezTo>
                <a:cubicBezTo>
                  <a:pt x="671" y="8062"/>
                  <a:pt x="674" y="8074"/>
                  <a:pt x="683" y="8085"/>
                </a:cubicBezTo>
                <a:lnTo>
                  <a:pt x="601" y="8085"/>
                </a:lnTo>
                <a:cubicBezTo>
                  <a:pt x="605" y="8104"/>
                  <a:pt x="608" y="8119"/>
                  <a:pt x="611" y="8133"/>
                </a:cubicBezTo>
                <a:lnTo>
                  <a:pt x="705" y="8120"/>
                </a:lnTo>
                <a:lnTo>
                  <a:pt x="705" y="7996"/>
                </a:lnTo>
                <a:cubicBezTo>
                  <a:pt x="687" y="7996"/>
                  <a:pt x="665" y="7998"/>
                  <a:pt x="664" y="7996"/>
                </a:cubicBezTo>
                <a:cubicBezTo>
                  <a:pt x="652" y="7966"/>
                  <a:pt x="643" y="7936"/>
                  <a:pt x="638" y="7905"/>
                </a:cubicBezTo>
                <a:cubicBezTo>
                  <a:pt x="638" y="7900"/>
                  <a:pt x="672" y="7895"/>
                  <a:pt x="684" y="7886"/>
                </a:cubicBezTo>
                <a:cubicBezTo>
                  <a:pt x="694" y="7875"/>
                  <a:pt x="701" y="7864"/>
                  <a:pt x="705" y="7852"/>
                </a:cubicBezTo>
                <a:lnTo>
                  <a:pt x="612" y="7800"/>
                </a:lnTo>
                <a:close/>
                <a:moveTo>
                  <a:pt x="5664" y="7778"/>
                </a:moveTo>
                <a:lnTo>
                  <a:pt x="5664" y="7778"/>
                </a:lnTo>
                <a:lnTo>
                  <a:pt x="5612" y="7781"/>
                </a:lnTo>
                <a:cubicBezTo>
                  <a:pt x="5599" y="7787"/>
                  <a:pt x="5593" y="7798"/>
                  <a:pt x="5592" y="7814"/>
                </a:cubicBezTo>
                <a:cubicBezTo>
                  <a:pt x="5595" y="7824"/>
                  <a:pt x="5604" y="7832"/>
                  <a:pt x="5616" y="7836"/>
                </a:cubicBezTo>
                <a:cubicBezTo>
                  <a:pt x="5637" y="7836"/>
                  <a:pt x="5650" y="7830"/>
                  <a:pt x="5657" y="7820"/>
                </a:cubicBezTo>
                <a:lnTo>
                  <a:pt x="5664" y="7778"/>
                </a:lnTo>
                <a:lnTo>
                  <a:pt x="5665" y="7778"/>
                </a:lnTo>
                <a:lnTo>
                  <a:pt x="5664" y="7778"/>
                </a:lnTo>
                <a:close/>
                <a:moveTo>
                  <a:pt x="1440" y="7778"/>
                </a:moveTo>
                <a:lnTo>
                  <a:pt x="1440" y="7778"/>
                </a:lnTo>
                <a:lnTo>
                  <a:pt x="1388" y="7781"/>
                </a:lnTo>
                <a:cubicBezTo>
                  <a:pt x="1375" y="7787"/>
                  <a:pt x="1369" y="7798"/>
                  <a:pt x="1368" y="7814"/>
                </a:cubicBezTo>
                <a:cubicBezTo>
                  <a:pt x="1371" y="7824"/>
                  <a:pt x="1380" y="7832"/>
                  <a:pt x="1392" y="7836"/>
                </a:cubicBezTo>
                <a:cubicBezTo>
                  <a:pt x="1413" y="7836"/>
                  <a:pt x="1426" y="7830"/>
                  <a:pt x="1433" y="7820"/>
                </a:cubicBezTo>
                <a:lnTo>
                  <a:pt x="1440" y="7778"/>
                </a:lnTo>
                <a:lnTo>
                  <a:pt x="1441" y="7778"/>
                </a:lnTo>
                <a:lnTo>
                  <a:pt x="1440" y="7778"/>
                </a:lnTo>
                <a:close/>
                <a:moveTo>
                  <a:pt x="4478" y="7742"/>
                </a:moveTo>
                <a:lnTo>
                  <a:pt x="4488" y="7754"/>
                </a:lnTo>
                <a:lnTo>
                  <a:pt x="4473" y="7761"/>
                </a:lnTo>
                <a:cubicBezTo>
                  <a:pt x="4470" y="7758"/>
                  <a:pt x="4466" y="7755"/>
                  <a:pt x="4462" y="7752"/>
                </a:cubicBezTo>
                <a:lnTo>
                  <a:pt x="4478" y="7742"/>
                </a:lnTo>
                <a:close/>
                <a:moveTo>
                  <a:pt x="254" y="7742"/>
                </a:moveTo>
                <a:lnTo>
                  <a:pt x="264" y="7754"/>
                </a:lnTo>
                <a:lnTo>
                  <a:pt x="249" y="7761"/>
                </a:lnTo>
                <a:cubicBezTo>
                  <a:pt x="246" y="7758"/>
                  <a:pt x="242" y="7755"/>
                  <a:pt x="238" y="7752"/>
                </a:cubicBezTo>
                <a:lnTo>
                  <a:pt x="254" y="7742"/>
                </a:lnTo>
                <a:close/>
                <a:moveTo>
                  <a:pt x="5920" y="7737"/>
                </a:moveTo>
                <a:cubicBezTo>
                  <a:pt x="5951" y="7772"/>
                  <a:pt x="5963" y="7796"/>
                  <a:pt x="6021" y="7760"/>
                </a:cubicBezTo>
                <a:lnTo>
                  <a:pt x="6022" y="7760"/>
                </a:lnTo>
                <a:lnTo>
                  <a:pt x="5920" y="7737"/>
                </a:lnTo>
                <a:close/>
                <a:moveTo>
                  <a:pt x="1696" y="7737"/>
                </a:moveTo>
                <a:cubicBezTo>
                  <a:pt x="1727" y="7772"/>
                  <a:pt x="1739" y="7796"/>
                  <a:pt x="1797" y="7760"/>
                </a:cubicBezTo>
                <a:lnTo>
                  <a:pt x="1798" y="7760"/>
                </a:lnTo>
                <a:lnTo>
                  <a:pt x="1696" y="7737"/>
                </a:lnTo>
                <a:close/>
                <a:moveTo>
                  <a:pt x="5903" y="7735"/>
                </a:moveTo>
                <a:lnTo>
                  <a:pt x="5796" y="7793"/>
                </a:lnTo>
                <a:cubicBezTo>
                  <a:pt x="5835" y="7842"/>
                  <a:pt x="5849" y="7850"/>
                  <a:pt x="5878" y="7838"/>
                </a:cubicBezTo>
                <a:cubicBezTo>
                  <a:pt x="5929" y="7815"/>
                  <a:pt x="5913" y="7781"/>
                  <a:pt x="5903" y="7735"/>
                </a:cubicBezTo>
                <a:close/>
                <a:moveTo>
                  <a:pt x="1679" y="7735"/>
                </a:moveTo>
                <a:lnTo>
                  <a:pt x="1572" y="7793"/>
                </a:lnTo>
                <a:cubicBezTo>
                  <a:pt x="1611" y="7842"/>
                  <a:pt x="1625" y="7850"/>
                  <a:pt x="1654" y="7838"/>
                </a:cubicBezTo>
                <a:cubicBezTo>
                  <a:pt x="1705" y="7815"/>
                  <a:pt x="1689" y="7781"/>
                  <a:pt x="1679" y="7735"/>
                </a:cubicBezTo>
                <a:close/>
                <a:moveTo>
                  <a:pt x="5280" y="7710"/>
                </a:moveTo>
                <a:lnTo>
                  <a:pt x="5251" y="7724"/>
                </a:lnTo>
                <a:cubicBezTo>
                  <a:pt x="5261" y="7735"/>
                  <a:pt x="5271" y="7747"/>
                  <a:pt x="5283" y="7758"/>
                </a:cubicBezTo>
                <a:cubicBezTo>
                  <a:pt x="5284" y="7759"/>
                  <a:pt x="5299" y="7752"/>
                  <a:pt x="5307" y="7748"/>
                </a:cubicBezTo>
                <a:lnTo>
                  <a:pt x="5280" y="7710"/>
                </a:lnTo>
                <a:close/>
                <a:moveTo>
                  <a:pt x="1056" y="7710"/>
                </a:moveTo>
                <a:lnTo>
                  <a:pt x="1027" y="7724"/>
                </a:lnTo>
                <a:cubicBezTo>
                  <a:pt x="1037" y="7735"/>
                  <a:pt x="1047" y="7747"/>
                  <a:pt x="1059" y="7758"/>
                </a:cubicBezTo>
                <a:cubicBezTo>
                  <a:pt x="1060" y="7759"/>
                  <a:pt x="1075" y="7752"/>
                  <a:pt x="1083" y="7748"/>
                </a:cubicBezTo>
                <a:lnTo>
                  <a:pt x="1056" y="7710"/>
                </a:lnTo>
                <a:close/>
                <a:moveTo>
                  <a:pt x="5594" y="7639"/>
                </a:moveTo>
                <a:cubicBezTo>
                  <a:pt x="5591" y="7645"/>
                  <a:pt x="5589" y="7651"/>
                  <a:pt x="5588" y="7658"/>
                </a:cubicBezTo>
                <a:cubicBezTo>
                  <a:pt x="5588" y="7660"/>
                  <a:pt x="5599" y="7664"/>
                  <a:pt x="5603" y="7663"/>
                </a:cubicBezTo>
                <a:cubicBezTo>
                  <a:pt x="5607" y="7663"/>
                  <a:pt x="5614" y="7656"/>
                  <a:pt x="5623" y="7650"/>
                </a:cubicBezTo>
                <a:lnTo>
                  <a:pt x="5594" y="7639"/>
                </a:lnTo>
                <a:close/>
                <a:moveTo>
                  <a:pt x="1370" y="7639"/>
                </a:moveTo>
                <a:cubicBezTo>
                  <a:pt x="1367" y="7645"/>
                  <a:pt x="1365" y="7651"/>
                  <a:pt x="1364" y="7658"/>
                </a:cubicBezTo>
                <a:cubicBezTo>
                  <a:pt x="1364" y="7660"/>
                  <a:pt x="1375" y="7664"/>
                  <a:pt x="1379" y="7663"/>
                </a:cubicBezTo>
                <a:cubicBezTo>
                  <a:pt x="1383" y="7663"/>
                  <a:pt x="1390" y="7656"/>
                  <a:pt x="1399" y="7650"/>
                </a:cubicBezTo>
                <a:lnTo>
                  <a:pt x="1370" y="7639"/>
                </a:lnTo>
                <a:close/>
                <a:moveTo>
                  <a:pt x="4844" y="7616"/>
                </a:moveTo>
                <a:lnTo>
                  <a:pt x="4843" y="7616"/>
                </a:lnTo>
                <a:lnTo>
                  <a:pt x="4843" y="7706"/>
                </a:lnTo>
                <a:lnTo>
                  <a:pt x="4785" y="7691"/>
                </a:lnTo>
                <a:cubicBezTo>
                  <a:pt x="4800" y="7784"/>
                  <a:pt x="4901" y="7731"/>
                  <a:pt x="4947" y="7772"/>
                </a:cubicBezTo>
                <a:cubicBezTo>
                  <a:pt x="4952" y="7700"/>
                  <a:pt x="4952" y="7700"/>
                  <a:pt x="4844" y="7616"/>
                </a:cubicBezTo>
                <a:close/>
                <a:moveTo>
                  <a:pt x="620" y="7616"/>
                </a:moveTo>
                <a:lnTo>
                  <a:pt x="619" y="7616"/>
                </a:lnTo>
                <a:lnTo>
                  <a:pt x="619" y="7706"/>
                </a:lnTo>
                <a:lnTo>
                  <a:pt x="561" y="7691"/>
                </a:lnTo>
                <a:cubicBezTo>
                  <a:pt x="576" y="7784"/>
                  <a:pt x="677" y="7731"/>
                  <a:pt x="723" y="7772"/>
                </a:cubicBezTo>
                <a:cubicBezTo>
                  <a:pt x="728" y="7700"/>
                  <a:pt x="728" y="7700"/>
                  <a:pt x="620" y="7616"/>
                </a:cubicBezTo>
                <a:close/>
                <a:moveTo>
                  <a:pt x="5800" y="7609"/>
                </a:moveTo>
                <a:cubicBezTo>
                  <a:pt x="5832" y="7640"/>
                  <a:pt x="5821" y="7685"/>
                  <a:pt x="5897" y="7688"/>
                </a:cubicBezTo>
                <a:cubicBezTo>
                  <a:pt x="5900" y="7666"/>
                  <a:pt x="5902" y="7643"/>
                  <a:pt x="5905" y="7618"/>
                </a:cubicBezTo>
                <a:lnTo>
                  <a:pt x="5800" y="7609"/>
                </a:lnTo>
                <a:close/>
                <a:moveTo>
                  <a:pt x="1576" y="7609"/>
                </a:moveTo>
                <a:cubicBezTo>
                  <a:pt x="1608" y="7640"/>
                  <a:pt x="1597" y="7685"/>
                  <a:pt x="1673" y="7688"/>
                </a:cubicBezTo>
                <a:cubicBezTo>
                  <a:pt x="1676" y="7666"/>
                  <a:pt x="1678" y="7643"/>
                  <a:pt x="1681" y="7618"/>
                </a:cubicBezTo>
                <a:lnTo>
                  <a:pt x="1576" y="7609"/>
                </a:lnTo>
                <a:close/>
                <a:moveTo>
                  <a:pt x="5325" y="7601"/>
                </a:moveTo>
                <a:lnTo>
                  <a:pt x="5273" y="7607"/>
                </a:lnTo>
                <a:cubicBezTo>
                  <a:pt x="5274" y="7614"/>
                  <a:pt x="5276" y="7621"/>
                  <a:pt x="5279" y="7628"/>
                </a:cubicBezTo>
                <a:cubicBezTo>
                  <a:pt x="5295" y="7626"/>
                  <a:pt x="5311" y="7624"/>
                  <a:pt x="5327" y="7621"/>
                </a:cubicBezTo>
                <a:lnTo>
                  <a:pt x="5328" y="7621"/>
                </a:lnTo>
                <a:lnTo>
                  <a:pt x="5325" y="7601"/>
                </a:lnTo>
                <a:close/>
                <a:moveTo>
                  <a:pt x="1101" y="7601"/>
                </a:moveTo>
                <a:lnTo>
                  <a:pt x="1049" y="7607"/>
                </a:lnTo>
                <a:cubicBezTo>
                  <a:pt x="1050" y="7614"/>
                  <a:pt x="1052" y="7621"/>
                  <a:pt x="1055" y="7628"/>
                </a:cubicBezTo>
                <a:cubicBezTo>
                  <a:pt x="1071" y="7626"/>
                  <a:pt x="1087" y="7624"/>
                  <a:pt x="1103" y="7621"/>
                </a:cubicBezTo>
                <a:lnTo>
                  <a:pt x="1104" y="7621"/>
                </a:lnTo>
                <a:lnTo>
                  <a:pt x="1101" y="7601"/>
                </a:lnTo>
                <a:close/>
                <a:moveTo>
                  <a:pt x="5655" y="7593"/>
                </a:moveTo>
                <a:cubicBezTo>
                  <a:pt x="5649" y="7598"/>
                  <a:pt x="5638" y="7606"/>
                  <a:pt x="5640" y="7609"/>
                </a:cubicBezTo>
                <a:cubicBezTo>
                  <a:pt x="5646" y="7618"/>
                  <a:pt x="5654" y="7626"/>
                  <a:pt x="5663" y="7634"/>
                </a:cubicBezTo>
                <a:lnTo>
                  <a:pt x="5665" y="7634"/>
                </a:lnTo>
                <a:cubicBezTo>
                  <a:pt x="5673" y="7622"/>
                  <a:pt x="5683" y="7614"/>
                  <a:pt x="5681" y="7611"/>
                </a:cubicBezTo>
                <a:cubicBezTo>
                  <a:pt x="5673" y="7604"/>
                  <a:pt x="5665" y="7598"/>
                  <a:pt x="5655" y="7593"/>
                </a:cubicBezTo>
                <a:close/>
                <a:moveTo>
                  <a:pt x="1431" y="7593"/>
                </a:moveTo>
                <a:cubicBezTo>
                  <a:pt x="1425" y="7598"/>
                  <a:pt x="1414" y="7606"/>
                  <a:pt x="1416" y="7609"/>
                </a:cubicBezTo>
                <a:cubicBezTo>
                  <a:pt x="1422" y="7618"/>
                  <a:pt x="1430" y="7626"/>
                  <a:pt x="1439" y="7634"/>
                </a:cubicBezTo>
                <a:lnTo>
                  <a:pt x="1441" y="7634"/>
                </a:lnTo>
                <a:cubicBezTo>
                  <a:pt x="1449" y="7622"/>
                  <a:pt x="1459" y="7614"/>
                  <a:pt x="1457" y="7611"/>
                </a:cubicBezTo>
                <a:cubicBezTo>
                  <a:pt x="1449" y="7604"/>
                  <a:pt x="1441" y="7598"/>
                  <a:pt x="1431" y="7593"/>
                </a:cubicBezTo>
                <a:close/>
                <a:moveTo>
                  <a:pt x="4672" y="7580"/>
                </a:moveTo>
                <a:lnTo>
                  <a:pt x="4673" y="7581"/>
                </a:lnTo>
                <a:lnTo>
                  <a:pt x="4666" y="7645"/>
                </a:lnTo>
                <a:cubicBezTo>
                  <a:pt x="4664" y="7667"/>
                  <a:pt x="4670" y="7688"/>
                  <a:pt x="4700" y="7708"/>
                </a:cubicBezTo>
                <a:cubicBezTo>
                  <a:pt x="4703" y="7664"/>
                  <a:pt x="4705" y="7642"/>
                  <a:pt x="4701" y="7626"/>
                </a:cubicBezTo>
                <a:lnTo>
                  <a:pt x="4673" y="7581"/>
                </a:lnTo>
                <a:lnTo>
                  <a:pt x="4673" y="7581"/>
                </a:lnTo>
                <a:lnTo>
                  <a:pt x="4672" y="7580"/>
                </a:lnTo>
                <a:close/>
                <a:moveTo>
                  <a:pt x="448" y="7580"/>
                </a:moveTo>
                <a:lnTo>
                  <a:pt x="449" y="7581"/>
                </a:lnTo>
                <a:lnTo>
                  <a:pt x="442" y="7645"/>
                </a:lnTo>
                <a:cubicBezTo>
                  <a:pt x="440" y="7667"/>
                  <a:pt x="446" y="7688"/>
                  <a:pt x="476" y="7708"/>
                </a:cubicBezTo>
                <a:cubicBezTo>
                  <a:pt x="479" y="7664"/>
                  <a:pt x="481" y="7642"/>
                  <a:pt x="477" y="7626"/>
                </a:cubicBezTo>
                <a:lnTo>
                  <a:pt x="449" y="7581"/>
                </a:lnTo>
                <a:lnTo>
                  <a:pt x="449" y="7581"/>
                </a:lnTo>
                <a:lnTo>
                  <a:pt x="448" y="7580"/>
                </a:lnTo>
                <a:close/>
                <a:moveTo>
                  <a:pt x="6351" y="7575"/>
                </a:moveTo>
                <a:lnTo>
                  <a:pt x="6358" y="7580"/>
                </a:lnTo>
                <a:cubicBezTo>
                  <a:pt x="6353" y="7582"/>
                  <a:pt x="6348" y="7583"/>
                  <a:pt x="6342" y="7585"/>
                </a:cubicBezTo>
                <a:cubicBezTo>
                  <a:pt x="6341" y="7585"/>
                  <a:pt x="6338" y="7582"/>
                  <a:pt x="6336" y="7580"/>
                </a:cubicBezTo>
                <a:lnTo>
                  <a:pt x="6351" y="7575"/>
                </a:lnTo>
                <a:close/>
                <a:moveTo>
                  <a:pt x="2127" y="7575"/>
                </a:moveTo>
                <a:lnTo>
                  <a:pt x="2134" y="7580"/>
                </a:lnTo>
                <a:cubicBezTo>
                  <a:pt x="2129" y="7582"/>
                  <a:pt x="2124" y="7583"/>
                  <a:pt x="2118" y="7585"/>
                </a:cubicBezTo>
                <a:cubicBezTo>
                  <a:pt x="2117" y="7585"/>
                  <a:pt x="2114" y="7582"/>
                  <a:pt x="2112" y="7580"/>
                </a:cubicBezTo>
                <a:lnTo>
                  <a:pt x="2127" y="7575"/>
                </a:lnTo>
                <a:close/>
                <a:moveTo>
                  <a:pt x="5192" y="7569"/>
                </a:moveTo>
                <a:cubicBezTo>
                  <a:pt x="5188" y="7569"/>
                  <a:pt x="5182" y="7572"/>
                  <a:pt x="5177" y="7574"/>
                </a:cubicBezTo>
                <a:cubicBezTo>
                  <a:pt x="5180" y="7577"/>
                  <a:pt x="5183" y="7582"/>
                  <a:pt x="5186" y="7582"/>
                </a:cubicBezTo>
                <a:cubicBezTo>
                  <a:pt x="5190" y="7583"/>
                  <a:pt x="5198" y="7579"/>
                  <a:pt x="5204" y="7576"/>
                </a:cubicBezTo>
                <a:cubicBezTo>
                  <a:pt x="5200" y="7574"/>
                  <a:pt x="5196" y="7569"/>
                  <a:pt x="5192" y="7569"/>
                </a:cubicBezTo>
                <a:close/>
                <a:moveTo>
                  <a:pt x="968" y="7569"/>
                </a:moveTo>
                <a:cubicBezTo>
                  <a:pt x="964" y="7569"/>
                  <a:pt x="958" y="7572"/>
                  <a:pt x="953" y="7574"/>
                </a:cubicBezTo>
                <a:cubicBezTo>
                  <a:pt x="956" y="7577"/>
                  <a:pt x="959" y="7582"/>
                  <a:pt x="962" y="7582"/>
                </a:cubicBezTo>
                <a:cubicBezTo>
                  <a:pt x="966" y="7583"/>
                  <a:pt x="974" y="7579"/>
                  <a:pt x="980" y="7576"/>
                </a:cubicBezTo>
                <a:cubicBezTo>
                  <a:pt x="976" y="7574"/>
                  <a:pt x="972" y="7569"/>
                  <a:pt x="968" y="7569"/>
                </a:cubicBezTo>
                <a:close/>
                <a:moveTo>
                  <a:pt x="6188" y="7567"/>
                </a:moveTo>
                <a:lnTo>
                  <a:pt x="6292" y="7657"/>
                </a:lnTo>
                <a:lnTo>
                  <a:pt x="6217" y="7652"/>
                </a:lnTo>
                <a:lnTo>
                  <a:pt x="6203" y="7712"/>
                </a:lnTo>
                <a:cubicBezTo>
                  <a:pt x="6194" y="7709"/>
                  <a:pt x="6186" y="7704"/>
                  <a:pt x="6180" y="7699"/>
                </a:cubicBezTo>
                <a:cubicBezTo>
                  <a:pt x="6173" y="7693"/>
                  <a:pt x="6170" y="7685"/>
                  <a:pt x="6170" y="7676"/>
                </a:cubicBezTo>
                <a:cubicBezTo>
                  <a:pt x="6178" y="7661"/>
                  <a:pt x="6184" y="7644"/>
                  <a:pt x="6188" y="7627"/>
                </a:cubicBezTo>
                <a:cubicBezTo>
                  <a:pt x="6184" y="7608"/>
                  <a:pt x="6184" y="7587"/>
                  <a:pt x="6188" y="7567"/>
                </a:cubicBezTo>
                <a:close/>
                <a:moveTo>
                  <a:pt x="1964" y="7567"/>
                </a:moveTo>
                <a:lnTo>
                  <a:pt x="2068" y="7657"/>
                </a:lnTo>
                <a:lnTo>
                  <a:pt x="1993" y="7652"/>
                </a:lnTo>
                <a:lnTo>
                  <a:pt x="1979" y="7712"/>
                </a:lnTo>
                <a:cubicBezTo>
                  <a:pt x="1970" y="7709"/>
                  <a:pt x="1962" y="7704"/>
                  <a:pt x="1956" y="7699"/>
                </a:cubicBezTo>
                <a:cubicBezTo>
                  <a:pt x="1949" y="7693"/>
                  <a:pt x="1946" y="7685"/>
                  <a:pt x="1946" y="7676"/>
                </a:cubicBezTo>
                <a:cubicBezTo>
                  <a:pt x="1954" y="7661"/>
                  <a:pt x="1960" y="7644"/>
                  <a:pt x="1964" y="7627"/>
                </a:cubicBezTo>
                <a:cubicBezTo>
                  <a:pt x="1960" y="7608"/>
                  <a:pt x="1960" y="7587"/>
                  <a:pt x="1964" y="7567"/>
                </a:cubicBezTo>
                <a:close/>
                <a:moveTo>
                  <a:pt x="6266" y="7561"/>
                </a:moveTo>
                <a:cubicBezTo>
                  <a:pt x="6269" y="7565"/>
                  <a:pt x="6271" y="7570"/>
                  <a:pt x="6271" y="7574"/>
                </a:cubicBezTo>
                <a:cubicBezTo>
                  <a:pt x="6271" y="7576"/>
                  <a:pt x="6264" y="7578"/>
                  <a:pt x="6260" y="7581"/>
                </a:cubicBezTo>
                <a:cubicBezTo>
                  <a:pt x="6258" y="7577"/>
                  <a:pt x="6256" y="7573"/>
                  <a:pt x="6256" y="7568"/>
                </a:cubicBezTo>
                <a:cubicBezTo>
                  <a:pt x="6256" y="7566"/>
                  <a:pt x="6262" y="7564"/>
                  <a:pt x="6266" y="7561"/>
                </a:cubicBezTo>
                <a:close/>
                <a:moveTo>
                  <a:pt x="2042" y="7561"/>
                </a:moveTo>
                <a:cubicBezTo>
                  <a:pt x="2045" y="7565"/>
                  <a:pt x="2047" y="7570"/>
                  <a:pt x="2047" y="7574"/>
                </a:cubicBezTo>
                <a:cubicBezTo>
                  <a:pt x="2047" y="7576"/>
                  <a:pt x="2040" y="7578"/>
                  <a:pt x="2036" y="7581"/>
                </a:cubicBezTo>
                <a:cubicBezTo>
                  <a:pt x="2034" y="7577"/>
                  <a:pt x="2032" y="7573"/>
                  <a:pt x="2032" y="7568"/>
                </a:cubicBezTo>
                <a:cubicBezTo>
                  <a:pt x="2032" y="7566"/>
                  <a:pt x="2038" y="7564"/>
                  <a:pt x="2042" y="7561"/>
                </a:cubicBezTo>
                <a:close/>
                <a:moveTo>
                  <a:pt x="5622" y="7487"/>
                </a:moveTo>
                <a:lnTo>
                  <a:pt x="5582" y="7509"/>
                </a:lnTo>
                <a:cubicBezTo>
                  <a:pt x="5587" y="7514"/>
                  <a:pt x="5591" y="7518"/>
                  <a:pt x="5596" y="7522"/>
                </a:cubicBezTo>
                <a:lnTo>
                  <a:pt x="5633" y="7497"/>
                </a:lnTo>
                <a:lnTo>
                  <a:pt x="5622" y="7487"/>
                </a:lnTo>
                <a:close/>
                <a:moveTo>
                  <a:pt x="1398" y="7487"/>
                </a:moveTo>
                <a:lnTo>
                  <a:pt x="1358" y="7509"/>
                </a:lnTo>
                <a:cubicBezTo>
                  <a:pt x="1363" y="7514"/>
                  <a:pt x="1367" y="7518"/>
                  <a:pt x="1372" y="7522"/>
                </a:cubicBezTo>
                <a:lnTo>
                  <a:pt x="1409" y="7497"/>
                </a:lnTo>
                <a:lnTo>
                  <a:pt x="1398" y="7487"/>
                </a:lnTo>
                <a:close/>
                <a:moveTo>
                  <a:pt x="4493" y="7466"/>
                </a:moveTo>
                <a:cubicBezTo>
                  <a:pt x="4500" y="7468"/>
                  <a:pt x="4508" y="7471"/>
                  <a:pt x="4515" y="7474"/>
                </a:cubicBezTo>
                <a:cubicBezTo>
                  <a:pt x="4517" y="7476"/>
                  <a:pt x="4511" y="7483"/>
                  <a:pt x="4506" y="7497"/>
                </a:cubicBezTo>
                <a:lnTo>
                  <a:pt x="4493" y="7466"/>
                </a:lnTo>
                <a:close/>
                <a:moveTo>
                  <a:pt x="269" y="7466"/>
                </a:moveTo>
                <a:cubicBezTo>
                  <a:pt x="276" y="7468"/>
                  <a:pt x="284" y="7471"/>
                  <a:pt x="291" y="7474"/>
                </a:cubicBezTo>
                <a:cubicBezTo>
                  <a:pt x="293" y="7476"/>
                  <a:pt x="287" y="7483"/>
                  <a:pt x="282" y="7497"/>
                </a:cubicBezTo>
                <a:lnTo>
                  <a:pt x="269" y="7466"/>
                </a:lnTo>
                <a:close/>
                <a:moveTo>
                  <a:pt x="5869" y="7461"/>
                </a:moveTo>
                <a:cubicBezTo>
                  <a:pt x="5865" y="7508"/>
                  <a:pt x="5780" y="7511"/>
                  <a:pt x="5803" y="7574"/>
                </a:cubicBezTo>
                <a:lnTo>
                  <a:pt x="5803" y="7575"/>
                </a:lnTo>
                <a:cubicBezTo>
                  <a:pt x="5908" y="7527"/>
                  <a:pt x="5914" y="7518"/>
                  <a:pt x="5869" y="7461"/>
                </a:cubicBezTo>
                <a:close/>
                <a:moveTo>
                  <a:pt x="1645" y="7461"/>
                </a:moveTo>
                <a:cubicBezTo>
                  <a:pt x="1641" y="7508"/>
                  <a:pt x="1556" y="7511"/>
                  <a:pt x="1579" y="7574"/>
                </a:cubicBezTo>
                <a:lnTo>
                  <a:pt x="1579" y="7575"/>
                </a:lnTo>
                <a:cubicBezTo>
                  <a:pt x="1684" y="7527"/>
                  <a:pt x="1690" y="7518"/>
                  <a:pt x="1645" y="7461"/>
                </a:cubicBezTo>
                <a:close/>
                <a:moveTo>
                  <a:pt x="5821" y="7389"/>
                </a:moveTo>
                <a:cubicBezTo>
                  <a:pt x="5847" y="7436"/>
                  <a:pt x="5869" y="7445"/>
                  <a:pt x="5902" y="7419"/>
                </a:cubicBezTo>
                <a:cubicBezTo>
                  <a:pt x="5905" y="7416"/>
                  <a:pt x="5902" y="7410"/>
                  <a:pt x="5904" y="7401"/>
                </a:cubicBezTo>
                <a:lnTo>
                  <a:pt x="5821" y="7389"/>
                </a:lnTo>
                <a:close/>
                <a:moveTo>
                  <a:pt x="1597" y="7389"/>
                </a:moveTo>
                <a:cubicBezTo>
                  <a:pt x="1623" y="7436"/>
                  <a:pt x="1645" y="7445"/>
                  <a:pt x="1678" y="7419"/>
                </a:cubicBezTo>
                <a:cubicBezTo>
                  <a:pt x="1681" y="7416"/>
                  <a:pt x="1678" y="7410"/>
                  <a:pt x="1680" y="7401"/>
                </a:cubicBezTo>
                <a:lnTo>
                  <a:pt x="1597" y="7389"/>
                </a:lnTo>
                <a:close/>
                <a:moveTo>
                  <a:pt x="6009" y="7385"/>
                </a:moveTo>
                <a:lnTo>
                  <a:pt x="5990" y="7393"/>
                </a:lnTo>
                <a:cubicBezTo>
                  <a:pt x="5997" y="7408"/>
                  <a:pt x="6006" y="7423"/>
                  <a:pt x="6015" y="7437"/>
                </a:cubicBezTo>
                <a:lnTo>
                  <a:pt x="6017" y="7437"/>
                </a:lnTo>
                <a:lnTo>
                  <a:pt x="6043" y="7426"/>
                </a:lnTo>
                <a:lnTo>
                  <a:pt x="6009" y="7385"/>
                </a:lnTo>
                <a:close/>
                <a:moveTo>
                  <a:pt x="1785" y="7385"/>
                </a:moveTo>
                <a:lnTo>
                  <a:pt x="1766" y="7393"/>
                </a:lnTo>
                <a:cubicBezTo>
                  <a:pt x="1773" y="7408"/>
                  <a:pt x="1782" y="7423"/>
                  <a:pt x="1791" y="7437"/>
                </a:cubicBezTo>
                <a:lnTo>
                  <a:pt x="1793" y="7437"/>
                </a:lnTo>
                <a:lnTo>
                  <a:pt x="1819" y="7426"/>
                </a:lnTo>
                <a:lnTo>
                  <a:pt x="1785" y="7385"/>
                </a:lnTo>
                <a:close/>
                <a:moveTo>
                  <a:pt x="5606" y="7329"/>
                </a:moveTo>
                <a:cubicBezTo>
                  <a:pt x="5604" y="7333"/>
                  <a:pt x="5600" y="7337"/>
                  <a:pt x="5601" y="7340"/>
                </a:cubicBezTo>
                <a:cubicBezTo>
                  <a:pt x="5603" y="7342"/>
                  <a:pt x="5610" y="7346"/>
                  <a:pt x="5614" y="7349"/>
                </a:cubicBezTo>
                <a:lnTo>
                  <a:pt x="5620" y="7336"/>
                </a:lnTo>
                <a:lnTo>
                  <a:pt x="5606" y="7329"/>
                </a:lnTo>
                <a:close/>
                <a:moveTo>
                  <a:pt x="1382" y="7329"/>
                </a:moveTo>
                <a:cubicBezTo>
                  <a:pt x="1380" y="7333"/>
                  <a:pt x="1376" y="7337"/>
                  <a:pt x="1377" y="7340"/>
                </a:cubicBezTo>
                <a:cubicBezTo>
                  <a:pt x="1379" y="7342"/>
                  <a:pt x="1386" y="7346"/>
                  <a:pt x="1390" y="7349"/>
                </a:cubicBezTo>
                <a:lnTo>
                  <a:pt x="1396" y="7336"/>
                </a:lnTo>
                <a:lnTo>
                  <a:pt x="1382" y="7329"/>
                </a:lnTo>
                <a:close/>
                <a:moveTo>
                  <a:pt x="5849" y="7325"/>
                </a:moveTo>
                <a:lnTo>
                  <a:pt x="5850" y="7325"/>
                </a:lnTo>
                <a:lnTo>
                  <a:pt x="5844" y="7337"/>
                </a:lnTo>
                <a:cubicBezTo>
                  <a:pt x="5864" y="7348"/>
                  <a:pt x="5886" y="7358"/>
                  <a:pt x="5908" y="7365"/>
                </a:cubicBezTo>
                <a:cubicBezTo>
                  <a:pt x="5918" y="7367"/>
                  <a:pt x="5933" y="7354"/>
                  <a:pt x="5946" y="7348"/>
                </a:cubicBezTo>
                <a:cubicBezTo>
                  <a:pt x="5935" y="7340"/>
                  <a:pt x="5926" y="7328"/>
                  <a:pt x="5913" y="7325"/>
                </a:cubicBezTo>
                <a:lnTo>
                  <a:pt x="5850" y="7325"/>
                </a:lnTo>
                <a:lnTo>
                  <a:pt x="5850" y="7325"/>
                </a:lnTo>
                <a:lnTo>
                  <a:pt x="5849" y="7325"/>
                </a:lnTo>
                <a:close/>
                <a:moveTo>
                  <a:pt x="1625" y="7325"/>
                </a:moveTo>
                <a:lnTo>
                  <a:pt x="1626" y="7325"/>
                </a:lnTo>
                <a:lnTo>
                  <a:pt x="1620" y="7337"/>
                </a:lnTo>
                <a:cubicBezTo>
                  <a:pt x="1640" y="7348"/>
                  <a:pt x="1662" y="7358"/>
                  <a:pt x="1684" y="7365"/>
                </a:cubicBezTo>
                <a:cubicBezTo>
                  <a:pt x="1694" y="7367"/>
                  <a:pt x="1709" y="7354"/>
                  <a:pt x="1722" y="7348"/>
                </a:cubicBezTo>
                <a:cubicBezTo>
                  <a:pt x="1711" y="7340"/>
                  <a:pt x="1702" y="7328"/>
                  <a:pt x="1689" y="7325"/>
                </a:cubicBezTo>
                <a:lnTo>
                  <a:pt x="1626" y="7325"/>
                </a:lnTo>
                <a:lnTo>
                  <a:pt x="1626" y="7325"/>
                </a:lnTo>
                <a:lnTo>
                  <a:pt x="1625" y="7325"/>
                </a:lnTo>
                <a:close/>
                <a:moveTo>
                  <a:pt x="6018" y="7246"/>
                </a:moveTo>
                <a:lnTo>
                  <a:pt x="6069" y="7317"/>
                </a:lnTo>
                <a:lnTo>
                  <a:pt x="6095" y="7306"/>
                </a:lnTo>
                <a:cubicBezTo>
                  <a:pt x="6106" y="7273"/>
                  <a:pt x="6095" y="7251"/>
                  <a:pt x="6018" y="7246"/>
                </a:cubicBezTo>
                <a:close/>
                <a:moveTo>
                  <a:pt x="1794" y="7246"/>
                </a:moveTo>
                <a:lnTo>
                  <a:pt x="1845" y="7317"/>
                </a:lnTo>
                <a:lnTo>
                  <a:pt x="1871" y="7306"/>
                </a:lnTo>
                <a:cubicBezTo>
                  <a:pt x="1882" y="7273"/>
                  <a:pt x="1871" y="7251"/>
                  <a:pt x="1794" y="7246"/>
                </a:cubicBezTo>
                <a:close/>
                <a:moveTo>
                  <a:pt x="4553" y="7216"/>
                </a:moveTo>
                <a:cubicBezTo>
                  <a:pt x="4553" y="7217"/>
                  <a:pt x="4543" y="7222"/>
                  <a:pt x="4544" y="7224"/>
                </a:cubicBezTo>
                <a:cubicBezTo>
                  <a:pt x="4544" y="7226"/>
                  <a:pt x="4549" y="7230"/>
                  <a:pt x="4552" y="7234"/>
                </a:cubicBezTo>
                <a:lnTo>
                  <a:pt x="4552" y="7234"/>
                </a:lnTo>
                <a:cubicBezTo>
                  <a:pt x="4555" y="7230"/>
                  <a:pt x="4557" y="7225"/>
                  <a:pt x="4559" y="7221"/>
                </a:cubicBezTo>
                <a:cubicBezTo>
                  <a:pt x="4559" y="7221"/>
                  <a:pt x="4554" y="7216"/>
                  <a:pt x="4553" y="7216"/>
                </a:cubicBezTo>
                <a:close/>
                <a:moveTo>
                  <a:pt x="329" y="7216"/>
                </a:moveTo>
                <a:cubicBezTo>
                  <a:pt x="329" y="7217"/>
                  <a:pt x="319" y="7222"/>
                  <a:pt x="320" y="7224"/>
                </a:cubicBezTo>
                <a:cubicBezTo>
                  <a:pt x="320" y="7226"/>
                  <a:pt x="325" y="7230"/>
                  <a:pt x="328" y="7234"/>
                </a:cubicBezTo>
                <a:lnTo>
                  <a:pt x="328" y="7234"/>
                </a:lnTo>
                <a:cubicBezTo>
                  <a:pt x="331" y="7230"/>
                  <a:pt x="333" y="7225"/>
                  <a:pt x="335" y="7221"/>
                </a:cubicBezTo>
                <a:cubicBezTo>
                  <a:pt x="335" y="7221"/>
                  <a:pt x="330" y="7216"/>
                  <a:pt x="329" y="7216"/>
                </a:cubicBezTo>
                <a:close/>
                <a:moveTo>
                  <a:pt x="5851" y="7181"/>
                </a:moveTo>
                <a:cubicBezTo>
                  <a:pt x="5857" y="7232"/>
                  <a:pt x="5898" y="7249"/>
                  <a:pt x="5943" y="7263"/>
                </a:cubicBezTo>
                <a:cubicBezTo>
                  <a:pt x="5913" y="7209"/>
                  <a:pt x="5913" y="7209"/>
                  <a:pt x="5851" y="7181"/>
                </a:cubicBezTo>
                <a:close/>
                <a:moveTo>
                  <a:pt x="1627" y="7181"/>
                </a:moveTo>
                <a:cubicBezTo>
                  <a:pt x="1633" y="7232"/>
                  <a:pt x="1674" y="7249"/>
                  <a:pt x="1719" y="7263"/>
                </a:cubicBezTo>
                <a:cubicBezTo>
                  <a:pt x="1689" y="7209"/>
                  <a:pt x="1689" y="7209"/>
                  <a:pt x="1627" y="7181"/>
                </a:cubicBezTo>
                <a:close/>
                <a:moveTo>
                  <a:pt x="5611" y="7164"/>
                </a:moveTo>
                <a:cubicBezTo>
                  <a:pt x="5609" y="7169"/>
                  <a:pt x="5607" y="7172"/>
                  <a:pt x="5604" y="7176"/>
                </a:cubicBezTo>
                <a:lnTo>
                  <a:pt x="5647" y="7197"/>
                </a:lnTo>
                <a:cubicBezTo>
                  <a:pt x="5652" y="7192"/>
                  <a:pt x="5657" y="7186"/>
                  <a:pt x="5661" y="7180"/>
                </a:cubicBezTo>
                <a:lnTo>
                  <a:pt x="5611" y="7164"/>
                </a:lnTo>
                <a:close/>
                <a:moveTo>
                  <a:pt x="1387" y="7164"/>
                </a:moveTo>
                <a:cubicBezTo>
                  <a:pt x="1385" y="7169"/>
                  <a:pt x="1383" y="7172"/>
                  <a:pt x="1380" y="7176"/>
                </a:cubicBezTo>
                <a:lnTo>
                  <a:pt x="1423" y="7197"/>
                </a:lnTo>
                <a:cubicBezTo>
                  <a:pt x="1428" y="7192"/>
                  <a:pt x="1433" y="7186"/>
                  <a:pt x="1437" y="7180"/>
                </a:cubicBezTo>
                <a:lnTo>
                  <a:pt x="1387" y="7164"/>
                </a:lnTo>
                <a:close/>
                <a:moveTo>
                  <a:pt x="5873" y="7116"/>
                </a:moveTo>
                <a:cubicBezTo>
                  <a:pt x="5864" y="7116"/>
                  <a:pt x="5852" y="7117"/>
                  <a:pt x="5839" y="7121"/>
                </a:cubicBezTo>
                <a:lnTo>
                  <a:pt x="5840" y="7121"/>
                </a:lnTo>
                <a:cubicBezTo>
                  <a:pt x="5861" y="7159"/>
                  <a:pt x="5886" y="7166"/>
                  <a:pt x="5928" y="7151"/>
                </a:cubicBezTo>
                <a:cubicBezTo>
                  <a:pt x="5920" y="7136"/>
                  <a:pt x="5911" y="7125"/>
                  <a:pt x="5897" y="7120"/>
                </a:cubicBezTo>
                <a:cubicBezTo>
                  <a:pt x="5891" y="7117"/>
                  <a:pt x="5883" y="7116"/>
                  <a:pt x="5873" y="7116"/>
                </a:cubicBezTo>
                <a:close/>
                <a:moveTo>
                  <a:pt x="1649" y="7116"/>
                </a:moveTo>
                <a:cubicBezTo>
                  <a:pt x="1640" y="7116"/>
                  <a:pt x="1628" y="7117"/>
                  <a:pt x="1615" y="7121"/>
                </a:cubicBezTo>
                <a:lnTo>
                  <a:pt x="1616" y="7121"/>
                </a:lnTo>
                <a:cubicBezTo>
                  <a:pt x="1637" y="7159"/>
                  <a:pt x="1662" y="7166"/>
                  <a:pt x="1704" y="7151"/>
                </a:cubicBezTo>
                <a:cubicBezTo>
                  <a:pt x="1696" y="7136"/>
                  <a:pt x="1687" y="7125"/>
                  <a:pt x="1673" y="7120"/>
                </a:cubicBezTo>
                <a:cubicBezTo>
                  <a:pt x="1667" y="7117"/>
                  <a:pt x="1659" y="7116"/>
                  <a:pt x="1649" y="7116"/>
                </a:cubicBezTo>
                <a:close/>
                <a:moveTo>
                  <a:pt x="5867" y="6999"/>
                </a:moveTo>
                <a:cubicBezTo>
                  <a:pt x="5836" y="7073"/>
                  <a:pt x="5836" y="7074"/>
                  <a:pt x="5926" y="7084"/>
                </a:cubicBezTo>
                <a:lnTo>
                  <a:pt x="5867" y="6999"/>
                </a:lnTo>
                <a:close/>
                <a:moveTo>
                  <a:pt x="1643" y="6999"/>
                </a:moveTo>
                <a:cubicBezTo>
                  <a:pt x="1612" y="7073"/>
                  <a:pt x="1612" y="7074"/>
                  <a:pt x="1702" y="7084"/>
                </a:cubicBezTo>
                <a:lnTo>
                  <a:pt x="1643" y="6999"/>
                </a:lnTo>
                <a:close/>
                <a:moveTo>
                  <a:pt x="5943" y="6944"/>
                </a:moveTo>
                <a:lnTo>
                  <a:pt x="5944" y="6945"/>
                </a:lnTo>
                <a:lnTo>
                  <a:pt x="5933" y="6952"/>
                </a:lnTo>
                <a:cubicBezTo>
                  <a:pt x="5934" y="6959"/>
                  <a:pt x="5933" y="6968"/>
                  <a:pt x="5938" y="6972"/>
                </a:cubicBezTo>
                <a:cubicBezTo>
                  <a:pt x="5943" y="6976"/>
                  <a:pt x="5956" y="6978"/>
                  <a:pt x="5976" y="6983"/>
                </a:cubicBezTo>
                <a:lnTo>
                  <a:pt x="5944" y="6945"/>
                </a:lnTo>
                <a:lnTo>
                  <a:pt x="5946" y="6944"/>
                </a:lnTo>
                <a:lnTo>
                  <a:pt x="5943" y="6944"/>
                </a:lnTo>
                <a:close/>
                <a:moveTo>
                  <a:pt x="1719" y="6944"/>
                </a:moveTo>
                <a:lnTo>
                  <a:pt x="1720" y="6945"/>
                </a:lnTo>
                <a:lnTo>
                  <a:pt x="1709" y="6952"/>
                </a:lnTo>
                <a:cubicBezTo>
                  <a:pt x="1710" y="6959"/>
                  <a:pt x="1709" y="6968"/>
                  <a:pt x="1714" y="6972"/>
                </a:cubicBezTo>
                <a:cubicBezTo>
                  <a:pt x="1719" y="6976"/>
                  <a:pt x="1732" y="6978"/>
                  <a:pt x="1752" y="6983"/>
                </a:cubicBezTo>
                <a:lnTo>
                  <a:pt x="1720" y="6945"/>
                </a:lnTo>
                <a:lnTo>
                  <a:pt x="1722" y="6944"/>
                </a:lnTo>
                <a:lnTo>
                  <a:pt x="1719" y="6944"/>
                </a:lnTo>
                <a:close/>
                <a:moveTo>
                  <a:pt x="6024" y="6937"/>
                </a:moveTo>
                <a:cubicBezTo>
                  <a:pt x="6020" y="6941"/>
                  <a:pt x="6015" y="6946"/>
                  <a:pt x="6010" y="6951"/>
                </a:cubicBezTo>
                <a:lnTo>
                  <a:pt x="6053" y="6969"/>
                </a:lnTo>
                <a:cubicBezTo>
                  <a:pt x="6056" y="6966"/>
                  <a:pt x="6059" y="6962"/>
                  <a:pt x="6061" y="6959"/>
                </a:cubicBezTo>
                <a:lnTo>
                  <a:pt x="6024" y="6937"/>
                </a:lnTo>
                <a:close/>
                <a:moveTo>
                  <a:pt x="1800" y="6937"/>
                </a:moveTo>
                <a:cubicBezTo>
                  <a:pt x="1796" y="6941"/>
                  <a:pt x="1791" y="6946"/>
                  <a:pt x="1786" y="6951"/>
                </a:cubicBezTo>
                <a:lnTo>
                  <a:pt x="1829" y="6969"/>
                </a:lnTo>
                <a:cubicBezTo>
                  <a:pt x="1832" y="6966"/>
                  <a:pt x="1835" y="6962"/>
                  <a:pt x="1837" y="6959"/>
                </a:cubicBezTo>
                <a:lnTo>
                  <a:pt x="1800" y="6937"/>
                </a:lnTo>
                <a:close/>
                <a:moveTo>
                  <a:pt x="6017" y="6803"/>
                </a:moveTo>
                <a:cubicBezTo>
                  <a:pt x="6012" y="6808"/>
                  <a:pt x="6008" y="6812"/>
                  <a:pt x="6003" y="6817"/>
                </a:cubicBezTo>
                <a:cubicBezTo>
                  <a:pt x="6012" y="6823"/>
                  <a:pt x="6020" y="6832"/>
                  <a:pt x="6032" y="6835"/>
                </a:cubicBezTo>
                <a:cubicBezTo>
                  <a:pt x="6045" y="6836"/>
                  <a:pt x="6058" y="6836"/>
                  <a:pt x="6070" y="6835"/>
                </a:cubicBezTo>
                <a:lnTo>
                  <a:pt x="6073" y="6824"/>
                </a:lnTo>
                <a:lnTo>
                  <a:pt x="6017" y="6803"/>
                </a:lnTo>
                <a:close/>
                <a:moveTo>
                  <a:pt x="1793" y="6803"/>
                </a:moveTo>
                <a:cubicBezTo>
                  <a:pt x="1788" y="6808"/>
                  <a:pt x="1784" y="6812"/>
                  <a:pt x="1779" y="6817"/>
                </a:cubicBezTo>
                <a:cubicBezTo>
                  <a:pt x="1788" y="6823"/>
                  <a:pt x="1796" y="6832"/>
                  <a:pt x="1808" y="6835"/>
                </a:cubicBezTo>
                <a:cubicBezTo>
                  <a:pt x="1821" y="6836"/>
                  <a:pt x="1834" y="6836"/>
                  <a:pt x="1846" y="6835"/>
                </a:cubicBezTo>
                <a:lnTo>
                  <a:pt x="1849" y="6824"/>
                </a:lnTo>
                <a:lnTo>
                  <a:pt x="1793" y="6803"/>
                </a:lnTo>
                <a:close/>
                <a:moveTo>
                  <a:pt x="5932" y="6776"/>
                </a:moveTo>
                <a:cubicBezTo>
                  <a:pt x="5929" y="6776"/>
                  <a:pt x="5925" y="6776"/>
                  <a:pt x="5921" y="6777"/>
                </a:cubicBezTo>
                <a:cubicBezTo>
                  <a:pt x="5914" y="6777"/>
                  <a:pt x="5904" y="6794"/>
                  <a:pt x="5906" y="6800"/>
                </a:cubicBezTo>
                <a:cubicBezTo>
                  <a:pt x="5915" y="6824"/>
                  <a:pt x="5937" y="6830"/>
                  <a:pt x="5965" y="6813"/>
                </a:cubicBezTo>
                <a:lnTo>
                  <a:pt x="5966" y="6813"/>
                </a:lnTo>
                <a:cubicBezTo>
                  <a:pt x="5966" y="6794"/>
                  <a:pt x="5957" y="6777"/>
                  <a:pt x="5932" y="6776"/>
                </a:cubicBezTo>
                <a:close/>
                <a:moveTo>
                  <a:pt x="1708" y="6776"/>
                </a:moveTo>
                <a:cubicBezTo>
                  <a:pt x="1705" y="6776"/>
                  <a:pt x="1701" y="6776"/>
                  <a:pt x="1697" y="6777"/>
                </a:cubicBezTo>
                <a:cubicBezTo>
                  <a:pt x="1690" y="6777"/>
                  <a:pt x="1680" y="6794"/>
                  <a:pt x="1682" y="6800"/>
                </a:cubicBezTo>
                <a:cubicBezTo>
                  <a:pt x="1691" y="6824"/>
                  <a:pt x="1713" y="6830"/>
                  <a:pt x="1741" y="6813"/>
                </a:cubicBezTo>
                <a:lnTo>
                  <a:pt x="1742" y="6813"/>
                </a:lnTo>
                <a:cubicBezTo>
                  <a:pt x="1742" y="6794"/>
                  <a:pt x="1733" y="6777"/>
                  <a:pt x="1708" y="6776"/>
                </a:cubicBezTo>
                <a:close/>
                <a:moveTo>
                  <a:pt x="5887" y="6680"/>
                </a:moveTo>
                <a:cubicBezTo>
                  <a:pt x="5882" y="6680"/>
                  <a:pt x="5878" y="6684"/>
                  <a:pt x="5873" y="6686"/>
                </a:cubicBezTo>
                <a:lnTo>
                  <a:pt x="5886" y="6694"/>
                </a:lnTo>
                <a:lnTo>
                  <a:pt x="5900" y="6688"/>
                </a:lnTo>
                <a:cubicBezTo>
                  <a:pt x="5896" y="6685"/>
                  <a:pt x="5891" y="6680"/>
                  <a:pt x="5887" y="6680"/>
                </a:cubicBezTo>
                <a:close/>
                <a:moveTo>
                  <a:pt x="1663" y="6680"/>
                </a:moveTo>
                <a:cubicBezTo>
                  <a:pt x="1658" y="6680"/>
                  <a:pt x="1654" y="6684"/>
                  <a:pt x="1649" y="6686"/>
                </a:cubicBezTo>
                <a:lnTo>
                  <a:pt x="1662" y="6694"/>
                </a:lnTo>
                <a:lnTo>
                  <a:pt x="1676" y="6688"/>
                </a:lnTo>
                <a:cubicBezTo>
                  <a:pt x="1672" y="6685"/>
                  <a:pt x="1667" y="6680"/>
                  <a:pt x="1663" y="6680"/>
                </a:cubicBezTo>
                <a:close/>
                <a:moveTo>
                  <a:pt x="4548" y="6623"/>
                </a:moveTo>
                <a:cubicBezTo>
                  <a:pt x="4545" y="6627"/>
                  <a:pt x="4543" y="6631"/>
                  <a:pt x="4542" y="6636"/>
                </a:cubicBezTo>
                <a:cubicBezTo>
                  <a:pt x="4542" y="6638"/>
                  <a:pt x="4550" y="6640"/>
                  <a:pt x="4554" y="6642"/>
                </a:cubicBezTo>
                <a:cubicBezTo>
                  <a:pt x="4556" y="6638"/>
                  <a:pt x="4558" y="6634"/>
                  <a:pt x="4560" y="6630"/>
                </a:cubicBezTo>
                <a:lnTo>
                  <a:pt x="4548" y="6623"/>
                </a:lnTo>
                <a:close/>
                <a:moveTo>
                  <a:pt x="324" y="6623"/>
                </a:moveTo>
                <a:cubicBezTo>
                  <a:pt x="321" y="6627"/>
                  <a:pt x="319" y="6631"/>
                  <a:pt x="318" y="6636"/>
                </a:cubicBezTo>
                <a:cubicBezTo>
                  <a:pt x="318" y="6638"/>
                  <a:pt x="326" y="6640"/>
                  <a:pt x="330" y="6642"/>
                </a:cubicBezTo>
                <a:cubicBezTo>
                  <a:pt x="332" y="6638"/>
                  <a:pt x="334" y="6634"/>
                  <a:pt x="336" y="6630"/>
                </a:cubicBezTo>
                <a:lnTo>
                  <a:pt x="324" y="6623"/>
                </a:lnTo>
                <a:close/>
                <a:moveTo>
                  <a:pt x="6666" y="2848"/>
                </a:moveTo>
                <a:cubicBezTo>
                  <a:pt x="6662" y="2850"/>
                  <a:pt x="6654" y="2852"/>
                  <a:pt x="6654" y="2854"/>
                </a:cubicBezTo>
                <a:cubicBezTo>
                  <a:pt x="6655" y="2859"/>
                  <a:pt x="6657" y="2863"/>
                  <a:pt x="6660" y="2867"/>
                </a:cubicBezTo>
                <a:lnTo>
                  <a:pt x="6672" y="2860"/>
                </a:lnTo>
                <a:cubicBezTo>
                  <a:pt x="6670" y="2856"/>
                  <a:pt x="6668" y="2852"/>
                  <a:pt x="6666" y="2848"/>
                </a:cubicBezTo>
                <a:close/>
                <a:moveTo>
                  <a:pt x="2442" y="2848"/>
                </a:moveTo>
                <a:cubicBezTo>
                  <a:pt x="2438" y="2850"/>
                  <a:pt x="2430" y="2852"/>
                  <a:pt x="2430" y="2854"/>
                </a:cubicBezTo>
                <a:cubicBezTo>
                  <a:pt x="2431" y="2859"/>
                  <a:pt x="2433" y="2863"/>
                  <a:pt x="2436" y="2867"/>
                </a:cubicBezTo>
                <a:lnTo>
                  <a:pt x="2448" y="2860"/>
                </a:lnTo>
                <a:cubicBezTo>
                  <a:pt x="2446" y="2856"/>
                  <a:pt x="2444" y="2852"/>
                  <a:pt x="2442" y="2848"/>
                </a:cubicBezTo>
                <a:close/>
                <a:moveTo>
                  <a:pt x="7998" y="2796"/>
                </a:moveTo>
                <a:lnTo>
                  <a:pt x="7985" y="2804"/>
                </a:lnTo>
                <a:cubicBezTo>
                  <a:pt x="7990" y="2806"/>
                  <a:pt x="7994" y="2810"/>
                  <a:pt x="7999" y="2810"/>
                </a:cubicBezTo>
                <a:cubicBezTo>
                  <a:pt x="8003" y="2810"/>
                  <a:pt x="8008" y="2805"/>
                  <a:pt x="8012" y="2802"/>
                </a:cubicBezTo>
                <a:lnTo>
                  <a:pt x="7998" y="2796"/>
                </a:lnTo>
                <a:close/>
                <a:moveTo>
                  <a:pt x="3774" y="2796"/>
                </a:moveTo>
                <a:lnTo>
                  <a:pt x="3761" y="2804"/>
                </a:lnTo>
                <a:cubicBezTo>
                  <a:pt x="3766" y="2806"/>
                  <a:pt x="3770" y="2810"/>
                  <a:pt x="3775" y="2810"/>
                </a:cubicBezTo>
                <a:cubicBezTo>
                  <a:pt x="3779" y="2810"/>
                  <a:pt x="3784" y="2805"/>
                  <a:pt x="3788" y="2802"/>
                </a:cubicBezTo>
                <a:lnTo>
                  <a:pt x="3774" y="2796"/>
                </a:lnTo>
                <a:close/>
                <a:moveTo>
                  <a:pt x="8048" y="2667"/>
                </a:moveTo>
                <a:cubicBezTo>
                  <a:pt x="8034" y="2667"/>
                  <a:pt x="8024" y="2675"/>
                  <a:pt x="8018" y="2690"/>
                </a:cubicBezTo>
                <a:cubicBezTo>
                  <a:pt x="8016" y="2696"/>
                  <a:pt x="8026" y="2713"/>
                  <a:pt x="8033" y="2713"/>
                </a:cubicBezTo>
                <a:cubicBezTo>
                  <a:pt x="8067" y="2718"/>
                  <a:pt x="8078" y="2699"/>
                  <a:pt x="8078" y="2677"/>
                </a:cubicBezTo>
                <a:lnTo>
                  <a:pt x="8077" y="2677"/>
                </a:lnTo>
                <a:cubicBezTo>
                  <a:pt x="8066" y="2670"/>
                  <a:pt x="8057" y="2667"/>
                  <a:pt x="8048" y="2667"/>
                </a:cubicBezTo>
                <a:close/>
                <a:moveTo>
                  <a:pt x="3824" y="2667"/>
                </a:moveTo>
                <a:cubicBezTo>
                  <a:pt x="3810" y="2667"/>
                  <a:pt x="3800" y="2675"/>
                  <a:pt x="3794" y="2690"/>
                </a:cubicBezTo>
                <a:cubicBezTo>
                  <a:pt x="3792" y="2696"/>
                  <a:pt x="3802" y="2713"/>
                  <a:pt x="3809" y="2713"/>
                </a:cubicBezTo>
                <a:cubicBezTo>
                  <a:pt x="3843" y="2718"/>
                  <a:pt x="3854" y="2699"/>
                  <a:pt x="3854" y="2677"/>
                </a:cubicBezTo>
                <a:lnTo>
                  <a:pt x="3853" y="2677"/>
                </a:lnTo>
                <a:cubicBezTo>
                  <a:pt x="3842" y="2670"/>
                  <a:pt x="3833" y="2667"/>
                  <a:pt x="3824" y="2667"/>
                </a:cubicBezTo>
                <a:close/>
                <a:moveTo>
                  <a:pt x="8163" y="2654"/>
                </a:moveTo>
                <a:cubicBezTo>
                  <a:pt x="8157" y="2654"/>
                  <a:pt x="8150" y="2654"/>
                  <a:pt x="8144" y="2655"/>
                </a:cubicBezTo>
                <a:cubicBezTo>
                  <a:pt x="8132" y="2658"/>
                  <a:pt x="8124" y="2667"/>
                  <a:pt x="8115" y="2673"/>
                </a:cubicBezTo>
                <a:cubicBezTo>
                  <a:pt x="8120" y="2678"/>
                  <a:pt x="8124" y="2682"/>
                  <a:pt x="8129" y="2687"/>
                </a:cubicBezTo>
                <a:lnTo>
                  <a:pt x="8185" y="2666"/>
                </a:lnTo>
                <a:lnTo>
                  <a:pt x="8182" y="2655"/>
                </a:lnTo>
                <a:cubicBezTo>
                  <a:pt x="8176" y="2654"/>
                  <a:pt x="8170" y="2654"/>
                  <a:pt x="8163" y="2654"/>
                </a:cubicBezTo>
                <a:close/>
                <a:moveTo>
                  <a:pt x="3939" y="2654"/>
                </a:moveTo>
                <a:cubicBezTo>
                  <a:pt x="3933" y="2654"/>
                  <a:pt x="3926" y="2654"/>
                  <a:pt x="3920" y="2655"/>
                </a:cubicBezTo>
                <a:cubicBezTo>
                  <a:pt x="3908" y="2658"/>
                  <a:pt x="3900" y="2667"/>
                  <a:pt x="3891" y="2673"/>
                </a:cubicBezTo>
                <a:cubicBezTo>
                  <a:pt x="3896" y="2678"/>
                  <a:pt x="3900" y="2682"/>
                  <a:pt x="3905" y="2687"/>
                </a:cubicBezTo>
                <a:lnTo>
                  <a:pt x="3961" y="2666"/>
                </a:lnTo>
                <a:lnTo>
                  <a:pt x="3958" y="2655"/>
                </a:lnTo>
                <a:cubicBezTo>
                  <a:pt x="3952" y="2654"/>
                  <a:pt x="3946" y="2654"/>
                  <a:pt x="3939" y="2654"/>
                </a:cubicBezTo>
                <a:close/>
                <a:moveTo>
                  <a:pt x="8165" y="2521"/>
                </a:moveTo>
                <a:lnTo>
                  <a:pt x="8122" y="2539"/>
                </a:lnTo>
                <a:cubicBezTo>
                  <a:pt x="8127" y="2544"/>
                  <a:pt x="8132" y="2549"/>
                  <a:pt x="8136" y="2553"/>
                </a:cubicBezTo>
                <a:lnTo>
                  <a:pt x="8173" y="2531"/>
                </a:lnTo>
                <a:cubicBezTo>
                  <a:pt x="8171" y="2528"/>
                  <a:pt x="8168" y="2524"/>
                  <a:pt x="8165" y="2521"/>
                </a:cubicBezTo>
                <a:close/>
                <a:moveTo>
                  <a:pt x="3941" y="2521"/>
                </a:moveTo>
                <a:lnTo>
                  <a:pt x="3898" y="2539"/>
                </a:lnTo>
                <a:cubicBezTo>
                  <a:pt x="3903" y="2544"/>
                  <a:pt x="3908" y="2549"/>
                  <a:pt x="3912" y="2553"/>
                </a:cubicBezTo>
                <a:lnTo>
                  <a:pt x="3949" y="2531"/>
                </a:lnTo>
                <a:cubicBezTo>
                  <a:pt x="3947" y="2528"/>
                  <a:pt x="3944" y="2524"/>
                  <a:pt x="3941" y="2521"/>
                </a:cubicBezTo>
                <a:close/>
                <a:moveTo>
                  <a:pt x="8088" y="2507"/>
                </a:moveTo>
                <a:cubicBezTo>
                  <a:pt x="8068" y="2512"/>
                  <a:pt x="8055" y="2514"/>
                  <a:pt x="8050" y="2518"/>
                </a:cubicBezTo>
                <a:cubicBezTo>
                  <a:pt x="8045" y="2522"/>
                  <a:pt x="8046" y="2531"/>
                  <a:pt x="8045" y="2538"/>
                </a:cubicBezTo>
                <a:lnTo>
                  <a:pt x="8056" y="2545"/>
                </a:lnTo>
                <a:lnTo>
                  <a:pt x="8055" y="2546"/>
                </a:lnTo>
                <a:lnTo>
                  <a:pt x="8058" y="2546"/>
                </a:lnTo>
                <a:lnTo>
                  <a:pt x="8056" y="2545"/>
                </a:lnTo>
                <a:lnTo>
                  <a:pt x="8088" y="2507"/>
                </a:lnTo>
                <a:close/>
                <a:moveTo>
                  <a:pt x="3864" y="2507"/>
                </a:moveTo>
                <a:cubicBezTo>
                  <a:pt x="3844" y="2512"/>
                  <a:pt x="3831" y="2514"/>
                  <a:pt x="3826" y="2518"/>
                </a:cubicBezTo>
                <a:cubicBezTo>
                  <a:pt x="3821" y="2522"/>
                  <a:pt x="3822" y="2531"/>
                  <a:pt x="3821" y="2538"/>
                </a:cubicBezTo>
                <a:lnTo>
                  <a:pt x="3832" y="2545"/>
                </a:lnTo>
                <a:lnTo>
                  <a:pt x="3831" y="2546"/>
                </a:lnTo>
                <a:lnTo>
                  <a:pt x="3834" y="2546"/>
                </a:lnTo>
                <a:lnTo>
                  <a:pt x="3832" y="2545"/>
                </a:lnTo>
                <a:lnTo>
                  <a:pt x="3864" y="2507"/>
                </a:lnTo>
                <a:close/>
                <a:moveTo>
                  <a:pt x="8038" y="2406"/>
                </a:moveTo>
                <a:cubicBezTo>
                  <a:pt x="7948" y="2416"/>
                  <a:pt x="7948" y="2417"/>
                  <a:pt x="7979" y="2491"/>
                </a:cubicBezTo>
                <a:lnTo>
                  <a:pt x="8038" y="2406"/>
                </a:lnTo>
                <a:close/>
                <a:moveTo>
                  <a:pt x="3814" y="2406"/>
                </a:moveTo>
                <a:cubicBezTo>
                  <a:pt x="3724" y="2416"/>
                  <a:pt x="3724" y="2417"/>
                  <a:pt x="3755" y="2491"/>
                </a:cubicBezTo>
                <a:lnTo>
                  <a:pt x="3814" y="2406"/>
                </a:lnTo>
                <a:close/>
                <a:moveTo>
                  <a:pt x="8005" y="2332"/>
                </a:moveTo>
                <a:cubicBezTo>
                  <a:pt x="7983" y="2331"/>
                  <a:pt x="7966" y="2343"/>
                  <a:pt x="7952" y="2369"/>
                </a:cubicBezTo>
                <a:lnTo>
                  <a:pt x="7951" y="2369"/>
                </a:lnTo>
                <a:cubicBezTo>
                  <a:pt x="7977" y="2376"/>
                  <a:pt x="7996" y="2376"/>
                  <a:pt x="8009" y="2370"/>
                </a:cubicBezTo>
                <a:cubicBezTo>
                  <a:pt x="8023" y="2365"/>
                  <a:pt x="8032" y="2354"/>
                  <a:pt x="8040" y="2339"/>
                </a:cubicBezTo>
                <a:cubicBezTo>
                  <a:pt x="8027" y="2334"/>
                  <a:pt x="8015" y="2332"/>
                  <a:pt x="8005" y="2332"/>
                </a:cubicBezTo>
                <a:close/>
                <a:moveTo>
                  <a:pt x="3781" y="2332"/>
                </a:moveTo>
                <a:cubicBezTo>
                  <a:pt x="3759" y="2331"/>
                  <a:pt x="3742" y="2343"/>
                  <a:pt x="3728" y="2369"/>
                </a:cubicBezTo>
                <a:lnTo>
                  <a:pt x="3727" y="2369"/>
                </a:lnTo>
                <a:cubicBezTo>
                  <a:pt x="3753" y="2376"/>
                  <a:pt x="3772" y="2376"/>
                  <a:pt x="3785" y="2370"/>
                </a:cubicBezTo>
                <a:cubicBezTo>
                  <a:pt x="3799" y="2365"/>
                  <a:pt x="3808" y="2354"/>
                  <a:pt x="3816" y="2339"/>
                </a:cubicBezTo>
                <a:cubicBezTo>
                  <a:pt x="3803" y="2334"/>
                  <a:pt x="3791" y="2332"/>
                  <a:pt x="3781" y="2332"/>
                </a:cubicBezTo>
                <a:close/>
                <a:moveTo>
                  <a:pt x="7759" y="2293"/>
                </a:moveTo>
                <a:lnTo>
                  <a:pt x="7716" y="2314"/>
                </a:lnTo>
                <a:cubicBezTo>
                  <a:pt x="7719" y="2318"/>
                  <a:pt x="7721" y="2321"/>
                  <a:pt x="7723" y="2326"/>
                </a:cubicBezTo>
                <a:lnTo>
                  <a:pt x="7773" y="2310"/>
                </a:lnTo>
                <a:cubicBezTo>
                  <a:pt x="7769" y="2304"/>
                  <a:pt x="7764" y="2298"/>
                  <a:pt x="7759" y="2293"/>
                </a:cubicBezTo>
                <a:close/>
                <a:moveTo>
                  <a:pt x="3535" y="2293"/>
                </a:moveTo>
                <a:lnTo>
                  <a:pt x="3492" y="2314"/>
                </a:lnTo>
                <a:cubicBezTo>
                  <a:pt x="3495" y="2318"/>
                  <a:pt x="3497" y="2321"/>
                  <a:pt x="3499" y="2326"/>
                </a:cubicBezTo>
                <a:lnTo>
                  <a:pt x="3549" y="2310"/>
                </a:lnTo>
                <a:cubicBezTo>
                  <a:pt x="3545" y="2304"/>
                  <a:pt x="3540" y="2298"/>
                  <a:pt x="3535" y="2293"/>
                </a:cubicBezTo>
                <a:close/>
                <a:moveTo>
                  <a:pt x="6664" y="2256"/>
                </a:moveTo>
                <a:lnTo>
                  <a:pt x="6664" y="2256"/>
                </a:lnTo>
                <a:cubicBezTo>
                  <a:pt x="6661" y="2260"/>
                  <a:pt x="6656" y="2264"/>
                  <a:pt x="6656" y="2266"/>
                </a:cubicBezTo>
                <a:cubicBezTo>
                  <a:pt x="6655" y="2268"/>
                  <a:pt x="6665" y="2273"/>
                  <a:pt x="6665" y="2274"/>
                </a:cubicBezTo>
                <a:cubicBezTo>
                  <a:pt x="6666" y="2274"/>
                  <a:pt x="6671" y="2269"/>
                  <a:pt x="6671" y="2269"/>
                </a:cubicBezTo>
                <a:cubicBezTo>
                  <a:pt x="6669" y="2265"/>
                  <a:pt x="6667" y="2260"/>
                  <a:pt x="6664" y="2256"/>
                </a:cubicBezTo>
                <a:close/>
                <a:moveTo>
                  <a:pt x="2440" y="2256"/>
                </a:moveTo>
                <a:lnTo>
                  <a:pt x="2440" y="2256"/>
                </a:lnTo>
                <a:cubicBezTo>
                  <a:pt x="2437" y="2260"/>
                  <a:pt x="2432" y="2264"/>
                  <a:pt x="2432" y="2266"/>
                </a:cubicBezTo>
                <a:cubicBezTo>
                  <a:pt x="2431" y="2268"/>
                  <a:pt x="2441" y="2273"/>
                  <a:pt x="2441" y="2274"/>
                </a:cubicBezTo>
                <a:cubicBezTo>
                  <a:pt x="2442" y="2274"/>
                  <a:pt x="2447" y="2269"/>
                  <a:pt x="2447" y="2269"/>
                </a:cubicBezTo>
                <a:cubicBezTo>
                  <a:pt x="2445" y="2265"/>
                  <a:pt x="2443" y="2260"/>
                  <a:pt x="2440" y="2256"/>
                </a:cubicBezTo>
                <a:close/>
                <a:moveTo>
                  <a:pt x="8055" y="2227"/>
                </a:moveTo>
                <a:cubicBezTo>
                  <a:pt x="8010" y="2241"/>
                  <a:pt x="7969" y="2258"/>
                  <a:pt x="7963" y="2309"/>
                </a:cubicBezTo>
                <a:cubicBezTo>
                  <a:pt x="8025" y="2281"/>
                  <a:pt x="8025" y="2281"/>
                  <a:pt x="8055" y="2227"/>
                </a:cubicBezTo>
                <a:close/>
                <a:moveTo>
                  <a:pt x="3831" y="2227"/>
                </a:moveTo>
                <a:cubicBezTo>
                  <a:pt x="3786" y="2241"/>
                  <a:pt x="3745" y="2258"/>
                  <a:pt x="3739" y="2309"/>
                </a:cubicBezTo>
                <a:cubicBezTo>
                  <a:pt x="3801" y="2281"/>
                  <a:pt x="3801" y="2281"/>
                  <a:pt x="3831" y="2227"/>
                </a:cubicBezTo>
                <a:close/>
                <a:moveTo>
                  <a:pt x="8181" y="2173"/>
                </a:moveTo>
                <a:lnTo>
                  <a:pt x="8130" y="2244"/>
                </a:lnTo>
                <a:cubicBezTo>
                  <a:pt x="8207" y="2239"/>
                  <a:pt x="8218" y="2217"/>
                  <a:pt x="8207" y="2184"/>
                </a:cubicBezTo>
                <a:lnTo>
                  <a:pt x="8181" y="2173"/>
                </a:lnTo>
                <a:close/>
                <a:moveTo>
                  <a:pt x="3957" y="2173"/>
                </a:moveTo>
                <a:lnTo>
                  <a:pt x="3906" y="2244"/>
                </a:lnTo>
                <a:cubicBezTo>
                  <a:pt x="3983" y="2239"/>
                  <a:pt x="3994" y="2217"/>
                  <a:pt x="3983" y="2184"/>
                </a:cubicBezTo>
                <a:lnTo>
                  <a:pt x="3957" y="2173"/>
                </a:lnTo>
                <a:close/>
                <a:moveTo>
                  <a:pt x="7726" y="2141"/>
                </a:moveTo>
                <a:cubicBezTo>
                  <a:pt x="7722" y="2144"/>
                  <a:pt x="7715" y="2148"/>
                  <a:pt x="7713" y="2150"/>
                </a:cubicBezTo>
                <a:cubicBezTo>
                  <a:pt x="7712" y="2153"/>
                  <a:pt x="7716" y="2157"/>
                  <a:pt x="7718" y="2161"/>
                </a:cubicBezTo>
                <a:lnTo>
                  <a:pt x="7732" y="2154"/>
                </a:lnTo>
                <a:lnTo>
                  <a:pt x="7726" y="2141"/>
                </a:lnTo>
                <a:close/>
                <a:moveTo>
                  <a:pt x="3502" y="2141"/>
                </a:moveTo>
                <a:cubicBezTo>
                  <a:pt x="3498" y="2144"/>
                  <a:pt x="3491" y="2148"/>
                  <a:pt x="3489" y="2150"/>
                </a:cubicBezTo>
                <a:cubicBezTo>
                  <a:pt x="3488" y="2153"/>
                  <a:pt x="3492" y="2157"/>
                  <a:pt x="3494" y="2161"/>
                </a:cubicBezTo>
                <a:lnTo>
                  <a:pt x="3508" y="2154"/>
                </a:lnTo>
                <a:lnTo>
                  <a:pt x="3502" y="2141"/>
                </a:lnTo>
                <a:close/>
                <a:moveTo>
                  <a:pt x="8024" y="2125"/>
                </a:moveTo>
                <a:cubicBezTo>
                  <a:pt x="8023" y="2125"/>
                  <a:pt x="8022" y="2125"/>
                  <a:pt x="8020" y="2125"/>
                </a:cubicBezTo>
                <a:cubicBezTo>
                  <a:pt x="7998" y="2132"/>
                  <a:pt x="7976" y="2142"/>
                  <a:pt x="7956" y="2153"/>
                </a:cubicBezTo>
                <a:lnTo>
                  <a:pt x="7962" y="2165"/>
                </a:lnTo>
                <a:lnTo>
                  <a:pt x="7961" y="2165"/>
                </a:lnTo>
                <a:lnTo>
                  <a:pt x="7962" y="2165"/>
                </a:lnTo>
                <a:lnTo>
                  <a:pt x="7962" y="2165"/>
                </a:lnTo>
                <a:lnTo>
                  <a:pt x="8025" y="2165"/>
                </a:lnTo>
                <a:cubicBezTo>
                  <a:pt x="8038" y="2162"/>
                  <a:pt x="8047" y="2150"/>
                  <a:pt x="8058" y="2142"/>
                </a:cubicBezTo>
                <a:cubicBezTo>
                  <a:pt x="8047" y="2136"/>
                  <a:pt x="8034" y="2126"/>
                  <a:pt x="8024" y="2125"/>
                </a:cubicBezTo>
                <a:close/>
                <a:moveTo>
                  <a:pt x="3800" y="2125"/>
                </a:moveTo>
                <a:cubicBezTo>
                  <a:pt x="3799" y="2125"/>
                  <a:pt x="3798" y="2125"/>
                  <a:pt x="3796" y="2125"/>
                </a:cubicBezTo>
                <a:cubicBezTo>
                  <a:pt x="3774" y="2132"/>
                  <a:pt x="3752" y="2142"/>
                  <a:pt x="3732" y="2153"/>
                </a:cubicBezTo>
                <a:lnTo>
                  <a:pt x="3738" y="2165"/>
                </a:lnTo>
                <a:lnTo>
                  <a:pt x="3737" y="2165"/>
                </a:lnTo>
                <a:lnTo>
                  <a:pt x="3738" y="2165"/>
                </a:lnTo>
                <a:lnTo>
                  <a:pt x="3738" y="2165"/>
                </a:lnTo>
                <a:lnTo>
                  <a:pt x="3801" y="2165"/>
                </a:lnTo>
                <a:cubicBezTo>
                  <a:pt x="3814" y="2162"/>
                  <a:pt x="3823" y="2150"/>
                  <a:pt x="3834" y="2142"/>
                </a:cubicBezTo>
                <a:cubicBezTo>
                  <a:pt x="3823" y="2136"/>
                  <a:pt x="3810" y="2126"/>
                  <a:pt x="3800" y="2125"/>
                </a:cubicBezTo>
                <a:close/>
                <a:moveTo>
                  <a:pt x="7981" y="2057"/>
                </a:moveTo>
                <a:cubicBezTo>
                  <a:pt x="7964" y="2057"/>
                  <a:pt x="7949" y="2072"/>
                  <a:pt x="7933" y="2101"/>
                </a:cubicBezTo>
                <a:lnTo>
                  <a:pt x="8016" y="2089"/>
                </a:lnTo>
                <a:cubicBezTo>
                  <a:pt x="8014" y="2080"/>
                  <a:pt x="8017" y="2074"/>
                  <a:pt x="8014" y="2071"/>
                </a:cubicBezTo>
                <a:cubicBezTo>
                  <a:pt x="8002" y="2061"/>
                  <a:pt x="7991" y="2056"/>
                  <a:pt x="7981" y="2057"/>
                </a:cubicBezTo>
                <a:close/>
                <a:moveTo>
                  <a:pt x="3757" y="2057"/>
                </a:moveTo>
                <a:cubicBezTo>
                  <a:pt x="3740" y="2057"/>
                  <a:pt x="3725" y="2072"/>
                  <a:pt x="3709" y="2101"/>
                </a:cubicBezTo>
                <a:lnTo>
                  <a:pt x="3792" y="2089"/>
                </a:lnTo>
                <a:cubicBezTo>
                  <a:pt x="3790" y="2080"/>
                  <a:pt x="3793" y="2074"/>
                  <a:pt x="3790" y="2071"/>
                </a:cubicBezTo>
                <a:cubicBezTo>
                  <a:pt x="3778" y="2061"/>
                  <a:pt x="3767" y="2056"/>
                  <a:pt x="3757" y="2057"/>
                </a:cubicBezTo>
                <a:close/>
                <a:moveTo>
                  <a:pt x="8127" y="2053"/>
                </a:moveTo>
                <a:cubicBezTo>
                  <a:pt x="8118" y="2067"/>
                  <a:pt x="8109" y="2082"/>
                  <a:pt x="8102" y="2097"/>
                </a:cubicBezTo>
                <a:lnTo>
                  <a:pt x="8121" y="2105"/>
                </a:lnTo>
                <a:lnTo>
                  <a:pt x="8155" y="2064"/>
                </a:lnTo>
                <a:lnTo>
                  <a:pt x="8129" y="2053"/>
                </a:lnTo>
                <a:lnTo>
                  <a:pt x="8127" y="2053"/>
                </a:lnTo>
                <a:close/>
                <a:moveTo>
                  <a:pt x="3903" y="2053"/>
                </a:moveTo>
                <a:cubicBezTo>
                  <a:pt x="3894" y="2067"/>
                  <a:pt x="3885" y="2082"/>
                  <a:pt x="3878" y="2097"/>
                </a:cubicBezTo>
                <a:lnTo>
                  <a:pt x="3897" y="2105"/>
                </a:lnTo>
                <a:lnTo>
                  <a:pt x="3931" y="2064"/>
                </a:lnTo>
                <a:lnTo>
                  <a:pt x="3905" y="2053"/>
                </a:lnTo>
                <a:lnTo>
                  <a:pt x="3903" y="2053"/>
                </a:lnTo>
                <a:close/>
                <a:moveTo>
                  <a:pt x="6618" y="1993"/>
                </a:moveTo>
                <a:cubicBezTo>
                  <a:pt x="6623" y="2007"/>
                  <a:pt x="6629" y="2014"/>
                  <a:pt x="6627" y="2016"/>
                </a:cubicBezTo>
                <a:cubicBezTo>
                  <a:pt x="6620" y="2019"/>
                  <a:pt x="6612" y="2022"/>
                  <a:pt x="6605" y="2024"/>
                </a:cubicBezTo>
                <a:lnTo>
                  <a:pt x="6618" y="1993"/>
                </a:lnTo>
                <a:close/>
                <a:moveTo>
                  <a:pt x="2394" y="1993"/>
                </a:moveTo>
                <a:cubicBezTo>
                  <a:pt x="2399" y="2007"/>
                  <a:pt x="2405" y="2014"/>
                  <a:pt x="2403" y="2016"/>
                </a:cubicBezTo>
                <a:cubicBezTo>
                  <a:pt x="2396" y="2019"/>
                  <a:pt x="2388" y="2022"/>
                  <a:pt x="2381" y="2024"/>
                </a:cubicBezTo>
                <a:lnTo>
                  <a:pt x="2394" y="1993"/>
                </a:lnTo>
                <a:close/>
                <a:moveTo>
                  <a:pt x="7708" y="1968"/>
                </a:moveTo>
                <a:cubicBezTo>
                  <a:pt x="7703" y="1972"/>
                  <a:pt x="7699" y="1976"/>
                  <a:pt x="7694" y="1981"/>
                </a:cubicBezTo>
                <a:lnTo>
                  <a:pt x="7734" y="2003"/>
                </a:lnTo>
                <a:lnTo>
                  <a:pt x="7745" y="1993"/>
                </a:lnTo>
                <a:lnTo>
                  <a:pt x="7708" y="1968"/>
                </a:lnTo>
                <a:close/>
                <a:moveTo>
                  <a:pt x="3484" y="1968"/>
                </a:moveTo>
                <a:cubicBezTo>
                  <a:pt x="3479" y="1972"/>
                  <a:pt x="3475" y="1976"/>
                  <a:pt x="3470" y="1981"/>
                </a:cubicBezTo>
                <a:lnTo>
                  <a:pt x="3510" y="2003"/>
                </a:lnTo>
                <a:lnTo>
                  <a:pt x="3521" y="1993"/>
                </a:lnTo>
                <a:lnTo>
                  <a:pt x="3484" y="1968"/>
                </a:lnTo>
                <a:close/>
                <a:moveTo>
                  <a:pt x="7915" y="1915"/>
                </a:moveTo>
                <a:lnTo>
                  <a:pt x="7915" y="1916"/>
                </a:lnTo>
                <a:cubicBezTo>
                  <a:pt x="7892" y="1979"/>
                  <a:pt x="7977" y="1982"/>
                  <a:pt x="7981" y="2029"/>
                </a:cubicBezTo>
                <a:cubicBezTo>
                  <a:pt x="8026" y="1972"/>
                  <a:pt x="8020" y="1963"/>
                  <a:pt x="7915" y="1915"/>
                </a:cubicBezTo>
                <a:close/>
                <a:moveTo>
                  <a:pt x="3691" y="1915"/>
                </a:moveTo>
                <a:lnTo>
                  <a:pt x="3691" y="1916"/>
                </a:lnTo>
                <a:cubicBezTo>
                  <a:pt x="3668" y="1979"/>
                  <a:pt x="3753" y="1982"/>
                  <a:pt x="3757" y="2029"/>
                </a:cubicBezTo>
                <a:cubicBezTo>
                  <a:pt x="3802" y="1972"/>
                  <a:pt x="3796" y="1963"/>
                  <a:pt x="3691" y="1915"/>
                </a:cubicBezTo>
                <a:close/>
                <a:moveTo>
                  <a:pt x="8372" y="1909"/>
                </a:moveTo>
                <a:cubicBezTo>
                  <a:pt x="8376" y="1912"/>
                  <a:pt x="8383" y="1914"/>
                  <a:pt x="8383" y="1916"/>
                </a:cubicBezTo>
                <a:cubicBezTo>
                  <a:pt x="8383" y="1920"/>
                  <a:pt x="8381" y="1925"/>
                  <a:pt x="8378" y="1929"/>
                </a:cubicBezTo>
                <a:cubicBezTo>
                  <a:pt x="8374" y="1926"/>
                  <a:pt x="8368" y="1924"/>
                  <a:pt x="8368" y="1922"/>
                </a:cubicBezTo>
                <a:cubicBezTo>
                  <a:pt x="8368" y="1917"/>
                  <a:pt x="8370" y="1913"/>
                  <a:pt x="8372" y="1909"/>
                </a:cubicBezTo>
                <a:close/>
                <a:moveTo>
                  <a:pt x="4148" y="1909"/>
                </a:moveTo>
                <a:cubicBezTo>
                  <a:pt x="4152" y="1912"/>
                  <a:pt x="4159" y="1914"/>
                  <a:pt x="4159" y="1916"/>
                </a:cubicBezTo>
                <a:cubicBezTo>
                  <a:pt x="4159" y="1920"/>
                  <a:pt x="4157" y="1925"/>
                  <a:pt x="4154" y="1929"/>
                </a:cubicBezTo>
                <a:cubicBezTo>
                  <a:pt x="4150" y="1926"/>
                  <a:pt x="4144" y="1924"/>
                  <a:pt x="4144" y="1922"/>
                </a:cubicBezTo>
                <a:cubicBezTo>
                  <a:pt x="4144" y="1917"/>
                  <a:pt x="4146" y="1913"/>
                  <a:pt x="4148" y="1909"/>
                </a:cubicBezTo>
                <a:close/>
                <a:moveTo>
                  <a:pt x="7298" y="1908"/>
                </a:moveTo>
                <a:cubicBezTo>
                  <a:pt x="7295" y="1908"/>
                  <a:pt x="7292" y="1913"/>
                  <a:pt x="7289" y="1916"/>
                </a:cubicBezTo>
                <a:cubicBezTo>
                  <a:pt x="7294" y="1918"/>
                  <a:pt x="7300" y="1921"/>
                  <a:pt x="7304" y="1921"/>
                </a:cubicBezTo>
                <a:cubicBezTo>
                  <a:pt x="7308" y="1921"/>
                  <a:pt x="7312" y="1916"/>
                  <a:pt x="7316" y="1914"/>
                </a:cubicBezTo>
                <a:cubicBezTo>
                  <a:pt x="7310" y="1911"/>
                  <a:pt x="7302" y="1907"/>
                  <a:pt x="7298" y="1908"/>
                </a:cubicBezTo>
                <a:close/>
                <a:moveTo>
                  <a:pt x="3074" y="1908"/>
                </a:moveTo>
                <a:cubicBezTo>
                  <a:pt x="3071" y="1908"/>
                  <a:pt x="3068" y="1913"/>
                  <a:pt x="3065" y="1916"/>
                </a:cubicBezTo>
                <a:cubicBezTo>
                  <a:pt x="3070" y="1918"/>
                  <a:pt x="3076" y="1921"/>
                  <a:pt x="3080" y="1921"/>
                </a:cubicBezTo>
                <a:cubicBezTo>
                  <a:pt x="3084" y="1921"/>
                  <a:pt x="3088" y="1916"/>
                  <a:pt x="3092" y="1914"/>
                </a:cubicBezTo>
                <a:cubicBezTo>
                  <a:pt x="3086" y="1911"/>
                  <a:pt x="3078" y="1907"/>
                  <a:pt x="3074" y="1908"/>
                </a:cubicBezTo>
                <a:close/>
                <a:moveTo>
                  <a:pt x="4230" y="1905"/>
                </a:moveTo>
                <a:cubicBezTo>
                  <a:pt x="4236" y="1907"/>
                  <a:pt x="4241" y="1908"/>
                  <a:pt x="4246" y="1910"/>
                </a:cubicBezTo>
                <a:lnTo>
                  <a:pt x="4239" y="1915"/>
                </a:lnTo>
                <a:lnTo>
                  <a:pt x="4224" y="1910"/>
                </a:lnTo>
                <a:cubicBezTo>
                  <a:pt x="4226" y="1908"/>
                  <a:pt x="4229" y="1905"/>
                  <a:pt x="4230" y="1905"/>
                </a:cubicBezTo>
                <a:close/>
                <a:moveTo>
                  <a:pt x="6" y="1905"/>
                </a:moveTo>
                <a:cubicBezTo>
                  <a:pt x="12" y="1907"/>
                  <a:pt x="17" y="1908"/>
                  <a:pt x="22" y="1910"/>
                </a:cubicBezTo>
                <a:lnTo>
                  <a:pt x="15" y="1915"/>
                </a:lnTo>
                <a:lnTo>
                  <a:pt x="0" y="1910"/>
                </a:lnTo>
                <a:cubicBezTo>
                  <a:pt x="2" y="1908"/>
                  <a:pt x="5" y="1905"/>
                  <a:pt x="6" y="1905"/>
                </a:cubicBezTo>
                <a:close/>
                <a:moveTo>
                  <a:pt x="7391" y="1862"/>
                </a:moveTo>
                <a:cubicBezTo>
                  <a:pt x="7388" y="1869"/>
                  <a:pt x="7386" y="1876"/>
                  <a:pt x="7385" y="1883"/>
                </a:cubicBezTo>
                <a:lnTo>
                  <a:pt x="7437" y="1889"/>
                </a:lnTo>
                <a:lnTo>
                  <a:pt x="7440" y="1869"/>
                </a:lnTo>
                <a:lnTo>
                  <a:pt x="7439" y="1869"/>
                </a:lnTo>
                <a:cubicBezTo>
                  <a:pt x="7423" y="1866"/>
                  <a:pt x="7407" y="1864"/>
                  <a:pt x="7391" y="1862"/>
                </a:cubicBezTo>
                <a:close/>
                <a:moveTo>
                  <a:pt x="3167" y="1862"/>
                </a:moveTo>
                <a:cubicBezTo>
                  <a:pt x="3164" y="1869"/>
                  <a:pt x="3162" y="1876"/>
                  <a:pt x="3161" y="1883"/>
                </a:cubicBezTo>
                <a:lnTo>
                  <a:pt x="3213" y="1889"/>
                </a:lnTo>
                <a:lnTo>
                  <a:pt x="3216" y="1869"/>
                </a:lnTo>
                <a:lnTo>
                  <a:pt x="3215" y="1869"/>
                </a:lnTo>
                <a:cubicBezTo>
                  <a:pt x="3199" y="1866"/>
                  <a:pt x="3183" y="1864"/>
                  <a:pt x="3167" y="1862"/>
                </a:cubicBezTo>
                <a:close/>
                <a:moveTo>
                  <a:pt x="7775" y="1856"/>
                </a:moveTo>
                <a:cubicBezTo>
                  <a:pt x="7766" y="1864"/>
                  <a:pt x="7758" y="1872"/>
                  <a:pt x="7752" y="1881"/>
                </a:cubicBezTo>
                <a:cubicBezTo>
                  <a:pt x="7750" y="1884"/>
                  <a:pt x="7761" y="1892"/>
                  <a:pt x="7767" y="1897"/>
                </a:cubicBezTo>
                <a:cubicBezTo>
                  <a:pt x="7777" y="1892"/>
                  <a:pt x="7785" y="1886"/>
                  <a:pt x="7793" y="1879"/>
                </a:cubicBezTo>
                <a:cubicBezTo>
                  <a:pt x="7795" y="1876"/>
                  <a:pt x="7785" y="1868"/>
                  <a:pt x="7777" y="1856"/>
                </a:cubicBezTo>
                <a:lnTo>
                  <a:pt x="7775" y="1856"/>
                </a:lnTo>
                <a:close/>
                <a:moveTo>
                  <a:pt x="3551" y="1856"/>
                </a:moveTo>
                <a:cubicBezTo>
                  <a:pt x="3542" y="1864"/>
                  <a:pt x="3534" y="1872"/>
                  <a:pt x="3528" y="1881"/>
                </a:cubicBezTo>
                <a:cubicBezTo>
                  <a:pt x="3526" y="1884"/>
                  <a:pt x="3537" y="1892"/>
                  <a:pt x="3543" y="1897"/>
                </a:cubicBezTo>
                <a:cubicBezTo>
                  <a:pt x="3553" y="1892"/>
                  <a:pt x="3561" y="1886"/>
                  <a:pt x="3569" y="1879"/>
                </a:cubicBezTo>
                <a:cubicBezTo>
                  <a:pt x="3571" y="1876"/>
                  <a:pt x="3561" y="1868"/>
                  <a:pt x="3553" y="1856"/>
                </a:cubicBezTo>
                <a:lnTo>
                  <a:pt x="3551" y="1856"/>
                </a:lnTo>
                <a:close/>
                <a:moveTo>
                  <a:pt x="7713" y="1826"/>
                </a:moveTo>
                <a:cubicBezTo>
                  <a:pt x="7708" y="1827"/>
                  <a:pt x="7700" y="1830"/>
                  <a:pt x="7700" y="1832"/>
                </a:cubicBezTo>
                <a:cubicBezTo>
                  <a:pt x="7701" y="1839"/>
                  <a:pt x="7703" y="1845"/>
                  <a:pt x="7706" y="1851"/>
                </a:cubicBezTo>
                <a:lnTo>
                  <a:pt x="7735" y="1840"/>
                </a:lnTo>
                <a:cubicBezTo>
                  <a:pt x="7726" y="1834"/>
                  <a:pt x="7719" y="1827"/>
                  <a:pt x="7715" y="1827"/>
                </a:cubicBezTo>
                <a:cubicBezTo>
                  <a:pt x="7714" y="1826"/>
                  <a:pt x="7714" y="1826"/>
                  <a:pt x="7713" y="1826"/>
                </a:cubicBezTo>
                <a:close/>
                <a:moveTo>
                  <a:pt x="3489" y="1826"/>
                </a:moveTo>
                <a:cubicBezTo>
                  <a:pt x="3484" y="1827"/>
                  <a:pt x="3476" y="1830"/>
                  <a:pt x="3476" y="1832"/>
                </a:cubicBezTo>
                <a:cubicBezTo>
                  <a:pt x="3477" y="1839"/>
                  <a:pt x="3479" y="1845"/>
                  <a:pt x="3482" y="1851"/>
                </a:cubicBezTo>
                <a:lnTo>
                  <a:pt x="3511" y="1840"/>
                </a:lnTo>
                <a:cubicBezTo>
                  <a:pt x="3502" y="1834"/>
                  <a:pt x="3495" y="1827"/>
                  <a:pt x="3491" y="1827"/>
                </a:cubicBezTo>
                <a:cubicBezTo>
                  <a:pt x="3490" y="1826"/>
                  <a:pt x="3490" y="1826"/>
                  <a:pt x="3489" y="1826"/>
                </a:cubicBezTo>
                <a:close/>
                <a:moveTo>
                  <a:pt x="8009" y="1802"/>
                </a:moveTo>
                <a:cubicBezTo>
                  <a:pt x="7933" y="1805"/>
                  <a:pt x="7944" y="1850"/>
                  <a:pt x="7912" y="1881"/>
                </a:cubicBezTo>
                <a:lnTo>
                  <a:pt x="8017" y="1872"/>
                </a:lnTo>
                <a:cubicBezTo>
                  <a:pt x="8014" y="1847"/>
                  <a:pt x="8012" y="1824"/>
                  <a:pt x="8009" y="1802"/>
                </a:cubicBezTo>
                <a:close/>
                <a:moveTo>
                  <a:pt x="3785" y="1802"/>
                </a:moveTo>
                <a:cubicBezTo>
                  <a:pt x="3709" y="1805"/>
                  <a:pt x="3720" y="1850"/>
                  <a:pt x="3688" y="1881"/>
                </a:cubicBezTo>
                <a:lnTo>
                  <a:pt x="3793" y="1872"/>
                </a:lnTo>
                <a:cubicBezTo>
                  <a:pt x="3790" y="1847"/>
                  <a:pt x="3788" y="1824"/>
                  <a:pt x="3785" y="1802"/>
                </a:cubicBezTo>
                <a:close/>
                <a:moveTo>
                  <a:pt x="6812" y="1782"/>
                </a:moveTo>
                <a:cubicBezTo>
                  <a:pt x="6782" y="1802"/>
                  <a:pt x="6776" y="1823"/>
                  <a:pt x="6778" y="1845"/>
                </a:cubicBezTo>
                <a:lnTo>
                  <a:pt x="6785" y="1909"/>
                </a:lnTo>
                <a:lnTo>
                  <a:pt x="6784" y="1910"/>
                </a:lnTo>
                <a:lnTo>
                  <a:pt x="6785" y="1909"/>
                </a:lnTo>
                <a:lnTo>
                  <a:pt x="6785" y="1909"/>
                </a:lnTo>
                <a:lnTo>
                  <a:pt x="6813" y="1864"/>
                </a:lnTo>
                <a:cubicBezTo>
                  <a:pt x="6817" y="1848"/>
                  <a:pt x="6815" y="1826"/>
                  <a:pt x="6812" y="1782"/>
                </a:cubicBezTo>
                <a:close/>
                <a:moveTo>
                  <a:pt x="2588" y="1782"/>
                </a:moveTo>
                <a:cubicBezTo>
                  <a:pt x="2558" y="1802"/>
                  <a:pt x="2552" y="1823"/>
                  <a:pt x="2554" y="1845"/>
                </a:cubicBezTo>
                <a:lnTo>
                  <a:pt x="2561" y="1909"/>
                </a:lnTo>
                <a:lnTo>
                  <a:pt x="2560" y="1910"/>
                </a:lnTo>
                <a:lnTo>
                  <a:pt x="2561" y="1909"/>
                </a:lnTo>
                <a:lnTo>
                  <a:pt x="2561" y="1909"/>
                </a:lnTo>
                <a:lnTo>
                  <a:pt x="2589" y="1864"/>
                </a:lnTo>
                <a:cubicBezTo>
                  <a:pt x="2593" y="1848"/>
                  <a:pt x="2591" y="1826"/>
                  <a:pt x="2588" y="1782"/>
                </a:cubicBezTo>
                <a:close/>
                <a:moveTo>
                  <a:pt x="8315" y="1778"/>
                </a:moveTo>
                <a:lnTo>
                  <a:pt x="8329" y="1838"/>
                </a:lnTo>
                <a:lnTo>
                  <a:pt x="8404" y="1833"/>
                </a:lnTo>
                <a:lnTo>
                  <a:pt x="8300" y="1923"/>
                </a:lnTo>
                <a:cubicBezTo>
                  <a:pt x="8296" y="1903"/>
                  <a:pt x="8296" y="1882"/>
                  <a:pt x="8300" y="1863"/>
                </a:cubicBezTo>
                <a:cubicBezTo>
                  <a:pt x="8296" y="1846"/>
                  <a:pt x="8290" y="1829"/>
                  <a:pt x="8282" y="1814"/>
                </a:cubicBezTo>
                <a:cubicBezTo>
                  <a:pt x="8282" y="1805"/>
                  <a:pt x="8285" y="1797"/>
                  <a:pt x="8292" y="1791"/>
                </a:cubicBezTo>
                <a:cubicBezTo>
                  <a:pt x="8298" y="1786"/>
                  <a:pt x="8306" y="1781"/>
                  <a:pt x="8315" y="1778"/>
                </a:cubicBezTo>
                <a:close/>
                <a:moveTo>
                  <a:pt x="4091" y="1778"/>
                </a:moveTo>
                <a:lnTo>
                  <a:pt x="4105" y="1838"/>
                </a:lnTo>
                <a:lnTo>
                  <a:pt x="4180" y="1833"/>
                </a:lnTo>
                <a:lnTo>
                  <a:pt x="4076" y="1923"/>
                </a:lnTo>
                <a:cubicBezTo>
                  <a:pt x="4072" y="1903"/>
                  <a:pt x="4072" y="1882"/>
                  <a:pt x="4076" y="1863"/>
                </a:cubicBezTo>
                <a:cubicBezTo>
                  <a:pt x="4072" y="1846"/>
                  <a:pt x="4066" y="1829"/>
                  <a:pt x="4058" y="1814"/>
                </a:cubicBezTo>
                <a:cubicBezTo>
                  <a:pt x="4058" y="1805"/>
                  <a:pt x="4061" y="1797"/>
                  <a:pt x="4068" y="1791"/>
                </a:cubicBezTo>
                <a:cubicBezTo>
                  <a:pt x="4074" y="1786"/>
                  <a:pt x="4082" y="1781"/>
                  <a:pt x="4091" y="1778"/>
                </a:cubicBezTo>
                <a:close/>
                <a:moveTo>
                  <a:pt x="7396" y="1732"/>
                </a:moveTo>
                <a:cubicBezTo>
                  <a:pt x="7395" y="1732"/>
                  <a:pt x="7395" y="1732"/>
                  <a:pt x="7395" y="1732"/>
                </a:cubicBezTo>
                <a:cubicBezTo>
                  <a:pt x="7383" y="1743"/>
                  <a:pt x="7373" y="1755"/>
                  <a:pt x="7363" y="1766"/>
                </a:cubicBezTo>
                <a:lnTo>
                  <a:pt x="7392" y="1780"/>
                </a:lnTo>
                <a:lnTo>
                  <a:pt x="7419" y="1742"/>
                </a:lnTo>
                <a:cubicBezTo>
                  <a:pt x="7412" y="1739"/>
                  <a:pt x="7400" y="1732"/>
                  <a:pt x="7396" y="1732"/>
                </a:cubicBezTo>
                <a:close/>
                <a:moveTo>
                  <a:pt x="3172" y="1732"/>
                </a:moveTo>
                <a:cubicBezTo>
                  <a:pt x="3171" y="1732"/>
                  <a:pt x="3171" y="1732"/>
                  <a:pt x="3171" y="1732"/>
                </a:cubicBezTo>
                <a:cubicBezTo>
                  <a:pt x="3159" y="1743"/>
                  <a:pt x="3149" y="1755"/>
                  <a:pt x="3139" y="1766"/>
                </a:cubicBezTo>
                <a:lnTo>
                  <a:pt x="3168" y="1780"/>
                </a:lnTo>
                <a:lnTo>
                  <a:pt x="3195" y="1742"/>
                </a:lnTo>
                <a:cubicBezTo>
                  <a:pt x="3188" y="1739"/>
                  <a:pt x="3176" y="1732"/>
                  <a:pt x="3172" y="1732"/>
                </a:cubicBezTo>
                <a:close/>
                <a:moveTo>
                  <a:pt x="6585" y="1729"/>
                </a:moveTo>
                <a:lnTo>
                  <a:pt x="6600" y="1736"/>
                </a:lnTo>
                <a:lnTo>
                  <a:pt x="6590" y="1748"/>
                </a:lnTo>
                <a:lnTo>
                  <a:pt x="6574" y="1738"/>
                </a:lnTo>
                <a:cubicBezTo>
                  <a:pt x="6578" y="1735"/>
                  <a:pt x="6582" y="1732"/>
                  <a:pt x="6585" y="1729"/>
                </a:cubicBezTo>
                <a:close/>
                <a:moveTo>
                  <a:pt x="2361" y="1729"/>
                </a:moveTo>
                <a:lnTo>
                  <a:pt x="2376" y="1736"/>
                </a:lnTo>
                <a:lnTo>
                  <a:pt x="2366" y="1748"/>
                </a:lnTo>
                <a:lnTo>
                  <a:pt x="2350" y="1738"/>
                </a:lnTo>
                <a:cubicBezTo>
                  <a:pt x="2354" y="1735"/>
                  <a:pt x="2358" y="1732"/>
                  <a:pt x="2361" y="1729"/>
                </a:cubicBezTo>
                <a:close/>
                <a:moveTo>
                  <a:pt x="7059" y="1718"/>
                </a:moveTo>
                <a:cubicBezTo>
                  <a:pt x="7013" y="1759"/>
                  <a:pt x="6912" y="1706"/>
                  <a:pt x="6897" y="1799"/>
                </a:cubicBezTo>
                <a:lnTo>
                  <a:pt x="6955" y="1784"/>
                </a:lnTo>
                <a:lnTo>
                  <a:pt x="6955" y="1874"/>
                </a:lnTo>
                <a:lnTo>
                  <a:pt x="6956" y="1874"/>
                </a:lnTo>
                <a:cubicBezTo>
                  <a:pt x="7064" y="1790"/>
                  <a:pt x="7064" y="1790"/>
                  <a:pt x="7059" y="1718"/>
                </a:cubicBezTo>
                <a:close/>
                <a:moveTo>
                  <a:pt x="2835" y="1718"/>
                </a:moveTo>
                <a:cubicBezTo>
                  <a:pt x="2789" y="1759"/>
                  <a:pt x="2688" y="1706"/>
                  <a:pt x="2673" y="1799"/>
                </a:cubicBezTo>
                <a:lnTo>
                  <a:pt x="2731" y="1784"/>
                </a:lnTo>
                <a:lnTo>
                  <a:pt x="2731" y="1874"/>
                </a:lnTo>
                <a:lnTo>
                  <a:pt x="2732" y="1874"/>
                </a:lnTo>
                <a:cubicBezTo>
                  <a:pt x="2840" y="1790"/>
                  <a:pt x="2840" y="1790"/>
                  <a:pt x="2835" y="1718"/>
                </a:cubicBezTo>
                <a:close/>
                <a:moveTo>
                  <a:pt x="8084" y="1712"/>
                </a:moveTo>
                <a:cubicBezTo>
                  <a:pt x="8063" y="1713"/>
                  <a:pt x="8051" y="1731"/>
                  <a:pt x="8032" y="1753"/>
                </a:cubicBezTo>
                <a:lnTo>
                  <a:pt x="8134" y="1730"/>
                </a:lnTo>
                <a:lnTo>
                  <a:pt x="8133" y="1730"/>
                </a:lnTo>
                <a:cubicBezTo>
                  <a:pt x="8111" y="1716"/>
                  <a:pt x="8096" y="1711"/>
                  <a:pt x="8084" y="1712"/>
                </a:cubicBezTo>
                <a:close/>
                <a:moveTo>
                  <a:pt x="3860" y="1712"/>
                </a:moveTo>
                <a:cubicBezTo>
                  <a:pt x="3839" y="1713"/>
                  <a:pt x="3827" y="1731"/>
                  <a:pt x="3808" y="1753"/>
                </a:cubicBezTo>
                <a:lnTo>
                  <a:pt x="3910" y="1730"/>
                </a:lnTo>
                <a:lnTo>
                  <a:pt x="3909" y="1730"/>
                </a:lnTo>
                <a:cubicBezTo>
                  <a:pt x="3887" y="1716"/>
                  <a:pt x="3872" y="1711"/>
                  <a:pt x="3860" y="1712"/>
                </a:cubicBezTo>
                <a:close/>
                <a:moveTo>
                  <a:pt x="7728" y="1654"/>
                </a:moveTo>
                <a:cubicBezTo>
                  <a:pt x="7716" y="1658"/>
                  <a:pt x="7707" y="1666"/>
                  <a:pt x="7704" y="1676"/>
                </a:cubicBezTo>
                <a:cubicBezTo>
                  <a:pt x="7705" y="1692"/>
                  <a:pt x="7711" y="1703"/>
                  <a:pt x="7724" y="1709"/>
                </a:cubicBezTo>
                <a:lnTo>
                  <a:pt x="7776" y="1712"/>
                </a:lnTo>
                <a:lnTo>
                  <a:pt x="7776" y="1712"/>
                </a:lnTo>
                <a:lnTo>
                  <a:pt x="7777" y="1712"/>
                </a:lnTo>
                <a:lnTo>
                  <a:pt x="7776" y="1712"/>
                </a:lnTo>
                <a:lnTo>
                  <a:pt x="7769" y="1670"/>
                </a:lnTo>
                <a:cubicBezTo>
                  <a:pt x="7762" y="1660"/>
                  <a:pt x="7749" y="1654"/>
                  <a:pt x="7728" y="1654"/>
                </a:cubicBezTo>
                <a:close/>
                <a:moveTo>
                  <a:pt x="3504" y="1654"/>
                </a:moveTo>
                <a:cubicBezTo>
                  <a:pt x="3492" y="1658"/>
                  <a:pt x="3483" y="1666"/>
                  <a:pt x="3480" y="1676"/>
                </a:cubicBezTo>
                <a:cubicBezTo>
                  <a:pt x="3481" y="1692"/>
                  <a:pt x="3487" y="1703"/>
                  <a:pt x="3500" y="1709"/>
                </a:cubicBezTo>
                <a:lnTo>
                  <a:pt x="3552" y="1712"/>
                </a:lnTo>
                <a:lnTo>
                  <a:pt x="3552" y="1712"/>
                </a:lnTo>
                <a:lnTo>
                  <a:pt x="3553" y="1712"/>
                </a:lnTo>
                <a:lnTo>
                  <a:pt x="3552" y="1712"/>
                </a:lnTo>
                <a:lnTo>
                  <a:pt x="3545" y="1670"/>
                </a:lnTo>
                <a:cubicBezTo>
                  <a:pt x="3538" y="1660"/>
                  <a:pt x="3525" y="1654"/>
                  <a:pt x="3504" y="1654"/>
                </a:cubicBezTo>
                <a:close/>
                <a:moveTo>
                  <a:pt x="7970" y="1647"/>
                </a:moveTo>
                <a:cubicBezTo>
                  <a:pt x="7952" y="1646"/>
                  <a:pt x="7937" y="1660"/>
                  <a:pt x="7908" y="1697"/>
                </a:cubicBezTo>
                <a:lnTo>
                  <a:pt x="8015" y="1755"/>
                </a:lnTo>
                <a:cubicBezTo>
                  <a:pt x="8025" y="1709"/>
                  <a:pt x="8041" y="1675"/>
                  <a:pt x="7990" y="1652"/>
                </a:cubicBezTo>
                <a:cubicBezTo>
                  <a:pt x="7983" y="1649"/>
                  <a:pt x="7976" y="1647"/>
                  <a:pt x="7970" y="1647"/>
                </a:cubicBezTo>
                <a:close/>
                <a:moveTo>
                  <a:pt x="3746" y="1647"/>
                </a:moveTo>
                <a:cubicBezTo>
                  <a:pt x="3728" y="1646"/>
                  <a:pt x="3713" y="1660"/>
                  <a:pt x="3684" y="1697"/>
                </a:cubicBezTo>
                <a:lnTo>
                  <a:pt x="3791" y="1755"/>
                </a:lnTo>
                <a:cubicBezTo>
                  <a:pt x="3801" y="1709"/>
                  <a:pt x="3817" y="1675"/>
                  <a:pt x="3766" y="1652"/>
                </a:cubicBezTo>
                <a:cubicBezTo>
                  <a:pt x="3759" y="1649"/>
                  <a:pt x="3752" y="1647"/>
                  <a:pt x="3746" y="1647"/>
                </a:cubicBezTo>
                <a:close/>
                <a:moveTo>
                  <a:pt x="7765" y="1604"/>
                </a:moveTo>
                <a:lnTo>
                  <a:pt x="7764" y="1608"/>
                </a:lnTo>
                <a:lnTo>
                  <a:pt x="7768" y="1608"/>
                </a:lnTo>
                <a:lnTo>
                  <a:pt x="7765" y="1604"/>
                </a:lnTo>
                <a:close/>
                <a:moveTo>
                  <a:pt x="3541" y="1604"/>
                </a:moveTo>
                <a:lnTo>
                  <a:pt x="3540" y="1608"/>
                </a:lnTo>
                <a:lnTo>
                  <a:pt x="3544" y="1608"/>
                </a:lnTo>
                <a:lnTo>
                  <a:pt x="3541" y="1604"/>
                </a:lnTo>
                <a:close/>
                <a:moveTo>
                  <a:pt x="6580" y="1548"/>
                </a:moveTo>
                <a:cubicBezTo>
                  <a:pt x="6584" y="1551"/>
                  <a:pt x="6587" y="1555"/>
                  <a:pt x="6590" y="1559"/>
                </a:cubicBezTo>
                <a:cubicBezTo>
                  <a:pt x="6591" y="1560"/>
                  <a:pt x="6587" y="1565"/>
                  <a:pt x="6587" y="1565"/>
                </a:cubicBezTo>
                <a:cubicBezTo>
                  <a:pt x="6582" y="1565"/>
                  <a:pt x="6578" y="1564"/>
                  <a:pt x="6573" y="1562"/>
                </a:cubicBezTo>
                <a:lnTo>
                  <a:pt x="6580" y="1548"/>
                </a:lnTo>
                <a:close/>
                <a:moveTo>
                  <a:pt x="2356" y="1548"/>
                </a:moveTo>
                <a:cubicBezTo>
                  <a:pt x="2360" y="1551"/>
                  <a:pt x="2363" y="1555"/>
                  <a:pt x="2366" y="1559"/>
                </a:cubicBezTo>
                <a:cubicBezTo>
                  <a:pt x="2367" y="1560"/>
                  <a:pt x="2363" y="1565"/>
                  <a:pt x="2363" y="1565"/>
                </a:cubicBezTo>
                <a:cubicBezTo>
                  <a:pt x="2358" y="1565"/>
                  <a:pt x="2354" y="1564"/>
                  <a:pt x="2349" y="1562"/>
                </a:cubicBezTo>
                <a:lnTo>
                  <a:pt x="2356" y="1548"/>
                </a:lnTo>
                <a:close/>
                <a:moveTo>
                  <a:pt x="7031" y="1538"/>
                </a:moveTo>
                <a:cubicBezTo>
                  <a:pt x="7029" y="1542"/>
                  <a:pt x="7027" y="1547"/>
                  <a:pt x="7025" y="1552"/>
                </a:cubicBezTo>
                <a:cubicBezTo>
                  <a:pt x="7030" y="1552"/>
                  <a:pt x="7036" y="1555"/>
                  <a:pt x="7038" y="1553"/>
                </a:cubicBezTo>
                <a:cubicBezTo>
                  <a:pt x="7043" y="1550"/>
                  <a:pt x="7047" y="1546"/>
                  <a:pt x="7050" y="1541"/>
                </a:cubicBezTo>
                <a:lnTo>
                  <a:pt x="7031" y="1538"/>
                </a:lnTo>
                <a:close/>
                <a:moveTo>
                  <a:pt x="2807" y="1538"/>
                </a:moveTo>
                <a:cubicBezTo>
                  <a:pt x="2805" y="1542"/>
                  <a:pt x="2803" y="1547"/>
                  <a:pt x="2801" y="1552"/>
                </a:cubicBezTo>
                <a:cubicBezTo>
                  <a:pt x="2806" y="1552"/>
                  <a:pt x="2812" y="1555"/>
                  <a:pt x="2814" y="1553"/>
                </a:cubicBezTo>
                <a:cubicBezTo>
                  <a:pt x="2819" y="1550"/>
                  <a:pt x="2823" y="1546"/>
                  <a:pt x="2826" y="1541"/>
                </a:cubicBezTo>
                <a:lnTo>
                  <a:pt x="2807" y="1538"/>
                </a:lnTo>
                <a:close/>
                <a:moveTo>
                  <a:pt x="6778" y="1510"/>
                </a:moveTo>
                <a:cubicBezTo>
                  <a:pt x="6760" y="1546"/>
                  <a:pt x="6741" y="1582"/>
                  <a:pt x="6721" y="1619"/>
                </a:cubicBezTo>
                <a:cubicBezTo>
                  <a:pt x="6666" y="1563"/>
                  <a:pt x="6668" y="1558"/>
                  <a:pt x="6778" y="1510"/>
                </a:cubicBezTo>
                <a:close/>
                <a:moveTo>
                  <a:pt x="2554" y="1510"/>
                </a:moveTo>
                <a:cubicBezTo>
                  <a:pt x="2536" y="1546"/>
                  <a:pt x="2517" y="1582"/>
                  <a:pt x="2497" y="1619"/>
                </a:cubicBezTo>
                <a:cubicBezTo>
                  <a:pt x="2442" y="1563"/>
                  <a:pt x="2444" y="1558"/>
                  <a:pt x="2554" y="1510"/>
                </a:cubicBezTo>
                <a:close/>
                <a:moveTo>
                  <a:pt x="4632" y="1508"/>
                </a:moveTo>
                <a:cubicBezTo>
                  <a:pt x="4635" y="1518"/>
                  <a:pt x="4637" y="1528"/>
                  <a:pt x="4640" y="1538"/>
                </a:cubicBezTo>
                <a:cubicBezTo>
                  <a:pt x="4635" y="1539"/>
                  <a:pt x="4630" y="1540"/>
                  <a:pt x="4625" y="1540"/>
                </a:cubicBezTo>
                <a:cubicBezTo>
                  <a:pt x="4621" y="1531"/>
                  <a:pt x="4618" y="1521"/>
                  <a:pt x="4615" y="1511"/>
                </a:cubicBezTo>
                <a:lnTo>
                  <a:pt x="4632" y="1508"/>
                </a:lnTo>
                <a:close/>
                <a:moveTo>
                  <a:pt x="408" y="1508"/>
                </a:moveTo>
                <a:cubicBezTo>
                  <a:pt x="411" y="1518"/>
                  <a:pt x="413" y="1528"/>
                  <a:pt x="416" y="1538"/>
                </a:cubicBezTo>
                <a:cubicBezTo>
                  <a:pt x="411" y="1539"/>
                  <a:pt x="406" y="1540"/>
                  <a:pt x="401" y="1540"/>
                </a:cubicBezTo>
                <a:cubicBezTo>
                  <a:pt x="397" y="1531"/>
                  <a:pt x="394" y="1521"/>
                  <a:pt x="391" y="1511"/>
                </a:cubicBezTo>
                <a:lnTo>
                  <a:pt x="408" y="1508"/>
                </a:lnTo>
                <a:close/>
                <a:moveTo>
                  <a:pt x="7967" y="1443"/>
                </a:moveTo>
                <a:cubicBezTo>
                  <a:pt x="7886" y="1445"/>
                  <a:pt x="7855" y="1482"/>
                  <a:pt x="7881" y="1548"/>
                </a:cubicBezTo>
                <a:lnTo>
                  <a:pt x="7881" y="1548"/>
                </a:lnTo>
                <a:lnTo>
                  <a:pt x="7906" y="1555"/>
                </a:lnTo>
                <a:cubicBezTo>
                  <a:pt x="7903" y="1558"/>
                  <a:pt x="7897" y="1563"/>
                  <a:pt x="7897" y="1563"/>
                </a:cubicBezTo>
                <a:cubicBezTo>
                  <a:pt x="7890" y="1560"/>
                  <a:pt x="7882" y="1556"/>
                  <a:pt x="7875" y="1552"/>
                </a:cubicBezTo>
                <a:lnTo>
                  <a:pt x="7877" y="1550"/>
                </a:lnTo>
                <a:lnTo>
                  <a:pt x="7876" y="1551"/>
                </a:lnTo>
                <a:cubicBezTo>
                  <a:pt x="7850" y="1562"/>
                  <a:pt x="7824" y="1576"/>
                  <a:pt x="7840" y="1600"/>
                </a:cubicBezTo>
                <a:cubicBezTo>
                  <a:pt x="7852" y="1617"/>
                  <a:pt x="7878" y="1638"/>
                  <a:pt x="7897" y="1637"/>
                </a:cubicBezTo>
                <a:cubicBezTo>
                  <a:pt x="7916" y="1636"/>
                  <a:pt x="7938" y="1614"/>
                  <a:pt x="7952" y="1598"/>
                </a:cubicBezTo>
                <a:cubicBezTo>
                  <a:pt x="7962" y="1586"/>
                  <a:pt x="7959" y="1567"/>
                  <a:pt x="7965" y="1552"/>
                </a:cubicBezTo>
                <a:cubicBezTo>
                  <a:pt x="7977" y="1516"/>
                  <a:pt x="8004" y="1499"/>
                  <a:pt x="8063" y="1521"/>
                </a:cubicBezTo>
                <a:cubicBezTo>
                  <a:pt x="8039" y="1542"/>
                  <a:pt x="8020" y="1558"/>
                  <a:pt x="7990" y="1586"/>
                </a:cubicBezTo>
                <a:cubicBezTo>
                  <a:pt x="8144" y="1529"/>
                  <a:pt x="8151" y="1513"/>
                  <a:pt x="8074" y="1443"/>
                </a:cubicBezTo>
                <a:cubicBezTo>
                  <a:pt x="8037" y="1443"/>
                  <a:pt x="8002" y="1443"/>
                  <a:pt x="7967" y="1443"/>
                </a:cubicBezTo>
                <a:close/>
                <a:moveTo>
                  <a:pt x="3743" y="1443"/>
                </a:moveTo>
                <a:cubicBezTo>
                  <a:pt x="3662" y="1445"/>
                  <a:pt x="3631" y="1482"/>
                  <a:pt x="3657" y="1548"/>
                </a:cubicBezTo>
                <a:lnTo>
                  <a:pt x="3657" y="1548"/>
                </a:lnTo>
                <a:lnTo>
                  <a:pt x="3682" y="1555"/>
                </a:lnTo>
                <a:cubicBezTo>
                  <a:pt x="3679" y="1558"/>
                  <a:pt x="3673" y="1563"/>
                  <a:pt x="3673" y="1563"/>
                </a:cubicBezTo>
                <a:cubicBezTo>
                  <a:pt x="3666" y="1560"/>
                  <a:pt x="3658" y="1556"/>
                  <a:pt x="3651" y="1552"/>
                </a:cubicBezTo>
                <a:lnTo>
                  <a:pt x="3653" y="1550"/>
                </a:lnTo>
                <a:lnTo>
                  <a:pt x="3652" y="1551"/>
                </a:lnTo>
                <a:cubicBezTo>
                  <a:pt x="3626" y="1562"/>
                  <a:pt x="3600" y="1576"/>
                  <a:pt x="3616" y="1600"/>
                </a:cubicBezTo>
                <a:cubicBezTo>
                  <a:pt x="3628" y="1617"/>
                  <a:pt x="3654" y="1638"/>
                  <a:pt x="3673" y="1637"/>
                </a:cubicBezTo>
                <a:cubicBezTo>
                  <a:pt x="3692" y="1636"/>
                  <a:pt x="3714" y="1614"/>
                  <a:pt x="3728" y="1598"/>
                </a:cubicBezTo>
                <a:cubicBezTo>
                  <a:pt x="3738" y="1586"/>
                  <a:pt x="3735" y="1567"/>
                  <a:pt x="3741" y="1552"/>
                </a:cubicBezTo>
                <a:cubicBezTo>
                  <a:pt x="3753" y="1516"/>
                  <a:pt x="3780" y="1499"/>
                  <a:pt x="3839" y="1521"/>
                </a:cubicBezTo>
                <a:cubicBezTo>
                  <a:pt x="3815" y="1542"/>
                  <a:pt x="3796" y="1558"/>
                  <a:pt x="3766" y="1586"/>
                </a:cubicBezTo>
                <a:cubicBezTo>
                  <a:pt x="3920" y="1529"/>
                  <a:pt x="3927" y="1513"/>
                  <a:pt x="3850" y="1443"/>
                </a:cubicBezTo>
                <a:cubicBezTo>
                  <a:pt x="3813" y="1443"/>
                  <a:pt x="3778" y="1443"/>
                  <a:pt x="3743" y="1443"/>
                </a:cubicBezTo>
                <a:close/>
                <a:moveTo>
                  <a:pt x="7341" y="1420"/>
                </a:moveTo>
                <a:cubicBezTo>
                  <a:pt x="7315" y="1492"/>
                  <a:pt x="7291" y="1560"/>
                  <a:pt x="7266" y="1628"/>
                </a:cubicBezTo>
                <a:cubicBezTo>
                  <a:pt x="7305" y="1640"/>
                  <a:pt x="7321" y="1616"/>
                  <a:pt x="7334" y="1589"/>
                </a:cubicBezTo>
                <a:cubicBezTo>
                  <a:pt x="7362" y="1598"/>
                  <a:pt x="7374" y="1640"/>
                  <a:pt x="7415" y="1615"/>
                </a:cubicBezTo>
                <a:cubicBezTo>
                  <a:pt x="7428" y="1607"/>
                  <a:pt x="7436" y="1596"/>
                  <a:pt x="7439" y="1584"/>
                </a:cubicBezTo>
                <a:cubicBezTo>
                  <a:pt x="7443" y="1552"/>
                  <a:pt x="7426" y="1538"/>
                  <a:pt x="7357" y="1512"/>
                </a:cubicBezTo>
                <a:lnTo>
                  <a:pt x="7451" y="1466"/>
                </a:lnTo>
                <a:lnTo>
                  <a:pt x="7341" y="1420"/>
                </a:lnTo>
                <a:close/>
                <a:moveTo>
                  <a:pt x="3117" y="1420"/>
                </a:moveTo>
                <a:cubicBezTo>
                  <a:pt x="3091" y="1492"/>
                  <a:pt x="3067" y="1560"/>
                  <a:pt x="3042" y="1628"/>
                </a:cubicBezTo>
                <a:cubicBezTo>
                  <a:pt x="3081" y="1640"/>
                  <a:pt x="3097" y="1616"/>
                  <a:pt x="3110" y="1589"/>
                </a:cubicBezTo>
                <a:cubicBezTo>
                  <a:pt x="3138" y="1598"/>
                  <a:pt x="3150" y="1640"/>
                  <a:pt x="3191" y="1615"/>
                </a:cubicBezTo>
                <a:cubicBezTo>
                  <a:pt x="3204" y="1607"/>
                  <a:pt x="3212" y="1596"/>
                  <a:pt x="3215" y="1584"/>
                </a:cubicBezTo>
                <a:cubicBezTo>
                  <a:pt x="3219" y="1552"/>
                  <a:pt x="3202" y="1538"/>
                  <a:pt x="3133" y="1512"/>
                </a:cubicBezTo>
                <a:lnTo>
                  <a:pt x="3227" y="1466"/>
                </a:lnTo>
                <a:lnTo>
                  <a:pt x="3117" y="1420"/>
                </a:lnTo>
                <a:close/>
                <a:moveTo>
                  <a:pt x="8331" y="1414"/>
                </a:moveTo>
                <a:lnTo>
                  <a:pt x="8341" y="1414"/>
                </a:lnTo>
                <a:cubicBezTo>
                  <a:pt x="8343" y="1432"/>
                  <a:pt x="8345" y="1450"/>
                  <a:pt x="8347" y="1468"/>
                </a:cubicBezTo>
                <a:lnTo>
                  <a:pt x="8331" y="1468"/>
                </a:lnTo>
                <a:lnTo>
                  <a:pt x="8331" y="1414"/>
                </a:lnTo>
                <a:close/>
                <a:moveTo>
                  <a:pt x="4107" y="1414"/>
                </a:moveTo>
                <a:lnTo>
                  <a:pt x="4117" y="1414"/>
                </a:lnTo>
                <a:cubicBezTo>
                  <a:pt x="4119" y="1432"/>
                  <a:pt x="4121" y="1450"/>
                  <a:pt x="4123" y="1468"/>
                </a:cubicBezTo>
                <a:lnTo>
                  <a:pt x="4107" y="1468"/>
                </a:lnTo>
                <a:lnTo>
                  <a:pt x="4107" y="1414"/>
                </a:lnTo>
                <a:close/>
                <a:moveTo>
                  <a:pt x="6771" y="1413"/>
                </a:moveTo>
                <a:lnTo>
                  <a:pt x="6780" y="1424"/>
                </a:lnTo>
                <a:lnTo>
                  <a:pt x="6719" y="1480"/>
                </a:lnTo>
                <a:lnTo>
                  <a:pt x="6693" y="1429"/>
                </a:lnTo>
                <a:lnTo>
                  <a:pt x="6771" y="1413"/>
                </a:lnTo>
                <a:close/>
                <a:moveTo>
                  <a:pt x="2547" y="1413"/>
                </a:moveTo>
                <a:lnTo>
                  <a:pt x="2556" y="1424"/>
                </a:lnTo>
                <a:lnTo>
                  <a:pt x="2495" y="1480"/>
                </a:lnTo>
                <a:lnTo>
                  <a:pt x="2469" y="1429"/>
                </a:lnTo>
                <a:lnTo>
                  <a:pt x="2547" y="1413"/>
                </a:lnTo>
                <a:close/>
                <a:moveTo>
                  <a:pt x="6947" y="1357"/>
                </a:moveTo>
                <a:cubicBezTo>
                  <a:pt x="6944" y="1371"/>
                  <a:pt x="6941" y="1386"/>
                  <a:pt x="6937" y="1405"/>
                </a:cubicBezTo>
                <a:lnTo>
                  <a:pt x="7019" y="1405"/>
                </a:lnTo>
                <a:cubicBezTo>
                  <a:pt x="7010" y="1416"/>
                  <a:pt x="7007" y="1428"/>
                  <a:pt x="7002" y="1428"/>
                </a:cubicBezTo>
                <a:cubicBezTo>
                  <a:pt x="6940" y="1431"/>
                  <a:pt x="6925" y="1463"/>
                  <a:pt x="6928" y="1504"/>
                </a:cubicBezTo>
                <a:cubicBezTo>
                  <a:pt x="6932" y="1564"/>
                  <a:pt x="6941" y="1624"/>
                  <a:pt x="6948" y="1690"/>
                </a:cubicBezTo>
                <a:lnTo>
                  <a:pt x="7041" y="1638"/>
                </a:lnTo>
                <a:cubicBezTo>
                  <a:pt x="7037" y="1626"/>
                  <a:pt x="7030" y="1615"/>
                  <a:pt x="7020" y="1604"/>
                </a:cubicBezTo>
                <a:cubicBezTo>
                  <a:pt x="7008" y="1595"/>
                  <a:pt x="6974" y="1590"/>
                  <a:pt x="6974" y="1585"/>
                </a:cubicBezTo>
                <a:cubicBezTo>
                  <a:pt x="6979" y="1554"/>
                  <a:pt x="6988" y="1524"/>
                  <a:pt x="7000" y="1494"/>
                </a:cubicBezTo>
                <a:cubicBezTo>
                  <a:pt x="7001" y="1492"/>
                  <a:pt x="7023" y="1494"/>
                  <a:pt x="7041" y="1494"/>
                </a:cubicBezTo>
                <a:lnTo>
                  <a:pt x="7041" y="1370"/>
                </a:lnTo>
                <a:lnTo>
                  <a:pt x="6947" y="1357"/>
                </a:lnTo>
                <a:close/>
                <a:moveTo>
                  <a:pt x="2723" y="1357"/>
                </a:moveTo>
                <a:cubicBezTo>
                  <a:pt x="2720" y="1371"/>
                  <a:pt x="2717" y="1386"/>
                  <a:pt x="2713" y="1405"/>
                </a:cubicBezTo>
                <a:lnTo>
                  <a:pt x="2795" y="1405"/>
                </a:lnTo>
                <a:cubicBezTo>
                  <a:pt x="2786" y="1416"/>
                  <a:pt x="2783" y="1428"/>
                  <a:pt x="2778" y="1428"/>
                </a:cubicBezTo>
                <a:cubicBezTo>
                  <a:pt x="2716" y="1431"/>
                  <a:pt x="2701" y="1463"/>
                  <a:pt x="2704" y="1504"/>
                </a:cubicBezTo>
                <a:cubicBezTo>
                  <a:pt x="2708" y="1564"/>
                  <a:pt x="2717" y="1624"/>
                  <a:pt x="2724" y="1690"/>
                </a:cubicBezTo>
                <a:lnTo>
                  <a:pt x="2817" y="1638"/>
                </a:lnTo>
                <a:cubicBezTo>
                  <a:pt x="2813" y="1626"/>
                  <a:pt x="2806" y="1615"/>
                  <a:pt x="2796" y="1604"/>
                </a:cubicBezTo>
                <a:cubicBezTo>
                  <a:pt x="2784" y="1595"/>
                  <a:pt x="2750" y="1590"/>
                  <a:pt x="2750" y="1585"/>
                </a:cubicBezTo>
                <a:cubicBezTo>
                  <a:pt x="2755" y="1554"/>
                  <a:pt x="2764" y="1524"/>
                  <a:pt x="2776" y="1494"/>
                </a:cubicBezTo>
                <a:cubicBezTo>
                  <a:pt x="2777" y="1492"/>
                  <a:pt x="2799" y="1494"/>
                  <a:pt x="2817" y="1494"/>
                </a:cubicBezTo>
                <a:lnTo>
                  <a:pt x="2817" y="1370"/>
                </a:lnTo>
                <a:lnTo>
                  <a:pt x="2723" y="1357"/>
                </a:lnTo>
                <a:close/>
                <a:moveTo>
                  <a:pt x="7413" y="1305"/>
                </a:moveTo>
                <a:lnTo>
                  <a:pt x="7412" y="1305"/>
                </a:lnTo>
                <a:cubicBezTo>
                  <a:pt x="7325" y="1359"/>
                  <a:pt x="7325" y="1372"/>
                  <a:pt x="7413" y="1419"/>
                </a:cubicBezTo>
                <a:lnTo>
                  <a:pt x="7413" y="1305"/>
                </a:lnTo>
                <a:close/>
                <a:moveTo>
                  <a:pt x="3189" y="1305"/>
                </a:moveTo>
                <a:lnTo>
                  <a:pt x="3188" y="1305"/>
                </a:lnTo>
                <a:cubicBezTo>
                  <a:pt x="3101" y="1359"/>
                  <a:pt x="3101" y="1372"/>
                  <a:pt x="3189" y="1419"/>
                </a:cubicBezTo>
                <a:lnTo>
                  <a:pt x="3189" y="1305"/>
                </a:lnTo>
                <a:close/>
                <a:moveTo>
                  <a:pt x="6757" y="1305"/>
                </a:moveTo>
                <a:lnTo>
                  <a:pt x="6757" y="1309"/>
                </a:lnTo>
                <a:lnTo>
                  <a:pt x="6757" y="1309"/>
                </a:lnTo>
                <a:lnTo>
                  <a:pt x="6757" y="1309"/>
                </a:lnTo>
                <a:lnTo>
                  <a:pt x="6755" y="1308"/>
                </a:lnTo>
                <a:lnTo>
                  <a:pt x="6755" y="1308"/>
                </a:lnTo>
                <a:lnTo>
                  <a:pt x="6755" y="1308"/>
                </a:lnTo>
                <a:lnTo>
                  <a:pt x="6757" y="1305"/>
                </a:lnTo>
                <a:close/>
                <a:moveTo>
                  <a:pt x="2533" y="1305"/>
                </a:moveTo>
                <a:lnTo>
                  <a:pt x="2533" y="1309"/>
                </a:lnTo>
                <a:lnTo>
                  <a:pt x="2533" y="1309"/>
                </a:lnTo>
                <a:lnTo>
                  <a:pt x="2533" y="1309"/>
                </a:lnTo>
                <a:lnTo>
                  <a:pt x="2531" y="1308"/>
                </a:lnTo>
                <a:lnTo>
                  <a:pt x="2531" y="1308"/>
                </a:lnTo>
                <a:lnTo>
                  <a:pt x="2531" y="1308"/>
                </a:lnTo>
                <a:lnTo>
                  <a:pt x="2533" y="1305"/>
                </a:lnTo>
                <a:close/>
                <a:moveTo>
                  <a:pt x="6757" y="1284"/>
                </a:moveTo>
                <a:lnTo>
                  <a:pt x="6770" y="1288"/>
                </a:lnTo>
                <a:lnTo>
                  <a:pt x="6757" y="1305"/>
                </a:lnTo>
                <a:lnTo>
                  <a:pt x="6757" y="1284"/>
                </a:lnTo>
                <a:close/>
                <a:moveTo>
                  <a:pt x="2533" y="1284"/>
                </a:moveTo>
                <a:lnTo>
                  <a:pt x="2546" y="1288"/>
                </a:lnTo>
                <a:lnTo>
                  <a:pt x="2533" y="1305"/>
                </a:lnTo>
                <a:lnTo>
                  <a:pt x="2533" y="1284"/>
                </a:lnTo>
                <a:close/>
                <a:moveTo>
                  <a:pt x="6690" y="1273"/>
                </a:moveTo>
                <a:lnTo>
                  <a:pt x="6755" y="1308"/>
                </a:lnTo>
                <a:lnTo>
                  <a:pt x="6698" y="1355"/>
                </a:lnTo>
                <a:lnTo>
                  <a:pt x="6677" y="1348"/>
                </a:lnTo>
                <a:cubicBezTo>
                  <a:pt x="6681" y="1326"/>
                  <a:pt x="6685" y="1303"/>
                  <a:pt x="6690" y="1273"/>
                </a:cubicBezTo>
                <a:close/>
                <a:moveTo>
                  <a:pt x="2466" y="1273"/>
                </a:moveTo>
                <a:lnTo>
                  <a:pt x="2531" y="1308"/>
                </a:lnTo>
                <a:lnTo>
                  <a:pt x="2474" y="1355"/>
                </a:lnTo>
                <a:lnTo>
                  <a:pt x="2453" y="1348"/>
                </a:lnTo>
                <a:cubicBezTo>
                  <a:pt x="2457" y="1326"/>
                  <a:pt x="2461" y="1303"/>
                  <a:pt x="2466" y="1273"/>
                </a:cubicBezTo>
                <a:close/>
                <a:moveTo>
                  <a:pt x="8312" y="1260"/>
                </a:moveTo>
                <a:cubicBezTo>
                  <a:pt x="8313" y="1260"/>
                  <a:pt x="8314" y="1260"/>
                  <a:pt x="8316" y="1260"/>
                </a:cubicBezTo>
                <a:cubicBezTo>
                  <a:pt x="8334" y="1263"/>
                  <a:pt x="8350" y="1273"/>
                  <a:pt x="8358" y="1287"/>
                </a:cubicBezTo>
                <a:cubicBezTo>
                  <a:pt x="8364" y="1299"/>
                  <a:pt x="8359" y="1325"/>
                  <a:pt x="8349" y="1330"/>
                </a:cubicBezTo>
                <a:cubicBezTo>
                  <a:pt x="8320" y="1338"/>
                  <a:pt x="8290" y="1344"/>
                  <a:pt x="8259" y="1346"/>
                </a:cubicBezTo>
                <a:cubicBezTo>
                  <a:pt x="8264" y="1324"/>
                  <a:pt x="8271" y="1302"/>
                  <a:pt x="8280" y="1281"/>
                </a:cubicBezTo>
                <a:cubicBezTo>
                  <a:pt x="8286" y="1273"/>
                  <a:pt x="8302" y="1261"/>
                  <a:pt x="8312" y="1260"/>
                </a:cubicBezTo>
                <a:close/>
                <a:moveTo>
                  <a:pt x="4088" y="1260"/>
                </a:moveTo>
                <a:cubicBezTo>
                  <a:pt x="4089" y="1260"/>
                  <a:pt x="4090" y="1260"/>
                  <a:pt x="4092" y="1260"/>
                </a:cubicBezTo>
                <a:cubicBezTo>
                  <a:pt x="4110" y="1263"/>
                  <a:pt x="4126" y="1273"/>
                  <a:pt x="4134" y="1287"/>
                </a:cubicBezTo>
                <a:cubicBezTo>
                  <a:pt x="4140" y="1299"/>
                  <a:pt x="4135" y="1325"/>
                  <a:pt x="4125" y="1330"/>
                </a:cubicBezTo>
                <a:cubicBezTo>
                  <a:pt x="4096" y="1338"/>
                  <a:pt x="4066" y="1344"/>
                  <a:pt x="4035" y="1346"/>
                </a:cubicBezTo>
                <a:cubicBezTo>
                  <a:pt x="4040" y="1324"/>
                  <a:pt x="4047" y="1302"/>
                  <a:pt x="4056" y="1281"/>
                </a:cubicBezTo>
                <a:cubicBezTo>
                  <a:pt x="4062" y="1273"/>
                  <a:pt x="4078" y="1261"/>
                  <a:pt x="4088" y="1260"/>
                </a:cubicBezTo>
                <a:close/>
                <a:moveTo>
                  <a:pt x="8308" y="1178"/>
                </a:moveTo>
                <a:cubicBezTo>
                  <a:pt x="8314" y="1182"/>
                  <a:pt x="8323" y="1185"/>
                  <a:pt x="8323" y="1187"/>
                </a:cubicBezTo>
                <a:cubicBezTo>
                  <a:pt x="8322" y="1192"/>
                  <a:pt x="8319" y="1197"/>
                  <a:pt x="8315" y="1200"/>
                </a:cubicBezTo>
                <a:cubicBezTo>
                  <a:pt x="8311" y="1202"/>
                  <a:pt x="8303" y="1197"/>
                  <a:pt x="8298" y="1197"/>
                </a:cubicBezTo>
                <a:cubicBezTo>
                  <a:pt x="8301" y="1191"/>
                  <a:pt x="8304" y="1185"/>
                  <a:pt x="8308" y="1178"/>
                </a:cubicBezTo>
                <a:close/>
                <a:moveTo>
                  <a:pt x="4084" y="1178"/>
                </a:moveTo>
                <a:cubicBezTo>
                  <a:pt x="4090" y="1182"/>
                  <a:pt x="4099" y="1185"/>
                  <a:pt x="4099" y="1187"/>
                </a:cubicBezTo>
                <a:cubicBezTo>
                  <a:pt x="4098" y="1192"/>
                  <a:pt x="4095" y="1197"/>
                  <a:pt x="4091" y="1200"/>
                </a:cubicBezTo>
                <a:cubicBezTo>
                  <a:pt x="4087" y="1202"/>
                  <a:pt x="4079" y="1197"/>
                  <a:pt x="4074" y="1197"/>
                </a:cubicBezTo>
                <a:cubicBezTo>
                  <a:pt x="4077" y="1191"/>
                  <a:pt x="4080" y="1185"/>
                  <a:pt x="4084" y="1178"/>
                </a:cubicBezTo>
                <a:close/>
                <a:moveTo>
                  <a:pt x="5650" y="1178"/>
                </a:moveTo>
                <a:cubicBezTo>
                  <a:pt x="5681" y="1224"/>
                  <a:pt x="5707" y="1260"/>
                  <a:pt x="5736" y="1302"/>
                </a:cubicBezTo>
                <a:cubicBezTo>
                  <a:pt x="5683" y="1374"/>
                  <a:pt x="5736" y="1443"/>
                  <a:pt x="5768" y="1513"/>
                </a:cubicBezTo>
                <a:cubicBezTo>
                  <a:pt x="5774" y="1527"/>
                  <a:pt x="5801" y="1538"/>
                  <a:pt x="5822" y="1544"/>
                </a:cubicBezTo>
                <a:cubicBezTo>
                  <a:pt x="5862" y="1552"/>
                  <a:pt x="5889" y="1582"/>
                  <a:pt x="5888" y="1615"/>
                </a:cubicBezTo>
                <a:cubicBezTo>
                  <a:pt x="5894" y="1656"/>
                  <a:pt x="5904" y="1696"/>
                  <a:pt x="5917" y="1736"/>
                </a:cubicBezTo>
                <a:lnTo>
                  <a:pt x="5937" y="1735"/>
                </a:lnTo>
                <a:lnTo>
                  <a:pt x="5951" y="1651"/>
                </a:lnTo>
                <a:lnTo>
                  <a:pt x="5973" y="1649"/>
                </a:lnTo>
                <a:cubicBezTo>
                  <a:pt x="6002" y="1732"/>
                  <a:pt x="6030" y="1815"/>
                  <a:pt x="6056" y="1898"/>
                </a:cubicBezTo>
                <a:cubicBezTo>
                  <a:pt x="6060" y="1912"/>
                  <a:pt x="6045" y="1929"/>
                  <a:pt x="6042" y="1945"/>
                </a:cubicBezTo>
                <a:cubicBezTo>
                  <a:pt x="6032" y="1978"/>
                  <a:pt x="6027" y="2013"/>
                  <a:pt x="6028" y="2047"/>
                </a:cubicBezTo>
                <a:cubicBezTo>
                  <a:pt x="6046" y="2177"/>
                  <a:pt x="6072" y="2306"/>
                  <a:pt x="6091" y="2436"/>
                </a:cubicBezTo>
                <a:cubicBezTo>
                  <a:pt x="6106" y="2543"/>
                  <a:pt x="6115" y="2650"/>
                  <a:pt x="6127" y="2757"/>
                </a:cubicBezTo>
                <a:cubicBezTo>
                  <a:pt x="6126" y="2771"/>
                  <a:pt x="6127" y="2784"/>
                  <a:pt x="6131" y="2797"/>
                </a:cubicBezTo>
                <a:cubicBezTo>
                  <a:pt x="6174" y="2885"/>
                  <a:pt x="6157" y="2978"/>
                  <a:pt x="6173" y="3068"/>
                </a:cubicBezTo>
                <a:cubicBezTo>
                  <a:pt x="6189" y="3162"/>
                  <a:pt x="6198" y="3258"/>
                  <a:pt x="6204" y="3353"/>
                </a:cubicBezTo>
                <a:cubicBezTo>
                  <a:pt x="6210" y="3460"/>
                  <a:pt x="6208" y="3568"/>
                  <a:pt x="6210" y="3675"/>
                </a:cubicBezTo>
                <a:cubicBezTo>
                  <a:pt x="6210" y="3732"/>
                  <a:pt x="6210" y="3788"/>
                  <a:pt x="6212" y="3845"/>
                </a:cubicBezTo>
                <a:cubicBezTo>
                  <a:pt x="6212" y="3853"/>
                  <a:pt x="6208" y="3863"/>
                  <a:pt x="6213" y="3868"/>
                </a:cubicBezTo>
                <a:cubicBezTo>
                  <a:pt x="6267" y="3923"/>
                  <a:pt x="6231" y="3979"/>
                  <a:pt x="6221" y="4035"/>
                </a:cubicBezTo>
                <a:cubicBezTo>
                  <a:pt x="6206" y="4117"/>
                  <a:pt x="6235" y="4192"/>
                  <a:pt x="6290" y="4267"/>
                </a:cubicBezTo>
                <a:cubicBezTo>
                  <a:pt x="6261" y="4297"/>
                  <a:pt x="6257" y="4339"/>
                  <a:pt x="6281" y="4372"/>
                </a:cubicBezTo>
                <a:cubicBezTo>
                  <a:pt x="6299" y="4401"/>
                  <a:pt x="6290" y="4447"/>
                  <a:pt x="6276" y="4481"/>
                </a:cubicBezTo>
                <a:cubicBezTo>
                  <a:pt x="6265" y="4507"/>
                  <a:pt x="6266" y="4531"/>
                  <a:pt x="6259" y="4554"/>
                </a:cubicBezTo>
                <a:cubicBezTo>
                  <a:pt x="6240" y="4619"/>
                  <a:pt x="6293" y="4665"/>
                  <a:pt x="6306" y="4721"/>
                </a:cubicBezTo>
                <a:cubicBezTo>
                  <a:pt x="6310" y="4738"/>
                  <a:pt x="6323" y="4759"/>
                  <a:pt x="6316" y="4773"/>
                </a:cubicBezTo>
                <a:cubicBezTo>
                  <a:pt x="6292" y="4813"/>
                  <a:pt x="6338" y="4872"/>
                  <a:pt x="6262" y="4897"/>
                </a:cubicBezTo>
                <a:cubicBezTo>
                  <a:pt x="6300" y="4934"/>
                  <a:pt x="6245" y="4970"/>
                  <a:pt x="6260" y="5008"/>
                </a:cubicBezTo>
                <a:cubicBezTo>
                  <a:pt x="6269" y="5031"/>
                  <a:pt x="6269" y="5056"/>
                  <a:pt x="6260" y="5079"/>
                </a:cubicBezTo>
                <a:cubicBezTo>
                  <a:pt x="6242" y="5127"/>
                  <a:pt x="6262" y="5168"/>
                  <a:pt x="6286" y="5210"/>
                </a:cubicBezTo>
                <a:cubicBezTo>
                  <a:pt x="6300" y="5238"/>
                  <a:pt x="6311" y="5266"/>
                  <a:pt x="6321" y="5295"/>
                </a:cubicBezTo>
                <a:lnTo>
                  <a:pt x="6269" y="5295"/>
                </a:lnTo>
                <a:cubicBezTo>
                  <a:pt x="6261" y="5409"/>
                  <a:pt x="6252" y="5525"/>
                  <a:pt x="6243" y="5652"/>
                </a:cubicBezTo>
                <a:cubicBezTo>
                  <a:pt x="6279" y="5679"/>
                  <a:pt x="6289" y="5719"/>
                  <a:pt x="6278" y="5771"/>
                </a:cubicBezTo>
                <a:cubicBezTo>
                  <a:pt x="6266" y="5823"/>
                  <a:pt x="6255" y="5878"/>
                  <a:pt x="6314" y="5921"/>
                </a:cubicBezTo>
                <a:lnTo>
                  <a:pt x="6316" y="5930"/>
                </a:lnTo>
                <a:cubicBezTo>
                  <a:pt x="6304" y="5974"/>
                  <a:pt x="6292" y="6006"/>
                  <a:pt x="6281" y="6050"/>
                </a:cubicBezTo>
                <a:cubicBezTo>
                  <a:pt x="6269" y="6094"/>
                  <a:pt x="6180" y="6087"/>
                  <a:pt x="6187" y="6143"/>
                </a:cubicBezTo>
                <a:cubicBezTo>
                  <a:pt x="6299" y="6166"/>
                  <a:pt x="6312" y="6198"/>
                  <a:pt x="6283" y="6284"/>
                </a:cubicBezTo>
                <a:cubicBezTo>
                  <a:pt x="6268" y="6336"/>
                  <a:pt x="6268" y="6389"/>
                  <a:pt x="6283" y="6441"/>
                </a:cubicBezTo>
                <a:cubicBezTo>
                  <a:pt x="6301" y="6515"/>
                  <a:pt x="6308" y="6514"/>
                  <a:pt x="6281" y="6598"/>
                </a:cubicBezTo>
                <a:lnTo>
                  <a:pt x="6223" y="6587"/>
                </a:lnTo>
                <a:cubicBezTo>
                  <a:pt x="6289" y="6622"/>
                  <a:pt x="6309" y="6662"/>
                  <a:pt x="6275" y="6721"/>
                </a:cubicBezTo>
                <a:cubicBezTo>
                  <a:pt x="6266" y="6746"/>
                  <a:pt x="6261" y="6772"/>
                  <a:pt x="6260" y="6798"/>
                </a:cubicBezTo>
                <a:lnTo>
                  <a:pt x="6208" y="6792"/>
                </a:lnTo>
                <a:cubicBezTo>
                  <a:pt x="6215" y="6889"/>
                  <a:pt x="6215" y="6889"/>
                  <a:pt x="6263" y="6911"/>
                </a:cubicBezTo>
                <a:cubicBezTo>
                  <a:pt x="6248" y="6941"/>
                  <a:pt x="6232" y="6972"/>
                  <a:pt x="6215" y="7005"/>
                </a:cubicBezTo>
                <a:lnTo>
                  <a:pt x="6150" y="7005"/>
                </a:lnTo>
                <a:cubicBezTo>
                  <a:pt x="6150" y="7023"/>
                  <a:pt x="6153" y="7038"/>
                  <a:pt x="6154" y="7061"/>
                </a:cubicBezTo>
                <a:lnTo>
                  <a:pt x="6077" y="7048"/>
                </a:lnTo>
                <a:cubicBezTo>
                  <a:pt x="6082" y="7062"/>
                  <a:pt x="6082" y="7071"/>
                  <a:pt x="6087" y="7075"/>
                </a:cubicBezTo>
                <a:cubicBezTo>
                  <a:pt x="6121" y="7101"/>
                  <a:pt x="6159" y="7124"/>
                  <a:pt x="6189" y="7153"/>
                </a:cubicBezTo>
                <a:cubicBezTo>
                  <a:pt x="6202" y="7165"/>
                  <a:pt x="6198" y="7188"/>
                  <a:pt x="6184" y="7212"/>
                </a:cubicBezTo>
                <a:cubicBezTo>
                  <a:pt x="6166" y="7201"/>
                  <a:pt x="6150" y="7189"/>
                  <a:pt x="6132" y="7178"/>
                </a:cubicBezTo>
                <a:cubicBezTo>
                  <a:pt x="6052" y="7131"/>
                  <a:pt x="6016" y="7140"/>
                  <a:pt x="5972" y="7231"/>
                </a:cubicBezTo>
                <a:lnTo>
                  <a:pt x="6070" y="7204"/>
                </a:lnTo>
                <a:lnTo>
                  <a:pt x="6225" y="7282"/>
                </a:lnTo>
                <a:cubicBezTo>
                  <a:pt x="6221" y="7306"/>
                  <a:pt x="6216" y="7332"/>
                  <a:pt x="6214" y="7339"/>
                </a:cubicBezTo>
                <a:lnTo>
                  <a:pt x="6122" y="7413"/>
                </a:lnTo>
                <a:cubicBezTo>
                  <a:pt x="6179" y="7432"/>
                  <a:pt x="6247" y="7418"/>
                  <a:pt x="6254" y="7485"/>
                </a:cubicBezTo>
                <a:lnTo>
                  <a:pt x="6053" y="7497"/>
                </a:lnTo>
                <a:lnTo>
                  <a:pt x="6096" y="7554"/>
                </a:lnTo>
                <a:lnTo>
                  <a:pt x="6010" y="7613"/>
                </a:lnTo>
                <a:cubicBezTo>
                  <a:pt x="6029" y="7624"/>
                  <a:pt x="6046" y="7643"/>
                  <a:pt x="6063" y="7642"/>
                </a:cubicBezTo>
                <a:cubicBezTo>
                  <a:pt x="6117" y="7640"/>
                  <a:pt x="6129" y="7670"/>
                  <a:pt x="6129" y="7698"/>
                </a:cubicBezTo>
                <a:cubicBezTo>
                  <a:pt x="6129" y="7726"/>
                  <a:pt x="6135" y="7764"/>
                  <a:pt x="6072" y="7768"/>
                </a:cubicBezTo>
                <a:cubicBezTo>
                  <a:pt x="6050" y="7768"/>
                  <a:pt x="6030" y="7794"/>
                  <a:pt x="6008" y="7809"/>
                </a:cubicBezTo>
                <a:cubicBezTo>
                  <a:pt x="6045" y="7857"/>
                  <a:pt x="6106" y="7836"/>
                  <a:pt x="6157" y="7853"/>
                </a:cubicBezTo>
                <a:cubicBezTo>
                  <a:pt x="6153" y="7874"/>
                  <a:pt x="6149" y="7896"/>
                  <a:pt x="6143" y="7928"/>
                </a:cubicBezTo>
                <a:lnTo>
                  <a:pt x="6047" y="7897"/>
                </a:lnTo>
                <a:cubicBezTo>
                  <a:pt x="6042" y="7927"/>
                  <a:pt x="6038" y="7957"/>
                  <a:pt x="6033" y="7991"/>
                </a:cubicBezTo>
                <a:lnTo>
                  <a:pt x="6108" y="7991"/>
                </a:lnTo>
                <a:cubicBezTo>
                  <a:pt x="6126" y="8034"/>
                  <a:pt x="6063" y="8047"/>
                  <a:pt x="6060" y="8064"/>
                </a:cubicBezTo>
                <a:cubicBezTo>
                  <a:pt x="6055" y="8100"/>
                  <a:pt x="6034" y="8113"/>
                  <a:pt x="5991" y="8126"/>
                </a:cubicBezTo>
                <a:lnTo>
                  <a:pt x="6051" y="8176"/>
                </a:lnTo>
                <a:cubicBezTo>
                  <a:pt x="6039" y="8202"/>
                  <a:pt x="6027" y="8229"/>
                  <a:pt x="6014" y="8259"/>
                </a:cubicBezTo>
                <a:lnTo>
                  <a:pt x="6100" y="8319"/>
                </a:lnTo>
                <a:cubicBezTo>
                  <a:pt x="6060" y="8343"/>
                  <a:pt x="6029" y="8363"/>
                  <a:pt x="6006" y="8376"/>
                </a:cubicBezTo>
                <a:lnTo>
                  <a:pt x="5890" y="8322"/>
                </a:lnTo>
                <a:cubicBezTo>
                  <a:pt x="5914" y="8301"/>
                  <a:pt x="5983" y="8335"/>
                  <a:pt x="5972" y="8279"/>
                </a:cubicBezTo>
                <a:cubicBezTo>
                  <a:pt x="5892" y="8238"/>
                  <a:pt x="5785" y="8217"/>
                  <a:pt x="5748" y="8114"/>
                </a:cubicBezTo>
                <a:lnTo>
                  <a:pt x="5879" y="8168"/>
                </a:lnTo>
                <a:lnTo>
                  <a:pt x="5910" y="8090"/>
                </a:lnTo>
                <a:lnTo>
                  <a:pt x="5764" y="8044"/>
                </a:lnTo>
                <a:lnTo>
                  <a:pt x="5707" y="8105"/>
                </a:lnTo>
                <a:cubicBezTo>
                  <a:pt x="5696" y="8095"/>
                  <a:pt x="5683" y="8088"/>
                  <a:pt x="5681" y="8080"/>
                </a:cubicBezTo>
                <a:cubicBezTo>
                  <a:pt x="5668" y="8030"/>
                  <a:pt x="5657" y="7980"/>
                  <a:pt x="5645" y="7929"/>
                </a:cubicBezTo>
                <a:lnTo>
                  <a:pt x="5596" y="7923"/>
                </a:lnTo>
                <a:cubicBezTo>
                  <a:pt x="5581" y="7951"/>
                  <a:pt x="5567" y="7976"/>
                  <a:pt x="5553" y="8006"/>
                </a:cubicBezTo>
                <a:lnTo>
                  <a:pt x="5651" y="8043"/>
                </a:lnTo>
                <a:lnTo>
                  <a:pt x="5577" y="8111"/>
                </a:lnTo>
                <a:lnTo>
                  <a:pt x="5680" y="8142"/>
                </a:lnTo>
                <a:cubicBezTo>
                  <a:pt x="5655" y="8163"/>
                  <a:pt x="5628" y="8182"/>
                  <a:pt x="5599" y="8199"/>
                </a:cubicBezTo>
                <a:cubicBezTo>
                  <a:pt x="5557" y="8218"/>
                  <a:pt x="5544" y="8253"/>
                  <a:pt x="5570" y="8271"/>
                </a:cubicBezTo>
                <a:cubicBezTo>
                  <a:pt x="5622" y="8308"/>
                  <a:pt x="5546" y="8340"/>
                  <a:pt x="5575" y="8370"/>
                </a:cubicBezTo>
                <a:cubicBezTo>
                  <a:pt x="5525" y="8393"/>
                  <a:pt x="5558" y="8419"/>
                  <a:pt x="5573" y="8445"/>
                </a:cubicBezTo>
                <a:cubicBezTo>
                  <a:pt x="5588" y="8470"/>
                  <a:pt x="5602" y="8497"/>
                  <a:pt x="5620" y="8530"/>
                </a:cubicBezTo>
                <a:lnTo>
                  <a:pt x="5758" y="8566"/>
                </a:lnTo>
                <a:cubicBezTo>
                  <a:pt x="5756" y="8572"/>
                  <a:pt x="5754" y="8579"/>
                  <a:pt x="5751" y="8586"/>
                </a:cubicBezTo>
                <a:lnTo>
                  <a:pt x="5608" y="8566"/>
                </a:lnTo>
                <a:cubicBezTo>
                  <a:pt x="5604" y="8587"/>
                  <a:pt x="5599" y="8611"/>
                  <a:pt x="5593" y="8644"/>
                </a:cubicBezTo>
                <a:lnTo>
                  <a:pt x="5528" y="8614"/>
                </a:lnTo>
                <a:lnTo>
                  <a:pt x="5499" y="8646"/>
                </a:lnTo>
                <a:lnTo>
                  <a:pt x="5635" y="8722"/>
                </a:lnTo>
                <a:lnTo>
                  <a:pt x="5482" y="8749"/>
                </a:lnTo>
                <a:lnTo>
                  <a:pt x="5565" y="8792"/>
                </a:lnTo>
                <a:cubicBezTo>
                  <a:pt x="5548" y="8804"/>
                  <a:pt x="5533" y="8816"/>
                  <a:pt x="5520" y="8831"/>
                </a:cubicBezTo>
                <a:cubicBezTo>
                  <a:pt x="5513" y="8847"/>
                  <a:pt x="5510" y="8864"/>
                  <a:pt x="5509" y="8881"/>
                </a:cubicBezTo>
                <a:lnTo>
                  <a:pt x="5445" y="8847"/>
                </a:lnTo>
                <a:cubicBezTo>
                  <a:pt x="5437" y="8872"/>
                  <a:pt x="5429" y="8895"/>
                  <a:pt x="5415" y="8936"/>
                </a:cubicBezTo>
                <a:cubicBezTo>
                  <a:pt x="5397" y="8881"/>
                  <a:pt x="5387" y="8843"/>
                  <a:pt x="5371" y="8806"/>
                </a:cubicBezTo>
                <a:cubicBezTo>
                  <a:pt x="5365" y="8792"/>
                  <a:pt x="5344" y="8782"/>
                  <a:pt x="5329" y="8770"/>
                </a:cubicBezTo>
                <a:cubicBezTo>
                  <a:pt x="5321" y="8765"/>
                  <a:pt x="5306" y="8760"/>
                  <a:pt x="5305" y="8754"/>
                </a:cubicBezTo>
                <a:cubicBezTo>
                  <a:pt x="5299" y="8698"/>
                  <a:pt x="5263" y="8689"/>
                  <a:pt x="5205" y="8710"/>
                </a:cubicBezTo>
                <a:cubicBezTo>
                  <a:pt x="5201" y="8711"/>
                  <a:pt x="5193" y="8706"/>
                  <a:pt x="5186" y="8703"/>
                </a:cubicBezTo>
                <a:cubicBezTo>
                  <a:pt x="5182" y="8661"/>
                  <a:pt x="5178" y="8619"/>
                  <a:pt x="5173" y="8571"/>
                </a:cubicBezTo>
                <a:cubicBezTo>
                  <a:pt x="5217" y="8544"/>
                  <a:pt x="5273" y="8531"/>
                  <a:pt x="5329" y="8536"/>
                </a:cubicBezTo>
                <a:cubicBezTo>
                  <a:pt x="5361" y="8540"/>
                  <a:pt x="5391" y="8524"/>
                  <a:pt x="5398" y="8499"/>
                </a:cubicBezTo>
                <a:cubicBezTo>
                  <a:pt x="5410" y="8472"/>
                  <a:pt x="5381" y="8466"/>
                  <a:pt x="5366" y="8449"/>
                </a:cubicBezTo>
                <a:cubicBezTo>
                  <a:pt x="5340" y="8422"/>
                  <a:pt x="5302" y="8403"/>
                  <a:pt x="5259" y="8398"/>
                </a:cubicBezTo>
                <a:cubicBezTo>
                  <a:pt x="5224" y="8389"/>
                  <a:pt x="5190" y="8377"/>
                  <a:pt x="5157" y="8363"/>
                </a:cubicBezTo>
                <a:cubicBezTo>
                  <a:pt x="5145" y="8377"/>
                  <a:pt x="5137" y="8392"/>
                  <a:pt x="5133" y="8409"/>
                </a:cubicBezTo>
                <a:cubicBezTo>
                  <a:pt x="5133" y="8416"/>
                  <a:pt x="5161" y="8424"/>
                  <a:pt x="5179" y="8429"/>
                </a:cubicBezTo>
                <a:cubicBezTo>
                  <a:pt x="5196" y="8435"/>
                  <a:pt x="5216" y="8439"/>
                  <a:pt x="5250" y="8448"/>
                </a:cubicBezTo>
                <a:lnTo>
                  <a:pt x="5164" y="8481"/>
                </a:lnTo>
                <a:lnTo>
                  <a:pt x="5107" y="8444"/>
                </a:lnTo>
                <a:cubicBezTo>
                  <a:pt x="5125" y="8482"/>
                  <a:pt x="5149" y="8508"/>
                  <a:pt x="5148" y="8534"/>
                </a:cubicBezTo>
                <a:cubicBezTo>
                  <a:pt x="5147" y="8559"/>
                  <a:pt x="5121" y="8585"/>
                  <a:pt x="5102" y="8617"/>
                </a:cubicBezTo>
                <a:cubicBezTo>
                  <a:pt x="5107" y="8626"/>
                  <a:pt x="5134" y="8650"/>
                  <a:pt x="5127" y="8663"/>
                </a:cubicBezTo>
                <a:cubicBezTo>
                  <a:pt x="5087" y="8729"/>
                  <a:pt x="5153" y="8747"/>
                  <a:pt x="5225" y="8783"/>
                </a:cubicBezTo>
                <a:lnTo>
                  <a:pt x="5091" y="8802"/>
                </a:lnTo>
                <a:cubicBezTo>
                  <a:pt x="5062" y="8861"/>
                  <a:pt x="5035" y="8921"/>
                  <a:pt x="5003" y="8990"/>
                </a:cubicBezTo>
                <a:cubicBezTo>
                  <a:pt x="4990" y="8971"/>
                  <a:pt x="4971" y="8956"/>
                  <a:pt x="4974" y="8947"/>
                </a:cubicBezTo>
                <a:cubicBezTo>
                  <a:pt x="4995" y="8899"/>
                  <a:pt x="4951" y="8849"/>
                  <a:pt x="4984" y="8799"/>
                </a:cubicBezTo>
                <a:cubicBezTo>
                  <a:pt x="4997" y="8778"/>
                  <a:pt x="4958" y="8737"/>
                  <a:pt x="4970" y="8715"/>
                </a:cubicBezTo>
                <a:cubicBezTo>
                  <a:pt x="5001" y="8657"/>
                  <a:pt x="4975" y="8601"/>
                  <a:pt x="4973" y="8546"/>
                </a:cubicBezTo>
                <a:cubicBezTo>
                  <a:pt x="4968" y="8495"/>
                  <a:pt x="4954" y="8444"/>
                  <a:pt x="4931" y="8395"/>
                </a:cubicBezTo>
                <a:cubicBezTo>
                  <a:pt x="4920" y="8368"/>
                  <a:pt x="4881" y="8347"/>
                  <a:pt x="4938" y="8327"/>
                </a:cubicBezTo>
                <a:cubicBezTo>
                  <a:pt x="4918" y="8283"/>
                  <a:pt x="4933" y="8230"/>
                  <a:pt x="4885" y="8193"/>
                </a:cubicBezTo>
                <a:cubicBezTo>
                  <a:pt x="4871" y="8182"/>
                  <a:pt x="4859" y="8170"/>
                  <a:pt x="4833" y="8148"/>
                </a:cubicBezTo>
                <a:cubicBezTo>
                  <a:pt x="4822" y="8167"/>
                  <a:pt x="4814" y="8187"/>
                  <a:pt x="4807" y="8207"/>
                </a:cubicBezTo>
                <a:cubicBezTo>
                  <a:pt x="4801" y="8250"/>
                  <a:pt x="4832" y="8300"/>
                  <a:pt x="4770" y="8332"/>
                </a:cubicBezTo>
                <a:cubicBezTo>
                  <a:pt x="4811" y="8398"/>
                  <a:pt x="4721" y="8474"/>
                  <a:pt x="4793" y="8539"/>
                </a:cubicBezTo>
                <a:cubicBezTo>
                  <a:pt x="4801" y="8553"/>
                  <a:pt x="4802" y="8569"/>
                  <a:pt x="4796" y="8584"/>
                </a:cubicBezTo>
                <a:cubicBezTo>
                  <a:pt x="4791" y="8611"/>
                  <a:pt x="4781" y="8636"/>
                  <a:pt x="4768" y="8661"/>
                </a:cubicBezTo>
                <a:cubicBezTo>
                  <a:pt x="4726" y="8727"/>
                  <a:pt x="4702" y="8792"/>
                  <a:pt x="4777" y="8852"/>
                </a:cubicBezTo>
                <a:cubicBezTo>
                  <a:pt x="4731" y="8890"/>
                  <a:pt x="4731" y="8890"/>
                  <a:pt x="4725" y="8952"/>
                </a:cubicBezTo>
                <a:cubicBezTo>
                  <a:pt x="4716" y="8939"/>
                  <a:pt x="4700" y="8925"/>
                  <a:pt x="4700" y="8912"/>
                </a:cubicBezTo>
                <a:cubicBezTo>
                  <a:pt x="4700" y="8808"/>
                  <a:pt x="4700" y="8704"/>
                  <a:pt x="4700" y="8600"/>
                </a:cubicBezTo>
                <a:cubicBezTo>
                  <a:pt x="4702" y="8413"/>
                  <a:pt x="4702" y="8226"/>
                  <a:pt x="4704" y="8039"/>
                </a:cubicBezTo>
                <a:cubicBezTo>
                  <a:pt x="4704" y="7953"/>
                  <a:pt x="4708" y="7868"/>
                  <a:pt x="4709" y="7783"/>
                </a:cubicBezTo>
                <a:cubicBezTo>
                  <a:pt x="4709" y="7773"/>
                  <a:pt x="4702" y="7764"/>
                  <a:pt x="4683" y="7756"/>
                </a:cubicBezTo>
                <a:lnTo>
                  <a:pt x="4683" y="7889"/>
                </a:lnTo>
                <a:cubicBezTo>
                  <a:pt x="4542" y="7769"/>
                  <a:pt x="4572" y="7773"/>
                  <a:pt x="4568" y="7672"/>
                </a:cubicBezTo>
                <a:cubicBezTo>
                  <a:pt x="4567" y="7615"/>
                  <a:pt x="4571" y="7557"/>
                  <a:pt x="4579" y="7500"/>
                </a:cubicBezTo>
                <a:cubicBezTo>
                  <a:pt x="4590" y="7424"/>
                  <a:pt x="4558" y="7343"/>
                  <a:pt x="4543" y="7252"/>
                </a:cubicBezTo>
                <a:lnTo>
                  <a:pt x="4497" y="7304"/>
                </a:lnTo>
                <a:cubicBezTo>
                  <a:pt x="4482" y="7258"/>
                  <a:pt x="4470" y="7218"/>
                  <a:pt x="4457" y="7177"/>
                </a:cubicBezTo>
                <a:lnTo>
                  <a:pt x="4562" y="7123"/>
                </a:lnTo>
                <a:cubicBezTo>
                  <a:pt x="4488" y="7095"/>
                  <a:pt x="4481" y="7042"/>
                  <a:pt x="4459" y="6997"/>
                </a:cubicBezTo>
                <a:cubicBezTo>
                  <a:pt x="4450" y="6978"/>
                  <a:pt x="4502" y="6971"/>
                  <a:pt x="4491" y="6936"/>
                </a:cubicBezTo>
                <a:cubicBezTo>
                  <a:pt x="4482" y="6907"/>
                  <a:pt x="4499" y="6873"/>
                  <a:pt x="4470" y="6845"/>
                </a:cubicBezTo>
                <a:cubicBezTo>
                  <a:pt x="4463" y="6838"/>
                  <a:pt x="4460" y="6830"/>
                  <a:pt x="4460" y="6822"/>
                </a:cubicBezTo>
                <a:cubicBezTo>
                  <a:pt x="4468" y="6762"/>
                  <a:pt x="4480" y="6702"/>
                  <a:pt x="4483" y="6642"/>
                </a:cubicBezTo>
                <a:cubicBezTo>
                  <a:pt x="4486" y="6581"/>
                  <a:pt x="4483" y="6514"/>
                  <a:pt x="4479" y="6451"/>
                </a:cubicBezTo>
                <a:cubicBezTo>
                  <a:pt x="4472" y="6318"/>
                  <a:pt x="4460" y="6184"/>
                  <a:pt x="4457" y="6051"/>
                </a:cubicBezTo>
                <a:cubicBezTo>
                  <a:pt x="4452" y="5890"/>
                  <a:pt x="4457" y="5729"/>
                  <a:pt x="4452" y="5568"/>
                </a:cubicBezTo>
                <a:cubicBezTo>
                  <a:pt x="4445" y="5327"/>
                  <a:pt x="4434" y="5086"/>
                  <a:pt x="4422" y="4844"/>
                </a:cubicBezTo>
                <a:cubicBezTo>
                  <a:pt x="4410" y="4598"/>
                  <a:pt x="4394" y="4352"/>
                  <a:pt x="4384" y="4105"/>
                </a:cubicBezTo>
                <a:cubicBezTo>
                  <a:pt x="4376" y="3880"/>
                  <a:pt x="4378" y="3655"/>
                  <a:pt x="4372" y="3429"/>
                </a:cubicBezTo>
                <a:cubicBezTo>
                  <a:pt x="4370" y="3349"/>
                  <a:pt x="4358" y="3269"/>
                  <a:pt x="4354" y="3188"/>
                </a:cubicBezTo>
                <a:cubicBezTo>
                  <a:pt x="4346" y="2990"/>
                  <a:pt x="4337" y="2791"/>
                  <a:pt x="4335" y="2593"/>
                </a:cubicBezTo>
                <a:cubicBezTo>
                  <a:pt x="4333" y="2437"/>
                  <a:pt x="4344" y="2281"/>
                  <a:pt x="4343" y="2126"/>
                </a:cubicBezTo>
                <a:cubicBezTo>
                  <a:pt x="4347" y="2085"/>
                  <a:pt x="4357" y="2046"/>
                  <a:pt x="4373" y="2008"/>
                </a:cubicBezTo>
                <a:cubicBezTo>
                  <a:pt x="4390" y="1956"/>
                  <a:pt x="4379" y="1898"/>
                  <a:pt x="4379" y="1843"/>
                </a:cubicBezTo>
                <a:cubicBezTo>
                  <a:pt x="4379" y="1828"/>
                  <a:pt x="4377" y="1812"/>
                  <a:pt x="4375" y="1790"/>
                </a:cubicBezTo>
                <a:lnTo>
                  <a:pt x="4429" y="1821"/>
                </a:lnTo>
                <a:cubicBezTo>
                  <a:pt x="4438" y="1792"/>
                  <a:pt x="4445" y="1768"/>
                  <a:pt x="4453" y="1743"/>
                </a:cubicBezTo>
                <a:cubicBezTo>
                  <a:pt x="4456" y="1733"/>
                  <a:pt x="4457" y="1715"/>
                  <a:pt x="4461" y="1715"/>
                </a:cubicBezTo>
                <a:cubicBezTo>
                  <a:pt x="4549" y="1707"/>
                  <a:pt x="4508" y="1661"/>
                  <a:pt x="4494" y="1633"/>
                </a:cubicBezTo>
                <a:cubicBezTo>
                  <a:pt x="4467" y="1582"/>
                  <a:pt x="4531" y="1552"/>
                  <a:pt x="4522" y="1502"/>
                </a:cubicBezTo>
                <a:cubicBezTo>
                  <a:pt x="4588" y="1526"/>
                  <a:pt x="4590" y="1565"/>
                  <a:pt x="4589" y="1604"/>
                </a:cubicBezTo>
                <a:cubicBezTo>
                  <a:pt x="4589" y="1614"/>
                  <a:pt x="4578" y="1626"/>
                  <a:pt x="4582" y="1634"/>
                </a:cubicBezTo>
                <a:cubicBezTo>
                  <a:pt x="4593" y="1650"/>
                  <a:pt x="4607" y="1670"/>
                  <a:pt x="4625" y="1674"/>
                </a:cubicBezTo>
                <a:cubicBezTo>
                  <a:pt x="4642" y="1677"/>
                  <a:pt x="4663" y="1659"/>
                  <a:pt x="4678" y="1647"/>
                </a:cubicBezTo>
                <a:cubicBezTo>
                  <a:pt x="4705" y="1624"/>
                  <a:pt x="4725" y="1597"/>
                  <a:pt x="4753" y="1575"/>
                </a:cubicBezTo>
                <a:cubicBezTo>
                  <a:pt x="4770" y="1559"/>
                  <a:pt x="4793" y="1548"/>
                  <a:pt x="4819" y="1544"/>
                </a:cubicBezTo>
                <a:cubicBezTo>
                  <a:pt x="4888" y="1547"/>
                  <a:pt x="4922" y="1510"/>
                  <a:pt x="4961" y="1477"/>
                </a:cubicBezTo>
                <a:cubicBezTo>
                  <a:pt x="4972" y="1468"/>
                  <a:pt x="4977" y="1448"/>
                  <a:pt x="4988" y="1447"/>
                </a:cubicBezTo>
                <a:cubicBezTo>
                  <a:pt x="5092" y="1436"/>
                  <a:pt x="5117" y="1355"/>
                  <a:pt x="5188" y="1304"/>
                </a:cubicBezTo>
                <a:cubicBezTo>
                  <a:pt x="5214" y="1372"/>
                  <a:pt x="5270" y="1363"/>
                  <a:pt x="5340" y="1360"/>
                </a:cubicBezTo>
                <a:cubicBezTo>
                  <a:pt x="5446" y="1357"/>
                  <a:pt x="5516" y="1326"/>
                  <a:pt x="5566" y="1255"/>
                </a:cubicBezTo>
                <a:cubicBezTo>
                  <a:pt x="5591" y="1227"/>
                  <a:pt x="5619" y="1201"/>
                  <a:pt x="5650" y="1178"/>
                </a:cubicBezTo>
                <a:close/>
                <a:moveTo>
                  <a:pt x="1426" y="1178"/>
                </a:moveTo>
                <a:cubicBezTo>
                  <a:pt x="1457" y="1224"/>
                  <a:pt x="1483" y="1260"/>
                  <a:pt x="1512" y="1302"/>
                </a:cubicBezTo>
                <a:cubicBezTo>
                  <a:pt x="1459" y="1374"/>
                  <a:pt x="1512" y="1443"/>
                  <a:pt x="1544" y="1513"/>
                </a:cubicBezTo>
                <a:cubicBezTo>
                  <a:pt x="1550" y="1527"/>
                  <a:pt x="1577" y="1538"/>
                  <a:pt x="1598" y="1544"/>
                </a:cubicBezTo>
                <a:cubicBezTo>
                  <a:pt x="1638" y="1552"/>
                  <a:pt x="1665" y="1582"/>
                  <a:pt x="1664" y="1615"/>
                </a:cubicBezTo>
                <a:cubicBezTo>
                  <a:pt x="1670" y="1656"/>
                  <a:pt x="1680" y="1696"/>
                  <a:pt x="1693" y="1736"/>
                </a:cubicBezTo>
                <a:lnTo>
                  <a:pt x="1713" y="1735"/>
                </a:lnTo>
                <a:lnTo>
                  <a:pt x="1727" y="1651"/>
                </a:lnTo>
                <a:lnTo>
                  <a:pt x="1749" y="1649"/>
                </a:lnTo>
                <a:cubicBezTo>
                  <a:pt x="1778" y="1732"/>
                  <a:pt x="1806" y="1815"/>
                  <a:pt x="1832" y="1898"/>
                </a:cubicBezTo>
                <a:cubicBezTo>
                  <a:pt x="1836" y="1912"/>
                  <a:pt x="1821" y="1929"/>
                  <a:pt x="1818" y="1945"/>
                </a:cubicBezTo>
                <a:cubicBezTo>
                  <a:pt x="1808" y="1978"/>
                  <a:pt x="1803" y="2013"/>
                  <a:pt x="1804" y="2047"/>
                </a:cubicBezTo>
                <a:cubicBezTo>
                  <a:pt x="1822" y="2177"/>
                  <a:pt x="1848" y="2306"/>
                  <a:pt x="1867" y="2436"/>
                </a:cubicBezTo>
                <a:cubicBezTo>
                  <a:pt x="1882" y="2543"/>
                  <a:pt x="1891" y="2650"/>
                  <a:pt x="1903" y="2757"/>
                </a:cubicBezTo>
                <a:cubicBezTo>
                  <a:pt x="1902" y="2771"/>
                  <a:pt x="1903" y="2784"/>
                  <a:pt x="1907" y="2797"/>
                </a:cubicBezTo>
                <a:cubicBezTo>
                  <a:pt x="1950" y="2885"/>
                  <a:pt x="1933" y="2978"/>
                  <a:pt x="1949" y="3068"/>
                </a:cubicBezTo>
                <a:cubicBezTo>
                  <a:pt x="1965" y="3162"/>
                  <a:pt x="1974" y="3258"/>
                  <a:pt x="1980" y="3353"/>
                </a:cubicBezTo>
                <a:cubicBezTo>
                  <a:pt x="1986" y="3460"/>
                  <a:pt x="1984" y="3568"/>
                  <a:pt x="1986" y="3675"/>
                </a:cubicBezTo>
                <a:cubicBezTo>
                  <a:pt x="1986" y="3732"/>
                  <a:pt x="1986" y="3788"/>
                  <a:pt x="1988" y="3845"/>
                </a:cubicBezTo>
                <a:cubicBezTo>
                  <a:pt x="1988" y="3853"/>
                  <a:pt x="1984" y="3863"/>
                  <a:pt x="1989" y="3868"/>
                </a:cubicBezTo>
                <a:cubicBezTo>
                  <a:pt x="2043" y="3923"/>
                  <a:pt x="2007" y="3979"/>
                  <a:pt x="1997" y="4035"/>
                </a:cubicBezTo>
                <a:cubicBezTo>
                  <a:pt x="1982" y="4117"/>
                  <a:pt x="2011" y="4192"/>
                  <a:pt x="2066" y="4267"/>
                </a:cubicBezTo>
                <a:cubicBezTo>
                  <a:pt x="2037" y="4297"/>
                  <a:pt x="2033" y="4339"/>
                  <a:pt x="2057" y="4372"/>
                </a:cubicBezTo>
                <a:cubicBezTo>
                  <a:pt x="2075" y="4401"/>
                  <a:pt x="2066" y="4447"/>
                  <a:pt x="2052" y="4481"/>
                </a:cubicBezTo>
                <a:cubicBezTo>
                  <a:pt x="2041" y="4507"/>
                  <a:pt x="2042" y="4531"/>
                  <a:pt x="2035" y="4554"/>
                </a:cubicBezTo>
                <a:cubicBezTo>
                  <a:pt x="2016" y="4619"/>
                  <a:pt x="2069" y="4665"/>
                  <a:pt x="2082" y="4721"/>
                </a:cubicBezTo>
                <a:cubicBezTo>
                  <a:pt x="2086" y="4738"/>
                  <a:pt x="2099" y="4759"/>
                  <a:pt x="2092" y="4773"/>
                </a:cubicBezTo>
                <a:cubicBezTo>
                  <a:pt x="2068" y="4813"/>
                  <a:pt x="2114" y="4872"/>
                  <a:pt x="2038" y="4897"/>
                </a:cubicBezTo>
                <a:cubicBezTo>
                  <a:pt x="2076" y="4934"/>
                  <a:pt x="2021" y="4970"/>
                  <a:pt x="2036" y="5008"/>
                </a:cubicBezTo>
                <a:cubicBezTo>
                  <a:pt x="2045" y="5031"/>
                  <a:pt x="2045" y="5056"/>
                  <a:pt x="2036" y="5079"/>
                </a:cubicBezTo>
                <a:cubicBezTo>
                  <a:pt x="2018" y="5127"/>
                  <a:pt x="2038" y="5168"/>
                  <a:pt x="2062" y="5210"/>
                </a:cubicBezTo>
                <a:cubicBezTo>
                  <a:pt x="2076" y="5238"/>
                  <a:pt x="2087" y="5266"/>
                  <a:pt x="2097" y="5295"/>
                </a:cubicBezTo>
                <a:lnTo>
                  <a:pt x="2045" y="5295"/>
                </a:lnTo>
                <a:cubicBezTo>
                  <a:pt x="2037" y="5409"/>
                  <a:pt x="2028" y="5525"/>
                  <a:pt x="2019" y="5652"/>
                </a:cubicBezTo>
                <a:cubicBezTo>
                  <a:pt x="2055" y="5679"/>
                  <a:pt x="2065" y="5719"/>
                  <a:pt x="2054" y="5771"/>
                </a:cubicBezTo>
                <a:cubicBezTo>
                  <a:pt x="2042" y="5823"/>
                  <a:pt x="2031" y="5878"/>
                  <a:pt x="2090" y="5921"/>
                </a:cubicBezTo>
                <a:lnTo>
                  <a:pt x="2092" y="5930"/>
                </a:lnTo>
                <a:cubicBezTo>
                  <a:pt x="2080" y="5974"/>
                  <a:pt x="2068" y="6006"/>
                  <a:pt x="2057" y="6050"/>
                </a:cubicBezTo>
                <a:cubicBezTo>
                  <a:pt x="2045" y="6094"/>
                  <a:pt x="1956" y="6087"/>
                  <a:pt x="1963" y="6143"/>
                </a:cubicBezTo>
                <a:cubicBezTo>
                  <a:pt x="2075" y="6166"/>
                  <a:pt x="2088" y="6198"/>
                  <a:pt x="2059" y="6284"/>
                </a:cubicBezTo>
                <a:cubicBezTo>
                  <a:pt x="2044" y="6336"/>
                  <a:pt x="2044" y="6389"/>
                  <a:pt x="2059" y="6441"/>
                </a:cubicBezTo>
                <a:cubicBezTo>
                  <a:pt x="2077" y="6515"/>
                  <a:pt x="2084" y="6514"/>
                  <a:pt x="2057" y="6598"/>
                </a:cubicBezTo>
                <a:lnTo>
                  <a:pt x="1999" y="6587"/>
                </a:lnTo>
                <a:cubicBezTo>
                  <a:pt x="2065" y="6622"/>
                  <a:pt x="2085" y="6662"/>
                  <a:pt x="2051" y="6721"/>
                </a:cubicBezTo>
                <a:cubicBezTo>
                  <a:pt x="2042" y="6746"/>
                  <a:pt x="2037" y="6772"/>
                  <a:pt x="2036" y="6798"/>
                </a:cubicBezTo>
                <a:lnTo>
                  <a:pt x="1984" y="6792"/>
                </a:lnTo>
                <a:cubicBezTo>
                  <a:pt x="1991" y="6889"/>
                  <a:pt x="1991" y="6889"/>
                  <a:pt x="2039" y="6911"/>
                </a:cubicBezTo>
                <a:cubicBezTo>
                  <a:pt x="2024" y="6941"/>
                  <a:pt x="2008" y="6972"/>
                  <a:pt x="1991" y="7005"/>
                </a:cubicBezTo>
                <a:lnTo>
                  <a:pt x="1926" y="7005"/>
                </a:lnTo>
                <a:cubicBezTo>
                  <a:pt x="1926" y="7023"/>
                  <a:pt x="1929" y="7038"/>
                  <a:pt x="1930" y="7061"/>
                </a:cubicBezTo>
                <a:lnTo>
                  <a:pt x="1853" y="7048"/>
                </a:lnTo>
                <a:cubicBezTo>
                  <a:pt x="1858" y="7062"/>
                  <a:pt x="1858" y="7071"/>
                  <a:pt x="1863" y="7075"/>
                </a:cubicBezTo>
                <a:cubicBezTo>
                  <a:pt x="1897" y="7101"/>
                  <a:pt x="1935" y="7124"/>
                  <a:pt x="1965" y="7153"/>
                </a:cubicBezTo>
                <a:cubicBezTo>
                  <a:pt x="1978" y="7165"/>
                  <a:pt x="1974" y="7188"/>
                  <a:pt x="1960" y="7212"/>
                </a:cubicBezTo>
                <a:cubicBezTo>
                  <a:pt x="1942" y="7201"/>
                  <a:pt x="1926" y="7189"/>
                  <a:pt x="1908" y="7178"/>
                </a:cubicBezTo>
                <a:cubicBezTo>
                  <a:pt x="1828" y="7131"/>
                  <a:pt x="1792" y="7140"/>
                  <a:pt x="1748" y="7231"/>
                </a:cubicBezTo>
                <a:lnTo>
                  <a:pt x="1846" y="7204"/>
                </a:lnTo>
                <a:lnTo>
                  <a:pt x="2001" y="7282"/>
                </a:lnTo>
                <a:cubicBezTo>
                  <a:pt x="1997" y="7306"/>
                  <a:pt x="1992" y="7332"/>
                  <a:pt x="1990" y="7339"/>
                </a:cubicBezTo>
                <a:lnTo>
                  <a:pt x="1898" y="7413"/>
                </a:lnTo>
                <a:cubicBezTo>
                  <a:pt x="1955" y="7432"/>
                  <a:pt x="2023" y="7418"/>
                  <a:pt x="2030" y="7485"/>
                </a:cubicBezTo>
                <a:lnTo>
                  <a:pt x="1829" y="7497"/>
                </a:lnTo>
                <a:lnTo>
                  <a:pt x="1872" y="7554"/>
                </a:lnTo>
                <a:lnTo>
                  <a:pt x="1786" y="7613"/>
                </a:lnTo>
                <a:cubicBezTo>
                  <a:pt x="1805" y="7624"/>
                  <a:pt x="1822" y="7643"/>
                  <a:pt x="1839" y="7642"/>
                </a:cubicBezTo>
                <a:cubicBezTo>
                  <a:pt x="1893" y="7640"/>
                  <a:pt x="1905" y="7670"/>
                  <a:pt x="1905" y="7698"/>
                </a:cubicBezTo>
                <a:cubicBezTo>
                  <a:pt x="1905" y="7726"/>
                  <a:pt x="1911" y="7764"/>
                  <a:pt x="1848" y="7768"/>
                </a:cubicBezTo>
                <a:cubicBezTo>
                  <a:pt x="1826" y="7768"/>
                  <a:pt x="1806" y="7794"/>
                  <a:pt x="1784" y="7809"/>
                </a:cubicBezTo>
                <a:cubicBezTo>
                  <a:pt x="1821" y="7857"/>
                  <a:pt x="1882" y="7836"/>
                  <a:pt x="1933" y="7853"/>
                </a:cubicBezTo>
                <a:cubicBezTo>
                  <a:pt x="1929" y="7874"/>
                  <a:pt x="1925" y="7896"/>
                  <a:pt x="1919" y="7928"/>
                </a:cubicBezTo>
                <a:lnTo>
                  <a:pt x="1823" y="7897"/>
                </a:lnTo>
                <a:cubicBezTo>
                  <a:pt x="1818" y="7927"/>
                  <a:pt x="1814" y="7957"/>
                  <a:pt x="1809" y="7991"/>
                </a:cubicBezTo>
                <a:lnTo>
                  <a:pt x="1884" y="7991"/>
                </a:lnTo>
                <a:cubicBezTo>
                  <a:pt x="1902" y="8034"/>
                  <a:pt x="1839" y="8047"/>
                  <a:pt x="1836" y="8064"/>
                </a:cubicBezTo>
                <a:cubicBezTo>
                  <a:pt x="1831" y="8100"/>
                  <a:pt x="1810" y="8113"/>
                  <a:pt x="1767" y="8126"/>
                </a:cubicBezTo>
                <a:lnTo>
                  <a:pt x="1827" y="8176"/>
                </a:lnTo>
                <a:cubicBezTo>
                  <a:pt x="1815" y="8202"/>
                  <a:pt x="1803" y="8229"/>
                  <a:pt x="1790" y="8259"/>
                </a:cubicBezTo>
                <a:lnTo>
                  <a:pt x="1876" y="8319"/>
                </a:lnTo>
                <a:cubicBezTo>
                  <a:pt x="1836" y="8343"/>
                  <a:pt x="1805" y="8363"/>
                  <a:pt x="1782" y="8376"/>
                </a:cubicBezTo>
                <a:lnTo>
                  <a:pt x="1666" y="8322"/>
                </a:lnTo>
                <a:cubicBezTo>
                  <a:pt x="1690" y="8301"/>
                  <a:pt x="1759" y="8335"/>
                  <a:pt x="1748" y="8279"/>
                </a:cubicBezTo>
                <a:cubicBezTo>
                  <a:pt x="1668" y="8238"/>
                  <a:pt x="1561" y="8217"/>
                  <a:pt x="1524" y="8114"/>
                </a:cubicBezTo>
                <a:lnTo>
                  <a:pt x="1655" y="8168"/>
                </a:lnTo>
                <a:lnTo>
                  <a:pt x="1686" y="8090"/>
                </a:lnTo>
                <a:lnTo>
                  <a:pt x="1540" y="8044"/>
                </a:lnTo>
                <a:lnTo>
                  <a:pt x="1483" y="8105"/>
                </a:lnTo>
                <a:cubicBezTo>
                  <a:pt x="1472" y="8095"/>
                  <a:pt x="1459" y="8088"/>
                  <a:pt x="1457" y="8080"/>
                </a:cubicBezTo>
                <a:cubicBezTo>
                  <a:pt x="1444" y="8030"/>
                  <a:pt x="1433" y="7980"/>
                  <a:pt x="1421" y="7929"/>
                </a:cubicBezTo>
                <a:lnTo>
                  <a:pt x="1372" y="7923"/>
                </a:lnTo>
                <a:cubicBezTo>
                  <a:pt x="1357" y="7951"/>
                  <a:pt x="1343" y="7976"/>
                  <a:pt x="1329" y="8006"/>
                </a:cubicBezTo>
                <a:lnTo>
                  <a:pt x="1427" y="8043"/>
                </a:lnTo>
                <a:lnTo>
                  <a:pt x="1353" y="8111"/>
                </a:lnTo>
                <a:lnTo>
                  <a:pt x="1456" y="8142"/>
                </a:lnTo>
                <a:cubicBezTo>
                  <a:pt x="1431" y="8163"/>
                  <a:pt x="1404" y="8182"/>
                  <a:pt x="1375" y="8199"/>
                </a:cubicBezTo>
                <a:cubicBezTo>
                  <a:pt x="1333" y="8218"/>
                  <a:pt x="1320" y="8253"/>
                  <a:pt x="1346" y="8271"/>
                </a:cubicBezTo>
                <a:cubicBezTo>
                  <a:pt x="1398" y="8308"/>
                  <a:pt x="1322" y="8340"/>
                  <a:pt x="1351" y="8370"/>
                </a:cubicBezTo>
                <a:cubicBezTo>
                  <a:pt x="1301" y="8393"/>
                  <a:pt x="1334" y="8419"/>
                  <a:pt x="1349" y="8445"/>
                </a:cubicBezTo>
                <a:cubicBezTo>
                  <a:pt x="1364" y="8470"/>
                  <a:pt x="1378" y="8497"/>
                  <a:pt x="1396" y="8530"/>
                </a:cubicBezTo>
                <a:lnTo>
                  <a:pt x="1534" y="8566"/>
                </a:lnTo>
                <a:cubicBezTo>
                  <a:pt x="1532" y="8572"/>
                  <a:pt x="1530" y="8579"/>
                  <a:pt x="1527" y="8586"/>
                </a:cubicBezTo>
                <a:lnTo>
                  <a:pt x="1384" y="8566"/>
                </a:lnTo>
                <a:cubicBezTo>
                  <a:pt x="1380" y="8587"/>
                  <a:pt x="1375" y="8611"/>
                  <a:pt x="1369" y="8644"/>
                </a:cubicBezTo>
                <a:lnTo>
                  <a:pt x="1304" y="8614"/>
                </a:lnTo>
                <a:lnTo>
                  <a:pt x="1275" y="8646"/>
                </a:lnTo>
                <a:lnTo>
                  <a:pt x="1411" y="8722"/>
                </a:lnTo>
                <a:lnTo>
                  <a:pt x="1258" y="8749"/>
                </a:lnTo>
                <a:lnTo>
                  <a:pt x="1341" y="8792"/>
                </a:lnTo>
                <a:cubicBezTo>
                  <a:pt x="1324" y="8804"/>
                  <a:pt x="1309" y="8816"/>
                  <a:pt x="1296" y="8831"/>
                </a:cubicBezTo>
                <a:cubicBezTo>
                  <a:pt x="1289" y="8847"/>
                  <a:pt x="1286" y="8864"/>
                  <a:pt x="1285" y="8881"/>
                </a:cubicBezTo>
                <a:lnTo>
                  <a:pt x="1221" y="8847"/>
                </a:lnTo>
                <a:cubicBezTo>
                  <a:pt x="1213" y="8872"/>
                  <a:pt x="1205" y="8895"/>
                  <a:pt x="1191" y="8936"/>
                </a:cubicBezTo>
                <a:cubicBezTo>
                  <a:pt x="1173" y="8881"/>
                  <a:pt x="1163" y="8843"/>
                  <a:pt x="1147" y="8806"/>
                </a:cubicBezTo>
                <a:cubicBezTo>
                  <a:pt x="1141" y="8792"/>
                  <a:pt x="1120" y="8782"/>
                  <a:pt x="1105" y="8770"/>
                </a:cubicBezTo>
                <a:cubicBezTo>
                  <a:pt x="1097" y="8765"/>
                  <a:pt x="1082" y="8760"/>
                  <a:pt x="1081" y="8754"/>
                </a:cubicBezTo>
                <a:cubicBezTo>
                  <a:pt x="1075" y="8698"/>
                  <a:pt x="1039" y="8689"/>
                  <a:pt x="981" y="8710"/>
                </a:cubicBezTo>
                <a:cubicBezTo>
                  <a:pt x="977" y="8711"/>
                  <a:pt x="969" y="8706"/>
                  <a:pt x="962" y="8703"/>
                </a:cubicBezTo>
                <a:cubicBezTo>
                  <a:pt x="958" y="8661"/>
                  <a:pt x="954" y="8619"/>
                  <a:pt x="949" y="8571"/>
                </a:cubicBezTo>
                <a:cubicBezTo>
                  <a:pt x="993" y="8544"/>
                  <a:pt x="1049" y="8531"/>
                  <a:pt x="1105" y="8536"/>
                </a:cubicBezTo>
                <a:cubicBezTo>
                  <a:pt x="1137" y="8540"/>
                  <a:pt x="1167" y="8524"/>
                  <a:pt x="1174" y="8499"/>
                </a:cubicBezTo>
                <a:cubicBezTo>
                  <a:pt x="1186" y="8472"/>
                  <a:pt x="1157" y="8466"/>
                  <a:pt x="1142" y="8449"/>
                </a:cubicBezTo>
                <a:cubicBezTo>
                  <a:pt x="1116" y="8422"/>
                  <a:pt x="1078" y="8403"/>
                  <a:pt x="1035" y="8398"/>
                </a:cubicBezTo>
                <a:cubicBezTo>
                  <a:pt x="1000" y="8389"/>
                  <a:pt x="966" y="8377"/>
                  <a:pt x="933" y="8363"/>
                </a:cubicBezTo>
                <a:cubicBezTo>
                  <a:pt x="921" y="8377"/>
                  <a:pt x="913" y="8392"/>
                  <a:pt x="909" y="8409"/>
                </a:cubicBezTo>
                <a:cubicBezTo>
                  <a:pt x="909" y="8416"/>
                  <a:pt x="937" y="8424"/>
                  <a:pt x="955" y="8429"/>
                </a:cubicBezTo>
                <a:cubicBezTo>
                  <a:pt x="972" y="8435"/>
                  <a:pt x="992" y="8439"/>
                  <a:pt x="1026" y="8448"/>
                </a:cubicBezTo>
                <a:lnTo>
                  <a:pt x="940" y="8481"/>
                </a:lnTo>
                <a:lnTo>
                  <a:pt x="883" y="8444"/>
                </a:lnTo>
                <a:cubicBezTo>
                  <a:pt x="901" y="8482"/>
                  <a:pt x="925" y="8508"/>
                  <a:pt x="924" y="8534"/>
                </a:cubicBezTo>
                <a:cubicBezTo>
                  <a:pt x="923" y="8559"/>
                  <a:pt x="897" y="8585"/>
                  <a:pt x="878" y="8617"/>
                </a:cubicBezTo>
                <a:cubicBezTo>
                  <a:pt x="883" y="8626"/>
                  <a:pt x="910" y="8650"/>
                  <a:pt x="903" y="8663"/>
                </a:cubicBezTo>
                <a:cubicBezTo>
                  <a:pt x="863" y="8729"/>
                  <a:pt x="929" y="8747"/>
                  <a:pt x="1001" y="8783"/>
                </a:cubicBezTo>
                <a:lnTo>
                  <a:pt x="867" y="8802"/>
                </a:lnTo>
                <a:cubicBezTo>
                  <a:pt x="838" y="8861"/>
                  <a:pt x="811" y="8921"/>
                  <a:pt x="779" y="8990"/>
                </a:cubicBezTo>
                <a:cubicBezTo>
                  <a:pt x="766" y="8971"/>
                  <a:pt x="747" y="8956"/>
                  <a:pt x="750" y="8947"/>
                </a:cubicBezTo>
                <a:cubicBezTo>
                  <a:pt x="771" y="8899"/>
                  <a:pt x="727" y="8849"/>
                  <a:pt x="760" y="8799"/>
                </a:cubicBezTo>
                <a:cubicBezTo>
                  <a:pt x="773" y="8778"/>
                  <a:pt x="734" y="8737"/>
                  <a:pt x="746" y="8715"/>
                </a:cubicBezTo>
                <a:cubicBezTo>
                  <a:pt x="777" y="8657"/>
                  <a:pt x="751" y="8601"/>
                  <a:pt x="749" y="8546"/>
                </a:cubicBezTo>
                <a:cubicBezTo>
                  <a:pt x="744" y="8495"/>
                  <a:pt x="730" y="8444"/>
                  <a:pt x="707" y="8395"/>
                </a:cubicBezTo>
                <a:cubicBezTo>
                  <a:pt x="696" y="8368"/>
                  <a:pt x="657" y="8347"/>
                  <a:pt x="714" y="8327"/>
                </a:cubicBezTo>
                <a:cubicBezTo>
                  <a:pt x="694" y="8283"/>
                  <a:pt x="709" y="8230"/>
                  <a:pt x="661" y="8193"/>
                </a:cubicBezTo>
                <a:cubicBezTo>
                  <a:pt x="647" y="8182"/>
                  <a:pt x="635" y="8170"/>
                  <a:pt x="609" y="8148"/>
                </a:cubicBezTo>
                <a:cubicBezTo>
                  <a:pt x="598" y="8167"/>
                  <a:pt x="590" y="8187"/>
                  <a:pt x="583" y="8207"/>
                </a:cubicBezTo>
                <a:cubicBezTo>
                  <a:pt x="577" y="8250"/>
                  <a:pt x="608" y="8300"/>
                  <a:pt x="546" y="8332"/>
                </a:cubicBezTo>
                <a:cubicBezTo>
                  <a:pt x="587" y="8398"/>
                  <a:pt x="497" y="8474"/>
                  <a:pt x="569" y="8539"/>
                </a:cubicBezTo>
                <a:cubicBezTo>
                  <a:pt x="577" y="8553"/>
                  <a:pt x="578" y="8569"/>
                  <a:pt x="572" y="8584"/>
                </a:cubicBezTo>
                <a:cubicBezTo>
                  <a:pt x="567" y="8611"/>
                  <a:pt x="557" y="8636"/>
                  <a:pt x="544" y="8661"/>
                </a:cubicBezTo>
                <a:cubicBezTo>
                  <a:pt x="502" y="8727"/>
                  <a:pt x="478" y="8792"/>
                  <a:pt x="553" y="8852"/>
                </a:cubicBezTo>
                <a:cubicBezTo>
                  <a:pt x="507" y="8890"/>
                  <a:pt x="507" y="8890"/>
                  <a:pt x="501" y="8952"/>
                </a:cubicBezTo>
                <a:cubicBezTo>
                  <a:pt x="492" y="8939"/>
                  <a:pt x="476" y="8925"/>
                  <a:pt x="476" y="8912"/>
                </a:cubicBezTo>
                <a:cubicBezTo>
                  <a:pt x="476" y="8808"/>
                  <a:pt x="476" y="8704"/>
                  <a:pt x="476" y="8600"/>
                </a:cubicBezTo>
                <a:cubicBezTo>
                  <a:pt x="478" y="8413"/>
                  <a:pt x="478" y="8226"/>
                  <a:pt x="480" y="8039"/>
                </a:cubicBezTo>
                <a:cubicBezTo>
                  <a:pt x="480" y="7953"/>
                  <a:pt x="484" y="7868"/>
                  <a:pt x="485" y="7783"/>
                </a:cubicBezTo>
                <a:cubicBezTo>
                  <a:pt x="485" y="7773"/>
                  <a:pt x="478" y="7764"/>
                  <a:pt x="459" y="7756"/>
                </a:cubicBezTo>
                <a:lnTo>
                  <a:pt x="459" y="7889"/>
                </a:lnTo>
                <a:cubicBezTo>
                  <a:pt x="318" y="7769"/>
                  <a:pt x="348" y="7773"/>
                  <a:pt x="344" y="7672"/>
                </a:cubicBezTo>
                <a:cubicBezTo>
                  <a:pt x="343" y="7615"/>
                  <a:pt x="347" y="7557"/>
                  <a:pt x="355" y="7500"/>
                </a:cubicBezTo>
                <a:cubicBezTo>
                  <a:pt x="366" y="7424"/>
                  <a:pt x="334" y="7343"/>
                  <a:pt x="319" y="7252"/>
                </a:cubicBezTo>
                <a:lnTo>
                  <a:pt x="273" y="7304"/>
                </a:lnTo>
                <a:cubicBezTo>
                  <a:pt x="258" y="7258"/>
                  <a:pt x="246" y="7218"/>
                  <a:pt x="233" y="7177"/>
                </a:cubicBezTo>
                <a:lnTo>
                  <a:pt x="338" y="7123"/>
                </a:lnTo>
                <a:cubicBezTo>
                  <a:pt x="264" y="7095"/>
                  <a:pt x="257" y="7042"/>
                  <a:pt x="235" y="6997"/>
                </a:cubicBezTo>
                <a:cubicBezTo>
                  <a:pt x="226" y="6978"/>
                  <a:pt x="278" y="6971"/>
                  <a:pt x="267" y="6936"/>
                </a:cubicBezTo>
                <a:cubicBezTo>
                  <a:pt x="258" y="6907"/>
                  <a:pt x="275" y="6873"/>
                  <a:pt x="246" y="6845"/>
                </a:cubicBezTo>
                <a:cubicBezTo>
                  <a:pt x="239" y="6838"/>
                  <a:pt x="236" y="6830"/>
                  <a:pt x="236" y="6822"/>
                </a:cubicBezTo>
                <a:cubicBezTo>
                  <a:pt x="244" y="6762"/>
                  <a:pt x="256" y="6702"/>
                  <a:pt x="259" y="6642"/>
                </a:cubicBezTo>
                <a:cubicBezTo>
                  <a:pt x="262" y="6581"/>
                  <a:pt x="259" y="6514"/>
                  <a:pt x="255" y="6451"/>
                </a:cubicBezTo>
                <a:cubicBezTo>
                  <a:pt x="248" y="6318"/>
                  <a:pt x="236" y="6184"/>
                  <a:pt x="233" y="6051"/>
                </a:cubicBezTo>
                <a:cubicBezTo>
                  <a:pt x="228" y="5890"/>
                  <a:pt x="233" y="5729"/>
                  <a:pt x="228" y="5568"/>
                </a:cubicBezTo>
                <a:cubicBezTo>
                  <a:pt x="221" y="5327"/>
                  <a:pt x="210" y="5086"/>
                  <a:pt x="198" y="4844"/>
                </a:cubicBezTo>
                <a:cubicBezTo>
                  <a:pt x="186" y="4598"/>
                  <a:pt x="170" y="4352"/>
                  <a:pt x="160" y="4105"/>
                </a:cubicBezTo>
                <a:cubicBezTo>
                  <a:pt x="152" y="3880"/>
                  <a:pt x="154" y="3655"/>
                  <a:pt x="148" y="3429"/>
                </a:cubicBezTo>
                <a:cubicBezTo>
                  <a:pt x="146" y="3349"/>
                  <a:pt x="134" y="3269"/>
                  <a:pt x="130" y="3188"/>
                </a:cubicBezTo>
                <a:cubicBezTo>
                  <a:pt x="122" y="2990"/>
                  <a:pt x="113" y="2791"/>
                  <a:pt x="111" y="2593"/>
                </a:cubicBezTo>
                <a:cubicBezTo>
                  <a:pt x="109" y="2437"/>
                  <a:pt x="120" y="2281"/>
                  <a:pt x="119" y="2126"/>
                </a:cubicBezTo>
                <a:cubicBezTo>
                  <a:pt x="123" y="2085"/>
                  <a:pt x="133" y="2046"/>
                  <a:pt x="149" y="2008"/>
                </a:cubicBezTo>
                <a:cubicBezTo>
                  <a:pt x="166" y="1956"/>
                  <a:pt x="155" y="1898"/>
                  <a:pt x="155" y="1843"/>
                </a:cubicBezTo>
                <a:cubicBezTo>
                  <a:pt x="155" y="1828"/>
                  <a:pt x="153" y="1812"/>
                  <a:pt x="151" y="1790"/>
                </a:cubicBezTo>
                <a:lnTo>
                  <a:pt x="205" y="1821"/>
                </a:lnTo>
                <a:cubicBezTo>
                  <a:pt x="214" y="1792"/>
                  <a:pt x="221" y="1768"/>
                  <a:pt x="229" y="1743"/>
                </a:cubicBezTo>
                <a:cubicBezTo>
                  <a:pt x="232" y="1733"/>
                  <a:pt x="233" y="1715"/>
                  <a:pt x="237" y="1715"/>
                </a:cubicBezTo>
                <a:cubicBezTo>
                  <a:pt x="325" y="1707"/>
                  <a:pt x="284" y="1661"/>
                  <a:pt x="270" y="1633"/>
                </a:cubicBezTo>
                <a:cubicBezTo>
                  <a:pt x="243" y="1582"/>
                  <a:pt x="307" y="1552"/>
                  <a:pt x="298" y="1502"/>
                </a:cubicBezTo>
                <a:cubicBezTo>
                  <a:pt x="364" y="1526"/>
                  <a:pt x="366" y="1565"/>
                  <a:pt x="365" y="1604"/>
                </a:cubicBezTo>
                <a:cubicBezTo>
                  <a:pt x="365" y="1614"/>
                  <a:pt x="354" y="1626"/>
                  <a:pt x="358" y="1634"/>
                </a:cubicBezTo>
                <a:cubicBezTo>
                  <a:pt x="369" y="1650"/>
                  <a:pt x="383" y="1670"/>
                  <a:pt x="401" y="1674"/>
                </a:cubicBezTo>
                <a:cubicBezTo>
                  <a:pt x="418" y="1677"/>
                  <a:pt x="439" y="1659"/>
                  <a:pt x="454" y="1647"/>
                </a:cubicBezTo>
                <a:cubicBezTo>
                  <a:pt x="481" y="1624"/>
                  <a:pt x="501" y="1597"/>
                  <a:pt x="529" y="1575"/>
                </a:cubicBezTo>
                <a:cubicBezTo>
                  <a:pt x="546" y="1559"/>
                  <a:pt x="569" y="1548"/>
                  <a:pt x="595" y="1544"/>
                </a:cubicBezTo>
                <a:cubicBezTo>
                  <a:pt x="664" y="1547"/>
                  <a:pt x="698" y="1510"/>
                  <a:pt x="737" y="1477"/>
                </a:cubicBezTo>
                <a:cubicBezTo>
                  <a:pt x="748" y="1468"/>
                  <a:pt x="753" y="1448"/>
                  <a:pt x="764" y="1447"/>
                </a:cubicBezTo>
                <a:cubicBezTo>
                  <a:pt x="868" y="1436"/>
                  <a:pt x="893" y="1355"/>
                  <a:pt x="964" y="1304"/>
                </a:cubicBezTo>
                <a:cubicBezTo>
                  <a:pt x="990" y="1372"/>
                  <a:pt x="1046" y="1363"/>
                  <a:pt x="1116" y="1360"/>
                </a:cubicBezTo>
                <a:cubicBezTo>
                  <a:pt x="1222" y="1357"/>
                  <a:pt x="1292" y="1326"/>
                  <a:pt x="1342" y="1255"/>
                </a:cubicBezTo>
                <a:cubicBezTo>
                  <a:pt x="1367" y="1227"/>
                  <a:pt x="1395" y="1201"/>
                  <a:pt x="1426" y="1178"/>
                </a:cubicBezTo>
                <a:close/>
                <a:moveTo>
                  <a:pt x="8247" y="1137"/>
                </a:moveTo>
                <a:cubicBezTo>
                  <a:pt x="8251" y="1139"/>
                  <a:pt x="8258" y="1140"/>
                  <a:pt x="8259" y="1143"/>
                </a:cubicBezTo>
                <a:cubicBezTo>
                  <a:pt x="8261" y="1147"/>
                  <a:pt x="8258" y="1152"/>
                  <a:pt x="8256" y="1157"/>
                </a:cubicBezTo>
                <a:lnTo>
                  <a:pt x="8237" y="1148"/>
                </a:lnTo>
                <a:lnTo>
                  <a:pt x="8247" y="1137"/>
                </a:lnTo>
                <a:close/>
                <a:moveTo>
                  <a:pt x="4023" y="1137"/>
                </a:moveTo>
                <a:cubicBezTo>
                  <a:pt x="4027" y="1139"/>
                  <a:pt x="4034" y="1140"/>
                  <a:pt x="4035" y="1143"/>
                </a:cubicBezTo>
                <a:cubicBezTo>
                  <a:pt x="4037" y="1147"/>
                  <a:pt x="4034" y="1152"/>
                  <a:pt x="4032" y="1157"/>
                </a:cubicBezTo>
                <a:lnTo>
                  <a:pt x="4013" y="1148"/>
                </a:lnTo>
                <a:lnTo>
                  <a:pt x="4023" y="1137"/>
                </a:lnTo>
                <a:close/>
                <a:moveTo>
                  <a:pt x="7823" y="1122"/>
                </a:moveTo>
                <a:lnTo>
                  <a:pt x="7835" y="1131"/>
                </a:lnTo>
                <a:cubicBezTo>
                  <a:pt x="7832" y="1136"/>
                  <a:pt x="7831" y="1142"/>
                  <a:pt x="7826" y="1143"/>
                </a:cubicBezTo>
                <a:cubicBezTo>
                  <a:pt x="7821" y="1145"/>
                  <a:pt x="7814" y="1141"/>
                  <a:pt x="7808" y="1140"/>
                </a:cubicBezTo>
                <a:cubicBezTo>
                  <a:pt x="7813" y="1134"/>
                  <a:pt x="7818" y="1128"/>
                  <a:pt x="7823" y="1122"/>
                </a:cubicBezTo>
                <a:close/>
                <a:moveTo>
                  <a:pt x="3599" y="1122"/>
                </a:moveTo>
                <a:lnTo>
                  <a:pt x="3611" y="1131"/>
                </a:lnTo>
                <a:cubicBezTo>
                  <a:pt x="3608" y="1136"/>
                  <a:pt x="3607" y="1142"/>
                  <a:pt x="3602" y="1143"/>
                </a:cubicBezTo>
                <a:cubicBezTo>
                  <a:pt x="3597" y="1145"/>
                  <a:pt x="3590" y="1141"/>
                  <a:pt x="3584" y="1140"/>
                </a:cubicBezTo>
                <a:cubicBezTo>
                  <a:pt x="3589" y="1134"/>
                  <a:pt x="3594" y="1128"/>
                  <a:pt x="3599" y="1122"/>
                </a:cubicBezTo>
                <a:close/>
                <a:moveTo>
                  <a:pt x="7423" y="1118"/>
                </a:moveTo>
                <a:cubicBezTo>
                  <a:pt x="7419" y="1118"/>
                  <a:pt x="7416" y="1118"/>
                  <a:pt x="7413" y="1119"/>
                </a:cubicBezTo>
                <a:cubicBezTo>
                  <a:pt x="7393" y="1122"/>
                  <a:pt x="7374" y="1127"/>
                  <a:pt x="7346" y="1133"/>
                </a:cubicBezTo>
                <a:cubicBezTo>
                  <a:pt x="7370" y="1172"/>
                  <a:pt x="7315" y="1215"/>
                  <a:pt x="7372" y="1256"/>
                </a:cubicBezTo>
                <a:lnTo>
                  <a:pt x="7372" y="1256"/>
                </a:lnTo>
                <a:cubicBezTo>
                  <a:pt x="7407" y="1223"/>
                  <a:pt x="7437" y="1197"/>
                  <a:pt x="7463" y="1169"/>
                </a:cubicBezTo>
                <a:cubicBezTo>
                  <a:pt x="7464" y="1167"/>
                  <a:pt x="7465" y="1165"/>
                  <a:pt x="7466" y="1163"/>
                </a:cubicBezTo>
                <a:cubicBezTo>
                  <a:pt x="7472" y="1144"/>
                  <a:pt x="7457" y="1124"/>
                  <a:pt x="7433" y="1119"/>
                </a:cubicBezTo>
                <a:cubicBezTo>
                  <a:pt x="7429" y="1118"/>
                  <a:pt x="7426" y="1118"/>
                  <a:pt x="7423" y="1118"/>
                </a:cubicBezTo>
                <a:close/>
                <a:moveTo>
                  <a:pt x="3199" y="1118"/>
                </a:moveTo>
                <a:cubicBezTo>
                  <a:pt x="3195" y="1118"/>
                  <a:pt x="3192" y="1118"/>
                  <a:pt x="3189" y="1119"/>
                </a:cubicBezTo>
                <a:cubicBezTo>
                  <a:pt x="3169" y="1122"/>
                  <a:pt x="3150" y="1127"/>
                  <a:pt x="3122" y="1133"/>
                </a:cubicBezTo>
                <a:cubicBezTo>
                  <a:pt x="3146" y="1172"/>
                  <a:pt x="3091" y="1215"/>
                  <a:pt x="3148" y="1256"/>
                </a:cubicBezTo>
                <a:lnTo>
                  <a:pt x="3148" y="1256"/>
                </a:lnTo>
                <a:cubicBezTo>
                  <a:pt x="3183" y="1223"/>
                  <a:pt x="3213" y="1197"/>
                  <a:pt x="3239" y="1169"/>
                </a:cubicBezTo>
                <a:cubicBezTo>
                  <a:pt x="3240" y="1167"/>
                  <a:pt x="3241" y="1165"/>
                  <a:pt x="3242" y="1163"/>
                </a:cubicBezTo>
                <a:cubicBezTo>
                  <a:pt x="3248" y="1144"/>
                  <a:pt x="3233" y="1124"/>
                  <a:pt x="3209" y="1119"/>
                </a:cubicBezTo>
                <a:cubicBezTo>
                  <a:pt x="3205" y="1118"/>
                  <a:pt x="3202" y="1118"/>
                  <a:pt x="3199" y="1118"/>
                </a:cubicBezTo>
                <a:close/>
                <a:moveTo>
                  <a:pt x="6747" y="970"/>
                </a:moveTo>
                <a:lnTo>
                  <a:pt x="6748" y="990"/>
                </a:lnTo>
                <a:lnTo>
                  <a:pt x="6743" y="990"/>
                </a:lnTo>
                <a:cubicBezTo>
                  <a:pt x="6740" y="983"/>
                  <a:pt x="6740" y="977"/>
                  <a:pt x="6740" y="970"/>
                </a:cubicBezTo>
                <a:lnTo>
                  <a:pt x="6747" y="970"/>
                </a:lnTo>
                <a:close/>
                <a:moveTo>
                  <a:pt x="2523" y="970"/>
                </a:moveTo>
                <a:lnTo>
                  <a:pt x="2524" y="990"/>
                </a:lnTo>
                <a:lnTo>
                  <a:pt x="2519" y="990"/>
                </a:lnTo>
                <a:cubicBezTo>
                  <a:pt x="2516" y="983"/>
                  <a:pt x="2516" y="977"/>
                  <a:pt x="2516" y="970"/>
                </a:cubicBezTo>
                <a:lnTo>
                  <a:pt x="2523" y="970"/>
                </a:lnTo>
                <a:close/>
                <a:moveTo>
                  <a:pt x="7886" y="969"/>
                </a:moveTo>
                <a:cubicBezTo>
                  <a:pt x="7893" y="981"/>
                  <a:pt x="7901" y="990"/>
                  <a:pt x="7899" y="994"/>
                </a:cubicBezTo>
                <a:cubicBezTo>
                  <a:pt x="7894" y="1001"/>
                  <a:pt x="7883" y="1006"/>
                  <a:pt x="7874" y="1012"/>
                </a:cubicBezTo>
                <a:cubicBezTo>
                  <a:pt x="7869" y="1006"/>
                  <a:pt x="7858" y="998"/>
                  <a:pt x="7859" y="995"/>
                </a:cubicBezTo>
                <a:cubicBezTo>
                  <a:pt x="7866" y="985"/>
                  <a:pt x="7875" y="976"/>
                  <a:pt x="7886" y="969"/>
                </a:cubicBezTo>
                <a:close/>
                <a:moveTo>
                  <a:pt x="3662" y="969"/>
                </a:moveTo>
                <a:cubicBezTo>
                  <a:pt x="3669" y="981"/>
                  <a:pt x="3677" y="990"/>
                  <a:pt x="3675" y="994"/>
                </a:cubicBezTo>
                <a:cubicBezTo>
                  <a:pt x="3670" y="1001"/>
                  <a:pt x="3659" y="1006"/>
                  <a:pt x="3650" y="1012"/>
                </a:cubicBezTo>
                <a:cubicBezTo>
                  <a:pt x="3645" y="1006"/>
                  <a:pt x="3634" y="998"/>
                  <a:pt x="3635" y="995"/>
                </a:cubicBezTo>
                <a:cubicBezTo>
                  <a:pt x="3642" y="985"/>
                  <a:pt x="3651" y="976"/>
                  <a:pt x="3662" y="969"/>
                </a:cubicBezTo>
                <a:close/>
                <a:moveTo>
                  <a:pt x="8113" y="954"/>
                </a:moveTo>
                <a:cubicBezTo>
                  <a:pt x="8117" y="960"/>
                  <a:pt x="8119" y="967"/>
                  <a:pt x="8120" y="973"/>
                </a:cubicBezTo>
                <a:cubicBezTo>
                  <a:pt x="8119" y="992"/>
                  <a:pt x="8115" y="1010"/>
                  <a:pt x="8109" y="1028"/>
                </a:cubicBezTo>
                <a:cubicBezTo>
                  <a:pt x="8100" y="1054"/>
                  <a:pt x="8090" y="1068"/>
                  <a:pt x="8073" y="1069"/>
                </a:cubicBezTo>
                <a:cubicBezTo>
                  <a:pt x="8057" y="1070"/>
                  <a:pt x="8033" y="1059"/>
                  <a:pt x="7998" y="1034"/>
                </a:cubicBezTo>
                <a:lnTo>
                  <a:pt x="8113" y="954"/>
                </a:lnTo>
                <a:close/>
                <a:moveTo>
                  <a:pt x="3889" y="954"/>
                </a:moveTo>
                <a:cubicBezTo>
                  <a:pt x="3893" y="960"/>
                  <a:pt x="3895" y="967"/>
                  <a:pt x="3896" y="973"/>
                </a:cubicBezTo>
                <a:cubicBezTo>
                  <a:pt x="3895" y="992"/>
                  <a:pt x="3891" y="1010"/>
                  <a:pt x="3885" y="1028"/>
                </a:cubicBezTo>
                <a:cubicBezTo>
                  <a:pt x="3876" y="1054"/>
                  <a:pt x="3866" y="1068"/>
                  <a:pt x="3849" y="1069"/>
                </a:cubicBezTo>
                <a:cubicBezTo>
                  <a:pt x="3833" y="1070"/>
                  <a:pt x="3809" y="1059"/>
                  <a:pt x="3774" y="1034"/>
                </a:cubicBezTo>
                <a:lnTo>
                  <a:pt x="3889" y="954"/>
                </a:lnTo>
                <a:close/>
                <a:moveTo>
                  <a:pt x="8168" y="871"/>
                </a:moveTo>
                <a:lnTo>
                  <a:pt x="8177" y="875"/>
                </a:lnTo>
                <a:lnTo>
                  <a:pt x="8170" y="878"/>
                </a:lnTo>
                <a:lnTo>
                  <a:pt x="8168" y="871"/>
                </a:lnTo>
                <a:close/>
                <a:moveTo>
                  <a:pt x="3944" y="871"/>
                </a:moveTo>
                <a:lnTo>
                  <a:pt x="3953" y="875"/>
                </a:lnTo>
                <a:lnTo>
                  <a:pt x="3946" y="878"/>
                </a:lnTo>
                <a:lnTo>
                  <a:pt x="3944" y="871"/>
                </a:lnTo>
                <a:close/>
                <a:moveTo>
                  <a:pt x="8094" y="799"/>
                </a:moveTo>
                <a:lnTo>
                  <a:pt x="8119" y="830"/>
                </a:lnTo>
                <a:cubicBezTo>
                  <a:pt x="8103" y="836"/>
                  <a:pt x="8088" y="842"/>
                  <a:pt x="8073" y="848"/>
                </a:cubicBezTo>
                <a:lnTo>
                  <a:pt x="8055" y="831"/>
                </a:lnTo>
                <a:lnTo>
                  <a:pt x="8094" y="799"/>
                </a:lnTo>
                <a:close/>
                <a:moveTo>
                  <a:pt x="3870" y="799"/>
                </a:moveTo>
                <a:lnTo>
                  <a:pt x="3895" y="830"/>
                </a:lnTo>
                <a:cubicBezTo>
                  <a:pt x="3879" y="836"/>
                  <a:pt x="3864" y="842"/>
                  <a:pt x="3849" y="848"/>
                </a:cubicBezTo>
                <a:lnTo>
                  <a:pt x="3831" y="831"/>
                </a:lnTo>
                <a:lnTo>
                  <a:pt x="3870" y="799"/>
                </a:lnTo>
                <a:close/>
                <a:moveTo>
                  <a:pt x="7935" y="791"/>
                </a:moveTo>
                <a:cubicBezTo>
                  <a:pt x="7941" y="791"/>
                  <a:pt x="7949" y="797"/>
                  <a:pt x="7968" y="804"/>
                </a:cubicBezTo>
                <a:cubicBezTo>
                  <a:pt x="7951" y="811"/>
                  <a:pt x="7940" y="817"/>
                  <a:pt x="7934" y="818"/>
                </a:cubicBezTo>
                <a:cubicBezTo>
                  <a:pt x="7929" y="818"/>
                  <a:pt x="7917" y="810"/>
                  <a:pt x="7917" y="807"/>
                </a:cubicBezTo>
                <a:cubicBezTo>
                  <a:pt x="7919" y="800"/>
                  <a:pt x="7924" y="794"/>
                  <a:pt x="7932" y="791"/>
                </a:cubicBezTo>
                <a:cubicBezTo>
                  <a:pt x="7933" y="791"/>
                  <a:pt x="7934" y="791"/>
                  <a:pt x="7935" y="791"/>
                </a:cubicBezTo>
                <a:close/>
                <a:moveTo>
                  <a:pt x="3711" y="791"/>
                </a:moveTo>
                <a:cubicBezTo>
                  <a:pt x="3717" y="791"/>
                  <a:pt x="3725" y="797"/>
                  <a:pt x="3744" y="804"/>
                </a:cubicBezTo>
                <a:cubicBezTo>
                  <a:pt x="3727" y="811"/>
                  <a:pt x="3716" y="817"/>
                  <a:pt x="3710" y="818"/>
                </a:cubicBezTo>
                <a:cubicBezTo>
                  <a:pt x="3705" y="818"/>
                  <a:pt x="3693" y="810"/>
                  <a:pt x="3693" y="807"/>
                </a:cubicBezTo>
                <a:cubicBezTo>
                  <a:pt x="3695" y="800"/>
                  <a:pt x="3700" y="794"/>
                  <a:pt x="3708" y="791"/>
                </a:cubicBezTo>
                <a:cubicBezTo>
                  <a:pt x="3709" y="791"/>
                  <a:pt x="3710" y="791"/>
                  <a:pt x="3711" y="791"/>
                </a:cubicBezTo>
                <a:close/>
                <a:moveTo>
                  <a:pt x="7459" y="786"/>
                </a:moveTo>
                <a:lnTo>
                  <a:pt x="7321" y="839"/>
                </a:lnTo>
                <a:lnTo>
                  <a:pt x="7321" y="840"/>
                </a:lnTo>
                <a:cubicBezTo>
                  <a:pt x="7328" y="858"/>
                  <a:pt x="7337" y="870"/>
                  <a:pt x="7350" y="876"/>
                </a:cubicBezTo>
                <a:cubicBezTo>
                  <a:pt x="7362" y="882"/>
                  <a:pt x="7378" y="882"/>
                  <a:pt x="7399" y="875"/>
                </a:cubicBezTo>
                <a:cubicBezTo>
                  <a:pt x="7450" y="860"/>
                  <a:pt x="7465" y="841"/>
                  <a:pt x="7459" y="786"/>
                </a:cubicBezTo>
                <a:close/>
                <a:moveTo>
                  <a:pt x="3235" y="786"/>
                </a:moveTo>
                <a:lnTo>
                  <a:pt x="3097" y="839"/>
                </a:lnTo>
                <a:lnTo>
                  <a:pt x="3097" y="840"/>
                </a:lnTo>
                <a:cubicBezTo>
                  <a:pt x="3104" y="858"/>
                  <a:pt x="3113" y="870"/>
                  <a:pt x="3126" y="876"/>
                </a:cubicBezTo>
                <a:cubicBezTo>
                  <a:pt x="3138" y="882"/>
                  <a:pt x="3154" y="882"/>
                  <a:pt x="3175" y="875"/>
                </a:cubicBezTo>
                <a:cubicBezTo>
                  <a:pt x="3226" y="860"/>
                  <a:pt x="3241" y="841"/>
                  <a:pt x="3235" y="786"/>
                </a:cubicBezTo>
                <a:close/>
                <a:moveTo>
                  <a:pt x="8226" y="757"/>
                </a:moveTo>
                <a:cubicBezTo>
                  <a:pt x="8231" y="762"/>
                  <a:pt x="8241" y="765"/>
                  <a:pt x="8240" y="771"/>
                </a:cubicBezTo>
                <a:cubicBezTo>
                  <a:pt x="8239" y="777"/>
                  <a:pt x="8231" y="782"/>
                  <a:pt x="8222" y="792"/>
                </a:cubicBezTo>
                <a:cubicBezTo>
                  <a:pt x="8215" y="783"/>
                  <a:pt x="8206" y="779"/>
                  <a:pt x="8208" y="773"/>
                </a:cubicBezTo>
                <a:cubicBezTo>
                  <a:pt x="8211" y="767"/>
                  <a:pt x="8220" y="762"/>
                  <a:pt x="8226" y="757"/>
                </a:cubicBezTo>
                <a:close/>
                <a:moveTo>
                  <a:pt x="4002" y="757"/>
                </a:moveTo>
                <a:cubicBezTo>
                  <a:pt x="4007" y="762"/>
                  <a:pt x="4017" y="765"/>
                  <a:pt x="4016" y="771"/>
                </a:cubicBezTo>
                <a:cubicBezTo>
                  <a:pt x="4015" y="777"/>
                  <a:pt x="4007" y="782"/>
                  <a:pt x="3998" y="792"/>
                </a:cubicBezTo>
                <a:cubicBezTo>
                  <a:pt x="3991" y="783"/>
                  <a:pt x="3982" y="779"/>
                  <a:pt x="3984" y="773"/>
                </a:cubicBezTo>
                <a:cubicBezTo>
                  <a:pt x="3987" y="767"/>
                  <a:pt x="3996" y="762"/>
                  <a:pt x="4002" y="757"/>
                </a:cubicBezTo>
                <a:close/>
                <a:moveTo>
                  <a:pt x="8113" y="719"/>
                </a:moveTo>
                <a:cubicBezTo>
                  <a:pt x="8124" y="718"/>
                  <a:pt x="8139" y="721"/>
                  <a:pt x="8164" y="725"/>
                </a:cubicBezTo>
                <a:lnTo>
                  <a:pt x="8074" y="754"/>
                </a:lnTo>
                <a:cubicBezTo>
                  <a:pt x="8089" y="729"/>
                  <a:pt x="8095" y="720"/>
                  <a:pt x="8113" y="719"/>
                </a:cubicBezTo>
                <a:close/>
                <a:moveTo>
                  <a:pt x="3889" y="719"/>
                </a:moveTo>
                <a:cubicBezTo>
                  <a:pt x="3900" y="718"/>
                  <a:pt x="3915" y="721"/>
                  <a:pt x="3940" y="725"/>
                </a:cubicBezTo>
                <a:lnTo>
                  <a:pt x="3850" y="754"/>
                </a:lnTo>
                <a:cubicBezTo>
                  <a:pt x="3865" y="729"/>
                  <a:pt x="3871" y="720"/>
                  <a:pt x="3889" y="719"/>
                </a:cubicBezTo>
                <a:close/>
                <a:moveTo>
                  <a:pt x="7922" y="644"/>
                </a:moveTo>
                <a:lnTo>
                  <a:pt x="7938" y="649"/>
                </a:lnTo>
                <a:lnTo>
                  <a:pt x="7926" y="689"/>
                </a:lnTo>
                <a:lnTo>
                  <a:pt x="7900" y="682"/>
                </a:lnTo>
                <a:cubicBezTo>
                  <a:pt x="7907" y="669"/>
                  <a:pt x="7914" y="657"/>
                  <a:pt x="7922" y="644"/>
                </a:cubicBezTo>
                <a:close/>
                <a:moveTo>
                  <a:pt x="3698" y="644"/>
                </a:moveTo>
                <a:lnTo>
                  <a:pt x="3714" y="649"/>
                </a:lnTo>
                <a:lnTo>
                  <a:pt x="3702" y="689"/>
                </a:lnTo>
                <a:lnTo>
                  <a:pt x="3676" y="682"/>
                </a:lnTo>
                <a:cubicBezTo>
                  <a:pt x="3683" y="669"/>
                  <a:pt x="3690" y="657"/>
                  <a:pt x="3698" y="644"/>
                </a:cubicBezTo>
                <a:close/>
                <a:moveTo>
                  <a:pt x="7310" y="616"/>
                </a:moveTo>
                <a:cubicBezTo>
                  <a:pt x="7318" y="616"/>
                  <a:pt x="7326" y="622"/>
                  <a:pt x="7342" y="629"/>
                </a:cubicBezTo>
                <a:cubicBezTo>
                  <a:pt x="7320" y="638"/>
                  <a:pt x="7314" y="645"/>
                  <a:pt x="7306" y="642"/>
                </a:cubicBezTo>
                <a:cubicBezTo>
                  <a:pt x="7298" y="639"/>
                  <a:pt x="7292" y="631"/>
                  <a:pt x="7286" y="625"/>
                </a:cubicBezTo>
                <a:cubicBezTo>
                  <a:pt x="7294" y="622"/>
                  <a:pt x="7302" y="616"/>
                  <a:pt x="7310" y="616"/>
                </a:cubicBezTo>
                <a:close/>
                <a:moveTo>
                  <a:pt x="3086" y="616"/>
                </a:moveTo>
                <a:cubicBezTo>
                  <a:pt x="3094" y="616"/>
                  <a:pt x="3102" y="622"/>
                  <a:pt x="3118" y="629"/>
                </a:cubicBezTo>
                <a:cubicBezTo>
                  <a:pt x="3096" y="638"/>
                  <a:pt x="3090" y="645"/>
                  <a:pt x="3082" y="642"/>
                </a:cubicBezTo>
                <a:cubicBezTo>
                  <a:pt x="3074" y="639"/>
                  <a:pt x="3068" y="631"/>
                  <a:pt x="3062" y="625"/>
                </a:cubicBezTo>
                <a:cubicBezTo>
                  <a:pt x="3070" y="622"/>
                  <a:pt x="3078" y="616"/>
                  <a:pt x="3086" y="616"/>
                </a:cubicBezTo>
                <a:close/>
                <a:moveTo>
                  <a:pt x="7795" y="610"/>
                </a:moveTo>
                <a:cubicBezTo>
                  <a:pt x="7797" y="614"/>
                  <a:pt x="7799" y="619"/>
                  <a:pt x="7801" y="624"/>
                </a:cubicBezTo>
                <a:lnTo>
                  <a:pt x="7731" y="644"/>
                </a:lnTo>
                <a:cubicBezTo>
                  <a:pt x="7729" y="638"/>
                  <a:pt x="7726" y="631"/>
                  <a:pt x="7724" y="625"/>
                </a:cubicBezTo>
                <a:lnTo>
                  <a:pt x="7795" y="610"/>
                </a:lnTo>
                <a:close/>
                <a:moveTo>
                  <a:pt x="3571" y="610"/>
                </a:moveTo>
                <a:cubicBezTo>
                  <a:pt x="3573" y="614"/>
                  <a:pt x="3575" y="619"/>
                  <a:pt x="3577" y="624"/>
                </a:cubicBezTo>
                <a:lnTo>
                  <a:pt x="3507" y="644"/>
                </a:lnTo>
                <a:cubicBezTo>
                  <a:pt x="3505" y="638"/>
                  <a:pt x="3502" y="631"/>
                  <a:pt x="3500" y="625"/>
                </a:cubicBezTo>
                <a:lnTo>
                  <a:pt x="3571" y="610"/>
                </a:lnTo>
                <a:close/>
                <a:moveTo>
                  <a:pt x="8019" y="573"/>
                </a:moveTo>
                <a:cubicBezTo>
                  <a:pt x="8032" y="580"/>
                  <a:pt x="8046" y="587"/>
                  <a:pt x="8058" y="594"/>
                </a:cubicBezTo>
                <a:lnTo>
                  <a:pt x="8049" y="607"/>
                </a:lnTo>
                <a:lnTo>
                  <a:pt x="8002" y="590"/>
                </a:lnTo>
                <a:cubicBezTo>
                  <a:pt x="8007" y="584"/>
                  <a:pt x="8013" y="579"/>
                  <a:pt x="8019" y="573"/>
                </a:cubicBezTo>
                <a:close/>
                <a:moveTo>
                  <a:pt x="3795" y="573"/>
                </a:moveTo>
                <a:cubicBezTo>
                  <a:pt x="3808" y="580"/>
                  <a:pt x="3822" y="587"/>
                  <a:pt x="3834" y="594"/>
                </a:cubicBezTo>
                <a:lnTo>
                  <a:pt x="3825" y="607"/>
                </a:lnTo>
                <a:lnTo>
                  <a:pt x="3778" y="590"/>
                </a:lnTo>
                <a:cubicBezTo>
                  <a:pt x="3783" y="584"/>
                  <a:pt x="3789" y="579"/>
                  <a:pt x="3795" y="573"/>
                </a:cubicBezTo>
                <a:close/>
                <a:moveTo>
                  <a:pt x="7115" y="500"/>
                </a:moveTo>
                <a:cubicBezTo>
                  <a:pt x="7147" y="569"/>
                  <a:pt x="7174" y="629"/>
                  <a:pt x="7203" y="688"/>
                </a:cubicBezTo>
                <a:lnTo>
                  <a:pt x="7337" y="707"/>
                </a:lnTo>
                <a:cubicBezTo>
                  <a:pt x="7265" y="743"/>
                  <a:pt x="7199" y="761"/>
                  <a:pt x="7239" y="827"/>
                </a:cubicBezTo>
                <a:cubicBezTo>
                  <a:pt x="7246" y="840"/>
                  <a:pt x="7219" y="864"/>
                  <a:pt x="7214" y="873"/>
                </a:cubicBezTo>
                <a:cubicBezTo>
                  <a:pt x="7233" y="905"/>
                  <a:pt x="7259" y="931"/>
                  <a:pt x="7260" y="956"/>
                </a:cubicBezTo>
                <a:cubicBezTo>
                  <a:pt x="7261" y="982"/>
                  <a:pt x="7237" y="1008"/>
                  <a:pt x="7219" y="1046"/>
                </a:cubicBezTo>
                <a:lnTo>
                  <a:pt x="7276" y="1009"/>
                </a:lnTo>
                <a:lnTo>
                  <a:pt x="7362" y="1042"/>
                </a:lnTo>
                <a:cubicBezTo>
                  <a:pt x="7328" y="1051"/>
                  <a:pt x="7308" y="1055"/>
                  <a:pt x="7291" y="1061"/>
                </a:cubicBezTo>
                <a:cubicBezTo>
                  <a:pt x="7273" y="1066"/>
                  <a:pt x="7245" y="1074"/>
                  <a:pt x="7245" y="1081"/>
                </a:cubicBezTo>
                <a:cubicBezTo>
                  <a:pt x="7249" y="1098"/>
                  <a:pt x="7257" y="1113"/>
                  <a:pt x="7269" y="1127"/>
                </a:cubicBezTo>
                <a:cubicBezTo>
                  <a:pt x="7302" y="1113"/>
                  <a:pt x="7336" y="1101"/>
                  <a:pt x="7371" y="1092"/>
                </a:cubicBezTo>
                <a:cubicBezTo>
                  <a:pt x="7414" y="1087"/>
                  <a:pt x="7452" y="1068"/>
                  <a:pt x="7478" y="1041"/>
                </a:cubicBezTo>
                <a:cubicBezTo>
                  <a:pt x="7493" y="1024"/>
                  <a:pt x="7522" y="1018"/>
                  <a:pt x="7510" y="991"/>
                </a:cubicBezTo>
                <a:cubicBezTo>
                  <a:pt x="7503" y="966"/>
                  <a:pt x="7473" y="950"/>
                  <a:pt x="7441" y="954"/>
                </a:cubicBezTo>
                <a:cubicBezTo>
                  <a:pt x="7385" y="959"/>
                  <a:pt x="7329" y="946"/>
                  <a:pt x="7285" y="919"/>
                </a:cubicBezTo>
                <a:cubicBezTo>
                  <a:pt x="7290" y="871"/>
                  <a:pt x="7294" y="829"/>
                  <a:pt x="7298" y="787"/>
                </a:cubicBezTo>
                <a:cubicBezTo>
                  <a:pt x="7305" y="784"/>
                  <a:pt x="7313" y="779"/>
                  <a:pt x="7317" y="780"/>
                </a:cubicBezTo>
                <a:cubicBezTo>
                  <a:pt x="7375" y="801"/>
                  <a:pt x="7411" y="792"/>
                  <a:pt x="7417" y="736"/>
                </a:cubicBezTo>
                <a:cubicBezTo>
                  <a:pt x="7418" y="730"/>
                  <a:pt x="7433" y="725"/>
                  <a:pt x="7441" y="720"/>
                </a:cubicBezTo>
                <a:cubicBezTo>
                  <a:pt x="7456" y="708"/>
                  <a:pt x="7477" y="698"/>
                  <a:pt x="7483" y="684"/>
                </a:cubicBezTo>
                <a:cubicBezTo>
                  <a:pt x="7499" y="647"/>
                  <a:pt x="7509" y="609"/>
                  <a:pt x="7527" y="554"/>
                </a:cubicBezTo>
                <a:cubicBezTo>
                  <a:pt x="7541" y="595"/>
                  <a:pt x="7549" y="618"/>
                  <a:pt x="7557" y="643"/>
                </a:cubicBezTo>
                <a:lnTo>
                  <a:pt x="7621" y="609"/>
                </a:lnTo>
                <a:cubicBezTo>
                  <a:pt x="7622" y="626"/>
                  <a:pt x="7625" y="643"/>
                  <a:pt x="7632" y="659"/>
                </a:cubicBezTo>
                <a:cubicBezTo>
                  <a:pt x="7645" y="674"/>
                  <a:pt x="7660" y="686"/>
                  <a:pt x="7677" y="698"/>
                </a:cubicBezTo>
                <a:lnTo>
                  <a:pt x="7594" y="741"/>
                </a:lnTo>
                <a:lnTo>
                  <a:pt x="7747" y="768"/>
                </a:lnTo>
                <a:lnTo>
                  <a:pt x="7611" y="844"/>
                </a:lnTo>
                <a:lnTo>
                  <a:pt x="7640" y="876"/>
                </a:lnTo>
                <a:lnTo>
                  <a:pt x="7705" y="846"/>
                </a:lnTo>
                <a:cubicBezTo>
                  <a:pt x="7711" y="879"/>
                  <a:pt x="7716" y="903"/>
                  <a:pt x="7720" y="924"/>
                </a:cubicBezTo>
                <a:lnTo>
                  <a:pt x="7863" y="904"/>
                </a:lnTo>
                <a:cubicBezTo>
                  <a:pt x="7866" y="911"/>
                  <a:pt x="7868" y="918"/>
                  <a:pt x="7870" y="924"/>
                </a:cubicBezTo>
                <a:lnTo>
                  <a:pt x="7732" y="960"/>
                </a:lnTo>
                <a:cubicBezTo>
                  <a:pt x="7714" y="993"/>
                  <a:pt x="7700" y="1020"/>
                  <a:pt x="7685" y="1045"/>
                </a:cubicBezTo>
                <a:cubicBezTo>
                  <a:pt x="7670" y="1071"/>
                  <a:pt x="7637" y="1097"/>
                  <a:pt x="7687" y="1120"/>
                </a:cubicBezTo>
                <a:cubicBezTo>
                  <a:pt x="7658" y="1150"/>
                  <a:pt x="7734" y="1182"/>
                  <a:pt x="7682" y="1219"/>
                </a:cubicBezTo>
                <a:cubicBezTo>
                  <a:pt x="7656" y="1237"/>
                  <a:pt x="7669" y="1272"/>
                  <a:pt x="7711" y="1291"/>
                </a:cubicBezTo>
                <a:cubicBezTo>
                  <a:pt x="7740" y="1308"/>
                  <a:pt x="7767" y="1327"/>
                  <a:pt x="7792" y="1348"/>
                </a:cubicBezTo>
                <a:lnTo>
                  <a:pt x="7689" y="1379"/>
                </a:lnTo>
                <a:lnTo>
                  <a:pt x="7763" y="1447"/>
                </a:lnTo>
                <a:lnTo>
                  <a:pt x="7665" y="1484"/>
                </a:lnTo>
                <a:cubicBezTo>
                  <a:pt x="7679" y="1514"/>
                  <a:pt x="7693" y="1539"/>
                  <a:pt x="7708" y="1567"/>
                </a:cubicBezTo>
                <a:lnTo>
                  <a:pt x="7757" y="1561"/>
                </a:lnTo>
                <a:cubicBezTo>
                  <a:pt x="7769" y="1510"/>
                  <a:pt x="7780" y="1460"/>
                  <a:pt x="7793" y="1410"/>
                </a:cubicBezTo>
                <a:cubicBezTo>
                  <a:pt x="7795" y="1402"/>
                  <a:pt x="7808" y="1395"/>
                  <a:pt x="7819" y="1385"/>
                </a:cubicBezTo>
                <a:lnTo>
                  <a:pt x="7876" y="1446"/>
                </a:lnTo>
                <a:lnTo>
                  <a:pt x="8022" y="1400"/>
                </a:lnTo>
                <a:lnTo>
                  <a:pt x="7991" y="1322"/>
                </a:lnTo>
                <a:lnTo>
                  <a:pt x="7860" y="1376"/>
                </a:lnTo>
                <a:cubicBezTo>
                  <a:pt x="7897" y="1273"/>
                  <a:pt x="8004" y="1252"/>
                  <a:pt x="8084" y="1211"/>
                </a:cubicBezTo>
                <a:cubicBezTo>
                  <a:pt x="8095" y="1155"/>
                  <a:pt x="8026" y="1189"/>
                  <a:pt x="8002" y="1168"/>
                </a:cubicBezTo>
                <a:lnTo>
                  <a:pt x="8118" y="1114"/>
                </a:lnTo>
                <a:cubicBezTo>
                  <a:pt x="8141" y="1127"/>
                  <a:pt x="8172" y="1147"/>
                  <a:pt x="8212" y="1171"/>
                </a:cubicBezTo>
                <a:lnTo>
                  <a:pt x="8126" y="1231"/>
                </a:lnTo>
                <a:cubicBezTo>
                  <a:pt x="8139" y="1261"/>
                  <a:pt x="8151" y="1288"/>
                  <a:pt x="8163" y="1314"/>
                </a:cubicBezTo>
                <a:lnTo>
                  <a:pt x="8103" y="1364"/>
                </a:lnTo>
                <a:cubicBezTo>
                  <a:pt x="8146" y="1377"/>
                  <a:pt x="8167" y="1390"/>
                  <a:pt x="8172" y="1426"/>
                </a:cubicBezTo>
                <a:cubicBezTo>
                  <a:pt x="8175" y="1443"/>
                  <a:pt x="8238" y="1456"/>
                  <a:pt x="8220" y="1499"/>
                </a:cubicBezTo>
                <a:lnTo>
                  <a:pt x="8145" y="1499"/>
                </a:lnTo>
                <a:cubicBezTo>
                  <a:pt x="8150" y="1533"/>
                  <a:pt x="8154" y="1563"/>
                  <a:pt x="8159" y="1593"/>
                </a:cubicBezTo>
                <a:lnTo>
                  <a:pt x="8255" y="1562"/>
                </a:lnTo>
                <a:cubicBezTo>
                  <a:pt x="8261" y="1594"/>
                  <a:pt x="8265" y="1616"/>
                  <a:pt x="8269" y="1637"/>
                </a:cubicBezTo>
                <a:cubicBezTo>
                  <a:pt x="8218" y="1654"/>
                  <a:pt x="8157" y="1633"/>
                  <a:pt x="8120" y="1681"/>
                </a:cubicBezTo>
                <a:cubicBezTo>
                  <a:pt x="8142" y="1696"/>
                  <a:pt x="8162" y="1722"/>
                  <a:pt x="8184" y="1722"/>
                </a:cubicBezTo>
                <a:cubicBezTo>
                  <a:pt x="8247" y="1726"/>
                  <a:pt x="8241" y="1764"/>
                  <a:pt x="8241" y="1792"/>
                </a:cubicBezTo>
                <a:cubicBezTo>
                  <a:pt x="8241" y="1820"/>
                  <a:pt x="8229" y="1850"/>
                  <a:pt x="8175" y="1848"/>
                </a:cubicBezTo>
                <a:cubicBezTo>
                  <a:pt x="8158" y="1847"/>
                  <a:pt x="8141" y="1866"/>
                  <a:pt x="8122" y="1877"/>
                </a:cubicBezTo>
                <a:lnTo>
                  <a:pt x="8208" y="1936"/>
                </a:lnTo>
                <a:lnTo>
                  <a:pt x="8165" y="1993"/>
                </a:lnTo>
                <a:lnTo>
                  <a:pt x="8366" y="2005"/>
                </a:lnTo>
                <a:cubicBezTo>
                  <a:pt x="8359" y="2072"/>
                  <a:pt x="8291" y="2058"/>
                  <a:pt x="8234" y="2077"/>
                </a:cubicBezTo>
                <a:lnTo>
                  <a:pt x="8326" y="2151"/>
                </a:lnTo>
                <a:cubicBezTo>
                  <a:pt x="8328" y="2158"/>
                  <a:pt x="8333" y="2184"/>
                  <a:pt x="8337" y="2208"/>
                </a:cubicBezTo>
                <a:lnTo>
                  <a:pt x="8182" y="2286"/>
                </a:lnTo>
                <a:lnTo>
                  <a:pt x="8084" y="2259"/>
                </a:lnTo>
                <a:cubicBezTo>
                  <a:pt x="8128" y="2350"/>
                  <a:pt x="8164" y="2359"/>
                  <a:pt x="8244" y="2312"/>
                </a:cubicBezTo>
                <a:cubicBezTo>
                  <a:pt x="8262" y="2301"/>
                  <a:pt x="8278" y="2289"/>
                  <a:pt x="8296" y="2278"/>
                </a:cubicBezTo>
                <a:cubicBezTo>
                  <a:pt x="8310" y="2302"/>
                  <a:pt x="8314" y="2325"/>
                  <a:pt x="8301" y="2337"/>
                </a:cubicBezTo>
                <a:cubicBezTo>
                  <a:pt x="8271" y="2366"/>
                  <a:pt x="8233" y="2389"/>
                  <a:pt x="8199" y="2415"/>
                </a:cubicBezTo>
                <a:cubicBezTo>
                  <a:pt x="8194" y="2419"/>
                  <a:pt x="8194" y="2428"/>
                  <a:pt x="8189" y="2442"/>
                </a:cubicBezTo>
                <a:lnTo>
                  <a:pt x="8266" y="2429"/>
                </a:lnTo>
                <a:cubicBezTo>
                  <a:pt x="8265" y="2452"/>
                  <a:pt x="8262" y="2467"/>
                  <a:pt x="8262" y="2485"/>
                </a:cubicBezTo>
                <a:lnTo>
                  <a:pt x="8327" y="2485"/>
                </a:lnTo>
                <a:cubicBezTo>
                  <a:pt x="8344" y="2518"/>
                  <a:pt x="8360" y="2549"/>
                  <a:pt x="8375" y="2579"/>
                </a:cubicBezTo>
                <a:cubicBezTo>
                  <a:pt x="8327" y="2601"/>
                  <a:pt x="8327" y="2601"/>
                  <a:pt x="8320" y="2698"/>
                </a:cubicBezTo>
                <a:lnTo>
                  <a:pt x="8372" y="2692"/>
                </a:lnTo>
                <a:cubicBezTo>
                  <a:pt x="8373" y="2718"/>
                  <a:pt x="8378" y="2744"/>
                  <a:pt x="8387" y="2769"/>
                </a:cubicBezTo>
                <a:cubicBezTo>
                  <a:pt x="8421" y="2828"/>
                  <a:pt x="8401" y="2868"/>
                  <a:pt x="8335" y="2903"/>
                </a:cubicBezTo>
                <a:lnTo>
                  <a:pt x="8393" y="2892"/>
                </a:lnTo>
                <a:cubicBezTo>
                  <a:pt x="8420" y="2976"/>
                  <a:pt x="8413" y="2975"/>
                  <a:pt x="8395" y="3049"/>
                </a:cubicBezTo>
                <a:cubicBezTo>
                  <a:pt x="8380" y="3101"/>
                  <a:pt x="8380" y="3154"/>
                  <a:pt x="8395" y="3206"/>
                </a:cubicBezTo>
                <a:cubicBezTo>
                  <a:pt x="8424" y="3292"/>
                  <a:pt x="8411" y="3324"/>
                  <a:pt x="8299" y="3347"/>
                </a:cubicBezTo>
                <a:cubicBezTo>
                  <a:pt x="8292" y="3403"/>
                  <a:pt x="8381" y="3396"/>
                  <a:pt x="8393" y="3440"/>
                </a:cubicBezTo>
                <a:cubicBezTo>
                  <a:pt x="8404" y="3484"/>
                  <a:pt x="8416" y="3516"/>
                  <a:pt x="8428" y="3560"/>
                </a:cubicBezTo>
                <a:lnTo>
                  <a:pt x="8426" y="3569"/>
                </a:lnTo>
                <a:cubicBezTo>
                  <a:pt x="8367" y="3612"/>
                  <a:pt x="8378" y="3667"/>
                  <a:pt x="8390" y="3719"/>
                </a:cubicBezTo>
                <a:cubicBezTo>
                  <a:pt x="8401" y="3771"/>
                  <a:pt x="8391" y="3811"/>
                  <a:pt x="8355" y="3838"/>
                </a:cubicBezTo>
                <a:cubicBezTo>
                  <a:pt x="8364" y="3965"/>
                  <a:pt x="8373" y="4081"/>
                  <a:pt x="8381" y="4195"/>
                </a:cubicBezTo>
                <a:lnTo>
                  <a:pt x="8433" y="4195"/>
                </a:lnTo>
                <a:cubicBezTo>
                  <a:pt x="8423" y="4224"/>
                  <a:pt x="8412" y="4252"/>
                  <a:pt x="8398" y="4280"/>
                </a:cubicBezTo>
                <a:cubicBezTo>
                  <a:pt x="8374" y="4322"/>
                  <a:pt x="8354" y="4363"/>
                  <a:pt x="8372" y="4411"/>
                </a:cubicBezTo>
                <a:cubicBezTo>
                  <a:pt x="8381" y="4434"/>
                  <a:pt x="8381" y="4459"/>
                  <a:pt x="8372" y="4482"/>
                </a:cubicBezTo>
                <a:cubicBezTo>
                  <a:pt x="8357" y="4520"/>
                  <a:pt x="8412" y="4556"/>
                  <a:pt x="8374" y="4593"/>
                </a:cubicBezTo>
                <a:cubicBezTo>
                  <a:pt x="8450" y="4618"/>
                  <a:pt x="8404" y="4677"/>
                  <a:pt x="8428" y="4717"/>
                </a:cubicBezTo>
                <a:cubicBezTo>
                  <a:pt x="8435" y="4731"/>
                  <a:pt x="8422" y="4752"/>
                  <a:pt x="8418" y="4769"/>
                </a:cubicBezTo>
                <a:cubicBezTo>
                  <a:pt x="8405" y="4825"/>
                  <a:pt x="8352" y="4871"/>
                  <a:pt x="8371" y="4936"/>
                </a:cubicBezTo>
                <a:cubicBezTo>
                  <a:pt x="8378" y="4959"/>
                  <a:pt x="8377" y="4983"/>
                  <a:pt x="8388" y="5009"/>
                </a:cubicBezTo>
                <a:cubicBezTo>
                  <a:pt x="8402" y="5043"/>
                  <a:pt x="8411" y="5089"/>
                  <a:pt x="8393" y="5118"/>
                </a:cubicBezTo>
                <a:cubicBezTo>
                  <a:pt x="8369" y="5151"/>
                  <a:pt x="8373" y="5193"/>
                  <a:pt x="8402" y="5223"/>
                </a:cubicBezTo>
                <a:cubicBezTo>
                  <a:pt x="8347" y="5298"/>
                  <a:pt x="8318" y="5373"/>
                  <a:pt x="8333" y="5455"/>
                </a:cubicBezTo>
                <a:cubicBezTo>
                  <a:pt x="8343" y="5511"/>
                  <a:pt x="8379" y="5567"/>
                  <a:pt x="8325" y="5622"/>
                </a:cubicBezTo>
                <a:cubicBezTo>
                  <a:pt x="8320" y="5627"/>
                  <a:pt x="8324" y="5637"/>
                  <a:pt x="8324" y="5645"/>
                </a:cubicBezTo>
                <a:cubicBezTo>
                  <a:pt x="8322" y="5702"/>
                  <a:pt x="8322" y="5758"/>
                  <a:pt x="8322" y="5815"/>
                </a:cubicBezTo>
                <a:cubicBezTo>
                  <a:pt x="8320" y="5922"/>
                  <a:pt x="8322" y="6030"/>
                  <a:pt x="8316" y="6137"/>
                </a:cubicBezTo>
                <a:cubicBezTo>
                  <a:pt x="8310" y="6232"/>
                  <a:pt x="8301" y="6328"/>
                  <a:pt x="8285" y="6422"/>
                </a:cubicBezTo>
                <a:cubicBezTo>
                  <a:pt x="8269" y="6512"/>
                  <a:pt x="8286" y="6605"/>
                  <a:pt x="8243" y="6693"/>
                </a:cubicBezTo>
                <a:cubicBezTo>
                  <a:pt x="8239" y="6706"/>
                  <a:pt x="8238" y="6719"/>
                  <a:pt x="8239" y="6733"/>
                </a:cubicBezTo>
                <a:cubicBezTo>
                  <a:pt x="8227" y="6840"/>
                  <a:pt x="8218" y="6947"/>
                  <a:pt x="8203" y="7054"/>
                </a:cubicBezTo>
                <a:cubicBezTo>
                  <a:pt x="8184" y="7184"/>
                  <a:pt x="8158" y="7313"/>
                  <a:pt x="8140" y="7443"/>
                </a:cubicBezTo>
                <a:cubicBezTo>
                  <a:pt x="8139" y="7477"/>
                  <a:pt x="8144" y="7512"/>
                  <a:pt x="8154" y="7545"/>
                </a:cubicBezTo>
                <a:cubicBezTo>
                  <a:pt x="8157" y="7561"/>
                  <a:pt x="8172" y="7578"/>
                  <a:pt x="8168" y="7592"/>
                </a:cubicBezTo>
                <a:cubicBezTo>
                  <a:pt x="8142" y="7675"/>
                  <a:pt x="8114" y="7758"/>
                  <a:pt x="8085" y="7841"/>
                </a:cubicBezTo>
                <a:lnTo>
                  <a:pt x="8063" y="7839"/>
                </a:lnTo>
                <a:lnTo>
                  <a:pt x="8049" y="7755"/>
                </a:lnTo>
                <a:lnTo>
                  <a:pt x="8029" y="7754"/>
                </a:lnTo>
                <a:cubicBezTo>
                  <a:pt x="8016" y="7794"/>
                  <a:pt x="8006" y="7834"/>
                  <a:pt x="8000" y="7875"/>
                </a:cubicBezTo>
                <a:cubicBezTo>
                  <a:pt x="8001" y="7908"/>
                  <a:pt x="7974" y="7938"/>
                  <a:pt x="7934" y="7946"/>
                </a:cubicBezTo>
                <a:cubicBezTo>
                  <a:pt x="7913" y="7952"/>
                  <a:pt x="7886" y="7963"/>
                  <a:pt x="7880" y="7977"/>
                </a:cubicBezTo>
                <a:cubicBezTo>
                  <a:pt x="7848" y="8047"/>
                  <a:pt x="7795" y="8116"/>
                  <a:pt x="7848" y="8188"/>
                </a:cubicBezTo>
                <a:cubicBezTo>
                  <a:pt x="7819" y="8230"/>
                  <a:pt x="7793" y="8266"/>
                  <a:pt x="7762" y="8312"/>
                </a:cubicBezTo>
                <a:cubicBezTo>
                  <a:pt x="7731" y="8289"/>
                  <a:pt x="7703" y="8263"/>
                  <a:pt x="7678" y="8235"/>
                </a:cubicBezTo>
                <a:cubicBezTo>
                  <a:pt x="7628" y="8164"/>
                  <a:pt x="7558" y="8133"/>
                  <a:pt x="7452" y="8130"/>
                </a:cubicBezTo>
                <a:cubicBezTo>
                  <a:pt x="7382" y="8127"/>
                  <a:pt x="7326" y="8118"/>
                  <a:pt x="7300" y="8186"/>
                </a:cubicBezTo>
                <a:cubicBezTo>
                  <a:pt x="7229" y="8135"/>
                  <a:pt x="7204" y="8054"/>
                  <a:pt x="7100" y="8043"/>
                </a:cubicBezTo>
                <a:cubicBezTo>
                  <a:pt x="7089" y="8042"/>
                  <a:pt x="7084" y="8022"/>
                  <a:pt x="7073" y="8013"/>
                </a:cubicBezTo>
                <a:cubicBezTo>
                  <a:pt x="7034" y="7980"/>
                  <a:pt x="7000" y="7943"/>
                  <a:pt x="6931" y="7946"/>
                </a:cubicBezTo>
                <a:cubicBezTo>
                  <a:pt x="6905" y="7942"/>
                  <a:pt x="6882" y="7931"/>
                  <a:pt x="6865" y="7915"/>
                </a:cubicBezTo>
                <a:cubicBezTo>
                  <a:pt x="6837" y="7893"/>
                  <a:pt x="6817" y="7866"/>
                  <a:pt x="6790" y="7843"/>
                </a:cubicBezTo>
                <a:cubicBezTo>
                  <a:pt x="6775" y="7831"/>
                  <a:pt x="6754" y="7813"/>
                  <a:pt x="6737" y="7816"/>
                </a:cubicBezTo>
                <a:cubicBezTo>
                  <a:pt x="6719" y="7820"/>
                  <a:pt x="6705" y="7840"/>
                  <a:pt x="6694" y="7856"/>
                </a:cubicBezTo>
                <a:cubicBezTo>
                  <a:pt x="6690" y="7864"/>
                  <a:pt x="6701" y="7876"/>
                  <a:pt x="6701" y="7886"/>
                </a:cubicBezTo>
                <a:cubicBezTo>
                  <a:pt x="6702" y="7925"/>
                  <a:pt x="6700" y="7964"/>
                  <a:pt x="6634" y="7988"/>
                </a:cubicBezTo>
                <a:cubicBezTo>
                  <a:pt x="6643" y="7938"/>
                  <a:pt x="6579" y="7908"/>
                  <a:pt x="6606" y="7857"/>
                </a:cubicBezTo>
                <a:cubicBezTo>
                  <a:pt x="6620" y="7829"/>
                  <a:pt x="6661" y="7783"/>
                  <a:pt x="6573" y="7775"/>
                </a:cubicBezTo>
                <a:cubicBezTo>
                  <a:pt x="6569" y="7775"/>
                  <a:pt x="6568" y="7757"/>
                  <a:pt x="6565" y="7747"/>
                </a:cubicBezTo>
                <a:cubicBezTo>
                  <a:pt x="6557" y="7722"/>
                  <a:pt x="6550" y="7698"/>
                  <a:pt x="6541" y="7669"/>
                </a:cubicBezTo>
                <a:lnTo>
                  <a:pt x="6487" y="7700"/>
                </a:lnTo>
                <a:cubicBezTo>
                  <a:pt x="6489" y="7678"/>
                  <a:pt x="6491" y="7662"/>
                  <a:pt x="6491" y="7647"/>
                </a:cubicBezTo>
                <a:cubicBezTo>
                  <a:pt x="6491" y="7592"/>
                  <a:pt x="6502" y="7534"/>
                  <a:pt x="6485" y="7482"/>
                </a:cubicBezTo>
                <a:cubicBezTo>
                  <a:pt x="6469" y="7444"/>
                  <a:pt x="6459" y="7405"/>
                  <a:pt x="6455" y="7364"/>
                </a:cubicBezTo>
                <a:cubicBezTo>
                  <a:pt x="6456" y="7209"/>
                  <a:pt x="6445" y="7053"/>
                  <a:pt x="6447" y="6897"/>
                </a:cubicBezTo>
                <a:cubicBezTo>
                  <a:pt x="6449" y="6699"/>
                  <a:pt x="6458" y="6500"/>
                  <a:pt x="6466" y="6302"/>
                </a:cubicBezTo>
                <a:cubicBezTo>
                  <a:pt x="6470" y="6221"/>
                  <a:pt x="6482" y="6141"/>
                  <a:pt x="6484" y="6061"/>
                </a:cubicBezTo>
                <a:cubicBezTo>
                  <a:pt x="6490" y="5835"/>
                  <a:pt x="6488" y="5610"/>
                  <a:pt x="6496" y="5385"/>
                </a:cubicBezTo>
                <a:cubicBezTo>
                  <a:pt x="6506" y="5138"/>
                  <a:pt x="6522" y="4892"/>
                  <a:pt x="6534" y="4646"/>
                </a:cubicBezTo>
                <a:cubicBezTo>
                  <a:pt x="6546" y="4404"/>
                  <a:pt x="6557" y="4163"/>
                  <a:pt x="6564" y="3922"/>
                </a:cubicBezTo>
                <a:cubicBezTo>
                  <a:pt x="6569" y="3761"/>
                  <a:pt x="6564" y="3600"/>
                  <a:pt x="6569" y="3439"/>
                </a:cubicBezTo>
                <a:cubicBezTo>
                  <a:pt x="6572" y="3306"/>
                  <a:pt x="6584" y="3172"/>
                  <a:pt x="6591" y="3039"/>
                </a:cubicBezTo>
                <a:cubicBezTo>
                  <a:pt x="6595" y="2976"/>
                  <a:pt x="6598" y="2909"/>
                  <a:pt x="6595" y="2848"/>
                </a:cubicBezTo>
                <a:cubicBezTo>
                  <a:pt x="6592" y="2788"/>
                  <a:pt x="6580" y="2728"/>
                  <a:pt x="6572" y="2668"/>
                </a:cubicBezTo>
                <a:cubicBezTo>
                  <a:pt x="6572" y="2660"/>
                  <a:pt x="6575" y="2652"/>
                  <a:pt x="6582" y="2645"/>
                </a:cubicBezTo>
                <a:cubicBezTo>
                  <a:pt x="6611" y="2617"/>
                  <a:pt x="6594" y="2583"/>
                  <a:pt x="6603" y="2554"/>
                </a:cubicBezTo>
                <a:cubicBezTo>
                  <a:pt x="6614" y="2519"/>
                  <a:pt x="6562" y="2512"/>
                  <a:pt x="6571" y="2493"/>
                </a:cubicBezTo>
                <a:cubicBezTo>
                  <a:pt x="6593" y="2448"/>
                  <a:pt x="6600" y="2395"/>
                  <a:pt x="6674" y="2367"/>
                </a:cubicBezTo>
                <a:lnTo>
                  <a:pt x="6569" y="2313"/>
                </a:lnTo>
                <a:cubicBezTo>
                  <a:pt x="6582" y="2272"/>
                  <a:pt x="6594" y="2232"/>
                  <a:pt x="6609" y="2186"/>
                </a:cubicBezTo>
                <a:lnTo>
                  <a:pt x="6655" y="2238"/>
                </a:lnTo>
                <a:cubicBezTo>
                  <a:pt x="6670" y="2147"/>
                  <a:pt x="6702" y="2066"/>
                  <a:pt x="6691" y="1990"/>
                </a:cubicBezTo>
                <a:cubicBezTo>
                  <a:pt x="6683" y="1933"/>
                  <a:pt x="6679" y="1875"/>
                  <a:pt x="6680" y="1818"/>
                </a:cubicBezTo>
                <a:cubicBezTo>
                  <a:pt x="6684" y="1717"/>
                  <a:pt x="6654" y="1721"/>
                  <a:pt x="6795" y="1601"/>
                </a:cubicBezTo>
                <a:lnTo>
                  <a:pt x="6795" y="1734"/>
                </a:lnTo>
                <a:cubicBezTo>
                  <a:pt x="6814" y="1726"/>
                  <a:pt x="6821" y="1717"/>
                  <a:pt x="6821" y="1707"/>
                </a:cubicBezTo>
                <a:cubicBezTo>
                  <a:pt x="6820" y="1622"/>
                  <a:pt x="6816" y="1537"/>
                  <a:pt x="6816" y="1451"/>
                </a:cubicBezTo>
                <a:cubicBezTo>
                  <a:pt x="6814" y="1264"/>
                  <a:pt x="6814" y="1077"/>
                  <a:pt x="6812" y="890"/>
                </a:cubicBezTo>
                <a:cubicBezTo>
                  <a:pt x="6812" y="786"/>
                  <a:pt x="6812" y="682"/>
                  <a:pt x="6812" y="578"/>
                </a:cubicBezTo>
                <a:cubicBezTo>
                  <a:pt x="6812" y="565"/>
                  <a:pt x="6828" y="551"/>
                  <a:pt x="6837" y="538"/>
                </a:cubicBezTo>
                <a:cubicBezTo>
                  <a:pt x="6843" y="600"/>
                  <a:pt x="6843" y="600"/>
                  <a:pt x="6889" y="638"/>
                </a:cubicBezTo>
                <a:cubicBezTo>
                  <a:pt x="6814" y="698"/>
                  <a:pt x="6838" y="763"/>
                  <a:pt x="6880" y="829"/>
                </a:cubicBezTo>
                <a:cubicBezTo>
                  <a:pt x="6893" y="854"/>
                  <a:pt x="6903" y="879"/>
                  <a:pt x="6908" y="906"/>
                </a:cubicBezTo>
                <a:cubicBezTo>
                  <a:pt x="6914" y="921"/>
                  <a:pt x="6913" y="937"/>
                  <a:pt x="6905" y="951"/>
                </a:cubicBezTo>
                <a:cubicBezTo>
                  <a:pt x="6833" y="1016"/>
                  <a:pt x="6923" y="1092"/>
                  <a:pt x="6882" y="1158"/>
                </a:cubicBezTo>
                <a:cubicBezTo>
                  <a:pt x="6944" y="1190"/>
                  <a:pt x="6913" y="1240"/>
                  <a:pt x="6919" y="1283"/>
                </a:cubicBezTo>
                <a:cubicBezTo>
                  <a:pt x="6926" y="1303"/>
                  <a:pt x="6934" y="1323"/>
                  <a:pt x="6945" y="1342"/>
                </a:cubicBezTo>
                <a:cubicBezTo>
                  <a:pt x="6971" y="1320"/>
                  <a:pt x="6983" y="1308"/>
                  <a:pt x="6997" y="1297"/>
                </a:cubicBezTo>
                <a:cubicBezTo>
                  <a:pt x="7045" y="1260"/>
                  <a:pt x="7030" y="1207"/>
                  <a:pt x="7050" y="1163"/>
                </a:cubicBezTo>
                <a:cubicBezTo>
                  <a:pt x="6993" y="1143"/>
                  <a:pt x="7032" y="1122"/>
                  <a:pt x="7043" y="1095"/>
                </a:cubicBezTo>
                <a:cubicBezTo>
                  <a:pt x="7066" y="1046"/>
                  <a:pt x="7080" y="995"/>
                  <a:pt x="7085" y="944"/>
                </a:cubicBezTo>
                <a:cubicBezTo>
                  <a:pt x="7087" y="889"/>
                  <a:pt x="7113" y="833"/>
                  <a:pt x="7082" y="775"/>
                </a:cubicBezTo>
                <a:cubicBezTo>
                  <a:pt x="7070" y="753"/>
                  <a:pt x="7109" y="712"/>
                  <a:pt x="7096" y="691"/>
                </a:cubicBezTo>
                <a:cubicBezTo>
                  <a:pt x="7063" y="641"/>
                  <a:pt x="7107" y="591"/>
                  <a:pt x="7086" y="543"/>
                </a:cubicBezTo>
                <a:cubicBezTo>
                  <a:pt x="7083" y="534"/>
                  <a:pt x="7102" y="519"/>
                  <a:pt x="7115" y="500"/>
                </a:cubicBezTo>
                <a:close/>
                <a:moveTo>
                  <a:pt x="2891" y="500"/>
                </a:moveTo>
                <a:cubicBezTo>
                  <a:pt x="2923" y="569"/>
                  <a:pt x="2950" y="629"/>
                  <a:pt x="2979" y="688"/>
                </a:cubicBezTo>
                <a:lnTo>
                  <a:pt x="3113" y="707"/>
                </a:lnTo>
                <a:cubicBezTo>
                  <a:pt x="3041" y="743"/>
                  <a:pt x="2975" y="761"/>
                  <a:pt x="3015" y="827"/>
                </a:cubicBezTo>
                <a:cubicBezTo>
                  <a:pt x="3022" y="840"/>
                  <a:pt x="2995" y="864"/>
                  <a:pt x="2990" y="873"/>
                </a:cubicBezTo>
                <a:cubicBezTo>
                  <a:pt x="3009" y="905"/>
                  <a:pt x="3035" y="931"/>
                  <a:pt x="3036" y="956"/>
                </a:cubicBezTo>
                <a:cubicBezTo>
                  <a:pt x="3037" y="982"/>
                  <a:pt x="3013" y="1008"/>
                  <a:pt x="2995" y="1046"/>
                </a:cubicBezTo>
                <a:lnTo>
                  <a:pt x="3052" y="1009"/>
                </a:lnTo>
                <a:lnTo>
                  <a:pt x="3138" y="1042"/>
                </a:lnTo>
                <a:cubicBezTo>
                  <a:pt x="3104" y="1051"/>
                  <a:pt x="3084" y="1055"/>
                  <a:pt x="3067" y="1061"/>
                </a:cubicBezTo>
                <a:cubicBezTo>
                  <a:pt x="3049" y="1066"/>
                  <a:pt x="3021" y="1074"/>
                  <a:pt x="3021" y="1081"/>
                </a:cubicBezTo>
                <a:cubicBezTo>
                  <a:pt x="3025" y="1098"/>
                  <a:pt x="3033" y="1113"/>
                  <a:pt x="3045" y="1127"/>
                </a:cubicBezTo>
                <a:cubicBezTo>
                  <a:pt x="3078" y="1113"/>
                  <a:pt x="3112" y="1101"/>
                  <a:pt x="3147" y="1092"/>
                </a:cubicBezTo>
                <a:cubicBezTo>
                  <a:pt x="3190" y="1087"/>
                  <a:pt x="3228" y="1068"/>
                  <a:pt x="3254" y="1041"/>
                </a:cubicBezTo>
                <a:cubicBezTo>
                  <a:pt x="3269" y="1024"/>
                  <a:pt x="3298" y="1018"/>
                  <a:pt x="3286" y="991"/>
                </a:cubicBezTo>
                <a:cubicBezTo>
                  <a:pt x="3279" y="966"/>
                  <a:pt x="3249" y="950"/>
                  <a:pt x="3217" y="954"/>
                </a:cubicBezTo>
                <a:cubicBezTo>
                  <a:pt x="3161" y="959"/>
                  <a:pt x="3105" y="946"/>
                  <a:pt x="3061" y="919"/>
                </a:cubicBezTo>
                <a:cubicBezTo>
                  <a:pt x="3066" y="871"/>
                  <a:pt x="3070" y="829"/>
                  <a:pt x="3074" y="787"/>
                </a:cubicBezTo>
                <a:cubicBezTo>
                  <a:pt x="3081" y="784"/>
                  <a:pt x="3089" y="779"/>
                  <a:pt x="3093" y="780"/>
                </a:cubicBezTo>
                <a:cubicBezTo>
                  <a:pt x="3151" y="801"/>
                  <a:pt x="3187" y="792"/>
                  <a:pt x="3193" y="736"/>
                </a:cubicBezTo>
                <a:cubicBezTo>
                  <a:pt x="3194" y="730"/>
                  <a:pt x="3209" y="725"/>
                  <a:pt x="3217" y="720"/>
                </a:cubicBezTo>
                <a:cubicBezTo>
                  <a:pt x="3232" y="708"/>
                  <a:pt x="3253" y="698"/>
                  <a:pt x="3259" y="684"/>
                </a:cubicBezTo>
                <a:cubicBezTo>
                  <a:pt x="3275" y="647"/>
                  <a:pt x="3285" y="609"/>
                  <a:pt x="3303" y="554"/>
                </a:cubicBezTo>
                <a:cubicBezTo>
                  <a:pt x="3317" y="595"/>
                  <a:pt x="3325" y="618"/>
                  <a:pt x="3333" y="643"/>
                </a:cubicBezTo>
                <a:lnTo>
                  <a:pt x="3397" y="609"/>
                </a:lnTo>
                <a:cubicBezTo>
                  <a:pt x="3398" y="626"/>
                  <a:pt x="3401" y="643"/>
                  <a:pt x="3408" y="659"/>
                </a:cubicBezTo>
                <a:cubicBezTo>
                  <a:pt x="3421" y="674"/>
                  <a:pt x="3436" y="686"/>
                  <a:pt x="3453" y="698"/>
                </a:cubicBezTo>
                <a:lnTo>
                  <a:pt x="3370" y="741"/>
                </a:lnTo>
                <a:lnTo>
                  <a:pt x="3523" y="768"/>
                </a:lnTo>
                <a:lnTo>
                  <a:pt x="3387" y="844"/>
                </a:lnTo>
                <a:lnTo>
                  <a:pt x="3416" y="876"/>
                </a:lnTo>
                <a:lnTo>
                  <a:pt x="3481" y="846"/>
                </a:lnTo>
                <a:cubicBezTo>
                  <a:pt x="3487" y="879"/>
                  <a:pt x="3492" y="903"/>
                  <a:pt x="3496" y="924"/>
                </a:cubicBezTo>
                <a:lnTo>
                  <a:pt x="3639" y="904"/>
                </a:lnTo>
                <a:cubicBezTo>
                  <a:pt x="3642" y="911"/>
                  <a:pt x="3644" y="918"/>
                  <a:pt x="3646" y="924"/>
                </a:cubicBezTo>
                <a:lnTo>
                  <a:pt x="3508" y="960"/>
                </a:lnTo>
                <a:cubicBezTo>
                  <a:pt x="3490" y="993"/>
                  <a:pt x="3476" y="1020"/>
                  <a:pt x="3461" y="1045"/>
                </a:cubicBezTo>
                <a:cubicBezTo>
                  <a:pt x="3446" y="1071"/>
                  <a:pt x="3413" y="1097"/>
                  <a:pt x="3463" y="1120"/>
                </a:cubicBezTo>
                <a:cubicBezTo>
                  <a:pt x="3434" y="1150"/>
                  <a:pt x="3510" y="1182"/>
                  <a:pt x="3458" y="1219"/>
                </a:cubicBezTo>
                <a:cubicBezTo>
                  <a:pt x="3432" y="1237"/>
                  <a:pt x="3445" y="1272"/>
                  <a:pt x="3487" y="1291"/>
                </a:cubicBezTo>
                <a:cubicBezTo>
                  <a:pt x="3516" y="1308"/>
                  <a:pt x="3543" y="1327"/>
                  <a:pt x="3568" y="1348"/>
                </a:cubicBezTo>
                <a:lnTo>
                  <a:pt x="3465" y="1379"/>
                </a:lnTo>
                <a:lnTo>
                  <a:pt x="3539" y="1447"/>
                </a:lnTo>
                <a:lnTo>
                  <a:pt x="3441" y="1484"/>
                </a:lnTo>
                <a:cubicBezTo>
                  <a:pt x="3455" y="1514"/>
                  <a:pt x="3469" y="1539"/>
                  <a:pt x="3484" y="1567"/>
                </a:cubicBezTo>
                <a:lnTo>
                  <a:pt x="3533" y="1561"/>
                </a:lnTo>
                <a:cubicBezTo>
                  <a:pt x="3545" y="1510"/>
                  <a:pt x="3556" y="1460"/>
                  <a:pt x="3569" y="1410"/>
                </a:cubicBezTo>
                <a:cubicBezTo>
                  <a:pt x="3571" y="1402"/>
                  <a:pt x="3584" y="1395"/>
                  <a:pt x="3595" y="1385"/>
                </a:cubicBezTo>
                <a:lnTo>
                  <a:pt x="3652" y="1446"/>
                </a:lnTo>
                <a:lnTo>
                  <a:pt x="3798" y="1400"/>
                </a:lnTo>
                <a:lnTo>
                  <a:pt x="3767" y="1322"/>
                </a:lnTo>
                <a:lnTo>
                  <a:pt x="3636" y="1376"/>
                </a:lnTo>
                <a:cubicBezTo>
                  <a:pt x="3673" y="1273"/>
                  <a:pt x="3780" y="1252"/>
                  <a:pt x="3860" y="1211"/>
                </a:cubicBezTo>
                <a:cubicBezTo>
                  <a:pt x="3871" y="1155"/>
                  <a:pt x="3802" y="1189"/>
                  <a:pt x="3778" y="1168"/>
                </a:cubicBezTo>
                <a:lnTo>
                  <a:pt x="3894" y="1114"/>
                </a:lnTo>
                <a:cubicBezTo>
                  <a:pt x="3917" y="1127"/>
                  <a:pt x="3948" y="1147"/>
                  <a:pt x="3988" y="1171"/>
                </a:cubicBezTo>
                <a:lnTo>
                  <a:pt x="3902" y="1231"/>
                </a:lnTo>
                <a:cubicBezTo>
                  <a:pt x="3915" y="1261"/>
                  <a:pt x="3927" y="1288"/>
                  <a:pt x="3939" y="1314"/>
                </a:cubicBezTo>
                <a:lnTo>
                  <a:pt x="3879" y="1364"/>
                </a:lnTo>
                <a:cubicBezTo>
                  <a:pt x="3922" y="1377"/>
                  <a:pt x="3943" y="1390"/>
                  <a:pt x="3948" y="1426"/>
                </a:cubicBezTo>
                <a:cubicBezTo>
                  <a:pt x="3951" y="1443"/>
                  <a:pt x="4014" y="1456"/>
                  <a:pt x="3996" y="1499"/>
                </a:cubicBezTo>
                <a:lnTo>
                  <a:pt x="3921" y="1499"/>
                </a:lnTo>
                <a:cubicBezTo>
                  <a:pt x="3926" y="1533"/>
                  <a:pt x="3930" y="1563"/>
                  <a:pt x="3935" y="1593"/>
                </a:cubicBezTo>
                <a:lnTo>
                  <a:pt x="4031" y="1562"/>
                </a:lnTo>
                <a:cubicBezTo>
                  <a:pt x="4037" y="1594"/>
                  <a:pt x="4041" y="1616"/>
                  <a:pt x="4045" y="1637"/>
                </a:cubicBezTo>
                <a:cubicBezTo>
                  <a:pt x="3994" y="1654"/>
                  <a:pt x="3933" y="1633"/>
                  <a:pt x="3896" y="1681"/>
                </a:cubicBezTo>
                <a:cubicBezTo>
                  <a:pt x="3918" y="1696"/>
                  <a:pt x="3938" y="1722"/>
                  <a:pt x="3960" y="1722"/>
                </a:cubicBezTo>
                <a:cubicBezTo>
                  <a:pt x="4023" y="1726"/>
                  <a:pt x="4017" y="1764"/>
                  <a:pt x="4017" y="1792"/>
                </a:cubicBezTo>
                <a:cubicBezTo>
                  <a:pt x="4017" y="1820"/>
                  <a:pt x="4005" y="1850"/>
                  <a:pt x="3951" y="1848"/>
                </a:cubicBezTo>
                <a:cubicBezTo>
                  <a:pt x="3934" y="1847"/>
                  <a:pt x="3917" y="1866"/>
                  <a:pt x="3898" y="1877"/>
                </a:cubicBezTo>
                <a:lnTo>
                  <a:pt x="3984" y="1936"/>
                </a:lnTo>
                <a:lnTo>
                  <a:pt x="3941" y="1993"/>
                </a:lnTo>
                <a:lnTo>
                  <a:pt x="4142" y="2005"/>
                </a:lnTo>
                <a:cubicBezTo>
                  <a:pt x="4135" y="2072"/>
                  <a:pt x="4067" y="2058"/>
                  <a:pt x="4010" y="2077"/>
                </a:cubicBezTo>
                <a:lnTo>
                  <a:pt x="4102" y="2151"/>
                </a:lnTo>
                <a:cubicBezTo>
                  <a:pt x="4104" y="2158"/>
                  <a:pt x="4109" y="2184"/>
                  <a:pt x="4113" y="2208"/>
                </a:cubicBezTo>
                <a:lnTo>
                  <a:pt x="3958" y="2286"/>
                </a:lnTo>
                <a:lnTo>
                  <a:pt x="3860" y="2259"/>
                </a:lnTo>
                <a:cubicBezTo>
                  <a:pt x="3904" y="2350"/>
                  <a:pt x="3940" y="2359"/>
                  <a:pt x="4020" y="2312"/>
                </a:cubicBezTo>
                <a:cubicBezTo>
                  <a:pt x="4038" y="2301"/>
                  <a:pt x="4054" y="2289"/>
                  <a:pt x="4072" y="2278"/>
                </a:cubicBezTo>
                <a:cubicBezTo>
                  <a:pt x="4086" y="2302"/>
                  <a:pt x="4090" y="2325"/>
                  <a:pt x="4077" y="2337"/>
                </a:cubicBezTo>
                <a:cubicBezTo>
                  <a:pt x="4047" y="2366"/>
                  <a:pt x="4009" y="2389"/>
                  <a:pt x="3975" y="2415"/>
                </a:cubicBezTo>
                <a:cubicBezTo>
                  <a:pt x="3970" y="2419"/>
                  <a:pt x="3970" y="2428"/>
                  <a:pt x="3965" y="2442"/>
                </a:cubicBezTo>
                <a:lnTo>
                  <a:pt x="4042" y="2429"/>
                </a:lnTo>
                <a:cubicBezTo>
                  <a:pt x="4041" y="2452"/>
                  <a:pt x="4038" y="2467"/>
                  <a:pt x="4038" y="2485"/>
                </a:cubicBezTo>
                <a:lnTo>
                  <a:pt x="4103" y="2485"/>
                </a:lnTo>
                <a:cubicBezTo>
                  <a:pt x="4120" y="2518"/>
                  <a:pt x="4136" y="2549"/>
                  <a:pt x="4151" y="2579"/>
                </a:cubicBezTo>
                <a:cubicBezTo>
                  <a:pt x="4103" y="2601"/>
                  <a:pt x="4103" y="2601"/>
                  <a:pt x="4096" y="2698"/>
                </a:cubicBezTo>
                <a:lnTo>
                  <a:pt x="4148" y="2692"/>
                </a:lnTo>
                <a:cubicBezTo>
                  <a:pt x="4149" y="2718"/>
                  <a:pt x="4154" y="2744"/>
                  <a:pt x="4163" y="2769"/>
                </a:cubicBezTo>
                <a:cubicBezTo>
                  <a:pt x="4197" y="2828"/>
                  <a:pt x="4177" y="2868"/>
                  <a:pt x="4111" y="2903"/>
                </a:cubicBezTo>
                <a:lnTo>
                  <a:pt x="4169" y="2892"/>
                </a:lnTo>
                <a:cubicBezTo>
                  <a:pt x="4196" y="2976"/>
                  <a:pt x="4189" y="2975"/>
                  <a:pt x="4171" y="3049"/>
                </a:cubicBezTo>
                <a:cubicBezTo>
                  <a:pt x="4156" y="3101"/>
                  <a:pt x="4156" y="3154"/>
                  <a:pt x="4171" y="3206"/>
                </a:cubicBezTo>
                <a:cubicBezTo>
                  <a:pt x="4200" y="3292"/>
                  <a:pt x="4187" y="3324"/>
                  <a:pt x="4075" y="3347"/>
                </a:cubicBezTo>
                <a:cubicBezTo>
                  <a:pt x="4068" y="3403"/>
                  <a:pt x="4157" y="3396"/>
                  <a:pt x="4169" y="3440"/>
                </a:cubicBezTo>
                <a:cubicBezTo>
                  <a:pt x="4180" y="3484"/>
                  <a:pt x="4192" y="3516"/>
                  <a:pt x="4204" y="3560"/>
                </a:cubicBezTo>
                <a:lnTo>
                  <a:pt x="4202" y="3569"/>
                </a:lnTo>
                <a:cubicBezTo>
                  <a:pt x="4143" y="3612"/>
                  <a:pt x="4154" y="3667"/>
                  <a:pt x="4166" y="3719"/>
                </a:cubicBezTo>
                <a:cubicBezTo>
                  <a:pt x="4177" y="3771"/>
                  <a:pt x="4167" y="3811"/>
                  <a:pt x="4131" y="3838"/>
                </a:cubicBezTo>
                <a:cubicBezTo>
                  <a:pt x="4140" y="3965"/>
                  <a:pt x="4149" y="4081"/>
                  <a:pt x="4157" y="4195"/>
                </a:cubicBezTo>
                <a:lnTo>
                  <a:pt x="4209" y="4195"/>
                </a:lnTo>
                <a:cubicBezTo>
                  <a:pt x="4199" y="4224"/>
                  <a:pt x="4188" y="4252"/>
                  <a:pt x="4174" y="4280"/>
                </a:cubicBezTo>
                <a:cubicBezTo>
                  <a:pt x="4150" y="4322"/>
                  <a:pt x="4130" y="4363"/>
                  <a:pt x="4148" y="4411"/>
                </a:cubicBezTo>
                <a:cubicBezTo>
                  <a:pt x="4157" y="4434"/>
                  <a:pt x="4157" y="4459"/>
                  <a:pt x="4148" y="4482"/>
                </a:cubicBezTo>
                <a:cubicBezTo>
                  <a:pt x="4133" y="4520"/>
                  <a:pt x="4188" y="4556"/>
                  <a:pt x="4150" y="4593"/>
                </a:cubicBezTo>
                <a:cubicBezTo>
                  <a:pt x="4226" y="4618"/>
                  <a:pt x="4180" y="4677"/>
                  <a:pt x="4204" y="4717"/>
                </a:cubicBezTo>
                <a:cubicBezTo>
                  <a:pt x="4211" y="4731"/>
                  <a:pt x="4198" y="4752"/>
                  <a:pt x="4194" y="4769"/>
                </a:cubicBezTo>
                <a:cubicBezTo>
                  <a:pt x="4181" y="4825"/>
                  <a:pt x="4128" y="4871"/>
                  <a:pt x="4147" y="4936"/>
                </a:cubicBezTo>
                <a:cubicBezTo>
                  <a:pt x="4154" y="4959"/>
                  <a:pt x="4153" y="4983"/>
                  <a:pt x="4164" y="5009"/>
                </a:cubicBezTo>
                <a:cubicBezTo>
                  <a:pt x="4178" y="5043"/>
                  <a:pt x="4187" y="5089"/>
                  <a:pt x="4169" y="5118"/>
                </a:cubicBezTo>
                <a:cubicBezTo>
                  <a:pt x="4145" y="5151"/>
                  <a:pt x="4149" y="5193"/>
                  <a:pt x="4178" y="5223"/>
                </a:cubicBezTo>
                <a:cubicBezTo>
                  <a:pt x="4123" y="5298"/>
                  <a:pt x="4094" y="5373"/>
                  <a:pt x="4109" y="5455"/>
                </a:cubicBezTo>
                <a:cubicBezTo>
                  <a:pt x="4119" y="5511"/>
                  <a:pt x="4155" y="5567"/>
                  <a:pt x="4101" y="5622"/>
                </a:cubicBezTo>
                <a:cubicBezTo>
                  <a:pt x="4096" y="5627"/>
                  <a:pt x="4100" y="5637"/>
                  <a:pt x="4100" y="5645"/>
                </a:cubicBezTo>
                <a:cubicBezTo>
                  <a:pt x="4098" y="5702"/>
                  <a:pt x="4098" y="5758"/>
                  <a:pt x="4098" y="5815"/>
                </a:cubicBezTo>
                <a:cubicBezTo>
                  <a:pt x="4096" y="5922"/>
                  <a:pt x="4098" y="6030"/>
                  <a:pt x="4092" y="6137"/>
                </a:cubicBezTo>
                <a:cubicBezTo>
                  <a:pt x="4086" y="6232"/>
                  <a:pt x="4077" y="6328"/>
                  <a:pt x="4061" y="6422"/>
                </a:cubicBezTo>
                <a:cubicBezTo>
                  <a:pt x="4045" y="6512"/>
                  <a:pt x="4062" y="6605"/>
                  <a:pt x="4019" y="6693"/>
                </a:cubicBezTo>
                <a:cubicBezTo>
                  <a:pt x="4015" y="6706"/>
                  <a:pt x="4014" y="6719"/>
                  <a:pt x="4015" y="6733"/>
                </a:cubicBezTo>
                <a:cubicBezTo>
                  <a:pt x="4003" y="6840"/>
                  <a:pt x="3994" y="6947"/>
                  <a:pt x="3979" y="7054"/>
                </a:cubicBezTo>
                <a:cubicBezTo>
                  <a:pt x="3960" y="7184"/>
                  <a:pt x="3934" y="7313"/>
                  <a:pt x="3916" y="7443"/>
                </a:cubicBezTo>
                <a:cubicBezTo>
                  <a:pt x="3915" y="7477"/>
                  <a:pt x="3920" y="7512"/>
                  <a:pt x="3930" y="7545"/>
                </a:cubicBezTo>
                <a:cubicBezTo>
                  <a:pt x="3933" y="7561"/>
                  <a:pt x="3948" y="7578"/>
                  <a:pt x="3944" y="7592"/>
                </a:cubicBezTo>
                <a:cubicBezTo>
                  <a:pt x="3918" y="7675"/>
                  <a:pt x="3890" y="7758"/>
                  <a:pt x="3861" y="7841"/>
                </a:cubicBezTo>
                <a:lnTo>
                  <a:pt x="3839" y="7839"/>
                </a:lnTo>
                <a:lnTo>
                  <a:pt x="3825" y="7755"/>
                </a:lnTo>
                <a:lnTo>
                  <a:pt x="3805" y="7754"/>
                </a:lnTo>
                <a:cubicBezTo>
                  <a:pt x="3792" y="7794"/>
                  <a:pt x="3782" y="7834"/>
                  <a:pt x="3776" y="7875"/>
                </a:cubicBezTo>
                <a:cubicBezTo>
                  <a:pt x="3777" y="7908"/>
                  <a:pt x="3750" y="7938"/>
                  <a:pt x="3710" y="7946"/>
                </a:cubicBezTo>
                <a:cubicBezTo>
                  <a:pt x="3689" y="7952"/>
                  <a:pt x="3662" y="7963"/>
                  <a:pt x="3656" y="7977"/>
                </a:cubicBezTo>
                <a:cubicBezTo>
                  <a:pt x="3624" y="8047"/>
                  <a:pt x="3571" y="8116"/>
                  <a:pt x="3624" y="8188"/>
                </a:cubicBezTo>
                <a:cubicBezTo>
                  <a:pt x="3595" y="8230"/>
                  <a:pt x="3569" y="8266"/>
                  <a:pt x="3538" y="8312"/>
                </a:cubicBezTo>
                <a:cubicBezTo>
                  <a:pt x="3507" y="8289"/>
                  <a:pt x="3479" y="8263"/>
                  <a:pt x="3454" y="8235"/>
                </a:cubicBezTo>
                <a:cubicBezTo>
                  <a:pt x="3404" y="8164"/>
                  <a:pt x="3334" y="8133"/>
                  <a:pt x="3228" y="8130"/>
                </a:cubicBezTo>
                <a:cubicBezTo>
                  <a:pt x="3158" y="8127"/>
                  <a:pt x="3102" y="8118"/>
                  <a:pt x="3076" y="8186"/>
                </a:cubicBezTo>
                <a:cubicBezTo>
                  <a:pt x="3005" y="8135"/>
                  <a:pt x="2980" y="8054"/>
                  <a:pt x="2876" y="8043"/>
                </a:cubicBezTo>
                <a:cubicBezTo>
                  <a:pt x="2865" y="8042"/>
                  <a:pt x="2860" y="8022"/>
                  <a:pt x="2849" y="8013"/>
                </a:cubicBezTo>
                <a:cubicBezTo>
                  <a:pt x="2810" y="7980"/>
                  <a:pt x="2776" y="7943"/>
                  <a:pt x="2707" y="7946"/>
                </a:cubicBezTo>
                <a:cubicBezTo>
                  <a:pt x="2681" y="7942"/>
                  <a:pt x="2658" y="7931"/>
                  <a:pt x="2641" y="7915"/>
                </a:cubicBezTo>
                <a:cubicBezTo>
                  <a:pt x="2613" y="7893"/>
                  <a:pt x="2593" y="7866"/>
                  <a:pt x="2566" y="7843"/>
                </a:cubicBezTo>
                <a:cubicBezTo>
                  <a:pt x="2551" y="7831"/>
                  <a:pt x="2530" y="7813"/>
                  <a:pt x="2513" y="7816"/>
                </a:cubicBezTo>
                <a:cubicBezTo>
                  <a:pt x="2495" y="7820"/>
                  <a:pt x="2481" y="7840"/>
                  <a:pt x="2470" y="7856"/>
                </a:cubicBezTo>
                <a:cubicBezTo>
                  <a:pt x="2466" y="7864"/>
                  <a:pt x="2477" y="7876"/>
                  <a:pt x="2477" y="7886"/>
                </a:cubicBezTo>
                <a:cubicBezTo>
                  <a:pt x="2478" y="7925"/>
                  <a:pt x="2476" y="7964"/>
                  <a:pt x="2410" y="7988"/>
                </a:cubicBezTo>
                <a:cubicBezTo>
                  <a:pt x="2419" y="7938"/>
                  <a:pt x="2355" y="7908"/>
                  <a:pt x="2382" y="7857"/>
                </a:cubicBezTo>
                <a:cubicBezTo>
                  <a:pt x="2396" y="7829"/>
                  <a:pt x="2437" y="7783"/>
                  <a:pt x="2349" y="7775"/>
                </a:cubicBezTo>
                <a:cubicBezTo>
                  <a:pt x="2345" y="7775"/>
                  <a:pt x="2344" y="7757"/>
                  <a:pt x="2341" y="7747"/>
                </a:cubicBezTo>
                <a:cubicBezTo>
                  <a:pt x="2333" y="7722"/>
                  <a:pt x="2326" y="7698"/>
                  <a:pt x="2317" y="7669"/>
                </a:cubicBezTo>
                <a:lnTo>
                  <a:pt x="2263" y="7700"/>
                </a:lnTo>
                <a:cubicBezTo>
                  <a:pt x="2265" y="7678"/>
                  <a:pt x="2267" y="7662"/>
                  <a:pt x="2267" y="7647"/>
                </a:cubicBezTo>
                <a:cubicBezTo>
                  <a:pt x="2267" y="7592"/>
                  <a:pt x="2278" y="7534"/>
                  <a:pt x="2261" y="7482"/>
                </a:cubicBezTo>
                <a:cubicBezTo>
                  <a:pt x="2245" y="7444"/>
                  <a:pt x="2235" y="7405"/>
                  <a:pt x="2231" y="7364"/>
                </a:cubicBezTo>
                <a:cubicBezTo>
                  <a:pt x="2232" y="7209"/>
                  <a:pt x="2221" y="7053"/>
                  <a:pt x="2223" y="6897"/>
                </a:cubicBezTo>
                <a:cubicBezTo>
                  <a:pt x="2225" y="6699"/>
                  <a:pt x="2234" y="6500"/>
                  <a:pt x="2242" y="6302"/>
                </a:cubicBezTo>
                <a:cubicBezTo>
                  <a:pt x="2246" y="6221"/>
                  <a:pt x="2258" y="6141"/>
                  <a:pt x="2260" y="6061"/>
                </a:cubicBezTo>
                <a:cubicBezTo>
                  <a:pt x="2266" y="5835"/>
                  <a:pt x="2264" y="5610"/>
                  <a:pt x="2272" y="5385"/>
                </a:cubicBezTo>
                <a:cubicBezTo>
                  <a:pt x="2282" y="5138"/>
                  <a:pt x="2298" y="4892"/>
                  <a:pt x="2310" y="4646"/>
                </a:cubicBezTo>
                <a:cubicBezTo>
                  <a:pt x="2322" y="4404"/>
                  <a:pt x="2333" y="4163"/>
                  <a:pt x="2340" y="3922"/>
                </a:cubicBezTo>
                <a:cubicBezTo>
                  <a:pt x="2345" y="3761"/>
                  <a:pt x="2340" y="3600"/>
                  <a:pt x="2345" y="3439"/>
                </a:cubicBezTo>
                <a:cubicBezTo>
                  <a:pt x="2348" y="3306"/>
                  <a:pt x="2360" y="3172"/>
                  <a:pt x="2367" y="3039"/>
                </a:cubicBezTo>
                <a:cubicBezTo>
                  <a:pt x="2371" y="2976"/>
                  <a:pt x="2374" y="2909"/>
                  <a:pt x="2371" y="2848"/>
                </a:cubicBezTo>
                <a:cubicBezTo>
                  <a:pt x="2368" y="2788"/>
                  <a:pt x="2356" y="2728"/>
                  <a:pt x="2348" y="2668"/>
                </a:cubicBezTo>
                <a:cubicBezTo>
                  <a:pt x="2348" y="2660"/>
                  <a:pt x="2351" y="2652"/>
                  <a:pt x="2358" y="2645"/>
                </a:cubicBezTo>
                <a:cubicBezTo>
                  <a:pt x="2387" y="2617"/>
                  <a:pt x="2370" y="2583"/>
                  <a:pt x="2379" y="2554"/>
                </a:cubicBezTo>
                <a:cubicBezTo>
                  <a:pt x="2390" y="2519"/>
                  <a:pt x="2338" y="2512"/>
                  <a:pt x="2347" y="2493"/>
                </a:cubicBezTo>
                <a:cubicBezTo>
                  <a:pt x="2369" y="2448"/>
                  <a:pt x="2376" y="2395"/>
                  <a:pt x="2450" y="2367"/>
                </a:cubicBezTo>
                <a:lnTo>
                  <a:pt x="2345" y="2313"/>
                </a:lnTo>
                <a:cubicBezTo>
                  <a:pt x="2358" y="2272"/>
                  <a:pt x="2370" y="2232"/>
                  <a:pt x="2385" y="2186"/>
                </a:cubicBezTo>
                <a:lnTo>
                  <a:pt x="2431" y="2238"/>
                </a:lnTo>
                <a:cubicBezTo>
                  <a:pt x="2446" y="2147"/>
                  <a:pt x="2478" y="2066"/>
                  <a:pt x="2467" y="1990"/>
                </a:cubicBezTo>
                <a:cubicBezTo>
                  <a:pt x="2459" y="1933"/>
                  <a:pt x="2455" y="1875"/>
                  <a:pt x="2456" y="1818"/>
                </a:cubicBezTo>
                <a:cubicBezTo>
                  <a:pt x="2460" y="1717"/>
                  <a:pt x="2430" y="1721"/>
                  <a:pt x="2571" y="1601"/>
                </a:cubicBezTo>
                <a:lnTo>
                  <a:pt x="2571" y="1734"/>
                </a:lnTo>
                <a:cubicBezTo>
                  <a:pt x="2590" y="1726"/>
                  <a:pt x="2597" y="1717"/>
                  <a:pt x="2597" y="1707"/>
                </a:cubicBezTo>
                <a:cubicBezTo>
                  <a:pt x="2596" y="1622"/>
                  <a:pt x="2592" y="1537"/>
                  <a:pt x="2592" y="1451"/>
                </a:cubicBezTo>
                <a:cubicBezTo>
                  <a:pt x="2590" y="1264"/>
                  <a:pt x="2590" y="1077"/>
                  <a:pt x="2588" y="890"/>
                </a:cubicBezTo>
                <a:cubicBezTo>
                  <a:pt x="2588" y="786"/>
                  <a:pt x="2588" y="682"/>
                  <a:pt x="2588" y="578"/>
                </a:cubicBezTo>
                <a:cubicBezTo>
                  <a:pt x="2588" y="565"/>
                  <a:pt x="2604" y="551"/>
                  <a:pt x="2613" y="538"/>
                </a:cubicBezTo>
                <a:cubicBezTo>
                  <a:pt x="2619" y="600"/>
                  <a:pt x="2619" y="600"/>
                  <a:pt x="2665" y="638"/>
                </a:cubicBezTo>
                <a:cubicBezTo>
                  <a:pt x="2590" y="698"/>
                  <a:pt x="2614" y="763"/>
                  <a:pt x="2656" y="829"/>
                </a:cubicBezTo>
                <a:cubicBezTo>
                  <a:pt x="2669" y="854"/>
                  <a:pt x="2679" y="879"/>
                  <a:pt x="2684" y="906"/>
                </a:cubicBezTo>
                <a:cubicBezTo>
                  <a:pt x="2690" y="921"/>
                  <a:pt x="2689" y="937"/>
                  <a:pt x="2681" y="951"/>
                </a:cubicBezTo>
                <a:cubicBezTo>
                  <a:pt x="2609" y="1016"/>
                  <a:pt x="2699" y="1092"/>
                  <a:pt x="2658" y="1158"/>
                </a:cubicBezTo>
                <a:cubicBezTo>
                  <a:pt x="2720" y="1190"/>
                  <a:pt x="2689" y="1240"/>
                  <a:pt x="2695" y="1283"/>
                </a:cubicBezTo>
                <a:cubicBezTo>
                  <a:pt x="2702" y="1303"/>
                  <a:pt x="2710" y="1323"/>
                  <a:pt x="2721" y="1342"/>
                </a:cubicBezTo>
                <a:cubicBezTo>
                  <a:pt x="2747" y="1320"/>
                  <a:pt x="2759" y="1308"/>
                  <a:pt x="2773" y="1297"/>
                </a:cubicBezTo>
                <a:cubicBezTo>
                  <a:pt x="2821" y="1260"/>
                  <a:pt x="2806" y="1207"/>
                  <a:pt x="2826" y="1163"/>
                </a:cubicBezTo>
                <a:cubicBezTo>
                  <a:pt x="2769" y="1143"/>
                  <a:pt x="2808" y="1122"/>
                  <a:pt x="2819" y="1095"/>
                </a:cubicBezTo>
                <a:cubicBezTo>
                  <a:pt x="2842" y="1046"/>
                  <a:pt x="2856" y="995"/>
                  <a:pt x="2861" y="944"/>
                </a:cubicBezTo>
                <a:cubicBezTo>
                  <a:pt x="2863" y="889"/>
                  <a:pt x="2889" y="833"/>
                  <a:pt x="2858" y="775"/>
                </a:cubicBezTo>
                <a:cubicBezTo>
                  <a:pt x="2846" y="753"/>
                  <a:pt x="2885" y="712"/>
                  <a:pt x="2872" y="691"/>
                </a:cubicBezTo>
                <a:cubicBezTo>
                  <a:pt x="2839" y="641"/>
                  <a:pt x="2883" y="591"/>
                  <a:pt x="2862" y="543"/>
                </a:cubicBezTo>
                <a:cubicBezTo>
                  <a:pt x="2859" y="534"/>
                  <a:pt x="2878" y="519"/>
                  <a:pt x="2891" y="500"/>
                </a:cubicBezTo>
                <a:close/>
                <a:moveTo>
                  <a:pt x="7277" y="470"/>
                </a:moveTo>
                <a:cubicBezTo>
                  <a:pt x="7274" y="503"/>
                  <a:pt x="7271" y="532"/>
                  <a:pt x="7268" y="558"/>
                </a:cubicBezTo>
                <a:cubicBezTo>
                  <a:pt x="7265" y="585"/>
                  <a:pt x="7249" y="594"/>
                  <a:pt x="7217" y="590"/>
                </a:cubicBezTo>
                <a:cubicBezTo>
                  <a:pt x="7198" y="511"/>
                  <a:pt x="7214" y="480"/>
                  <a:pt x="7277" y="470"/>
                </a:cubicBezTo>
                <a:close/>
                <a:moveTo>
                  <a:pt x="3053" y="470"/>
                </a:moveTo>
                <a:cubicBezTo>
                  <a:pt x="3050" y="503"/>
                  <a:pt x="3047" y="532"/>
                  <a:pt x="3044" y="558"/>
                </a:cubicBezTo>
                <a:cubicBezTo>
                  <a:pt x="3041" y="585"/>
                  <a:pt x="3025" y="594"/>
                  <a:pt x="2993" y="590"/>
                </a:cubicBezTo>
                <a:cubicBezTo>
                  <a:pt x="2974" y="511"/>
                  <a:pt x="2990" y="480"/>
                  <a:pt x="3053" y="470"/>
                </a:cubicBezTo>
                <a:close/>
                <a:moveTo>
                  <a:pt x="6802" y="460"/>
                </a:moveTo>
                <a:lnTo>
                  <a:pt x="6810" y="460"/>
                </a:lnTo>
                <a:lnTo>
                  <a:pt x="6810" y="486"/>
                </a:lnTo>
                <a:lnTo>
                  <a:pt x="6802" y="486"/>
                </a:lnTo>
                <a:lnTo>
                  <a:pt x="6802" y="460"/>
                </a:lnTo>
                <a:close/>
                <a:moveTo>
                  <a:pt x="2578" y="460"/>
                </a:moveTo>
                <a:lnTo>
                  <a:pt x="2586" y="460"/>
                </a:lnTo>
                <a:lnTo>
                  <a:pt x="2586" y="486"/>
                </a:lnTo>
                <a:lnTo>
                  <a:pt x="2578" y="486"/>
                </a:lnTo>
                <a:lnTo>
                  <a:pt x="2578" y="460"/>
                </a:lnTo>
                <a:close/>
                <a:moveTo>
                  <a:pt x="7605" y="435"/>
                </a:moveTo>
                <a:cubicBezTo>
                  <a:pt x="7586" y="478"/>
                  <a:pt x="7656" y="524"/>
                  <a:pt x="7605" y="568"/>
                </a:cubicBezTo>
                <a:lnTo>
                  <a:pt x="7548" y="500"/>
                </a:lnTo>
                <a:lnTo>
                  <a:pt x="7605" y="435"/>
                </a:lnTo>
                <a:close/>
                <a:moveTo>
                  <a:pt x="7499" y="435"/>
                </a:moveTo>
                <a:lnTo>
                  <a:pt x="7526" y="435"/>
                </a:lnTo>
                <a:lnTo>
                  <a:pt x="7530" y="508"/>
                </a:lnTo>
                <a:cubicBezTo>
                  <a:pt x="7491" y="485"/>
                  <a:pt x="7475" y="461"/>
                  <a:pt x="7499" y="435"/>
                </a:cubicBezTo>
                <a:close/>
                <a:moveTo>
                  <a:pt x="3381" y="435"/>
                </a:moveTo>
                <a:cubicBezTo>
                  <a:pt x="3362" y="478"/>
                  <a:pt x="3432" y="524"/>
                  <a:pt x="3381" y="568"/>
                </a:cubicBezTo>
                <a:lnTo>
                  <a:pt x="3324" y="500"/>
                </a:lnTo>
                <a:lnTo>
                  <a:pt x="3381" y="435"/>
                </a:lnTo>
                <a:close/>
                <a:moveTo>
                  <a:pt x="3275" y="435"/>
                </a:moveTo>
                <a:lnTo>
                  <a:pt x="3302" y="435"/>
                </a:lnTo>
                <a:lnTo>
                  <a:pt x="3306" y="508"/>
                </a:lnTo>
                <a:cubicBezTo>
                  <a:pt x="3267" y="485"/>
                  <a:pt x="3251" y="461"/>
                  <a:pt x="3275" y="435"/>
                </a:cubicBezTo>
                <a:close/>
                <a:moveTo>
                  <a:pt x="7198" y="428"/>
                </a:moveTo>
                <a:cubicBezTo>
                  <a:pt x="7202" y="492"/>
                  <a:pt x="7202" y="492"/>
                  <a:pt x="7144" y="499"/>
                </a:cubicBezTo>
                <a:lnTo>
                  <a:pt x="7198" y="428"/>
                </a:lnTo>
                <a:close/>
                <a:moveTo>
                  <a:pt x="2974" y="428"/>
                </a:moveTo>
                <a:cubicBezTo>
                  <a:pt x="2978" y="492"/>
                  <a:pt x="2978" y="492"/>
                  <a:pt x="2920" y="499"/>
                </a:cubicBezTo>
                <a:lnTo>
                  <a:pt x="2974" y="428"/>
                </a:lnTo>
                <a:close/>
                <a:moveTo>
                  <a:pt x="7905" y="344"/>
                </a:moveTo>
                <a:lnTo>
                  <a:pt x="7920" y="351"/>
                </a:lnTo>
                <a:cubicBezTo>
                  <a:pt x="7914" y="361"/>
                  <a:pt x="7907" y="372"/>
                  <a:pt x="7900" y="383"/>
                </a:cubicBezTo>
                <a:lnTo>
                  <a:pt x="7878" y="374"/>
                </a:lnTo>
                <a:lnTo>
                  <a:pt x="7905" y="344"/>
                </a:lnTo>
                <a:close/>
                <a:moveTo>
                  <a:pt x="3681" y="344"/>
                </a:moveTo>
                <a:lnTo>
                  <a:pt x="3696" y="351"/>
                </a:lnTo>
                <a:cubicBezTo>
                  <a:pt x="3690" y="361"/>
                  <a:pt x="3683" y="372"/>
                  <a:pt x="3676" y="383"/>
                </a:cubicBezTo>
                <a:lnTo>
                  <a:pt x="3654" y="374"/>
                </a:lnTo>
                <a:lnTo>
                  <a:pt x="3681" y="344"/>
                </a:lnTo>
                <a:close/>
                <a:moveTo>
                  <a:pt x="7336" y="328"/>
                </a:moveTo>
                <a:lnTo>
                  <a:pt x="7336" y="338"/>
                </a:lnTo>
                <a:lnTo>
                  <a:pt x="7331" y="333"/>
                </a:lnTo>
                <a:cubicBezTo>
                  <a:pt x="7333" y="332"/>
                  <a:pt x="7334" y="330"/>
                  <a:pt x="7336" y="328"/>
                </a:cubicBezTo>
                <a:close/>
                <a:moveTo>
                  <a:pt x="3112" y="328"/>
                </a:moveTo>
                <a:lnTo>
                  <a:pt x="3112" y="338"/>
                </a:lnTo>
                <a:lnTo>
                  <a:pt x="3107" y="333"/>
                </a:lnTo>
                <a:cubicBezTo>
                  <a:pt x="3109" y="332"/>
                  <a:pt x="3110" y="330"/>
                  <a:pt x="3112" y="328"/>
                </a:cubicBezTo>
                <a:close/>
                <a:moveTo>
                  <a:pt x="7118" y="324"/>
                </a:moveTo>
                <a:cubicBezTo>
                  <a:pt x="7119" y="324"/>
                  <a:pt x="7123" y="329"/>
                  <a:pt x="7123" y="330"/>
                </a:cubicBezTo>
                <a:cubicBezTo>
                  <a:pt x="7120" y="333"/>
                  <a:pt x="7116" y="337"/>
                  <a:pt x="7113" y="340"/>
                </a:cubicBezTo>
                <a:cubicBezTo>
                  <a:pt x="7109" y="336"/>
                  <a:pt x="7106" y="332"/>
                  <a:pt x="7103" y="328"/>
                </a:cubicBezTo>
                <a:cubicBezTo>
                  <a:pt x="7108" y="327"/>
                  <a:pt x="7113" y="325"/>
                  <a:pt x="7118" y="324"/>
                </a:cubicBezTo>
                <a:close/>
                <a:moveTo>
                  <a:pt x="2894" y="324"/>
                </a:moveTo>
                <a:cubicBezTo>
                  <a:pt x="2895" y="324"/>
                  <a:pt x="2899" y="329"/>
                  <a:pt x="2899" y="330"/>
                </a:cubicBezTo>
                <a:cubicBezTo>
                  <a:pt x="2896" y="333"/>
                  <a:pt x="2892" y="337"/>
                  <a:pt x="2889" y="340"/>
                </a:cubicBezTo>
                <a:cubicBezTo>
                  <a:pt x="2885" y="336"/>
                  <a:pt x="2882" y="332"/>
                  <a:pt x="2879" y="328"/>
                </a:cubicBezTo>
                <a:cubicBezTo>
                  <a:pt x="2884" y="327"/>
                  <a:pt x="2889" y="325"/>
                  <a:pt x="2894" y="324"/>
                </a:cubicBezTo>
                <a:close/>
                <a:moveTo>
                  <a:pt x="7593" y="317"/>
                </a:moveTo>
                <a:cubicBezTo>
                  <a:pt x="7588" y="341"/>
                  <a:pt x="7583" y="366"/>
                  <a:pt x="7578" y="390"/>
                </a:cubicBezTo>
                <a:lnTo>
                  <a:pt x="7487" y="390"/>
                </a:lnTo>
                <a:cubicBezTo>
                  <a:pt x="7488" y="365"/>
                  <a:pt x="7491" y="344"/>
                  <a:pt x="7491" y="331"/>
                </a:cubicBezTo>
                <a:lnTo>
                  <a:pt x="7593" y="317"/>
                </a:lnTo>
                <a:close/>
                <a:moveTo>
                  <a:pt x="3369" y="317"/>
                </a:moveTo>
                <a:cubicBezTo>
                  <a:pt x="3364" y="341"/>
                  <a:pt x="3359" y="366"/>
                  <a:pt x="3354" y="390"/>
                </a:cubicBezTo>
                <a:lnTo>
                  <a:pt x="3263" y="390"/>
                </a:lnTo>
                <a:cubicBezTo>
                  <a:pt x="3264" y="365"/>
                  <a:pt x="3267" y="344"/>
                  <a:pt x="3267" y="331"/>
                </a:cubicBezTo>
                <a:lnTo>
                  <a:pt x="3369" y="317"/>
                </a:lnTo>
                <a:close/>
                <a:moveTo>
                  <a:pt x="8029" y="283"/>
                </a:moveTo>
                <a:cubicBezTo>
                  <a:pt x="8031" y="284"/>
                  <a:pt x="8036" y="286"/>
                  <a:pt x="8036" y="288"/>
                </a:cubicBezTo>
                <a:cubicBezTo>
                  <a:pt x="8034" y="292"/>
                  <a:pt x="8033" y="297"/>
                  <a:pt x="8031" y="301"/>
                </a:cubicBezTo>
                <a:lnTo>
                  <a:pt x="8022" y="297"/>
                </a:lnTo>
                <a:cubicBezTo>
                  <a:pt x="8024" y="292"/>
                  <a:pt x="8027" y="288"/>
                  <a:pt x="8029" y="283"/>
                </a:cubicBezTo>
                <a:close/>
                <a:moveTo>
                  <a:pt x="3805" y="283"/>
                </a:moveTo>
                <a:cubicBezTo>
                  <a:pt x="3807" y="284"/>
                  <a:pt x="3812" y="286"/>
                  <a:pt x="3812" y="288"/>
                </a:cubicBezTo>
                <a:cubicBezTo>
                  <a:pt x="3810" y="292"/>
                  <a:pt x="3809" y="297"/>
                  <a:pt x="3807" y="301"/>
                </a:cubicBezTo>
                <a:lnTo>
                  <a:pt x="3798" y="297"/>
                </a:lnTo>
                <a:cubicBezTo>
                  <a:pt x="3800" y="292"/>
                  <a:pt x="3803" y="288"/>
                  <a:pt x="3805" y="283"/>
                </a:cubicBezTo>
                <a:close/>
                <a:moveTo>
                  <a:pt x="7339" y="272"/>
                </a:moveTo>
                <a:cubicBezTo>
                  <a:pt x="7341" y="273"/>
                  <a:pt x="7342" y="275"/>
                  <a:pt x="7343" y="277"/>
                </a:cubicBezTo>
                <a:lnTo>
                  <a:pt x="7339" y="283"/>
                </a:lnTo>
                <a:lnTo>
                  <a:pt x="7333" y="273"/>
                </a:lnTo>
                <a:cubicBezTo>
                  <a:pt x="7335" y="272"/>
                  <a:pt x="7339" y="272"/>
                  <a:pt x="7339" y="272"/>
                </a:cubicBezTo>
                <a:close/>
                <a:moveTo>
                  <a:pt x="3115" y="272"/>
                </a:moveTo>
                <a:cubicBezTo>
                  <a:pt x="3117" y="273"/>
                  <a:pt x="3118" y="275"/>
                  <a:pt x="3119" y="277"/>
                </a:cubicBezTo>
                <a:lnTo>
                  <a:pt x="3115" y="283"/>
                </a:lnTo>
                <a:lnTo>
                  <a:pt x="3109" y="273"/>
                </a:lnTo>
                <a:cubicBezTo>
                  <a:pt x="3111" y="272"/>
                  <a:pt x="3115" y="272"/>
                  <a:pt x="3115" y="272"/>
                </a:cubicBezTo>
                <a:close/>
                <a:moveTo>
                  <a:pt x="7095" y="265"/>
                </a:moveTo>
                <a:cubicBezTo>
                  <a:pt x="7105" y="268"/>
                  <a:pt x="7115" y="270"/>
                  <a:pt x="7117" y="273"/>
                </a:cubicBezTo>
                <a:cubicBezTo>
                  <a:pt x="7116" y="280"/>
                  <a:pt x="7114" y="287"/>
                  <a:pt x="7111" y="293"/>
                </a:cubicBezTo>
                <a:cubicBezTo>
                  <a:pt x="7106" y="292"/>
                  <a:pt x="7095" y="290"/>
                  <a:pt x="7095" y="288"/>
                </a:cubicBezTo>
                <a:cubicBezTo>
                  <a:pt x="7094" y="280"/>
                  <a:pt x="7094" y="272"/>
                  <a:pt x="7095" y="265"/>
                </a:cubicBezTo>
                <a:close/>
                <a:moveTo>
                  <a:pt x="2871" y="265"/>
                </a:moveTo>
                <a:cubicBezTo>
                  <a:pt x="2881" y="268"/>
                  <a:pt x="2891" y="270"/>
                  <a:pt x="2893" y="273"/>
                </a:cubicBezTo>
                <a:cubicBezTo>
                  <a:pt x="2892" y="280"/>
                  <a:pt x="2890" y="287"/>
                  <a:pt x="2887" y="293"/>
                </a:cubicBezTo>
                <a:cubicBezTo>
                  <a:pt x="2882" y="292"/>
                  <a:pt x="2871" y="290"/>
                  <a:pt x="2871" y="288"/>
                </a:cubicBezTo>
                <a:cubicBezTo>
                  <a:pt x="2870" y="280"/>
                  <a:pt x="2870" y="272"/>
                  <a:pt x="2871" y="265"/>
                </a:cubicBezTo>
                <a:close/>
                <a:moveTo>
                  <a:pt x="7398" y="252"/>
                </a:moveTo>
                <a:cubicBezTo>
                  <a:pt x="7411" y="261"/>
                  <a:pt x="7423" y="267"/>
                  <a:pt x="7422" y="270"/>
                </a:cubicBezTo>
                <a:cubicBezTo>
                  <a:pt x="7418" y="278"/>
                  <a:pt x="7412" y="286"/>
                  <a:pt x="7405" y="293"/>
                </a:cubicBezTo>
                <a:cubicBezTo>
                  <a:pt x="7398" y="289"/>
                  <a:pt x="7385" y="285"/>
                  <a:pt x="7385" y="281"/>
                </a:cubicBezTo>
                <a:cubicBezTo>
                  <a:pt x="7388" y="271"/>
                  <a:pt x="7392" y="261"/>
                  <a:pt x="7398" y="252"/>
                </a:cubicBezTo>
                <a:close/>
                <a:moveTo>
                  <a:pt x="3174" y="252"/>
                </a:moveTo>
                <a:cubicBezTo>
                  <a:pt x="3187" y="261"/>
                  <a:pt x="3199" y="267"/>
                  <a:pt x="3198" y="270"/>
                </a:cubicBezTo>
                <a:cubicBezTo>
                  <a:pt x="3194" y="278"/>
                  <a:pt x="3188" y="286"/>
                  <a:pt x="3181" y="293"/>
                </a:cubicBezTo>
                <a:cubicBezTo>
                  <a:pt x="3174" y="289"/>
                  <a:pt x="3161" y="285"/>
                  <a:pt x="3161" y="281"/>
                </a:cubicBezTo>
                <a:cubicBezTo>
                  <a:pt x="3164" y="271"/>
                  <a:pt x="3168" y="261"/>
                  <a:pt x="3174" y="252"/>
                </a:cubicBezTo>
                <a:close/>
                <a:moveTo>
                  <a:pt x="7263" y="239"/>
                </a:moveTo>
                <a:cubicBezTo>
                  <a:pt x="7305" y="255"/>
                  <a:pt x="7310" y="274"/>
                  <a:pt x="7292" y="295"/>
                </a:cubicBezTo>
                <a:cubicBezTo>
                  <a:pt x="7265" y="328"/>
                  <a:pt x="7239" y="366"/>
                  <a:pt x="7180" y="351"/>
                </a:cubicBezTo>
                <a:lnTo>
                  <a:pt x="7263" y="239"/>
                </a:lnTo>
                <a:close/>
                <a:moveTo>
                  <a:pt x="3039" y="239"/>
                </a:moveTo>
                <a:cubicBezTo>
                  <a:pt x="3081" y="255"/>
                  <a:pt x="3086" y="274"/>
                  <a:pt x="3068" y="295"/>
                </a:cubicBezTo>
                <a:cubicBezTo>
                  <a:pt x="3041" y="328"/>
                  <a:pt x="3015" y="366"/>
                  <a:pt x="2956" y="351"/>
                </a:cubicBezTo>
                <a:lnTo>
                  <a:pt x="3039" y="239"/>
                </a:lnTo>
                <a:close/>
                <a:moveTo>
                  <a:pt x="7505" y="200"/>
                </a:moveTo>
                <a:lnTo>
                  <a:pt x="7522" y="204"/>
                </a:lnTo>
                <a:lnTo>
                  <a:pt x="7508" y="255"/>
                </a:lnTo>
                <a:lnTo>
                  <a:pt x="7485" y="248"/>
                </a:lnTo>
                <a:cubicBezTo>
                  <a:pt x="7492" y="232"/>
                  <a:pt x="7499" y="216"/>
                  <a:pt x="7505" y="200"/>
                </a:cubicBezTo>
                <a:close/>
                <a:moveTo>
                  <a:pt x="3281" y="200"/>
                </a:moveTo>
                <a:lnTo>
                  <a:pt x="3298" y="204"/>
                </a:lnTo>
                <a:lnTo>
                  <a:pt x="3284" y="255"/>
                </a:lnTo>
                <a:lnTo>
                  <a:pt x="3261" y="248"/>
                </a:lnTo>
                <a:cubicBezTo>
                  <a:pt x="3268" y="232"/>
                  <a:pt x="3275" y="216"/>
                  <a:pt x="3281" y="200"/>
                </a:cubicBezTo>
                <a:close/>
                <a:moveTo>
                  <a:pt x="7097" y="169"/>
                </a:moveTo>
                <a:lnTo>
                  <a:pt x="7093" y="176"/>
                </a:lnTo>
                <a:lnTo>
                  <a:pt x="7090" y="169"/>
                </a:lnTo>
                <a:lnTo>
                  <a:pt x="7097" y="169"/>
                </a:lnTo>
                <a:close/>
                <a:moveTo>
                  <a:pt x="2873" y="169"/>
                </a:moveTo>
                <a:lnTo>
                  <a:pt x="2869" y="176"/>
                </a:lnTo>
                <a:lnTo>
                  <a:pt x="2866" y="169"/>
                </a:lnTo>
                <a:lnTo>
                  <a:pt x="2873" y="169"/>
                </a:lnTo>
                <a:close/>
                <a:moveTo>
                  <a:pt x="7560" y="102"/>
                </a:moveTo>
                <a:cubicBezTo>
                  <a:pt x="7594" y="131"/>
                  <a:pt x="7603" y="158"/>
                  <a:pt x="7572" y="183"/>
                </a:cubicBezTo>
                <a:lnTo>
                  <a:pt x="7549" y="179"/>
                </a:lnTo>
                <a:lnTo>
                  <a:pt x="7560" y="102"/>
                </a:lnTo>
                <a:close/>
                <a:moveTo>
                  <a:pt x="3336" y="102"/>
                </a:moveTo>
                <a:cubicBezTo>
                  <a:pt x="3370" y="131"/>
                  <a:pt x="3379" y="158"/>
                  <a:pt x="3348" y="183"/>
                </a:cubicBezTo>
                <a:lnTo>
                  <a:pt x="3325" y="179"/>
                </a:lnTo>
                <a:lnTo>
                  <a:pt x="3336" y="102"/>
                </a:lnTo>
                <a:close/>
                <a:moveTo>
                  <a:pt x="7278" y="98"/>
                </a:moveTo>
                <a:cubicBezTo>
                  <a:pt x="7280" y="100"/>
                  <a:pt x="7280" y="102"/>
                  <a:pt x="7280" y="104"/>
                </a:cubicBezTo>
                <a:lnTo>
                  <a:pt x="7269" y="104"/>
                </a:lnTo>
                <a:cubicBezTo>
                  <a:pt x="7270" y="103"/>
                  <a:pt x="7271" y="101"/>
                  <a:pt x="7271" y="99"/>
                </a:cubicBezTo>
                <a:cubicBezTo>
                  <a:pt x="7274" y="99"/>
                  <a:pt x="7278" y="98"/>
                  <a:pt x="7278" y="98"/>
                </a:cubicBezTo>
                <a:close/>
                <a:moveTo>
                  <a:pt x="3054" y="98"/>
                </a:moveTo>
                <a:cubicBezTo>
                  <a:pt x="3056" y="100"/>
                  <a:pt x="3056" y="102"/>
                  <a:pt x="3056" y="104"/>
                </a:cubicBezTo>
                <a:lnTo>
                  <a:pt x="3045" y="104"/>
                </a:lnTo>
                <a:cubicBezTo>
                  <a:pt x="3046" y="103"/>
                  <a:pt x="3047" y="101"/>
                  <a:pt x="3047" y="99"/>
                </a:cubicBezTo>
                <a:cubicBezTo>
                  <a:pt x="3050" y="99"/>
                  <a:pt x="3054" y="98"/>
                  <a:pt x="3054" y="98"/>
                </a:cubicBezTo>
                <a:close/>
                <a:moveTo>
                  <a:pt x="7554" y="0"/>
                </a:moveTo>
                <a:lnTo>
                  <a:pt x="7567" y="0"/>
                </a:lnTo>
                <a:lnTo>
                  <a:pt x="7567" y="42"/>
                </a:lnTo>
                <a:lnTo>
                  <a:pt x="7549" y="42"/>
                </a:lnTo>
                <a:cubicBezTo>
                  <a:pt x="7551" y="28"/>
                  <a:pt x="7554" y="14"/>
                  <a:pt x="7554" y="0"/>
                </a:cubicBezTo>
                <a:close/>
                <a:moveTo>
                  <a:pt x="3330" y="0"/>
                </a:moveTo>
                <a:lnTo>
                  <a:pt x="3343" y="0"/>
                </a:lnTo>
                <a:lnTo>
                  <a:pt x="3343" y="42"/>
                </a:lnTo>
                <a:lnTo>
                  <a:pt x="3325" y="42"/>
                </a:lnTo>
                <a:cubicBezTo>
                  <a:pt x="3327" y="28"/>
                  <a:pt x="3330" y="14"/>
                  <a:pt x="3330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>
                <a:alpha val="5000"/>
              </a:schemeClr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466090" y="0"/>
            <a:ext cx="4566285" cy="17322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2700" kern="100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典故解析：</a:t>
            </a:r>
          </a:p>
          <a:p>
            <a:pPr algn="l">
              <a:lnSpc>
                <a:spcPct val="140000"/>
              </a:lnSpc>
            </a:pPr>
            <a:r>
              <a:rPr lang="en-US" altLang="zh-CN" sz="2700" kern="100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700" kern="100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曾三</a:t>
            </a:r>
            <a:r>
              <a:rPr lang="en-US" altLang="zh-CN" sz="2700" kern="100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700" kern="100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指曾子</a:t>
            </a:r>
            <a:r>
              <a:rPr lang="en-US" altLang="zh-CN" sz="2700" kern="100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700" kern="100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三省吾身</a:t>
            </a:r>
            <a:r>
              <a:rPr lang="en-US" altLang="zh-CN" sz="2700" kern="100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700" kern="100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；</a:t>
            </a:r>
            <a:r>
              <a:rPr lang="en-US" altLang="zh-CN" sz="2000" kern="100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Zeng's Triple Reflections</a:t>
            </a:r>
            <a:endParaRPr lang="en-US" altLang="zh-CN" sz="2700" kern="100" dirty="0"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l">
              <a:lnSpc>
                <a:spcPct val="140000"/>
              </a:lnSpc>
            </a:pPr>
            <a:r>
              <a:rPr lang="en-US" altLang="zh-CN" sz="2700" kern="100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700" kern="100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颜四</a:t>
            </a:r>
            <a:r>
              <a:rPr lang="en-US" altLang="zh-CN" sz="2700" kern="100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700" kern="100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指颜回</a:t>
            </a:r>
            <a:r>
              <a:rPr lang="en-US" altLang="zh-CN" sz="2700" kern="100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700" kern="100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非礼勿视、听、言、动</a:t>
            </a:r>
            <a:r>
              <a:rPr lang="en-US" altLang="zh-CN" sz="2700" kern="100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700" kern="100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；</a:t>
            </a:r>
            <a:r>
              <a:rPr lang="en-US" altLang="zh-CN" sz="2400" kern="100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Yan's Quadruple Filters</a:t>
            </a:r>
          </a:p>
          <a:p>
            <a:pPr algn="l">
              <a:lnSpc>
                <a:spcPct val="140000"/>
              </a:lnSpc>
            </a:pPr>
            <a:r>
              <a:rPr lang="en-US" altLang="zh-CN" sz="2700" kern="100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700" kern="100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禹寸</a:t>
            </a:r>
            <a:r>
              <a:rPr lang="en-US" altLang="zh-CN" sz="2700" kern="100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700" kern="100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喻大禹惜时</a:t>
            </a:r>
            <a:r>
              <a:rPr lang="en-US" altLang="zh-CN" sz="2700" kern="100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;</a:t>
            </a:r>
            <a:r>
              <a:rPr lang="en-US" altLang="zh-CN" sz="2400" kern="100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Yu the Great's inch-by-inch time management</a:t>
            </a:r>
          </a:p>
          <a:p>
            <a:pPr algn="l">
              <a:lnSpc>
                <a:spcPct val="140000"/>
              </a:lnSpc>
            </a:pPr>
            <a:r>
              <a:rPr lang="en-US" altLang="zh-CN" sz="2700" kern="100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700" kern="100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陶分</a:t>
            </a:r>
            <a:r>
              <a:rPr lang="en-US" altLang="zh-CN" sz="2700" kern="100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700" kern="100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指陶侃珍惜分阴。</a:t>
            </a:r>
            <a:r>
              <a:rPr lang="en-US" altLang="zh-CN" sz="2400" kern="100" dirty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Tao Kan's fen-level time valuation</a:t>
            </a: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97535" y="1003300"/>
            <a:ext cx="4902835" cy="1278890"/>
          </a:xfrm>
        </p:spPr>
        <p:txBody>
          <a:bodyPr vert="horz" wrap="square" lIns="0" tIns="0" rIns="0" bIns="0" rtlCol="0" anchor="ctr" anchorCtr="0">
            <a:normAutofit fontScale="90000"/>
          </a:bodyPr>
          <a:lstStyle/>
          <a:p>
            <a:r>
              <a:rPr lang="zh-CN" altLang="en-US" sz="4000" dirty="0">
                <a:ea typeface="站酷文艺体" panose="02000603000000000000" charset="-122"/>
              </a:rPr>
              <a:t> 上联：</a:t>
            </a:r>
            <a:br>
              <a:rPr lang="zh-CN" altLang="en-US" sz="4000" dirty="0">
                <a:ea typeface="站酷文艺体" panose="02000603000000000000" charset="-122"/>
              </a:rPr>
            </a:br>
            <a:r>
              <a:rPr lang="zh-CN" altLang="en-US" sz="4000" dirty="0">
                <a:ea typeface="站酷文艺体" panose="02000603000000000000" charset="-122"/>
              </a:rPr>
              <a:t>「清风明月本无价」</a:t>
            </a:r>
            <a:br>
              <a:rPr lang="zh-CN" altLang="en-US" sz="4000" dirty="0">
                <a:ea typeface="站酷文艺体" panose="02000603000000000000" charset="-122"/>
              </a:rPr>
            </a:br>
            <a:r>
              <a:rPr lang="zh-CN" altLang="en-US" sz="4000" dirty="0">
                <a:ea typeface="站酷文艺体" panose="02000603000000000000" charset="-122"/>
              </a:rPr>
              <a:t>下联：</a:t>
            </a:r>
            <a:br>
              <a:rPr lang="zh-CN" altLang="en-US" sz="4000" dirty="0">
                <a:ea typeface="站酷文艺体" panose="02000603000000000000" charset="-122"/>
              </a:rPr>
            </a:br>
            <a:r>
              <a:rPr lang="zh-CN" altLang="en-US" sz="4000" dirty="0">
                <a:ea typeface="站酷文艺体" panose="02000603000000000000" charset="-122"/>
              </a:rPr>
              <a:t>？？？</a:t>
            </a:r>
          </a:p>
        </p:txBody>
      </p:sp>
      <p:sp>
        <p:nvSpPr>
          <p:cNvPr id="12" name="Freeform 336"/>
          <p:cNvSpPr/>
          <p:nvPr>
            <p:custDataLst>
              <p:tags r:id="rId3"/>
            </p:custDataLst>
          </p:nvPr>
        </p:nvSpPr>
        <p:spPr bwMode="auto">
          <a:xfrm flipH="1">
            <a:off x="1077495" y="2803525"/>
            <a:ext cx="3636000" cy="72000"/>
          </a:xfrm>
          <a:custGeom>
            <a:avLst/>
            <a:gdLst>
              <a:gd name="T0" fmla="*/ 391912 w 1717675"/>
              <a:gd name="T1" fmla="*/ 391912 w 1717675"/>
              <a:gd name="T2" fmla="*/ 391912 w 1717675"/>
              <a:gd name="T3" fmla="*/ 391912 w 1717675"/>
              <a:gd name="T4" fmla="*/ 391912 w 1717675"/>
              <a:gd name="T5" fmla="*/ 391912 w 1717675"/>
              <a:gd name="T6" fmla="*/ 391912 w 1717675"/>
              <a:gd name="T7" fmla="*/ 391912 w 1717675"/>
              <a:gd name="T8" fmla="*/ 391912 w 1717675"/>
              <a:gd name="T9" fmla="*/ 391912 w 1717675"/>
              <a:gd name="T10" fmla="*/ 391912 w 1717675"/>
              <a:gd name="T11" fmla="*/ 391912 w 1717675"/>
              <a:gd name="T12" fmla="*/ 391912 w 1717675"/>
              <a:gd name="T13" fmla="*/ 391912 w 1717675"/>
              <a:gd name="T14" fmla="*/ 391912 w 1717675"/>
              <a:gd name="T15" fmla="*/ 391912 w 1717675"/>
              <a:gd name="T16" fmla="*/ 391912 w 1717675"/>
              <a:gd name="T17" fmla="*/ 391912 w 1717675"/>
              <a:gd name="T18" fmla="*/ 391912 w 1717675"/>
              <a:gd name="T19" fmla="*/ 391912 w 1717675"/>
              <a:gd name="T20" fmla="*/ 391912 w 1717675"/>
              <a:gd name="T21" fmla="*/ 391912 w 1717675"/>
              <a:gd name="T22" fmla="*/ 391912 w 1717675"/>
              <a:gd name="T23" fmla="*/ 391912 w 1717675"/>
              <a:gd name="T24" fmla="*/ 391912 w 1717675"/>
              <a:gd name="T25" fmla="*/ 391912 w 1717675"/>
              <a:gd name="T26" fmla="*/ 391912 w 1717675"/>
              <a:gd name="T27" fmla="*/ 391912 w 1717675"/>
              <a:gd name="T28" fmla="*/ 391912 w 1717675"/>
              <a:gd name="T29" fmla="*/ 391912 w 1717675"/>
              <a:gd name="T30" fmla="*/ 391912 w 1717675"/>
              <a:gd name="T31" fmla="*/ 391912 w 1717675"/>
              <a:gd name="T32" fmla="*/ 391912 w 1717675"/>
              <a:gd name="T33" fmla="*/ 391912 w 1717675"/>
              <a:gd name="T34" fmla="*/ 391912 w 1717675"/>
              <a:gd name="T35" fmla="*/ 391912 w 1717675"/>
              <a:gd name="T36" fmla="*/ 391912 w 1717675"/>
              <a:gd name="T37" fmla="*/ 391912 w 1717675"/>
              <a:gd name="T38" fmla="*/ 391912 w 1717675"/>
              <a:gd name="T39" fmla="*/ 391912 w 1717675"/>
              <a:gd name="T40" fmla="*/ 391912 w 1717675"/>
              <a:gd name="T41" fmla="*/ 391912 w 1717675"/>
              <a:gd name="T42" fmla="*/ 391912 w 1717675"/>
              <a:gd name="T43" fmla="*/ 391912 w 1717675"/>
              <a:gd name="T44" fmla="*/ 391912 w 1717675"/>
              <a:gd name="T45" fmla="*/ 391912 w 1717675"/>
              <a:gd name="T46" fmla="*/ 391912 w 1717675"/>
              <a:gd name="T47" fmla="*/ 391912 w 1717675"/>
              <a:gd name="T48" fmla="*/ 391912 w 1717675"/>
              <a:gd name="T49" fmla="*/ 391912 w 1717675"/>
              <a:gd name="T50" fmla="*/ 391912 w 1717675"/>
              <a:gd name="T51" fmla="*/ 391912 w 1717675"/>
              <a:gd name="T52" fmla="*/ 391912 w 1717675"/>
              <a:gd name="T53" fmla="*/ 391912 w 1717675"/>
              <a:gd name="T54" fmla="*/ 391912 w 1717675"/>
              <a:gd name="T55" fmla="*/ 391912 w 1717675"/>
              <a:gd name="T56" fmla="*/ 391912 w 1717675"/>
              <a:gd name="T57" fmla="*/ 391912 w 1717675"/>
              <a:gd name="T58" fmla="*/ 391912 w 1717675"/>
              <a:gd name="T59" fmla="*/ 391912 w 1717675"/>
              <a:gd name="T60" fmla="*/ 391912 w 1717675"/>
              <a:gd name="T61" fmla="*/ 391912 w 1717675"/>
              <a:gd name="T62" fmla="*/ 391912 w 1717675"/>
              <a:gd name="T63" fmla="*/ 391912 w 1717675"/>
              <a:gd name="T64" fmla="*/ 391912 w 1717675"/>
              <a:gd name="T65" fmla="*/ 391912 w 1717675"/>
              <a:gd name="T66" fmla="*/ 391912 w 1717675"/>
              <a:gd name="T67" fmla="*/ 391912 w 1717675"/>
              <a:gd name="T68" fmla="*/ 391912 w 1717675"/>
              <a:gd name="T69" fmla="*/ 391912 w 1717675"/>
              <a:gd name="T70" fmla="*/ 391912 w 1717675"/>
              <a:gd name="T71" fmla="*/ 391912 w 1717675"/>
              <a:gd name="T72" fmla="*/ 391912 w 1717675"/>
              <a:gd name="T73" fmla="*/ 391912 w 1717675"/>
              <a:gd name="T74" fmla="*/ 391912 w 1717675"/>
              <a:gd name="T75" fmla="*/ 391912 w 1717675"/>
              <a:gd name="T76" fmla="*/ 391912 w 1717675"/>
              <a:gd name="T77" fmla="*/ 391912 w 1717675"/>
              <a:gd name="T78" fmla="*/ 391912 w 1717675"/>
              <a:gd name="T79" fmla="*/ 391912 w 1717675"/>
              <a:gd name="T80" fmla="*/ 391912 w 1717675"/>
              <a:gd name="T81" fmla="*/ 391912 w 1717675"/>
              <a:gd name="T82" fmla="*/ 391912 w 1717675"/>
              <a:gd name="T83" fmla="*/ 391912 w 1717675"/>
              <a:gd name="T84" fmla="*/ 391912 w 1717675"/>
              <a:gd name="T85" fmla="*/ 391912 w 1717675"/>
              <a:gd name="T86" fmla="*/ 391912 w 1717675"/>
              <a:gd name="T87" fmla="*/ 391912 w 1717675"/>
              <a:gd name="T88" fmla="*/ 391912 w 1717675"/>
              <a:gd name="T89" fmla="*/ 391912 w 1717675"/>
              <a:gd name="T90" fmla="*/ 391912 w 1717675"/>
              <a:gd name="T91" fmla="*/ 391912 w 1717675"/>
              <a:gd name="T92" fmla="*/ 391912 w 1717675"/>
              <a:gd name="T93" fmla="*/ 391912 w 1717675"/>
              <a:gd name="T94" fmla="*/ 391912 w 1717675"/>
              <a:gd name="T95" fmla="*/ 391912 w 1717675"/>
              <a:gd name="T96" fmla="*/ 391912 w 1717675"/>
              <a:gd name="T97" fmla="*/ 391912 w 1717675"/>
              <a:gd name="T98" fmla="*/ 391912 w 1717675"/>
              <a:gd name="T99" fmla="*/ 391912 w 1717675"/>
              <a:gd name="T100" fmla="*/ 391912 w 1717675"/>
              <a:gd name="T101" fmla="*/ 391912 w 1717675"/>
              <a:gd name="T102" fmla="*/ 391912 w 1717675"/>
              <a:gd name="T103" fmla="*/ 391912 w 1717675"/>
              <a:gd name="T104" fmla="*/ 391912 w 1717675"/>
              <a:gd name="T105" fmla="*/ 391912 w 1717675"/>
              <a:gd name="T106" fmla="*/ 391912 w 1717675"/>
              <a:gd name="T107" fmla="*/ 391912 w 1717675"/>
              <a:gd name="T108" fmla="*/ 391912 w 1717675"/>
              <a:gd name="T109" fmla="*/ 391912 w 1717675"/>
              <a:gd name="T110" fmla="*/ 391912 w 1717675"/>
              <a:gd name="T111" fmla="*/ 391912 w 1717675"/>
              <a:gd name="T112" fmla="*/ 391912 w 1717675"/>
              <a:gd name="T113" fmla="*/ 391912 w 1717675"/>
              <a:gd name="T114" fmla="*/ 391912 w 1717675"/>
              <a:gd name="T115" fmla="*/ 391912 w 1717675"/>
              <a:gd name="T116" fmla="*/ 391912 w 1717675"/>
              <a:gd name="T117" fmla="*/ 391912 w 1717675"/>
              <a:gd name="T118" fmla="*/ 391912 w 1717675"/>
              <a:gd name="T119" fmla="*/ 391912 w 1717675"/>
              <a:gd name="T120" fmla="*/ 391912 w 1717675"/>
              <a:gd name="T121" fmla="*/ 391912 w 1717675"/>
              <a:gd name="T122" fmla="*/ 391912 w 1717675"/>
              <a:gd name="T123" fmla="*/ 391912 w 1717675"/>
              <a:gd name="T124" fmla="*/ 391912 w 1717675"/>
              <a:gd name="T125" fmla="*/ 391912 w 1717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42" h="96">
                <a:moveTo>
                  <a:pt x="348" y="6"/>
                </a:moveTo>
                <a:cubicBezTo>
                  <a:pt x="349" y="5"/>
                  <a:pt x="348" y="5"/>
                  <a:pt x="348" y="5"/>
                </a:cubicBezTo>
                <a:cubicBezTo>
                  <a:pt x="354" y="5"/>
                  <a:pt x="362" y="5"/>
                  <a:pt x="366" y="7"/>
                </a:cubicBezTo>
                <a:cubicBezTo>
                  <a:pt x="367" y="8"/>
                  <a:pt x="367" y="7"/>
                  <a:pt x="367" y="7"/>
                </a:cubicBezTo>
                <a:cubicBezTo>
                  <a:pt x="368" y="7"/>
                  <a:pt x="370" y="7"/>
                  <a:pt x="370" y="8"/>
                </a:cubicBezTo>
                <a:cubicBezTo>
                  <a:pt x="371" y="8"/>
                  <a:pt x="371" y="7"/>
                  <a:pt x="372" y="7"/>
                </a:cubicBezTo>
                <a:cubicBezTo>
                  <a:pt x="373" y="8"/>
                  <a:pt x="373" y="8"/>
                  <a:pt x="374" y="7"/>
                </a:cubicBezTo>
                <a:cubicBezTo>
                  <a:pt x="378" y="7"/>
                  <a:pt x="384" y="9"/>
                  <a:pt x="388" y="9"/>
                </a:cubicBezTo>
                <a:cubicBezTo>
                  <a:pt x="400" y="10"/>
                  <a:pt x="412" y="10"/>
                  <a:pt x="422" y="13"/>
                </a:cubicBezTo>
                <a:cubicBezTo>
                  <a:pt x="422" y="14"/>
                  <a:pt x="421" y="15"/>
                  <a:pt x="421" y="16"/>
                </a:cubicBezTo>
                <a:cubicBezTo>
                  <a:pt x="421" y="17"/>
                  <a:pt x="422" y="17"/>
                  <a:pt x="423" y="16"/>
                </a:cubicBezTo>
                <a:cubicBezTo>
                  <a:pt x="422" y="18"/>
                  <a:pt x="424" y="19"/>
                  <a:pt x="422" y="21"/>
                </a:cubicBezTo>
                <a:cubicBezTo>
                  <a:pt x="423" y="22"/>
                  <a:pt x="426" y="22"/>
                  <a:pt x="428" y="22"/>
                </a:cubicBezTo>
                <a:cubicBezTo>
                  <a:pt x="428" y="23"/>
                  <a:pt x="428" y="23"/>
                  <a:pt x="427" y="23"/>
                </a:cubicBezTo>
                <a:cubicBezTo>
                  <a:pt x="428" y="24"/>
                  <a:pt x="429" y="24"/>
                  <a:pt x="430" y="24"/>
                </a:cubicBezTo>
                <a:cubicBezTo>
                  <a:pt x="429" y="26"/>
                  <a:pt x="430" y="26"/>
                  <a:pt x="431" y="26"/>
                </a:cubicBezTo>
                <a:cubicBezTo>
                  <a:pt x="431" y="27"/>
                  <a:pt x="431" y="27"/>
                  <a:pt x="432" y="27"/>
                </a:cubicBezTo>
                <a:cubicBezTo>
                  <a:pt x="432" y="28"/>
                  <a:pt x="431" y="28"/>
                  <a:pt x="431" y="29"/>
                </a:cubicBezTo>
                <a:cubicBezTo>
                  <a:pt x="431" y="30"/>
                  <a:pt x="432" y="30"/>
                  <a:pt x="433" y="31"/>
                </a:cubicBezTo>
                <a:cubicBezTo>
                  <a:pt x="432" y="32"/>
                  <a:pt x="433" y="32"/>
                  <a:pt x="434" y="33"/>
                </a:cubicBezTo>
                <a:cubicBezTo>
                  <a:pt x="431" y="35"/>
                  <a:pt x="435" y="37"/>
                  <a:pt x="436" y="38"/>
                </a:cubicBezTo>
                <a:cubicBezTo>
                  <a:pt x="437" y="40"/>
                  <a:pt x="435" y="41"/>
                  <a:pt x="435" y="43"/>
                </a:cubicBezTo>
                <a:cubicBezTo>
                  <a:pt x="435" y="46"/>
                  <a:pt x="438" y="46"/>
                  <a:pt x="439" y="49"/>
                </a:cubicBezTo>
                <a:cubicBezTo>
                  <a:pt x="437" y="49"/>
                  <a:pt x="439" y="52"/>
                  <a:pt x="436" y="52"/>
                </a:cubicBezTo>
                <a:cubicBezTo>
                  <a:pt x="436" y="54"/>
                  <a:pt x="437" y="54"/>
                  <a:pt x="436" y="56"/>
                </a:cubicBezTo>
                <a:cubicBezTo>
                  <a:pt x="433" y="55"/>
                  <a:pt x="433" y="60"/>
                  <a:pt x="432" y="62"/>
                </a:cubicBezTo>
                <a:cubicBezTo>
                  <a:pt x="430" y="61"/>
                  <a:pt x="429" y="62"/>
                  <a:pt x="428" y="62"/>
                </a:cubicBezTo>
                <a:cubicBezTo>
                  <a:pt x="428" y="67"/>
                  <a:pt x="433" y="68"/>
                  <a:pt x="437" y="66"/>
                </a:cubicBezTo>
                <a:cubicBezTo>
                  <a:pt x="437" y="65"/>
                  <a:pt x="437" y="64"/>
                  <a:pt x="437" y="64"/>
                </a:cubicBezTo>
                <a:cubicBezTo>
                  <a:pt x="437" y="63"/>
                  <a:pt x="438" y="65"/>
                  <a:pt x="438" y="65"/>
                </a:cubicBezTo>
                <a:cubicBezTo>
                  <a:pt x="438" y="67"/>
                  <a:pt x="441" y="68"/>
                  <a:pt x="441" y="70"/>
                </a:cubicBezTo>
                <a:cubicBezTo>
                  <a:pt x="441" y="70"/>
                  <a:pt x="440" y="71"/>
                  <a:pt x="441" y="71"/>
                </a:cubicBezTo>
                <a:cubicBezTo>
                  <a:pt x="441" y="72"/>
                  <a:pt x="441" y="73"/>
                  <a:pt x="439" y="74"/>
                </a:cubicBezTo>
                <a:cubicBezTo>
                  <a:pt x="440" y="74"/>
                  <a:pt x="441" y="75"/>
                  <a:pt x="441" y="76"/>
                </a:cubicBezTo>
                <a:cubicBezTo>
                  <a:pt x="440" y="76"/>
                  <a:pt x="441" y="78"/>
                  <a:pt x="442" y="78"/>
                </a:cubicBezTo>
                <a:cubicBezTo>
                  <a:pt x="440" y="78"/>
                  <a:pt x="441" y="79"/>
                  <a:pt x="439" y="79"/>
                </a:cubicBezTo>
                <a:cubicBezTo>
                  <a:pt x="439" y="80"/>
                  <a:pt x="440" y="80"/>
                  <a:pt x="440" y="81"/>
                </a:cubicBezTo>
                <a:cubicBezTo>
                  <a:pt x="439" y="81"/>
                  <a:pt x="439" y="81"/>
                  <a:pt x="439" y="82"/>
                </a:cubicBezTo>
                <a:cubicBezTo>
                  <a:pt x="439" y="82"/>
                  <a:pt x="440" y="82"/>
                  <a:pt x="441" y="83"/>
                </a:cubicBezTo>
                <a:cubicBezTo>
                  <a:pt x="440" y="84"/>
                  <a:pt x="437" y="82"/>
                  <a:pt x="437" y="85"/>
                </a:cubicBezTo>
                <a:cubicBezTo>
                  <a:pt x="437" y="85"/>
                  <a:pt x="439" y="85"/>
                  <a:pt x="439" y="85"/>
                </a:cubicBezTo>
                <a:cubicBezTo>
                  <a:pt x="439" y="86"/>
                  <a:pt x="438" y="87"/>
                  <a:pt x="438" y="87"/>
                </a:cubicBezTo>
                <a:cubicBezTo>
                  <a:pt x="438" y="88"/>
                  <a:pt x="437" y="87"/>
                  <a:pt x="437" y="88"/>
                </a:cubicBezTo>
                <a:cubicBezTo>
                  <a:pt x="437" y="88"/>
                  <a:pt x="437" y="88"/>
                  <a:pt x="438" y="88"/>
                </a:cubicBezTo>
                <a:cubicBezTo>
                  <a:pt x="437" y="89"/>
                  <a:pt x="435" y="89"/>
                  <a:pt x="434" y="89"/>
                </a:cubicBezTo>
                <a:cubicBezTo>
                  <a:pt x="434" y="90"/>
                  <a:pt x="435" y="90"/>
                  <a:pt x="435" y="90"/>
                </a:cubicBezTo>
                <a:cubicBezTo>
                  <a:pt x="434" y="92"/>
                  <a:pt x="433" y="93"/>
                  <a:pt x="432" y="94"/>
                </a:cubicBezTo>
                <a:cubicBezTo>
                  <a:pt x="431" y="95"/>
                  <a:pt x="433" y="94"/>
                  <a:pt x="433" y="95"/>
                </a:cubicBezTo>
                <a:cubicBezTo>
                  <a:pt x="424" y="95"/>
                  <a:pt x="416" y="96"/>
                  <a:pt x="409" y="94"/>
                </a:cubicBezTo>
                <a:cubicBezTo>
                  <a:pt x="408" y="95"/>
                  <a:pt x="407" y="95"/>
                  <a:pt x="405" y="95"/>
                </a:cubicBezTo>
                <a:cubicBezTo>
                  <a:pt x="405" y="95"/>
                  <a:pt x="406" y="95"/>
                  <a:pt x="406" y="94"/>
                </a:cubicBezTo>
                <a:cubicBezTo>
                  <a:pt x="405" y="95"/>
                  <a:pt x="404" y="95"/>
                  <a:pt x="402" y="95"/>
                </a:cubicBezTo>
                <a:cubicBezTo>
                  <a:pt x="402" y="93"/>
                  <a:pt x="397" y="94"/>
                  <a:pt x="395" y="93"/>
                </a:cubicBezTo>
                <a:cubicBezTo>
                  <a:pt x="396" y="93"/>
                  <a:pt x="397" y="93"/>
                  <a:pt x="397" y="93"/>
                </a:cubicBezTo>
                <a:cubicBezTo>
                  <a:pt x="398" y="92"/>
                  <a:pt x="395" y="93"/>
                  <a:pt x="396" y="92"/>
                </a:cubicBezTo>
                <a:cubicBezTo>
                  <a:pt x="397" y="92"/>
                  <a:pt x="397" y="92"/>
                  <a:pt x="398" y="92"/>
                </a:cubicBezTo>
                <a:cubicBezTo>
                  <a:pt x="382" y="91"/>
                  <a:pt x="366" y="90"/>
                  <a:pt x="351" y="89"/>
                </a:cubicBezTo>
                <a:cubicBezTo>
                  <a:pt x="354" y="91"/>
                  <a:pt x="355" y="89"/>
                  <a:pt x="357" y="91"/>
                </a:cubicBezTo>
                <a:cubicBezTo>
                  <a:pt x="358" y="90"/>
                  <a:pt x="359" y="90"/>
                  <a:pt x="361" y="91"/>
                </a:cubicBezTo>
                <a:cubicBezTo>
                  <a:pt x="355" y="91"/>
                  <a:pt x="350" y="90"/>
                  <a:pt x="346" y="90"/>
                </a:cubicBezTo>
                <a:cubicBezTo>
                  <a:pt x="347" y="90"/>
                  <a:pt x="347" y="90"/>
                  <a:pt x="347" y="90"/>
                </a:cubicBezTo>
                <a:cubicBezTo>
                  <a:pt x="346" y="89"/>
                  <a:pt x="346" y="90"/>
                  <a:pt x="345" y="90"/>
                </a:cubicBezTo>
                <a:cubicBezTo>
                  <a:pt x="345" y="90"/>
                  <a:pt x="346" y="90"/>
                  <a:pt x="345" y="89"/>
                </a:cubicBezTo>
                <a:cubicBezTo>
                  <a:pt x="342" y="89"/>
                  <a:pt x="341" y="88"/>
                  <a:pt x="338" y="88"/>
                </a:cubicBezTo>
                <a:cubicBezTo>
                  <a:pt x="338" y="88"/>
                  <a:pt x="338" y="88"/>
                  <a:pt x="338" y="88"/>
                </a:cubicBezTo>
                <a:cubicBezTo>
                  <a:pt x="337" y="88"/>
                  <a:pt x="335" y="87"/>
                  <a:pt x="336" y="88"/>
                </a:cubicBezTo>
                <a:cubicBezTo>
                  <a:pt x="335" y="87"/>
                  <a:pt x="334" y="87"/>
                  <a:pt x="333" y="88"/>
                </a:cubicBezTo>
                <a:cubicBezTo>
                  <a:pt x="333" y="88"/>
                  <a:pt x="332" y="88"/>
                  <a:pt x="332" y="87"/>
                </a:cubicBezTo>
                <a:cubicBezTo>
                  <a:pt x="331" y="88"/>
                  <a:pt x="330" y="87"/>
                  <a:pt x="329" y="88"/>
                </a:cubicBezTo>
                <a:cubicBezTo>
                  <a:pt x="328" y="88"/>
                  <a:pt x="329" y="88"/>
                  <a:pt x="329" y="87"/>
                </a:cubicBezTo>
                <a:cubicBezTo>
                  <a:pt x="328" y="87"/>
                  <a:pt x="328" y="88"/>
                  <a:pt x="328" y="88"/>
                </a:cubicBezTo>
                <a:cubicBezTo>
                  <a:pt x="329" y="89"/>
                  <a:pt x="326" y="87"/>
                  <a:pt x="325" y="88"/>
                </a:cubicBezTo>
                <a:cubicBezTo>
                  <a:pt x="325" y="88"/>
                  <a:pt x="324" y="87"/>
                  <a:pt x="325" y="87"/>
                </a:cubicBezTo>
                <a:cubicBezTo>
                  <a:pt x="324" y="87"/>
                  <a:pt x="323" y="88"/>
                  <a:pt x="324" y="88"/>
                </a:cubicBezTo>
                <a:cubicBezTo>
                  <a:pt x="320" y="87"/>
                  <a:pt x="312" y="87"/>
                  <a:pt x="308" y="88"/>
                </a:cubicBezTo>
                <a:cubicBezTo>
                  <a:pt x="307" y="86"/>
                  <a:pt x="305" y="88"/>
                  <a:pt x="304" y="87"/>
                </a:cubicBezTo>
                <a:cubicBezTo>
                  <a:pt x="304" y="88"/>
                  <a:pt x="303" y="88"/>
                  <a:pt x="303" y="88"/>
                </a:cubicBezTo>
                <a:cubicBezTo>
                  <a:pt x="304" y="89"/>
                  <a:pt x="308" y="87"/>
                  <a:pt x="309" y="89"/>
                </a:cubicBezTo>
                <a:cubicBezTo>
                  <a:pt x="312" y="87"/>
                  <a:pt x="318" y="89"/>
                  <a:pt x="321" y="88"/>
                </a:cubicBezTo>
                <a:cubicBezTo>
                  <a:pt x="323" y="89"/>
                  <a:pt x="319" y="90"/>
                  <a:pt x="319" y="89"/>
                </a:cubicBezTo>
                <a:cubicBezTo>
                  <a:pt x="318" y="89"/>
                  <a:pt x="318" y="89"/>
                  <a:pt x="316" y="89"/>
                </a:cubicBezTo>
                <a:cubicBezTo>
                  <a:pt x="316" y="90"/>
                  <a:pt x="317" y="89"/>
                  <a:pt x="317" y="90"/>
                </a:cubicBezTo>
                <a:cubicBezTo>
                  <a:pt x="317" y="90"/>
                  <a:pt x="316" y="89"/>
                  <a:pt x="314" y="90"/>
                </a:cubicBezTo>
                <a:cubicBezTo>
                  <a:pt x="314" y="90"/>
                  <a:pt x="315" y="90"/>
                  <a:pt x="315" y="90"/>
                </a:cubicBezTo>
                <a:cubicBezTo>
                  <a:pt x="311" y="88"/>
                  <a:pt x="309" y="90"/>
                  <a:pt x="305" y="89"/>
                </a:cubicBezTo>
                <a:cubicBezTo>
                  <a:pt x="305" y="90"/>
                  <a:pt x="305" y="90"/>
                  <a:pt x="305" y="90"/>
                </a:cubicBezTo>
                <a:cubicBezTo>
                  <a:pt x="306" y="90"/>
                  <a:pt x="304" y="90"/>
                  <a:pt x="304" y="90"/>
                </a:cubicBezTo>
                <a:cubicBezTo>
                  <a:pt x="305" y="88"/>
                  <a:pt x="302" y="90"/>
                  <a:pt x="299" y="89"/>
                </a:cubicBezTo>
                <a:cubicBezTo>
                  <a:pt x="300" y="90"/>
                  <a:pt x="300" y="90"/>
                  <a:pt x="298" y="90"/>
                </a:cubicBezTo>
                <a:cubicBezTo>
                  <a:pt x="299" y="90"/>
                  <a:pt x="299" y="90"/>
                  <a:pt x="299" y="89"/>
                </a:cubicBezTo>
                <a:cubicBezTo>
                  <a:pt x="296" y="89"/>
                  <a:pt x="292" y="89"/>
                  <a:pt x="288" y="89"/>
                </a:cubicBezTo>
                <a:cubicBezTo>
                  <a:pt x="289" y="88"/>
                  <a:pt x="288" y="88"/>
                  <a:pt x="290" y="88"/>
                </a:cubicBezTo>
                <a:cubicBezTo>
                  <a:pt x="288" y="87"/>
                  <a:pt x="286" y="90"/>
                  <a:pt x="283" y="89"/>
                </a:cubicBezTo>
                <a:cubicBezTo>
                  <a:pt x="282" y="89"/>
                  <a:pt x="284" y="89"/>
                  <a:pt x="285" y="89"/>
                </a:cubicBezTo>
                <a:cubicBezTo>
                  <a:pt x="285" y="88"/>
                  <a:pt x="285" y="88"/>
                  <a:pt x="284" y="88"/>
                </a:cubicBezTo>
                <a:cubicBezTo>
                  <a:pt x="284" y="88"/>
                  <a:pt x="285" y="89"/>
                  <a:pt x="283" y="89"/>
                </a:cubicBezTo>
                <a:cubicBezTo>
                  <a:pt x="284" y="88"/>
                  <a:pt x="282" y="88"/>
                  <a:pt x="281" y="88"/>
                </a:cubicBezTo>
                <a:cubicBezTo>
                  <a:pt x="281" y="89"/>
                  <a:pt x="282" y="88"/>
                  <a:pt x="283" y="88"/>
                </a:cubicBezTo>
                <a:cubicBezTo>
                  <a:pt x="283" y="89"/>
                  <a:pt x="281" y="89"/>
                  <a:pt x="281" y="89"/>
                </a:cubicBezTo>
                <a:cubicBezTo>
                  <a:pt x="279" y="89"/>
                  <a:pt x="279" y="89"/>
                  <a:pt x="279" y="89"/>
                </a:cubicBezTo>
                <a:cubicBezTo>
                  <a:pt x="279" y="88"/>
                  <a:pt x="280" y="89"/>
                  <a:pt x="280" y="88"/>
                </a:cubicBezTo>
                <a:cubicBezTo>
                  <a:pt x="279" y="87"/>
                  <a:pt x="279" y="88"/>
                  <a:pt x="277" y="88"/>
                </a:cubicBezTo>
                <a:cubicBezTo>
                  <a:pt x="279" y="89"/>
                  <a:pt x="277" y="89"/>
                  <a:pt x="277" y="88"/>
                </a:cubicBezTo>
                <a:cubicBezTo>
                  <a:pt x="277" y="88"/>
                  <a:pt x="276" y="89"/>
                  <a:pt x="275" y="89"/>
                </a:cubicBezTo>
                <a:cubicBezTo>
                  <a:pt x="275" y="88"/>
                  <a:pt x="275" y="89"/>
                  <a:pt x="275" y="88"/>
                </a:cubicBezTo>
                <a:cubicBezTo>
                  <a:pt x="275" y="88"/>
                  <a:pt x="274" y="89"/>
                  <a:pt x="274" y="89"/>
                </a:cubicBezTo>
                <a:cubicBezTo>
                  <a:pt x="273" y="89"/>
                  <a:pt x="274" y="89"/>
                  <a:pt x="274" y="88"/>
                </a:cubicBezTo>
                <a:cubicBezTo>
                  <a:pt x="272" y="88"/>
                  <a:pt x="268" y="88"/>
                  <a:pt x="265" y="88"/>
                </a:cubicBezTo>
                <a:cubicBezTo>
                  <a:pt x="265" y="89"/>
                  <a:pt x="265" y="89"/>
                  <a:pt x="266" y="89"/>
                </a:cubicBezTo>
                <a:cubicBezTo>
                  <a:pt x="265" y="90"/>
                  <a:pt x="265" y="88"/>
                  <a:pt x="264" y="88"/>
                </a:cubicBezTo>
                <a:cubicBezTo>
                  <a:pt x="264" y="88"/>
                  <a:pt x="265" y="89"/>
                  <a:pt x="264" y="89"/>
                </a:cubicBezTo>
                <a:cubicBezTo>
                  <a:pt x="262" y="89"/>
                  <a:pt x="265" y="89"/>
                  <a:pt x="264" y="88"/>
                </a:cubicBezTo>
                <a:cubicBezTo>
                  <a:pt x="263" y="89"/>
                  <a:pt x="261" y="88"/>
                  <a:pt x="261" y="89"/>
                </a:cubicBezTo>
                <a:cubicBezTo>
                  <a:pt x="260" y="89"/>
                  <a:pt x="261" y="89"/>
                  <a:pt x="261" y="88"/>
                </a:cubicBezTo>
                <a:cubicBezTo>
                  <a:pt x="259" y="89"/>
                  <a:pt x="259" y="88"/>
                  <a:pt x="257" y="88"/>
                </a:cubicBezTo>
                <a:cubicBezTo>
                  <a:pt x="257" y="89"/>
                  <a:pt x="257" y="89"/>
                  <a:pt x="256" y="89"/>
                </a:cubicBezTo>
                <a:cubicBezTo>
                  <a:pt x="256" y="89"/>
                  <a:pt x="257" y="88"/>
                  <a:pt x="256" y="88"/>
                </a:cubicBezTo>
                <a:cubicBezTo>
                  <a:pt x="255" y="88"/>
                  <a:pt x="255" y="89"/>
                  <a:pt x="253" y="88"/>
                </a:cubicBezTo>
                <a:cubicBezTo>
                  <a:pt x="253" y="88"/>
                  <a:pt x="253" y="89"/>
                  <a:pt x="254" y="89"/>
                </a:cubicBezTo>
                <a:cubicBezTo>
                  <a:pt x="254" y="89"/>
                  <a:pt x="252" y="89"/>
                  <a:pt x="253" y="88"/>
                </a:cubicBezTo>
                <a:cubicBezTo>
                  <a:pt x="251" y="88"/>
                  <a:pt x="252" y="89"/>
                  <a:pt x="250" y="89"/>
                </a:cubicBezTo>
                <a:cubicBezTo>
                  <a:pt x="249" y="89"/>
                  <a:pt x="251" y="90"/>
                  <a:pt x="250" y="89"/>
                </a:cubicBezTo>
                <a:cubicBezTo>
                  <a:pt x="250" y="88"/>
                  <a:pt x="248" y="88"/>
                  <a:pt x="248" y="89"/>
                </a:cubicBezTo>
                <a:cubicBezTo>
                  <a:pt x="248" y="89"/>
                  <a:pt x="248" y="89"/>
                  <a:pt x="247" y="88"/>
                </a:cubicBezTo>
                <a:cubicBezTo>
                  <a:pt x="246" y="88"/>
                  <a:pt x="247" y="90"/>
                  <a:pt x="246" y="89"/>
                </a:cubicBezTo>
                <a:cubicBezTo>
                  <a:pt x="246" y="89"/>
                  <a:pt x="247" y="89"/>
                  <a:pt x="247" y="89"/>
                </a:cubicBezTo>
                <a:cubicBezTo>
                  <a:pt x="245" y="89"/>
                  <a:pt x="243" y="88"/>
                  <a:pt x="243" y="89"/>
                </a:cubicBezTo>
                <a:cubicBezTo>
                  <a:pt x="242" y="90"/>
                  <a:pt x="242" y="88"/>
                  <a:pt x="241" y="88"/>
                </a:cubicBezTo>
                <a:cubicBezTo>
                  <a:pt x="249" y="88"/>
                  <a:pt x="256" y="87"/>
                  <a:pt x="264" y="87"/>
                </a:cubicBezTo>
                <a:cubicBezTo>
                  <a:pt x="271" y="87"/>
                  <a:pt x="278" y="88"/>
                  <a:pt x="283" y="86"/>
                </a:cubicBezTo>
                <a:cubicBezTo>
                  <a:pt x="283" y="86"/>
                  <a:pt x="281" y="87"/>
                  <a:pt x="281" y="86"/>
                </a:cubicBezTo>
                <a:cubicBezTo>
                  <a:pt x="280" y="86"/>
                  <a:pt x="279" y="87"/>
                  <a:pt x="278" y="85"/>
                </a:cubicBezTo>
                <a:cubicBezTo>
                  <a:pt x="278" y="86"/>
                  <a:pt x="278" y="86"/>
                  <a:pt x="278" y="86"/>
                </a:cubicBezTo>
                <a:cubicBezTo>
                  <a:pt x="277" y="86"/>
                  <a:pt x="274" y="87"/>
                  <a:pt x="275" y="85"/>
                </a:cubicBezTo>
                <a:cubicBezTo>
                  <a:pt x="274" y="86"/>
                  <a:pt x="273" y="86"/>
                  <a:pt x="271" y="86"/>
                </a:cubicBezTo>
                <a:cubicBezTo>
                  <a:pt x="271" y="85"/>
                  <a:pt x="272" y="86"/>
                  <a:pt x="272" y="86"/>
                </a:cubicBezTo>
                <a:cubicBezTo>
                  <a:pt x="272" y="85"/>
                  <a:pt x="270" y="86"/>
                  <a:pt x="270" y="85"/>
                </a:cubicBezTo>
                <a:cubicBezTo>
                  <a:pt x="271" y="86"/>
                  <a:pt x="269" y="86"/>
                  <a:pt x="269" y="86"/>
                </a:cubicBezTo>
                <a:cubicBezTo>
                  <a:pt x="268" y="86"/>
                  <a:pt x="268" y="85"/>
                  <a:pt x="267" y="86"/>
                </a:cubicBezTo>
                <a:cubicBezTo>
                  <a:pt x="268" y="86"/>
                  <a:pt x="264" y="87"/>
                  <a:pt x="263" y="85"/>
                </a:cubicBezTo>
                <a:cubicBezTo>
                  <a:pt x="262" y="85"/>
                  <a:pt x="263" y="86"/>
                  <a:pt x="262" y="86"/>
                </a:cubicBezTo>
                <a:cubicBezTo>
                  <a:pt x="260" y="84"/>
                  <a:pt x="258" y="87"/>
                  <a:pt x="255" y="86"/>
                </a:cubicBezTo>
                <a:cubicBezTo>
                  <a:pt x="255" y="86"/>
                  <a:pt x="255" y="86"/>
                  <a:pt x="256" y="86"/>
                </a:cubicBezTo>
                <a:cubicBezTo>
                  <a:pt x="255" y="87"/>
                  <a:pt x="255" y="86"/>
                  <a:pt x="253" y="86"/>
                </a:cubicBezTo>
                <a:cubicBezTo>
                  <a:pt x="253" y="87"/>
                  <a:pt x="252" y="86"/>
                  <a:pt x="252" y="86"/>
                </a:cubicBezTo>
                <a:cubicBezTo>
                  <a:pt x="251" y="86"/>
                  <a:pt x="252" y="86"/>
                  <a:pt x="252" y="86"/>
                </a:cubicBezTo>
                <a:cubicBezTo>
                  <a:pt x="251" y="86"/>
                  <a:pt x="251" y="86"/>
                  <a:pt x="250" y="86"/>
                </a:cubicBezTo>
                <a:cubicBezTo>
                  <a:pt x="251" y="86"/>
                  <a:pt x="251" y="86"/>
                  <a:pt x="251" y="86"/>
                </a:cubicBezTo>
                <a:cubicBezTo>
                  <a:pt x="248" y="86"/>
                  <a:pt x="246" y="87"/>
                  <a:pt x="242" y="86"/>
                </a:cubicBezTo>
                <a:cubicBezTo>
                  <a:pt x="243" y="86"/>
                  <a:pt x="243" y="86"/>
                  <a:pt x="243" y="86"/>
                </a:cubicBezTo>
                <a:cubicBezTo>
                  <a:pt x="242" y="87"/>
                  <a:pt x="242" y="87"/>
                  <a:pt x="242" y="86"/>
                </a:cubicBezTo>
                <a:cubicBezTo>
                  <a:pt x="241" y="86"/>
                  <a:pt x="240" y="86"/>
                  <a:pt x="240" y="87"/>
                </a:cubicBezTo>
                <a:cubicBezTo>
                  <a:pt x="239" y="87"/>
                  <a:pt x="239" y="85"/>
                  <a:pt x="238" y="86"/>
                </a:cubicBezTo>
                <a:cubicBezTo>
                  <a:pt x="238" y="87"/>
                  <a:pt x="239" y="86"/>
                  <a:pt x="239" y="86"/>
                </a:cubicBezTo>
                <a:cubicBezTo>
                  <a:pt x="239" y="87"/>
                  <a:pt x="236" y="87"/>
                  <a:pt x="238" y="86"/>
                </a:cubicBezTo>
                <a:cubicBezTo>
                  <a:pt x="237" y="86"/>
                  <a:pt x="237" y="86"/>
                  <a:pt x="236" y="86"/>
                </a:cubicBezTo>
                <a:cubicBezTo>
                  <a:pt x="236" y="87"/>
                  <a:pt x="237" y="86"/>
                  <a:pt x="237" y="87"/>
                </a:cubicBezTo>
                <a:cubicBezTo>
                  <a:pt x="236" y="87"/>
                  <a:pt x="236" y="87"/>
                  <a:pt x="235" y="86"/>
                </a:cubicBezTo>
                <a:cubicBezTo>
                  <a:pt x="235" y="87"/>
                  <a:pt x="234" y="86"/>
                  <a:pt x="233" y="87"/>
                </a:cubicBezTo>
                <a:cubicBezTo>
                  <a:pt x="233" y="86"/>
                  <a:pt x="233" y="87"/>
                  <a:pt x="233" y="86"/>
                </a:cubicBezTo>
                <a:cubicBezTo>
                  <a:pt x="232" y="86"/>
                  <a:pt x="231" y="86"/>
                  <a:pt x="229" y="86"/>
                </a:cubicBezTo>
                <a:cubicBezTo>
                  <a:pt x="230" y="87"/>
                  <a:pt x="229" y="88"/>
                  <a:pt x="228" y="86"/>
                </a:cubicBezTo>
                <a:cubicBezTo>
                  <a:pt x="227" y="87"/>
                  <a:pt x="227" y="86"/>
                  <a:pt x="226" y="86"/>
                </a:cubicBezTo>
                <a:cubicBezTo>
                  <a:pt x="226" y="87"/>
                  <a:pt x="226" y="87"/>
                  <a:pt x="226" y="87"/>
                </a:cubicBezTo>
                <a:cubicBezTo>
                  <a:pt x="226" y="87"/>
                  <a:pt x="225" y="87"/>
                  <a:pt x="225" y="86"/>
                </a:cubicBezTo>
                <a:cubicBezTo>
                  <a:pt x="221" y="86"/>
                  <a:pt x="218" y="86"/>
                  <a:pt x="215" y="86"/>
                </a:cubicBezTo>
                <a:cubicBezTo>
                  <a:pt x="214" y="86"/>
                  <a:pt x="216" y="86"/>
                  <a:pt x="215" y="85"/>
                </a:cubicBezTo>
                <a:cubicBezTo>
                  <a:pt x="213" y="88"/>
                  <a:pt x="210" y="86"/>
                  <a:pt x="208" y="87"/>
                </a:cubicBezTo>
                <a:cubicBezTo>
                  <a:pt x="207" y="86"/>
                  <a:pt x="206" y="88"/>
                  <a:pt x="205" y="87"/>
                </a:cubicBezTo>
                <a:cubicBezTo>
                  <a:pt x="204" y="86"/>
                  <a:pt x="206" y="87"/>
                  <a:pt x="206" y="87"/>
                </a:cubicBezTo>
                <a:cubicBezTo>
                  <a:pt x="205" y="86"/>
                  <a:pt x="204" y="87"/>
                  <a:pt x="203" y="86"/>
                </a:cubicBezTo>
                <a:cubicBezTo>
                  <a:pt x="203" y="86"/>
                  <a:pt x="203" y="87"/>
                  <a:pt x="204" y="87"/>
                </a:cubicBezTo>
                <a:cubicBezTo>
                  <a:pt x="203" y="88"/>
                  <a:pt x="202" y="87"/>
                  <a:pt x="202" y="88"/>
                </a:cubicBezTo>
                <a:cubicBezTo>
                  <a:pt x="202" y="87"/>
                  <a:pt x="201" y="87"/>
                  <a:pt x="203" y="87"/>
                </a:cubicBezTo>
                <a:cubicBezTo>
                  <a:pt x="203" y="86"/>
                  <a:pt x="202" y="87"/>
                  <a:pt x="201" y="86"/>
                </a:cubicBezTo>
                <a:cubicBezTo>
                  <a:pt x="201" y="87"/>
                  <a:pt x="202" y="87"/>
                  <a:pt x="201" y="87"/>
                </a:cubicBezTo>
                <a:cubicBezTo>
                  <a:pt x="201" y="87"/>
                  <a:pt x="201" y="87"/>
                  <a:pt x="201" y="86"/>
                </a:cubicBezTo>
                <a:cubicBezTo>
                  <a:pt x="200" y="86"/>
                  <a:pt x="200" y="87"/>
                  <a:pt x="199" y="87"/>
                </a:cubicBezTo>
                <a:cubicBezTo>
                  <a:pt x="199" y="87"/>
                  <a:pt x="201" y="87"/>
                  <a:pt x="200" y="88"/>
                </a:cubicBezTo>
                <a:cubicBezTo>
                  <a:pt x="199" y="88"/>
                  <a:pt x="199" y="87"/>
                  <a:pt x="199" y="86"/>
                </a:cubicBezTo>
                <a:cubicBezTo>
                  <a:pt x="199" y="86"/>
                  <a:pt x="198" y="86"/>
                  <a:pt x="198" y="86"/>
                </a:cubicBezTo>
                <a:cubicBezTo>
                  <a:pt x="198" y="87"/>
                  <a:pt x="199" y="87"/>
                  <a:pt x="199" y="87"/>
                </a:cubicBezTo>
                <a:cubicBezTo>
                  <a:pt x="199" y="88"/>
                  <a:pt x="198" y="88"/>
                  <a:pt x="197" y="88"/>
                </a:cubicBezTo>
                <a:cubicBezTo>
                  <a:pt x="197" y="88"/>
                  <a:pt x="198" y="88"/>
                  <a:pt x="198" y="87"/>
                </a:cubicBezTo>
                <a:cubicBezTo>
                  <a:pt x="197" y="88"/>
                  <a:pt x="195" y="88"/>
                  <a:pt x="195" y="87"/>
                </a:cubicBezTo>
                <a:cubicBezTo>
                  <a:pt x="194" y="87"/>
                  <a:pt x="194" y="87"/>
                  <a:pt x="194" y="87"/>
                </a:cubicBezTo>
                <a:cubicBezTo>
                  <a:pt x="193" y="87"/>
                  <a:pt x="193" y="88"/>
                  <a:pt x="192" y="88"/>
                </a:cubicBezTo>
                <a:cubicBezTo>
                  <a:pt x="193" y="87"/>
                  <a:pt x="193" y="88"/>
                  <a:pt x="193" y="88"/>
                </a:cubicBezTo>
                <a:cubicBezTo>
                  <a:pt x="193" y="86"/>
                  <a:pt x="190" y="88"/>
                  <a:pt x="190" y="86"/>
                </a:cubicBezTo>
                <a:cubicBezTo>
                  <a:pt x="190" y="86"/>
                  <a:pt x="190" y="87"/>
                  <a:pt x="188" y="87"/>
                </a:cubicBezTo>
                <a:cubicBezTo>
                  <a:pt x="189" y="88"/>
                  <a:pt x="188" y="87"/>
                  <a:pt x="188" y="88"/>
                </a:cubicBezTo>
                <a:cubicBezTo>
                  <a:pt x="187" y="88"/>
                  <a:pt x="188" y="87"/>
                  <a:pt x="187" y="86"/>
                </a:cubicBezTo>
                <a:cubicBezTo>
                  <a:pt x="187" y="86"/>
                  <a:pt x="186" y="87"/>
                  <a:pt x="187" y="88"/>
                </a:cubicBezTo>
                <a:cubicBezTo>
                  <a:pt x="184" y="88"/>
                  <a:pt x="181" y="88"/>
                  <a:pt x="179" y="87"/>
                </a:cubicBezTo>
                <a:cubicBezTo>
                  <a:pt x="180" y="88"/>
                  <a:pt x="181" y="87"/>
                  <a:pt x="182" y="87"/>
                </a:cubicBezTo>
                <a:cubicBezTo>
                  <a:pt x="182" y="86"/>
                  <a:pt x="178" y="87"/>
                  <a:pt x="178" y="86"/>
                </a:cubicBezTo>
                <a:cubicBezTo>
                  <a:pt x="176" y="87"/>
                  <a:pt x="174" y="87"/>
                  <a:pt x="173" y="86"/>
                </a:cubicBezTo>
                <a:cubicBezTo>
                  <a:pt x="169" y="88"/>
                  <a:pt x="163" y="86"/>
                  <a:pt x="158" y="87"/>
                </a:cubicBezTo>
                <a:cubicBezTo>
                  <a:pt x="157" y="87"/>
                  <a:pt x="158" y="86"/>
                  <a:pt x="157" y="86"/>
                </a:cubicBezTo>
                <a:cubicBezTo>
                  <a:pt x="156" y="87"/>
                  <a:pt x="152" y="87"/>
                  <a:pt x="149" y="86"/>
                </a:cubicBezTo>
                <a:cubicBezTo>
                  <a:pt x="146" y="87"/>
                  <a:pt x="143" y="86"/>
                  <a:pt x="140" y="86"/>
                </a:cubicBezTo>
                <a:cubicBezTo>
                  <a:pt x="140" y="85"/>
                  <a:pt x="142" y="85"/>
                  <a:pt x="142" y="86"/>
                </a:cubicBezTo>
                <a:cubicBezTo>
                  <a:pt x="142" y="86"/>
                  <a:pt x="142" y="85"/>
                  <a:pt x="142" y="85"/>
                </a:cubicBezTo>
                <a:cubicBezTo>
                  <a:pt x="143" y="85"/>
                  <a:pt x="143" y="86"/>
                  <a:pt x="143" y="86"/>
                </a:cubicBezTo>
                <a:cubicBezTo>
                  <a:pt x="144" y="86"/>
                  <a:pt x="144" y="86"/>
                  <a:pt x="143" y="86"/>
                </a:cubicBezTo>
                <a:cubicBezTo>
                  <a:pt x="147" y="84"/>
                  <a:pt x="154" y="86"/>
                  <a:pt x="157" y="86"/>
                </a:cubicBezTo>
                <a:cubicBezTo>
                  <a:pt x="157" y="86"/>
                  <a:pt x="157" y="85"/>
                  <a:pt x="158" y="85"/>
                </a:cubicBezTo>
                <a:cubicBezTo>
                  <a:pt x="162" y="85"/>
                  <a:pt x="166" y="86"/>
                  <a:pt x="169" y="86"/>
                </a:cubicBezTo>
                <a:cubicBezTo>
                  <a:pt x="169" y="85"/>
                  <a:pt x="168" y="85"/>
                  <a:pt x="168" y="85"/>
                </a:cubicBezTo>
                <a:cubicBezTo>
                  <a:pt x="158" y="84"/>
                  <a:pt x="144" y="85"/>
                  <a:pt x="136" y="85"/>
                </a:cubicBezTo>
                <a:cubicBezTo>
                  <a:pt x="136" y="85"/>
                  <a:pt x="136" y="85"/>
                  <a:pt x="136" y="84"/>
                </a:cubicBezTo>
                <a:cubicBezTo>
                  <a:pt x="133" y="85"/>
                  <a:pt x="130" y="84"/>
                  <a:pt x="130" y="85"/>
                </a:cubicBezTo>
                <a:cubicBezTo>
                  <a:pt x="129" y="85"/>
                  <a:pt x="129" y="85"/>
                  <a:pt x="129" y="84"/>
                </a:cubicBezTo>
                <a:cubicBezTo>
                  <a:pt x="129" y="84"/>
                  <a:pt x="128" y="86"/>
                  <a:pt x="128" y="84"/>
                </a:cubicBezTo>
                <a:cubicBezTo>
                  <a:pt x="127" y="84"/>
                  <a:pt x="127" y="85"/>
                  <a:pt x="128" y="85"/>
                </a:cubicBezTo>
                <a:cubicBezTo>
                  <a:pt x="125" y="85"/>
                  <a:pt x="120" y="86"/>
                  <a:pt x="119" y="84"/>
                </a:cubicBezTo>
                <a:cubicBezTo>
                  <a:pt x="118" y="84"/>
                  <a:pt x="119" y="85"/>
                  <a:pt x="119" y="85"/>
                </a:cubicBezTo>
                <a:cubicBezTo>
                  <a:pt x="118" y="84"/>
                  <a:pt x="117" y="85"/>
                  <a:pt x="117" y="84"/>
                </a:cubicBezTo>
                <a:cubicBezTo>
                  <a:pt x="116" y="85"/>
                  <a:pt x="114" y="85"/>
                  <a:pt x="112" y="84"/>
                </a:cubicBezTo>
                <a:cubicBezTo>
                  <a:pt x="112" y="86"/>
                  <a:pt x="112" y="84"/>
                  <a:pt x="111" y="85"/>
                </a:cubicBezTo>
                <a:cubicBezTo>
                  <a:pt x="111" y="85"/>
                  <a:pt x="110" y="84"/>
                  <a:pt x="110" y="85"/>
                </a:cubicBezTo>
                <a:cubicBezTo>
                  <a:pt x="107" y="83"/>
                  <a:pt x="102" y="85"/>
                  <a:pt x="97" y="85"/>
                </a:cubicBezTo>
                <a:cubicBezTo>
                  <a:pt x="99" y="83"/>
                  <a:pt x="95" y="85"/>
                  <a:pt x="95" y="84"/>
                </a:cubicBezTo>
                <a:cubicBezTo>
                  <a:pt x="95" y="85"/>
                  <a:pt x="90" y="85"/>
                  <a:pt x="90" y="84"/>
                </a:cubicBezTo>
                <a:cubicBezTo>
                  <a:pt x="90" y="84"/>
                  <a:pt x="90" y="85"/>
                  <a:pt x="89" y="85"/>
                </a:cubicBezTo>
                <a:cubicBezTo>
                  <a:pt x="91" y="86"/>
                  <a:pt x="94" y="86"/>
                  <a:pt x="96" y="85"/>
                </a:cubicBezTo>
                <a:cubicBezTo>
                  <a:pt x="96" y="85"/>
                  <a:pt x="96" y="86"/>
                  <a:pt x="96" y="86"/>
                </a:cubicBezTo>
                <a:cubicBezTo>
                  <a:pt x="96" y="86"/>
                  <a:pt x="96" y="86"/>
                  <a:pt x="96" y="86"/>
                </a:cubicBezTo>
                <a:cubicBezTo>
                  <a:pt x="89" y="86"/>
                  <a:pt x="84" y="86"/>
                  <a:pt x="77" y="86"/>
                </a:cubicBezTo>
                <a:cubicBezTo>
                  <a:pt x="77" y="87"/>
                  <a:pt x="77" y="87"/>
                  <a:pt x="77" y="87"/>
                </a:cubicBezTo>
                <a:cubicBezTo>
                  <a:pt x="77" y="87"/>
                  <a:pt x="76" y="87"/>
                  <a:pt x="77" y="86"/>
                </a:cubicBezTo>
                <a:cubicBezTo>
                  <a:pt x="76" y="87"/>
                  <a:pt x="75" y="87"/>
                  <a:pt x="75" y="87"/>
                </a:cubicBezTo>
                <a:cubicBezTo>
                  <a:pt x="74" y="86"/>
                  <a:pt x="73" y="86"/>
                  <a:pt x="73" y="86"/>
                </a:cubicBezTo>
                <a:cubicBezTo>
                  <a:pt x="59" y="86"/>
                  <a:pt x="49" y="88"/>
                  <a:pt x="36" y="86"/>
                </a:cubicBezTo>
                <a:cubicBezTo>
                  <a:pt x="34" y="87"/>
                  <a:pt x="35" y="87"/>
                  <a:pt x="32" y="87"/>
                </a:cubicBezTo>
                <a:cubicBezTo>
                  <a:pt x="32" y="87"/>
                  <a:pt x="32" y="87"/>
                  <a:pt x="32" y="87"/>
                </a:cubicBezTo>
                <a:cubicBezTo>
                  <a:pt x="29" y="87"/>
                  <a:pt x="24" y="87"/>
                  <a:pt x="20" y="87"/>
                </a:cubicBezTo>
                <a:cubicBezTo>
                  <a:pt x="20" y="86"/>
                  <a:pt x="21" y="87"/>
                  <a:pt x="22" y="86"/>
                </a:cubicBezTo>
                <a:cubicBezTo>
                  <a:pt x="20" y="86"/>
                  <a:pt x="20" y="86"/>
                  <a:pt x="17" y="86"/>
                </a:cubicBezTo>
                <a:cubicBezTo>
                  <a:pt x="19" y="85"/>
                  <a:pt x="24" y="86"/>
                  <a:pt x="27" y="85"/>
                </a:cubicBezTo>
                <a:cubicBezTo>
                  <a:pt x="28" y="85"/>
                  <a:pt x="26" y="85"/>
                  <a:pt x="28" y="85"/>
                </a:cubicBezTo>
                <a:cubicBezTo>
                  <a:pt x="27" y="84"/>
                  <a:pt x="26" y="85"/>
                  <a:pt x="25" y="85"/>
                </a:cubicBezTo>
                <a:cubicBezTo>
                  <a:pt x="26" y="84"/>
                  <a:pt x="29" y="83"/>
                  <a:pt x="31" y="84"/>
                </a:cubicBezTo>
                <a:cubicBezTo>
                  <a:pt x="30" y="84"/>
                  <a:pt x="29" y="84"/>
                  <a:pt x="28" y="84"/>
                </a:cubicBezTo>
                <a:cubicBezTo>
                  <a:pt x="28" y="85"/>
                  <a:pt x="29" y="85"/>
                  <a:pt x="29" y="85"/>
                </a:cubicBezTo>
                <a:cubicBezTo>
                  <a:pt x="29" y="85"/>
                  <a:pt x="30" y="84"/>
                  <a:pt x="31" y="85"/>
                </a:cubicBezTo>
                <a:cubicBezTo>
                  <a:pt x="30" y="86"/>
                  <a:pt x="32" y="85"/>
                  <a:pt x="32" y="85"/>
                </a:cubicBezTo>
                <a:cubicBezTo>
                  <a:pt x="32" y="85"/>
                  <a:pt x="32" y="85"/>
                  <a:pt x="32" y="85"/>
                </a:cubicBezTo>
                <a:cubicBezTo>
                  <a:pt x="34" y="86"/>
                  <a:pt x="37" y="84"/>
                  <a:pt x="38" y="85"/>
                </a:cubicBezTo>
                <a:cubicBezTo>
                  <a:pt x="39" y="85"/>
                  <a:pt x="39" y="84"/>
                  <a:pt x="39" y="84"/>
                </a:cubicBezTo>
                <a:cubicBezTo>
                  <a:pt x="39" y="85"/>
                  <a:pt x="41" y="85"/>
                  <a:pt x="42" y="85"/>
                </a:cubicBezTo>
                <a:cubicBezTo>
                  <a:pt x="40" y="84"/>
                  <a:pt x="42" y="84"/>
                  <a:pt x="42" y="84"/>
                </a:cubicBezTo>
                <a:cubicBezTo>
                  <a:pt x="42" y="84"/>
                  <a:pt x="42" y="84"/>
                  <a:pt x="42" y="85"/>
                </a:cubicBezTo>
                <a:cubicBezTo>
                  <a:pt x="43" y="85"/>
                  <a:pt x="43" y="84"/>
                  <a:pt x="44" y="85"/>
                </a:cubicBezTo>
                <a:cubicBezTo>
                  <a:pt x="44" y="85"/>
                  <a:pt x="44" y="84"/>
                  <a:pt x="45" y="84"/>
                </a:cubicBezTo>
                <a:cubicBezTo>
                  <a:pt x="45" y="84"/>
                  <a:pt x="45" y="84"/>
                  <a:pt x="44" y="84"/>
                </a:cubicBezTo>
                <a:cubicBezTo>
                  <a:pt x="48" y="85"/>
                  <a:pt x="55" y="85"/>
                  <a:pt x="59" y="84"/>
                </a:cubicBezTo>
                <a:cubicBezTo>
                  <a:pt x="60" y="84"/>
                  <a:pt x="63" y="83"/>
                  <a:pt x="65" y="84"/>
                </a:cubicBezTo>
                <a:cubicBezTo>
                  <a:pt x="66" y="84"/>
                  <a:pt x="70" y="84"/>
                  <a:pt x="72" y="84"/>
                </a:cubicBezTo>
                <a:cubicBezTo>
                  <a:pt x="72" y="83"/>
                  <a:pt x="73" y="83"/>
                  <a:pt x="74" y="83"/>
                </a:cubicBezTo>
                <a:cubicBezTo>
                  <a:pt x="74" y="84"/>
                  <a:pt x="76" y="83"/>
                  <a:pt x="77" y="84"/>
                </a:cubicBezTo>
                <a:cubicBezTo>
                  <a:pt x="78" y="84"/>
                  <a:pt x="78" y="83"/>
                  <a:pt x="79" y="83"/>
                </a:cubicBezTo>
                <a:cubicBezTo>
                  <a:pt x="80" y="83"/>
                  <a:pt x="79" y="83"/>
                  <a:pt x="78" y="83"/>
                </a:cubicBezTo>
                <a:cubicBezTo>
                  <a:pt x="79" y="84"/>
                  <a:pt x="79" y="83"/>
                  <a:pt x="80" y="84"/>
                </a:cubicBezTo>
                <a:cubicBezTo>
                  <a:pt x="80" y="83"/>
                  <a:pt x="80" y="82"/>
                  <a:pt x="81" y="83"/>
                </a:cubicBezTo>
                <a:cubicBezTo>
                  <a:pt x="81" y="83"/>
                  <a:pt x="81" y="83"/>
                  <a:pt x="80" y="83"/>
                </a:cubicBezTo>
                <a:cubicBezTo>
                  <a:pt x="80" y="84"/>
                  <a:pt x="82" y="83"/>
                  <a:pt x="82" y="84"/>
                </a:cubicBezTo>
                <a:cubicBezTo>
                  <a:pt x="82" y="84"/>
                  <a:pt x="82" y="83"/>
                  <a:pt x="82" y="83"/>
                </a:cubicBezTo>
                <a:cubicBezTo>
                  <a:pt x="83" y="83"/>
                  <a:pt x="82" y="83"/>
                  <a:pt x="83" y="84"/>
                </a:cubicBezTo>
                <a:cubicBezTo>
                  <a:pt x="83" y="83"/>
                  <a:pt x="83" y="82"/>
                  <a:pt x="84" y="84"/>
                </a:cubicBezTo>
                <a:cubicBezTo>
                  <a:pt x="84" y="83"/>
                  <a:pt x="84" y="83"/>
                  <a:pt x="84" y="83"/>
                </a:cubicBezTo>
                <a:cubicBezTo>
                  <a:pt x="86" y="83"/>
                  <a:pt x="87" y="83"/>
                  <a:pt x="90" y="83"/>
                </a:cubicBezTo>
                <a:cubicBezTo>
                  <a:pt x="90" y="83"/>
                  <a:pt x="90" y="83"/>
                  <a:pt x="90" y="82"/>
                </a:cubicBezTo>
                <a:cubicBezTo>
                  <a:pt x="90" y="83"/>
                  <a:pt x="94" y="84"/>
                  <a:pt x="94" y="83"/>
                </a:cubicBezTo>
                <a:cubicBezTo>
                  <a:pt x="94" y="83"/>
                  <a:pt x="94" y="83"/>
                  <a:pt x="95" y="84"/>
                </a:cubicBezTo>
                <a:cubicBezTo>
                  <a:pt x="95" y="84"/>
                  <a:pt x="95" y="83"/>
                  <a:pt x="95" y="83"/>
                </a:cubicBezTo>
                <a:cubicBezTo>
                  <a:pt x="98" y="83"/>
                  <a:pt x="101" y="82"/>
                  <a:pt x="102" y="84"/>
                </a:cubicBezTo>
                <a:cubicBezTo>
                  <a:pt x="102" y="84"/>
                  <a:pt x="102" y="83"/>
                  <a:pt x="102" y="83"/>
                </a:cubicBezTo>
                <a:cubicBezTo>
                  <a:pt x="105" y="84"/>
                  <a:pt x="108" y="83"/>
                  <a:pt x="109" y="84"/>
                </a:cubicBezTo>
                <a:cubicBezTo>
                  <a:pt x="110" y="84"/>
                  <a:pt x="109" y="83"/>
                  <a:pt x="109" y="83"/>
                </a:cubicBezTo>
                <a:cubicBezTo>
                  <a:pt x="110" y="83"/>
                  <a:pt x="110" y="83"/>
                  <a:pt x="110" y="84"/>
                </a:cubicBezTo>
                <a:cubicBezTo>
                  <a:pt x="110" y="84"/>
                  <a:pt x="110" y="83"/>
                  <a:pt x="110" y="83"/>
                </a:cubicBezTo>
                <a:cubicBezTo>
                  <a:pt x="111" y="83"/>
                  <a:pt x="111" y="83"/>
                  <a:pt x="112" y="83"/>
                </a:cubicBezTo>
                <a:cubicBezTo>
                  <a:pt x="112" y="84"/>
                  <a:pt x="112" y="84"/>
                  <a:pt x="112" y="84"/>
                </a:cubicBezTo>
                <a:cubicBezTo>
                  <a:pt x="113" y="84"/>
                  <a:pt x="112" y="84"/>
                  <a:pt x="113" y="84"/>
                </a:cubicBezTo>
                <a:cubicBezTo>
                  <a:pt x="113" y="83"/>
                  <a:pt x="113" y="83"/>
                  <a:pt x="114" y="84"/>
                </a:cubicBezTo>
                <a:cubicBezTo>
                  <a:pt x="114" y="84"/>
                  <a:pt x="114" y="83"/>
                  <a:pt x="114" y="83"/>
                </a:cubicBezTo>
                <a:cubicBezTo>
                  <a:pt x="115" y="84"/>
                  <a:pt x="119" y="83"/>
                  <a:pt x="122" y="83"/>
                </a:cubicBezTo>
                <a:cubicBezTo>
                  <a:pt x="122" y="83"/>
                  <a:pt x="121" y="82"/>
                  <a:pt x="121" y="82"/>
                </a:cubicBezTo>
                <a:cubicBezTo>
                  <a:pt x="121" y="82"/>
                  <a:pt x="123" y="82"/>
                  <a:pt x="124" y="82"/>
                </a:cubicBezTo>
                <a:cubicBezTo>
                  <a:pt x="124" y="83"/>
                  <a:pt x="124" y="83"/>
                  <a:pt x="125" y="83"/>
                </a:cubicBezTo>
                <a:cubicBezTo>
                  <a:pt x="126" y="83"/>
                  <a:pt x="125" y="83"/>
                  <a:pt x="125" y="82"/>
                </a:cubicBezTo>
                <a:cubicBezTo>
                  <a:pt x="125" y="82"/>
                  <a:pt x="126" y="83"/>
                  <a:pt x="126" y="82"/>
                </a:cubicBezTo>
                <a:cubicBezTo>
                  <a:pt x="126" y="82"/>
                  <a:pt x="125" y="83"/>
                  <a:pt x="126" y="84"/>
                </a:cubicBezTo>
                <a:cubicBezTo>
                  <a:pt x="127" y="84"/>
                  <a:pt x="126" y="82"/>
                  <a:pt x="126" y="82"/>
                </a:cubicBezTo>
                <a:cubicBezTo>
                  <a:pt x="128" y="82"/>
                  <a:pt x="129" y="82"/>
                  <a:pt x="130" y="82"/>
                </a:cubicBezTo>
                <a:cubicBezTo>
                  <a:pt x="130" y="83"/>
                  <a:pt x="129" y="82"/>
                  <a:pt x="128" y="82"/>
                </a:cubicBezTo>
                <a:cubicBezTo>
                  <a:pt x="128" y="83"/>
                  <a:pt x="128" y="83"/>
                  <a:pt x="128" y="83"/>
                </a:cubicBezTo>
                <a:cubicBezTo>
                  <a:pt x="129" y="83"/>
                  <a:pt x="129" y="83"/>
                  <a:pt x="130" y="83"/>
                </a:cubicBezTo>
                <a:cubicBezTo>
                  <a:pt x="131" y="83"/>
                  <a:pt x="131" y="82"/>
                  <a:pt x="131" y="82"/>
                </a:cubicBezTo>
                <a:cubicBezTo>
                  <a:pt x="131" y="82"/>
                  <a:pt x="131" y="83"/>
                  <a:pt x="132" y="82"/>
                </a:cubicBezTo>
                <a:cubicBezTo>
                  <a:pt x="132" y="83"/>
                  <a:pt x="132" y="83"/>
                  <a:pt x="131" y="83"/>
                </a:cubicBezTo>
                <a:cubicBezTo>
                  <a:pt x="131" y="83"/>
                  <a:pt x="132" y="84"/>
                  <a:pt x="132" y="84"/>
                </a:cubicBezTo>
                <a:cubicBezTo>
                  <a:pt x="133" y="84"/>
                  <a:pt x="133" y="83"/>
                  <a:pt x="133" y="83"/>
                </a:cubicBezTo>
                <a:cubicBezTo>
                  <a:pt x="133" y="83"/>
                  <a:pt x="133" y="83"/>
                  <a:pt x="132" y="83"/>
                </a:cubicBezTo>
                <a:cubicBezTo>
                  <a:pt x="133" y="82"/>
                  <a:pt x="133" y="83"/>
                  <a:pt x="134" y="83"/>
                </a:cubicBezTo>
                <a:cubicBezTo>
                  <a:pt x="135" y="83"/>
                  <a:pt x="134" y="83"/>
                  <a:pt x="134" y="82"/>
                </a:cubicBezTo>
                <a:cubicBezTo>
                  <a:pt x="135" y="82"/>
                  <a:pt x="136" y="83"/>
                  <a:pt x="137" y="83"/>
                </a:cubicBezTo>
                <a:cubicBezTo>
                  <a:pt x="137" y="83"/>
                  <a:pt x="136" y="82"/>
                  <a:pt x="136" y="82"/>
                </a:cubicBezTo>
                <a:cubicBezTo>
                  <a:pt x="136" y="82"/>
                  <a:pt x="136" y="82"/>
                  <a:pt x="136" y="82"/>
                </a:cubicBezTo>
                <a:cubicBezTo>
                  <a:pt x="139" y="81"/>
                  <a:pt x="147" y="82"/>
                  <a:pt x="153" y="82"/>
                </a:cubicBezTo>
                <a:cubicBezTo>
                  <a:pt x="146" y="81"/>
                  <a:pt x="140" y="81"/>
                  <a:pt x="136" y="81"/>
                </a:cubicBezTo>
                <a:cubicBezTo>
                  <a:pt x="136" y="81"/>
                  <a:pt x="134" y="80"/>
                  <a:pt x="135" y="80"/>
                </a:cubicBezTo>
                <a:cubicBezTo>
                  <a:pt x="135" y="80"/>
                  <a:pt x="135" y="80"/>
                  <a:pt x="134" y="80"/>
                </a:cubicBezTo>
                <a:cubicBezTo>
                  <a:pt x="133" y="80"/>
                  <a:pt x="134" y="81"/>
                  <a:pt x="134" y="81"/>
                </a:cubicBezTo>
                <a:cubicBezTo>
                  <a:pt x="134" y="82"/>
                  <a:pt x="133" y="81"/>
                  <a:pt x="132" y="81"/>
                </a:cubicBezTo>
                <a:cubicBezTo>
                  <a:pt x="133" y="80"/>
                  <a:pt x="127" y="80"/>
                  <a:pt x="128" y="81"/>
                </a:cubicBezTo>
                <a:cubicBezTo>
                  <a:pt x="127" y="81"/>
                  <a:pt x="127" y="81"/>
                  <a:pt x="127" y="80"/>
                </a:cubicBezTo>
                <a:cubicBezTo>
                  <a:pt x="124" y="80"/>
                  <a:pt x="120" y="82"/>
                  <a:pt x="119" y="81"/>
                </a:cubicBezTo>
                <a:cubicBezTo>
                  <a:pt x="110" y="82"/>
                  <a:pt x="99" y="81"/>
                  <a:pt x="91" y="81"/>
                </a:cubicBezTo>
                <a:cubicBezTo>
                  <a:pt x="91" y="80"/>
                  <a:pt x="91" y="80"/>
                  <a:pt x="91" y="80"/>
                </a:cubicBezTo>
                <a:cubicBezTo>
                  <a:pt x="88" y="80"/>
                  <a:pt x="85" y="79"/>
                  <a:pt x="83" y="80"/>
                </a:cubicBezTo>
                <a:cubicBezTo>
                  <a:pt x="86" y="78"/>
                  <a:pt x="93" y="79"/>
                  <a:pt x="95" y="78"/>
                </a:cubicBezTo>
                <a:cubicBezTo>
                  <a:pt x="90" y="77"/>
                  <a:pt x="87" y="79"/>
                  <a:pt x="83" y="78"/>
                </a:cubicBezTo>
                <a:cubicBezTo>
                  <a:pt x="82" y="79"/>
                  <a:pt x="82" y="79"/>
                  <a:pt x="83" y="79"/>
                </a:cubicBezTo>
                <a:cubicBezTo>
                  <a:pt x="82" y="80"/>
                  <a:pt x="81" y="80"/>
                  <a:pt x="79" y="80"/>
                </a:cubicBezTo>
                <a:cubicBezTo>
                  <a:pt x="79" y="79"/>
                  <a:pt x="79" y="79"/>
                  <a:pt x="79" y="79"/>
                </a:cubicBezTo>
                <a:cubicBezTo>
                  <a:pt x="80" y="79"/>
                  <a:pt x="79" y="79"/>
                  <a:pt x="81" y="79"/>
                </a:cubicBezTo>
                <a:cubicBezTo>
                  <a:pt x="81" y="78"/>
                  <a:pt x="81" y="79"/>
                  <a:pt x="80" y="79"/>
                </a:cubicBezTo>
                <a:cubicBezTo>
                  <a:pt x="80" y="78"/>
                  <a:pt x="81" y="79"/>
                  <a:pt x="82" y="79"/>
                </a:cubicBezTo>
                <a:cubicBezTo>
                  <a:pt x="79" y="78"/>
                  <a:pt x="77" y="77"/>
                  <a:pt x="75" y="78"/>
                </a:cubicBezTo>
                <a:cubicBezTo>
                  <a:pt x="75" y="77"/>
                  <a:pt x="74" y="78"/>
                  <a:pt x="74" y="77"/>
                </a:cubicBezTo>
                <a:cubicBezTo>
                  <a:pt x="73" y="77"/>
                  <a:pt x="74" y="77"/>
                  <a:pt x="74" y="78"/>
                </a:cubicBezTo>
                <a:cubicBezTo>
                  <a:pt x="73" y="78"/>
                  <a:pt x="73" y="78"/>
                  <a:pt x="73" y="77"/>
                </a:cubicBezTo>
                <a:cubicBezTo>
                  <a:pt x="70" y="77"/>
                  <a:pt x="67" y="77"/>
                  <a:pt x="64" y="78"/>
                </a:cubicBezTo>
                <a:cubicBezTo>
                  <a:pt x="63" y="79"/>
                  <a:pt x="62" y="79"/>
                  <a:pt x="60" y="79"/>
                </a:cubicBezTo>
                <a:cubicBezTo>
                  <a:pt x="60" y="78"/>
                  <a:pt x="62" y="78"/>
                  <a:pt x="63" y="78"/>
                </a:cubicBezTo>
                <a:cubicBezTo>
                  <a:pt x="63" y="78"/>
                  <a:pt x="63" y="78"/>
                  <a:pt x="63" y="78"/>
                </a:cubicBezTo>
                <a:cubicBezTo>
                  <a:pt x="62" y="77"/>
                  <a:pt x="60" y="78"/>
                  <a:pt x="58" y="78"/>
                </a:cubicBezTo>
                <a:cubicBezTo>
                  <a:pt x="58" y="78"/>
                  <a:pt x="58" y="79"/>
                  <a:pt x="57" y="79"/>
                </a:cubicBezTo>
                <a:cubicBezTo>
                  <a:pt x="57" y="79"/>
                  <a:pt x="57" y="79"/>
                  <a:pt x="57" y="79"/>
                </a:cubicBezTo>
                <a:cubicBezTo>
                  <a:pt x="57" y="78"/>
                  <a:pt x="54" y="78"/>
                  <a:pt x="54" y="78"/>
                </a:cubicBezTo>
                <a:cubicBezTo>
                  <a:pt x="54" y="79"/>
                  <a:pt x="54" y="79"/>
                  <a:pt x="54" y="79"/>
                </a:cubicBezTo>
                <a:cubicBezTo>
                  <a:pt x="55" y="80"/>
                  <a:pt x="53" y="78"/>
                  <a:pt x="53" y="78"/>
                </a:cubicBezTo>
                <a:cubicBezTo>
                  <a:pt x="53" y="78"/>
                  <a:pt x="51" y="79"/>
                  <a:pt x="52" y="79"/>
                </a:cubicBezTo>
                <a:cubicBezTo>
                  <a:pt x="52" y="79"/>
                  <a:pt x="50" y="77"/>
                  <a:pt x="49" y="79"/>
                </a:cubicBezTo>
                <a:cubicBezTo>
                  <a:pt x="38" y="79"/>
                  <a:pt x="24" y="80"/>
                  <a:pt x="13" y="80"/>
                </a:cubicBezTo>
                <a:cubicBezTo>
                  <a:pt x="13" y="80"/>
                  <a:pt x="11" y="80"/>
                  <a:pt x="9" y="80"/>
                </a:cubicBezTo>
                <a:cubicBezTo>
                  <a:pt x="11" y="80"/>
                  <a:pt x="15" y="79"/>
                  <a:pt x="16" y="79"/>
                </a:cubicBezTo>
                <a:cubicBezTo>
                  <a:pt x="19" y="78"/>
                  <a:pt x="22" y="79"/>
                  <a:pt x="23" y="78"/>
                </a:cubicBezTo>
                <a:cubicBezTo>
                  <a:pt x="22" y="79"/>
                  <a:pt x="25" y="79"/>
                  <a:pt x="25" y="78"/>
                </a:cubicBezTo>
                <a:cubicBezTo>
                  <a:pt x="26" y="78"/>
                  <a:pt x="25" y="79"/>
                  <a:pt x="26" y="79"/>
                </a:cubicBezTo>
                <a:cubicBezTo>
                  <a:pt x="27" y="79"/>
                  <a:pt x="27" y="78"/>
                  <a:pt x="27" y="78"/>
                </a:cubicBezTo>
                <a:cubicBezTo>
                  <a:pt x="30" y="79"/>
                  <a:pt x="33" y="77"/>
                  <a:pt x="34" y="78"/>
                </a:cubicBezTo>
                <a:cubicBezTo>
                  <a:pt x="35" y="78"/>
                  <a:pt x="34" y="78"/>
                  <a:pt x="34" y="77"/>
                </a:cubicBezTo>
                <a:cubicBezTo>
                  <a:pt x="35" y="77"/>
                  <a:pt x="39" y="77"/>
                  <a:pt x="41" y="77"/>
                </a:cubicBezTo>
                <a:cubicBezTo>
                  <a:pt x="42" y="78"/>
                  <a:pt x="46" y="77"/>
                  <a:pt x="49" y="77"/>
                </a:cubicBezTo>
                <a:cubicBezTo>
                  <a:pt x="51" y="77"/>
                  <a:pt x="51" y="77"/>
                  <a:pt x="52" y="77"/>
                </a:cubicBezTo>
                <a:cubicBezTo>
                  <a:pt x="54" y="77"/>
                  <a:pt x="61" y="76"/>
                  <a:pt x="64" y="76"/>
                </a:cubicBezTo>
                <a:cubicBezTo>
                  <a:pt x="64" y="76"/>
                  <a:pt x="65" y="77"/>
                  <a:pt x="65" y="77"/>
                </a:cubicBezTo>
                <a:cubicBezTo>
                  <a:pt x="69" y="77"/>
                  <a:pt x="73" y="76"/>
                  <a:pt x="77" y="76"/>
                </a:cubicBezTo>
                <a:cubicBezTo>
                  <a:pt x="82" y="76"/>
                  <a:pt x="88" y="76"/>
                  <a:pt x="92" y="75"/>
                </a:cubicBezTo>
                <a:cubicBezTo>
                  <a:pt x="100" y="76"/>
                  <a:pt x="108" y="75"/>
                  <a:pt x="115" y="76"/>
                </a:cubicBezTo>
                <a:cubicBezTo>
                  <a:pt x="115" y="76"/>
                  <a:pt x="115" y="75"/>
                  <a:pt x="115" y="75"/>
                </a:cubicBezTo>
                <a:cubicBezTo>
                  <a:pt x="117" y="75"/>
                  <a:pt x="119" y="76"/>
                  <a:pt x="121" y="75"/>
                </a:cubicBezTo>
                <a:cubicBezTo>
                  <a:pt x="120" y="76"/>
                  <a:pt x="121" y="76"/>
                  <a:pt x="121" y="76"/>
                </a:cubicBezTo>
                <a:cubicBezTo>
                  <a:pt x="122" y="74"/>
                  <a:pt x="127" y="76"/>
                  <a:pt x="128" y="75"/>
                </a:cubicBezTo>
                <a:cubicBezTo>
                  <a:pt x="129" y="75"/>
                  <a:pt x="138" y="75"/>
                  <a:pt x="141" y="75"/>
                </a:cubicBezTo>
                <a:cubicBezTo>
                  <a:pt x="144" y="75"/>
                  <a:pt x="147" y="75"/>
                  <a:pt x="150" y="75"/>
                </a:cubicBezTo>
                <a:cubicBezTo>
                  <a:pt x="148" y="73"/>
                  <a:pt x="141" y="76"/>
                  <a:pt x="138" y="74"/>
                </a:cubicBezTo>
                <a:cubicBezTo>
                  <a:pt x="140" y="74"/>
                  <a:pt x="142" y="74"/>
                  <a:pt x="143" y="73"/>
                </a:cubicBezTo>
                <a:cubicBezTo>
                  <a:pt x="141" y="72"/>
                  <a:pt x="137" y="73"/>
                  <a:pt x="134" y="73"/>
                </a:cubicBezTo>
                <a:cubicBezTo>
                  <a:pt x="134" y="74"/>
                  <a:pt x="135" y="74"/>
                  <a:pt x="136" y="74"/>
                </a:cubicBezTo>
                <a:cubicBezTo>
                  <a:pt x="134" y="75"/>
                  <a:pt x="133" y="74"/>
                  <a:pt x="132" y="74"/>
                </a:cubicBezTo>
                <a:cubicBezTo>
                  <a:pt x="132" y="73"/>
                  <a:pt x="133" y="74"/>
                  <a:pt x="133" y="73"/>
                </a:cubicBezTo>
                <a:cubicBezTo>
                  <a:pt x="131" y="73"/>
                  <a:pt x="125" y="73"/>
                  <a:pt x="124" y="73"/>
                </a:cubicBezTo>
                <a:cubicBezTo>
                  <a:pt x="124" y="74"/>
                  <a:pt x="125" y="73"/>
                  <a:pt x="126" y="74"/>
                </a:cubicBezTo>
                <a:cubicBezTo>
                  <a:pt x="127" y="74"/>
                  <a:pt x="124" y="74"/>
                  <a:pt x="125" y="74"/>
                </a:cubicBezTo>
                <a:cubicBezTo>
                  <a:pt x="125" y="75"/>
                  <a:pt x="124" y="73"/>
                  <a:pt x="124" y="74"/>
                </a:cubicBezTo>
                <a:cubicBezTo>
                  <a:pt x="123" y="74"/>
                  <a:pt x="124" y="74"/>
                  <a:pt x="123" y="74"/>
                </a:cubicBezTo>
                <a:cubicBezTo>
                  <a:pt x="123" y="74"/>
                  <a:pt x="123" y="74"/>
                  <a:pt x="123" y="74"/>
                </a:cubicBezTo>
                <a:cubicBezTo>
                  <a:pt x="123" y="73"/>
                  <a:pt x="123" y="73"/>
                  <a:pt x="123" y="73"/>
                </a:cubicBezTo>
                <a:cubicBezTo>
                  <a:pt x="122" y="73"/>
                  <a:pt x="122" y="74"/>
                  <a:pt x="122" y="74"/>
                </a:cubicBezTo>
                <a:cubicBezTo>
                  <a:pt x="122" y="74"/>
                  <a:pt x="121" y="74"/>
                  <a:pt x="121" y="73"/>
                </a:cubicBezTo>
                <a:cubicBezTo>
                  <a:pt x="120" y="74"/>
                  <a:pt x="119" y="74"/>
                  <a:pt x="119" y="75"/>
                </a:cubicBezTo>
                <a:cubicBezTo>
                  <a:pt x="119" y="74"/>
                  <a:pt x="120" y="74"/>
                  <a:pt x="119" y="73"/>
                </a:cubicBezTo>
                <a:cubicBezTo>
                  <a:pt x="119" y="73"/>
                  <a:pt x="119" y="74"/>
                  <a:pt x="118" y="74"/>
                </a:cubicBezTo>
                <a:cubicBezTo>
                  <a:pt x="117" y="74"/>
                  <a:pt x="118" y="74"/>
                  <a:pt x="117" y="74"/>
                </a:cubicBezTo>
                <a:cubicBezTo>
                  <a:pt x="117" y="74"/>
                  <a:pt x="117" y="74"/>
                  <a:pt x="117" y="73"/>
                </a:cubicBezTo>
                <a:cubicBezTo>
                  <a:pt x="116" y="73"/>
                  <a:pt x="116" y="74"/>
                  <a:pt x="115" y="74"/>
                </a:cubicBezTo>
                <a:cubicBezTo>
                  <a:pt x="115" y="73"/>
                  <a:pt x="116" y="74"/>
                  <a:pt x="116" y="74"/>
                </a:cubicBezTo>
                <a:cubicBezTo>
                  <a:pt x="116" y="73"/>
                  <a:pt x="114" y="74"/>
                  <a:pt x="114" y="73"/>
                </a:cubicBezTo>
                <a:cubicBezTo>
                  <a:pt x="114" y="75"/>
                  <a:pt x="110" y="74"/>
                  <a:pt x="111" y="75"/>
                </a:cubicBezTo>
                <a:cubicBezTo>
                  <a:pt x="109" y="74"/>
                  <a:pt x="107" y="75"/>
                  <a:pt x="106" y="73"/>
                </a:cubicBezTo>
                <a:cubicBezTo>
                  <a:pt x="106" y="74"/>
                  <a:pt x="103" y="74"/>
                  <a:pt x="104" y="75"/>
                </a:cubicBezTo>
                <a:cubicBezTo>
                  <a:pt x="103" y="75"/>
                  <a:pt x="101" y="74"/>
                  <a:pt x="100" y="75"/>
                </a:cubicBezTo>
                <a:cubicBezTo>
                  <a:pt x="100" y="75"/>
                  <a:pt x="100" y="74"/>
                  <a:pt x="100" y="74"/>
                </a:cubicBezTo>
                <a:cubicBezTo>
                  <a:pt x="99" y="74"/>
                  <a:pt x="100" y="75"/>
                  <a:pt x="98" y="75"/>
                </a:cubicBezTo>
                <a:cubicBezTo>
                  <a:pt x="99" y="75"/>
                  <a:pt x="99" y="75"/>
                  <a:pt x="99" y="74"/>
                </a:cubicBezTo>
                <a:cubicBezTo>
                  <a:pt x="98" y="74"/>
                  <a:pt x="98" y="75"/>
                  <a:pt x="98" y="75"/>
                </a:cubicBezTo>
                <a:cubicBezTo>
                  <a:pt x="98" y="75"/>
                  <a:pt x="98" y="74"/>
                  <a:pt x="98" y="74"/>
                </a:cubicBezTo>
                <a:cubicBezTo>
                  <a:pt x="97" y="74"/>
                  <a:pt x="97" y="75"/>
                  <a:pt x="97" y="75"/>
                </a:cubicBezTo>
                <a:cubicBezTo>
                  <a:pt x="96" y="75"/>
                  <a:pt x="96" y="75"/>
                  <a:pt x="94" y="75"/>
                </a:cubicBezTo>
                <a:cubicBezTo>
                  <a:pt x="94" y="75"/>
                  <a:pt x="95" y="75"/>
                  <a:pt x="95" y="74"/>
                </a:cubicBezTo>
                <a:cubicBezTo>
                  <a:pt x="94" y="74"/>
                  <a:pt x="93" y="74"/>
                  <a:pt x="93" y="75"/>
                </a:cubicBezTo>
                <a:cubicBezTo>
                  <a:pt x="93" y="74"/>
                  <a:pt x="92" y="74"/>
                  <a:pt x="91" y="74"/>
                </a:cubicBezTo>
                <a:cubicBezTo>
                  <a:pt x="91" y="75"/>
                  <a:pt x="93" y="74"/>
                  <a:pt x="92" y="75"/>
                </a:cubicBezTo>
                <a:cubicBezTo>
                  <a:pt x="91" y="75"/>
                  <a:pt x="89" y="75"/>
                  <a:pt x="88" y="75"/>
                </a:cubicBezTo>
                <a:cubicBezTo>
                  <a:pt x="88" y="75"/>
                  <a:pt x="88" y="74"/>
                  <a:pt x="88" y="74"/>
                </a:cubicBezTo>
                <a:cubicBezTo>
                  <a:pt x="87" y="75"/>
                  <a:pt x="85" y="75"/>
                  <a:pt x="84" y="75"/>
                </a:cubicBezTo>
                <a:cubicBezTo>
                  <a:pt x="84" y="75"/>
                  <a:pt x="84" y="75"/>
                  <a:pt x="84" y="74"/>
                </a:cubicBezTo>
                <a:cubicBezTo>
                  <a:pt x="81" y="75"/>
                  <a:pt x="77" y="74"/>
                  <a:pt x="75" y="74"/>
                </a:cubicBezTo>
                <a:cubicBezTo>
                  <a:pt x="76" y="73"/>
                  <a:pt x="82" y="74"/>
                  <a:pt x="84" y="74"/>
                </a:cubicBezTo>
                <a:cubicBezTo>
                  <a:pt x="84" y="73"/>
                  <a:pt x="84" y="73"/>
                  <a:pt x="84" y="73"/>
                </a:cubicBezTo>
                <a:cubicBezTo>
                  <a:pt x="84" y="73"/>
                  <a:pt x="87" y="73"/>
                  <a:pt x="87" y="74"/>
                </a:cubicBezTo>
                <a:cubicBezTo>
                  <a:pt x="88" y="74"/>
                  <a:pt x="87" y="73"/>
                  <a:pt x="88" y="73"/>
                </a:cubicBezTo>
                <a:cubicBezTo>
                  <a:pt x="88" y="73"/>
                  <a:pt x="92" y="73"/>
                  <a:pt x="93" y="73"/>
                </a:cubicBezTo>
                <a:cubicBezTo>
                  <a:pt x="93" y="72"/>
                  <a:pt x="91" y="73"/>
                  <a:pt x="92" y="71"/>
                </a:cubicBezTo>
                <a:cubicBezTo>
                  <a:pt x="93" y="71"/>
                  <a:pt x="95" y="71"/>
                  <a:pt x="97" y="72"/>
                </a:cubicBezTo>
                <a:cubicBezTo>
                  <a:pt x="96" y="73"/>
                  <a:pt x="95" y="72"/>
                  <a:pt x="94" y="72"/>
                </a:cubicBezTo>
                <a:cubicBezTo>
                  <a:pt x="95" y="73"/>
                  <a:pt x="97" y="73"/>
                  <a:pt x="98" y="73"/>
                </a:cubicBezTo>
                <a:cubicBezTo>
                  <a:pt x="98" y="72"/>
                  <a:pt x="97" y="73"/>
                  <a:pt x="97" y="72"/>
                </a:cubicBezTo>
                <a:cubicBezTo>
                  <a:pt x="97" y="72"/>
                  <a:pt x="100" y="71"/>
                  <a:pt x="100" y="72"/>
                </a:cubicBezTo>
                <a:cubicBezTo>
                  <a:pt x="100" y="72"/>
                  <a:pt x="99" y="72"/>
                  <a:pt x="98" y="72"/>
                </a:cubicBezTo>
                <a:cubicBezTo>
                  <a:pt x="99" y="73"/>
                  <a:pt x="104" y="72"/>
                  <a:pt x="104" y="73"/>
                </a:cubicBezTo>
                <a:cubicBezTo>
                  <a:pt x="105" y="73"/>
                  <a:pt x="106" y="72"/>
                  <a:pt x="106" y="72"/>
                </a:cubicBezTo>
                <a:cubicBezTo>
                  <a:pt x="108" y="71"/>
                  <a:pt x="111" y="71"/>
                  <a:pt x="113" y="72"/>
                </a:cubicBezTo>
                <a:cubicBezTo>
                  <a:pt x="114" y="70"/>
                  <a:pt x="116" y="72"/>
                  <a:pt x="118" y="70"/>
                </a:cubicBezTo>
                <a:cubicBezTo>
                  <a:pt x="118" y="71"/>
                  <a:pt x="118" y="71"/>
                  <a:pt x="118" y="71"/>
                </a:cubicBezTo>
                <a:cubicBezTo>
                  <a:pt x="119" y="71"/>
                  <a:pt x="119" y="70"/>
                  <a:pt x="119" y="70"/>
                </a:cubicBezTo>
                <a:cubicBezTo>
                  <a:pt x="120" y="71"/>
                  <a:pt x="122" y="70"/>
                  <a:pt x="124" y="70"/>
                </a:cubicBezTo>
                <a:cubicBezTo>
                  <a:pt x="123" y="71"/>
                  <a:pt x="120" y="70"/>
                  <a:pt x="119" y="71"/>
                </a:cubicBezTo>
                <a:cubicBezTo>
                  <a:pt x="120" y="71"/>
                  <a:pt x="121" y="71"/>
                  <a:pt x="122" y="71"/>
                </a:cubicBezTo>
                <a:cubicBezTo>
                  <a:pt x="122" y="71"/>
                  <a:pt x="122" y="72"/>
                  <a:pt x="121" y="72"/>
                </a:cubicBezTo>
                <a:cubicBezTo>
                  <a:pt x="122" y="72"/>
                  <a:pt x="123" y="72"/>
                  <a:pt x="123" y="71"/>
                </a:cubicBezTo>
                <a:cubicBezTo>
                  <a:pt x="123" y="71"/>
                  <a:pt x="123" y="72"/>
                  <a:pt x="123" y="72"/>
                </a:cubicBezTo>
                <a:cubicBezTo>
                  <a:pt x="124" y="72"/>
                  <a:pt x="124" y="72"/>
                  <a:pt x="124" y="71"/>
                </a:cubicBezTo>
                <a:cubicBezTo>
                  <a:pt x="124" y="72"/>
                  <a:pt x="125" y="72"/>
                  <a:pt x="126" y="72"/>
                </a:cubicBezTo>
                <a:cubicBezTo>
                  <a:pt x="126" y="72"/>
                  <a:pt x="125" y="71"/>
                  <a:pt x="125" y="71"/>
                </a:cubicBezTo>
                <a:cubicBezTo>
                  <a:pt x="126" y="72"/>
                  <a:pt x="126" y="71"/>
                  <a:pt x="127" y="72"/>
                </a:cubicBezTo>
                <a:cubicBezTo>
                  <a:pt x="128" y="71"/>
                  <a:pt x="127" y="71"/>
                  <a:pt x="127" y="71"/>
                </a:cubicBezTo>
                <a:cubicBezTo>
                  <a:pt x="129" y="72"/>
                  <a:pt x="134" y="70"/>
                  <a:pt x="136" y="71"/>
                </a:cubicBezTo>
                <a:cubicBezTo>
                  <a:pt x="139" y="70"/>
                  <a:pt x="145" y="71"/>
                  <a:pt x="150" y="70"/>
                </a:cubicBezTo>
                <a:cubicBezTo>
                  <a:pt x="150" y="69"/>
                  <a:pt x="149" y="70"/>
                  <a:pt x="148" y="70"/>
                </a:cubicBezTo>
                <a:cubicBezTo>
                  <a:pt x="148" y="69"/>
                  <a:pt x="150" y="70"/>
                  <a:pt x="150" y="69"/>
                </a:cubicBezTo>
                <a:cubicBezTo>
                  <a:pt x="148" y="68"/>
                  <a:pt x="146" y="69"/>
                  <a:pt x="143" y="69"/>
                </a:cubicBezTo>
                <a:cubicBezTo>
                  <a:pt x="144" y="70"/>
                  <a:pt x="145" y="70"/>
                  <a:pt x="147" y="69"/>
                </a:cubicBezTo>
                <a:cubicBezTo>
                  <a:pt x="141" y="71"/>
                  <a:pt x="132" y="70"/>
                  <a:pt x="127" y="70"/>
                </a:cubicBezTo>
                <a:cubicBezTo>
                  <a:pt x="127" y="69"/>
                  <a:pt x="127" y="70"/>
                  <a:pt x="127" y="69"/>
                </a:cubicBezTo>
                <a:cubicBezTo>
                  <a:pt x="126" y="69"/>
                  <a:pt x="126" y="69"/>
                  <a:pt x="126" y="70"/>
                </a:cubicBezTo>
                <a:cubicBezTo>
                  <a:pt x="121" y="68"/>
                  <a:pt x="115" y="70"/>
                  <a:pt x="112" y="70"/>
                </a:cubicBezTo>
                <a:cubicBezTo>
                  <a:pt x="112" y="70"/>
                  <a:pt x="111" y="70"/>
                  <a:pt x="111" y="70"/>
                </a:cubicBezTo>
                <a:cubicBezTo>
                  <a:pt x="103" y="69"/>
                  <a:pt x="94" y="71"/>
                  <a:pt x="88" y="70"/>
                </a:cubicBezTo>
                <a:cubicBezTo>
                  <a:pt x="92" y="70"/>
                  <a:pt x="97" y="70"/>
                  <a:pt x="102" y="69"/>
                </a:cubicBezTo>
                <a:cubicBezTo>
                  <a:pt x="104" y="69"/>
                  <a:pt x="109" y="69"/>
                  <a:pt x="108" y="69"/>
                </a:cubicBezTo>
                <a:cubicBezTo>
                  <a:pt x="108" y="68"/>
                  <a:pt x="110" y="68"/>
                  <a:pt x="109" y="69"/>
                </a:cubicBezTo>
                <a:cubicBezTo>
                  <a:pt x="110" y="69"/>
                  <a:pt x="110" y="69"/>
                  <a:pt x="110" y="68"/>
                </a:cubicBezTo>
                <a:cubicBezTo>
                  <a:pt x="111" y="68"/>
                  <a:pt x="111" y="69"/>
                  <a:pt x="111" y="69"/>
                </a:cubicBezTo>
                <a:cubicBezTo>
                  <a:pt x="111" y="69"/>
                  <a:pt x="112" y="69"/>
                  <a:pt x="112" y="68"/>
                </a:cubicBezTo>
                <a:cubicBezTo>
                  <a:pt x="112" y="68"/>
                  <a:pt x="112" y="69"/>
                  <a:pt x="112" y="69"/>
                </a:cubicBezTo>
                <a:cubicBezTo>
                  <a:pt x="113" y="69"/>
                  <a:pt x="114" y="68"/>
                  <a:pt x="114" y="69"/>
                </a:cubicBezTo>
                <a:cubicBezTo>
                  <a:pt x="115" y="69"/>
                  <a:pt x="115" y="67"/>
                  <a:pt x="116" y="69"/>
                </a:cubicBezTo>
                <a:cubicBezTo>
                  <a:pt x="117" y="69"/>
                  <a:pt x="116" y="68"/>
                  <a:pt x="117" y="68"/>
                </a:cubicBezTo>
                <a:cubicBezTo>
                  <a:pt x="117" y="68"/>
                  <a:pt x="117" y="69"/>
                  <a:pt x="117" y="69"/>
                </a:cubicBezTo>
                <a:cubicBezTo>
                  <a:pt x="118" y="68"/>
                  <a:pt x="119" y="68"/>
                  <a:pt x="120" y="68"/>
                </a:cubicBezTo>
                <a:cubicBezTo>
                  <a:pt x="120" y="69"/>
                  <a:pt x="121" y="68"/>
                  <a:pt x="122" y="68"/>
                </a:cubicBezTo>
                <a:cubicBezTo>
                  <a:pt x="123" y="69"/>
                  <a:pt x="125" y="68"/>
                  <a:pt x="125" y="69"/>
                </a:cubicBezTo>
                <a:cubicBezTo>
                  <a:pt x="125" y="68"/>
                  <a:pt x="126" y="69"/>
                  <a:pt x="126" y="68"/>
                </a:cubicBezTo>
                <a:cubicBezTo>
                  <a:pt x="129" y="69"/>
                  <a:pt x="134" y="67"/>
                  <a:pt x="138" y="67"/>
                </a:cubicBezTo>
                <a:cubicBezTo>
                  <a:pt x="136" y="66"/>
                  <a:pt x="134" y="67"/>
                  <a:pt x="132" y="67"/>
                </a:cubicBezTo>
                <a:cubicBezTo>
                  <a:pt x="130" y="67"/>
                  <a:pt x="127" y="67"/>
                  <a:pt x="125" y="67"/>
                </a:cubicBezTo>
                <a:cubicBezTo>
                  <a:pt x="124" y="67"/>
                  <a:pt x="123" y="67"/>
                  <a:pt x="122" y="67"/>
                </a:cubicBezTo>
                <a:cubicBezTo>
                  <a:pt x="117" y="68"/>
                  <a:pt x="112" y="67"/>
                  <a:pt x="108" y="67"/>
                </a:cubicBezTo>
                <a:cubicBezTo>
                  <a:pt x="107" y="67"/>
                  <a:pt x="107" y="68"/>
                  <a:pt x="106" y="67"/>
                </a:cubicBezTo>
                <a:cubicBezTo>
                  <a:pt x="105" y="68"/>
                  <a:pt x="104" y="68"/>
                  <a:pt x="104" y="68"/>
                </a:cubicBezTo>
                <a:cubicBezTo>
                  <a:pt x="103" y="68"/>
                  <a:pt x="105" y="68"/>
                  <a:pt x="104" y="67"/>
                </a:cubicBezTo>
                <a:cubicBezTo>
                  <a:pt x="101" y="67"/>
                  <a:pt x="99" y="68"/>
                  <a:pt x="95" y="67"/>
                </a:cubicBezTo>
                <a:cubicBezTo>
                  <a:pt x="95" y="67"/>
                  <a:pt x="95" y="68"/>
                  <a:pt x="95" y="68"/>
                </a:cubicBezTo>
                <a:cubicBezTo>
                  <a:pt x="92" y="68"/>
                  <a:pt x="89" y="68"/>
                  <a:pt x="85" y="68"/>
                </a:cubicBezTo>
                <a:cubicBezTo>
                  <a:pt x="85" y="68"/>
                  <a:pt x="87" y="68"/>
                  <a:pt x="87" y="67"/>
                </a:cubicBezTo>
                <a:cubicBezTo>
                  <a:pt x="87" y="67"/>
                  <a:pt x="84" y="67"/>
                  <a:pt x="85" y="68"/>
                </a:cubicBezTo>
                <a:cubicBezTo>
                  <a:pt x="84" y="68"/>
                  <a:pt x="85" y="67"/>
                  <a:pt x="85" y="67"/>
                </a:cubicBezTo>
                <a:cubicBezTo>
                  <a:pt x="80" y="68"/>
                  <a:pt x="77" y="67"/>
                  <a:pt x="75" y="68"/>
                </a:cubicBezTo>
                <a:cubicBezTo>
                  <a:pt x="75" y="68"/>
                  <a:pt x="74" y="68"/>
                  <a:pt x="75" y="67"/>
                </a:cubicBezTo>
                <a:cubicBezTo>
                  <a:pt x="74" y="67"/>
                  <a:pt x="74" y="69"/>
                  <a:pt x="73" y="67"/>
                </a:cubicBezTo>
                <a:cubicBezTo>
                  <a:pt x="73" y="67"/>
                  <a:pt x="73" y="68"/>
                  <a:pt x="73" y="68"/>
                </a:cubicBezTo>
                <a:cubicBezTo>
                  <a:pt x="72" y="68"/>
                  <a:pt x="72" y="67"/>
                  <a:pt x="71" y="68"/>
                </a:cubicBezTo>
                <a:cubicBezTo>
                  <a:pt x="71" y="67"/>
                  <a:pt x="72" y="67"/>
                  <a:pt x="73" y="67"/>
                </a:cubicBezTo>
                <a:cubicBezTo>
                  <a:pt x="73" y="67"/>
                  <a:pt x="72" y="67"/>
                  <a:pt x="72" y="67"/>
                </a:cubicBezTo>
                <a:cubicBezTo>
                  <a:pt x="72" y="66"/>
                  <a:pt x="70" y="67"/>
                  <a:pt x="69" y="67"/>
                </a:cubicBezTo>
                <a:cubicBezTo>
                  <a:pt x="69" y="67"/>
                  <a:pt x="69" y="67"/>
                  <a:pt x="69" y="67"/>
                </a:cubicBezTo>
                <a:cubicBezTo>
                  <a:pt x="69" y="68"/>
                  <a:pt x="68" y="68"/>
                  <a:pt x="67" y="68"/>
                </a:cubicBezTo>
                <a:cubicBezTo>
                  <a:pt x="67" y="67"/>
                  <a:pt x="68" y="67"/>
                  <a:pt x="68" y="68"/>
                </a:cubicBezTo>
                <a:cubicBezTo>
                  <a:pt x="68" y="65"/>
                  <a:pt x="64" y="68"/>
                  <a:pt x="63" y="67"/>
                </a:cubicBezTo>
                <a:cubicBezTo>
                  <a:pt x="63" y="67"/>
                  <a:pt x="59" y="68"/>
                  <a:pt x="60" y="67"/>
                </a:cubicBezTo>
                <a:cubicBezTo>
                  <a:pt x="59" y="67"/>
                  <a:pt x="58" y="67"/>
                  <a:pt x="57" y="68"/>
                </a:cubicBezTo>
                <a:cubicBezTo>
                  <a:pt x="58" y="67"/>
                  <a:pt x="57" y="67"/>
                  <a:pt x="57" y="67"/>
                </a:cubicBezTo>
                <a:cubicBezTo>
                  <a:pt x="56" y="68"/>
                  <a:pt x="55" y="68"/>
                  <a:pt x="53" y="68"/>
                </a:cubicBezTo>
                <a:cubicBezTo>
                  <a:pt x="53" y="68"/>
                  <a:pt x="53" y="67"/>
                  <a:pt x="53" y="68"/>
                </a:cubicBezTo>
                <a:cubicBezTo>
                  <a:pt x="52" y="67"/>
                  <a:pt x="51" y="68"/>
                  <a:pt x="50" y="68"/>
                </a:cubicBezTo>
                <a:cubicBezTo>
                  <a:pt x="50" y="68"/>
                  <a:pt x="50" y="68"/>
                  <a:pt x="50" y="68"/>
                </a:cubicBezTo>
                <a:cubicBezTo>
                  <a:pt x="49" y="68"/>
                  <a:pt x="47" y="68"/>
                  <a:pt x="45" y="68"/>
                </a:cubicBezTo>
                <a:cubicBezTo>
                  <a:pt x="45" y="68"/>
                  <a:pt x="45" y="68"/>
                  <a:pt x="45" y="68"/>
                </a:cubicBezTo>
                <a:cubicBezTo>
                  <a:pt x="44" y="68"/>
                  <a:pt x="43" y="68"/>
                  <a:pt x="42" y="68"/>
                </a:cubicBezTo>
                <a:cubicBezTo>
                  <a:pt x="42" y="68"/>
                  <a:pt x="42" y="69"/>
                  <a:pt x="43" y="69"/>
                </a:cubicBezTo>
                <a:cubicBezTo>
                  <a:pt x="43" y="69"/>
                  <a:pt x="42" y="69"/>
                  <a:pt x="42" y="69"/>
                </a:cubicBezTo>
                <a:cubicBezTo>
                  <a:pt x="42" y="69"/>
                  <a:pt x="42" y="69"/>
                  <a:pt x="42" y="68"/>
                </a:cubicBezTo>
                <a:cubicBezTo>
                  <a:pt x="41" y="68"/>
                  <a:pt x="41" y="68"/>
                  <a:pt x="40" y="68"/>
                </a:cubicBezTo>
                <a:cubicBezTo>
                  <a:pt x="40" y="68"/>
                  <a:pt x="41" y="68"/>
                  <a:pt x="41" y="68"/>
                </a:cubicBezTo>
                <a:cubicBezTo>
                  <a:pt x="40" y="69"/>
                  <a:pt x="36" y="68"/>
                  <a:pt x="34" y="69"/>
                </a:cubicBezTo>
                <a:cubicBezTo>
                  <a:pt x="33" y="68"/>
                  <a:pt x="34" y="68"/>
                  <a:pt x="34" y="68"/>
                </a:cubicBezTo>
                <a:cubicBezTo>
                  <a:pt x="36" y="67"/>
                  <a:pt x="40" y="68"/>
                  <a:pt x="44" y="67"/>
                </a:cubicBezTo>
                <a:cubicBezTo>
                  <a:pt x="44" y="67"/>
                  <a:pt x="44" y="67"/>
                  <a:pt x="44" y="66"/>
                </a:cubicBezTo>
                <a:cubicBezTo>
                  <a:pt x="45" y="66"/>
                  <a:pt x="45" y="67"/>
                  <a:pt x="45" y="67"/>
                </a:cubicBezTo>
                <a:cubicBezTo>
                  <a:pt x="50" y="66"/>
                  <a:pt x="58" y="66"/>
                  <a:pt x="63" y="65"/>
                </a:cubicBezTo>
                <a:cubicBezTo>
                  <a:pt x="62" y="65"/>
                  <a:pt x="61" y="65"/>
                  <a:pt x="60" y="65"/>
                </a:cubicBezTo>
                <a:cubicBezTo>
                  <a:pt x="65" y="64"/>
                  <a:pt x="74" y="64"/>
                  <a:pt x="80" y="63"/>
                </a:cubicBezTo>
                <a:cubicBezTo>
                  <a:pt x="77" y="62"/>
                  <a:pt x="74" y="63"/>
                  <a:pt x="72" y="63"/>
                </a:cubicBezTo>
                <a:cubicBezTo>
                  <a:pt x="71" y="64"/>
                  <a:pt x="64" y="64"/>
                  <a:pt x="59" y="64"/>
                </a:cubicBezTo>
                <a:cubicBezTo>
                  <a:pt x="59" y="65"/>
                  <a:pt x="57" y="64"/>
                  <a:pt x="56" y="65"/>
                </a:cubicBezTo>
                <a:cubicBezTo>
                  <a:pt x="59" y="64"/>
                  <a:pt x="56" y="66"/>
                  <a:pt x="56" y="65"/>
                </a:cubicBezTo>
                <a:cubicBezTo>
                  <a:pt x="54" y="65"/>
                  <a:pt x="53" y="65"/>
                  <a:pt x="52" y="66"/>
                </a:cubicBezTo>
                <a:cubicBezTo>
                  <a:pt x="52" y="66"/>
                  <a:pt x="52" y="65"/>
                  <a:pt x="51" y="65"/>
                </a:cubicBezTo>
                <a:cubicBezTo>
                  <a:pt x="43" y="65"/>
                  <a:pt x="35" y="67"/>
                  <a:pt x="28" y="65"/>
                </a:cubicBezTo>
                <a:cubicBezTo>
                  <a:pt x="29" y="65"/>
                  <a:pt x="30" y="65"/>
                  <a:pt x="31" y="65"/>
                </a:cubicBezTo>
                <a:cubicBezTo>
                  <a:pt x="23" y="64"/>
                  <a:pt x="12" y="66"/>
                  <a:pt x="4" y="66"/>
                </a:cubicBezTo>
                <a:cubicBezTo>
                  <a:pt x="5" y="65"/>
                  <a:pt x="4" y="65"/>
                  <a:pt x="4" y="64"/>
                </a:cubicBezTo>
                <a:cubicBezTo>
                  <a:pt x="4" y="64"/>
                  <a:pt x="3" y="64"/>
                  <a:pt x="3" y="64"/>
                </a:cubicBezTo>
                <a:cubicBezTo>
                  <a:pt x="3" y="65"/>
                  <a:pt x="3" y="65"/>
                  <a:pt x="4" y="65"/>
                </a:cubicBezTo>
                <a:cubicBezTo>
                  <a:pt x="4" y="65"/>
                  <a:pt x="3" y="65"/>
                  <a:pt x="3" y="65"/>
                </a:cubicBezTo>
                <a:cubicBezTo>
                  <a:pt x="3" y="65"/>
                  <a:pt x="3" y="65"/>
                  <a:pt x="4" y="65"/>
                </a:cubicBezTo>
                <a:cubicBezTo>
                  <a:pt x="4" y="66"/>
                  <a:pt x="2" y="66"/>
                  <a:pt x="2" y="66"/>
                </a:cubicBezTo>
                <a:cubicBezTo>
                  <a:pt x="2" y="65"/>
                  <a:pt x="2" y="65"/>
                  <a:pt x="2" y="64"/>
                </a:cubicBezTo>
                <a:cubicBezTo>
                  <a:pt x="1" y="64"/>
                  <a:pt x="1" y="65"/>
                  <a:pt x="1" y="65"/>
                </a:cubicBezTo>
                <a:cubicBezTo>
                  <a:pt x="1" y="64"/>
                  <a:pt x="4" y="64"/>
                  <a:pt x="4" y="63"/>
                </a:cubicBezTo>
                <a:cubicBezTo>
                  <a:pt x="10" y="64"/>
                  <a:pt x="15" y="63"/>
                  <a:pt x="20" y="63"/>
                </a:cubicBezTo>
                <a:cubicBezTo>
                  <a:pt x="21" y="62"/>
                  <a:pt x="22" y="63"/>
                  <a:pt x="23" y="63"/>
                </a:cubicBezTo>
                <a:cubicBezTo>
                  <a:pt x="23" y="63"/>
                  <a:pt x="22" y="63"/>
                  <a:pt x="22" y="63"/>
                </a:cubicBezTo>
                <a:cubicBezTo>
                  <a:pt x="27" y="63"/>
                  <a:pt x="31" y="63"/>
                  <a:pt x="34" y="62"/>
                </a:cubicBezTo>
                <a:cubicBezTo>
                  <a:pt x="35" y="61"/>
                  <a:pt x="33" y="62"/>
                  <a:pt x="34" y="61"/>
                </a:cubicBezTo>
                <a:cubicBezTo>
                  <a:pt x="34" y="61"/>
                  <a:pt x="36" y="62"/>
                  <a:pt x="37" y="60"/>
                </a:cubicBezTo>
                <a:cubicBezTo>
                  <a:pt x="37" y="61"/>
                  <a:pt x="39" y="62"/>
                  <a:pt x="39" y="60"/>
                </a:cubicBezTo>
                <a:cubicBezTo>
                  <a:pt x="39" y="61"/>
                  <a:pt x="40" y="60"/>
                  <a:pt x="42" y="60"/>
                </a:cubicBezTo>
                <a:cubicBezTo>
                  <a:pt x="41" y="60"/>
                  <a:pt x="40" y="60"/>
                  <a:pt x="39" y="59"/>
                </a:cubicBezTo>
                <a:cubicBezTo>
                  <a:pt x="39" y="60"/>
                  <a:pt x="40" y="60"/>
                  <a:pt x="39" y="60"/>
                </a:cubicBezTo>
                <a:cubicBezTo>
                  <a:pt x="38" y="59"/>
                  <a:pt x="37" y="61"/>
                  <a:pt x="36" y="59"/>
                </a:cubicBezTo>
                <a:cubicBezTo>
                  <a:pt x="35" y="60"/>
                  <a:pt x="36" y="60"/>
                  <a:pt x="34" y="60"/>
                </a:cubicBezTo>
                <a:cubicBezTo>
                  <a:pt x="35" y="60"/>
                  <a:pt x="35" y="60"/>
                  <a:pt x="35" y="60"/>
                </a:cubicBezTo>
                <a:cubicBezTo>
                  <a:pt x="33" y="60"/>
                  <a:pt x="32" y="60"/>
                  <a:pt x="30" y="60"/>
                </a:cubicBezTo>
                <a:cubicBezTo>
                  <a:pt x="31" y="60"/>
                  <a:pt x="31" y="60"/>
                  <a:pt x="31" y="59"/>
                </a:cubicBezTo>
                <a:cubicBezTo>
                  <a:pt x="32" y="59"/>
                  <a:pt x="31" y="60"/>
                  <a:pt x="32" y="60"/>
                </a:cubicBezTo>
                <a:cubicBezTo>
                  <a:pt x="33" y="59"/>
                  <a:pt x="29" y="59"/>
                  <a:pt x="27" y="59"/>
                </a:cubicBezTo>
                <a:cubicBezTo>
                  <a:pt x="21" y="59"/>
                  <a:pt x="10" y="60"/>
                  <a:pt x="2" y="60"/>
                </a:cubicBezTo>
                <a:cubicBezTo>
                  <a:pt x="2" y="60"/>
                  <a:pt x="2" y="60"/>
                  <a:pt x="2" y="60"/>
                </a:cubicBezTo>
                <a:cubicBezTo>
                  <a:pt x="1" y="60"/>
                  <a:pt x="0" y="60"/>
                  <a:pt x="0" y="60"/>
                </a:cubicBezTo>
                <a:cubicBezTo>
                  <a:pt x="4" y="60"/>
                  <a:pt x="9" y="59"/>
                  <a:pt x="12" y="59"/>
                </a:cubicBezTo>
                <a:cubicBezTo>
                  <a:pt x="19" y="58"/>
                  <a:pt x="23" y="58"/>
                  <a:pt x="32" y="58"/>
                </a:cubicBezTo>
                <a:cubicBezTo>
                  <a:pt x="30" y="57"/>
                  <a:pt x="28" y="57"/>
                  <a:pt x="31" y="57"/>
                </a:cubicBezTo>
                <a:cubicBezTo>
                  <a:pt x="33" y="57"/>
                  <a:pt x="37" y="56"/>
                  <a:pt x="39" y="57"/>
                </a:cubicBezTo>
                <a:cubicBezTo>
                  <a:pt x="39" y="55"/>
                  <a:pt x="42" y="56"/>
                  <a:pt x="44" y="56"/>
                </a:cubicBezTo>
                <a:cubicBezTo>
                  <a:pt x="43" y="55"/>
                  <a:pt x="39" y="56"/>
                  <a:pt x="38" y="55"/>
                </a:cubicBezTo>
                <a:cubicBezTo>
                  <a:pt x="37" y="56"/>
                  <a:pt x="36" y="55"/>
                  <a:pt x="35" y="55"/>
                </a:cubicBezTo>
                <a:cubicBezTo>
                  <a:pt x="33" y="56"/>
                  <a:pt x="29" y="56"/>
                  <a:pt x="32" y="55"/>
                </a:cubicBezTo>
                <a:cubicBezTo>
                  <a:pt x="36" y="55"/>
                  <a:pt x="40" y="55"/>
                  <a:pt x="43" y="54"/>
                </a:cubicBezTo>
                <a:cubicBezTo>
                  <a:pt x="40" y="54"/>
                  <a:pt x="35" y="54"/>
                  <a:pt x="30" y="55"/>
                </a:cubicBezTo>
                <a:cubicBezTo>
                  <a:pt x="31" y="54"/>
                  <a:pt x="30" y="54"/>
                  <a:pt x="29" y="54"/>
                </a:cubicBezTo>
                <a:cubicBezTo>
                  <a:pt x="29" y="55"/>
                  <a:pt x="29" y="54"/>
                  <a:pt x="30" y="54"/>
                </a:cubicBezTo>
                <a:cubicBezTo>
                  <a:pt x="29" y="55"/>
                  <a:pt x="28" y="55"/>
                  <a:pt x="27" y="55"/>
                </a:cubicBezTo>
                <a:cubicBezTo>
                  <a:pt x="29" y="54"/>
                  <a:pt x="30" y="53"/>
                  <a:pt x="32" y="54"/>
                </a:cubicBezTo>
                <a:cubicBezTo>
                  <a:pt x="32" y="54"/>
                  <a:pt x="32" y="53"/>
                  <a:pt x="32" y="53"/>
                </a:cubicBezTo>
                <a:cubicBezTo>
                  <a:pt x="31" y="54"/>
                  <a:pt x="28" y="53"/>
                  <a:pt x="25" y="53"/>
                </a:cubicBezTo>
                <a:cubicBezTo>
                  <a:pt x="26" y="53"/>
                  <a:pt x="28" y="53"/>
                  <a:pt x="28" y="52"/>
                </a:cubicBezTo>
                <a:cubicBezTo>
                  <a:pt x="28" y="52"/>
                  <a:pt x="27" y="52"/>
                  <a:pt x="26" y="52"/>
                </a:cubicBezTo>
                <a:cubicBezTo>
                  <a:pt x="28" y="51"/>
                  <a:pt x="32" y="52"/>
                  <a:pt x="35" y="51"/>
                </a:cubicBezTo>
                <a:cubicBezTo>
                  <a:pt x="34" y="51"/>
                  <a:pt x="31" y="51"/>
                  <a:pt x="30" y="51"/>
                </a:cubicBezTo>
                <a:cubicBezTo>
                  <a:pt x="27" y="51"/>
                  <a:pt x="32" y="50"/>
                  <a:pt x="34" y="50"/>
                </a:cubicBezTo>
                <a:cubicBezTo>
                  <a:pt x="31" y="49"/>
                  <a:pt x="28" y="50"/>
                  <a:pt x="25" y="50"/>
                </a:cubicBezTo>
                <a:cubicBezTo>
                  <a:pt x="30" y="48"/>
                  <a:pt x="39" y="49"/>
                  <a:pt x="44" y="48"/>
                </a:cubicBezTo>
                <a:cubicBezTo>
                  <a:pt x="41" y="46"/>
                  <a:pt x="38" y="48"/>
                  <a:pt x="35" y="47"/>
                </a:cubicBezTo>
                <a:cubicBezTo>
                  <a:pt x="36" y="48"/>
                  <a:pt x="41" y="46"/>
                  <a:pt x="43" y="46"/>
                </a:cubicBezTo>
                <a:cubicBezTo>
                  <a:pt x="43" y="45"/>
                  <a:pt x="38" y="45"/>
                  <a:pt x="41" y="45"/>
                </a:cubicBezTo>
                <a:cubicBezTo>
                  <a:pt x="42" y="45"/>
                  <a:pt x="43" y="45"/>
                  <a:pt x="44" y="45"/>
                </a:cubicBezTo>
                <a:cubicBezTo>
                  <a:pt x="42" y="44"/>
                  <a:pt x="39" y="44"/>
                  <a:pt x="36" y="44"/>
                </a:cubicBezTo>
                <a:cubicBezTo>
                  <a:pt x="32" y="44"/>
                  <a:pt x="31" y="44"/>
                  <a:pt x="35" y="43"/>
                </a:cubicBezTo>
                <a:cubicBezTo>
                  <a:pt x="35" y="43"/>
                  <a:pt x="34" y="44"/>
                  <a:pt x="34" y="43"/>
                </a:cubicBezTo>
                <a:cubicBezTo>
                  <a:pt x="37" y="44"/>
                  <a:pt x="40" y="41"/>
                  <a:pt x="41" y="43"/>
                </a:cubicBezTo>
                <a:cubicBezTo>
                  <a:pt x="48" y="42"/>
                  <a:pt x="51" y="41"/>
                  <a:pt x="59" y="42"/>
                </a:cubicBezTo>
                <a:cubicBezTo>
                  <a:pt x="59" y="42"/>
                  <a:pt x="59" y="42"/>
                  <a:pt x="59" y="42"/>
                </a:cubicBezTo>
                <a:cubicBezTo>
                  <a:pt x="64" y="41"/>
                  <a:pt x="71" y="41"/>
                  <a:pt x="76" y="41"/>
                </a:cubicBezTo>
                <a:cubicBezTo>
                  <a:pt x="73" y="40"/>
                  <a:pt x="67" y="40"/>
                  <a:pt x="66" y="41"/>
                </a:cubicBezTo>
                <a:cubicBezTo>
                  <a:pt x="60" y="40"/>
                  <a:pt x="53" y="41"/>
                  <a:pt x="51" y="41"/>
                </a:cubicBezTo>
                <a:cubicBezTo>
                  <a:pt x="50" y="41"/>
                  <a:pt x="47" y="42"/>
                  <a:pt x="45" y="41"/>
                </a:cubicBezTo>
                <a:cubicBezTo>
                  <a:pt x="43" y="43"/>
                  <a:pt x="37" y="41"/>
                  <a:pt x="35" y="42"/>
                </a:cubicBezTo>
                <a:cubicBezTo>
                  <a:pt x="55" y="39"/>
                  <a:pt x="74" y="40"/>
                  <a:pt x="94" y="37"/>
                </a:cubicBezTo>
                <a:cubicBezTo>
                  <a:pt x="90" y="37"/>
                  <a:pt x="86" y="38"/>
                  <a:pt x="82" y="38"/>
                </a:cubicBezTo>
                <a:cubicBezTo>
                  <a:pt x="81" y="38"/>
                  <a:pt x="81" y="37"/>
                  <a:pt x="81" y="37"/>
                </a:cubicBezTo>
                <a:cubicBezTo>
                  <a:pt x="80" y="37"/>
                  <a:pt x="80" y="37"/>
                  <a:pt x="79" y="37"/>
                </a:cubicBezTo>
                <a:cubicBezTo>
                  <a:pt x="79" y="38"/>
                  <a:pt x="81" y="37"/>
                  <a:pt x="81" y="38"/>
                </a:cubicBezTo>
                <a:cubicBezTo>
                  <a:pt x="80" y="39"/>
                  <a:pt x="74" y="38"/>
                  <a:pt x="73" y="39"/>
                </a:cubicBezTo>
                <a:cubicBezTo>
                  <a:pt x="73" y="37"/>
                  <a:pt x="76" y="38"/>
                  <a:pt x="78" y="37"/>
                </a:cubicBezTo>
                <a:cubicBezTo>
                  <a:pt x="76" y="37"/>
                  <a:pt x="73" y="37"/>
                  <a:pt x="70" y="38"/>
                </a:cubicBezTo>
                <a:cubicBezTo>
                  <a:pt x="70" y="37"/>
                  <a:pt x="70" y="37"/>
                  <a:pt x="70" y="37"/>
                </a:cubicBezTo>
                <a:cubicBezTo>
                  <a:pt x="69" y="37"/>
                  <a:pt x="68" y="37"/>
                  <a:pt x="68" y="38"/>
                </a:cubicBezTo>
                <a:cubicBezTo>
                  <a:pt x="67" y="37"/>
                  <a:pt x="66" y="37"/>
                  <a:pt x="64" y="37"/>
                </a:cubicBezTo>
                <a:cubicBezTo>
                  <a:pt x="63" y="37"/>
                  <a:pt x="64" y="38"/>
                  <a:pt x="63" y="38"/>
                </a:cubicBezTo>
                <a:cubicBezTo>
                  <a:pt x="61" y="38"/>
                  <a:pt x="60" y="39"/>
                  <a:pt x="59" y="38"/>
                </a:cubicBezTo>
                <a:cubicBezTo>
                  <a:pt x="61" y="38"/>
                  <a:pt x="61" y="38"/>
                  <a:pt x="63" y="37"/>
                </a:cubicBezTo>
                <a:cubicBezTo>
                  <a:pt x="55" y="37"/>
                  <a:pt x="48" y="38"/>
                  <a:pt x="41" y="37"/>
                </a:cubicBezTo>
                <a:cubicBezTo>
                  <a:pt x="41" y="38"/>
                  <a:pt x="41" y="38"/>
                  <a:pt x="40" y="38"/>
                </a:cubicBezTo>
                <a:cubicBezTo>
                  <a:pt x="42" y="38"/>
                  <a:pt x="44" y="38"/>
                  <a:pt x="47" y="39"/>
                </a:cubicBezTo>
                <a:cubicBezTo>
                  <a:pt x="48" y="38"/>
                  <a:pt x="46" y="39"/>
                  <a:pt x="45" y="39"/>
                </a:cubicBezTo>
                <a:cubicBezTo>
                  <a:pt x="48" y="40"/>
                  <a:pt x="49" y="39"/>
                  <a:pt x="52" y="39"/>
                </a:cubicBezTo>
                <a:cubicBezTo>
                  <a:pt x="47" y="40"/>
                  <a:pt x="41" y="40"/>
                  <a:pt x="34" y="40"/>
                </a:cubicBezTo>
                <a:cubicBezTo>
                  <a:pt x="35" y="39"/>
                  <a:pt x="37" y="40"/>
                  <a:pt x="39" y="39"/>
                </a:cubicBezTo>
                <a:cubicBezTo>
                  <a:pt x="38" y="39"/>
                  <a:pt x="37" y="40"/>
                  <a:pt x="37" y="39"/>
                </a:cubicBezTo>
                <a:cubicBezTo>
                  <a:pt x="37" y="38"/>
                  <a:pt x="37" y="39"/>
                  <a:pt x="37" y="38"/>
                </a:cubicBezTo>
                <a:cubicBezTo>
                  <a:pt x="38" y="39"/>
                  <a:pt x="39" y="37"/>
                  <a:pt x="40" y="38"/>
                </a:cubicBezTo>
                <a:cubicBezTo>
                  <a:pt x="40" y="39"/>
                  <a:pt x="39" y="38"/>
                  <a:pt x="39" y="39"/>
                </a:cubicBezTo>
                <a:cubicBezTo>
                  <a:pt x="40" y="39"/>
                  <a:pt x="41" y="39"/>
                  <a:pt x="42" y="39"/>
                </a:cubicBezTo>
                <a:cubicBezTo>
                  <a:pt x="41" y="38"/>
                  <a:pt x="41" y="38"/>
                  <a:pt x="41" y="39"/>
                </a:cubicBezTo>
                <a:cubicBezTo>
                  <a:pt x="40" y="39"/>
                  <a:pt x="40" y="38"/>
                  <a:pt x="40" y="38"/>
                </a:cubicBezTo>
                <a:cubicBezTo>
                  <a:pt x="36" y="37"/>
                  <a:pt x="33" y="38"/>
                  <a:pt x="30" y="38"/>
                </a:cubicBezTo>
                <a:cubicBezTo>
                  <a:pt x="30" y="38"/>
                  <a:pt x="31" y="37"/>
                  <a:pt x="29" y="37"/>
                </a:cubicBezTo>
                <a:cubicBezTo>
                  <a:pt x="31" y="37"/>
                  <a:pt x="39" y="36"/>
                  <a:pt x="43" y="36"/>
                </a:cubicBezTo>
                <a:cubicBezTo>
                  <a:pt x="42" y="35"/>
                  <a:pt x="40" y="35"/>
                  <a:pt x="39" y="36"/>
                </a:cubicBezTo>
                <a:cubicBezTo>
                  <a:pt x="38" y="36"/>
                  <a:pt x="38" y="36"/>
                  <a:pt x="38" y="35"/>
                </a:cubicBezTo>
                <a:cubicBezTo>
                  <a:pt x="34" y="36"/>
                  <a:pt x="32" y="35"/>
                  <a:pt x="28" y="36"/>
                </a:cubicBezTo>
                <a:cubicBezTo>
                  <a:pt x="30" y="35"/>
                  <a:pt x="32" y="34"/>
                  <a:pt x="34" y="35"/>
                </a:cubicBezTo>
                <a:cubicBezTo>
                  <a:pt x="34" y="34"/>
                  <a:pt x="38" y="34"/>
                  <a:pt x="37" y="35"/>
                </a:cubicBezTo>
                <a:cubicBezTo>
                  <a:pt x="38" y="34"/>
                  <a:pt x="39" y="36"/>
                  <a:pt x="40" y="34"/>
                </a:cubicBezTo>
                <a:cubicBezTo>
                  <a:pt x="43" y="34"/>
                  <a:pt x="45" y="34"/>
                  <a:pt x="48" y="34"/>
                </a:cubicBezTo>
                <a:cubicBezTo>
                  <a:pt x="48" y="34"/>
                  <a:pt x="48" y="34"/>
                  <a:pt x="49" y="33"/>
                </a:cubicBezTo>
                <a:cubicBezTo>
                  <a:pt x="46" y="33"/>
                  <a:pt x="42" y="33"/>
                  <a:pt x="39" y="33"/>
                </a:cubicBezTo>
                <a:cubicBezTo>
                  <a:pt x="39" y="33"/>
                  <a:pt x="40" y="33"/>
                  <a:pt x="40" y="33"/>
                </a:cubicBezTo>
                <a:cubicBezTo>
                  <a:pt x="39" y="33"/>
                  <a:pt x="36" y="32"/>
                  <a:pt x="34" y="33"/>
                </a:cubicBezTo>
                <a:cubicBezTo>
                  <a:pt x="37" y="32"/>
                  <a:pt x="42" y="32"/>
                  <a:pt x="44" y="32"/>
                </a:cubicBezTo>
                <a:cubicBezTo>
                  <a:pt x="44" y="32"/>
                  <a:pt x="44" y="32"/>
                  <a:pt x="43" y="32"/>
                </a:cubicBezTo>
                <a:cubicBezTo>
                  <a:pt x="63" y="31"/>
                  <a:pt x="84" y="30"/>
                  <a:pt x="104" y="29"/>
                </a:cubicBezTo>
                <a:cubicBezTo>
                  <a:pt x="104" y="28"/>
                  <a:pt x="103" y="29"/>
                  <a:pt x="102" y="28"/>
                </a:cubicBezTo>
                <a:cubicBezTo>
                  <a:pt x="110" y="27"/>
                  <a:pt x="119" y="28"/>
                  <a:pt x="124" y="27"/>
                </a:cubicBezTo>
                <a:cubicBezTo>
                  <a:pt x="124" y="28"/>
                  <a:pt x="125" y="27"/>
                  <a:pt x="125" y="28"/>
                </a:cubicBezTo>
                <a:cubicBezTo>
                  <a:pt x="126" y="28"/>
                  <a:pt x="125" y="27"/>
                  <a:pt x="125" y="27"/>
                </a:cubicBezTo>
                <a:cubicBezTo>
                  <a:pt x="126" y="27"/>
                  <a:pt x="126" y="28"/>
                  <a:pt x="127" y="27"/>
                </a:cubicBezTo>
                <a:cubicBezTo>
                  <a:pt x="127" y="27"/>
                  <a:pt x="127" y="27"/>
                  <a:pt x="126" y="27"/>
                </a:cubicBezTo>
                <a:cubicBezTo>
                  <a:pt x="130" y="26"/>
                  <a:pt x="135" y="26"/>
                  <a:pt x="140" y="26"/>
                </a:cubicBezTo>
                <a:cubicBezTo>
                  <a:pt x="138" y="24"/>
                  <a:pt x="135" y="25"/>
                  <a:pt x="133" y="25"/>
                </a:cubicBezTo>
                <a:cubicBezTo>
                  <a:pt x="131" y="25"/>
                  <a:pt x="129" y="25"/>
                  <a:pt x="127" y="25"/>
                </a:cubicBezTo>
                <a:cubicBezTo>
                  <a:pt x="127" y="24"/>
                  <a:pt x="128" y="25"/>
                  <a:pt x="128" y="25"/>
                </a:cubicBezTo>
                <a:cubicBezTo>
                  <a:pt x="127" y="23"/>
                  <a:pt x="126" y="24"/>
                  <a:pt x="124" y="24"/>
                </a:cubicBezTo>
                <a:cubicBezTo>
                  <a:pt x="124" y="25"/>
                  <a:pt x="126" y="24"/>
                  <a:pt x="126" y="25"/>
                </a:cubicBezTo>
                <a:cubicBezTo>
                  <a:pt x="126" y="26"/>
                  <a:pt x="125" y="24"/>
                  <a:pt x="124" y="25"/>
                </a:cubicBezTo>
                <a:cubicBezTo>
                  <a:pt x="124" y="25"/>
                  <a:pt x="123" y="25"/>
                  <a:pt x="124" y="24"/>
                </a:cubicBezTo>
                <a:cubicBezTo>
                  <a:pt x="122" y="24"/>
                  <a:pt x="121" y="24"/>
                  <a:pt x="119" y="24"/>
                </a:cubicBezTo>
                <a:cubicBezTo>
                  <a:pt x="122" y="23"/>
                  <a:pt x="123" y="24"/>
                  <a:pt x="126" y="23"/>
                </a:cubicBezTo>
                <a:cubicBezTo>
                  <a:pt x="126" y="22"/>
                  <a:pt x="126" y="23"/>
                  <a:pt x="128" y="23"/>
                </a:cubicBezTo>
                <a:cubicBezTo>
                  <a:pt x="124" y="21"/>
                  <a:pt x="120" y="24"/>
                  <a:pt x="116" y="22"/>
                </a:cubicBezTo>
                <a:cubicBezTo>
                  <a:pt x="113" y="23"/>
                  <a:pt x="109" y="23"/>
                  <a:pt x="106" y="24"/>
                </a:cubicBezTo>
                <a:cubicBezTo>
                  <a:pt x="105" y="24"/>
                  <a:pt x="108" y="24"/>
                  <a:pt x="107" y="22"/>
                </a:cubicBezTo>
                <a:cubicBezTo>
                  <a:pt x="111" y="23"/>
                  <a:pt x="114" y="21"/>
                  <a:pt x="117" y="22"/>
                </a:cubicBezTo>
                <a:cubicBezTo>
                  <a:pt x="117" y="21"/>
                  <a:pt x="119" y="23"/>
                  <a:pt x="119" y="22"/>
                </a:cubicBezTo>
                <a:cubicBezTo>
                  <a:pt x="122" y="22"/>
                  <a:pt x="124" y="22"/>
                  <a:pt x="126" y="21"/>
                </a:cubicBezTo>
                <a:cubicBezTo>
                  <a:pt x="124" y="20"/>
                  <a:pt x="120" y="21"/>
                  <a:pt x="118" y="21"/>
                </a:cubicBezTo>
                <a:cubicBezTo>
                  <a:pt x="112" y="22"/>
                  <a:pt x="106" y="21"/>
                  <a:pt x="98" y="22"/>
                </a:cubicBezTo>
                <a:cubicBezTo>
                  <a:pt x="92" y="23"/>
                  <a:pt x="86" y="22"/>
                  <a:pt x="82" y="23"/>
                </a:cubicBezTo>
                <a:cubicBezTo>
                  <a:pt x="82" y="23"/>
                  <a:pt x="82" y="23"/>
                  <a:pt x="82" y="23"/>
                </a:cubicBezTo>
                <a:cubicBezTo>
                  <a:pt x="79" y="23"/>
                  <a:pt x="74" y="23"/>
                  <a:pt x="70" y="24"/>
                </a:cubicBezTo>
                <a:cubicBezTo>
                  <a:pt x="65" y="24"/>
                  <a:pt x="60" y="24"/>
                  <a:pt x="56" y="24"/>
                </a:cubicBezTo>
                <a:cubicBezTo>
                  <a:pt x="55" y="24"/>
                  <a:pt x="53" y="25"/>
                  <a:pt x="53" y="25"/>
                </a:cubicBezTo>
                <a:cubicBezTo>
                  <a:pt x="46" y="26"/>
                  <a:pt x="38" y="25"/>
                  <a:pt x="30" y="26"/>
                </a:cubicBezTo>
                <a:cubicBezTo>
                  <a:pt x="29" y="25"/>
                  <a:pt x="31" y="26"/>
                  <a:pt x="32" y="26"/>
                </a:cubicBezTo>
                <a:cubicBezTo>
                  <a:pt x="40" y="24"/>
                  <a:pt x="49" y="25"/>
                  <a:pt x="58" y="23"/>
                </a:cubicBezTo>
                <a:cubicBezTo>
                  <a:pt x="58" y="24"/>
                  <a:pt x="59" y="23"/>
                  <a:pt x="59" y="24"/>
                </a:cubicBezTo>
                <a:cubicBezTo>
                  <a:pt x="60" y="24"/>
                  <a:pt x="61" y="24"/>
                  <a:pt x="61" y="23"/>
                </a:cubicBezTo>
                <a:cubicBezTo>
                  <a:pt x="61" y="24"/>
                  <a:pt x="62" y="23"/>
                  <a:pt x="62" y="24"/>
                </a:cubicBezTo>
                <a:cubicBezTo>
                  <a:pt x="63" y="24"/>
                  <a:pt x="63" y="23"/>
                  <a:pt x="63" y="23"/>
                </a:cubicBezTo>
                <a:cubicBezTo>
                  <a:pt x="65" y="24"/>
                  <a:pt x="69" y="21"/>
                  <a:pt x="73" y="22"/>
                </a:cubicBezTo>
                <a:cubicBezTo>
                  <a:pt x="74" y="22"/>
                  <a:pt x="82" y="21"/>
                  <a:pt x="85" y="21"/>
                </a:cubicBezTo>
                <a:cubicBezTo>
                  <a:pt x="96" y="20"/>
                  <a:pt x="109" y="20"/>
                  <a:pt x="119" y="19"/>
                </a:cubicBezTo>
                <a:cubicBezTo>
                  <a:pt x="121" y="19"/>
                  <a:pt x="124" y="19"/>
                  <a:pt x="126" y="18"/>
                </a:cubicBezTo>
                <a:cubicBezTo>
                  <a:pt x="126" y="17"/>
                  <a:pt x="124" y="19"/>
                  <a:pt x="124" y="17"/>
                </a:cubicBezTo>
                <a:cubicBezTo>
                  <a:pt x="124" y="18"/>
                  <a:pt x="124" y="18"/>
                  <a:pt x="124" y="18"/>
                </a:cubicBezTo>
                <a:cubicBezTo>
                  <a:pt x="123" y="18"/>
                  <a:pt x="122" y="19"/>
                  <a:pt x="122" y="18"/>
                </a:cubicBezTo>
                <a:cubicBezTo>
                  <a:pt x="108" y="19"/>
                  <a:pt x="92" y="19"/>
                  <a:pt x="76" y="21"/>
                </a:cubicBezTo>
                <a:cubicBezTo>
                  <a:pt x="87" y="19"/>
                  <a:pt x="102" y="19"/>
                  <a:pt x="112" y="17"/>
                </a:cubicBezTo>
                <a:cubicBezTo>
                  <a:pt x="112" y="16"/>
                  <a:pt x="109" y="18"/>
                  <a:pt x="110" y="17"/>
                </a:cubicBezTo>
                <a:cubicBezTo>
                  <a:pt x="107" y="18"/>
                  <a:pt x="105" y="17"/>
                  <a:pt x="101" y="17"/>
                </a:cubicBezTo>
                <a:cubicBezTo>
                  <a:pt x="106" y="16"/>
                  <a:pt x="113" y="16"/>
                  <a:pt x="118" y="15"/>
                </a:cubicBezTo>
                <a:cubicBezTo>
                  <a:pt x="121" y="15"/>
                  <a:pt x="124" y="15"/>
                  <a:pt x="127" y="14"/>
                </a:cubicBezTo>
                <a:cubicBezTo>
                  <a:pt x="127" y="15"/>
                  <a:pt x="129" y="15"/>
                  <a:pt x="130" y="14"/>
                </a:cubicBezTo>
                <a:cubicBezTo>
                  <a:pt x="133" y="15"/>
                  <a:pt x="137" y="13"/>
                  <a:pt x="139" y="14"/>
                </a:cubicBezTo>
                <a:cubicBezTo>
                  <a:pt x="140" y="13"/>
                  <a:pt x="143" y="12"/>
                  <a:pt x="144" y="14"/>
                </a:cubicBezTo>
                <a:cubicBezTo>
                  <a:pt x="145" y="13"/>
                  <a:pt x="147" y="14"/>
                  <a:pt x="148" y="13"/>
                </a:cubicBezTo>
                <a:cubicBezTo>
                  <a:pt x="148" y="13"/>
                  <a:pt x="148" y="13"/>
                  <a:pt x="148" y="13"/>
                </a:cubicBezTo>
                <a:cubicBezTo>
                  <a:pt x="148" y="13"/>
                  <a:pt x="148" y="13"/>
                  <a:pt x="148" y="13"/>
                </a:cubicBezTo>
                <a:cubicBezTo>
                  <a:pt x="149" y="13"/>
                  <a:pt x="150" y="13"/>
                  <a:pt x="151" y="12"/>
                </a:cubicBezTo>
                <a:cubicBezTo>
                  <a:pt x="155" y="12"/>
                  <a:pt x="160" y="12"/>
                  <a:pt x="164" y="12"/>
                </a:cubicBezTo>
                <a:cubicBezTo>
                  <a:pt x="170" y="11"/>
                  <a:pt x="173" y="13"/>
                  <a:pt x="176" y="12"/>
                </a:cubicBezTo>
                <a:cubicBezTo>
                  <a:pt x="176" y="12"/>
                  <a:pt x="175" y="12"/>
                  <a:pt x="174" y="12"/>
                </a:cubicBezTo>
                <a:cubicBezTo>
                  <a:pt x="174" y="12"/>
                  <a:pt x="175" y="11"/>
                  <a:pt x="175" y="11"/>
                </a:cubicBezTo>
                <a:cubicBezTo>
                  <a:pt x="176" y="12"/>
                  <a:pt x="180" y="13"/>
                  <a:pt x="182" y="11"/>
                </a:cubicBezTo>
                <a:cubicBezTo>
                  <a:pt x="185" y="12"/>
                  <a:pt x="190" y="12"/>
                  <a:pt x="192" y="11"/>
                </a:cubicBezTo>
                <a:cubicBezTo>
                  <a:pt x="192" y="12"/>
                  <a:pt x="195" y="11"/>
                  <a:pt x="195" y="12"/>
                </a:cubicBezTo>
                <a:cubicBezTo>
                  <a:pt x="197" y="9"/>
                  <a:pt x="202" y="12"/>
                  <a:pt x="204" y="10"/>
                </a:cubicBezTo>
                <a:cubicBezTo>
                  <a:pt x="204" y="10"/>
                  <a:pt x="205" y="11"/>
                  <a:pt x="206" y="10"/>
                </a:cubicBezTo>
                <a:cubicBezTo>
                  <a:pt x="205" y="9"/>
                  <a:pt x="212" y="10"/>
                  <a:pt x="214" y="10"/>
                </a:cubicBezTo>
                <a:cubicBezTo>
                  <a:pt x="217" y="10"/>
                  <a:pt x="223" y="9"/>
                  <a:pt x="226" y="10"/>
                </a:cubicBezTo>
                <a:cubicBezTo>
                  <a:pt x="227" y="9"/>
                  <a:pt x="225" y="9"/>
                  <a:pt x="225" y="9"/>
                </a:cubicBezTo>
                <a:cubicBezTo>
                  <a:pt x="226" y="7"/>
                  <a:pt x="229" y="9"/>
                  <a:pt x="229" y="9"/>
                </a:cubicBezTo>
                <a:cubicBezTo>
                  <a:pt x="231" y="10"/>
                  <a:pt x="234" y="10"/>
                  <a:pt x="235" y="9"/>
                </a:cubicBezTo>
                <a:cubicBezTo>
                  <a:pt x="236" y="9"/>
                  <a:pt x="235" y="10"/>
                  <a:pt x="236" y="10"/>
                </a:cubicBezTo>
                <a:cubicBezTo>
                  <a:pt x="237" y="10"/>
                  <a:pt x="237" y="9"/>
                  <a:pt x="237" y="8"/>
                </a:cubicBezTo>
                <a:cubicBezTo>
                  <a:pt x="238" y="8"/>
                  <a:pt x="237" y="9"/>
                  <a:pt x="238" y="10"/>
                </a:cubicBezTo>
                <a:cubicBezTo>
                  <a:pt x="240" y="10"/>
                  <a:pt x="243" y="10"/>
                  <a:pt x="244" y="9"/>
                </a:cubicBezTo>
                <a:cubicBezTo>
                  <a:pt x="243" y="10"/>
                  <a:pt x="243" y="10"/>
                  <a:pt x="244" y="10"/>
                </a:cubicBezTo>
                <a:cubicBezTo>
                  <a:pt x="245" y="9"/>
                  <a:pt x="245" y="9"/>
                  <a:pt x="245" y="8"/>
                </a:cubicBezTo>
                <a:cubicBezTo>
                  <a:pt x="246" y="8"/>
                  <a:pt x="246" y="9"/>
                  <a:pt x="248" y="8"/>
                </a:cubicBezTo>
                <a:cubicBezTo>
                  <a:pt x="247" y="9"/>
                  <a:pt x="248" y="10"/>
                  <a:pt x="248" y="9"/>
                </a:cubicBezTo>
                <a:cubicBezTo>
                  <a:pt x="249" y="9"/>
                  <a:pt x="248" y="9"/>
                  <a:pt x="248" y="8"/>
                </a:cubicBezTo>
                <a:cubicBezTo>
                  <a:pt x="249" y="8"/>
                  <a:pt x="249" y="9"/>
                  <a:pt x="249" y="9"/>
                </a:cubicBezTo>
                <a:cubicBezTo>
                  <a:pt x="250" y="9"/>
                  <a:pt x="249" y="8"/>
                  <a:pt x="250" y="8"/>
                </a:cubicBezTo>
                <a:cubicBezTo>
                  <a:pt x="251" y="9"/>
                  <a:pt x="253" y="8"/>
                  <a:pt x="255" y="8"/>
                </a:cubicBezTo>
                <a:cubicBezTo>
                  <a:pt x="255" y="9"/>
                  <a:pt x="255" y="9"/>
                  <a:pt x="255" y="9"/>
                </a:cubicBezTo>
                <a:cubicBezTo>
                  <a:pt x="256" y="9"/>
                  <a:pt x="256" y="9"/>
                  <a:pt x="256" y="8"/>
                </a:cubicBezTo>
                <a:cubicBezTo>
                  <a:pt x="256" y="9"/>
                  <a:pt x="256" y="9"/>
                  <a:pt x="256" y="9"/>
                </a:cubicBezTo>
                <a:cubicBezTo>
                  <a:pt x="257" y="9"/>
                  <a:pt x="257" y="9"/>
                  <a:pt x="257" y="8"/>
                </a:cubicBezTo>
                <a:cubicBezTo>
                  <a:pt x="273" y="9"/>
                  <a:pt x="285" y="8"/>
                  <a:pt x="299" y="10"/>
                </a:cubicBezTo>
                <a:cubicBezTo>
                  <a:pt x="302" y="9"/>
                  <a:pt x="308" y="9"/>
                  <a:pt x="310" y="10"/>
                </a:cubicBezTo>
                <a:cubicBezTo>
                  <a:pt x="311" y="10"/>
                  <a:pt x="310" y="10"/>
                  <a:pt x="310" y="9"/>
                </a:cubicBezTo>
                <a:cubicBezTo>
                  <a:pt x="311" y="10"/>
                  <a:pt x="313" y="9"/>
                  <a:pt x="313" y="10"/>
                </a:cubicBezTo>
                <a:cubicBezTo>
                  <a:pt x="314" y="9"/>
                  <a:pt x="316" y="10"/>
                  <a:pt x="316" y="9"/>
                </a:cubicBezTo>
                <a:cubicBezTo>
                  <a:pt x="313" y="9"/>
                  <a:pt x="312" y="8"/>
                  <a:pt x="310" y="8"/>
                </a:cubicBezTo>
                <a:cubicBezTo>
                  <a:pt x="310" y="8"/>
                  <a:pt x="310" y="8"/>
                  <a:pt x="310" y="7"/>
                </a:cubicBezTo>
                <a:cubicBezTo>
                  <a:pt x="309" y="8"/>
                  <a:pt x="308" y="7"/>
                  <a:pt x="307" y="7"/>
                </a:cubicBezTo>
                <a:cubicBezTo>
                  <a:pt x="306" y="8"/>
                  <a:pt x="308" y="7"/>
                  <a:pt x="308" y="8"/>
                </a:cubicBezTo>
                <a:cubicBezTo>
                  <a:pt x="308" y="8"/>
                  <a:pt x="307" y="8"/>
                  <a:pt x="307" y="8"/>
                </a:cubicBezTo>
                <a:cubicBezTo>
                  <a:pt x="307" y="8"/>
                  <a:pt x="306" y="8"/>
                  <a:pt x="306" y="7"/>
                </a:cubicBezTo>
                <a:cubicBezTo>
                  <a:pt x="306" y="7"/>
                  <a:pt x="306" y="8"/>
                  <a:pt x="305" y="8"/>
                </a:cubicBezTo>
                <a:cubicBezTo>
                  <a:pt x="304" y="8"/>
                  <a:pt x="304" y="8"/>
                  <a:pt x="303" y="8"/>
                </a:cubicBezTo>
                <a:cubicBezTo>
                  <a:pt x="302" y="8"/>
                  <a:pt x="302" y="9"/>
                  <a:pt x="302" y="9"/>
                </a:cubicBezTo>
                <a:cubicBezTo>
                  <a:pt x="300" y="8"/>
                  <a:pt x="299" y="9"/>
                  <a:pt x="298" y="7"/>
                </a:cubicBezTo>
                <a:cubicBezTo>
                  <a:pt x="296" y="8"/>
                  <a:pt x="294" y="8"/>
                  <a:pt x="291" y="8"/>
                </a:cubicBezTo>
                <a:cubicBezTo>
                  <a:pt x="292" y="7"/>
                  <a:pt x="289" y="7"/>
                  <a:pt x="289" y="7"/>
                </a:cubicBezTo>
                <a:cubicBezTo>
                  <a:pt x="289" y="7"/>
                  <a:pt x="289" y="7"/>
                  <a:pt x="289" y="8"/>
                </a:cubicBezTo>
                <a:cubicBezTo>
                  <a:pt x="288" y="8"/>
                  <a:pt x="288" y="6"/>
                  <a:pt x="288" y="8"/>
                </a:cubicBezTo>
                <a:cubicBezTo>
                  <a:pt x="286" y="8"/>
                  <a:pt x="285" y="8"/>
                  <a:pt x="284" y="8"/>
                </a:cubicBezTo>
                <a:cubicBezTo>
                  <a:pt x="284" y="7"/>
                  <a:pt x="284" y="7"/>
                  <a:pt x="284" y="7"/>
                </a:cubicBezTo>
                <a:cubicBezTo>
                  <a:pt x="282" y="6"/>
                  <a:pt x="280" y="6"/>
                  <a:pt x="276" y="6"/>
                </a:cubicBezTo>
                <a:cubicBezTo>
                  <a:pt x="276" y="6"/>
                  <a:pt x="276" y="7"/>
                  <a:pt x="276" y="7"/>
                </a:cubicBezTo>
                <a:cubicBezTo>
                  <a:pt x="277" y="7"/>
                  <a:pt x="278" y="7"/>
                  <a:pt x="278" y="7"/>
                </a:cubicBezTo>
                <a:cubicBezTo>
                  <a:pt x="274" y="8"/>
                  <a:pt x="271" y="7"/>
                  <a:pt x="267" y="8"/>
                </a:cubicBezTo>
                <a:cubicBezTo>
                  <a:pt x="267" y="7"/>
                  <a:pt x="267" y="7"/>
                  <a:pt x="267" y="6"/>
                </a:cubicBezTo>
                <a:cubicBezTo>
                  <a:pt x="269" y="7"/>
                  <a:pt x="273" y="7"/>
                  <a:pt x="275" y="7"/>
                </a:cubicBezTo>
                <a:cubicBezTo>
                  <a:pt x="272" y="5"/>
                  <a:pt x="268" y="6"/>
                  <a:pt x="264" y="6"/>
                </a:cubicBezTo>
                <a:cubicBezTo>
                  <a:pt x="263" y="6"/>
                  <a:pt x="261" y="5"/>
                  <a:pt x="260" y="6"/>
                </a:cubicBezTo>
                <a:cubicBezTo>
                  <a:pt x="259" y="6"/>
                  <a:pt x="261" y="7"/>
                  <a:pt x="259" y="6"/>
                </a:cubicBezTo>
                <a:cubicBezTo>
                  <a:pt x="258" y="5"/>
                  <a:pt x="254" y="7"/>
                  <a:pt x="252" y="5"/>
                </a:cubicBezTo>
                <a:cubicBezTo>
                  <a:pt x="251" y="7"/>
                  <a:pt x="249" y="4"/>
                  <a:pt x="248" y="6"/>
                </a:cubicBezTo>
                <a:cubicBezTo>
                  <a:pt x="248" y="5"/>
                  <a:pt x="248" y="5"/>
                  <a:pt x="247" y="5"/>
                </a:cubicBezTo>
                <a:cubicBezTo>
                  <a:pt x="247" y="5"/>
                  <a:pt x="247" y="5"/>
                  <a:pt x="247" y="5"/>
                </a:cubicBezTo>
                <a:cubicBezTo>
                  <a:pt x="245" y="6"/>
                  <a:pt x="239" y="5"/>
                  <a:pt x="237" y="6"/>
                </a:cubicBezTo>
                <a:cubicBezTo>
                  <a:pt x="236" y="5"/>
                  <a:pt x="233" y="7"/>
                  <a:pt x="230" y="6"/>
                </a:cubicBezTo>
                <a:cubicBezTo>
                  <a:pt x="228" y="3"/>
                  <a:pt x="224" y="5"/>
                  <a:pt x="220" y="4"/>
                </a:cubicBezTo>
                <a:cubicBezTo>
                  <a:pt x="220" y="4"/>
                  <a:pt x="218" y="5"/>
                  <a:pt x="218" y="4"/>
                </a:cubicBezTo>
                <a:cubicBezTo>
                  <a:pt x="224" y="4"/>
                  <a:pt x="230" y="4"/>
                  <a:pt x="234" y="3"/>
                </a:cubicBezTo>
                <a:cubicBezTo>
                  <a:pt x="237" y="5"/>
                  <a:pt x="244" y="3"/>
                  <a:pt x="246" y="4"/>
                </a:cubicBezTo>
                <a:cubicBezTo>
                  <a:pt x="248" y="4"/>
                  <a:pt x="250" y="4"/>
                  <a:pt x="251" y="4"/>
                </a:cubicBezTo>
                <a:cubicBezTo>
                  <a:pt x="251" y="5"/>
                  <a:pt x="250" y="4"/>
                  <a:pt x="250" y="4"/>
                </a:cubicBezTo>
                <a:cubicBezTo>
                  <a:pt x="250" y="5"/>
                  <a:pt x="250" y="5"/>
                  <a:pt x="250" y="5"/>
                </a:cubicBezTo>
                <a:cubicBezTo>
                  <a:pt x="252" y="5"/>
                  <a:pt x="252" y="4"/>
                  <a:pt x="252" y="3"/>
                </a:cubicBezTo>
                <a:cubicBezTo>
                  <a:pt x="249" y="2"/>
                  <a:pt x="247" y="3"/>
                  <a:pt x="244" y="3"/>
                </a:cubicBezTo>
                <a:cubicBezTo>
                  <a:pt x="244" y="2"/>
                  <a:pt x="244" y="2"/>
                  <a:pt x="244" y="1"/>
                </a:cubicBezTo>
                <a:cubicBezTo>
                  <a:pt x="246" y="2"/>
                  <a:pt x="249" y="1"/>
                  <a:pt x="251" y="2"/>
                </a:cubicBezTo>
                <a:cubicBezTo>
                  <a:pt x="251" y="0"/>
                  <a:pt x="248" y="2"/>
                  <a:pt x="248" y="0"/>
                </a:cubicBezTo>
                <a:cubicBezTo>
                  <a:pt x="250" y="1"/>
                  <a:pt x="251" y="0"/>
                  <a:pt x="253" y="1"/>
                </a:cubicBezTo>
                <a:cubicBezTo>
                  <a:pt x="254" y="1"/>
                  <a:pt x="254" y="0"/>
                  <a:pt x="254" y="0"/>
                </a:cubicBezTo>
                <a:cubicBezTo>
                  <a:pt x="255" y="0"/>
                  <a:pt x="254" y="1"/>
                  <a:pt x="254" y="2"/>
                </a:cubicBezTo>
                <a:cubicBezTo>
                  <a:pt x="257" y="1"/>
                  <a:pt x="258" y="2"/>
                  <a:pt x="260" y="1"/>
                </a:cubicBezTo>
                <a:cubicBezTo>
                  <a:pt x="263" y="2"/>
                  <a:pt x="268" y="2"/>
                  <a:pt x="271" y="1"/>
                </a:cubicBezTo>
                <a:cubicBezTo>
                  <a:pt x="273" y="3"/>
                  <a:pt x="274" y="2"/>
                  <a:pt x="276" y="1"/>
                </a:cubicBezTo>
                <a:cubicBezTo>
                  <a:pt x="276" y="2"/>
                  <a:pt x="276" y="2"/>
                  <a:pt x="276" y="2"/>
                </a:cubicBezTo>
                <a:cubicBezTo>
                  <a:pt x="285" y="1"/>
                  <a:pt x="292" y="3"/>
                  <a:pt x="302" y="2"/>
                </a:cubicBezTo>
                <a:cubicBezTo>
                  <a:pt x="302" y="3"/>
                  <a:pt x="305" y="2"/>
                  <a:pt x="306" y="2"/>
                </a:cubicBezTo>
                <a:cubicBezTo>
                  <a:pt x="305" y="2"/>
                  <a:pt x="303" y="2"/>
                  <a:pt x="302" y="2"/>
                </a:cubicBezTo>
                <a:cubicBezTo>
                  <a:pt x="307" y="1"/>
                  <a:pt x="314" y="1"/>
                  <a:pt x="320" y="3"/>
                </a:cubicBezTo>
                <a:cubicBezTo>
                  <a:pt x="321" y="2"/>
                  <a:pt x="328" y="2"/>
                  <a:pt x="330" y="3"/>
                </a:cubicBezTo>
                <a:cubicBezTo>
                  <a:pt x="333" y="3"/>
                  <a:pt x="334" y="3"/>
                  <a:pt x="335" y="3"/>
                </a:cubicBezTo>
                <a:cubicBezTo>
                  <a:pt x="337" y="3"/>
                  <a:pt x="341" y="5"/>
                  <a:pt x="343" y="5"/>
                </a:cubicBezTo>
                <a:cubicBezTo>
                  <a:pt x="345" y="5"/>
                  <a:pt x="347" y="5"/>
                  <a:pt x="348" y="6"/>
                </a:cubicBezTo>
                <a:close/>
                <a:moveTo>
                  <a:pt x="330" y="3"/>
                </a:moveTo>
                <a:cubicBezTo>
                  <a:pt x="329" y="3"/>
                  <a:pt x="329" y="3"/>
                  <a:pt x="329" y="3"/>
                </a:cubicBezTo>
                <a:cubicBezTo>
                  <a:pt x="330" y="4"/>
                  <a:pt x="331" y="5"/>
                  <a:pt x="331" y="3"/>
                </a:cubicBezTo>
                <a:cubicBezTo>
                  <a:pt x="330" y="3"/>
                  <a:pt x="330" y="3"/>
                  <a:pt x="330" y="3"/>
                </a:cubicBezTo>
                <a:close/>
                <a:moveTo>
                  <a:pt x="26" y="87"/>
                </a:moveTo>
                <a:cubicBezTo>
                  <a:pt x="26" y="86"/>
                  <a:pt x="27" y="87"/>
                  <a:pt x="27" y="86"/>
                </a:cubicBezTo>
                <a:cubicBezTo>
                  <a:pt x="26" y="86"/>
                  <a:pt x="26" y="85"/>
                  <a:pt x="25" y="86"/>
                </a:cubicBezTo>
                <a:cubicBezTo>
                  <a:pt x="26" y="87"/>
                  <a:pt x="23" y="85"/>
                  <a:pt x="22" y="86"/>
                </a:cubicBezTo>
                <a:cubicBezTo>
                  <a:pt x="23" y="86"/>
                  <a:pt x="23" y="86"/>
                  <a:pt x="24" y="87"/>
                </a:cubicBezTo>
                <a:cubicBezTo>
                  <a:pt x="25" y="86"/>
                  <a:pt x="26" y="86"/>
                  <a:pt x="26" y="87"/>
                </a:cubicBezTo>
                <a:close/>
                <a:moveTo>
                  <a:pt x="121" y="28"/>
                </a:moveTo>
                <a:cubicBezTo>
                  <a:pt x="122" y="28"/>
                  <a:pt x="124" y="29"/>
                  <a:pt x="124" y="27"/>
                </a:cubicBezTo>
                <a:cubicBezTo>
                  <a:pt x="123" y="27"/>
                  <a:pt x="122" y="27"/>
                  <a:pt x="121" y="28"/>
                </a:cubicBezTo>
                <a:close/>
                <a:moveTo>
                  <a:pt x="259" y="5"/>
                </a:moveTo>
                <a:cubicBezTo>
                  <a:pt x="259" y="5"/>
                  <a:pt x="260" y="5"/>
                  <a:pt x="260" y="4"/>
                </a:cubicBezTo>
                <a:cubicBezTo>
                  <a:pt x="260" y="4"/>
                  <a:pt x="259" y="3"/>
                  <a:pt x="259" y="3"/>
                </a:cubicBezTo>
                <a:cubicBezTo>
                  <a:pt x="259" y="4"/>
                  <a:pt x="260" y="4"/>
                  <a:pt x="259" y="5"/>
                </a:cubicBezTo>
                <a:close/>
                <a:moveTo>
                  <a:pt x="316" y="3"/>
                </a:moveTo>
                <a:cubicBezTo>
                  <a:pt x="316" y="2"/>
                  <a:pt x="315" y="3"/>
                  <a:pt x="314" y="3"/>
                </a:cubicBezTo>
                <a:cubicBezTo>
                  <a:pt x="314" y="4"/>
                  <a:pt x="315" y="3"/>
                  <a:pt x="316" y="3"/>
                </a:cubicBezTo>
                <a:close/>
                <a:moveTo>
                  <a:pt x="324" y="3"/>
                </a:moveTo>
                <a:cubicBezTo>
                  <a:pt x="325" y="3"/>
                  <a:pt x="326" y="4"/>
                  <a:pt x="327" y="4"/>
                </a:cubicBezTo>
                <a:cubicBezTo>
                  <a:pt x="327" y="3"/>
                  <a:pt x="328" y="4"/>
                  <a:pt x="328" y="3"/>
                </a:cubicBezTo>
                <a:cubicBezTo>
                  <a:pt x="327" y="4"/>
                  <a:pt x="326" y="2"/>
                  <a:pt x="324" y="3"/>
                </a:cubicBezTo>
                <a:close/>
                <a:moveTo>
                  <a:pt x="318" y="4"/>
                </a:moveTo>
                <a:cubicBezTo>
                  <a:pt x="319" y="3"/>
                  <a:pt x="318" y="3"/>
                  <a:pt x="317" y="3"/>
                </a:cubicBezTo>
                <a:cubicBezTo>
                  <a:pt x="317" y="4"/>
                  <a:pt x="318" y="3"/>
                  <a:pt x="318" y="4"/>
                </a:cubicBezTo>
                <a:close/>
                <a:moveTo>
                  <a:pt x="323" y="4"/>
                </a:moveTo>
                <a:cubicBezTo>
                  <a:pt x="323" y="3"/>
                  <a:pt x="322" y="3"/>
                  <a:pt x="321" y="3"/>
                </a:cubicBezTo>
                <a:cubicBezTo>
                  <a:pt x="321" y="4"/>
                  <a:pt x="323" y="3"/>
                  <a:pt x="323" y="4"/>
                </a:cubicBezTo>
                <a:close/>
                <a:moveTo>
                  <a:pt x="311" y="5"/>
                </a:moveTo>
                <a:cubicBezTo>
                  <a:pt x="311" y="5"/>
                  <a:pt x="311" y="4"/>
                  <a:pt x="311" y="4"/>
                </a:cubicBezTo>
                <a:cubicBezTo>
                  <a:pt x="311" y="4"/>
                  <a:pt x="310" y="4"/>
                  <a:pt x="310" y="4"/>
                </a:cubicBezTo>
                <a:cubicBezTo>
                  <a:pt x="310" y="5"/>
                  <a:pt x="310" y="5"/>
                  <a:pt x="311" y="5"/>
                </a:cubicBezTo>
                <a:close/>
                <a:moveTo>
                  <a:pt x="322" y="5"/>
                </a:moveTo>
                <a:cubicBezTo>
                  <a:pt x="321" y="5"/>
                  <a:pt x="321" y="4"/>
                  <a:pt x="320" y="5"/>
                </a:cubicBezTo>
                <a:cubicBezTo>
                  <a:pt x="320" y="5"/>
                  <a:pt x="322" y="6"/>
                  <a:pt x="322" y="5"/>
                </a:cubicBezTo>
                <a:close/>
                <a:moveTo>
                  <a:pt x="327" y="6"/>
                </a:moveTo>
                <a:cubicBezTo>
                  <a:pt x="327" y="6"/>
                  <a:pt x="329" y="6"/>
                  <a:pt x="329" y="5"/>
                </a:cubicBezTo>
                <a:cubicBezTo>
                  <a:pt x="329" y="5"/>
                  <a:pt x="327" y="5"/>
                  <a:pt x="327" y="6"/>
                </a:cubicBezTo>
                <a:close/>
                <a:moveTo>
                  <a:pt x="333" y="6"/>
                </a:moveTo>
                <a:cubicBezTo>
                  <a:pt x="334" y="6"/>
                  <a:pt x="334" y="6"/>
                  <a:pt x="334" y="6"/>
                </a:cubicBezTo>
                <a:cubicBezTo>
                  <a:pt x="335" y="5"/>
                  <a:pt x="333" y="5"/>
                  <a:pt x="333" y="6"/>
                </a:cubicBezTo>
                <a:close/>
                <a:moveTo>
                  <a:pt x="276" y="7"/>
                </a:moveTo>
                <a:cubicBezTo>
                  <a:pt x="276" y="6"/>
                  <a:pt x="276" y="6"/>
                  <a:pt x="275" y="6"/>
                </a:cubicBezTo>
                <a:cubicBezTo>
                  <a:pt x="275" y="7"/>
                  <a:pt x="275" y="7"/>
                  <a:pt x="276" y="7"/>
                </a:cubicBezTo>
                <a:close/>
                <a:moveTo>
                  <a:pt x="347" y="7"/>
                </a:moveTo>
                <a:cubicBezTo>
                  <a:pt x="347" y="7"/>
                  <a:pt x="348" y="7"/>
                  <a:pt x="348" y="7"/>
                </a:cubicBezTo>
                <a:cubicBezTo>
                  <a:pt x="348" y="6"/>
                  <a:pt x="347" y="6"/>
                  <a:pt x="347" y="7"/>
                </a:cubicBezTo>
                <a:close/>
                <a:moveTo>
                  <a:pt x="325" y="9"/>
                </a:moveTo>
                <a:cubicBezTo>
                  <a:pt x="326" y="9"/>
                  <a:pt x="327" y="9"/>
                  <a:pt x="326" y="10"/>
                </a:cubicBezTo>
                <a:cubicBezTo>
                  <a:pt x="329" y="10"/>
                  <a:pt x="327" y="8"/>
                  <a:pt x="326" y="8"/>
                </a:cubicBezTo>
                <a:cubicBezTo>
                  <a:pt x="326" y="9"/>
                  <a:pt x="325" y="8"/>
                  <a:pt x="325" y="9"/>
                </a:cubicBezTo>
                <a:close/>
                <a:moveTo>
                  <a:pt x="333" y="10"/>
                </a:moveTo>
                <a:cubicBezTo>
                  <a:pt x="333" y="10"/>
                  <a:pt x="333" y="10"/>
                  <a:pt x="333" y="11"/>
                </a:cubicBezTo>
                <a:cubicBezTo>
                  <a:pt x="334" y="11"/>
                  <a:pt x="335" y="11"/>
                  <a:pt x="335" y="11"/>
                </a:cubicBezTo>
                <a:cubicBezTo>
                  <a:pt x="336" y="10"/>
                  <a:pt x="335" y="10"/>
                  <a:pt x="335" y="9"/>
                </a:cubicBezTo>
                <a:cubicBezTo>
                  <a:pt x="334" y="9"/>
                  <a:pt x="333" y="9"/>
                  <a:pt x="333" y="10"/>
                </a:cubicBezTo>
                <a:close/>
                <a:moveTo>
                  <a:pt x="336" y="11"/>
                </a:moveTo>
                <a:cubicBezTo>
                  <a:pt x="336" y="11"/>
                  <a:pt x="336" y="12"/>
                  <a:pt x="337" y="11"/>
                </a:cubicBezTo>
                <a:cubicBezTo>
                  <a:pt x="337" y="11"/>
                  <a:pt x="337" y="10"/>
                  <a:pt x="336" y="9"/>
                </a:cubicBezTo>
                <a:cubicBezTo>
                  <a:pt x="336" y="10"/>
                  <a:pt x="335" y="10"/>
                  <a:pt x="336" y="11"/>
                </a:cubicBezTo>
                <a:close/>
                <a:moveTo>
                  <a:pt x="343" y="11"/>
                </a:moveTo>
                <a:cubicBezTo>
                  <a:pt x="342" y="11"/>
                  <a:pt x="342" y="10"/>
                  <a:pt x="341" y="10"/>
                </a:cubicBezTo>
                <a:cubicBezTo>
                  <a:pt x="341" y="11"/>
                  <a:pt x="342" y="12"/>
                  <a:pt x="343" y="11"/>
                </a:cubicBezTo>
                <a:close/>
                <a:moveTo>
                  <a:pt x="340" y="11"/>
                </a:moveTo>
                <a:cubicBezTo>
                  <a:pt x="340" y="10"/>
                  <a:pt x="340" y="10"/>
                  <a:pt x="339" y="10"/>
                </a:cubicBezTo>
                <a:cubicBezTo>
                  <a:pt x="339" y="10"/>
                  <a:pt x="339" y="11"/>
                  <a:pt x="340" y="11"/>
                </a:cubicBezTo>
                <a:close/>
                <a:moveTo>
                  <a:pt x="145" y="16"/>
                </a:moveTo>
                <a:cubicBezTo>
                  <a:pt x="144" y="15"/>
                  <a:pt x="146" y="16"/>
                  <a:pt x="146" y="15"/>
                </a:cubicBezTo>
                <a:cubicBezTo>
                  <a:pt x="147" y="16"/>
                  <a:pt x="152" y="16"/>
                  <a:pt x="153" y="15"/>
                </a:cubicBezTo>
                <a:cubicBezTo>
                  <a:pt x="148" y="15"/>
                  <a:pt x="141" y="15"/>
                  <a:pt x="136" y="16"/>
                </a:cubicBezTo>
                <a:cubicBezTo>
                  <a:pt x="136" y="15"/>
                  <a:pt x="135" y="15"/>
                  <a:pt x="135" y="15"/>
                </a:cubicBezTo>
                <a:cubicBezTo>
                  <a:pt x="134" y="15"/>
                  <a:pt x="131" y="16"/>
                  <a:pt x="130" y="15"/>
                </a:cubicBezTo>
                <a:cubicBezTo>
                  <a:pt x="129" y="16"/>
                  <a:pt x="130" y="16"/>
                  <a:pt x="129" y="16"/>
                </a:cubicBezTo>
                <a:cubicBezTo>
                  <a:pt x="129" y="16"/>
                  <a:pt x="129" y="15"/>
                  <a:pt x="129" y="15"/>
                </a:cubicBezTo>
                <a:cubicBezTo>
                  <a:pt x="129" y="16"/>
                  <a:pt x="127" y="15"/>
                  <a:pt x="128" y="16"/>
                </a:cubicBezTo>
                <a:cubicBezTo>
                  <a:pt x="132" y="18"/>
                  <a:pt x="139" y="15"/>
                  <a:pt x="145" y="16"/>
                </a:cubicBezTo>
                <a:close/>
                <a:moveTo>
                  <a:pt x="126" y="18"/>
                </a:moveTo>
                <a:cubicBezTo>
                  <a:pt x="127" y="17"/>
                  <a:pt x="127" y="19"/>
                  <a:pt x="128" y="19"/>
                </a:cubicBezTo>
                <a:cubicBezTo>
                  <a:pt x="127" y="17"/>
                  <a:pt x="131" y="19"/>
                  <a:pt x="131" y="17"/>
                </a:cubicBezTo>
                <a:cubicBezTo>
                  <a:pt x="130" y="18"/>
                  <a:pt x="128" y="17"/>
                  <a:pt x="126" y="18"/>
                </a:cubicBezTo>
                <a:cubicBezTo>
                  <a:pt x="126" y="18"/>
                  <a:pt x="126" y="18"/>
                  <a:pt x="126" y="18"/>
                </a:cubicBezTo>
                <a:cubicBezTo>
                  <a:pt x="126" y="18"/>
                  <a:pt x="126" y="18"/>
                  <a:pt x="126" y="18"/>
                </a:cubicBezTo>
                <a:close/>
                <a:moveTo>
                  <a:pt x="65" y="32"/>
                </a:moveTo>
                <a:cubicBezTo>
                  <a:pt x="65" y="32"/>
                  <a:pt x="63" y="33"/>
                  <a:pt x="64" y="32"/>
                </a:cubicBezTo>
                <a:cubicBezTo>
                  <a:pt x="63" y="32"/>
                  <a:pt x="61" y="32"/>
                  <a:pt x="61" y="33"/>
                </a:cubicBezTo>
                <a:cubicBezTo>
                  <a:pt x="69" y="32"/>
                  <a:pt x="75" y="32"/>
                  <a:pt x="82" y="32"/>
                </a:cubicBezTo>
                <a:cubicBezTo>
                  <a:pt x="84" y="32"/>
                  <a:pt x="87" y="32"/>
                  <a:pt x="89" y="30"/>
                </a:cubicBezTo>
                <a:cubicBezTo>
                  <a:pt x="82" y="31"/>
                  <a:pt x="73" y="31"/>
                  <a:pt x="65" y="32"/>
                </a:cubicBezTo>
                <a:close/>
                <a:moveTo>
                  <a:pt x="91" y="31"/>
                </a:moveTo>
                <a:cubicBezTo>
                  <a:pt x="90" y="31"/>
                  <a:pt x="90" y="30"/>
                  <a:pt x="89" y="30"/>
                </a:cubicBezTo>
                <a:cubicBezTo>
                  <a:pt x="89" y="31"/>
                  <a:pt x="91" y="31"/>
                  <a:pt x="91" y="31"/>
                </a:cubicBezTo>
                <a:close/>
                <a:moveTo>
                  <a:pt x="91" y="31"/>
                </a:moveTo>
                <a:cubicBezTo>
                  <a:pt x="93" y="31"/>
                  <a:pt x="94" y="31"/>
                  <a:pt x="95" y="31"/>
                </a:cubicBezTo>
                <a:cubicBezTo>
                  <a:pt x="94" y="30"/>
                  <a:pt x="92" y="30"/>
                  <a:pt x="91" y="31"/>
                </a:cubicBezTo>
                <a:close/>
                <a:moveTo>
                  <a:pt x="112" y="33"/>
                </a:moveTo>
                <a:cubicBezTo>
                  <a:pt x="112" y="32"/>
                  <a:pt x="117" y="33"/>
                  <a:pt x="118" y="32"/>
                </a:cubicBezTo>
                <a:cubicBezTo>
                  <a:pt x="116" y="32"/>
                  <a:pt x="107" y="31"/>
                  <a:pt x="109" y="32"/>
                </a:cubicBezTo>
                <a:cubicBezTo>
                  <a:pt x="107" y="33"/>
                  <a:pt x="106" y="32"/>
                  <a:pt x="105" y="32"/>
                </a:cubicBezTo>
                <a:cubicBezTo>
                  <a:pt x="102" y="32"/>
                  <a:pt x="98" y="33"/>
                  <a:pt x="95" y="32"/>
                </a:cubicBezTo>
                <a:cubicBezTo>
                  <a:pt x="95" y="33"/>
                  <a:pt x="94" y="33"/>
                  <a:pt x="93" y="33"/>
                </a:cubicBezTo>
                <a:cubicBezTo>
                  <a:pt x="93" y="33"/>
                  <a:pt x="94" y="33"/>
                  <a:pt x="94" y="33"/>
                </a:cubicBezTo>
                <a:cubicBezTo>
                  <a:pt x="92" y="34"/>
                  <a:pt x="89" y="32"/>
                  <a:pt x="86" y="34"/>
                </a:cubicBezTo>
                <a:cubicBezTo>
                  <a:pt x="87" y="34"/>
                  <a:pt x="88" y="34"/>
                  <a:pt x="88" y="34"/>
                </a:cubicBezTo>
                <a:cubicBezTo>
                  <a:pt x="89" y="34"/>
                  <a:pt x="90" y="34"/>
                  <a:pt x="91" y="34"/>
                </a:cubicBezTo>
                <a:cubicBezTo>
                  <a:pt x="91" y="34"/>
                  <a:pt x="91" y="34"/>
                  <a:pt x="91" y="34"/>
                </a:cubicBezTo>
                <a:cubicBezTo>
                  <a:pt x="91" y="34"/>
                  <a:pt x="92" y="34"/>
                  <a:pt x="92" y="34"/>
                </a:cubicBezTo>
                <a:cubicBezTo>
                  <a:pt x="92" y="34"/>
                  <a:pt x="92" y="35"/>
                  <a:pt x="92" y="36"/>
                </a:cubicBezTo>
                <a:cubicBezTo>
                  <a:pt x="92" y="35"/>
                  <a:pt x="93" y="35"/>
                  <a:pt x="93" y="35"/>
                </a:cubicBezTo>
                <a:cubicBezTo>
                  <a:pt x="92" y="35"/>
                  <a:pt x="93" y="34"/>
                  <a:pt x="92" y="34"/>
                </a:cubicBezTo>
                <a:cubicBezTo>
                  <a:pt x="93" y="34"/>
                  <a:pt x="94" y="34"/>
                  <a:pt x="94" y="34"/>
                </a:cubicBezTo>
                <a:cubicBezTo>
                  <a:pt x="94" y="34"/>
                  <a:pt x="95" y="34"/>
                  <a:pt x="95" y="35"/>
                </a:cubicBezTo>
                <a:cubicBezTo>
                  <a:pt x="95" y="34"/>
                  <a:pt x="95" y="34"/>
                  <a:pt x="96" y="34"/>
                </a:cubicBezTo>
                <a:cubicBezTo>
                  <a:pt x="96" y="34"/>
                  <a:pt x="95" y="34"/>
                  <a:pt x="96" y="34"/>
                </a:cubicBezTo>
                <a:cubicBezTo>
                  <a:pt x="96" y="33"/>
                  <a:pt x="96" y="34"/>
                  <a:pt x="97" y="34"/>
                </a:cubicBezTo>
                <a:cubicBezTo>
                  <a:pt x="97" y="33"/>
                  <a:pt x="99" y="34"/>
                  <a:pt x="99" y="34"/>
                </a:cubicBezTo>
                <a:cubicBezTo>
                  <a:pt x="102" y="32"/>
                  <a:pt x="108" y="34"/>
                  <a:pt x="112" y="33"/>
                </a:cubicBezTo>
                <a:close/>
                <a:moveTo>
                  <a:pt x="46" y="32"/>
                </a:moveTo>
                <a:cubicBezTo>
                  <a:pt x="48" y="33"/>
                  <a:pt x="49" y="32"/>
                  <a:pt x="50" y="33"/>
                </a:cubicBezTo>
                <a:cubicBezTo>
                  <a:pt x="50" y="32"/>
                  <a:pt x="51" y="32"/>
                  <a:pt x="51" y="32"/>
                </a:cubicBezTo>
                <a:cubicBezTo>
                  <a:pt x="50" y="31"/>
                  <a:pt x="48" y="32"/>
                  <a:pt x="46" y="32"/>
                </a:cubicBezTo>
                <a:close/>
                <a:moveTo>
                  <a:pt x="86" y="33"/>
                </a:moveTo>
                <a:cubicBezTo>
                  <a:pt x="88" y="33"/>
                  <a:pt x="91" y="33"/>
                  <a:pt x="93" y="32"/>
                </a:cubicBezTo>
                <a:cubicBezTo>
                  <a:pt x="82" y="32"/>
                  <a:pt x="74" y="33"/>
                  <a:pt x="63" y="34"/>
                </a:cubicBezTo>
                <a:cubicBezTo>
                  <a:pt x="63" y="35"/>
                  <a:pt x="63" y="35"/>
                  <a:pt x="63" y="35"/>
                </a:cubicBezTo>
                <a:cubicBezTo>
                  <a:pt x="62" y="36"/>
                  <a:pt x="57" y="35"/>
                  <a:pt x="58" y="36"/>
                </a:cubicBezTo>
                <a:cubicBezTo>
                  <a:pt x="60" y="36"/>
                  <a:pt x="63" y="36"/>
                  <a:pt x="64" y="36"/>
                </a:cubicBezTo>
                <a:cubicBezTo>
                  <a:pt x="63" y="36"/>
                  <a:pt x="63" y="35"/>
                  <a:pt x="63" y="35"/>
                </a:cubicBezTo>
                <a:cubicBezTo>
                  <a:pt x="64" y="34"/>
                  <a:pt x="67" y="34"/>
                  <a:pt x="68" y="35"/>
                </a:cubicBezTo>
                <a:cubicBezTo>
                  <a:pt x="67" y="36"/>
                  <a:pt x="64" y="34"/>
                  <a:pt x="64" y="36"/>
                </a:cubicBezTo>
                <a:cubicBezTo>
                  <a:pt x="66" y="35"/>
                  <a:pt x="68" y="36"/>
                  <a:pt x="71" y="36"/>
                </a:cubicBezTo>
                <a:cubicBezTo>
                  <a:pt x="69" y="36"/>
                  <a:pt x="69" y="36"/>
                  <a:pt x="68" y="37"/>
                </a:cubicBezTo>
                <a:cubicBezTo>
                  <a:pt x="68" y="37"/>
                  <a:pt x="70" y="37"/>
                  <a:pt x="71" y="36"/>
                </a:cubicBezTo>
                <a:cubicBezTo>
                  <a:pt x="71" y="37"/>
                  <a:pt x="71" y="36"/>
                  <a:pt x="72" y="36"/>
                </a:cubicBezTo>
                <a:cubicBezTo>
                  <a:pt x="71" y="35"/>
                  <a:pt x="73" y="36"/>
                  <a:pt x="73" y="35"/>
                </a:cubicBezTo>
                <a:cubicBezTo>
                  <a:pt x="71" y="35"/>
                  <a:pt x="70" y="35"/>
                  <a:pt x="69" y="34"/>
                </a:cubicBezTo>
                <a:cubicBezTo>
                  <a:pt x="74" y="34"/>
                  <a:pt x="78" y="33"/>
                  <a:pt x="82" y="35"/>
                </a:cubicBezTo>
                <a:cubicBezTo>
                  <a:pt x="82" y="35"/>
                  <a:pt x="82" y="35"/>
                  <a:pt x="83" y="34"/>
                </a:cubicBezTo>
                <a:cubicBezTo>
                  <a:pt x="82" y="34"/>
                  <a:pt x="82" y="34"/>
                  <a:pt x="82" y="34"/>
                </a:cubicBezTo>
                <a:cubicBezTo>
                  <a:pt x="83" y="35"/>
                  <a:pt x="82" y="33"/>
                  <a:pt x="83" y="33"/>
                </a:cubicBezTo>
                <a:cubicBezTo>
                  <a:pt x="84" y="34"/>
                  <a:pt x="83" y="34"/>
                  <a:pt x="83" y="34"/>
                </a:cubicBezTo>
                <a:cubicBezTo>
                  <a:pt x="85" y="33"/>
                  <a:pt x="88" y="36"/>
                  <a:pt x="86" y="33"/>
                </a:cubicBezTo>
                <a:close/>
                <a:moveTo>
                  <a:pt x="57" y="33"/>
                </a:moveTo>
                <a:cubicBezTo>
                  <a:pt x="58" y="33"/>
                  <a:pt x="60" y="33"/>
                  <a:pt x="61" y="33"/>
                </a:cubicBezTo>
                <a:cubicBezTo>
                  <a:pt x="60" y="32"/>
                  <a:pt x="58" y="32"/>
                  <a:pt x="57" y="33"/>
                </a:cubicBezTo>
                <a:close/>
                <a:moveTo>
                  <a:pt x="49" y="33"/>
                </a:moveTo>
                <a:cubicBezTo>
                  <a:pt x="50" y="34"/>
                  <a:pt x="51" y="33"/>
                  <a:pt x="52" y="33"/>
                </a:cubicBezTo>
                <a:cubicBezTo>
                  <a:pt x="52" y="32"/>
                  <a:pt x="50" y="33"/>
                  <a:pt x="49" y="33"/>
                </a:cubicBezTo>
                <a:close/>
                <a:moveTo>
                  <a:pt x="114" y="35"/>
                </a:moveTo>
                <a:cubicBezTo>
                  <a:pt x="114" y="35"/>
                  <a:pt x="115" y="36"/>
                  <a:pt x="115" y="35"/>
                </a:cubicBezTo>
                <a:cubicBezTo>
                  <a:pt x="115" y="35"/>
                  <a:pt x="114" y="34"/>
                  <a:pt x="114" y="35"/>
                </a:cubicBezTo>
                <a:close/>
                <a:moveTo>
                  <a:pt x="119" y="36"/>
                </a:moveTo>
                <a:cubicBezTo>
                  <a:pt x="120" y="37"/>
                  <a:pt x="122" y="36"/>
                  <a:pt x="123" y="36"/>
                </a:cubicBezTo>
                <a:cubicBezTo>
                  <a:pt x="127" y="35"/>
                  <a:pt x="134" y="36"/>
                  <a:pt x="138" y="35"/>
                </a:cubicBezTo>
                <a:cubicBezTo>
                  <a:pt x="132" y="35"/>
                  <a:pt x="126" y="35"/>
                  <a:pt x="119" y="36"/>
                </a:cubicBezTo>
                <a:close/>
                <a:moveTo>
                  <a:pt x="48" y="36"/>
                </a:moveTo>
                <a:cubicBezTo>
                  <a:pt x="48" y="35"/>
                  <a:pt x="50" y="36"/>
                  <a:pt x="49" y="35"/>
                </a:cubicBezTo>
                <a:cubicBezTo>
                  <a:pt x="49" y="35"/>
                  <a:pt x="47" y="34"/>
                  <a:pt x="48" y="36"/>
                </a:cubicBezTo>
                <a:close/>
                <a:moveTo>
                  <a:pt x="107" y="35"/>
                </a:moveTo>
                <a:cubicBezTo>
                  <a:pt x="109" y="36"/>
                  <a:pt x="111" y="36"/>
                  <a:pt x="113" y="35"/>
                </a:cubicBezTo>
                <a:cubicBezTo>
                  <a:pt x="110" y="34"/>
                  <a:pt x="109" y="35"/>
                  <a:pt x="107" y="35"/>
                </a:cubicBezTo>
                <a:close/>
                <a:moveTo>
                  <a:pt x="44" y="35"/>
                </a:moveTo>
                <a:cubicBezTo>
                  <a:pt x="44" y="35"/>
                  <a:pt x="43" y="35"/>
                  <a:pt x="42" y="36"/>
                </a:cubicBezTo>
                <a:cubicBezTo>
                  <a:pt x="43" y="36"/>
                  <a:pt x="43" y="35"/>
                  <a:pt x="43" y="36"/>
                </a:cubicBezTo>
                <a:cubicBezTo>
                  <a:pt x="45" y="36"/>
                  <a:pt x="47" y="37"/>
                  <a:pt x="49" y="36"/>
                </a:cubicBezTo>
                <a:cubicBezTo>
                  <a:pt x="47" y="36"/>
                  <a:pt x="47" y="35"/>
                  <a:pt x="46" y="35"/>
                </a:cubicBezTo>
                <a:cubicBezTo>
                  <a:pt x="47" y="35"/>
                  <a:pt x="46" y="36"/>
                  <a:pt x="46" y="36"/>
                </a:cubicBezTo>
                <a:cubicBezTo>
                  <a:pt x="45" y="35"/>
                  <a:pt x="45" y="36"/>
                  <a:pt x="44" y="35"/>
                </a:cubicBezTo>
                <a:close/>
                <a:moveTo>
                  <a:pt x="51" y="36"/>
                </a:moveTo>
                <a:cubicBezTo>
                  <a:pt x="48" y="36"/>
                  <a:pt x="51" y="37"/>
                  <a:pt x="54" y="36"/>
                </a:cubicBezTo>
                <a:cubicBezTo>
                  <a:pt x="53" y="35"/>
                  <a:pt x="52" y="36"/>
                  <a:pt x="51" y="36"/>
                </a:cubicBezTo>
                <a:close/>
                <a:moveTo>
                  <a:pt x="56" y="36"/>
                </a:moveTo>
                <a:cubicBezTo>
                  <a:pt x="56" y="35"/>
                  <a:pt x="55" y="36"/>
                  <a:pt x="54" y="36"/>
                </a:cubicBezTo>
                <a:cubicBezTo>
                  <a:pt x="54" y="36"/>
                  <a:pt x="56" y="36"/>
                  <a:pt x="56" y="36"/>
                </a:cubicBezTo>
                <a:close/>
                <a:moveTo>
                  <a:pt x="96" y="37"/>
                </a:moveTo>
                <a:cubicBezTo>
                  <a:pt x="96" y="35"/>
                  <a:pt x="100" y="37"/>
                  <a:pt x="101" y="36"/>
                </a:cubicBezTo>
                <a:cubicBezTo>
                  <a:pt x="100" y="36"/>
                  <a:pt x="96" y="35"/>
                  <a:pt x="96" y="37"/>
                </a:cubicBezTo>
                <a:close/>
                <a:moveTo>
                  <a:pt x="118" y="36"/>
                </a:moveTo>
                <a:cubicBezTo>
                  <a:pt x="117" y="36"/>
                  <a:pt x="115" y="36"/>
                  <a:pt x="114" y="36"/>
                </a:cubicBezTo>
                <a:cubicBezTo>
                  <a:pt x="115" y="36"/>
                  <a:pt x="117" y="37"/>
                  <a:pt x="118" y="36"/>
                </a:cubicBezTo>
                <a:close/>
                <a:moveTo>
                  <a:pt x="85" y="37"/>
                </a:moveTo>
                <a:cubicBezTo>
                  <a:pt x="86" y="37"/>
                  <a:pt x="88" y="37"/>
                  <a:pt x="88" y="36"/>
                </a:cubicBezTo>
                <a:cubicBezTo>
                  <a:pt x="87" y="36"/>
                  <a:pt x="85" y="36"/>
                  <a:pt x="85" y="37"/>
                </a:cubicBezTo>
                <a:close/>
                <a:moveTo>
                  <a:pt x="98" y="37"/>
                </a:moveTo>
                <a:cubicBezTo>
                  <a:pt x="98" y="37"/>
                  <a:pt x="102" y="37"/>
                  <a:pt x="102" y="37"/>
                </a:cubicBezTo>
                <a:cubicBezTo>
                  <a:pt x="101" y="37"/>
                  <a:pt x="98" y="36"/>
                  <a:pt x="98" y="37"/>
                </a:cubicBezTo>
                <a:close/>
                <a:moveTo>
                  <a:pt x="104" y="37"/>
                </a:moveTo>
                <a:cubicBezTo>
                  <a:pt x="106" y="37"/>
                  <a:pt x="107" y="37"/>
                  <a:pt x="107" y="37"/>
                </a:cubicBezTo>
                <a:cubicBezTo>
                  <a:pt x="106" y="37"/>
                  <a:pt x="105" y="36"/>
                  <a:pt x="104" y="37"/>
                </a:cubicBezTo>
                <a:close/>
                <a:moveTo>
                  <a:pt x="128" y="38"/>
                </a:moveTo>
                <a:cubicBezTo>
                  <a:pt x="129" y="37"/>
                  <a:pt x="130" y="37"/>
                  <a:pt x="130" y="37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0" y="37"/>
                  <a:pt x="128" y="37"/>
                  <a:pt x="128" y="38"/>
                </a:cubicBezTo>
                <a:close/>
                <a:moveTo>
                  <a:pt x="39" y="37"/>
                </a:moveTo>
                <a:cubicBezTo>
                  <a:pt x="39" y="36"/>
                  <a:pt x="38" y="37"/>
                  <a:pt x="37" y="37"/>
                </a:cubicBezTo>
                <a:cubicBezTo>
                  <a:pt x="37" y="38"/>
                  <a:pt x="39" y="37"/>
                  <a:pt x="39" y="37"/>
                </a:cubicBezTo>
                <a:close/>
                <a:moveTo>
                  <a:pt x="94" y="38"/>
                </a:moveTo>
                <a:cubicBezTo>
                  <a:pt x="95" y="37"/>
                  <a:pt x="97" y="38"/>
                  <a:pt x="97" y="37"/>
                </a:cubicBezTo>
                <a:cubicBezTo>
                  <a:pt x="96" y="38"/>
                  <a:pt x="95" y="36"/>
                  <a:pt x="94" y="38"/>
                </a:cubicBezTo>
                <a:close/>
                <a:moveTo>
                  <a:pt x="99" y="39"/>
                </a:moveTo>
                <a:cubicBezTo>
                  <a:pt x="107" y="38"/>
                  <a:pt x="115" y="39"/>
                  <a:pt x="123" y="37"/>
                </a:cubicBezTo>
                <a:cubicBezTo>
                  <a:pt x="115" y="38"/>
                  <a:pt x="105" y="37"/>
                  <a:pt x="99" y="39"/>
                </a:cubicBezTo>
                <a:close/>
                <a:moveTo>
                  <a:pt x="138" y="38"/>
                </a:moveTo>
                <a:cubicBezTo>
                  <a:pt x="142" y="38"/>
                  <a:pt x="145" y="38"/>
                  <a:pt x="149" y="38"/>
                </a:cubicBezTo>
                <a:cubicBezTo>
                  <a:pt x="145" y="37"/>
                  <a:pt x="142" y="37"/>
                  <a:pt x="138" y="38"/>
                </a:cubicBezTo>
                <a:close/>
                <a:moveTo>
                  <a:pt x="124" y="39"/>
                </a:moveTo>
                <a:cubicBezTo>
                  <a:pt x="124" y="39"/>
                  <a:pt x="125" y="40"/>
                  <a:pt x="126" y="39"/>
                </a:cubicBezTo>
                <a:cubicBezTo>
                  <a:pt x="125" y="38"/>
                  <a:pt x="123" y="39"/>
                  <a:pt x="124" y="39"/>
                </a:cubicBezTo>
                <a:close/>
                <a:moveTo>
                  <a:pt x="132" y="38"/>
                </a:moveTo>
                <a:cubicBezTo>
                  <a:pt x="131" y="39"/>
                  <a:pt x="128" y="38"/>
                  <a:pt x="126" y="39"/>
                </a:cubicBezTo>
                <a:cubicBezTo>
                  <a:pt x="128" y="38"/>
                  <a:pt x="131" y="40"/>
                  <a:pt x="132" y="38"/>
                </a:cubicBezTo>
                <a:close/>
                <a:moveTo>
                  <a:pt x="92" y="39"/>
                </a:moveTo>
                <a:cubicBezTo>
                  <a:pt x="93" y="40"/>
                  <a:pt x="95" y="40"/>
                  <a:pt x="96" y="39"/>
                </a:cubicBezTo>
                <a:cubicBezTo>
                  <a:pt x="94" y="39"/>
                  <a:pt x="93" y="39"/>
                  <a:pt x="92" y="39"/>
                </a:cubicBezTo>
                <a:cubicBezTo>
                  <a:pt x="93" y="39"/>
                  <a:pt x="92" y="39"/>
                  <a:pt x="92" y="39"/>
                </a:cubicBezTo>
                <a:close/>
                <a:moveTo>
                  <a:pt x="118" y="39"/>
                </a:moveTo>
                <a:cubicBezTo>
                  <a:pt x="119" y="39"/>
                  <a:pt x="120" y="40"/>
                  <a:pt x="120" y="39"/>
                </a:cubicBezTo>
                <a:cubicBezTo>
                  <a:pt x="119" y="38"/>
                  <a:pt x="118" y="39"/>
                  <a:pt x="118" y="39"/>
                </a:cubicBezTo>
                <a:close/>
                <a:moveTo>
                  <a:pt x="39" y="39"/>
                </a:moveTo>
                <a:cubicBezTo>
                  <a:pt x="39" y="39"/>
                  <a:pt x="42" y="40"/>
                  <a:pt x="43" y="39"/>
                </a:cubicBezTo>
                <a:cubicBezTo>
                  <a:pt x="42" y="40"/>
                  <a:pt x="40" y="39"/>
                  <a:pt x="39" y="39"/>
                </a:cubicBezTo>
                <a:close/>
                <a:moveTo>
                  <a:pt x="94" y="40"/>
                </a:moveTo>
                <a:cubicBezTo>
                  <a:pt x="94" y="40"/>
                  <a:pt x="95" y="40"/>
                  <a:pt x="95" y="41"/>
                </a:cubicBezTo>
                <a:cubicBezTo>
                  <a:pt x="91" y="40"/>
                  <a:pt x="87" y="41"/>
                  <a:pt x="85" y="42"/>
                </a:cubicBezTo>
                <a:cubicBezTo>
                  <a:pt x="85" y="42"/>
                  <a:pt x="85" y="43"/>
                  <a:pt x="86" y="43"/>
                </a:cubicBezTo>
                <a:cubicBezTo>
                  <a:pt x="85" y="42"/>
                  <a:pt x="87" y="42"/>
                  <a:pt x="87" y="42"/>
                </a:cubicBezTo>
                <a:cubicBezTo>
                  <a:pt x="93" y="43"/>
                  <a:pt x="97" y="41"/>
                  <a:pt x="102" y="42"/>
                </a:cubicBezTo>
                <a:cubicBezTo>
                  <a:pt x="102" y="42"/>
                  <a:pt x="104" y="42"/>
                  <a:pt x="104" y="42"/>
                </a:cubicBezTo>
                <a:cubicBezTo>
                  <a:pt x="104" y="42"/>
                  <a:pt x="104" y="42"/>
                  <a:pt x="104" y="43"/>
                </a:cubicBezTo>
                <a:cubicBezTo>
                  <a:pt x="107" y="40"/>
                  <a:pt x="112" y="41"/>
                  <a:pt x="117" y="41"/>
                </a:cubicBezTo>
                <a:cubicBezTo>
                  <a:pt x="114" y="40"/>
                  <a:pt x="112" y="41"/>
                  <a:pt x="108" y="40"/>
                </a:cubicBezTo>
                <a:cubicBezTo>
                  <a:pt x="110" y="40"/>
                  <a:pt x="114" y="40"/>
                  <a:pt x="115" y="39"/>
                </a:cubicBezTo>
                <a:cubicBezTo>
                  <a:pt x="108" y="40"/>
                  <a:pt x="101" y="39"/>
                  <a:pt x="94" y="40"/>
                </a:cubicBezTo>
                <a:close/>
                <a:moveTo>
                  <a:pt x="118" y="41"/>
                </a:moveTo>
                <a:cubicBezTo>
                  <a:pt x="119" y="41"/>
                  <a:pt x="122" y="41"/>
                  <a:pt x="121" y="41"/>
                </a:cubicBezTo>
                <a:cubicBezTo>
                  <a:pt x="120" y="41"/>
                  <a:pt x="120" y="40"/>
                  <a:pt x="119" y="40"/>
                </a:cubicBezTo>
                <a:cubicBezTo>
                  <a:pt x="120" y="41"/>
                  <a:pt x="118" y="40"/>
                  <a:pt x="118" y="41"/>
                </a:cubicBezTo>
                <a:close/>
                <a:moveTo>
                  <a:pt x="79" y="42"/>
                </a:moveTo>
                <a:cubicBezTo>
                  <a:pt x="80" y="42"/>
                  <a:pt x="82" y="43"/>
                  <a:pt x="82" y="42"/>
                </a:cubicBezTo>
                <a:cubicBezTo>
                  <a:pt x="81" y="42"/>
                  <a:pt x="80" y="41"/>
                  <a:pt x="79" y="42"/>
                </a:cubicBezTo>
                <a:close/>
                <a:moveTo>
                  <a:pt x="66" y="44"/>
                </a:moveTo>
                <a:cubicBezTo>
                  <a:pt x="66" y="44"/>
                  <a:pt x="66" y="43"/>
                  <a:pt x="66" y="43"/>
                </a:cubicBezTo>
                <a:cubicBezTo>
                  <a:pt x="61" y="44"/>
                  <a:pt x="58" y="43"/>
                  <a:pt x="54" y="44"/>
                </a:cubicBezTo>
                <a:cubicBezTo>
                  <a:pt x="54" y="45"/>
                  <a:pt x="55" y="44"/>
                  <a:pt x="55" y="45"/>
                </a:cubicBezTo>
                <a:cubicBezTo>
                  <a:pt x="52" y="45"/>
                  <a:pt x="49" y="45"/>
                  <a:pt x="45" y="46"/>
                </a:cubicBezTo>
                <a:cubicBezTo>
                  <a:pt x="47" y="46"/>
                  <a:pt x="48" y="45"/>
                  <a:pt x="50" y="46"/>
                </a:cubicBezTo>
                <a:cubicBezTo>
                  <a:pt x="50" y="46"/>
                  <a:pt x="52" y="45"/>
                  <a:pt x="52" y="46"/>
                </a:cubicBezTo>
                <a:cubicBezTo>
                  <a:pt x="52" y="46"/>
                  <a:pt x="51" y="45"/>
                  <a:pt x="51" y="46"/>
                </a:cubicBezTo>
                <a:cubicBezTo>
                  <a:pt x="52" y="46"/>
                  <a:pt x="55" y="46"/>
                  <a:pt x="56" y="47"/>
                </a:cubicBezTo>
                <a:cubicBezTo>
                  <a:pt x="52" y="47"/>
                  <a:pt x="47" y="46"/>
                  <a:pt x="44" y="48"/>
                </a:cubicBezTo>
                <a:cubicBezTo>
                  <a:pt x="50" y="49"/>
                  <a:pt x="55" y="48"/>
                  <a:pt x="61" y="48"/>
                </a:cubicBezTo>
                <a:cubicBezTo>
                  <a:pt x="60" y="48"/>
                  <a:pt x="61" y="49"/>
                  <a:pt x="60" y="49"/>
                </a:cubicBezTo>
                <a:cubicBezTo>
                  <a:pt x="60" y="49"/>
                  <a:pt x="60" y="49"/>
                  <a:pt x="60" y="48"/>
                </a:cubicBezTo>
                <a:cubicBezTo>
                  <a:pt x="58" y="49"/>
                  <a:pt x="56" y="48"/>
                  <a:pt x="54" y="49"/>
                </a:cubicBezTo>
                <a:cubicBezTo>
                  <a:pt x="55" y="49"/>
                  <a:pt x="56" y="49"/>
                  <a:pt x="56" y="50"/>
                </a:cubicBezTo>
                <a:cubicBezTo>
                  <a:pt x="56" y="49"/>
                  <a:pt x="57" y="49"/>
                  <a:pt x="58" y="49"/>
                </a:cubicBezTo>
                <a:cubicBezTo>
                  <a:pt x="57" y="50"/>
                  <a:pt x="59" y="49"/>
                  <a:pt x="59" y="50"/>
                </a:cubicBezTo>
                <a:cubicBezTo>
                  <a:pt x="58" y="50"/>
                  <a:pt x="56" y="50"/>
                  <a:pt x="56" y="51"/>
                </a:cubicBezTo>
                <a:cubicBezTo>
                  <a:pt x="57" y="50"/>
                  <a:pt x="58" y="51"/>
                  <a:pt x="59" y="50"/>
                </a:cubicBezTo>
                <a:cubicBezTo>
                  <a:pt x="59" y="51"/>
                  <a:pt x="62" y="51"/>
                  <a:pt x="62" y="50"/>
                </a:cubicBezTo>
                <a:cubicBezTo>
                  <a:pt x="62" y="51"/>
                  <a:pt x="62" y="51"/>
                  <a:pt x="62" y="51"/>
                </a:cubicBezTo>
                <a:cubicBezTo>
                  <a:pt x="67" y="50"/>
                  <a:pt x="71" y="51"/>
                  <a:pt x="76" y="50"/>
                </a:cubicBezTo>
                <a:cubicBezTo>
                  <a:pt x="76" y="49"/>
                  <a:pt x="73" y="51"/>
                  <a:pt x="74" y="50"/>
                </a:cubicBezTo>
                <a:cubicBezTo>
                  <a:pt x="72" y="50"/>
                  <a:pt x="70" y="50"/>
                  <a:pt x="67" y="50"/>
                </a:cubicBezTo>
                <a:cubicBezTo>
                  <a:pt x="70" y="49"/>
                  <a:pt x="70" y="50"/>
                  <a:pt x="71" y="49"/>
                </a:cubicBezTo>
                <a:cubicBezTo>
                  <a:pt x="69" y="48"/>
                  <a:pt x="65" y="49"/>
                  <a:pt x="63" y="49"/>
                </a:cubicBezTo>
                <a:cubicBezTo>
                  <a:pt x="64" y="49"/>
                  <a:pt x="65" y="49"/>
                  <a:pt x="65" y="48"/>
                </a:cubicBezTo>
                <a:cubicBezTo>
                  <a:pt x="64" y="48"/>
                  <a:pt x="62" y="48"/>
                  <a:pt x="61" y="49"/>
                </a:cubicBezTo>
                <a:cubicBezTo>
                  <a:pt x="61" y="48"/>
                  <a:pt x="61" y="48"/>
                  <a:pt x="61" y="48"/>
                </a:cubicBezTo>
                <a:cubicBezTo>
                  <a:pt x="72" y="47"/>
                  <a:pt x="84" y="46"/>
                  <a:pt x="96" y="46"/>
                </a:cubicBezTo>
                <a:cubicBezTo>
                  <a:pt x="99" y="46"/>
                  <a:pt x="103" y="45"/>
                  <a:pt x="105" y="45"/>
                </a:cubicBezTo>
                <a:cubicBezTo>
                  <a:pt x="106" y="45"/>
                  <a:pt x="108" y="45"/>
                  <a:pt x="107" y="44"/>
                </a:cubicBezTo>
                <a:cubicBezTo>
                  <a:pt x="103" y="44"/>
                  <a:pt x="99" y="45"/>
                  <a:pt x="97" y="44"/>
                </a:cubicBezTo>
                <a:cubicBezTo>
                  <a:pt x="98" y="44"/>
                  <a:pt x="98" y="43"/>
                  <a:pt x="98" y="42"/>
                </a:cubicBezTo>
                <a:cubicBezTo>
                  <a:pt x="98" y="43"/>
                  <a:pt x="96" y="44"/>
                  <a:pt x="95" y="43"/>
                </a:cubicBezTo>
                <a:cubicBezTo>
                  <a:pt x="95" y="43"/>
                  <a:pt x="94" y="44"/>
                  <a:pt x="94" y="44"/>
                </a:cubicBezTo>
                <a:cubicBezTo>
                  <a:pt x="84" y="46"/>
                  <a:pt x="69" y="46"/>
                  <a:pt x="59" y="46"/>
                </a:cubicBezTo>
                <a:cubicBezTo>
                  <a:pt x="59" y="46"/>
                  <a:pt x="58" y="47"/>
                  <a:pt x="57" y="46"/>
                </a:cubicBezTo>
                <a:cubicBezTo>
                  <a:pt x="60" y="45"/>
                  <a:pt x="62" y="46"/>
                  <a:pt x="64" y="44"/>
                </a:cubicBezTo>
                <a:cubicBezTo>
                  <a:pt x="65" y="46"/>
                  <a:pt x="68" y="44"/>
                  <a:pt x="69" y="44"/>
                </a:cubicBezTo>
                <a:cubicBezTo>
                  <a:pt x="67" y="44"/>
                  <a:pt x="68" y="43"/>
                  <a:pt x="68" y="43"/>
                </a:cubicBezTo>
                <a:cubicBezTo>
                  <a:pt x="68" y="43"/>
                  <a:pt x="67" y="43"/>
                  <a:pt x="66" y="44"/>
                </a:cubicBezTo>
                <a:close/>
                <a:moveTo>
                  <a:pt x="76" y="44"/>
                </a:moveTo>
                <a:cubicBezTo>
                  <a:pt x="78" y="44"/>
                  <a:pt x="78" y="43"/>
                  <a:pt x="77" y="43"/>
                </a:cubicBezTo>
                <a:cubicBezTo>
                  <a:pt x="77" y="43"/>
                  <a:pt x="77" y="44"/>
                  <a:pt x="76" y="44"/>
                </a:cubicBezTo>
                <a:close/>
                <a:moveTo>
                  <a:pt x="80" y="44"/>
                </a:moveTo>
                <a:cubicBezTo>
                  <a:pt x="79" y="44"/>
                  <a:pt x="78" y="43"/>
                  <a:pt x="77" y="44"/>
                </a:cubicBezTo>
                <a:cubicBezTo>
                  <a:pt x="80" y="45"/>
                  <a:pt x="83" y="45"/>
                  <a:pt x="84" y="44"/>
                </a:cubicBezTo>
                <a:cubicBezTo>
                  <a:pt x="82" y="44"/>
                  <a:pt x="84" y="43"/>
                  <a:pt x="85" y="43"/>
                </a:cubicBezTo>
                <a:cubicBezTo>
                  <a:pt x="83" y="43"/>
                  <a:pt x="81" y="43"/>
                  <a:pt x="80" y="44"/>
                </a:cubicBezTo>
                <a:close/>
                <a:moveTo>
                  <a:pt x="117" y="44"/>
                </a:moveTo>
                <a:cubicBezTo>
                  <a:pt x="119" y="46"/>
                  <a:pt x="122" y="43"/>
                  <a:pt x="124" y="44"/>
                </a:cubicBezTo>
                <a:cubicBezTo>
                  <a:pt x="123" y="42"/>
                  <a:pt x="119" y="44"/>
                  <a:pt x="117" y="44"/>
                </a:cubicBezTo>
                <a:close/>
                <a:moveTo>
                  <a:pt x="86" y="45"/>
                </a:moveTo>
                <a:cubicBezTo>
                  <a:pt x="86" y="44"/>
                  <a:pt x="89" y="45"/>
                  <a:pt x="89" y="44"/>
                </a:cubicBezTo>
                <a:cubicBezTo>
                  <a:pt x="88" y="43"/>
                  <a:pt x="85" y="44"/>
                  <a:pt x="86" y="45"/>
                </a:cubicBezTo>
                <a:close/>
                <a:moveTo>
                  <a:pt x="48" y="44"/>
                </a:moveTo>
                <a:cubicBezTo>
                  <a:pt x="49" y="45"/>
                  <a:pt x="50" y="45"/>
                  <a:pt x="51" y="44"/>
                </a:cubicBezTo>
                <a:cubicBezTo>
                  <a:pt x="51" y="44"/>
                  <a:pt x="49" y="44"/>
                  <a:pt x="48" y="44"/>
                </a:cubicBezTo>
                <a:close/>
                <a:moveTo>
                  <a:pt x="431" y="46"/>
                </a:moveTo>
                <a:cubicBezTo>
                  <a:pt x="430" y="47"/>
                  <a:pt x="429" y="49"/>
                  <a:pt x="431" y="49"/>
                </a:cubicBezTo>
                <a:cubicBezTo>
                  <a:pt x="432" y="49"/>
                  <a:pt x="432" y="48"/>
                  <a:pt x="433" y="48"/>
                </a:cubicBezTo>
                <a:cubicBezTo>
                  <a:pt x="432" y="46"/>
                  <a:pt x="432" y="45"/>
                  <a:pt x="431" y="46"/>
                </a:cubicBezTo>
                <a:close/>
                <a:moveTo>
                  <a:pt x="94" y="48"/>
                </a:moveTo>
                <a:cubicBezTo>
                  <a:pt x="95" y="49"/>
                  <a:pt x="97" y="48"/>
                  <a:pt x="99" y="48"/>
                </a:cubicBezTo>
                <a:cubicBezTo>
                  <a:pt x="97" y="47"/>
                  <a:pt x="95" y="47"/>
                  <a:pt x="94" y="48"/>
                </a:cubicBezTo>
                <a:close/>
                <a:moveTo>
                  <a:pt x="54" y="50"/>
                </a:moveTo>
                <a:cubicBezTo>
                  <a:pt x="54" y="50"/>
                  <a:pt x="53" y="49"/>
                  <a:pt x="53" y="48"/>
                </a:cubicBezTo>
                <a:cubicBezTo>
                  <a:pt x="51" y="49"/>
                  <a:pt x="50" y="49"/>
                  <a:pt x="48" y="50"/>
                </a:cubicBezTo>
                <a:cubicBezTo>
                  <a:pt x="49" y="50"/>
                  <a:pt x="48" y="50"/>
                  <a:pt x="49" y="50"/>
                </a:cubicBezTo>
                <a:cubicBezTo>
                  <a:pt x="50" y="49"/>
                  <a:pt x="50" y="51"/>
                  <a:pt x="51" y="50"/>
                </a:cubicBezTo>
                <a:cubicBezTo>
                  <a:pt x="51" y="50"/>
                  <a:pt x="51" y="50"/>
                  <a:pt x="51" y="50"/>
                </a:cubicBezTo>
                <a:cubicBezTo>
                  <a:pt x="52" y="51"/>
                  <a:pt x="52" y="49"/>
                  <a:pt x="53" y="49"/>
                </a:cubicBezTo>
                <a:cubicBezTo>
                  <a:pt x="53" y="49"/>
                  <a:pt x="53" y="50"/>
                  <a:pt x="54" y="50"/>
                </a:cubicBezTo>
                <a:close/>
                <a:moveTo>
                  <a:pt x="71" y="49"/>
                </a:moveTo>
                <a:cubicBezTo>
                  <a:pt x="76" y="49"/>
                  <a:pt x="80" y="50"/>
                  <a:pt x="81" y="48"/>
                </a:cubicBezTo>
                <a:cubicBezTo>
                  <a:pt x="77" y="49"/>
                  <a:pt x="74" y="48"/>
                  <a:pt x="71" y="49"/>
                </a:cubicBezTo>
                <a:close/>
                <a:moveTo>
                  <a:pt x="123" y="51"/>
                </a:moveTo>
                <a:cubicBezTo>
                  <a:pt x="124" y="51"/>
                  <a:pt x="124" y="51"/>
                  <a:pt x="124" y="51"/>
                </a:cubicBezTo>
                <a:cubicBezTo>
                  <a:pt x="124" y="51"/>
                  <a:pt x="125" y="50"/>
                  <a:pt x="124" y="50"/>
                </a:cubicBezTo>
                <a:cubicBezTo>
                  <a:pt x="124" y="50"/>
                  <a:pt x="124" y="51"/>
                  <a:pt x="124" y="51"/>
                </a:cubicBezTo>
                <a:cubicBezTo>
                  <a:pt x="124" y="50"/>
                  <a:pt x="123" y="51"/>
                  <a:pt x="123" y="51"/>
                </a:cubicBezTo>
                <a:close/>
                <a:moveTo>
                  <a:pt x="124" y="50"/>
                </a:moveTo>
                <a:cubicBezTo>
                  <a:pt x="122" y="50"/>
                  <a:pt x="120" y="49"/>
                  <a:pt x="119" y="50"/>
                </a:cubicBezTo>
                <a:cubicBezTo>
                  <a:pt x="121" y="50"/>
                  <a:pt x="122" y="52"/>
                  <a:pt x="124" y="50"/>
                </a:cubicBezTo>
                <a:close/>
                <a:moveTo>
                  <a:pt x="109" y="51"/>
                </a:moveTo>
                <a:cubicBezTo>
                  <a:pt x="109" y="51"/>
                  <a:pt x="108" y="51"/>
                  <a:pt x="108" y="52"/>
                </a:cubicBezTo>
                <a:cubicBezTo>
                  <a:pt x="109" y="52"/>
                  <a:pt x="110" y="51"/>
                  <a:pt x="110" y="52"/>
                </a:cubicBezTo>
                <a:cubicBezTo>
                  <a:pt x="109" y="53"/>
                  <a:pt x="106" y="51"/>
                  <a:pt x="105" y="53"/>
                </a:cubicBezTo>
                <a:cubicBezTo>
                  <a:pt x="105" y="53"/>
                  <a:pt x="106" y="53"/>
                  <a:pt x="107" y="53"/>
                </a:cubicBezTo>
                <a:cubicBezTo>
                  <a:pt x="106" y="53"/>
                  <a:pt x="109" y="52"/>
                  <a:pt x="108" y="53"/>
                </a:cubicBezTo>
                <a:cubicBezTo>
                  <a:pt x="110" y="52"/>
                  <a:pt x="113" y="53"/>
                  <a:pt x="114" y="53"/>
                </a:cubicBezTo>
                <a:cubicBezTo>
                  <a:pt x="113" y="53"/>
                  <a:pt x="115" y="52"/>
                  <a:pt x="115" y="53"/>
                </a:cubicBezTo>
                <a:cubicBezTo>
                  <a:pt x="116" y="53"/>
                  <a:pt x="116" y="52"/>
                  <a:pt x="116" y="52"/>
                </a:cubicBezTo>
                <a:cubicBezTo>
                  <a:pt x="115" y="51"/>
                  <a:pt x="114" y="52"/>
                  <a:pt x="114" y="52"/>
                </a:cubicBezTo>
                <a:cubicBezTo>
                  <a:pt x="113" y="53"/>
                  <a:pt x="112" y="51"/>
                  <a:pt x="111" y="52"/>
                </a:cubicBezTo>
                <a:cubicBezTo>
                  <a:pt x="111" y="52"/>
                  <a:pt x="110" y="52"/>
                  <a:pt x="110" y="51"/>
                </a:cubicBezTo>
                <a:cubicBezTo>
                  <a:pt x="111" y="51"/>
                  <a:pt x="111" y="51"/>
                  <a:pt x="112" y="51"/>
                </a:cubicBezTo>
                <a:cubicBezTo>
                  <a:pt x="112" y="51"/>
                  <a:pt x="112" y="50"/>
                  <a:pt x="111" y="50"/>
                </a:cubicBezTo>
                <a:cubicBezTo>
                  <a:pt x="106" y="50"/>
                  <a:pt x="98" y="50"/>
                  <a:pt x="95" y="50"/>
                </a:cubicBezTo>
                <a:cubicBezTo>
                  <a:pt x="96" y="51"/>
                  <a:pt x="91" y="50"/>
                  <a:pt x="90" y="51"/>
                </a:cubicBezTo>
                <a:cubicBezTo>
                  <a:pt x="91" y="51"/>
                  <a:pt x="91" y="51"/>
                  <a:pt x="90" y="52"/>
                </a:cubicBezTo>
                <a:cubicBezTo>
                  <a:pt x="92" y="52"/>
                  <a:pt x="93" y="52"/>
                  <a:pt x="93" y="51"/>
                </a:cubicBezTo>
                <a:cubicBezTo>
                  <a:pt x="93" y="52"/>
                  <a:pt x="94" y="52"/>
                  <a:pt x="95" y="52"/>
                </a:cubicBezTo>
                <a:cubicBezTo>
                  <a:pt x="92" y="52"/>
                  <a:pt x="91" y="52"/>
                  <a:pt x="90" y="54"/>
                </a:cubicBezTo>
                <a:cubicBezTo>
                  <a:pt x="90" y="54"/>
                  <a:pt x="91" y="54"/>
                  <a:pt x="91" y="54"/>
                </a:cubicBezTo>
                <a:cubicBezTo>
                  <a:pt x="91" y="54"/>
                  <a:pt x="91" y="53"/>
                  <a:pt x="91" y="53"/>
                </a:cubicBezTo>
                <a:cubicBezTo>
                  <a:pt x="92" y="54"/>
                  <a:pt x="97" y="53"/>
                  <a:pt x="98" y="53"/>
                </a:cubicBezTo>
                <a:cubicBezTo>
                  <a:pt x="98" y="54"/>
                  <a:pt x="99" y="53"/>
                  <a:pt x="98" y="54"/>
                </a:cubicBezTo>
                <a:cubicBezTo>
                  <a:pt x="97" y="54"/>
                  <a:pt x="96" y="54"/>
                  <a:pt x="95" y="54"/>
                </a:cubicBezTo>
                <a:cubicBezTo>
                  <a:pt x="96" y="54"/>
                  <a:pt x="95" y="55"/>
                  <a:pt x="96" y="55"/>
                </a:cubicBezTo>
                <a:cubicBezTo>
                  <a:pt x="96" y="54"/>
                  <a:pt x="97" y="54"/>
                  <a:pt x="98" y="54"/>
                </a:cubicBezTo>
                <a:cubicBezTo>
                  <a:pt x="98" y="55"/>
                  <a:pt x="99" y="55"/>
                  <a:pt x="99" y="55"/>
                </a:cubicBezTo>
                <a:cubicBezTo>
                  <a:pt x="98" y="55"/>
                  <a:pt x="98" y="55"/>
                  <a:pt x="99" y="56"/>
                </a:cubicBezTo>
                <a:cubicBezTo>
                  <a:pt x="97" y="56"/>
                  <a:pt x="91" y="56"/>
                  <a:pt x="89" y="56"/>
                </a:cubicBezTo>
                <a:cubicBezTo>
                  <a:pt x="87" y="57"/>
                  <a:pt x="84" y="57"/>
                  <a:pt x="82" y="57"/>
                </a:cubicBezTo>
                <a:cubicBezTo>
                  <a:pt x="82" y="57"/>
                  <a:pt x="83" y="57"/>
                  <a:pt x="83" y="56"/>
                </a:cubicBezTo>
                <a:cubicBezTo>
                  <a:pt x="78" y="55"/>
                  <a:pt x="75" y="57"/>
                  <a:pt x="71" y="56"/>
                </a:cubicBezTo>
                <a:cubicBezTo>
                  <a:pt x="71" y="57"/>
                  <a:pt x="71" y="57"/>
                  <a:pt x="71" y="57"/>
                </a:cubicBezTo>
                <a:cubicBezTo>
                  <a:pt x="73" y="57"/>
                  <a:pt x="76" y="57"/>
                  <a:pt x="77" y="57"/>
                </a:cubicBezTo>
                <a:cubicBezTo>
                  <a:pt x="75" y="57"/>
                  <a:pt x="71" y="58"/>
                  <a:pt x="70" y="58"/>
                </a:cubicBezTo>
                <a:cubicBezTo>
                  <a:pt x="70" y="57"/>
                  <a:pt x="71" y="57"/>
                  <a:pt x="71" y="57"/>
                </a:cubicBezTo>
                <a:cubicBezTo>
                  <a:pt x="71" y="56"/>
                  <a:pt x="70" y="57"/>
                  <a:pt x="70" y="56"/>
                </a:cubicBezTo>
                <a:cubicBezTo>
                  <a:pt x="70" y="57"/>
                  <a:pt x="69" y="58"/>
                  <a:pt x="69" y="57"/>
                </a:cubicBezTo>
                <a:cubicBezTo>
                  <a:pt x="69" y="58"/>
                  <a:pt x="69" y="58"/>
                  <a:pt x="69" y="58"/>
                </a:cubicBezTo>
                <a:cubicBezTo>
                  <a:pt x="68" y="58"/>
                  <a:pt x="68" y="57"/>
                  <a:pt x="68" y="57"/>
                </a:cubicBezTo>
                <a:cubicBezTo>
                  <a:pt x="67" y="57"/>
                  <a:pt x="68" y="57"/>
                  <a:pt x="66" y="57"/>
                </a:cubicBezTo>
                <a:cubicBezTo>
                  <a:pt x="66" y="58"/>
                  <a:pt x="68" y="58"/>
                  <a:pt x="67" y="58"/>
                </a:cubicBezTo>
                <a:cubicBezTo>
                  <a:pt x="66" y="58"/>
                  <a:pt x="66" y="57"/>
                  <a:pt x="66" y="57"/>
                </a:cubicBezTo>
                <a:cubicBezTo>
                  <a:pt x="65" y="58"/>
                  <a:pt x="65" y="58"/>
                  <a:pt x="64" y="57"/>
                </a:cubicBezTo>
                <a:cubicBezTo>
                  <a:pt x="64" y="58"/>
                  <a:pt x="64" y="58"/>
                  <a:pt x="64" y="58"/>
                </a:cubicBezTo>
                <a:cubicBezTo>
                  <a:pt x="64" y="58"/>
                  <a:pt x="63" y="58"/>
                  <a:pt x="64" y="58"/>
                </a:cubicBezTo>
                <a:cubicBezTo>
                  <a:pt x="62" y="58"/>
                  <a:pt x="59" y="58"/>
                  <a:pt x="57" y="58"/>
                </a:cubicBezTo>
                <a:cubicBezTo>
                  <a:pt x="58" y="58"/>
                  <a:pt x="59" y="59"/>
                  <a:pt x="58" y="59"/>
                </a:cubicBezTo>
                <a:cubicBezTo>
                  <a:pt x="57" y="58"/>
                  <a:pt x="56" y="58"/>
                  <a:pt x="56" y="59"/>
                </a:cubicBezTo>
                <a:cubicBezTo>
                  <a:pt x="56" y="58"/>
                  <a:pt x="55" y="58"/>
                  <a:pt x="55" y="58"/>
                </a:cubicBezTo>
                <a:cubicBezTo>
                  <a:pt x="55" y="59"/>
                  <a:pt x="53" y="58"/>
                  <a:pt x="53" y="59"/>
                </a:cubicBezTo>
                <a:cubicBezTo>
                  <a:pt x="53" y="59"/>
                  <a:pt x="53" y="58"/>
                  <a:pt x="53" y="58"/>
                </a:cubicBezTo>
                <a:cubicBezTo>
                  <a:pt x="52" y="60"/>
                  <a:pt x="49" y="58"/>
                  <a:pt x="47" y="60"/>
                </a:cubicBezTo>
                <a:cubicBezTo>
                  <a:pt x="47" y="59"/>
                  <a:pt x="45" y="59"/>
                  <a:pt x="45" y="60"/>
                </a:cubicBezTo>
                <a:cubicBezTo>
                  <a:pt x="47" y="60"/>
                  <a:pt x="50" y="61"/>
                  <a:pt x="51" y="60"/>
                </a:cubicBezTo>
                <a:cubicBezTo>
                  <a:pt x="51" y="61"/>
                  <a:pt x="50" y="60"/>
                  <a:pt x="50" y="61"/>
                </a:cubicBezTo>
                <a:cubicBezTo>
                  <a:pt x="51" y="61"/>
                  <a:pt x="53" y="61"/>
                  <a:pt x="52" y="62"/>
                </a:cubicBezTo>
                <a:cubicBezTo>
                  <a:pt x="53" y="62"/>
                  <a:pt x="53" y="61"/>
                  <a:pt x="54" y="61"/>
                </a:cubicBezTo>
                <a:cubicBezTo>
                  <a:pt x="54" y="61"/>
                  <a:pt x="55" y="61"/>
                  <a:pt x="54" y="62"/>
                </a:cubicBezTo>
                <a:cubicBezTo>
                  <a:pt x="55" y="62"/>
                  <a:pt x="55" y="62"/>
                  <a:pt x="56" y="62"/>
                </a:cubicBezTo>
                <a:cubicBezTo>
                  <a:pt x="56" y="61"/>
                  <a:pt x="55" y="61"/>
                  <a:pt x="55" y="61"/>
                </a:cubicBezTo>
                <a:cubicBezTo>
                  <a:pt x="56" y="60"/>
                  <a:pt x="57" y="61"/>
                  <a:pt x="59" y="61"/>
                </a:cubicBezTo>
                <a:cubicBezTo>
                  <a:pt x="58" y="61"/>
                  <a:pt x="58" y="61"/>
                  <a:pt x="58" y="62"/>
                </a:cubicBezTo>
                <a:cubicBezTo>
                  <a:pt x="63" y="61"/>
                  <a:pt x="66" y="61"/>
                  <a:pt x="70" y="61"/>
                </a:cubicBezTo>
                <a:cubicBezTo>
                  <a:pt x="70" y="60"/>
                  <a:pt x="68" y="61"/>
                  <a:pt x="68" y="60"/>
                </a:cubicBezTo>
                <a:cubicBezTo>
                  <a:pt x="69" y="60"/>
                  <a:pt x="72" y="60"/>
                  <a:pt x="73" y="60"/>
                </a:cubicBezTo>
                <a:cubicBezTo>
                  <a:pt x="72" y="61"/>
                  <a:pt x="71" y="60"/>
                  <a:pt x="71" y="60"/>
                </a:cubicBezTo>
                <a:cubicBezTo>
                  <a:pt x="72" y="60"/>
                  <a:pt x="72" y="61"/>
                  <a:pt x="72" y="61"/>
                </a:cubicBezTo>
                <a:cubicBezTo>
                  <a:pt x="76" y="61"/>
                  <a:pt x="77" y="61"/>
                  <a:pt x="80" y="60"/>
                </a:cubicBezTo>
                <a:cubicBezTo>
                  <a:pt x="80" y="61"/>
                  <a:pt x="80" y="61"/>
                  <a:pt x="80" y="61"/>
                </a:cubicBezTo>
                <a:cubicBezTo>
                  <a:pt x="81" y="60"/>
                  <a:pt x="83" y="60"/>
                  <a:pt x="85" y="60"/>
                </a:cubicBezTo>
                <a:cubicBezTo>
                  <a:pt x="85" y="60"/>
                  <a:pt x="86" y="60"/>
                  <a:pt x="86" y="59"/>
                </a:cubicBezTo>
                <a:cubicBezTo>
                  <a:pt x="84" y="59"/>
                  <a:pt x="84" y="60"/>
                  <a:pt x="83" y="59"/>
                </a:cubicBezTo>
                <a:cubicBezTo>
                  <a:pt x="83" y="59"/>
                  <a:pt x="83" y="60"/>
                  <a:pt x="83" y="60"/>
                </a:cubicBezTo>
                <a:cubicBezTo>
                  <a:pt x="82" y="60"/>
                  <a:pt x="81" y="60"/>
                  <a:pt x="82" y="59"/>
                </a:cubicBezTo>
                <a:cubicBezTo>
                  <a:pt x="84" y="60"/>
                  <a:pt x="88" y="57"/>
                  <a:pt x="90" y="59"/>
                </a:cubicBezTo>
                <a:cubicBezTo>
                  <a:pt x="91" y="58"/>
                  <a:pt x="92" y="58"/>
                  <a:pt x="93" y="59"/>
                </a:cubicBezTo>
                <a:cubicBezTo>
                  <a:pt x="93" y="58"/>
                  <a:pt x="94" y="58"/>
                  <a:pt x="95" y="58"/>
                </a:cubicBezTo>
                <a:cubicBezTo>
                  <a:pt x="96" y="59"/>
                  <a:pt x="96" y="59"/>
                  <a:pt x="96" y="60"/>
                </a:cubicBezTo>
                <a:cubicBezTo>
                  <a:pt x="99" y="60"/>
                  <a:pt x="100" y="59"/>
                  <a:pt x="102" y="59"/>
                </a:cubicBezTo>
                <a:cubicBezTo>
                  <a:pt x="102" y="59"/>
                  <a:pt x="102" y="59"/>
                  <a:pt x="103" y="59"/>
                </a:cubicBezTo>
                <a:cubicBezTo>
                  <a:pt x="103" y="59"/>
                  <a:pt x="105" y="58"/>
                  <a:pt x="105" y="59"/>
                </a:cubicBezTo>
                <a:cubicBezTo>
                  <a:pt x="104" y="59"/>
                  <a:pt x="104" y="60"/>
                  <a:pt x="106" y="60"/>
                </a:cubicBezTo>
                <a:cubicBezTo>
                  <a:pt x="105" y="59"/>
                  <a:pt x="105" y="59"/>
                  <a:pt x="106" y="58"/>
                </a:cubicBezTo>
                <a:cubicBezTo>
                  <a:pt x="104" y="58"/>
                  <a:pt x="103" y="59"/>
                  <a:pt x="102" y="58"/>
                </a:cubicBezTo>
                <a:cubicBezTo>
                  <a:pt x="104" y="58"/>
                  <a:pt x="106" y="58"/>
                  <a:pt x="108" y="57"/>
                </a:cubicBezTo>
                <a:cubicBezTo>
                  <a:pt x="107" y="59"/>
                  <a:pt x="108" y="59"/>
                  <a:pt x="106" y="59"/>
                </a:cubicBezTo>
                <a:cubicBezTo>
                  <a:pt x="106" y="60"/>
                  <a:pt x="108" y="59"/>
                  <a:pt x="109" y="58"/>
                </a:cubicBezTo>
                <a:cubicBezTo>
                  <a:pt x="109" y="58"/>
                  <a:pt x="108" y="58"/>
                  <a:pt x="109" y="59"/>
                </a:cubicBezTo>
                <a:cubicBezTo>
                  <a:pt x="111" y="58"/>
                  <a:pt x="110" y="59"/>
                  <a:pt x="112" y="59"/>
                </a:cubicBezTo>
                <a:cubicBezTo>
                  <a:pt x="112" y="58"/>
                  <a:pt x="111" y="59"/>
                  <a:pt x="111" y="58"/>
                </a:cubicBezTo>
                <a:cubicBezTo>
                  <a:pt x="112" y="58"/>
                  <a:pt x="113" y="58"/>
                  <a:pt x="114" y="58"/>
                </a:cubicBezTo>
                <a:cubicBezTo>
                  <a:pt x="113" y="58"/>
                  <a:pt x="113" y="60"/>
                  <a:pt x="113" y="59"/>
                </a:cubicBezTo>
                <a:cubicBezTo>
                  <a:pt x="113" y="59"/>
                  <a:pt x="114" y="59"/>
                  <a:pt x="114" y="59"/>
                </a:cubicBezTo>
                <a:cubicBezTo>
                  <a:pt x="114" y="59"/>
                  <a:pt x="115" y="59"/>
                  <a:pt x="115" y="58"/>
                </a:cubicBezTo>
                <a:cubicBezTo>
                  <a:pt x="116" y="60"/>
                  <a:pt x="120" y="59"/>
                  <a:pt x="121" y="58"/>
                </a:cubicBezTo>
                <a:cubicBezTo>
                  <a:pt x="120" y="58"/>
                  <a:pt x="120" y="57"/>
                  <a:pt x="119" y="57"/>
                </a:cubicBezTo>
                <a:cubicBezTo>
                  <a:pt x="120" y="57"/>
                  <a:pt x="120" y="57"/>
                  <a:pt x="121" y="57"/>
                </a:cubicBezTo>
                <a:cubicBezTo>
                  <a:pt x="121" y="58"/>
                  <a:pt x="120" y="57"/>
                  <a:pt x="121" y="58"/>
                </a:cubicBezTo>
                <a:cubicBezTo>
                  <a:pt x="123" y="58"/>
                  <a:pt x="125" y="57"/>
                  <a:pt x="127" y="58"/>
                </a:cubicBezTo>
                <a:cubicBezTo>
                  <a:pt x="127" y="58"/>
                  <a:pt x="128" y="59"/>
                  <a:pt x="128" y="58"/>
                </a:cubicBezTo>
                <a:cubicBezTo>
                  <a:pt x="128" y="58"/>
                  <a:pt x="128" y="57"/>
                  <a:pt x="129" y="58"/>
                </a:cubicBezTo>
                <a:cubicBezTo>
                  <a:pt x="129" y="58"/>
                  <a:pt x="129" y="58"/>
                  <a:pt x="129" y="59"/>
                </a:cubicBezTo>
                <a:cubicBezTo>
                  <a:pt x="130" y="58"/>
                  <a:pt x="131" y="59"/>
                  <a:pt x="132" y="59"/>
                </a:cubicBezTo>
                <a:cubicBezTo>
                  <a:pt x="131" y="58"/>
                  <a:pt x="133" y="58"/>
                  <a:pt x="133" y="57"/>
                </a:cubicBezTo>
                <a:cubicBezTo>
                  <a:pt x="130" y="56"/>
                  <a:pt x="127" y="58"/>
                  <a:pt x="126" y="57"/>
                </a:cubicBezTo>
                <a:cubicBezTo>
                  <a:pt x="128" y="57"/>
                  <a:pt x="129" y="55"/>
                  <a:pt x="131" y="57"/>
                </a:cubicBezTo>
                <a:cubicBezTo>
                  <a:pt x="131" y="56"/>
                  <a:pt x="131" y="56"/>
                  <a:pt x="131" y="56"/>
                </a:cubicBezTo>
                <a:cubicBezTo>
                  <a:pt x="135" y="55"/>
                  <a:pt x="140" y="56"/>
                  <a:pt x="145" y="56"/>
                </a:cubicBezTo>
                <a:cubicBezTo>
                  <a:pt x="150" y="56"/>
                  <a:pt x="155" y="55"/>
                  <a:pt x="158" y="56"/>
                </a:cubicBezTo>
                <a:cubicBezTo>
                  <a:pt x="156" y="56"/>
                  <a:pt x="154" y="56"/>
                  <a:pt x="153" y="56"/>
                </a:cubicBezTo>
                <a:cubicBezTo>
                  <a:pt x="154" y="58"/>
                  <a:pt x="157" y="57"/>
                  <a:pt x="156" y="59"/>
                </a:cubicBezTo>
                <a:cubicBezTo>
                  <a:pt x="156" y="58"/>
                  <a:pt x="156" y="58"/>
                  <a:pt x="156" y="58"/>
                </a:cubicBezTo>
                <a:cubicBezTo>
                  <a:pt x="155" y="58"/>
                  <a:pt x="153" y="58"/>
                  <a:pt x="152" y="59"/>
                </a:cubicBezTo>
                <a:cubicBezTo>
                  <a:pt x="154" y="59"/>
                  <a:pt x="155" y="59"/>
                  <a:pt x="157" y="59"/>
                </a:cubicBezTo>
                <a:cubicBezTo>
                  <a:pt x="157" y="58"/>
                  <a:pt x="161" y="58"/>
                  <a:pt x="163" y="59"/>
                </a:cubicBezTo>
                <a:cubicBezTo>
                  <a:pt x="163" y="58"/>
                  <a:pt x="165" y="59"/>
                  <a:pt x="165" y="59"/>
                </a:cubicBezTo>
                <a:cubicBezTo>
                  <a:pt x="166" y="59"/>
                  <a:pt x="166" y="58"/>
                  <a:pt x="166" y="58"/>
                </a:cubicBezTo>
                <a:cubicBezTo>
                  <a:pt x="166" y="58"/>
                  <a:pt x="167" y="58"/>
                  <a:pt x="167" y="58"/>
                </a:cubicBezTo>
                <a:cubicBezTo>
                  <a:pt x="168" y="58"/>
                  <a:pt x="167" y="57"/>
                  <a:pt x="167" y="57"/>
                </a:cubicBezTo>
                <a:cubicBezTo>
                  <a:pt x="168" y="57"/>
                  <a:pt x="167" y="59"/>
                  <a:pt x="168" y="58"/>
                </a:cubicBezTo>
                <a:cubicBezTo>
                  <a:pt x="168" y="58"/>
                  <a:pt x="169" y="58"/>
                  <a:pt x="170" y="58"/>
                </a:cubicBezTo>
                <a:cubicBezTo>
                  <a:pt x="170" y="59"/>
                  <a:pt x="169" y="58"/>
                  <a:pt x="169" y="59"/>
                </a:cubicBezTo>
                <a:cubicBezTo>
                  <a:pt x="170" y="59"/>
                  <a:pt x="170" y="59"/>
                  <a:pt x="169" y="59"/>
                </a:cubicBezTo>
                <a:cubicBezTo>
                  <a:pt x="170" y="59"/>
                  <a:pt x="170" y="58"/>
                  <a:pt x="170" y="58"/>
                </a:cubicBezTo>
                <a:cubicBezTo>
                  <a:pt x="170" y="57"/>
                  <a:pt x="169" y="58"/>
                  <a:pt x="169" y="57"/>
                </a:cubicBezTo>
                <a:cubicBezTo>
                  <a:pt x="169" y="57"/>
                  <a:pt x="169" y="57"/>
                  <a:pt x="169" y="57"/>
                </a:cubicBezTo>
                <a:cubicBezTo>
                  <a:pt x="169" y="57"/>
                  <a:pt x="168" y="57"/>
                  <a:pt x="168" y="57"/>
                </a:cubicBezTo>
                <a:cubicBezTo>
                  <a:pt x="169" y="57"/>
                  <a:pt x="169" y="56"/>
                  <a:pt x="169" y="56"/>
                </a:cubicBezTo>
                <a:cubicBezTo>
                  <a:pt x="170" y="56"/>
                  <a:pt x="169" y="57"/>
                  <a:pt x="171" y="57"/>
                </a:cubicBezTo>
                <a:cubicBezTo>
                  <a:pt x="171" y="57"/>
                  <a:pt x="170" y="56"/>
                  <a:pt x="171" y="56"/>
                </a:cubicBezTo>
                <a:cubicBezTo>
                  <a:pt x="171" y="56"/>
                  <a:pt x="171" y="57"/>
                  <a:pt x="171" y="57"/>
                </a:cubicBezTo>
                <a:cubicBezTo>
                  <a:pt x="170" y="55"/>
                  <a:pt x="166" y="56"/>
                  <a:pt x="164" y="56"/>
                </a:cubicBezTo>
                <a:cubicBezTo>
                  <a:pt x="164" y="57"/>
                  <a:pt x="165" y="57"/>
                  <a:pt x="165" y="57"/>
                </a:cubicBezTo>
                <a:cubicBezTo>
                  <a:pt x="164" y="57"/>
                  <a:pt x="165" y="57"/>
                  <a:pt x="163" y="58"/>
                </a:cubicBezTo>
                <a:cubicBezTo>
                  <a:pt x="164" y="57"/>
                  <a:pt x="163" y="57"/>
                  <a:pt x="162" y="57"/>
                </a:cubicBezTo>
                <a:cubicBezTo>
                  <a:pt x="162" y="58"/>
                  <a:pt x="163" y="57"/>
                  <a:pt x="163" y="58"/>
                </a:cubicBezTo>
                <a:cubicBezTo>
                  <a:pt x="162" y="58"/>
                  <a:pt x="162" y="58"/>
                  <a:pt x="161" y="58"/>
                </a:cubicBezTo>
                <a:cubicBezTo>
                  <a:pt x="161" y="57"/>
                  <a:pt x="162" y="57"/>
                  <a:pt x="162" y="57"/>
                </a:cubicBezTo>
                <a:cubicBezTo>
                  <a:pt x="160" y="57"/>
                  <a:pt x="160" y="57"/>
                  <a:pt x="159" y="57"/>
                </a:cubicBezTo>
                <a:cubicBezTo>
                  <a:pt x="158" y="57"/>
                  <a:pt x="159" y="58"/>
                  <a:pt x="158" y="58"/>
                </a:cubicBezTo>
                <a:cubicBezTo>
                  <a:pt x="156" y="58"/>
                  <a:pt x="157" y="58"/>
                  <a:pt x="156" y="57"/>
                </a:cubicBezTo>
                <a:cubicBezTo>
                  <a:pt x="156" y="56"/>
                  <a:pt x="157" y="57"/>
                  <a:pt x="158" y="57"/>
                </a:cubicBezTo>
                <a:cubicBezTo>
                  <a:pt x="158" y="57"/>
                  <a:pt x="158" y="57"/>
                  <a:pt x="158" y="57"/>
                </a:cubicBezTo>
                <a:cubicBezTo>
                  <a:pt x="158" y="56"/>
                  <a:pt x="159" y="57"/>
                  <a:pt x="159" y="57"/>
                </a:cubicBezTo>
                <a:cubicBezTo>
                  <a:pt x="159" y="56"/>
                  <a:pt x="158" y="56"/>
                  <a:pt x="158" y="55"/>
                </a:cubicBezTo>
                <a:cubicBezTo>
                  <a:pt x="159" y="55"/>
                  <a:pt x="161" y="55"/>
                  <a:pt x="160" y="56"/>
                </a:cubicBezTo>
                <a:cubicBezTo>
                  <a:pt x="161" y="56"/>
                  <a:pt x="162" y="56"/>
                  <a:pt x="162" y="56"/>
                </a:cubicBezTo>
                <a:cubicBezTo>
                  <a:pt x="163" y="54"/>
                  <a:pt x="168" y="56"/>
                  <a:pt x="170" y="54"/>
                </a:cubicBezTo>
                <a:cubicBezTo>
                  <a:pt x="165" y="54"/>
                  <a:pt x="161" y="54"/>
                  <a:pt x="157" y="54"/>
                </a:cubicBezTo>
                <a:cubicBezTo>
                  <a:pt x="157" y="54"/>
                  <a:pt x="158" y="54"/>
                  <a:pt x="158" y="54"/>
                </a:cubicBezTo>
                <a:cubicBezTo>
                  <a:pt x="156" y="54"/>
                  <a:pt x="154" y="54"/>
                  <a:pt x="153" y="54"/>
                </a:cubicBezTo>
                <a:cubicBezTo>
                  <a:pt x="153" y="55"/>
                  <a:pt x="152" y="54"/>
                  <a:pt x="152" y="54"/>
                </a:cubicBezTo>
                <a:cubicBezTo>
                  <a:pt x="151" y="55"/>
                  <a:pt x="152" y="55"/>
                  <a:pt x="151" y="55"/>
                </a:cubicBezTo>
                <a:cubicBezTo>
                  <a:pt x="151" y="54"/>
                  <a:pt x="150" y="55"/>
                  <a:pt x="149" y="54"/>
                </a:cubicBezTo>
                <a:cubicBezTo>
                  <a:pt x="149" y="55"/>
                  <a:pt x="150" y="55"/>
                  <a:pt x="149" y="55"/>
                </a:cubicBezTo>
                <a:cubicBezTo>
                  <a:pt x="146" y="55"/>
                  <a:pt x="139" y="53"/>
                  <a:pt x="135" y="55"/>
                </a:cubicBezTo>
                <a:cubicBezTo>
                  <a:pt x="135" y="55"/>
                  <a:pt x="136" y="55"/>
                  <a:pt x="136" y="55"/>
                </a:cubicBezTo>
                <a:cubicBezTo>
                  <a:pt x="133" y="54"/>
                  <a:pt x="125" y="55"/>
                  <a:pt x="121" y="55"/>
                </a:cubicBezTo>
                <a:cubicBezTo>
                  <a:pt x="118" y="55"/>
                  <a:pt x="113" y="55"/>
                  <a:pt x="111" y="55"/>
                </a:cubicBezTo>
                <a:cubicBezTo>
                  <a:pt x="111" y="55"/>
                  <a:pt x="111" y="55"/>
                  <a:pt x="110" y="55"/>
                </a:cubicBezTo>
                <a:cubicBezTo>
                  <a:pt x="110" y="55"/>
                  <a:pt x="110" y="55"/>
                  <a:pt x="110" y="55"/>
                </a:cubicBezTo>
                <a:cubicBezTo>
                  <a:pt x="107" y="54"/>
                  <a:pt x="101" y="57"/>
                  <a:pt x="99" y="54"/>
                </a:cubicBezTo>
                <a:cubicBezTo>
                  <a:pt x="100" y="54"/>
                  <a:pt x="101" y="55"/>
                  <a:pt x="101" y="54"/>
                </a:cubicBezTo>
                <a:cubicBezTo>
                  <a:pt x="100" y="54"/>
                  <a:pt x="99" y="54"/>
                  <a:pt x="99" y="54"/>
                </a:cubicBezTo>
                <a:cubicBezTo>
                  <a:pt x="100" y="54"/>
                  <a:pt x="99" y="53"/>
                  <a:pt x="100" y="53"/>
                </a:cubicBezTo>
                <a:cubicBezTo>
                  <a:pt x="101" y="54"/>
                  <a:pt x="103" y="53"/>
                  <a:pt x="105" y="53"/>
                </a:cubicBezTo>
                <a:cubicBezTo>
                  <a:pt x="105" y="52"/>
                  <a:pt x="103" y="52"/>
                  <a:pt x="102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4" y="52"/>
                  <a:pt x="107" y="52"/>
                  <a:pt x="108" y="51"/>
                </a:cubicBezTo>
                <a:cubicBezTo>
                  <a:pt x="108" y="51"/>
                  <a:pt x="108" y="51"/>
                  <a:pt x="108" y="51"/>
                </a:cubicBezTo>
                <a:cubicBezTo>
                  <a:pt x="108" y="51"/>
                  <a:pt x="108" y="50"/>
                  <a:pt x="109" y="50"/>
                </a:cubicBezTo>
                <a:cubicBezTo>
                  <a:pt x="109" y="51"/>
                  <a:pt x="109" y="51"/>
                  <a:pt x="109" y="51"/>
                </a:cubicBezTo>
                <a:close/>
                <a:moveTo>
                  <a:pt x="112" y="51"/>
                </a:moveTo>
                <a:cubicBezTo>
                  <a:pt x="112" y="51"/>
                  <a:pt x="113" y="51"/>
                  <a:pt x="113" y="51"/>
                </a:cubicBezTo>
                <a:cubicBezTo>
                  <a:pt x="112" y="51"/>
                  <a:pt x="113" y="49"/>
                  <a:pt x="112" y="50"/>
                </a:cubicBezTo>
                <a:cubicBezTo>
                  <a:pt x="112" y="51"/>
                  <a:pt x="112" y="50"/>
                  <a:pt x="112" y="51"/>
                </a:cubicBezTo>
                <a:close/>
                <a:moveTo>
                  <a:pt x="49" y="52"/>
                </a:moveTo>
                <a:cubicBezTo>
                  <a:pt x="50" y="51"/>
                  <a:pt x="53" y="52"/>
                  <a:pt x="54" y="51"/>
                </a:cubicBezTo>
                <a:cubicBezTo>
                  <a:pt x="52" y="52"/>
                  <a:pt x="50" y="50"/>
                  <a:pt x="49" y="52"/>
                </a:cubicBezTo>
                <a:close/>
                <a:moveTo>
                  <a:pt x="127" y="51"/>
                </a:moveTo>
                <a:cubicBezTo>
                  <a:pt x="127" y="51"/>
                  <a:pt x="125" y="52"/>
                  <a:pt x="124" y="52"/>
                </a:cubicBezTo>
                <a:cubicBezTo>
                  <a:pt x="125" y="52"/>
                  <a:pt x="127" y="53"/>
                  <a:pt x="127" y="51"/>
                </a:cubicBezTo>
                <a:close/>
                <a:moveTo>
                  <a:pt x="62" y="53"/>
                </a:moveTo>
                <a:cubicBezTo>
                  <a:pt x="61" y="53"/>
                  <a:pt x="59" y="53"/>
                  <a:pt x="59" y="54"/>
                </a:cubicBezTo>
                <a:cubicBezTo>
                  <a:pt x="60" y="54"/>
                  <a:pt x="61" y="54"/>
                  <a:pt x="62" y="53"/>
                </a:cubicBezTo>
                <a:close/>
                <a:moveTo>
                  <a:pt x="85" y="51"/>
                </a:moveTo>
                <a:cubicBezTo>
                  <a:pt x="84" y="52"/>
                  <a:pt x="74" y="51"/>
                  <a:pt x="70" y="53"/>
                </a:cubicBezTo>
                <a:cubicBezTo>
                  <a:pt x="68" y="52"/>
                  <a:pt x="64" y="52"/>
                  <a:pt x="63" y="53"/>
                </a:cubicBezTo>
                <a:cubicBezTo>
                  <a:pt x="65" y="54"/>
                  <a:pt x="67" y="53"/>
                  <a:pt x="68" y="54"/>
                </a:cubicBezTo>
                <a:cubicBezTo>
                  <a:pt x="65" y="53"/>
                  <a:pt x="63" y="54"/>
                  <a:pt x="62" y="53"/>
                </a:cubicBezTo>
                <a:cubicBezTo>
                  <a:pt x="59" y="55"/>
                  <a:pt x="56" y="54"/>
                  <a:pt x="53" y="54"/>
                </a:cubicBezTo>
                <a:cubicBezTo>
                  <a:pt x="53" y="54"/>
                  <a:pt x="52" y="53"/>
                  <a:pt x="51" y="54"/>
                </a:cubicBezTo>
                <a:cubicBezTo>
                  <a:pt x="52" y="54"/>
                  <a:pt x="52" y="54"/>
                  <a:pt x="52" y="54"/>
                </a:cubicBezTo>
                <a:cubicBezTo>
                  <a:pt x="52" y="54"/>
                  <a:pt x="51" y="54"/>
                  <a:pt x="51" y="54"/>
                </a:cubicBezTo>
                <a:cubicBezTo>
                  <a:pt x="52" y="54"/>
                  <a:pt x="52" y="54"/>
                  <a:pt x="52" y="54"/>
                </a:cubicBezTo>
                <a:cubicBezTo>
                  <a:pt x="52" y="54"/>
                  <a:pt x="52" y="55"/>
                  <a:pt x="52" y="55"/>
                </a:cubicBezTo>
                <a:cubicBezTo>
                  <a:pt x="52" y="54"/>
                  <a:pt x="50" y="55"/>
                  <a:pt x="51" y="55"/>
                </a:cubicBezTo>
                <a:cubicBezTo>
                  <a:pt x="51" y="54"/>
                  <a:pt x="52" y="54"/>
                  <a:pt x="51" y="54"/>
                </a:cubicBezTo>
                <a:cubicBezTo>
                  <a:pt x="50" y="53"/>
                  <a:pt x="47" y="54"/>
                  <a:pt x="47" y="53"/>
                </a:cubicBezTo>
                <a:cubicBezTo>
                  <a:pt x="47" y="54"/>
                  <a:pt x="46" y="54"/>
                  <a:pt x="45" y="54"/>
                </a:cubicBezTo>
                <a:cubicBezTo>
                  <a:pt x="46" y="56"/>
                  <a:pt x="48" y="54"/>
                  <a:pt x="50" y="54"/>
                </a:cubicBezTo>
                <a:cubicBezTo>
                  <a:pt x="50" y="55"/>
                  <a:pt x="50" y="55"/>
                  <a:pt x="50" y="55"/>
                </a:cubicBezTo>
                <a:cubicBezTo>
                  <a:pt x="50" y="56"/>
                  <a:pt x="51" y="55"/>
                  <a:pt x="51" y="55"/>
                </a:cubicBezTo>
                <a:cubicBezTo>
                  <a:pt x="50" y="55"/>
                  <a:pt x="50" y="56"/>
                  <a:pt x="50" y="56"/>
                </a:cubicBezTo>
                <a:cubicBezTo>
                  <a:pt x="49" y="56"/>
                  <a:pt x="50" y="55"/>
                  <a:pt x="49" y="55"/>
                </a:cubicBezTo>
                <a:cubicBezTo>
                  <a:pt x="49" y="55"/>
                  <a:pt x="48" y="55"/>
                  <a:pt x="48" y="55"/>
                </a:cubicBezTo>
                <a:cubicBezTo>
                  <a:pt x="48" y="56"/>
                  <a:pt x="48" y="56"/>
                  <a:pt x="48" y="56"/>
                </a:cubicBezTo>
                <a:cubicBezTo>
                  <a:pt x="47" y="57"/>
                  <a:pt x="46" y="56"/>
                  <a:pt x="45" y="57"/>
                </a:cubicBezTo>
                <a:cubicBezTo>
                  <a:pt x="46" y="57"/>
                  <a:pt x="49" y="57"/>
                  <a:pt x="49" y="56"/>
                </a:cubicBezTo>
                <a:cubicBezTo>
                  <a:pt x="49" y="56"/>
                  <a:pt x="50" y="56"/>
                  <a:pt x="50" y="56"/>
                </a:cubicBezTo>
                <a:cubicBezTo>
                  <a:pt x="50" y="56"/>
                  <a:pt x="49" y="56"/>
                  <a:pt x="49" y="57"/>
                </a:cubicBezTo>
                <a:cubicBezTo>
                  <a:pt x="50" y="58"/>
                  <a:pt x="52" y="56"/>
                  <a:pt x="54" y="57"/>
                </a:cubicBezTo>
                <a:cubicBezTo>
                  <a:pt x="54" y="57"/>
                  <a:pt x="54" y="56"/>
                  <a:pt x="54" y="56"/>
                </a:cubicBezTo>
                <a:cubicBezTo>
                  <a:pt x="54" y="57"/>
                  <a:pt x="55" y="57"/>
                  <a:pt x="55" y="57"/>
                </a:cubicBezTo>
                <a:cubicBezTo>
                  <a:pt x="55" y="57"/>
                  <a:pt x="55" y="56"/>
                  <a:pt x="56" y="56"/>
                </a:cubicBezTo>
                <a:cubicBezTo>
                  <a:pt x="56" y="57"/>
                  <a:pt x="58" y="56"/>
                  <a:pt x="60" y="57"/>
                </a:cubicBezTo>
                <a:cubicBezTo>
                  <a:pt x="60" y="55"/>
                  <a:pt x="65" y="56"/>
                  <a:pt x="65" y="55"/>
                </a:cubicBezTo>
                <a:cubicBezTo>
                  <a:pt x="67" y="54"/>
                  <a:pt x="67" y="55"/>
                  <a:pt x="69" y="55"/>
                </a:cubicBezTo>
                <a:cubicBezTo>
                  <a:pt x="69" y="55"/>
                  <a:pt x="69" y="54"/>
                  <a:pt x="70" y="54"/>
                </a:cubicBezTo>
                <a:cubicBezTo>
                  <a:pt x="70" y="55"/>
                  <a:pt x="76" y="54"/>
                  <a:pt x="75" y="53"/>
                </a:cubicBezTo>
                <a:cubicBezTo>
                  <a:pt x="78" y="53"/>
                  <a:pt x="81" y="53"/>
                  <a:pt x="83" y="53"/>
                </a:cubicBezTo>
                <a:cubicBezTo>
                  <a:pt x="83" y="52"/>
                  <a:pt x="82" y="53"/>
                  <a:pt x="82" y="52"/>
                </a:cubicBezTo>
                <a:cubicBezTo>
                  <a:pt x="85" y="53"/>
                  <a:pt x="87" y="52"/>
                  <a:pt x="89" y="52"/>
                </a:cubicBezTo>
                <a:cubicBezTo>
                  <a:pt x="88" y="50"/>
                  <a:pt x="85" y="53"/>
                  <a:pt x="85" y="51"/>
                </a:cubicBezTo>
                <a:close/>
                <a:moveTo>
                  <a:pt x="56" y="52"/>
                </a:moveTo>
                <a:cubicBezTo>
                  <a:pt x="58" y="53"/>
                  <a:pt x="60" y="51"/>
                  <a:pt x="59" y="52"/>
                </a:cubicBezTo>
                <a:cubicBezTo>
                  <a:pt x="58" y="52"/>
                  <a:pt x="56" y="51"/>
                  <a:pt x="56" y="52"/>
                </a:cubicBezTo>
                <a:close/>
                <a:moveTo>
                  <a:pt x="195" y="54"/>
                </a:moveTo>
                <a:cubicBezTo>
                  <a:pt x="195" y="54"/>
                  <a:pt x="195" y="54"/>
                  <a:pt x="195" y="55"/>
                </a:cubicBezTo>
                <a:cubicBezTo>
                  <a:pt x="196" y="55"/>
                  <a:pt x="196" y="54"/>
                  <a:pt x="197" y="54"/>
                </a:cubicBezTo>
                <a:cubicBezTo>
                  <a:pt x="196" y="53"/>
                  <a:pt x="196" y="55"/>
                  <a:pt x="195" y="54"/>
                </a:cubicBezTo>
                <a:close/>
                <a:moveTo>
                  <a:pt x="200" y="55"/>
                </a:moveTo>
                <a:cubicBezTo>
                  <a:pt x="201" y="55"/>
                  <a:pt x="200" y="54"/>
                  <a:pt x="201" y="54"/>
                </a:cubicBezTo>
                <a:cubicBezTo>
                  <a:pt x="201" y="55"/>
                  <a:pt x="202" y="54"/>
                  <a:pt x="202" y="54"/>
                </a:cubicBezTo>
                <a:cubicBezTo>
                  <a:pt x="201" y="54"/>
                  <a:pt x="200" y="54"/>
                  <a:pt x="200" y="54"/>
                </a:cubicBezTo>
                <a:cubicBezTo>
                  <a:pt x="200" y="54"/>
                  <a:pt x="200" y="54"/>
                  <a:pt x="200" y="55"/>
                </a:cubicBezTo>
                <a:close/>
                <a:moveTo>
                  <a:pt x="187" y="54"/>
                </a:moveTo>
                <a:cubicBezTo>
                  <a:pt x="188" y="54"/>
                  <a:pt x="189" y="55"/>
                  <a:pt x="189" y="55"/>
                </a:cubicBezTo>
                <a:cubicBezTo>
                  <a:pt x="190" y="54"/>
                  <a:pt x="188" y="54"/>
                  <a:pt x="187" y="54"/>
                </a:cubicBezTo>
                <a:close/>
                <a:moveTo>
                  <a:pt x="71" y="54"/>
                </a:moveTo>
                <a:cubicBezTo>
                  <a:pt x="69" y="55"/>
                  <a:pt x="76" y="55"/>
                  <a:pt x="73" y="54"/>
                </a:cubicBezTo>
                <a:cubicBezTo>
                  <a:pt x="72" y="54"/>
                  <a:pt x="72" y="54"/>
                  <a:pt x="71" y="54"/>
                </a:cubicBezTo>
                <a:close/>
                <a:moveTo>
                  <a:pt x="48" y="55"/>
                </a:moveTo>
                <a:cubicBezTo>
                  <a:pt x="47" y="55"/>
                  <a:pt x="47" y="56"/>
                  <a:pt x="46" y="55"/>
                </a:cubicBezTo>
                <a:cubicBezTo>
                  <a:pt x="46" y="56"/>
                  <a:pt x="48" y="56"/>
                  <a:pt x="48" y="55"/>
                </a:cubicBezTo>
                <a:close/>
                <a:moveTo>
                  <a:pt x="173" y="55"/>
                </a:moveTo>
                <a:cubicBezTo>
                  <a:pt x="173" y="56"/>
                  <a:pt x="175" y="56"/>
                  <a:pt x="174" y="57"/>
                </a:cubicBezTo>
                <a:cubicBezTo>
                  <a:pt x="175" y="57"/>
                  <a:pt x="175" y="57"/>
                  <a:pt x="176" y="57"/>
                </a:cubicBezTo>
                <a:cubicBezTo>
                  <a:pt x="176" y="56"/>
                  <a:pt x="175" y="56"/>
                  <a:pt x="176" y="56"/>
                </a:cubicBezTo>
                <a:cubicBezTo>
                  <a:pt x="177" y="56"/>
                  <a:pt x="178" y="56"/>
                  <a:pt x="179" y="55"/>
                </a:cubicBezTo>
                <a:cubicBezTo>
                  <a:pt x="176" y="55"/>
                  <a:pt x="175" y="55"/>
                  <a:pt x="173" y="55"/>
                </a:cubicBezTo>
                <a:close/>
                <a:moveTo>
                  <a:pt x="141" y="56"/>
                </a:moveTo>
                <a:cubicBezTo>
                  <a:pt x="141" y="57"/>
                  <a:pt x="141" y="57"/>
                  <a:pt x="141" y="57"/>
                </a:cubicBezTo>
                <a:cubicBezTo>
                  <a:pt x="141" y="57"/>
                  <a:pt x="140" y="58"/>
                  <a:pt x="140" y="57"/>
                </a:cubicBezTo>
                <a:cubicBezTo>
                  <a:pt x="140" y="57"/>
                  <a:pt x="141" y="57"/>
                  <a:pt x="141" y="57"/>
                </a:cubicBezTo>
                <a:cubicBezTo>
                  <a:pt x="140" y="56"/>
                  <a:pt x="140" y="57"/>
                  <a:pt x="139" y="58"/>
                </a:cubicBezTo>
                <a:cubicBezTo>
                  <a:pt x="141" y="58"/>
                  <a:pt x="141" y="58"/>
                  <a:pt x="144" y="58"/>
                </a:cubicBezTo>
                <a:cubicBezTo>
                  <a:pt x="144" y="58"/>
                  <a:pt x="144" y="58"/>
                  <a:pt x="144" y="58"/>
                </a:cubicBezTo>
                <a:cubicBezTo>
                  <a:pt x="144" y="58"/>
                  <a:pt x="143" y="59"/>
                  <a:pt x="143" y="59"/>
                </a:cubicBezTo>
                <a:cubicBezTo>
                  <a:pt x="144" y="59"/>
                  <a:pt x="144" y="59"/>
                  <a:pt x="144" y="59"/>
                </a:cubicBezTo>
                <a:cubicBezTo>
                  <a:pt x="143" y="60"/>
                  <a:pt x="145" y="60"/>
                  <a:pt x="145" y="60"/>
                </a:cubicBezTo>
                <a:cubicBezTo>
                  <a:pt x="144" y="60"/>
                  <a:pt x="144" y="60"/>
                  <a:pt x="143" y="60"/>
                </a:cubicBezTo>
                <a:cubicBezTo>
                  <a:pt x="143" y="60"/>
                  <a:pt x="142" y="60"/>
                  <a:pt x="143" y="59"/>
                </a:cubicBezTo>
                <a:cubicBezTo>
                  <a:pt x="141" y="60"/>
                  <a:pt x="141" y="59"/>
                  <a:pt x="141" y="60"/>
                </a:cubicBezTo>
                <a:cubicBezTo>
                  <a:pt x="139" y="59"/>
                  <a:pt x="139" y="60"/>
                  <a:pt x="138" y="60"/>
                </a:cubicBezTo>
                <a:cubicBezTo>
                  <a:pt x="138" y="60"/>
                  <a:pt x="138" y="60"/>
                  <a:pt x="138" y="59"/>
                </a:cubicBezTo>
                <a:cubicBezTo>
                  <a:pt x="138" y="59"/>
                  <a:pt x="137" y="59"/>
                  <a:pt x="137" y="59"/>
                </a:cubicBezTo>
                <a:cubicBezTo>
                  <a:pt x="137" y="61"/>
                  <a:pt x="138" y="59"/>
                  <a:pt x="138" y="60"/>
                </a:cubicBezTo>
                <a:cubicBezTo>
                  <a:pt x="135" y="60"/>
                  <a:pt x="132" y="59"/>
                  <a:pt x="131" y="61"/>
                </a:cubicBezTo>
                <a:cubicBezTo>
                  <a:pt x="130" y="61"/>
                  <a:pt x="130" y="60"/>
                  <a:pt x="130" y="60"/>
                </a:cubicBezTo>
                <a:cubicBezTo>
                  <a:pt x="128" y="61"/>
                  <a:pt x="125" y="60"/>
                  <a:pt x="123" y="60"/>
                </a:cubicBezTo>
                <a:cubicBezTo>
                  <a:pt x="124" y="61"/>
                  <a:pt x="123" y="61"/>
                  <a:pt x="123" y="61"/>
                </a:cubicBezTo>
                <a:cubicBezTo>
                  <a:pt x="129" y="62"/>
                  <a:pt x="136" y="61"/>
                  <a:pt x="142" y="60"/>
                </a:cubicBezTo>
                <a:cubicBezTo>
                  <a:pt x="144" y="60"/>
                  <a:pt x="146" y="61"/>
                  <a:pt x="147" y="60"/>
                </a:cubicBezTo>
                <a:cubicBezTo>
                  <a:pt x="146" y="60"/>
                  <a:pt x="146" y="60"/>
                  <a:pt x="147" y="59"/>
                </a:cubicBezTo>
                <a:cubicBezTo>
                  <a:pt x="146" y="59"/>
                  <a:pt x="146" y="60"/>
                  <a:pt x="146" y="60"/>
                </a:cubicBezTo>
                <a:cubicBezTo>
                  <a:pt x="146" y="59"/>
                  <a:pt x="147" y="59"/>
                  <a:pt x="147" y="58"/>
                </a:cubicBezTo>
                <a:cubicBezTo>
                  <a:pt x="146" y="58"/>
                  <a:pt x="146" y="59"/>
                  <a:pt x="145" y="59"/>
                </a:cubicBezTo>
                <a:cubicBezTo>
                  <a:pt x="145" y="58"/>
                  <a:pt x="146" y="58"/>
                  <a:pt x="146" y="58"/>
                </a:cubicBezTo>
                <a:cubicBezTo>
                  <a:pt x="146" y="58"/>
                  <a:pt x="146" y="57"/>
                  <a:pt x="147" y="57"/>
                </a:cubicBezTo>
                <a:cubicBezTo>
                  <a:pt x="147" y="56"/>
                  <a:pt x="145" y="57"/>
                  <a:pt x="144" y="56"/>
                </a:cubicBezTo>
                <a:cubicBezTo>
                  <a:pt x="144" y="57"/>
                  <a:pt x="144" y="57"/>
                  <a:pt x="144" y="57"/>
                </a:cubicBezTo>
                <a:cubicBezTo>
                  <a:pt x="143" y="56"/>
                  <a:pt x="143" y="57"/>
                  <a:pt x="141" y="56"/>
                </a:cubicBezTo>
                <a:close/>
                <a:moveTo>
                  <a:pt x="153" y="58"/>
                </a:moveTo>
                <a:cubicBezTo>
                  <a:pt x="153" y="58"/>
                  <a:pt x="153" y="58"/>
                  <a:pt x="153" y="58"/>
                </a:cubicBezTo>
                <a:cubicBezTo>
                  <a:pt x="154" y="57"/>
                  <a:pt x="153" y="57"/>
                  <a:pt x="153" y="56"/>
                </a:cubicBezTo>
                <a:cubicBezTo>
                  <a:pt x="151" y="57"/>
                  <a:pt x="149" y="56"/>
                  <a:pt x="148" y="57"/>
                </a:cubicBezTo>
                <a:cubicBezTo>
                  <a:pt x="149" y="57"/>
                  <a:pt x="152" y="58"/>
                  <a:pt x="152" y="57"/>
                </a:cubicBezTo>
                <a:cubicBezTo>
                  <a:pt x="152" y="57"/>
                  <a:pt x="152" y="58"/>
                  <a:pt x="153" y="58"/>
                </a:cubicBezTo>
                <a:close/>
                <a:moveTo>
                  <a:pt x="136" y="57"/>
                </a:moveTo>
                <a:cubicBezTo>
                  <a:pt x="137" y="57"/>
                  <a:pt x="137" y="57"/>
                  <a:pt x="137" y="57"/>
                </a:cubicBezTo>
                <a:cubicBezTo>
                  <a:pt x="136" y="57"/>
                  <a:pt x="134" y="56"/>
                  <a:pt x="133" y="57"/>
                </a:cubicBezTo>
                <a:cubicBezTo>
                  <a:pt x="134" y="57"/>
                  <a:pt x="133" y="58"/>
                  <a:pt x="133" y="58"/>
                </a:cubicBezTo>
                <a:cubicBezTo>
                  <a:pt x="135" y="59"/>
                  <a:pt x="135" y="57"/>
                  <a:pt x="135" y="57"/>
                </a:cubicBezTo>
                <a:cubicBezTo>
                  <a:pt x="136" y="57"/>
                  <a:pt x="136" y="59"/>
                  <a:pt x="136" y="59"/>
                </a:cubicBezTo>
                <a:cubicBezTo>
                  <a:pt x="136" y="58"/>
                  <a:pt x="137" y="59"/>
                  <a:pt x="138" y="59"/>
                </a:cubicBezTo>
                <a:cubicBezTo>
                  <a:pt x="138" y="59"/>
                  <a:pt x="138" y="58"/>
                  <a:pt x="138" y="58"/>
                </a:cubicBezTo>
                <a:cubicBezTo>
                  <a:pt x="136" y="59"/>
                  <a:pt x="137" y="58"/>
                  <a:pt x="136" y="57"/>
                </a:cubicBezTo>
                <a:close/>
                <a:moveTo>
                  <a:pt x="174" y="59"/>
                </a:moveTo>
                <a:cubicBezTo>
                  <a:pt x="175" y="59"/>
                  <a:pt x="175" y="59"/>
                  <a:pt x="176" y="59"/>
                </a:cubicBezTo>
                <a:cubicBezTo>
                  <a:pt x="176" y="57"/>
                  <a:pt x="174" y="59"/>
                  <a:pt x="174" y="58"/>
                </a:cubicBezTo>
                <a:cubicBezTo>
                  <a:pt x="174" y="58"/>
                  <a:pt x="174" y="58"/>
                  <a:pt x="174" y="59"/>
                </a:cubicBezTo>
                <a:close/>
                <a:moveTo>
                  <a:pt x="171" y="59"/>
                </a:moveTo>
                <a:cubicBezTo>
                  <a:pt x="171" y="58"/>
                  <a:pt x="172" y="59"/>
                  <a:pt x="172" y="59"/>
                </a:cubicBezTo>
                <a:cubicBezTo>
                  <a:pt x="172" y="58"/>
                  <a:pt x="172" y="58"/>
                  <a:pt x="174" y="59"/>
                </a:cubicBezTo>
                <a:cubicBezTo>
                  <a:pt x="174" y="58"/>
                  <a:pt x="174" y="58"/>
                  <a:pt x="174" y="58"/>
                </a:cubicBezTo>
                <a:cubicBezTo>
                  <a:pt x="173" y="58"/>
                  <a:pt x="172" y="58"/>
                  <a:pt x="171" y="58"/>
                </a:cubicBezTo>
                <a:cubicBezTo>
                  <a:pt x="171" y="59"/>
                  <a:pt x="170" y="58"/>
                  <a:pt x="171" y="59"/>
                </a:cubicBezTo>
                <a:close/>
                <a:moveTo>
                  <a:pt x="94" y="59"/>
                </a:moveTo>
                <a:cubicBezTo>
                  <a:pt x="94" y="59"/>
                  <a:pt x="95" y="59"/>
                  <a:pt x="95" y="59"/>
                </a:cubicBezTo>
                <a:cubicBezTo>
                  <a:pt x="95" y="59"/>
                  <a:pt x="94" y="58"/>
                  <a:pt x="94" y="59"/>
                </a:cubicBezTo>
                <a:cubicBezTo>
                  <a:pt x="94" y="59"/>
                  <a:pt x="94" y="59"/>
                  <a:pt x="94" y="59"/>
                </a:cubicBezTo>
                <a:cubicBezTo>
                  <a:pt x="94" y="59"/>
                  <a:pt x="94" y="60"/>
                  <a:pt x="94" y="59"/>
                </a:cubicBezTo>
                <a:close/>
                <a:moveTo>
                  <a:pt x="158" y="59"/>
                </a:moveTo>
                <a:cubicBezTo>
                  <a:pt x="159" y="60"/>
                  <a:pt x="159" y="60"/>
                  <a:pt x="159" y="60"/>
                </a:cubicBezTo>
                <a:cubicBezTo>
                  <a:pt x="160" y="59"/>
                  <a:pt x="158" y="59"/>
                  <a:pt x="158" y="59"/>
                </a:cubicBezTo>
                <a:close/>
                <a:moveTo>
                  <a:pt x="92" y="60"/>
                </a:moveTo>
                <a:cubicBezTo>
                  <a:pt x="92" y="61"/>
                  <a:pt x="93" y="59"/>
                  <a:pt x="92" y="59"/>
                </a:cubicBezTo>
                <a:cubicBezTo>
                  <a:pt x="92" y="60"/>
                  <a:pt x="92" y="59"/>
                  <a:pt x="91" y="59"/>
                </a:cubicBezTo>
                <a:cubicBezTo>
                  <a:pt x="91" y="60"/>
                  <a:pt x="91" y="60"/>
                  <a:pt x="91" y="60"/>
                </a:cubicBezTo>
                <a:cubicBezTo>
                  <a:pt x="92" y="60"/>
                  <a:pt x="92" y="61"/>
                  <a:pt x="92" y="60"/>
                </a:cubicBezTo>
                <a:close/>
                <a:moveTo>
                  <a:pt x="114" y="62"/>
                </a:moveTo>
                <a:cubicBezTo>
                  <a:pt x="115" y="62"/>
                  <a:pt x="116" y="62"/>
                  <a:pt x="117" y="61"/>
                </a:cubicBezTo>
                <a:cubicBezTo>
                  <a:pt x="115" y="62"/>
                  <a:pt x="114" y="61"/>
                  <a:pt x="114" y="62"/>
                </a:cubicBezTo>
                <a:close/>
                <a:moveTo>
                  <a:pt x="40" y="62"/>
                </a:moveTo>
                <a:cubicBezTo>
                  <a:pt x="40" y="62"/>
                  <a:pt x="38" y="61"/>
                  <a:pt x="37" y="62"/>
                </a:cubicBezTo>
                <a:cubicBezTo>
                  <a:pt x="38" y="61"/>
                  <a:pt x="41" y="63"/>
                  <a:pt x="40" y="62"/>
                </a:cubicBezTo>
                <a:close/>
                <a:moveTo>
                  <a:pt x="35" y="63"/>
                </a:moveTo>
                <a:cubicBezTo>
                  <a:pt x="35" y="62"/>
                  <a:pt x="36" y="63"/>
                  <a:pt x="37" y="62"/>
                </a:cubicBezTo>
                <a:cubicBezTo>
                  <a:pt x="37" y="61"/>
                  <a:pt x="34" y="62"/>
                  <a:pt x="35" y="63"/>
                </a:cubicBezTo>
                <a:close/>
                <a:moveTo>
                  <a:pt x="97" y="63"/>
                </a:moveTo>
                <a:cubicBezTo>
                  <a:pt x="100" y="63"/>
                  <a:pt x="102" y="63"/>
                  <a:pt x="104" y="63"/>
                </a:cubicBezTo>
                <a:cubicBezTo>
                  <a:pt x="102" y="62"/>
                  <a:pt x="99" y="62"/>
                  <a:pt x="97" y="63"/>
                </a:cubicBezTo>
                <a:close/>
                <a:moveTo>
                  <a:pt x="4" y="65"/>
                </a:moveTo>
                <a:cubicBezTo>
                  <a:pt x="5" y="65"/>
                  <a:pt x="6" y="64"/>
                  <a:pt x="6" y="65"/>
                </a:cubicBezTo>
                <a:cubicBezTo>
                  <a:pt x="6" y="64"/>
                  <a:pt x="5" y="64"/>
                  <a:pt x="4" y="65"/>
                </a:cubicBezTo>
                <a:close/>
                <a:moveTo>
                  <a:pt x="10" y="65"/>
                </a:moveTo>
                <a:cubicBezTo>
                  <a:pt x="11" y="65"/>
                  <a:pt x="11" y="65"/>
                  <a:pt x="11" y="65"/>
                </a:cubicBezTo>
                <a:cubicBezTo>
                  <a:pt x="10" y="65"/>
                  <a:pt x="10" y="65"/>
                  <a:pt x="10" y="65"/>
                </a:cubicBezTo>
                <a:cubicBezTo>
                  <a:pt x="10" y="65"/>
                  <a:pt x="10" y="65"/>
                  <a:pt x="10" y="65"/>
                </a:cubicBezTo>
                <a:close/>
                <a:moveTo>
                  <a:pt x="114" y="66"/>
                </a:moveTo>
                <a:cubicBezTo>
                  <a:pt x="114" y="67"/>
                  <a:pt x="116" y="67"/>
                  <a:pt x="115" y="66"/>
                </a:cubicBezTo>
                <a:cubicBezTo>
                  <a:pt x="115" y="66"/>
                  <a:pt x="114" y="66"/>
                  <a:pt x="114" y="66"/>
                </a:cubicBezTo>
                <a:close/>
                <a:moveTo>
                  <a:pt x="163" y="70"/>
                </a:moveTo>
                <a:cubicBezTo>
                  <a:pt x="165" y="69"/>
                  <a:pt x="167" y="71"/>
                  <a:pt x="169" y="69"/>
                </a:cubicBezTo>
                <a:cubicBezTo>
                  <a:pt x="166" y="70"/>
                  <a:pt x="162" y="69"/>
                  <a:pt x="163" y="70"/>
                </a:cubicBezTo>
                <a:close/>
                <a:moveTo>
                  <a:pt x="155" y="70"/>
                </a:moveTo>
                <a:cubicBezTo>
                  <a:pt x="156" y="71"/>
                  <a:pt x="157" y="71"/>
                  <a:pt x="158" y="70"/>
                </a:cubicBezTo>
                <a:cubicBezTo>
                  <a:pt x="157" y="70"/>
                  <a:pt x="155" y="70"/>
                  <a:pt x="155" y="70"/>
                </a:cubicBezTo>
                <a:close/>
                <a:moveTo>
                  <a:pt x="117" y="72"/>
                </a:moveTo>
                <a:cubicBezTo>
                  <a:pt x="118" y="72"/>
                  <a:pt x="120" y="72"/>
                  <a:pt x="121" y="72"/>
                </a:cubicBezTo>
                <a:cubicBezTo>
                  <a:pt x="120" y="71"/>
                  <a:pt x="119" y="72"/>
                  <a:pt x="119" y="71"/>
                </a:cubicBezTo>
                <a:cubicBezTo>
                  <a:pt x="119" y="72"/>
                  <a:pt x="117" y="71"/>
                  <a:pt x="117" y="72"/>
                </a:cubicBezTo>
                <a:close/>
                <a:moveTo>
                  <a:pt x="107" y="73"/>
                </a:moveTo>
                <a:cubicBezTo>
                  <a:pt x="108" y="73"/>
                  <a:pt x="108" y="72"/>
                  <a:pt x="108" y="72"/>
                </a:cubicBezTo>
                <a:cubicBezTo>
                  <a:pt x="107" y="72"/>
                  <a:pt x="108" y="71"/>
                  <a:pt x="107" y="72"/>
                </a:cubicBezTo>
                <a:cubicBezTo>
                  <a:pt x="107" y="72"/>
                  <a:pt x="107" y="72"/>
                  <a:pt x="107" y="73"/>
                </a:cubicBezTo>
                <a:close/>
                <a:moveTo>
                  <a:pt x="108" y="72"/>
                </a:moveTo>
                <a:cubicBezTo>
                  <a:pt x="109" y="72"/>
                  <a:pt x="111" y="73"/>
                  <a:pt x="111" y="72"/>
                </a:cubicBezTo>
                <a:cubicBezTo>
                  <a:pt x="110" y="72"/>
                  <a:pt x="109" y="71"/>
                  <a:pt x="108" y="72"/>
                </a:cubicBezTo>
                <a:close/>
                <a:moveTo>
                  <a:pt x="111" y="72"/>
                </a:moveTo>
                <a:cubicBezTo>
                  <a:pt x="112" y="72"/>
                  <a:pt x="112" y="73"/>
                  <a:pt x="113" y="72"/>
                </a:cubicBezTo>
                <a:cubicBezTo>
                  <a:pt x="112" y="72"/>
                  <a:pt x="112" y="72"/>
                  <a:pt x="111" y="72"/>
                </a:cubicBezTo>
                <a:cubicBezTo>
                  <a:pt x="111" y="72"/>
                  <a:pt x="111" y="72"/>
                  <a:pt x="111" y="72"/>
                </a:cubicBezTo>
                <a:close/>
                <a:moveTo>
                  <a:pt x="147" y="74"/>
                </a:moveTo>
                <a:cubicBezTo>
                  <a:pt x="147" y="74"/>
                  <a:pt x="147" y="74"/>
                  <a:pt x="148" y="73"/>
                </a:cubicBezTo>
                <a:cubicBezTo>
                  <a:pt x="148" y="74"/>
                  <a:pt x="148" y="74"/>
                  <a:pt x="148" y="74"/>
                </a:cubicBezTo>
                <a:cubicBezTo>
                  <a:pt x="148" y="73"/>
                  <a:pt x="148" y="73"/>
                  <a:pt x="146" y="73"/>
                </a:cubicBezTo>
                <a:cubicBezTo>
                  <a:pt x="147" y="74"/>
                  <a:pt x="146" y="74"/>
                  <a:pt x="147" y="74"/>
                </a:cubicBezTo>
                <a:close/>
                <a:moveTo>
                  <a:pt x="146" y="73"/>
                </a:moveTo>
                <a:cubicBezTo>
                  <a:pt x="145" y="73"/>
                  <a:pt x="144" y="73"/>
                  <a:pt x="144" y="73"/>
                </a:cubicBezTo>
                <a:cubicBezTo>
                  <a:pt x="144" y="73"/>
                  <a:pt x="143" y="73"/>
                  <a:pt x="143" y="74"/>
                </a:cubicBezTo>
                <a:cubicBezTo>
                  <a:pt x="145" y="73"/>
                  <a:pt x="145" y="74"/>
                  <a:pt x="146" y="73"/>
                </a:cubicBezTo>
                <a:cubicBezTo>
                  <a:pt x="146" y="73"/>
                  <a:pt x="146" y="73"/>
                  <a:pt x="146" y="73"/>
                </a:cubicBezTo>
                <a:close/>
                <a:moveTo>
                  <a:pt x="149" y="74"/>
                </a:moveTo>
                <a:cubicBezTo>
                  <a:pt x="149" y="74"/>
                  <a:pt x="151" y="73"/>
                  <a:pt x="150" y="73"/>
                </a:cubicBezTo>
                <a:cubicBezTo>
                  <a:pt x="150" y="73"/>
                  <a:pt x="150" y="73"/>
                  <a:pt x="149" y="73"/>
                </a:cubicBezTo>
                <a:cubicBezTo>
                  <a:pt x="149" y="73"/>
                  <a:pt x="148" y="74"/>
                  <a:pt x="149" y="74"/>
                </a:cubicBezTo>
                <a:close/>
                <a:moveTo>
                  <a:pt x="154" y="73"/>
                </a:moveTo>
                <a:cubicBezTo>
                  <a:pt x="153" y="74"/>
                  <a:pt x="153" y="73"/>
                  <a:pt x="153" y="73"/>
                </a:cubicBezTo>
                <a:cubicBezTo>
                  <a:pt x="153" y="74"/>
                  <a:pt x="152" y="74"/>
                  <a:pt x="151" y="75"/>
                </a:cubicBezTo>
                <a:cubicBezTo>
                  <a:pt x="153" y="75"/>
                  <a:pt x="154" y="75"/>
                  <a:pt x="156" y="75"/>
                </a:cubicBezTo>
                <a:cubicBezTo>
                  <a:pt x="156" y="74"/>
                  <a:pt x="156" y="74"/>
                  <a:pt x="155" y="74"/>
                </a:cubicBezTo>
                <a:cubicBezTo>
                  <a:pt x="156" y="75"/>
                  <a:pt x="157" y="73"/>
                  <a:pt x="157" y="74"/>
                </a:cubicBezTo>
                <a:cubicBezTo>
                  <a:pt x="157" y="74"/>
                  <a:pt x="156" y="74"/>
                  <a:pt x="156" y="74"/>
                </a:cubicBezTo>
                <a:cubicBezTo>
                  <a:pt x="158" y="75"/>
                  <a:pt x="161" y="75"/>
                  <a:pt x="162" y="74"/>
                </a:cubicBezTo>
                <a:cubicBezTo>
                  <a:pt x="161" y="74"/>
                  <a:pt x="161" y="74"/>
                  <a:pt x="161" y="73"/>
                </a:cubicBezTo>
                <a:cubicBezTo>
                  <a:pt x="159" y="75"/>
                  <a:pt x="156" y="73"/>
                  <a:pt x="154" y="73"/>
                </a:cubicBezTo>
                <a:close/>
                <a:moveTo>
                  <a:pt x="107" y="78"/>
                </a:moveTo>
                <a:cubicBezTo>
                  <a:pt x="106" y="77"/>
                  <a:pt x="105" y="77"/>
                  <a:pt x="104" y="77"/>
                </a:cubicBezTo>
                <a:cubicBezTo>
                  <a:pt x="103" y="79"/>
                  <a:pt x="97" y="77"/>
                  <a:pt x="96" y="78"/>
                </a:cubicBezTo>
                <a:cubicBezTo>
                  <a:pt x="96" y="79"/>
                  <a:pt x="99" y="78"/>
                  <a:pt x="101" y="78"/>
                </a:cubicBezTo>
                <a:cubicBezTo>
                  <a:pt x="102" y="78"/>
                  <a:pt x="106" y="79"/>
                  <a:pt x="107" y="78"/>
                </a:cubicBezTo>
                <a:cubicBezTo>
                  <a:pt x="107" y="77"/>
                  <a:pt x="106" y="77"/>
                  <a:pt x="106" y="76"/>
                </a:cubicBezTo>
                <a:cubicBezTo>
                  <a:pt x="105" y="77"/>
                  <a:pt x="107" y="77"/>
                  <a:pt x="107" y="78"/>
                </a:cubicBezTo>
                <a:close/>
                <a:moveTo>
                  <a:pt x="109" y="77"/>
                </a:moveTo>
                <a:cubicBezTo>
                  <a:pt x="109" y="77"/>
                  <a:pt x="108" y="77"/>
                  <a:pt x="108" y="78"/>
                </a:cubicBezTo>
                <a:cubicBezTo>
                  <a:pt x="111" y="78"/>
                  <a:pt x="113" y="78"/>
                  <a:pt x="115" y="78"/>
                </a:cubicBezTo>
                <a:cubicBezTo>
                  <a:pt x="115" y="78"/>
                  <a:pt x="115" y="78"/>
                  <a:pt x="115" y="78"/>
                </a:cubicBezTo>
                <a:cubicBezTo>
                  <a:pt x="116" y="78"/>
                  <a:pt x="119" y="78"/>
                  <a:pt x="120" y="77"/>
                </a:cubicBezTo>
                <a:cubicBezTo>
                  <a:pt x="116" y="76"/>
                  <a:pt x="112" y="78"/>
                  <a:pt x="110" y="77"/>
                </a:cubicBezTo>
                <a:cubicBezTo>
                  <a:pt x="110" y="77"/>
                  <a:pt x="110" y="75"/>
                  <a:pt x="109" y="77"/>
                </a:cubicBezTo>
                <a:cubicBezTo>
                  <a:pt x="110" y="77"/>
                  <a:pt x="109" y="77"/>
                  <a:pt x="109" y="77"/>
                </a:cubicBezTo>
                <a:close/>
                <a:moveTo>
                  <a:pt x="79" y="77"/>
                </a:moveTo>
                <a:cubicBezTo>
                  <a:pt x="80" y="77"/>
                  <a:pt x="81" y="78"/>
                  <a:pt x="82" y="77"/>
                </a:cubicBezTo>
                <a:cubicBezTo>
                  <a:pt x="81" y="77"/>
                  <a:pt x="80" y="77"/>
                  <a:pt x="79" y="77"/>
                </a:cubicBezTo>
                <a:close/>
                <a:moveTo>
                  <a:pt x="239" y="80"/>
                </a:moveTo>
                <a:cubicBezTo>
                  <a:pt x="243" y="82"/>
                  <a:pt x="247" y="81"/>
                  <a:pt x="253" y="80"/>
                </a:cubicBezTo>
                <a:cubicBezTo>
                  <a:pt x="248" y="80"/>
                  <a:pt x="244" y="81"/>
                  <a:pt x="239" y="80"/>
                </a:cubicBezTo>
                <a:close/>
                <a:moveTo>
                  <a:pt x="226" y="81"/>
                </a:moveTo>
                <a:cubicBezTo>
                  <a:pt x="225" y="80"/>
                  <a:pt x="217" y="80"/>
                  <a:pt x="217" y="82"/>
                </a:cubicBezTo>
                <a:cubicBezTo>
                  <a:pt x="219" y="81"/>
                  <a:pt x="223" y="82"/>
                  <a:pt x="225" y="81"/>
                </a:cubicBezTo>
                <a:cubicBezTo>
                  <a:pt x="226" y="82"/>
                  <a:pt x="232" y="82"/>
                  <a:pt x="234" y="81"/>
                </a:cubicBezTo>
                <a:cubicBezTo>
                  <a:pt x="232" y="80"/>
                  <a:pt x="229" y="80"/>
                  <a:pt x="226" y="81"/>
                </a:cubicBezTo>
                <a:close/>
                <a:moveTo>
                  <a:pt x="212" y="82"/>
                </a:moveTo>
                <a:cubicBezTo>
                  <a:pt x="213" y="82"/>
                  <a:pt x="216" y="82"/>
                  <a:pt x="216" y="81"/>
                </a:cubicBezTo>
                <a:cubicBezTo>
                  <a:pt x="215" y="82"/>
                  <a:pt x="213" y="80"/>
                  <a:pt x="212" y="82"/>
                </a:cubicBezTo>
                <a:close/>
                <a:moveTo>
                  <a:pt x="153" y="82"/>
                </a:moveTo>
                <a:cubicBezTo>
                  <a:pt x="154" y="81"/>
                  <a:pt x="155" y="82"/>
                  <a:pt x="155" y="81"/>
                </a:cubicBezTo>
                <a:cubicBezTo>
                  <a:pt x="154" y="81"/>
                  <a:pt x="154" y="81"/>
                  <a:pt x="153" y="82"/>
                </a:cubicBezTo>
                <a:close/>
                <a:moveTo>
                  <a:pt x="157" y="82"/>
                </a:moveTo>
                <a:cubicBezTo>
                  <a:pt x="161" y="82"/>
                  <a:pt x="158" y="80"/>
                  <a:pt x="157" y="82"/>
                </a:cubicBezTo>
                <a:close/>
                <a:moveTo>
                  <a:pt x="155" y="82"/>
                </a:moveTo>
                <a:cubicBezTo>
                  <a:pt x="151" y="82"/>
                  <a:pt x="145" y="82"/>
                  <a:pt x="140" y="82"/>
                </a:cubicBezTo>
                <a:cubicBezTo>
                  <a:pt x="141" y="83"/>
                  <a:pt x="140" y="82"/>
                  <a:pt x="141" y="82"/>
                </a:cubicBezTo>
                <a:cubicBezTo>
                  <a:pt x="151" y="82"/>
                  <a:pt x="159" y="83"/>
                  <a:pt x="167" y="82"/>
                </a:cubicBezTo>
                <a:cubicBezTo>
                  <a:pt x="170" y="82"/>
                  <a:pt x="174" y="83"/>
                  <a:pt x="175" y="82"/>
                </a:cubicBezTo>
                <a:cubicBezTo>
                  <a:pt x="170" y="82"/>
                  <a:pt x="164" y="82"/>
                  <a:pt x="161" y="82"/>
                </a:cubicBezTo>
                <a:cubicBezTo>
                  <a:pt x="161" y="82"/>
                  <a:pt x="162" y="81"/>
                  <a:pt x="162" y="81"/>
                </a:cubicBezTo>
                <a:cubicBezTo>
                  <a:pt x="160" y="82"/>
                  <a:pt x="159" y="82"/>
                  <a:pt x="155" y="82"/>
                </a:cubicBezTo>
                <a:close/>
                <a:moveTo>
                  <a:pt x="202" y="82"/>
                </a:moveTo>
                <a:cubicBezTo>
                  <a:pt x="203" y="82"/>
                  <a:pt x="205" y="81"/>
                  <a:pt x="206" y="82"/>
                </a:cubicBezTo>
                <a:cubicBezTo>
                  <a:pt x="206" y="81"/>
                  <a:pt x="210" y="83"/>
                  <a:pt x="211" y="81"/>
                </a:cubicBezTo>
                <a:cubicBezTo>
                  <a:pt x="206" y="81"/>
                  <a:pt x="204" y="81"/>
                  <a:pt x="202" y="82"/>
                </a:cubicBezTo>
                <a:close/>
                <a:moveTo>
                  <a:pt x="176" y="82"/>
                </a:moveTo>
                <a:cubicBezTo>
                  <a:pt x="176" y="83"/>
                  <a:pt x="178" y="82"/>
                  <a:pt x="178" y="82"/>
                </a:cubicBezTo>
                <a:cubicBezTo>
                  <a:pt x="182" y="82"/>
                  <a:pt x="185" y="82"/>
                  <a:pt x="189" y="82"/>
                </a:cubicBezTo>
                <a:cubicBezTo>
                  <a:pt x="187" y="81"/>
                  <a:pt x="180" y="82"/>
                  <a:pt x="176" y="82"/>
                </a:cubicBezTo>
                <a:close/>
                <a:moveTo>
                  <a:pt x="139" y="83"/>
                </a:moveTo>
                <a:cubicBezTo>
                  <a:pt x="139" y="82"/>
                  <a:pt x="140" y="83"/>
                  <a:pt x="140" y="82"/>
                </a:cubicBezTo>
                <a:cubicBezTo>
                  <a:pt x="139" y="82"/>
                  <a:pt x="138" y="82"/>
                  <a:pt x="138" y="82"/>
                </a:cubicBezTo>
                <a:cubicBezTo>
                  <a:pt x="138" y="83"/>
                  <a:pt x="139" y="83"/>
                  <a:pt x="139" y="83"/>
                </a:cubicBezTo>
                <a:close/>
                <a:moveTo>
                  <a:pt x="206" y="83"/>
                </a:moveTo>
                <a:cubicBezTo>
                  <a:pt x="207" y="83"/>
                  <a:pt x="211" y="83"/>
                  <a:pt x="212" y="83"/>
                </a:cubicBezTo>
                <a:cubicBezTo>
                  <a:pt x="210" y="82"/>
                  <a:pt x="207" y="82"/>
                  <a:pt x="206" y="83"/>
                </a:cubicBezTo>
                <a:close/>
                <a:moveTo>
                  <a:pt x="186" y="83"/>
                </a:moveTo>
                <a:cubicBezTo>
                  <a:pt x="186" y="83"/>
                  <a:pt x="186" y="83"/>
                  <a:pt x="186" y="83"/>
                </a:cubicBezTo>
                <a:cubicBezTo>
                  <a:pt x="186" y="83"/>
                  <a:pt x="187" y="83"/>
                  <a:pt x="187" y="83"/>
                </a:cubicBezTo>
                <a:cubicBezTo>
                  <a:pt x="186" y="83"/>
                  <a:pt x="185" y="83"/>
                  <a:pt x="184" y="83"/>
                </a:cubicBezTo>
                <a:cubicBezTo>
                  <a:pt x="186" y="83"/>
                  <a:pt x="186" y="84"/>
                  <a:pt x="186" y="83"/>
                </a:cubicBezTo>
                <a:close/>
                <a:moveTo>
                  <a:pt x="188" y="83"/>
                </a:moveTo>
                <a:cubicBezTo>
                  <a:pt x="189" y="84"/>
                  <a:pt x="189" y="83"/>
                  <a:pt x="190" y="83"/>
                </a:cubicBezTo>
                <a:cubicBezTo>
                  <a:pt x="190" y="83"/>
                  <a:pt x="190" y="83"/>
                  <a:pt x="190" y="83"/>
                </a:cubicBezTo>
                <a:cubicBezTo>
                  <a:pt x="189" y="83"/>
                  <a:pt x="188" y="82"/>
                  <a:pt x="188" y="83"/>
                </a:cubicBezTo>
                <a:close/>
                <a:moveTo>
                  <a:pt x="202" y="84"/>
                </a:moveTo>
                <a:cubicBezTo>
                  <a:pt x="202" y="83"/>
                  <a:pt x="201" y="83"/>
                  <a:pt x="201" y="83"/>
                </a:cubicBezTo>
                <a:cubicBezTo>
                  <a:pt x="201" y="83"/>
                  <a:pt x="201" y="83"/>
                  <a:pt x="202" y="84"/>
                </a:cubicBezTo>
                <a:close/>
                <a:moveTo>
                  <a:pt x="170" y="83"/>
                </a:moveTo>
                <a:cubicBezTo>
                  <a:pt x="167" y="83"/>
                  <a:pt x="165" y="83"/>
                  <a:pt x="163" y="84"/>
                </a:cubicBezTo>
                <a:cubicBezTo>
                  <a:pt x="164" y="84"/>
                  <a:pt x="168" y="84"/>
                  <a:pt x="169" y="83"/>
                </a:cubicBezTo>
                <a:cubicBezTo>
                  <a:pt x="169" y="83"/>
                  <a:pt x="169" y="84"/>
                  <a:pt x="170" y="83"/>
                </a:cubicBezTo>
                <a:close/>
                <a:moveTo>
                  <a:pt x="160" y="84"/>
                </a:moveTo>
                <a:cubicBezTo>
                  <a:pt x="161" y="83"/>
                  <a:pt x="161" y="84"/>
                  <a:pt x="162" y="84"/>
                </a:cubicBezTo>
                <a:cubicBezTo>
                  <a:pt x="163" y="83"/>
                  <a:pt x="159" y="83"/>
                  <a:pt x="160" y="84"/>
                </a:cubicBezTo>
                <a:close/>
                <a:moveTo>
                  <a:pt x="79" y="85"/>
                </a:moveTo>
                <a:cubicBezTo>
                  <a:pt x="80" y="84"/>
                  <a:pt x="83" y="86"/>
                  <a:pt x="83" y="84"/>
                </a:cubicBezTo>
                <a:cubicBezTo>
                  <a:pt x="82" y="85"/>
                  <a:pt x="80" y="84"/>
                  <a:pt x="79" y="84"/>
                </a:cubicBezTo>
                <a:cubicBezTo>
                  <a:pt x="80" y="84"/>
                  <a:pt x="78" y="85"/>
                  <a:pt x="79" y="85"/>
                </a:cubicBezTo>
                <a:close/>
                <a:moveTo>
                  <a:pt x="83" y="85"/>
                </a:moveTo>
                <a:cubicBezTo>
                  <a:pt x="84" y="85"/>
                  <a:pt x="84" y="85"/>
                  <a:pt x="85" y="85"/>
                </a:cubicBezTo>
                <a:cubicBezTo>
                  <a:pt x="85" y="84"/>
                  <a:pt x="83" y="84"/>
                  <a:pt x="83" y="84"/>
                </a:cubicBezTo>
                <a:cubicBezTo>
                  <a:pt x="83" y="84"/>
                  <a:pt x="83" y="85"/>
                  <a:pt x="83" y="85"/>
                </a:cubicBezTo>
                <a:close/>
                <a:moveTo>
                  <a:pt x="124" y="85"/>
                </a:moveTo>
                <a:cubicBezTo>
                  <a:pt x="125" y="84"/>
                  <a:pt x="126" y="85"/>
                  <a:pt x="126" y="84"/>
                </a:cubicBezTo>
                <a:cubicBezTo>
                  <a:pt x="125" y="85"/>
                  <a:pt x="124" y="84"/>
                  <a:pt x="124" y="85"/>
                </a:cubicBezTo>
                <a:close/>
                <a:moveTo>
                  <a:pt x="276" y="85"/>
                </a:moveTo>
                <a:cubicBezTo>
                  <a:pt x="276" y="85"/>
                  <a:pt x="277" y="85"/>
                  <a:pt x="277" y="84"/>
                </a:cubicBezTo>
                <a:cubicBezTo>
                  <a:pt x="277" y="84"/>
                  <a:pt x="277" y="84"/>
                  <a:pt x="276" y="84"/>
                </a:cubicBezTo>
                <a:cubicBezTo>
                  <a:pt x="277" y="85"/>
                  <a:pt x="276" y="84"/>
                  <a:pt x="276" y="85"/>
                </a:cubicBezTo>
                <a:close/>
                <a:moveTo>
                  <a:pt x="85" y="84"/>
                </a:moveTo>
                <a:cubicBezTo>
                  <a:pt x="85" y="85"/>
                  <a:pt x="88" y="85"/>
                  <a:pt x="88" y="84"/>
                </a:cubicBezTo>
                <a:cubicBezTo>
                  <a:pt x="87" y="84"/>
                  <a:pt x="85" y="85"/>
                  <a:pt x="85" y="84"/>
                </a:cubicBezTo>
                <a:close/>
                <a:moveTo>
                  <a:pt x="120" y="85"/>
                </a:moveTo>
                <a:cubicBezTo>
                  <a:pt x="122" y="85"/>
                  <a:pt x="122" y="85"/>
                  <a:pt x="123" y="85"/>
                </a:cubicBezTo>
                <a:cubicBezTo>
                  <a:pt x="123" y="84"/>
                  <a:pt x="120" y="84"/>
                  <a:pt x="120" y="85"/>
                </a:cubicBezTo>
                <a:close/>
                <a:moveTo>
                  <a:pt x="226" y="85"/>
                </a:moveTo>
                <a:cubicBezTo>
                  <a:pt x="228" y="85"/>
                  <a:pt x="228" y="86"/>
                  <a:pt x="230" y="85"/>
                </a:cubicBezTo>
                <a:cubicBezTo>
                  <a:pt x="230" y="84"/>
                  <a:pt x="227" y="84"/>
                  <a:pt x="226" y="85"/>
                </a:cubicBezTo>
                <a:close/>
                <a:moveTo>
                  <a:pt x="223" y="85"/>
                </a:moveTo>
                <a:cubicBezTo>
                  <a:pt x="223" y="84"/>
                  <a:pt x="220" y="85"/>
                  <a:pt x="220" y="85"/>
                </a:cubicBezTo>
                <a:cubicBezTo>
                  <a:pt x="221" y="85"/>
                  <a:pt x="221" y="85"/>
                  <a:pt x="223" y="85"/>
                </a:cubicBezTo>
                <a:close/>
                <a:moveTo>
                  <a:pt x="172" y="85"/>
                </a:moveTo>
                <a:cubicBezTo>
                  <a:pt x="173" y="86"/>
                  <a:pt x="174" y="86"/>
                  <a:pt x="175" y="85"/>
                </a:cubicBezTo>
                <a:cubicBezTo>
                  <a:pt x="174" y="85"/>
                  <a:pt x="173" y="84"/>
                  <a:pt x="172" y="85"/>
                </a:cubicBezTo>
                <a:close/>
                <a:moveTo>
                  <a:pt x="177" y="85"/>
                </a:moveTo>
                <a:cubicBezTo>
                  <a:pt x="178" y="85"/>
                  <a:pt x="176" y="85"/>
                  <a:pt x="176" y="85"/>
                </a:cubicBezTo>
                <a:cubicBezTo>
                  <a:pt x="176" y="85"/>
                  <a:pt x="177" y="85"/>
                  <a:pt x="177" y="85"/>
                </a:cubicBezTo>
                <a:close/>
                <a:moveTo>
                  <a:pt x="201" y="85"/>
                </a:moveTo>
                <a:cubicBezTo>
                  <a:pt x="201" y="85"/>
                  <a:pt x="205" y="86"/>
                  <a:pt x="204" y="85"/>
                </a:cubicBezTo>
                <a:cubicBezTo>
                  <a:pt x="203" y="86"/>
                  <a:pt x="201" y="84"/>
                  <a:pt x="201" y="85"/>
                </a:cubicBezTo>
                <a:close/>
                <a:moveTo>
                  <a:pt x="208" y="85"/>
                </a:moveTo>
                <a:cubicBezTo>
                  <a:pt x="208" y="84"/>
                  <a:pt x="205" y="85"/>
                  <a:pt x="204" y="85"/>
                </a:cubicBezTo>
                <a:cubicBezTo>
                  <a:pt x="204" y="86"/>
                  <a:pt x="207" y="85"/>
                  <a:pt x="208" y="85"/>
                </a:cubicBezTo>
                <a:close/>
                <a:moveTo>
                  <a:pt x="209" y="85"/>
                </a:moveTo>
                <a:cubicBezTo>
                  <a:pt x="209" y="85"/>
                  <a:pt x="209" y="86"/>
                  <a:pt x="209" y="86"/>
                </a:cubicBezTo>
                <a:cubicBezTo>
                  <a:pt x="210" y="86"/>
                  <a:pt x="210" y="85"/>
                  <a:pt x="211" y="85"/>
                </a:cubicBezTo>
                <a:cubicBezTo>
                  <a:pt x="211" y="85"/>
                  <a:pt x="211" y="85"/>
                  <a:pt x="211" y="85"/>
                </a:cubicBezTo>
                <a:cubicBezTo>
                  <a:pt x="210" y="85"/>
                  <a:pt x="210" y="85"/>
                  <a:pt x="209" y="85"/>
                </a:cubicBezTo>
                <a:close/>
                <a:moveTo>
                  <a:pt x="289" y="87"/>
                </a:moveTo>
                <a:cubicBezTo>
                  <a:pt x="290" y="87"/>
                  <a:pt x="290" y="86"/>
                  <a:pt x="290" y="86"/>
                </a:cubicBezTo>
                <a:cubicBezTo>
                  <a:pt x="290" y="86"/>
                  <a:pt x="290" y="85"/>
                  <a:pt x="289" y="86"/>
                </a:cubicBezTo>
                <a:cubicBezTo>
                  <a:pt x="291" y="86"/>
                  <a:pt x="288" y="86"/>
                  <a:pt x="289" y="87"/>
                </a:cubicBezTo>
                <a:close/>
                <a:moveTo>
                  <a:pt x="184" y="87"/>
                </a:moveTo>
                <a:cubicBezTo>
                  <a:pt x="183" y="87"/>
                  <a:pt x="183" y="87"/>
                  <a:pt x="182" y="87"/>
                </a:cubicBezTo>
                <a:cubicBezTo>
                  <a:pt x="181" y="88"/>
                  <a:pt x="184" y="88"/>
                  <a:pt x="184" y="87"/>
                </a:cubicBezTo>
                <a:close/>
                <a:moveTo>
                  <a:pt x="293" y="87"/>
                </a:moveTo>
                <a:cubicBezTo>
                  <a:pt x="293" y="87"/>
                  <a:pt x="293" y="87"/>
                  <a:pt x="292" y="87"/>
                </a:cubicBezTo>
                <a:cubicBezTo>
                  <a:pt x="292" y="88"/>
                  <a:pt x="293" y="88"/>
                  <a:pt x="293" y="88"/>
                </a:cubicBezTo>
                <a:cubicBezTo>
                  <a:pt x="293" y="88"/>
                  <a:pt x="294" y="88"/>
                  <a:pt x="293" y="87"/>
                </a:cubicBezTo>
                <a:close/>
                <a:moveTo>
                  <a:pt x="301" y="89"/>
                </a:moveTo>
                <a:cubicBezTo>
                  <a:pt x="301" y="88"/>
                  <a:pt x="302" y="88"/>
                  <a:pt x="302" y="87"/>
                </a:cubicBezTo>
                <a:cubicBezTo>
                  <a:pt x="300" y="88"/>
                  <a:pt x="299" y="88"/>
                  <a:pt x="297" y="87"/>
                </a:cubicBezTo>
                <a:cubicBezTo>
                  <a:pt x="297" y="89"/>
                  <a:pt x="295" y="88"/>
                  <a:pt x="294" y="87"/>
                </a:cubicBezTo>
                <a:cubicBezTo>
                  <a:pt x="295" y="90"/>
                  <a:pt x="300" y="87"/>
                  <a:pt x="301" y="89"/>
                </a:cubicBezTo>
                <a:close/>
                <a:moveTo>
                  <a:pt x="421" y="90"/>
                </a:moveTo>
                <a:cubicBezTo>
                  <a:pt x="422" y="90"/>
                  <a:pt x="426" y="91"/>
                  <a:pt x="426" y="89"/>
                </a:cubicBezTo>
                <a:cubicBezTo>
                  <a:pt x="425" y="90"/>
                  <a:pt x="423" y="89"/>
                  <a:pt x="421" y="90"/>
                </a:cubicBezTo>
                <a:close/>
                <a:moveTo>
                  <a:pt x="409" y="92"/>
                </a:moveTo>
                <a:cubicBezTo>
                  <a:pt x="411" y="90"/>
                  <a:pt x="418" y="92"/>
                  <a:pt x="419" y="90"/>
                </a:cubicBezTo>
                <a:cubicBezTo>
                  <a:pt x="420" y="90"/>
                  <a:pt x="420" y="90"/>
                  <a:pt x="419" y="90"/>
                </a:cubicBezTo>
                <a:cubicBezTo>
                  <a:pt x="411" y="91"/>
                  <a:pt x="406" y="90"/>
                  <a:pt x="399" y="92"/>
                </a:cubicBezTo>
                <a:cubicBezTo>
                  <a:pt x="401" y="92"/>
                  <a:pt x="406" y="92"/>
                  <a:pt x="409" y="92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 w="14288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站酷文艺体" panose="02000603000000000000" charset="-122"/>
              <a:ea typeface="站酷文艺体" panose="02000603000000000000" charset="-122"/>
              <a:sym typeface="站酷文艺体" panose="02000603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4340" y="3319780"/>
            <a:ext cx="4449445" cy="1297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3100" kern="100" dirty="0">
                <a:effectLst/>
                <a:latin typeface="+mn-ea"/>
                <a:cs typeface="江城圆体 400W" panose="020B0500000000000000" pitchFamily="34" charset="-122"/>
              </a:rPr>
              <a:t>hints: </a:t>
            </a:r>
            <a:r>
              <a:rPr lang="zh-CN" altLang="en-US" sz="3100" kern="100" dirty="0">
                <a:effectLst/>
                <a:latin typeface="+mn-ea"/>
                <a:cs typeface="江城圆体 400W" panose="020B0500000000000000" pitchFamily="34" charset="-122"/>
              </a:rPr>
              <a:t>对仗</a:t>
            </a:r>
            <a:r>
              <a:rPr lang="en-US" altLang="zh-CN" sz="3100" kern="100" dirty="0">
                <a:effectLst/>
                <a:latin typeface="+mn-ea"/>
                <a:cs typeface="江城圆体 400W" panose="020B0500000000000000" pitchFamily="34" charset="-122"/>
              </a:rPr>
              <a:t>(antithesis)</a:t>
            </a:r>
          </a:p>
          <a:p>
            <a:pPr algn="l">
              <a:lnSpc>
                <a:spcPct val="140000"/>
              </a:lnSpc>
            </a:pPr>
            <a:r>
              <a:rPr lang="en-US" altLang="zh-CN" sz="3100" kern="100" dirty="0">
                <a:effectLst/>
                <a:latin typeface="+mn-ea"/>
                <a:cs typeface="江城圆体 400W" panose="020B0500000000000000" pitchFamily="34" charset="-122"/>
              </a:rPr>
              <a:t>        </a:t>
            </a:r>
            <a:r>
              <a:rPr lang="zh-CN" altLang="en-US" sz="3100" kern="100" dirty="0">
                <a:effectLst/>
                <a:latin typeface="+mn-ea"/>
                <a:cs typeface="江城圆体 400W" panose="020B0500000000000000" pitchFamily="34" charset="-122"/>
              </a:rPr>
              <a:t>意象</a:t>
            </a:r>
            <a:r>
              <a:rPr lang="en-US" altLang="zh-CN" sz="3100" kern="100" dirty="0">
                <a:effectLst/>
                <a:latin typeface="+mn-ea"/>
                <a:cs typeface="江城圆体 400W" panose="020B0500000000000000" pitchFamily="34" charset="-122"/>
              </a:rPr>
              <a:t>(images)</a:t>
            </a:r>
          </a:p>
          <a:p>
            <a:pPr algn="l">
              <a:lnSpc>
                <a:spcPct val="140000"/>
              </a:lnSpc>
            </a:pPr>
            <a:r>
              <a:rPr lang="en-US" altLang="zh-CN" sz="3100" kern="100" dirty="0">
                <a:effectLst/>
                <a:latin typeface="+mn-ea"/>
                <a:cs typeface="江城圆体 400W" panose="020B0500000000000000" pitchFamily="34" charset="-122"/>
              </a:rPr>
              <a:t>        ——</a:t>
            </a:r>
            <a:r>
              <a:rPr lang="zh-CN" altLang="en-US" sz="3100" kern="100" dirty="0">
                <a:effectLst/>
                <a:latin typeface="+mn-ea"/>
                <a:cs typeface="江城圆体 400W" panose="020B0500000000000000" pitchFamily="34" charset="-122"/>
              </a:rPr>
              <a:t>风、月、？、？</a:t>
            </a:r>
          </a:p>
          <a:p>
            <a:pPr algn="l">
              <a:lnSpc>
                <a:spcPct val="140000"/>
              </a:lnSpc>
            </a:pPr>
            <a:r>
              <a:rPr lang="en-US" altLang="zh-CN" sz="3100" kern="100" dirty="0">
                <a:effectLst/>
                <a:latin typeface="+mn-ea"/>
                <a:cs typeface="江城圆体 400W" panose="020B0500000000000000" pitchFamily="34" charset="-122"/>
              </a:rPr>
              <a:t>        </a:t>
            </a:r>
            <a:r>
              <a:rPr lang="zh-CN" altLang="en-US" sz="3100" kern="100" dirty="0">
                <a:effectLst/>
                <a:latin typeface="+mn-ea"/>
                <a:cs typeface="江城圆体 400W" panose="020B0500000000000000" pitchFamily="34" charset="-122"/>
              </a:rPr>
              <a:t>园林里有？</a:t>
            </a: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9"/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69"/>
  <p:tag name="KSO_WM_TEMPLATE_CATEGORY" val="custom"/>
  <p:tag name="KSO_WM_SLIDE_INDEX" val="1"/>
  <p:tag name="KSO_WM_SLIDE_ID" val="custom20235969_1"/>
  <p:tag name="KSO_WM_TEMPLATE_MASTER_TYPE" val="0"/>
  <p:tag name="KSO_WM_SLIDE_LAYOUT" val="a_b_f"/>
  <p:tag name="KSO_WM_SLIDE_LAYOUT_CNT" val="1_1_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69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69"/>
  <p:tag name="KSO_WM_TEMPLATE_CATEGORY" val="custom"/>
  <p:tag name="KSO_WM_UNIT_ISCONTENTSTITLE" val="0"/>
  <p:tag name="KSO_WM_UNIT_VALUE" val="14"/>
  <p:tag name="KSO_WM_UNIT_PRESET_TEXT" val="单击此处&#10;添加文档标题"/>
  <p:tag name="KSO_WM_UNIT_TEXT_TYP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ID" val="custom20235969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69"/>
  <p:tag name="KSO_WM_TEMPLATE_CATEGORY" val="custom"/>
  <p:tag name="KSO_WM_UNIT_ISCONTENTSTITLE" val="0"/>
  <p:tag name="KSO_WM_UNIT_VALUE" val="38"/>
  <p:tag name="KSO_WM_UNIT_PRESET_TEXT" val="单击此处添加副标题"/>
  <p:tag name="KSO_WM_UNIT_TEXT_TYPE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ID" val="custom20235969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69"/>
  <p:tag name="KSO_WM_TEMPLATE_CATEGORY" val="custom"/>
  <p:tag name="KSO_WM_UNIT_VALUE" val="1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69"/>
  <p:tag name="KSO_WM_TEMPLATE_CATEGORY" val="custom"/>
  <p:tag name="KSO_WM_SLIDE_INDEX" val="7"/>
  <p:tag name="KSO_WM_SLIDE_ID" val="custom20235969_7"/>
  <p:tag name="KSO_WM_TEMPLATE_MASTER_TYPE" val="0"/>
  <p:tag name="KSO_WM_SLIDE_LAYOUT" val="a_e"/>
  <p:tag name="KSO_WM_SLIDE_LAYOUT_CNT" val="1_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69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69"/>
  <p:tag name="KSO_WM_TEMPLATE_CATEGORY" val="custom"/>
  <p:tag name="KSO_WM_UNIT_ISCONTENTSTITLE" val="0"/>
  <p:tag name="KSO_WM_UNIT_VALUE" val="16"/>
  <p:tag name="KSO_WM_UNIT_PRESET_TEXT" val="单击此处添加&#10;章节标题"/>
  <p:tag name="KSO_WM_UNIT_TEXT_TYPE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4722_2*l_h_a*1_2_1"/>
  <p:tag name="KSO_WM_TEMPLATE_CATEGORY" val="diagram"/>
  <p:tag name="KSO_WM_TEMPLATE_INDEX" val="20234722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TYPE" val="l_h_a"/>
  <p:tag name="KSO_WM_UNIT_INDEX" val="1_2_1"/>
  <p:tag name="KSO_WM_DIAGRAM_VERSION" val="3"/>
  <p:tag name="KSO_WM_DIAGRAM_COLOR_TRICK" val="1"/>
  <p:tag name="KSO_WM_DIAGRAM_COLOR_TEXT_CAN_REMOVE" val="n"/>
  <p:tag name="KSO_WM_UNIT_VALUE" val="25"/>
  <p:tag name="KSO_WM_DIAGRAM_MAX_ITEMCNT" val="3"/>
  <p:tag name="KSO_WM_DIAGRAM_MIN_ITEMCNT" val="1"/>
  <p:tag name="KSO_WM_DIAGRAM_VIRTUALLY_FRAME" val="{&quot;height&quot;:364.4,&quot;left&quot;:34.04998779296875,&quot;top&quot;:103.6,&quot;width&quot;:528.6500244140625}"/>
  <p:tag name="KSO_WM_DIAGRAM_COLOR_MATCH_VALUE" val="{&quot;shape&quot;:{&quot;fill&quot;:{&quot;gradient&quot;:[{&quot;brightness&quot;:0.800000011920929,&quot;colorType&quot;:1,&quot;foreColorIndex&quot;:5,&quot;pos&quot;:0,&quot;transparency&quot;:0.9599999785423279},{&quot;brightness&quot;:0.6000000238418579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此处添加项标题"/>
  <p:tag name="KSO_WM_UNIT_FILL_TYPE" val="3"/>
  <p:tag name="KSO_WM_UNIT_TEXT_FILL_FORE_SCHEMECOLOR_INDEX" val="1"/>
  <p:tag name="KSO_WM_UNIT_TEXT_FILL_TYPE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4731_1"/>
  <p:tag name="KSO_WM_TEMPLATE_SUBCATEGORY" val="0"/>
  <p:tag name="KSO_WM_TEMPLATE_MASTER_TYPE" val="0"/>
  <p:tag name="KSO_WM_TEMPLATE_COLOR_TYPE" val="0"/>
  <p:tag name="KSO_WM_SLIDE_ITEM_CNT" val="1"/>
  <p:tag name="KSO_WM_SLIDE_INDEX" val="1"/>
  <p:tag name="KSO_WM_TAG_VERSION" val="3.0"/>
  <p:tag name="KSO_WM_BEAUTIFY_FLAG" val="#wm#"/>
  <p:tag name="KSO_WM_TEMPLATE_CATEGORY" val="custom"/>
  <p:tag name="KSO_WM_TEMPLATE_INDEX" val="20234731"/>
  <p:tag name="KSO_WM_SLIDE_TYPE" val="text"/>
  <p:tag name="KSO_WM_SLIDE_SUBTYPE" val="picTxt"/>
  <p:tag name="KSO_WM_SLIDE_SIZE" val="960*299.45"/>
  <p:tag name="KSO_WM_SLIDE_POSITION" val="0*228.55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414*338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4731_1*d*1"/>
  <p:tag name="KSO_WM_TEMPLATE_CATEGORY" val="custom"/>
  <p:tag name="KSO_WM_TEMPLATE_INDEX" val="20234731"/>
  <p:tag name="KSO_WM_UNIT_LAYERLEVEL" val="1"/>
  <p:tag name="KSO_WM_TAG_VERSION" val="3.0"/>
  <p:tag name="KSO_WM_BEAUTIFY_FLAG" val="#wm#"/>
  <p:tag name="KSO_WM_UNIT_LINE_FORE_SCHEMECOLOR_INDEX" val="1"/>
  <p:tag name="KSO_WM_UNIT_LINE_FILL_TYPE" val="2"/>
  <p:tag name="KSO_WM_UNIT_USESOURCEFORMAT_APPLY" val="1"/>
  <p:tag name="KSO_WM_UNIT_PICTURE_SUBTYPE" val="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731_1*i*1"/>
  <p:tag name="KSO_WM_TEMPLATE_CATEGORY" val="custom"/>
  <p:tag name="KSO_WM_TEMPLATE_INDEX" val="20234731"/>
  <p:tag name="KSO_WM_UNIT_LAYERLEVEL" val="1"/>
  <p:tag name="KSO_WM_TAG_VERSION" val="3.0"/>
  <p:tag name="KSO_WM_BEAUTIFY_FLAG" val="#wm#"/>
  <p:tag name="KSO_WM_UNIT_LINE_FORE_SCHEMECOLOR_INDEX" val="13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34731_1*a*1"/>
  <p:tag name="KSO_WM_TEMPLATE_CATEGORY" val="custom"/>
  <p:tag name="KSO_WM_TEMPLATE_INDEX" val="20234731"/>
  <p:tag name="KSO_WM_UNIT_LAYERLEVEL" val="1"/>
  <p:tag name="KSO_WM_TAG_VERSION" val="3.0"/>
  <p:tag name="KSO_WM_BEAUTIFY_FLAG" val="#wm#"/>
  <p:tag name="KSO_WM_UNIT_VALUE" val="27"/>
  <p:tag name="KSO_WM_UNIT_TEXT_TYPE" val="1"/>
  <p:tag name="KSO_WM_UNIT_PRESET_TEXT" val="单击此处&#10;添加文档标题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234730_1*l_i*1_1"/>
  <p:tag name="KSO_WM_TEMPLATE_CATEGORY" val="diagram"/>
  <p:tag name="KSO_WM_TEMPLATE_INDEX" val="20234730"/>
  <p:tag name="KSO_WM_UNIT_LAYERLEVEL" val="1_1"/>
  <p:tag name="KSO_WM_TAG_VERSION" val="3.0"/>
  <p:tag name="KSO_WM_DIAGRAM_MAX_ITEMCNT" val="3"/>
  <p:tag name="KSO_WM_DIAGRAM_MIN_ITEMCNT" val="1"/>
  <p:tag name="KSO_WM_DIAGRAM_VIRTUALLY_FRAME" val="{&quot;height&quot;:299.45001220703125,&quot;left&quot;:0,&quot;top&quot;:228.54999389648438,&quot;width&quot;:960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-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4848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4848"/>
  <p:tag name="KSO_WM_SLIDE_TYPE" val="text"/>
  <p:tag name="KSO_WM_SLIDE_SUBTYPE" val="picTxt"/>
  <p:tag name="KSO_WM_SLIDE_SIZE" val="377.825*254.948"/>
  <p:tag name="KSO_WM_SLIDE_POSITION" val="67.4986*203.82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848_1*a*1"/>
  <p:tag name="KSO_WM_TEMPLATE_CATEGORY" val="custom"/>
  <p:tag name="KSO_WM_TEMPLATE_INDEX" val="20234848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904*111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4848_1*d*1"/>
  <p:tag name="KSO_WM_TEMPLATE_CATEGORY" val="custom"/>
  <p:tag name="KSO_WM_TEMPLATE_INDEX" val="20234848"/>
  <p:tag name="KSO_WM_UNIT_LAYERLEVEL" val="1"/>
  <p:tag name="KSO_WM_TAG_VERSION" val="3.0"/>
  <p:tag name="KSO_WM_BEAUTIFY_FLAG" val="#wm#"/>
  <p:tag name="KSO_WM_UNIT_PICTURE_SUBTYPE" val="b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4727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4727"/>
  <p:tag name="KSO_WM_SLIDE_TYPE" val="text"/>
  <p:tag name="KSO_WM_SLIDE_SUBTYPE" val="picTxt"/>
  <p:tag name="KSO_WM_SLIDE_SIZE" val="408.05*304.65"/>
  <p:tag name="KSO_WM_SLIDE_POSITION" val="459.25*200.5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34727_1*a*1"/>
  <p:tag name="KSO_WM_TEMPLATE_CATEGORY" val="custom"/>
  <p:tag name="KSO_WM_TEMPLATE_INDEX" val="20234727"/>
  <p:tag name="KSO_WM_UNIT_LAYERLEVEL" val="1"/>
  <p:tag name="KSO_WM_TAG_VERSION" val="3.0"/>
  <p:tag name="KSO_WM_BEAUTIFY_FLAG" val="#wm#"/>
  <p:tag name="KSO_WM_UNIT_TEXT_TYPE" val="1"/>
  <p:tag name="KSO_WM_UNIT_PRESET_TEXT" val="单击此处&#10;添加标题内容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4733_1"/>
  <p:tag name="KSO_WM_TEMPLATE_SUBCATEGORY" val="0"/>
  <p:tag name="KSO_WM_TEMPLATE_MASTER_TYPE" val="0"/>
  <p:tag name="KSO_WM_TEMPLATE_COLOR_TYPE" val="0"/>
  <p:tag name="KSO_WM_SLIDE_ITEM_CNT" val="1"/>
  <p:tag name="KSO_WM_SLIDE_INDEX" val="1"/>
  <p:tag name="KSO_WM_TAG_VERSION" val="3.0"/>
  <p:tag name="KSO_WM_BEAUTIFY_FLAG" val="#wm#"/>
  <p:tag name="KSO_WM_TEMPLATE_CATEGORY" val="custom"/>
  <p:tag name="KSO_WM_TEMPLATE_INDEX" val="20234733"/>
  <p:tag name="KSO_WM_SLIDE_TYPE" val="text"/>
  <p:tag name="KSO_WM_SLIDE_SUBTYPE" val="picTxt"/>
  <p:tag name="KSO_WM_SLIDE_SIZE" val="328.45*256"/>
  <p:tag name="KSO_WM_SLIDE_POSITION" val="82.45*199.4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645*146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4733_1*d*1"/>
  <p:tag name="KSO_WM_TEMPLATE_CATEGORY" val="custom"/>
  <p:tag name="KSO_WM_TEMPLATE_INDEX" val="20234733"/>
  <p:tag name="KSO_WM_UNIT_LAYERLEVEL" val="1"/>
  <p:tag name="KSO_WM_TAG_VERSION" val="3.0"/>
  <p:tag name="KSO_WM_BEAUTIFY_FLAG" val="#wm#"/>
  <p:tag name="KSO_WM_UNIT_PICTURE_SUBTYPE" val="a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4843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custom"/>
  <p:tag name="KSO_WM_TEMPLATE_INDEX" val="20234843"/>
  <p:tag name="KSO_WM_SLIDE_TYPE" val="text"/>
  <p:tag name="KSO_WM_SLIDE_SUBTYPE" val="picTxt"/>
  <p:tag name="KSO_WM_SLIDE_SIZE" val="319.7*135.4"/>
  <p:tag name="KSO_WM_SLIDE_POSITION" val="86.6*301.1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843_1*a*1"/>
  <p:tag name="KSO_WM_TEMPLATE_CATEGORY" val="custom"/>
  <p:tag name="KSO_WM_TEMPLATE_INDEX" val="20234843"/>
  <p:tag name="KSO_WM_UNIT_LAYERLEVEL" val="1"/>
  <p:tag name="KSO_WM_TAG_VERSION" val="3.0"/>
  <p:tag name="KSO_WM_BEAUTIFY_FLAG" val="#wm#"/>
  <p:tag name="KSO_WM_DIAGRAM_GROUP_CODE" val="l1-1"/>
  <p:tag name="KSO_WM_UNIT_PRESET_TEXT" val="单击此处&#10;添加标题内容"/>
  <p:tag name="KSO_WM_UNIT_TEXT_TYPE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843_1*i*1"/>
  <p:tag name="KSO_WM_TEMPLATE_CATEGORY" val="custom"/>
  <p:tag name="KSO_WM_TEMPLATE_INDEX" val="20234843"/>
  <p:tag name="KSO_WM_UNIT_LAYERLEVEL" val="1"/>
  <p:tag name="KSO_WM_TAG_VERSION" val="3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1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1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596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2023596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4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4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文本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文本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9"/>
  <p:tag name="KSO_WM_TEMPLATE_SUBCATEGORY" val="29"/>
  <p:tag name="KSO_WM_TEMPLATE_COLOR_TYPE" val="0"/>
  <p:tag name="KSO_WM_TAG_VERSION" val="3.0"/>
  <p:tag name="KSO_WM_BEAUTIFY_FLAG" val="#wm#"/>
  <p:tag name="KSO_WM_TEMPLATE_INDEX" val="20235969"/>
  <p:tag name="KSO_WM_TEMPLATE_CATEGORY" val="custom"/>
  <p:tag name="KSO_WM_TEMPLATE_MASTER_TYPE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11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11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heme/theme1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3B0500"/>
      </a:dk2>
      <a:lt2>
        <a:srgbClr val="FFF4F3"/>
      </a:lt2>
      <a:accent1>
        <a:srgbClr val="D02300"/>
      </a:accent1>
      <a:accent2>
        <a:srgbClr val="BF3C2E"/>
      </a:accent2>
      <a:accent3>
        <a:srgbClr val="E17467"/>
      </a:accent3>
      <a:accent4>
        <a:srgbClr val="FD905F"/>
      </a:accent4>
      <a:accent5>
        <a:srgbClr val="D39C83"/>
      </a:accent5>
      <a:accent6>
        <a:srgbClr val="B0A17E"/>
      </a:accent6>
      <a:hlink>
        <a:srgbClr val="0563C1"/>
      </a:hlink>
      <a:folHlink>
        <a:srgbClr val="954F72"/>
      </a:folHlink>
    </a:clrScheme>
    <a:fontScheme name="03 中国风主题模板字体预设标准">
      <a:majorFont>
        <a:latin typeface="站酷文艺体"/>
        <a:ea typeface="汉仪新蒂黑板报体底字"/>
        <a:cs typeface=""/>
      </a:majorFont>
      <a:minorFont>
        <a:latin typeface="站酷文艺体"/>
        <a:ea typeface="站酷文艺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rmAutofit/>
      </a:bodyPr>
      <a:lstStyle>
        <a:defPPr algn="l">
          <a:lnSpc>
            <a:spcPct val="140000"/>
          </a:lnSpc>
          <a:defRPr sz="2400" kern="100" dirty="0">
            <a:effectLst/>
            <a:latin typeface="+mn-ea"/>
            <a:cs typeface="江城圆体 400W" panose="020B05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292</Words>
  <Application>Microsoft Office PowerPoint</Application>
  <PresentationFormat>宽屏</PresentationFormat>
  <Paragraphs>31</Paragraphs>
  <Slides>7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6" baseType="lpstr">
      <vt:lpstr>DeepSeek-CJK-patch</vt:lpstr>
      <vt:lpstr>华文中宋</vt:lpstr>
      <vt:lpstr>站酷文艺体</vt:lpstr>
      <vt:lpstr>Arial</vt:lpstr>
      <vt:lpstr>宋体</vt:lpstr>
      <vt:lpstr>汉仪颜楷简</vt:lpstr>
      <vt:lpstr>Calibri</vt:lpstr>
      <vt:lpstr>汉仪新蒂黑板报体底字</vt:lpstr>
      <vt:lpstr>1_Office 主题​​</vt:lpstr>
      <vt:lpstr>中国园林匾额与对联</vt:lpstr>
      <vt:lpstr>匾额与对联的起源</vt:lpstr>
      <vt:lpstr> Origin and Development</vt:lpstr>
      <vt:lpstr>「与谁同坐轩」 With whom Shall I Sit Pavillion </vt:lpstr>
      <vt:lpstr>PowerPoint 演示文稿</vt:lpstr>
      <vt:lpstr>PowerPoint 演示文稿</vt:lpstr>
      <vt:lpstr> 上联： 「清风明月本无价」 下联： ？？？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宇鑫 王</cp:lastModifiedBy>
  <cp:revision>13</cp:revision>
  <dcterms:created xsi:type="dcterms:W3CDTF">2025-04-21T14:32:00Z</dcterms:created>
  <dcterms:modified xsi:type="dcterms:W3CDTF">2025-07-05T16:05:05Z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/>
  </property>
</Properties>
</file>