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1"/>
  </p:notesMasterIdLst>
  <p:sldIdLst>
    <p:sldId id="256" r:id="rId2"/>
    <p:sldId id="533" r:id="rId3"/>
    <p:sldId id="529" r:id="rId4"/>
    <p:sldId id="530" r:id="rId5"/>
    <p:sldId id="535" r:id="rId6"/>
    <p:sldId id="532" r:id="rId7"/>
    <p:sldId id="534" r:id="rId8"/>
    <p:sldId id="443" r:id="rId9"/>
    <p:sldId id="40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14.04.2021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s.wjx.top/vj/mbCcX4k.aspx" TargetMode="External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7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第七周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Silk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porcelain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Song 《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青花瓷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歌词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Tang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Qizhou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唐启洲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  <a:hlinkClick r:id="rId3"/>
              </a:rPr>
              <a:t>https://ks.wjx.top/vj/mbCcX4k.aspx</a:t>
            </a:r>
            <a:endParaRPr lang="de-DE" sz="2400" dirty="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Traditional Cuisine: Chinese Dining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Etiquette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Deng Dan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邓丹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https://ks.wjx.top/vj/eToeY28.aspx</a:t>
            </a:r>
            <a:endParaRPr lang="de-DE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Facial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Make-up: Cosmetics, Traditional Chinese Make-Up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Wu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Xinxin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吴欣欣 </a:t>
            </a:r>
            <a:r>
              <a:rPr lang="de-DE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https://ks.wjx.top/vj/QsAO21a.aspx</a:t>
            </a:r>
            <a:endParaRPr lang="zh-CN" alt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7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第七周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731054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porcelain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solidFill>
                            <a:schemeClr val="tx1"/>
                          </a:solidFill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Stage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  <a:effectLst/>
                        </a:rPr>
                        <a:t>entertainment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: Crosstalk </a:t>
                      </a:r>
                      <a:r>
                        <a:rPr lang="zh-CN" altLang="de-DE" sz="1400" dirty="0">
                          <a:solidFill>
                            <a:srgbClr val="FF0000"/>
                          </a:solidFill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Music and instruments: Guzheng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Classical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language: Chinese Dialects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7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第七周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14532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7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第七周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Garden Culture: The Summer Palace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丁仲夏  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[[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Media:Summer_Palace_by_Ding_Zhongxia.pptx|Presentation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on Summer Palace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丁仲夏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]]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Quiz: https://ks.wjx.top/vj/emI82uf.aspx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17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Money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culture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The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Envelope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Lucky Money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Tang Hui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汤惠 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[[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Media:Red_Envelope_by_Tang_Hui.pptx|Presentation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Envelope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Tang Hui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汤惠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]]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Quiz: https://ks.wjx.top/vj/QQ50gHA.aspx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DE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18 on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Stage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entertainment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Crosstalk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相声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王沁瑜 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[[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Media:Crosstalk_by_Wang_Xinyu.pptx|Presentation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on Crosstalk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Wang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Xinyu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王沁瑜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]] Qui</a:t>
            </a:r>
            <a:r>
              <a:rPr lang="de-DE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z: 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https://ks.wjx.top/vj/mRSdEeX.aspx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DE" sz="2400" dirty="0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790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7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第七周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 fontScale="925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US" sz="3000" b="0" i="0" u="none" strike="noStrike" kern="1200" dirty="0">
              <a:solidFill>
                <a:srgbClr val="000000"/>
              </a:solidFill>
              <a:effectLst/>
              <a:latin typeface="Corbel" panose="020B0503020204020204" pitchFamily="34" charset="0"/>
            </a:endParaRPr>
          </a:p>
          <a:p>
            <a:pPr algn="l"/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19 Architecture</a:t>
            </a:r>
            <a:r>
              <a:rPr lang="en-US" altLang="zh-CN" sz="6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黄梓龙 </a:t>
            </a:r>
            <a:r>
              <a:rPr lang="de-DE" altLang="zh-CN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Huang </a:t>
            </a:r>
            <a:r>
              <a:rPr lang="de-DE" altLang="zh-CN" sz="4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Zilong</a:t>
            </a:r>
            <a:endParaRPr lang="en-US" altLang="zh-CN" sz="40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 Music and instruments: Guzheng </a:t>
            </a:r>
            <a:r>
              <a:rPr lang="zh-CN" altLang="de-DE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黄沥霈 </a:t>
            </a:r>
            <a:r>
              <a:rPr lang="de-DE" altLang="zh-CN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Huang </a:t>
            </a:r>
            <a:r>
              <a:rPr lang="de-DE" altLang="zh-CN" sz="4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Lipei</a:t>
            </a:r>
            <a:endParaRPr lang="de-DE" altLang="zh-CN" sz="4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21 Chinese Astrology: Twelve Animals of the Chinese Zodiac </a:t>
            </a:r>
            <a:r>
              <a:rPr lang="zh-CN" altLang="de-DE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鲍沁雯 </a:t>
            </a:r>
            <a:r>
              <a:rPr lang="de-DE" altLang="zh-CN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Bao </a:t>
            </a:r>
            <a:r>
              <a:rPr lang="de-DE" altLang="zh-CN" sz="4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Qinwen</a:t>
            </a:r>
            <a:endParaRPr lang="zh-CN" altLang="de-DE" sz="4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40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de-DE" sz="3600" dirty="0">
                <a:latin typeface="Calibri" panose="020F0502020204030204" pitchFamily="34" charset="0"/>
                <a:cs typeface="Calibri" panose="020F0502020204030204" pitchFamily="34" charset="0"/>
              </a:rPr>
              <a:t>晚一點：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3659</Words>
  <Application>Microsoft Office PowerPoint</Application>
  <PresentationFormat>Bildschirmpräsentation (4:3)</PresentationFormat>
  <Paragraphs>1431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7" baseType="lpstr">
      <vt:lpstr>Roboto</vt:lpstr>
      <vt:lpstr>楷体</vt:lpstr>
      <vt:lpstr>Arial</vt:lpstr>
      <vt:lpstr>Calibri</vt:lpstr>
      <vt:lpstr>Corbel</vt:lpstr>
      <vt:lpstr>Garamond</vt:lpstr>
      <vt:lpstr>Times New Roman</vt:lpstr>
      <vt:lpstr>Larissa-Design</vt:lpstr>
      <vt:lpstr>中国文化基础 Foundation of Chinese Cultures for Bachelor Students of Translation Studies</vt:lpstr>
      <vt:lpstr>Session 7 第七周 </vt:lpstr>
      <vt:lpstr>Session 7 第七周</vt:lpstr>
      <vt:lpstr>Session 7 第七周</vt:lpstr>
      <vt:lpstr>Session 7 第七周 </vt:lpstr>
      <vt:lpstr>Session 7 第七周 </vt:lpstr>
      <vt:lpstr>(晚一點：) Marriage (Dù Xīnyǔ 杜心语)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766</cp:revision>
  <dcterms:created xsi:type="dcterms:W3CDTF">2010-06-18T15:32:00Z</dcterms:created>
  <dcterms:modified xsi:type="dcterms:W3CDTF">2021-04-14T06:28:02Z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