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0" r:id="rId2"/>
    <p:sldId id="289" r:id="rId3"/>
    <p:sldId id="273" r:id="rId4"/>
    <p:sldId id="282" r:id="rId5"/>
    <p:sldId id="264" r:id="rId6"/>
    <p:sldId id="265" r:id="rId7"/>
    <p:sldId id="266" r:id="rId8"/>
    <p:sldId id="267" r:id="rId9"/>
    <p:sldId id="285" r:id="rId10"/>
    <p:sldId id="268" r:id="rId11"/>
    <p:sldId id="286" r:id="rId12"/>
    <p:sldId id="287" r:id="rId13"/>
    <p:sldId id="288" r:id="rId14"/>
    <p:sldId id="270" r:id="rId15"/>
    <p:sldId id="284" r:id="rId16"/>
  </p:sldIdLst>
  <p:sldSz cx="12192000" cy="6858000"/>
  <p:notesSz cx="6858000" cy="9144000"/>
  <p:embeddedFontLst>
    <p:embeddedFont>
      <p:font typeface="得意黑" panose="02010600030101010101" charset="-122"/>
      <p:italic r:id="rId17"/>
    </p:embeddedFont>
    <p:embeddedFont>
      <p:font typeface="Eras Bold ITC" panose="020B0907030504020204" pitchFamily="34" charset="0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E4"/>
    <a:srgbClr val="4E443A"/>
    <a:srgbClr val="8D213D"/>
    <a:srgbClr val="CB5D06"/>
    <a:srgbClr val="A8D8B9"/>
    <a:srgbClr val="4E3629"/>
    <a:srgbClr val="9FB982"/>
    <a:srgbClr val="8B1832"/>
    <a:srgbClr val="F2F3EE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FDE-081D-40A7-862B-7ECC580EA32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6411-A0EA-45DF-935C-42BD7559DF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FDE-081D-40A7-862B-7ECC580EA32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6411-A0EA-45DF-935C-42BD7559DF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FDE-081D-40A7-862B-7ECC580EA32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6411-A0EA-45DF-935C-42BD7559DF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FDE-081D-40A7-862B-7ECC580EA32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6411-A0EA-45DF-935C-42BD7559DF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FDE-081D-40A7-862B-7ECC580EA32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6411-A0EA-45DF-935C-42BD7559DF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FDE-081D-40A7-862B-7ECC580EA32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6411-A0EA-45DF-935C-42BD7559DF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FDE-081D-40A7-862B-7ECC580EA32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6411-A0EA-45DF-935C-42BD7559DF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FDE-081D-40A7-862B-7ECC580EA32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6411-A0EA-45DF-935C-42BD7559DF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FDE-081D-40A7-862B-7ECC580EA32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6411-A0EA-45DF-935C-42BD7559DF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FDE-081D-40A7-862B-7ECC580EA32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6411-A0EA-45DF-935C-42BD7559DF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CFDE-081D-40A7-862B-7ECC580EA32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6411-A0EA-45DF-935C-42BD7559DF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得意黑" pitchFamily="50" charset="-122"/>
                <a:ea typeface="得意黑" pitchFamily="50" charset="-122"/>
              </a:defRPr>
            </a:lvl1pPr>
          </a:lstStyle>
          <a:p>
            <a:fld id="{DA1ACFDE-081D-40A7-862B-7ECC580EA32D}" type="datetimeFigureOut">
              <a:rPr lang="zh-CN" altLang="en-US" smtClean="0"/>
              <a:t>2025/11/7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得意黑" pitchFamily="50" charset="-122"/>
                <a:ea typeface="得意黑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得意黑" pitchFamily="50" charset="-122"/>
                <a:ea typeface="得意黑" pitchFamily="50" charset="-122"/>
              </a:defRPr>
            </a:lvl1pPr>
          </a:lstStyle>
          <a:p>
            <a:fld id="{2F616411-A0EA-45DF-935C-42BD7559DFC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得意黑" pitchFamily="50" charset="-122"/>
          <a:ea typeface="得意黑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得意黑" pitchFamily="50" charset="-122"/>
          <a:ea typeface="得意黑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得意黑" pitchFamily="50" charset="-122"/>
          <a:ea typeface="得意黑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得意黑" pitchFamily="50" charset="-122"/>
          <a:ea typeface="得意黑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得意黑" pitchFamily="50" charset="-122"/>
          <a:ea typeface="得意黑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得意黑" pitchFamily="50" charset="-122"/>
          <a:ea typeface="得意黑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2.webp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eb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web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web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1" t="18792" r="10329" b="16570"/>
          <a:stretch>
            <a:fillRect/>
          </a:stretch>
        </p:blipFill>
        <p:spPr>
          <a:xfrm>
            <a:off x="1306733" y="1301609"/>
            <a:ext cx="3170583" cy="4432852"/>
          </a:xfrm>
          <a:custGeom>
            <a:avLst/>
            <a:gdLst>
              <a:gd name="connsiteX0" fmla="*/ 2196548 w 3170583"/>
              <a:gd name="connsiteY0" fmla="*/ 0 h 4432852"/>
              <a:gd name="connsiteX1" fmla="*/ 2822713 w 3170583"/>
              <a:gd name="connsiteY1" fmla="*/ 178905 h 4432852"/>
              <a:gd name="connsiteX2" fmla="*/ 3140765 w 3170583"/>
              <a:gd name="connsiteY2" fmla="*/ 487018 h 4432852"/>
              <a:gd name="connsiteX3" fmla="*/ 3170583 w 3170583"/>
              <a:gd name="connsiteY3" fmla="*/ 824948 h 4432852"/>
              <a:gd name="connsiteX4" fmla="*/ 3091070 w 3170583"/>
              <a:gd name="connsiteY4" fmla="*/ 1341783 h 4432852"/>
              <a:gd name="connsiteX5" fmla="*/ 2822713 w 3170583"/>
              <a:gd name="connsiteY5" fmla="*/ 1729409 h 4432852"/>
              <a:gd name="connsiteX6" fmla="*/ 2683565 w 3170583"/>
              <a:gd name="connsiteY6" fmla="*/ 2256183 h 4432852"/>
              <a:gd name="connsiteX7" fmla="*/ 2604052 w 3170583"/>
              <a:gd name="connsiteY7" fmla="*/ 2832652 h 4432852"/>
              <a:gd name="connsiteX8" fmla="*/ 2534478 w 3170583"/>
              <a:gd name="connsiteY8" fmla="*/ 3548270 h 4432852"/>
              <a:gd name="connsiteX9" fmla="*/ 2246244 w 3170583"/>
              <a:gd name="connsiteY9" fmla="*/ 4055165 h 4432852"/>
              <a:gd name="connsiteX10" fmla="*/ 1590261 w 3170583"/>
              <a:gd name="connsiteY10" fmla="*/ 4393096 h 4432852"/>
              <a:gd name="connsiteX11" fmla="*/ 1103244 w 3170583"/>
              <a:gd name="connsiteY11" fmla="*/ 4432852 h 4432852"/>
              <a:gd name="connsiteX12" fmla="*/ 397565 w 3170583"/>
              <a:gd name="connsiteY12" fmla="*/ 4323522 h 4432852"/>
              <a:gd name="connsiteX13" fmla="*/ 139148 w 3170583"/>
              <a:gd name="connsiteY13" fmla="*/ 3975652 h 4432852"/>
              <a:gd name="connsiteX14" fmla="*/ 159026 w 3170583"/>
              <a:gd name="connsiteY14" fmla="*/ 3438939 h 4432852"/>
              <a:gd name="connsiteX15" fmla="*/ 79513 w 3170583"/>
              <a:gd name="connsiteY15" fmla="*/ 2882348 h 4432852"/>
              <a:gd name="connsiteX16" fmla="*/ 0 w 3170583"/>
              <a:gd name="connsiteY16" fmla="*/ 2286000 h 4432852"/>
              <a:gd name="connsiteX17" fmla="*/ 69574 w 3170583"/>
              <a:gd name="connsiteY17" fmla="*/ 1729409 h 4432852"/>
              <a:gd name="connsiteX18" fmla="*/ 258418 w 3170583"/>
              <a:gd name="connsiteY18" fmla="*/ 1272209 h 4432852"/>
              <a:gd name="connsiteX19" fmla="*/ 556592 w 3170583"/>
              <a:gd name="connsiteY19" fmla="*/ 974035 h 4432852"/>
              <a:gd name="connsiteX20" fmla="*/ 1272209 w 3170583"/>
              <a:gd name="connsiteY20" fmla="*/ 397565 h 4432852"/>
              <a:gd name="connsiteX21" fmla="*/ 1669774 w 3170583"/>
              <a:gd name="connsiteY21" fmla="*/ 178905 h 443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70583" h="4432852">
                <a:moveTo>
                  <a:pt x="2196548" y="0"/>
                </a:moveTo>
                <a:lnTo>
                  <a:pt x="2822713" y="178905"/>
                </a:lnTo>
                <a:lnTo>
                  <a:pt x="3140765" y="487018"/>
                </a:lnTo>
                <a:lnTo>
                  <a:pt x="3170583" y="824948"/>
                </a:lnTo>
                <a:lnTo>
                  <a:pt x="3091070" y="1341783"/>
                </a:lnTo>
                <a:lnTo>
                  <a:pt x="2822713" y="1729409"/>
                </a:lnTo>
                <a:lnTo>
                  <a:pt x="2683565" y="2256183"/>
                </a:lnTo>
                <a:lnTo>
                  <a:pt x="2604052" y="2832652"/>
                </a:lnTo>
                <a:lnTo>
                  <a:pt x="2534478" y="3548270"/>
                </a:lnTo>
                <a:lnTo>
                  <a:pt x="2246244" y="4055165"/>
                </a:lnTo>
                <a:lnTo>
                  <a:pt x="1590261" y="4393096"/>
                </a:lnTo>
                <a:lnTo>
                  <a:pt x="1103244" y="4432852"/>
                </a:lnTo>
                <a:lnTo>
                  <a:pt x="397565" y="4323522"/>
                </a:lnTo>
                <a:lnTo>
                  <a:pt x="139148" y="3975652"/>
                </a:lnTo>
                <a:lnTo>
                  <a:pt x="159026" y="3438939"/>
                </a:lnTo>
                <a:lnTo>
                  <a:pt x="79513" y="2882348"/>
                </a:lnTo>
                <a:lnTo>
                  <a:pt x="0" y="2286000"/>
                </a:lnTo>
                <a:lnTo>
                  <a:pt x="69574" y="1729409"/>
                </a:lnTo>
                <a:lnTo>
                  <a:pt x="258418" y="1272209"/>
                </a:lnTo>
                <a:lnTo>
                  <a:pt x="556592" y="974035"/>
                </a:lnTo>
                <a:lnTo>
                  <a:pt x="1272209" y="397565"/>
                </a:lnTo>
                <a:lnTo>
                  <a:pt x="1669774" y="178905"/>
                </a:lnTo>
                <a:close/>
              </a:path>
            </a:pathLst>
          </a:custGeom>
        </p:spPr>
      </p:pic>
      <p:sp>
        <p:nvSpPr>
          <p:cNvPr id="53" name="任意多边形: 形状 52"/>
          <p:cNvSpPr/>
          <p:nvPr/>
        </p:nvSpPr>
        <p:spPr>
          <a:xfrm>
            <a:off x="1311965" y="1311965"/>
            <a:ext cx="3170583" cy="4432852"/>
          </a:xfrm>
          <a:custGeom>
            <a:avLst/>
            <a:gdLst>
              <a:gd name="connsiteX0" fmla="*/ 1272209 w 3170583"/>
              <a:gd name="connsiteY0" fmla="*/ 397565 h 4432852"/>
              <a:gd name="connsiteX1" fmla="*/ 556592 w 3170583"/>
              <a:gd name="connsiteY1" fmla="*/ 974035 h 4432852"/>
              <a:gd name="connsiteX2" fmla="*/ 258418 w 3170583"/>
              <a:gd name="connsiteY2" fmla="*/ 1272209 h 4432852"/>
              <a:gd name="connsiteX3" fmla="*/ 69574 w 3170583"/>
              <a:gd name="connsiteY3" fmla="*/ 1729409 h 4432852"/>
              <a:gd name="connsiteX4" fmla="*/ 0 w 3170583"/>
              <a:gd name="connsiteY4" fmla="*/ 2286000 h 4432852"/>
              <a:gd name="connsiteX5" fmla="*/ 79513 w 3170583"/>
              <a:gd name="connsiteY5" fmla="*/ 2882348 h 4432852"/>
              <a:gd name="connsiteX6" fmla="*/ 159026 w 3170583"/>
              <a:gd name="connsiteY6" fmla="*/ 3438939 h 4432852"/>
              <a:gd name="connsiteX7" fmla="*/ 139148 w 3170583"/>
              <a:gd name="connsiteY7" fmla="*/ 3975652 h 4432852"/>
              <a:gd name="connsiteX8" fmla="*/ 397565 w 3170583"/>
              <a:gd name="connsiteY8" fmla="*/ 4323522 h 4432852"/>
              <a:gd name="connsiteX9" fmla="*/ 1103244 w 3170583"/>
              <a:gd name="connsiteY9" fmla="*/ 4432852 h 4432852"/>
              <a:gd name="connsiteX10" fmla="*/ 1590261 w 3170583"/>
              <a:gd name="connsiteY10" fmla="*/ 4393096 h 4432852"/>
              <a:gd name="connsiteX11" fmla="*/ 2246244 w 3170583"/>
              <a:gd name="connsiteY11" fmla="*/ 4055165 h 4432852"/>
              <a:gd name="connsiteX12" fmla="*/ 2534478 w 3170583"/>
              <a:gd name="connsiteY12" fmla="*/ 3548270 h 4432852"/>
              <a:gd name="connsiteX13" fmla="*/ 2604052 w 3170583"/>
              <a:gd name="connsiteY13" fmla="*/ 2832652 h 4432852"/>
              <a:gd name="connsiteX14" fmla="*/ 2683565 w 3170583"/>
              <a:gd name="connsiteY14" fmla="*/ 2256183 h 4432852"/>
              <a:gd name="connsiteX15" fmla="*/ 2822713 w 3170583"/>
              <a:gd name="connsiteY15" fmla="*/ 1729409 h 4432852"/>
              <a:gd name="connsiteX16" fmla="*/ 3091070 w 3170583"/>
              <a:gd name="connsiteY16" fmla="*/ 1341783 h 4432852"/>
              <a:gd name="connsiteX17" fmla="*/ 3170583 w 3170583"/>
              <a:gd name="connsiteY17" fmla="*/ 824948 h 4432852"/>
              <a:gd name="connsiteX18" fmla="*/ 3140765 w 3170583"/>
              <a:gd name="connsiteY18" fmla="*/ 487018 h 4432852"/>
              <a:gd name="connsiteX19" fmla="*/ 2822713 w 3170583"/>
              <a:gd name="connsiteY19" fmla="*/ 178905 h 4432852"/>
              <a:gd name="connsiteX20" fmla="*/ 2196548 w 3170583"/>
              <a:gd name="connsiteY20" fmla="*/ 0 h 4432852"/>
              <a:gd name="connsiteX21" fmla="*/ 1669774 w 3170583"/>
              <a:gd name="connsiteY21" fmla="*/ 178905 h 4432852"/>
              <a:gd name="connsiteX22" fmla="*/ 1272209 w 3170583"/>
              <a:gd name="connsiteY22" fmla="*/ 397565 h 443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70583" h="4432852">
                <a:moveTo>
                  <a:pt x="1272209" y="397565"/>
                </a:moveTo>
                <a:lnTo>
                  <a:pt x="556592" y="974035"/>
                </a:lnTo>
                <a:lnTo>
                  <a:pt x="258418" y="1272209"/>
                </a:lnTo>
                <a:lnTo>
                  <a:pt x="69574" y="1729409"/>
                </a:lnTo>
                <a:lnTo>
                  <a:pt x="0" y="2286000"/>
                </a:lnTo>
                <a:lnTo>
                  <a:pt x="79513" y="2882348"/>
                </a:lnTo>
                <a:lnTo>
                  <a:pt x="159026" y="3438939"/>
                </a:lnTo>
                <a:lnTo>
                  <a:pt x="139148" y="3975652"/>
                </a:lnTo>
                <a:lnTo>
                  <a:pt x="397565" y="4323522"/>
                </a:lnTo>
                <a:lnTo>
                  <a:pt x="1103244" y="4432852"/>
                </a:lnTo>
                <a:lnTo>
                  <a:pt x="1590261" y="4393096"/>
                </a:lnTo>
                <a:lnTo>
                  <a:pt x="2246244" y="4055165"/>
                </a:lnTo>
                <a:lnTo>
                  <a:pt x="2534478" y="3548270"/>
                </a:lnTo>
                <a:lnTo>
                  <a:pt x="2604052" y="2832652"/>
                </a:lnTo>
                <a:lnTo>
                  <a:pt x="2683565" y="2256183"/>
                </a:lnTo>
                <a:lnTo>
                  <a:pt x="2822713" y="1729409"/>
                </a:lnTo>
                <a:lnTo>
                  <a:pt x="3091070" y="1341783"/>
                </a:lnTo>
                <a:lnTo>
                  <a:pt x="3170583" y="824948"/>
                </a:lnTo>
                <a:lnTo>
                  <a:pt x="3140765" y="487018"/>
                </a:lnTo>
                <a:lnTo>
                  <a:pt x="2822713" y="178905"/>
                </a:lnTo>
                <a:lnTo>
                  <a:pt x="2196548" y="0"/>
                </a:lnTo>
                <a:lnTo>
                  <a:pt x="1669774" y="178905"/>
                </a:lnTo>
                <a:lnTo>
                  <a:pt x="1272209" y="39756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得意黑" pitchFamily="50" charset="-122"/>
              <a:ea typeface="得意黑" pitchFamily="50" charset="-122"/>
            </a:endParaRPr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272" y="2763078"/>
            <a:ext cx="3563315" cy="3720737"/>
          </a:xfrm>
          <a:prstGeom prst="rect">
            <a:avLst/>
          </a:prstGeom>
          <a:noFill/>
          <a:effectLst>
            <a:outerShdw blurRad="50800" dist="50800" dir="5400000" sx="102000" sy="102000" algn="ctr" rotWithShape="0">
              <a:srgbClr val="FFF5E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738" y="712195"/>
            <a:ext cx="4339415" cy="587009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572820" y="2480132"/>
            <a:ext cx="2522532" cy="2522532"/>
            <a:chOff x="1045265" y="1865976"/>
            <a:chExt cx="2768235" cy="2768235"/>
          </a:xfrm>
        </p:grpSpPr>
        <p:sp>
          <p:nvSpPr>
            <p:cNvPr id="7" name="椭圆 6"/>
            <p:cNvSpPr/>
            <p:nvPr/>
          </p:nvSpPr>
          <p:spPr>
            <a:xfrm>
              <a:off x="1045265" y="1865976"/>
              <a:ext cx="2768235" cy="276823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得意黑" pitchFamily="50" charset="-122"/>
                <a:ea typeface="得意黑" pitchFamily="50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27583" y="2027584"/>
              <a:ext cx="1063486" cy="1510746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8967">
            <a:off x="856695" y="1357449"/>
            <a:ext cx="1114111" cy="1575953"/>
          </a:xfrm>
          <a:prstGeom prst="rect">
            <a:avLst/>
          </a:prstGeom>
          <a:noFill/>
          <a:effectLst>
            <a:glow rad="76200">
              <a:srgbClr val="FFF5E4"/>
            </a:glow>
            <a:outerShdw blurRad="50800" dist="50800" dir="5400000" sx="101000" sy="101000" algn="ctr" rotWithShape="0">
              <a:srgbClr val="FFF5E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6189">
            <a:off x="3997039" y="1448200"/>
            <a:ext cx="862018" cy="1436697"/>
          </a:xfrm>
          <a:prstGeom prst="rect">
            <a:avLst/>
          </a:prstGeom>
          <a:noFill/>
          <a:effectLst>
            <a:glow rad="76200">
              <a:srgbClr val="FFF5E4"/>
            </a:glow>
            <a:outerShdw blurRad="50800" dist="50800" dir="5400000" sx="101000" sy="101000" algn="ctr" rotWithShape="0">
              <a:srgbClr val="FFF5E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305" y="5017224"/>
            <a:ext cx="1329204" cy="1329204"/>
          </a:xfrm>
          <a:prstGeom prst="rect">
            <a:avLst/>
          </a:prstGeom>
          <a:noFill/>
          <a:effectLst>
            <a:glow rad="76200">
              <a:srgbClr val="FFF5E4"/>
            </a:glow>
            <a:outerShdw blurRad="50800" dist="50800" dir="5400000" sx="101000" sy="101000" algn="ctr" rotWithShape="0">
              <a:srgbClr val="FFF5E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406" y="4957050"/>
            <a:ext cx="1395734" cy="1395734"/>
          </a:xfrm>
          <a:prstGeom prst="rect">
            <a:avLst/>
          </a:prstGeom>
          <a:noFill/>
          <a:effectLst>
            <a:glow rad="76200">
              <a:srgbClr val="FFF5E4"/>
            </a:glow>
            <a:outerShdw blurRad="50800" dist="50800" dir="5400000" sx="101000" sy="101000" algn="ctr" rotWithShape="0">
              <a:srgbClr val="FFF5E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563" y="2861518"/>
            <a:ext cx="951270" cy="951270"/>
          </a:xfrm>
          <a:prstGeom prst="rect">
            <a:avLst/>
          </a:prstGeom>
          <a:noFill/>
          <a:effectLst>
            <a:glow rad="76200">
              <a:srgbClr val="FFF5E4"/>
            </a:glow>
            <a:outerShdw blurRad="50800" dist="50800" dir="5400000" sx="101000" sy="101000" algn="ctr" rotWithShape="0">
              <a:srgbClr val="FFF5E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052" y="4678243"/>
            <a:ext cx="1322589" cy="1322589"/>
          </a:xfrm>
          <a:prstGeom prst="rect">
            <a:avLst/>
          </a:prstGeom>
          <a:noFill/>
          <a:effectLst>
            <a:glow rad="76200">
              <a:srgbClr val="FFF5E4"/>
            </a:glow>
            <a:outerShdw blurRad="50800" dist="50800" dir="5400000" sx="101000" sy="101000" algn="ctr" rotWithShape="0">
              <a:srgbClr val="FFF5E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6"/>
          <p:cNvSpPr txBox="1"/>
          <p:nvPr/>
        </p:nvSpPr>
        <p:spPr>
          <a:xfrm>
            <a:off x="5651266" y="1442341"/>
            <a:ext cx="6441440" cy="1656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spc="-87" dirty="0">
                <a:solidFill>
                  <a:srgbClr val="8B1832"/>
                </a:solidFill>
                <a:effectLst/>
                <a:latin typeface="Eras Bold ITC" panose="020B0907030504020204" pitchFamily="34" charset="0"/>
                <a:ea typeface="猫啃什锦黑" panose="020B0603060000000000" pitchFamily="34" charset="-122"/>
                <a:cs typeface="猫啃什锦黑" panose="020B0603060000000000" pitchFamily="34" charset="-122"/>
                <a:sym typeface="Rasputin"/>
              </a:rPr>
              <a:t>Why Are We So Obsessed with Milk Tea? </a:t>
            </a:r>
          </a:p>
        </p:txBody>
      </p:sp>
      <p:sp>
        <p:nvSpPr>
          <p:cNvPr id="24" name="TextBox 8"/>
          <p:cNvSpPr txBox="1"/>
          <p:nvPr/>
        </p:nvSpPr>
        <p:spPr>
          <a:xfrm>
            <a:off x="5706920" y="3324937"/>
            <a:ext cx="3219718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4E3629"/>
                </a:solidFill>
                <a:latin typeface="Eras Bold ITC" panose="020B0907030504020204" pitchFamily="34" charset="0"/>
                <a:ea typeface="Futura"/>
                <a:cs typeface="Times New Roman" panose="02020603050405020304" pitchFamily="18" charset="0"/>
                <a:sym typeface="Futura"/>
              </a:rPr>
              <a:t>Presented by: </a:t>
            </a:r>
            <a:r>
              <a:rPr lang="zh-CN" altLang="en-US" sz="2400" b="1" dirty="0">
                <a:solidFill>
                  <a:srgbClr val="4E3629"/>
                </a:solidFill>
                <a:latin typeface="Eras Bold ITC" panose="020B090703050402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Futura"/>
              </a:rPr>
              <a:t>杨宇轩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117" y="826802"/>
            <a:ext cx="823600" cy="1098132"/>
          </a:xfrm>
          <a:prstGeom prst="rect">
            <a:avLst/>
          </a:prstGeom>
          <a:noFill/>
          <a:effectLst>
            <a:glow rad="76200">
              <a:srgbClr val="FFF5E4"/>
            </a:glow>
            <a:outerShdw blurRad="50800" dist="50800" dir="5400000" sx="101000" sy="101000" algn="ctr" rotWithShape="0">
              <a:srgbClr val="FFF5E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6863">
            <a:off x="3227698" y="548384"/>
            <a:ext cx="1116671" cy="1488895"/>
          </a:xfrm>
          <a:prstGeom prst="rect">
            <a:avLst/>
          </a:prstGeom>
          <a:noFill/>
          <a:effectLst>
            <a:glow rad="76200">
              <a:srgbClr val="FFF5E4"/>
            </a:glow>
            <a:outerShdw blurRad="50800" dist="50800" dir="5400000" sx="101000" sy="101000" algn="ctr" rotWithShape="0">
              <a:srgbClr val="FFF5E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89731">
                        <a14:foregroundMark x1="82997" y1="15349" x2="87374" y2="23346"/>
                        <a14:foregroundMark x1="85522" y1="16912" x2="89899" y2="169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592" y="380573"/>
            <a:ext cx="634553" cy="1161400"/>
          </a:xfrm>
          <a:prstGeom prst="rect">
            <a:avLst/>
          </a:prstGeom>
          <a:noFill/>
          <a:effectLst>
            <a:glow rad="76200">
              <a:srgbClr val="FFF5E4"/>
            </a:glow>
            <a:outerShdw blurRad="50800" dist="50800" dir="5400000" sx="101000" sy="101000" algn="ctr" rotWithShape="0">
              <a:srgbClr val="FFF5E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0482">
            <a:off x="4024477" y="3713300"/>
            <a:ext cx="859908" cy="1146544"/>
          </a:xfrm>
          <a:prstGeom prst="rect">
            <a:avLst/>
          </a:prstGeom>
          <a:noFill/>
          <a:effectLst>
            <a:glow rad="76200">
              <a:srgbClr val="FFF5E4"/>
            </a:glow>
            <a:outerShdw blurRad="50800" dist="50800" dir="5400000" sx="101000" sy="101000" algn="ctr" rotWithShape="0">
              <a:srgbClr val="FFF5E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9478">
            <a:off x="448046" y="3827238"/>
            <a:ext cx="945946" cy="1262041"/>
          </a:xfrm>
          <a:prstGeom prst="rect">
            <a:avLst/>
          </a:prstGeom>
          <a:noFill/>
          <a:effectLst>
            <a:glow rad="76200">
              <a:srgbClr val="FFF5E4"/>
            </a:glow>
            <a:outerShdw blurRad="50800" dist="50800" dir="5400000" sx="101000" sy="101000" algn="ctr" rotWithShape="0">
              <a:srgbClr val="FFF5E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221" y="2763478"/>
            <a:ext cx="1184125" cy="1184125"/>
          </a:xfrm>
          <a:prstGeom prst="rect">
            <a:avLst/>
          </a:prstGeom>
          <a:noFill/>
          <a:effectLst>
            <a:glow rad="76200">
              <a:srgbClr val="FFF5E4"/>
            </a:glow>
            <a:outerShdw blurRad="50800" dist="50800" dir="5400000" sx="101000" sy="101000" algn="ctr" rotWithShape="0">
              <a:srgbClr val="FFF5E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14" descr="特效系列写实窗户+植物光影元素"/>
          <p:cNvSpPr>
            <a:spLocks noChangeAspect="1" noChangeArrowheads="1"/>
          </p:cNvSpPr>
          <p:nvPr/>
        </p:nvSpPr>
        <p:spPr bwMode="auto">
          <a:xfrm>
            <a:off x="5943600" y="3322954"/>
            <a:ext cx="258445" cy="2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得意黑" pitchFamily="50" charset="-122"/>
              <a:ea typeface="得意黑" pitchFamily="50" charset="-122"/>
            </a:endParaRPr>
          </a:p>
        </p:txBody>
      </p:sp>
      <p:sp>
        <p:nvSpPr>
          <p:cNvPr id="32" name="AutoShape 16" descr="特效系列写实窗户+植物光影元素"/>
          <p:cNvSpPr>
            <a:spLocks noChangeAspect="1" noChangeArrowheads="1"/>
          </p:cNvSpPr>
          <p:nvPr/>
        </p:nvSpPr>
        <p:spPr bwMode="auto">
          <a:xfrm>
            <a:off x="6096000" y="3475354"/>
            <a:ext cx="258445" cy="2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得意黑" pitchFamily="50" charset="-122"/>
              <a:ea typeface="得意黑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000" r="91852">
                        <a14:foregroundMark x1="12741" y1="46250" x2="22815" y2="50167"/>
                        <a14:foregroundMark x1="90370" y1="50167" x2="91852" y2="52583"/>
                        <a14:foregroundMark x1="5333" y1="50167" x2="4000" y2="5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4638" b="31159"/>
          <a:stretch>
            <a:fillRect/>
          </a:stretch>
        </p:blipFill>
        <p:spPr>
          <a:xfrm>
            <a:off x="5256325" y="783885"/>
            <a:ext cx="7479924" cy="58779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6293" y="1789044"/>
            <a:ext cx="4460898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effectLst/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The core appeal is the amazing mouthfeel. Plus, you can customize everything: sweetness, ice level, toppings… It's a drink made just for you. </a:t>
            </a:r>
            <a:r>
              <a:rPr lang="en-US" altLang="zh-CN" sz="2400" dirty="0"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The brands are constantly rolling out new products, so there's always something new to try. </a:t>
            </a:r>
            <a:endParaRPr lang="zh-CN" altLang="en-US" sz="2400" dirty="0">
              <a:latin typeface="Times New Roman" panose="02020603050405020304" pitchFamily="18" charset="0"/>
              <a:ea typeface="得意黑" pitchFamily="50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6780" y="952239"/>
            <a:ext cx="640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Eras Bold ITC" panose="020B0907030504020204" pitchFamily="34" charset="0"/>
                <a:ea typeface="得意黑" pitchFamily="50" charset="-122"/>
              </a:rPr>
              <a:t>Sensory Experience </a:t>
            </a:r>
            <a:r>
              <a:rPr lang="en-US" altLang="zh-CN" sz="2400" dirty="0">
                <a:latin typeface="得意黑" pitchFamily="50" charset="-122"/>
                <a:ea typeface="得意黑" pitchFamily="50" charset="-122"/>
              </a:rPr>
              <a:t>(</a:t>
            </a:r>
            <a:r>
              <a:rPr lang="zh-CN" altLang="en-US" sz="2400" dirty="0">
                <a:latin typeface="得意黑" pitchFamily="50" charset="-122"/>
                <a:ea typeface="得意黑" pitchFamily="50" charset="-122"/>
              </a:rPr>
              <a:t>口感</a:t>
            </a:r>
            <a:r>
              <a:rPr lang="en-US" altLang="zh-CN" sz="2400" dirty="0">
                <a:latin typeface="得意黑" pitchFamily="50" charset="-122"/>
                <a:ea typeface="得意黑" pitchFamily="50" charset="-122"/>
              </a:rPr>
              <a:t>)</a:t>
            </a:r>
            <a:endParaRPr lang="en-US" altLang="zh-CN" sz="3200" dirty="0">
              <a:latin typeface="得意黑" pitchFamily="50" charset="-122"/>
              <a:ea typeface="得意黑" pitchFamily="50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7686358" y="2769173"/>
            <a:ext cx="2971621" cy="2861024"/>
            <a:chOff x="8582978" y="1167703"/>
            <a:chExt cx="2971621" cy="2861024"/>
          </a:xfrm>
        </p:grpSpPr>
        <p:sp>
          <p:nvSpPr>
            <p:cNvPr id="54" name="任意多边形: 形状 53"/>
            <p:cNvSpPr/>
            <p:nvPr/>
          </p:nvSpPr>
          <p:spPr>
            <a:xfrm>
              <a:off x="8789435" y="1167703"/>
              <a:ext cx="2765164" cy="2730479"/>
            </a:xfrm>
            <a:custGeom>
              <a:avLst/>
              <a:gdLst>
                <a:gd name="connsiteX0" fmla="*/ 56391 w 2765164"/>
                <a:gd name="connsiteY0" fmla="*/ 2022758 h 2730479"/>
                <a:gd name="connsiteX1" fmla="*/ 553348 w 2765164"/>
                <a:gd name="connsiteY1" fmla="*/ 2638984 h 2730479"/>
                <a:gd name="connsiteX2" fmla="*/ 1736104 w 2765164"/>
                <a:gd name="connsiteY2" fmla="*/ 2658862 h 2730479"/>
                <a:gd name="connsiteX3" fmla="*/ 2282756 w 2765164"/>
                <a:gd name="connsiteY3" fmla="*/ 1983001 h 2730479"/>
                <a:gd name="connsiteX4" fmla="*/ 2004461 w 2765164"/>
                <a:gd name="connsiteY4" fmla="*/ 1724584 h 2730479"/>
                <a:gd name="connsiteX5" fmla="*/ 1596956 w 2765164"/>
                <a:gd name="connsiteY5" fmla="*/ 1426410 h 2730479"/>
                <a:gd name="connsiteX6" fmla="*/ 1487626 w 2765164"/>
                <a:gd name="connsiteY6" fmla="*/ 1068601 h 2730479"/>
                <a:gd name="connsiteX7" fmla="*/ 2640565 w 2765164"/>
                <a:gd name="connsiteY7" fmla="*/ 323167 h 2730479"/>
                <a:gd name="connsiteX8" fmla="*/ 2620687 w 2765164"/>
                <a:gd name="connsiteY8" fmla="*/ 5114 h 2730479"/>
                <a:gd name="connsiteX9" fmla="*/ 1636713 w 2765164"/>
                <a:gd name="connsiteY9" fmla="*/ 144262 h 2730479"/>
                <a:gd name="connsiteX10" fmla="*/ 652739 w 2765164"/>
                <a:gd name="connsiteY10" fmla="*/ 372862 h 2730479"/>
                <a:gd name="connsiteX11" fmla="*/ 622922 w 2765164"/>
                <a:gd name="connsiteY11" fmla="*/ 859880 h 2730479"/>
                <a:gd name="connsiteX12" fmla="*/ 911156 w 2765164"/>
                <a:gd name="connsiteY12" fmla="*/ 1307140 h 2730479"/>
                <a:gd name="connsiteX13" fmla="*/ 106087 w 2765164"/>
                <a:gd name="connsiteY13" fmla="*/ 1625193 h 2730479"/>
                <a:gd name="connsiteX14" fmla="*/ 56391 w 2765164"/>
                <a:gd name="connsiteY14" fmla="*/ 2022758 h 27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65164" h="2730479">
                  <a:moveTo>
                    <a:pt x="56391" y="2022758"/>
                  </a:moveTo>
                  <a:cubicBezTo>
                    <a:pt x="130935" y="2191723"/>
                    <a:pt x="273396" y="2532967"/>
                    <a:pt x="553348" y="2638984"/>
                  </a:cubicBezTo>
                  <a:cubicBezTo>
                    <a:pt x="833300" y="2745001"/>
                    <a:pt x="1447869" y="2768192"/>
                    <a:pt x="1736104" y="2658862"/>
                  </a:cubicBezTo>
                  <a:cubicBezTo>
                    <a:pt x="2024339" y="2549532"/>
                    <a:pt x="2238030" y="2138714"/>
                    <a:pt x="2282756" y="1983001"/>
                  </a:cubicBezTo>
                  <a:cubicBezTo>
                    <a:pt x="2327482" y="1827288"/>
                    <a:pt x="2118761" y="1817349"/>
                    <a:pt x="2004461" y="1724584"/>
                  </a:cubicBezTo>
                  <a:cubicBezTo>
                    <a:pt x="1890161" y="1631819"/>
                    <a:pt x="1683095" y="1535740"/>
                    <a:pt x="1596956" y="1426410"/>
                  </a:cubicBezTo>
                  <a:cubicBezTo>
                    <a:pt x="1510817" y="1317080"/>
                    <a:pt x="1313691" y="1252475"/>
                    <a:pt x="1487626" y="1068601"/>
                  </a:cubicBezTo>
                  <a:cubicBezTo>
                    <a:pt x="1661561" y="884727"/>
                    <a:pt x="2451722" y="500415"/>
                    <a:pt x="2640565" y="323167"/>
                  </a:cubicBezTo>
                  <a:cubicBezTo>
                    <a:pt x="2829409" y="145919"/>
                    <a:pt x="2787996" y="34931"/>
                    <a:pt x="2620687" y="5114"/>
                  </a:cubicBezTo>
                  <a:cubicBezTo>
                    <a:pt x="2453378" y="-24704"/>
                    <a:pt x="1964704" y="82971"/>
                    <a:pt x="1636713" y="144262"/>
                  </a:cubicBezTo>
                  <a:cubicBezTo>
                    <a:pt x="1308722" y="205553"/>
                    <a:pt x="821704" y="253592"/>
                    <a:pt x="652739" y="372862"/>
                  </a:cubicBezTo>
                  <a:cubicBezTo>
                    <a:pt x="483774" y="492132"/>
                    <a:pt x="579852" y="704167"/>
                    <a:pt x="622922" y="859880"/>
                  </a:cubicBezTo>
                  <a:cubicBezTo>
                    <a:pt x="665992" y="1015593"/>
                    <a:pt x="997295" y="1179588"/>
                    <a:pt x="911156" y="1307140"/>
                  </a:cubicBezTo>
                  <a:cubicBezTo>
                    <a:pt x="825017" y="1434692"/>
                    <a:pt x="246891" y="1499297"/>
                    <a:pt x="106087" y="1625193"/>
                  </a:cubicBezTo>
                  <a:cubicBezTo>
                    <a:pt x="-34717" y="1751089"/>
                    <a:pt x="-18153" y="1853793"/>
                    <a:pt x="56391" y="20227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得意黑" pitchFamily="50" charset="-122"/>
                <a:ea typeface="得意黑" pitchFamily="50" charset="-122"/>
              </a:endParaRPr>
            </a:p>
          </p:txBody>
        </p:sp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2978" y="1281326"/>
              <a:ext cx="2747401" cy="274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642198" y="1746732"/>
            <a:ext cx="4134092" cy="5111268"/>
            <a:chOff x="6367137" y="1882453"/>
            <a:chExt cx="4134092" cy="5111268"/>
          </a:xfrm>
        </p:grpSpPr>
        <p:sp>
          <p:nvSpPr>
            <p:cNvPr id="30" name="任意多边形: 形状 29"/>
            <p:cNvSpPr/>
            <p:nvPr/>
          </p:nvSpPr>
          <p:spPr>
            <a:xfrm>
              <a:off x="6367137" y="2363658"/>
              <a:ext cx="3293777" cy="4144827"/>
            </a:xfrm>
            <a:custGeom>
              <a:avLst/>
              <a:gdLst>
                <a:gd name="connsiteX0" fmla="*/ 341776 w 3293777"/>
                <a:gd name="connsiteY0" fmla="*/ 1572238 h 4144827"/>
                <a:gd name="connsiteX1" fmla="*/ 3846 w 3293777"/>
                <a:gd name="connsiteY1" fmla="*/ 1293942 h 4144827"/>
                <a:gd name="connsiteX2" fmla="*/ 182750 w 3293777"/>
                <a:gd name="connsiteY2" fmla="*/ 975890 h 4144827"/>
                <a:gd name="connsiteX3" fmla="*/ 540559 w 3293777"/>
                <a:gd name="connsiteY3" fmla="*/ 1025585 h 4144827"/>
                <a:gd name="connsiteX4" fmla="*/ 918246 w 3293777"/>
                <a:gd name="connsiteY4" fmla="*/ 796985 h 4144827"/>
                <a:gd name="connsiteX5" fmla="*/ 997759 w 3293777"/>
                <a:gd name="connsiteY5" fmla="*/ 528629 h 4144827"/>
                <a:gd name="connsiteX6" fmla="*/ 1266115 w 3293777"/>
                <a:gd name="connsiteY6" fmla="*/ 488872 h 4144827"/>
                <a:gd name="connsiteX7" fmla="*/ 1395324 w 3293777"/>
                <a:gd name="connsiteY7" fmla="*/ 1045464 h 4144827"/>
                <a:gd name="connsiteX8" fmla="*/ 1604046 w 3293777"/>
                <a:gd name="connsiteY8" fmla="*/ 1045464 h 4144827"/>
                <a:gd name="connsiteX9" fmla="*/ 1643802 w 3293777"/>
                <a:gd name="connsiteY9" fmla="*/ 329846 h 4144827"/>
                <a:gd name="connsiteX10" fmla="*/ 1792889 w 3293777"/>
                <a:gd name="connsiteY10" fmla="*/ 329846 h 4144827"/>
                <a:gd name="connsiteX11" fmla="*/ 1832646 w 3293777"/>
                <a:gd name="connsiteY11" fmla="*/ 21733 h 4144827"/>
                <a:gd name="connsiteX12" fmla="*/ 2985585 w 3293777"/>
                <a:gd name="connsiteY12" fmla="*/ 71429 h 4144827"/>
                <a:gd name="connsiteX13" fmla="*/ 2896133 w 3293777"/>
                <a:gd name="connsiteY13" fmla="*/ 439177 h 4144827"/>
                <a:gd name="connsiteX14" fmla="*/ 2578080 w 3293777"/>
                <a:gd name="connsiteY14" fmla="*/ 439177 h 4144827"/>
                <a:gd name="connsiteX15" fmla="*/ 2607898 w 3293777"/>
                <a:gd name="connsiteY15" fmla="*/ 1433090 h 4144827"/>
                <a:gd name="connsiteX16" fmla="*/ 2876254 w 3293777"/>
                <a:gd name="connsiteY16" fmla="*/ 1413212 h 4144827"/>
                <a:gd name="connsiteX17" fmla="*/ 2786802 w 3293777"/>
                <a:gd name="connsiteY17" fmla="*/ 1840594 h 4144827"/>
                <a:gd name="connsiteX18" fmla="*/ 2478689 w 3293777"/>
                <a:gd name="connsiteY18" fmla="*/ 1969803 h 4144827"/>
                <a:gd name="connsiteX19" fmla="*/ 2568141 w 3293777"/>
                <a:gd name="connsiteY19" fmla="*/ 3092925 h 4144827"/>
                <a:gd name="connsiteX20" fmla="*/ 3194306 w 3293777"/>
                <a:gd name="connsiteY20" fmla="*/ 3420916 h 4144827"/>
                <a:gd name="connsiteX21" fmla="*/ 3253941 w 3293777"/>
                <a:gd name="connsiteY21" fmla="*/ 3878116 h 4144827"/>
                <a:gd name="connsiteX22" fmla="*/ 2806680 w 3293777"/>
                <a:gd name="connsiteY22" fmla="*/ 3878116 h 4144827"/>
                <a:gd name="connsiteX23" fmla="*/ 2786802 w 3293777"/>
                <a:gd name="connsiteY23" fmla="*/ 4086838 h 4144827"/>
                <a:gd name="connsiteX24" fmla="*/ 2279906 w 3293777"/>
                <a:gd name="connsiteY24" fmla="*/ 4126594 h 4144827"/>
                <a:gd name="connsiteX25" fmla="*/ 2299785 w 3293777"/>
                <a:gd name="connsiteY25" fmla="*/ 3828420 h 4144827"/>
                <a:gd name="connsiteX26" fmla="*/ 1872402 w 3293777"/>
                <a:gd name="connsiteY26" fmla="*/ 4086838 h 4144827"/>
                <a:gd name="connsiteX27" fmla="*/ 1743193 w 3293777"/>
                <a:gd name="connsiteY27" fmla="*/ 3917872 h 4144827"/>
                <a:gd name="connsiteX28" fmla="*/ 1604046 w 3293777"/>
                <a:gd name="connsiteY28" fmla="*/ 3719090 h 4144827"/>
                <a:gd name="connsiteX29" fmla="*/ 1415202 w 3293777"/>
                <a:gd name="connsiteY29" fmla="*/ 4047081 h 4144827"/>
                <a:gd name="connsiteX30" fmla="*/ 1067333 w 3293777"/>
                <a:gd name="connsiteY30" fmla="*/ 4057020 h 4144827"/>
                <a:gd name="connsiteX31" fmla="*/ 769159 w 3293777"/>
                <a:gd name="connsiteY31" fmla="*/ 3987446 h 4144827"/>
                <a:gd name="connsiteX32" fmla="*/ 252324 w 3293777"/>
                <a:gd name="connsiteY32" fmla="*/ 3808542 h 4144827"/>
                <a:gd name="connsiteX33" fmla="*/ 152933 w 3293777"/>
                <a:gd name="connsiteY33" fmla="*/ 2764933 h 4144827"/>
                <a:gd name="connsiteX34" fmla="*/ 242385 w 3293777"/>
                <a:gd name="connsiteY34" fmla="*/ 1880351 h 4144827"/>
                <a:gd name="connsiteX35" fmla="*/ 341776 w 3293777"/>
                <a:gd name="connsiteY35" fmla="*/ 1572238 h 414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293777" h="4144827">
                  <a:moveTo>
                    <a:pt x="341776" y="1572238"/>
                  </a:moveTo>
                  <a:cubicBezTo>
                    <a:pt x="302020" y="1474503"/>
                    <a:pt x="30350" y="1393333"/>
                    <a:pt x="3846" y="1293942"/>
                  </a:cubicBezTo>
                  <a:cubicBezTo>
                    <a:pt x="-22658" y="1194551"/>
                    <a:pt x="93298" y="1020616"/>
                    <a:pt x="182750" y="975890"/>
                  </a:cubicBezTo>
                  <a:cubicBezTo>
                    <a:pt x="272202" y="931164"/>
                    <a:pt x="417976" y="1055402"/>
                    <a:pt x="540559" y="1025585"/>
                  </a:cubicBezTo>
                  <a:cubicBezTo>
                    <a:pt x="663142" y="995768"/>
                    <a:pt x="842046" y="879811"/>
                    <a:pt x="918246" y="796985"/>
                  </a:cubicBezTo>
                  <a:cubicBezTo>
                    <a:pt x="994446" y="714159"/>
                    <a:pt x="939781" y="579981"/>
                    <a:pt x="997759" y="528629"/>
                  </a:cubicBezTo>
                  <a:cubicBezTo>
                    <a:pt x="1055737" y="477277"/>
                    <a:pt x="1199854" y="402733"/>
                    <a:pt x="1266115" y="488872"/>
                  </a:cubicBezTo>
                  <a:cubicBezTo>
                    <a:pt x="1332376" y="575011"/>
                    <a:pt x="1339002" y="952699"/>
                    <a:pt x="1395324" y="1045464"/>
                  </a:cubicBezTo>
                  <a:cubicBezTo>
                    <a:pt x="1451646" y="1138229"/>
                    <a:pt x="1562633" y="1164734"/>
                    <a:pt x="1604046" y="1045464"/>
                  </a:cubicBezTo>
                  <a:cubicBezTo>
                    <a:pt x="1645459" y="926194"/>
                    <a:pt x="1612328" y="449116"/>
                    <a:pt x="1643802" y="329846"/>
                  </a:cubicBezTo>
                  <a:cubicBezTo>
                    <a:pt x="1675276" y="210576"/>
                    <a:pt x="1761415" y="381198"/>
                    <a:pt x="1792889" y="329846"/>
                  </a:cubicBezTo>
                  <a:cubicBezTo>
                    <a:pt x="1824363" y="278494"/>
                    <a:pt x="1633863" y="64802"/>
                    <a:pt x="1832646" y="21733"/>
                  </a:cubicBezTo>
                  <a:cubicBezTo>
                    <a:pt x="2031429" y="-21336"/>
                    <a:pt x="2808337" y="1855"/>
                    <a:pt x="2985585" y="71429"/>
                  </a:cubicBezTo>
                  <a:cubicBezTo>
                    <a:pt x="3162833" y="141003"/>
                    <a:pt x="2964050" y="377886"/>
                    <a:pt x="2896133" y="439177"/>
                  </a:cubicBezTo>
                  <a:cubicBezTo>
                    <a:pt x="2828216" y="500468"/>
                    <a:pt x="2626119" y="273525"/>
                    <a:pt x="2578080" y="439177"/>
                  </a:cubicBezTo>
                  <a:cubicBezTo>
                    <a:pt x="2530041" y="604829"/>
                    <a:pt x="2558202" y="1270751"/>
                    <a:pt x="2607898" y="1433090"/>
                  </a:cubicBezTo>
                  <a:cubicBezTo>
                    <a:pt x="2657594" y="1595429"/>
                    <a:pt x="2846437" y="1345295"/>
                    <a:pt x="2876254" y="1413212"/>
                  </a:cubicBezTo>
                  <a:cubicBezTo>
                    <a:pt x="2906071" y="1481129"/>
                    <a:pt x="2853063" y="1747829"/>
                    <a:pt x="2786802" y="1840594"/>
                  </a:cubicBezTo>
                  <a:cubicBezTo>
                    <a:pt x="2720541" y="1933359"/>
                    <a:pt x="2515133" y="1761081"/>
                    <a:pt x="2478689" y="1969803"/>
                  </a:cubicBezTo>
                  <a:cubicBezTo>
                    <a:pt x="2442245" y="2178525"/>
                    <a:pt x="2448872" y="2851073"/>
                    <a:pt x="2568141" y="3092925"/>
                  </a:cubicBezTo>
                  <a:cubicBezTo>
                    <a:pt x="2687410" y="3334777"/>
                    <a:pt x="3080006" y="3290051"/>
                    <a:pt x="3194306" y="3420916"/>
                  </a:cubicBezTo>
                  <a:cubicBezTo>
                    <a:pt x="3308606" y="3551781"/>
                    <a:pt x="3318545" y="3801916"/>
                    <a:pt x="3253941" y="3878116"/>
                  </a:cubicBezTo>
                  <a:cubicBezTo>
                    <a:pt x="3189337" y="3954316"/>
                    <a:pt x="2884536" y="3843329"/>
                    <a:pt x="2806680" y="3878116"/>
                  </a:cubicBezTo>
                  <a:cubicBezTo>
                    <a:pt x="2728824" y="3912903"/>
                    <a:pt x="2874598" y="4045425"/>
                    <a:pt x="2786802" y="4086838"/>
                  </a:cubicBezTo>
                  <a:cubicBezTo>
                    <a:pt x="2699006" y="4128251"/>
                    <a:pt x="2361075" y="4169664"/>
                    <a:pt x="2279906" y="4126594"/>
                  </a:cubicBezTo>
                  <a:cubicBezTo>
                    <a:pt x="2198737" y="4083524"/>
                    <a:pt x="2367702" y="3835046"/>
                    <a:pt x="2299785" y="3828420"/>
                  </a:cubicBezTo>
                  <a:cubicBezTo>
                    <a:pt x="2231868" y="3821794"/>
                    <a:pt x="1965167" y="4071929"/>
                    <a:pt x="1872402" y="4086838"/>
                  </a:cubicBezTo>
                  <a:cubicBezTo>
                    <a:pt x="1779637" y="4101747"/>
                    <a:pt x="1787919" y="3979163"/>
                    <a:pt x="1743193" y="3917872"/>
                  </a:cubicBezTo>
                  <a:cubicBezTo>
                    <a:pt x="1698467" y="3856581"/>
                    <a:pt x="1658711" y="3697555"/>
                    <a:pt x="1604046" y="3719090"/>
                  </a:cubicBezTo>
                  <a:cubicBezTo>
                    <a:pt x="1549381" y="3740625"/>
                    <a:pt x="1504654" y="3990759"/>
                    <a:pt x="1415202" y="4047081"/>
                  </a:cubicBezTo>
                  <a:cubicBezTo>
                    <a:pt x="1325750" y="4103403"/>
                    <a:pt x="1175007" y="4066959"/>
                    <a:pt x="1067333" y="4057020"/>
                  </a:cubicBezTo>
                  <a:cubicBezTo>
                    <a:pt x="959659" y="4047081"/>
                    <a:pt x="904994" y="4028859"/>
                    <a:pt x="769159" y="3987446"/>
                  </a:cubicBezTo>
                  <a:cubicBezTo>
                    <a:pt x="633324" y="3946033"/>
                    <a:pt x="355028" y="4012294"/>
                    <a:pt x="252324" y="3808542"/>
                  </a:cubicBezTo>
                  <a:cubicBezTo>
                    <a:pt x="149620" y="3604790"/>
                    <a:pt x="154589" y="3086298"/>
                    <a:pt x="152933" y="2764933"/>
                  </a:cubicBezTo>
                  <a:cubicBezTo>
                    <a:pt x="151277" y="2443568"/>
                    <a:pt x="212568" y="2072508"/>
                    <a:pt x="242385" y="1880351"/>
                  </a:cubicBezTo>
                  <a:cubicBezTo>
                    <a:pt x="272202" y="1688195"/>
                    <a:pt x="381532" y="1669973"/>
                    <a:pt x="341776" y="15722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得意黑" pitchFamily="50" charset="-122"/>
                <a:ea typeface="得意黑" pitchFamily="50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417367" y="1882453"/>
              <a:ext cx="4083862" cy="5111268"/>
              <a:chOff x="7424530" y="992979"/>
              <a:chExt cx="4538559" cy="5680355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56481" y1="32593" x2="58056" y2="33519"/>
                            <a14:foregroundMark x1="63148" y1="52315" x2="65926" y2="52315"/>
                            <a14:foregroundMark x1="63704" y1="45926" x2="63704" y2="42778"/>
                            <a14:foregroundMark x1="56204" y1="29259" x2="57037" y2="29259"/>
                            <a14:foregroundMark x1="64444" y1="79722" x2="65741" y2="83889"/>
                            <a14:foregroundMark x1="70556" y1="29167" x2="71111" y2="29167"/>
                            <a14:foregroundMark x1="55648" y1="29259" x2="56296" y2="27870"/>
                            <a14:foregroundMark x1="60926" y1="51481" x2="62963" y2="5148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038" t="25012" r="21932"/>
              <a:stretch>
                <a:fillRect/>
              </a:stretch>
            </p:blipFill>
            <p:spPr>
              <a:xfrm>
                <a:off x="7424530" y="1530626"/>
                <a:ext cx="3568148" cy="5142708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7789739" y="1530626"/>
                <a:ext cx="1206852" cy="581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latin typeface="Eras Bold ITC" panose="020B0907030504020204" pitchFamily="34" charset="0"/>
                    <a:ea typeface="得意黑" pitchFamily="50" charset="-122"/>
                  </a:rPr>
                  <a:t>Me</a:t>
                </a:r>
                <a:endParaRPr lang="en-US" altLang="zh-CN" sz="2800" dirty="0">
                  <a:latin typeface="得意黑" pitchFamily="50" charset="-122"/>
                  <a:ea typeface="得意黑" pitchFamily="50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8996590" y="992979"/>
                <a:ext cx="2966499" cy="581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latin typeface="Eras Bold ITC" panose="020B0907030504020204" pitchFamily="34" charset="0"/>
                    <a:ea typeface="得意黑" pitchFamily="50" charset="-122"/>
                  </a:rPr>
                  <a:t>Milk Tea</a:t>
                </a:r>
                <a:endParaRPr lang="en-US" altLang="zh-CN" sz="2800" dirty="0">
                  <a:latin typeface="得意黑" pitchFamily="50" charset="-122"/>
                  <a:ea typeface="得意黑" pitchFamily="50" charset="-122"/>
                </a:endParaRPr>
              </a:p>
            </p:txBody>
          </p:sp>
        </p:grpSp>
      </p:grpSp>
      <p:sp>
        <p:nvSpPr>
          <p:cNvPr id="13" name="文本框 12"/>
          <p:cNvSpPr txBox="1"/>
          <p:nvPr/>
        </p:nvSpPr>
        <p:spPr>
          <a:xfrm>
            <a:off x="816780" y="952239"/>
            <a:ext cx="44310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Eras Bold ITC" panose="020B0907030504020204" pitchFamily="34" charset="0"/>
                <a:ea typeface="得意黑" pitchFamily="50" charset="-122"/>
              </a:rPr>
              <a:t>Healing Potion </a:t>
            </a:r>
            <a:r>
              <a:rPr lang="en-US" altLang="zh-CN" sz="2400" dirty="0">
                <a:latin typeface="得意黑" pitchFamily="50" charset="-122"/>
                <a:ea typeface="得意黑" pitchFamily="50" charset="-122"/>
              </a:rPr>
              <a:t>(</a:t>
            </a:r>
            <a:r>
              <a:rPr lang="zh-CN" altLang="en-US" sz="2400" dirty="0">
                <a:latin typeface="得意黑" pitchFamily="50" charset="-122"/>
                <a:ea typeface="得意黑" pitchFamily="50" charset="-122"/>
              </a:rPr>
              <a:t>续命水</a:t>
            </a:r>
            <a:r>
              <a:rPr lang="en-US" altLang="zh-CN" sz="2400" dirty="0">
                <a:latin typeface="得意黑" pitchFamily="50" charset="-122"/>
                <a:ea typeface="得意黑" pitchFamily="50" charset="-122"/>
              </a:rPr>
              <a:t>)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39786" y="2902371"/>
            <a:ext cx="4957856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After a tough week of classes or right before a big deadline, that sweet, milky tea just feels like an instant reward. It’s our ‘healing potion’ that helps us to just keep going. </a:t>
            </a:r>
            <a:endParaRPr lang="zh-CN" altLang="zh-CN" sz="2400" dirty="0"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571" y="3135008"/>
            <a:ext cx="2286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98365" y="1652366"/>
            <a:ext cx="4378420" cy="4631285"/>
          </a:xfrm>
          <a:custGeom>
            <a:avLst/>
            <a:gdLst>
              <a:gd name="connsiteX0" fmla="*/ 3431887 w 4575849"/>
              <a:gd name="connsiteY0" fmla="*/ 0 h 4631285"/>
              <a:gd name="connsiteX1" fmla="*/ 4575849 w 4575849"/>
              <a:gd name="connsiteY1" fmla="*/ 463129 h 4631285"/>
              <a:gd name="connsiteX2" fmla="*/ 4575849 w 4575849"/>
              <a:gd name="connsiteY2" fmla="*/ 4168157 h 4631285"/>
              <a:gd name="connsiteX3" fmla="*/ 3431887 w 4575849"/>
              <a:gd name="connsiteY3" fmla="*/ 3705028 h 4631285"/>
              <a:gd name="connsiteX4" fmla="*/ 2287924 w 4575849"/>
              <a:gd name="connsiteY4" fmla="*/ 4168157 h 4631285"/>
              <a:gd name="connsiteX5" fmla="*/ 1143962 w 4575849"/>
              <a:gd name="connsiteY5" fmla="*/ 4631285 h 4631285"/>
              <a:gd name="connsiteX6" fmla="*/ 0 w 4575849"/>
              <a:gd name="connsiteY6" fmla="*/ 4168157 h 4631285"/>
              <a:gd name="connsiteX7" fmla="*/ 0 w 4575849"/>
              <a:gd name="connsiteY7" fmla="*/ 463129 h 4631285"/>
              <a:gd name="connsiteX8" fmla="*/ 1143962 w 4575849"/>
              <a:gd name="connsiteY8" fmla="*/ 926257 h 4631285"/>
              <a:gd name="connsiteX9" fmla="*/ 2287924 w 4575849"/>
              <a:gd name="connsiteY9" fmla="*/ 463129 h 4631285"/>
              <a:gd name="connsiteX10" fmla="*/ 3431887 w 4575849"/>
              <a:gd name="connsiteY10" fmla="*/ 0 h 463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5849" h="4631285">
                <a:moveTo>
                  <a:pt x="3431887" y="0"/>
                </a:moveTo>
                <a:cubicBezTo>
                  <a:pt x="4063812" y="0"/>
                  <a:pt x="4575849" y="207482"/>
                  <a:pt x="4575849" y="463129"/>
                </a:cubicBezTo>
                <a:lnTo>
                  <a:pt x="4575849" y="4168157"/>
                </a:lnTo>
                <a:cubicBezTo>
                  <a:pt x="4575849" y="3912510"/>
                  <a:pt x="4063812" y="3705028"/>
                  <a:pt x="3431887" y="3705028"/>
                </a:cubicBezTo>
                <a:cubicBezTo>
                  <a:pt x="2799962" y="3705028"/>
                  <a:pt x="2287924" y="3912510"/>
                  <a:pt x="2287924" y="4168157"/>
                </a:cubicBezTo>
                <a:cubicBezTo>
                  <a:pt x="2287924" y="4423804"/>
                  <a:pt x="1775887" y="4631285"/>
                  <a:pt x="1143962" y="4631285"/>
                </a:cubicBezTo>
                <a:cubicBezTo>
                  <a:pt x="512038" y="4631285"/>
                  <a:pt x="0" y="4423804"/>
                  <a:pt x="0" y="4168157"/>
                </a:cubicBezTo>
                <a:lnTo>
                  <a:pt x="0" y="463129"/>
                </a:lnTo>
                <a:cubicBezTo>
                  <a:pt x="0" y="718776"/>
                  <a:pt x="512038" y="926257"/>
                  <a:pt x="1143962" y="926257"/>
                </a:cubicBezTo>
                <a:cubicBezTo>
                  <a:pt x="1775887" y="926257"/>
                  <a:pt x="2287924" y="718776"/>
                  <a:pt x="2287924" y="463129"/>
                </a:cubicBezTo>
                <a:cubicBezTo>
                  <a:pt x="2287924" y="207482"/>
                  <a:pt x="2799962" y="0"/>
                  <a:pt x="3431887" y="0"/>
                </a:cubicBezTo>
                <a:close/>
              </a:path>
            </a:pathLst>
          </a:custGeom>
          <a:ln w="76200">
            <a:solidFill>
              <a:srgbClr val="CB5D06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816780" y="952239"/>
            <a:ext cx="59815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Eras Bold ITC" panose="020B0907030504020204" pitchFamily="34" charset="0"/>
                <a:ea typeface="得意黑" pitchFamily="50" charset="-122"/>
              </a:rPr>
              <a:t>Social Connector </a:t>
            </a:r>
            <a:r>
              <a:rPr lang="en-US" altLang="zh-CN" sz="2400" dirty="0">
                <a:latin typeface="得意黑" pitchFamily="50" charset="-122"/>
                <a:ea typeface="得意黑" pitchFamily="50" charset="-122"/>
              </a:rPr>
              <a:t>(</a:t>
            </a:r>
            <a:r>
              <a:rPr lang="zh-CN" altLang="en-US" sz="2400" dirty="0">
                <a:latin typeface="得意黑" pitchFamily="50" charset="-122"/>
                <a:ea typeface="得意黑" pitchFamily="50" charset="-122"/>
              </a:rPr>
              <a:t>社交工具</a:t>
            </a:r>
            <a:r>
              <a:rPr lang="en-US" altLang="zh-CN" sz="2400" dirty="0">
                <a:latin typeface="得意黑" pitchFamily="50" charset="-122"/>
                <a:ea typeface="得意黑" pitchFamily="50" charset="-122"/>
              </a:rPr>
              <a:t>)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6780" y="1814298"/>
            <a:ext cx="4290663" cy="4290663"/>
          </a:xfrm>
          <a:custGeom>
            <a:avLst/>
            <a:gdLst>
              <a:gd name="connsiteX0" fmla="*/ 2569315 w 5138629"/>
              <a:gd name="connsiteY0" fmla="*/ 0 h 5138629"/>
              <a:gd name="connsiteX1" fmla="*/ 3306733 w 5138629"/>
              <a:gd name="connsiteY1" fmla="*/ 789011 h 5138629"/>
              <a:gd name="connsiteX2" fmla="*/ 4386094 w 5138629"/>
              <a:gd name="connsiteY2" fmla="*/ 752535 h 5138629"/>
              <a:gd name="connsiteX3" fmla="*/ 4349618 w 5138629"/>
              <a:gd name="connsiteY3" fmla="*/ 1831896 h 5138629"/>
              <a:gd name="connsiteX4" fmla="*/ 5138629 w 5138629"/>
              <a:gd name="connsiteY4" fmla="*/ 2569315 h 5138629"/>
              <a:gd name="connsiteX5" fmla="*/ 4349618 w 5138629"/>
              <a:gd name="connsiteY5" fmla="*/ 3306733 h 5138629"/>
              <a:gd name="connsiteX6" fmla="*/ 4386094 w 5138629"/>
              <a:gd name="connsiteY6" fmla="*/ 4386094 h 5138629"/>
              <a:gd name="connsiteX7" fmla="*/ 3306733 w 5138629"/>
              <a:gd name="connsiteY7" fmla="*/ 4349618 h 5138629"/>
              <a:gd name="connsiteX8" fmla="*/ 2569315 w 5138629"/>
              <a:gd name="connsiteY8" fmla="*/ 5138629 h 5138629"/>
              <a:gd name="connsiteX9" fmla="*/ 1831896 w 5138629"/>
              <a:gd name="connsiteY9" fmla="*/ 4349618 h 5138629"/>
              <a:gd name="connsiteX10" fmla="*/ 752535 w 5138629"/>
              <a:gd name="connsiteY10" fmla="*/ 4386094 h 5138629"/>
              <a:gd name="connsiteX11" fmla="*/ 789011 w 5138629"/>
              <a:gd name="connsiteY11" fmla="*/ 3306733 h 5138629"/>
              <a:gd name="connsiteX12" fmla="*/ 0 w 5138629"/>
              <a:gd name="connsiteY12" fmla="*/ 2569315 h 5138629"/>
              <a:gd name="connsiteX13" fmla="*/ 789011 w 5138629"/>
              <a:gd name="connsiteY13" fmla="*/ 1831896 h 5138629"/>
              <a:gd name="connsiteX14" fmla="*/ 752535 w 5138629"/>
              <a:gd name="connsiteY14" fmla="*/ 752535 h 5138629"/>
              <a:gd name="connsiteX15" fmla="*/ 1831896 w 5138629"/>
              <a:gd name="connsiteY15" fmla="*/ 789011 h 513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38629" h="5138629">
                <a:moveTo>
                  <a:pt x="2569315" y="0"/>
                </a:moveTo>
                <a:lnTo>
                  <a:pt x="3306733" y="789011"/>
                </a:lnTo>
                <a:lnTo>
                  <a:pt x="4386094" y="752535"/>
                </a:lnTo>
                <a:lnTo>
                  <a:pt x="4349618" y="1831896"/>
                </a:lnTo>
                <a:lnTo>
                  <a:pt x="5138629" y="2569315"/>
                </a:lnTo>
                <a:lnTo>
                  <a:pt x="4349618" y="3306733"/>
                </a:lnTo>
                <a:lnTo>
                  <a:pt x="4386094" y="4386094"/>
                </a:lnTo>
                <a:lnTo>
                  <a:pt x="3306733" y="4349618"/>
                </a:lnTo>
                <a:lnTo>
                  <a:pt x="2569315" y="5138629"/>
                </a:lnTo>
                <a:lnTo>
                  <a:pt x="1831896" y="4349618"/>
                </a:lnTo>
                <a:lnTo>
                  <a:pt x="752535" y="4386094"/>
                </a:lnTo>
                <a:lnTo>
                  <a:pt x="789011" y="3306733"/>
                </a:lnTo>
                <a:lnTo>
                  <a:pt x="0" y="2569315"/>
                </a:lnTo>
                <a:lnTo>
                  <a:pt x="789011" y="1831896"/>
                </a:lnTo>
                <a:lnTo>
                  <a:pt x="752535" y="752535"/>
                </a:lnTo>
                <a:lnTo>
                  <a:pt x="1831896" y="789011"/>
                </a:lnTo>
                <a:close/>
              </a:path>
            </a:pathLst>
          </a:custGeom>
          <a:ln w="76200">
            <a:solidFill>
              <a:schemeClr val="bg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1928409" y="2678826"/>
            <a:ext cx="4579010" cy="461665"/>
          </a:xfrm>
          <a:prstGeom prst="rect">
            <a:avLst/>
          </a:prstGeom>
          <a:solidFill>
            <a:srgbClr val="CB5D0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he first cup of milk tea in autumn</a:t>
            </a:r>
            <a:endParaRPr lang="zh-CN" altLang="en-US" sz="2400" i="1" dirty="0">
              <a:solidFill>
                <a:schemeClr val="bg1"/>
              </a:solidFill>
              <a:latin typeface="Times New Roman" panose="02020603050405020304" pitchFamily="18" charset="0"/>
              <a:ea typeface="得意黑" pitchFamily="50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58814" y="4743969"/>
            <a:ext cx="4579010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CB5D06"/>
                </a:solidFill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A group order for milk tea</a:t>
            </a:r>
            <a:endParaRPr lang="zh-CN" altLang="en-US" sz="2400" i="1" dirty="0">
              <a:solidFill>
                <a:srgbClr val="CB5D06"/>
              </a:solidFill>
              <a:latin typeface="Times New Roman" panose="02020603050405020304" pitchFamily="18" charset="0"/>
              <a:ea typeface="得意黑" pitchFamily="50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95511" y="2871417"/>
            <a:ext cx="3002729" cy="3002729"/>
          </a:xfrm>
          <a:custGeom>
            <a:avLst/>
            <a:gdLst>
              <a:gd name="connsiteX0" fmla="*/ 500465 w 3002729"/>
              <a:gd name="connsiteY0" fmla="*/ 0 h 3002729"/>
              <a:gd name="connsiteX1" fmla="*/ 2502264 w 3002729"/>
              <a:gd name="connsiteY1" fmla="*/ 0 h 3002729"/>
              <a:gd name="connsiteX2" fmla="*/ 3002729 w 3002729"/>
              <a:gd name="connsiteY2" fmla="*/ 500465 h 3002729"/>
              <a:gd name="connsiteX3" fmla="*/ 3002729 w 3002729"/>
              <a:gd name="connsiteY3" fmla="*/ 2502264 h 3002729"/>
              <a:gd name="connsiteX4" fmla="*/ 2502264 w 3002729"/>
              <a:gd name="connsiteY4" fmla="*/ 3002729 h 3002729"/>
              <a:gd name="connsiteX5" fmla="*/ 500465 w 3002729"/>
              <a:gd name="connsiteY5" fmla="*/ 3002729 h 3002729"/>
              <a:gd name="connsiteX6" fmla="*/ 0 w 3002729"/>
              <a:gd name="connsiteY6" fmla="*/ 2502264 h 3002729"/>
              <a:gd name="connsiteX7" fmla="*/ 0 w 3002729"/>
              <a:gd name="connsiteY7" fmla="*/ 500465 h 3002729"/>
              <a:gd name="connsiteX8" fmla="*/ 500465 w 3002729"/>
              <a:gd name="connsiteY8" fmla="*/ 0 h 300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2729" h="3002729">
                <a:moveTo>
                  <a:pt x="500465" y="0"/>
                </a:moveTo>
                <a:lnTo>
                  <a:pt x="2502264" y="0"/>
                </a:lnTo>
                <a:cubicBezTo>
                  <a:pt x="2502264" y="276399"/>
                  <a:pt x="2726330" y="500465"/>
                  <a:pt x="3002729" y="500465"/>
                </a:cubicBezTo>
                <a:lnTo>
                  <a:pt x="3002729" y="2502264"/>
                </a:lnTo>
                <a:cubicBezTo>
                  <a:pt x="2726330" y="2502264"/>
                  <a:pt x="2502264" y="2726330"/>
                  <a:pt x="2502264" y="3002729"/>
                </a:cubicBezTo>
                <a:lnTo>
                  <a:pt x="500465" y="3002729"/>
                </a:lnTo>
                <a:cubicBezTo>
                  <a:pt x="500465" y="2726330"/>
                  <a:pt x="276399" y="2502264"/>
                  <a:pt x="0" y="2502264"/>
                </a:cubicBezTo>
                <a:lnTo>
                  <a:pt x="0" y="500465"/>
                </a:lnTo>
                <a:cubicBezTo>
                  <a:pt x="276399" y="500465"/>
                  <a:pt x="500465" y="276399"/>
                  <a:pt x="500465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  <p:grpSp>
        <p:nvGrpSpPr>
          <p:cNvPr id="15" name="组合 14"/>
          <p:cNvGrpSpPr/>
          <p:nvPr/>
        </p:nvGrpSpPr>
        <p:grpSpPr>
          <a:xfrm>
            <a:off x="-49696" y="2074430"/>
            <a:ext cx="4611757" cy="4783570"/>
            <a:chOff x="-49696" y="2074430"/>
            <a:chExt cx="4611757" cy="4783570"/>
          </a:xfrm>
        </p:grpSpPr>
        <p:sp>
          <p:nvSpPr>
            <p:cNvPr id="14" name="任意多边形: 形状 13"/>
            <p:cNvSpPr/>
            <p:nvPr/>
          </p:nvSpPr>
          <p:spPr>
            <a:xfrm>
              <a:off x="-49696" y="3627783"/>
              <a:ext cx="4611757" cy="3230217"/>
            </a:xfrm>
            <a:custGeom>
              <a:avLst/>
              <a:gdLst>
                <a:gd name="connsiteX0" fmla="*/ 39757 w 4611757"/>
                <a:gd name="connsiteY0" fmla="*/ 596347 h 3230217"/>
                <a:gd name="connsiteX1" fmla="*/ 3240157 w 4611757"/>
                <a:gd name="connsiteY1" fmla="*/ 0 h 3230217"/>
                <a:gd name="connsiteX2" fmla="*/ 4611757 w 4611757"/>
                <a:gd name="connsiteY2" fmla="*/ 2216426 h 3230217"/>
                <a:gd name="connsiteX3" fmla="*/ 4572000 w 4611757"/>
                <a:gd name="connsiteY3" fmla="*/ 3220278 h 3230217"/>
                <a:gd name="connsiteX4" fmla="*/ 0 w 4611757"/>
                <a:gd name="connsiteY4" fmla="*/ 3230217 h 3230217"/>
                <a:gd name="connsiteX5" fmla="*/ 39757 w 4611757"/>
                <a:gd name="connsiteY5" fmla="*/ 596347 h 323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1757" h="3230217">
                  <a:moveTo>
                    <a:pt x="39757" y="596347"/>
                  </a:moveTo>
                  <a:lnTo>
                    <a:pt x="3240157" y="0"/>
                  </a:lnTo>
                  <a:lnTo>
                    <a:pt x="4611757" y="2216426"/>
                  </a:lnTo>
                  <a:lnTo>
                    <a:pt x="4572000" y="3220278"/>
                  </a:lnTo>
                  <a:lnTo>
                    <a:pt x="0" y="3230217"/>
                  </a:lnTo>
                  <a:lnTo>
                    <a:pt x="39757" y="596347"/>
                  </a:lnTo>
                  <a:close/>
                </a:path>
              </a:pathLst>
            </a:custGeom>
            <a:solidFill>
              <a:srgbClr val="FFF5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得意黑" pitchFamily="50" charset="-122"/>
                <a:ea typeface="得意黑" pitchFamily="50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3769" y="2074430"/>
              <a:ext cx="4376986" cy="4783569"/>
              <a:chOff x="-3769" y="1252330"/>
              <a:chExt cx="5129212" cy="5605670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3244334"/>
                <a:ext cx="5125443" cy="3613666"/>
              </a:xfrm>
              <a:custGeom>
                <a:avLst/>
                <a:gdLst>
                  <a:gd name="connsiteX0" fmla="*/ 3558209 w 5125443"/>
                  <a:gd name="connsiteY0" fmla="*/ 0 h 3613666"/>
                  <a:gd name="connsiteX1" fmla="*/ 5125443 w 5125443"/>
                  <a:gd name="connsiteY1" fmla="*/ 2322798 h 3613666"/>
                  <a:gd name="connsiteX2" fmla="*/ 5125443 w 5125443"/>
                  <a:gd name="connsiteY2" fmla="*/ 3613666 h 3613666"/>
                  <a:gd name="connsiteX3" fmla="*/ 9837 w 5125443"/>
                  <a:gd name="connsiteY3" fmla="*/ 3613666 h 3613666"/>
                  <a:gd name="connsiteX4" fmla="*/ 0 w 5125443"/>
                  <a:gd name="connsiteY4" fmla="*/ 750704 h 361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5443" h="3613666">
                    <a:moveTo>
                      <a:pt x="3558209" y="0"/>
                    </a:moveTo>
                    <a:lnTo>
                      <a:pt x="5125443" y="2322798"/>
                    </a:lnTo>
                    <a:lnTo>
                      <a:pt x="5125443" y="3613666"/>
                    </a:lnTo>
                    <a:lnTo>
                      <a:pt x="9837" y="3613666"/>
                    </a:lnTo>
                    <a:lnTo>
                      <a:pt x="0" y="750704"/>
                    </a:lnTo>
                    <a:close/>
                  </a:path>
                </a:pathLst>
              </a:custGeom>
            </p:spPr>
          </p:pic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69" y="1252330"/>
                <a:ext cx="4645344" cy="4452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" name="文本框 7"/>
          <p:cNvSpPr txBox="1"/>
          <p:nvPr/>
        </p:nvSpPr>
        <p:spPr>
          <a:xfrm>
            <a:off x="816779" y="880454"/>
            <a:ext cx="3665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Eras Bold ITC" panose="020B0907030504020204" pitchFamily="34" charset="0"/>
                <a:ea typeface="得意黑" pitchFamily="50" charset="-122"/>
              </a:rPr>
              <a:t>Identity </a:t>
            </a:r>
            <a:r>
              <a:rPr lang="en-US" altLang="zh-CN" sz="2400" dirty="0">
                <a:latin typeface="得意黑" pitchFamily="50" charset="-122"/>
                <a:ea typeface="得意黑" pitchFamily="50" charset="-122"/>
              </a:rPr>
              <a:t>(</a:t>
            </a:r>
            <a:r>
              <a:rPr lang="zh-CN" altLang="en-US" sz="2400" dirty="0">
                <a:latin typeface="得意黑" pitchFamily="50" charset="-122"/>
                <a:ea typeface="得意黑" pitchFamily="50" charset="-122"/>
              </a:rPr>
              <a:t>身份认同</a:t>
            </a:r>
            <a:r>
              <a:rPr lang="en-US" altLang="zh-CN" sz="2400" dirty="0">
                <a:latin typeface="得意黑" pitchFamily="50" charset="-122"/>
                <a:ea typeface="得意黑" pitchFamily="50" charset="-122"/>
              </a:rPr>
              <a:t>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60311" y="1667172"/>
            <a:ext cx="7653131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思源黑体" panose="020B0500000000000000" pitchFamily="34" charset="-122"/>
                <a:cs typeface="Times New Roman" panose="02020603050405020304" pitchFamily="18" charset="0"/>
              </a:rPr>
              <a:t>The brand you drink is like you're part of a certain "tribe."</a:t>
            </a:r>
            <a:endParaRPr lang="zh-CN" altLang="en-US" sz="2400" dirty="0">
              <a:latin typeface="Times New Roman" panose="02020603050405020304" pitchFamily="18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31691" y="2871416"/>
            <a:ext cx="3002729" cy="3002729"/>
          </a:xfrm>
          <a:custGeom>
            <a:avLst/>
            <a:gdLst>
              <a:gd name="connsiteX0" fmla="*/ 820541 w 4923147"/>
              <a:gd name="connsiteY0" fmla="*/ 0 h 4923147"/>
              <a:gd name="connsiteX1" fmla="*/ 4102606 w 4923147"/>
              <a:gd name="connsiteY1" fmla="*/ 0 h 4923147"/>
              <a:gd name="connsiteX2" fmla="*/ 4923147 w 4923147"/>
              <a:gd name="connsiteY2" fmla="*/ 820541 h 4923147"/>
              <a:gd name="connsiteX3" fmla="*/ 4923147 w 4923147"/>
              <a:gd name="connsiteY3" fmla="*/ 4102606 h 4923147"/>
              <a:gd name="connsiteX4" fmla="*/ 4102606 w 4923147"/>
              <a:gd name="connsiteY4" fmla="*/ 4923147 h 4923147"/>
              <a:gd name="connsiteX5" fmla="*/ 820541 w 4923147"/>
              <a:gd name="connsiteY5" fmla="*/ 4923147 h 4923147"/>
              <a:gd name="connsiteX6" fmla="*/ 0 w 4923147"/>
              <a:gd name="connsiteY6" fmla="*/ 4102606 h 4923147"/>
              <a:gd name="connsiteX7" fmla="*/ 0 w 4923147"/>
              <a:gd name="connsiteY7" fmla="*/ 820541 h 4923147"/>
              <a:gd name="connsiteX8" fmla="*/ 820541 w 4923147"/>
              <a:gd name="connsiteY8" fmla="*/ 0 h 492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3147" h="4923147">
                <a:moveTo>
                  <a:pt x="820541" y="0"/>
                </a:moveTo>
                <a:lnTo>
                  <a:pt x="4102606" y="0"/>
                </a:lnTo>
                <a:cubicBezTo>
                  <a:pt x="4102606" y="453172"/>
                  <a:pt x="4469975" y="820541"/>
                  <a:pt x="4923147" y="820541"/>
                </a:cubicBezTo>
                <a:lnTo>
                  <a:pt x="4923147" y="4102606"/>
                </a:lnTo>
                <a:cubicBezTo>
                  <a:pt x="4469975" y="4102606"/>
                  <a:pt x="4102606" y="4469975"/>
                  <a:pt x="4102606" y="4923147"/>
                </a:cubicBezTo>
                <a:lnTo>
                  <a:pt x="820541" y="4923147"/>
                </a:lnTo>
                <a:cubicBezTo>
                  <a:pt x="820541" y="4469975"/>
                  <a:pt x="453172" y="4102606"/>
                  <a:pt x="0" y="4102606"/>
                </a:cubicBezTo>
                <a:lnTo>
                  <a:pt x="0" y="820541"/>
                </a:lnTo>
                <a:cubicBezTo>
                  <a:pt x="453172" y="820541"/>
                  <a:pt x="820541" y="453172"/>
                  <a:pt x="820541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</p:spTree>
  </p:cSld>
  <p:clrMapOvr>
    <a:masterClrMapping/>
  </p:clrMapOvr>
  <p:transition spd="slow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16779" y="880454"/>
            <a:ext cx="3665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Eras Bold ITC" panose="020B0907030504020204" pitchFamily="34" charset="0"/>
                <a:ea typeface="得意黑" pitchFamily="50" charset="-122"/>
              </a:rPr>
              <a:t>Conclusion</a:t>
            </a:r>
            <a:endParaRPr lang="en-US" altLang="zh-CN" sz="2400" dirty="0">
              <a:latin typeface="得意黑" pitchFamily="50" charset="-122"/>
              <a:ea typeface="得意黑" pitchFamily="50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29986" y="1172841"/>
            <a:ext cx="5625441" cy="5357927"/>
            <a:chOff x="1606631" y="1158428"/>
            <a:chExt cx="5625441" cy="5357927"/>
          </a:xfrm>
        </p:grpSpPr>
        <p:grpSp>
          <p:nvGrpSpPr>
            <p:cNvPr id="11" name="组合 10"/>
            <p:cNvGrpSpPr/>
            <p:nvPr/>
          </p:nvGrpSpPr>
          <p:grpSpPr>
            <a:xfrm>
              <a:off x="1606631" y="1158428"/>
              <a:ext cx="5625441" cy="5357927"/>
              <a:chOff x="1606631" y="1158428"/>
              <a:chExt cx="5625441" cy="5357927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6631" y="1158428"/>
                <a:ext cx="5625441" cy="53579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任意多边形: 形状 9"/>
              <p:cNvSpPr/>
              <p:nvPr/>
            </p:nvSpPr>
            <p:spPr>
              <a:xfrm>
                <a:off x="1814041" y="2209233"/>
                <a:ext cx="5259198" cy="4098825"/>
              </a:xfrm>
              <a:custGeom>
                <a:avLst/>
                <a:gdLst>
                  <a:gd name="connsiteX0" fmla="*/ 3577724 w 5259198"/>
                  <a:gd name="connsiteY0" fmla="*/ 319 h 4098825"/>
                  <a:gd name="connsiteX1" fmla="*/ 3846967 w 5259198"/>
                  <a:gd name="connsiteY1" fmla="*/ 45830 h 4098825"/>
                  <a:gd name="connsiteX2" fmla="*/ 5187477 w 5259198"/>
                  <a:gd name="connsiteY2" fmla="*/ 1375866 h 4098825"/>
                  <a:gd name="connsiteX3" fmla="*/ 2680038 w 5259198"/>
                  <a:gd name="connsiteY3" fmla="*/ 3726441 h 4098825"/>
                  <a:gd name="connsiteX4" fmla="*/ 2564511 w 5259198"/>
                  <a:gd name="connsiteY4" fmla="*/ 3649842 h 4098825"/>
                  <a:gd name="connsiteX5" fmla="*/ 2399070 w 5259198"/>
                  <a:gd name="connsiteY5" fmla="*/ 3767770 h 4098825"/>
                  <a:gd name="connsiteX6" fmla="*/ 66712 w 5259198"/>
                  <a:gd name="connsiteY6" fmla="*/ 1417195 h 4098825"/>
                  <a:gd name="connsiteX7" fmla="*/ 1313621 w 5259198"/>
                  <a:gd name="connsiteY7" fmla="*/ 87159 h 4098825"/>
                  <a:gd name="connsiteX8" fmla="*/ 2480315 w 5259198"/>
                  <a:gd name="connsiteY8" fmla="*/ 383503 h 4098825"/>
                  <a:gd name="connsiteX9" fmla="*/ 2510590 w 5259198"/>
                  <a:gd name="connsiteY9" fmla="*/ 410577 h 4098825"/>
                  <a:gd name="connsiteX10" fmla="*/ 2594070 w 5259198"/>
                  <a:gd name="connsiteY10" fmla="*/ 341321 h 4098825"/>
                  <a:gd name="connsiteX11" fmla="*/ 3577724 w 5259198"/>
                  <a:gd name="connsiteY11" fmla="*/ 319 h 4098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59198" h="4098825">
                    <a:moveTo>
                      <a:pt x="3577724" y="319"/>
                    </a:moveTo>
                    <a:cubicBezTo>
                      <a:pt x="3671047" y="2582"/>
                      <a:pt x="3761789" y="16930"/>
                      <a:pt x="3846967" y="45830"/>
                    </a:cubicBezTo>
                    <a:cubicBezTo>
                      <a:pt x="4301252" y="199962"/>
                      <a:pt x="4857934" y="525542"/>
                      <a:pt x="5187477" y="1375866"/>
                    </a:cubicBezTo>
                    <a:cubicBezTo>
                      <a:pt x="5506723" y="2199618"/>
                      <a:pt x="4775855" y="5011073"/>
                      <a:pt x="2680038" y="3726441"/>
                    </a:cubicBezTo>
                    <a:lnTo>
                      <a:pt x="2564511" y="3649842"/>
                    </a:lnTo>
                    <a:lnTo>
                      <a:pt x="2399070" y="3767770"/>
                    </a:lnTo>
                    <a:cubicBezTo>
                      <a:pt x="449593" y="5052402"/>
                      <a:pt x="-230242" y="2240947"/>
                      <a:pt x="66712" y="1417195"/>
                    </a:cubicBezTo>
                    <a:cubicBezTo>
                      <a:pt x="373245" y="566871"/>
                      <a:pt x="859884" y="220509"/>
                      <a:pt x="1313621" y="87159"/>
                    </a:cubicBezTo>
                    <a:cubicBezTo>
                      <a:pt x="1710641" y="-29522"/>
                      <a:pt x="2172630" y="138870"/>
                      <a:pt x="2480315" y="383503"/>
                    </a:cubicBezTo>
                    <a:lnTo>
                      <a:pt x="2510590" y="410577"/>
                    </a:lnTo>
                    <a:lnTo>
                      <a:pt x="2594070" y="341321"/>
                    </a:lnTo>
                    <a:cubicBezTo>
                      <a:pt x="2858650" y="146208"/>
                      <a:pt x="3235539" y="-7978"/>
                      <a:pt x="3577724" y="319"/>
                    </a:cubicBezTo>
                    <a:close/>
                  </a:path>
                </a:pathLst>
              </a:custGeom>
              <a:solidFill>
                <a:srgbClr val="FFF5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得意黑" pitchFamily="50" charset="-122"/>
                  <a:ea typeface="得意黑" pitchFamily="50" charset="-122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318698" y="2516034"/>
              <a:ext cx="4249883" cy="33499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latin typeface="Times New Roman" panose="02020603050405020304" pitchFamily="18" charset="0"/>
                  <a:ea typeface="思源黑体" panose="020B0500000000000000" pitchFamily="34" charset="-122"/>
                  <a:cs typeface="Times New Roman" panose="02020603050405020304" pitchFamily="18" charset="0"/>
                </a:rPr>
                <a:t>I</a:t>
              </a:r>
              <a:r>
                <a:rPr lang="en-US" altLang="zh-CN" sz="2400" dirty="0">
                  <a:effectLst/>
                  <a:latin typeface="Times New Roman" panose="02020603050405020304" pitchFamily="18" charset="0"/>
                  <a:ea typeface="思源黑体" panose="020B0500000000000000" pitchFamily="34" charset="-122"/>
                  <a:cs typeface="Times New Roman" panose="02020603050405020304" pitchFamily="18" charset="0"/>
                </a:rPr>
                <a:t>t’s </a:t>
              </a:r>
              <a:r>
                <a:rPr lang="en-US" altLang="zh-CN" sz="2400" dirty="0">
                  <a:latin typeface="Times New Roman" panose="02020603050405020304" pitchFamily="18" charset="0"/>
                  <a:ea typeface="思源黑体" panose="020B0500000000000000" pitchFamily="34" charset="-122"/>
                  <a:cs typeface="Times New Roman" panose="02020603050405020304" pitchFamily="18" charset="0"/>
                </a:rPr>
                <a:t>more than just</a:t>
              </a:r>
              <a:r>
                <a:rPr lang="en-US" altLang="zh-CN" sz="2400" dirty="0">
                  <a:effectLst/>
                  <a:latin typeface="Times New Roman" panose="02020603050405020304" pitchFamily="18" charset="0"/>
                  <a:ea typeface="思源黑体" panose="020B0500000000000000" pitchFamily="34" charset="-122"/>
                  <a:cs typeface="Times New Roman" panose="02020603050405020304" pitchFamily="18" charset="0"/>
                </a:rPr>
                <a:t> a drink! It’s for that exciting new taste, that feeling of connection, that little moment of comfort, and a way to be part of what's cool. It's a whole story in a cup. </a:t>
              </a:r>
              <a:endParaRPr lang="zh-CN" altLang="en-US" sz="2400" dirty="0"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25418" y="1513687"/>
            <a:ext cx="3613619" cy="2006796"/>
            <a:chOff x="8253862" y="5071393"/>
            <a:chExt cx="3613619" cy="2006796"/>
          </a:xfrm>
        </p:grpSpPr>
        <p:grpSp>
          <p:nvGrpSpPr>
            <p:cNvPr id="14" name="组合 13"/>
            <p:cNvGrpSpPr/>
            <p:nvPr/>
          </p:nvGrpSpPr>
          <p:grpSpPr>
            <a:xfrm rot="641567">
              <a:off x="8253862" y="5071393"/>
              <a:ext cx="3613619" cy="2006796"/>
              <a:chOff x="7344581" y="809650"/>
              <a:chExt cx="2650118" cy="1894229"/>
            </a:xfrm>
          </p:grpSpPr>
          <p:sp>
            <p:nvSpPr>
              <p:cNvPr id="16" name="任意多边形: 形状 15"/>
              <p:cNvSpPr/>
              <p:nvPr/>
            </p:nvSpPr>
            <p:spPr>
              <a:xfrm>
                <a:off x="7384336" y="829528"/>
                <a:ext cx="2610363" cy="1874351"/>
              </a:xfrm>
              <a:custGeom>
                <a:avLst/>
                <a:gdLst>
                  <a:gd name="connsiteX0" fmla="*/ 194871 w 2610362"/>
                  <a:gd name="connsiteY0" fmla="*/ 1011803 h 1859309"/>
                  <a:gd name="connsiteX1" fmla="*/ 2212514 w 2610362"/>
                  <a:gd name="connsiteY1" fmla="*/ 37768 h 1859309"/>
                  <a:gd name="connsiteX2" fmla="*/ 2242332 w 2610362"/>
                  <a:gd name="connsiteY2" fmla="*/ 206733 h 1859309"/>
                  <a:gd name="connsiteX3" fmla="*/ 2341723 w 2610362"/>
                  <a:gd name="connsiteY3" fmla="*/ 276307 h 1859309"/>
                  <a:gd name="connsiteX4" fmla="*/ 2262210 w 2610362"/>
                  <a:gd name="connsiteY4" fmla="*/ 395577 h 1859309"/>
                  <a:gd name="connsiteX5" fmla="*/ 2341723 w 2610362"/>
                  <a:gd name="connsiteY5" fmla="*/ 415455 h 1859309"/>
                  <a:gd name="connsiteX6" fmla="*/ 2351662 w 2610362"/>
                  <a:gd name="connsiteY6" fmla="*/ 574481 h 1859309"/>
                  <a:gd name="connsiteX7" fmla="*/ 2411297 w 2610362"/>
                  <a:gd name="connsiteY7" fmla="*/ 614238 h 1859309"/>
                  <a:gd name="connsiteX8" fmla="*/ 2451054 w 2610362"/>
                  <a:gd name="connsiteY8" fmla="*/ 743446 h 1859309"/>
                  <a:gd name="connsiteX9" fmla="*/ 174993 w 2610362"/>
                  <a:gd name="connsiteY9" fmla="*/ 1796994 h 1859309"/>
                  <a:gd name="connsiteX10" fmla="*/ 155114 w 2610362"/>
                  <a:gd name="connsiteY10" fmla="*/ 1727420 h 1859309"/>
                  <a:gd name="connsiteX11" fmla="*/ 165054 w 2610362"/>
                  <a:gd name="connsiteY11" fmla="*/ 1647907 h 1859309"/>
                  <a:gd name="connsiteX12" fmla="*/ 125297 w 2610362"/>
                  <a:gd name="connsiteY12" fmla="*/ 1528638 h 1859309"/>
                  <a:gd name="connsiteX13" fmla="*/ 204810 w 2610362"/>
                  <a:gd name="connsiteY13" fmla="*/ 1429246 h 1859309"/>
                  <a:gd name="connsiteX14" fmla="*/ 125297 w 2610362"/>
                  <a:gd name="connsiteY14" fmla="*/ 1389490 h 1859309"/>
                  <a:gd name="connsiteX15" fmla="*/ 174993 w 2610362"/>
                  <a:gd name="connsiteY15" fmla="*/ 1309977 h 1859309"/>
                  <a:gd name="connsiteX16" fmla="*/ 145175 w 2610362"/>
                  <a:gd name="connsiteY16" fmla="*/ 1220525 h 1859309"/>
                  <a:gd name="connsiteX17" fmla="*/ 174993 w 2610362"/>
                  <a:gd name="connsiteY17" fmla="*/ 1170829 h 1859309"/>
                  <a:gd name="connsiteX18" fmla="*/ 194871 w 2610362"/>
                  <a:gd name="connsiteY18" fmla="*/ 1011803 h 185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10362" h="1859309">
                    <a:moveTo>
                      <a:pt x="194871" y="1011803"/>
                    </a:moveTo>
                    <a:cubicBezTo>
                      <a:pt x="534458" y="822959"/>
                      <a:pt x="1871271" y="171946"/>
                      <a:pt x="2212514" y="37768"/>
                    </a:cubicBezTo>
                    <a:cubicBezTo>
                      <a:pt x="2553758" y="-96410"/>
                      <a:pt x="2220797" y="166977"/>
                      <a:pt x="2242332" y="206733"/>
                    </a:cubicBezTo>
                    <a:cubicBezTo>
                      <a:pt x="2263867" y="246489"/>
                      <a:pt x="2338410" y="244833"/>
                      <a:pt x="2341723" y="276307"/>
                    </a:cubicBezTo>
                    <a:cubicBezTo>
                      <a:pt x="2345036" y="307781"/>
                      <a:pt x="2262210" y="372386"/>
                      <a:pt x="2262210" y="395577"/>
                    </a:cubicBezTo>
                    <a:cubicBezTo>
                      <a:pt x="2262210" y="418768"/>
                      <a:pt x="2326814" y="385638"/>
                      <a:pt x="2341723" y="415455"/>
                    </a:cubicBezTo>
                    <a:cubicBezTo>
                      <a:pt x="2356632" y="445272"/>
                      <a:pt x="2340066" y="541350"/>
                      <a:pt x="2351662" y="574481"/>
                    </a:cubicBezTo>
                    <a:cubicBezTo>
                      <a:pt x="2363258" y="607612"/>
                      <a:pt x="2394732" y="586077"/>
                      <a:pt x="2411297" y="614238"/>
                    </a:cubicBezTo>
                    <a:cubicBezTo>
                      <a:pt x="2427862" y="642399"/>
                      <a:pt x="2823771" y="546320"/>
                      <a:pt x="2451054" y="743446"/>
                    </a:cubicBezTo>
                    <a:cubicBezTo>
                      <a:pt x="2078337" y="940572"/>
                      <a:pt x="557650" y="1632998"/>
                      <a:pt x="174993" y="1796994"/>
                    </a:cubicBezTo>
                    <a:cubicBezTo>
                      <a:pt x="-207664" y="1960990"/>
                      <a:pt x="156770" y="1752268"/>
                      <a:pt x="155114" y="1727420"/>
                    </a:cubicBezTo>
                    <a:cubicBezTo>
                      <a:pt x="153458" y="1702572"/>
                      <a:pt x="170023" y="1681037"/>
                      <a:pt x="165054" y="1647907"/>
                    </a:cubicBezTo>
                    <a:cubicBezTo>
                      <a:pt x="160085" y="1614777"/>
                      <a:pt x="118671" y="1565081"/>
                      <a:pt x="125297" y="1528638"/>
                    </a:cubicBezTo>
                    <a:cubicBezTo>
                      <a:pt x="131923" y="1492195"/>
                      <a:pt x="204810" y="1452437"/>
                      <a:pt x="204810" y="1429246"/>
                    </a:cubicBezTo>
                    <a:cubicBezTo>
                      <a:pt x="204810" y="1406055"/>
                      <a:pt x="130266" y="1409368"/>
                      <a:pt x="125297" y="1389490"/>
                    </a:cubicBezTo>
                    <a:cubicBezTo>
                      <a:pt x="120328" y="1369612"/>
                      <a:pt x="171680" y="1338138"/>
                      <a:pt x="174993" y="1309977"/>
                    </a:cubicBezTo>
                    <a:cubicBezTo>
                      <a:pt x="178306" y="1281816"/>
                      <a:pt x="145175" y="1243716"/>
                      <a:pt x="145175" y="1220525"/>
                    </a:cubicBezTo>
                    <a:cubicBezTo>
                      <a:pt x="145175" y="1197334"/>
                      <a:pt x="168367" y="1203960"/>
                      <a:pt x="174993" y="1170829"/>
                    </a:cubicBezTo>
                    <a:cubicBezTo>
                      <a:pt x="181619" y="1137699"/>
                      <a:pt x="-144716" y="1200647"/>
                      <a:pt x="194871" y="10118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得意黑" pitchFamily="50" charset="-122"/>
                  <a:ea typeface="得意黑" pitchFamily="50" charset="-122"/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7344581" y="809650"/>
                <a:ext cx="2610362" cy="1859309"/>
              </a:xfrm>
              <a:custGeom>
                <a:avLst/>
                <a:gdLst>
                  <a:gd name="connsiteX0" fmla="*/ 194871 w 2610362"/>
                  <a:gd name="connsiteY0" fmla="*/ 1011803 h 1859309"/>
                  <a:gd name="connsiteX1" fmla="*/ 2212514 w 2610362"/>
                  <a:gd name="connsiteY1" fmla="*/ 37768 h 1859309"/>
                  <a:gd name="connsiteX2" fmla="*/ 2242332 w 2610362"/>
                  <a:gd name="connsiteY2" fmla="*/ 206733 h 1859309"/>
                  <a:gd name="connsiteX3" fmla="*/ 2341723 w 2610362"/>
                  <a:gd name="connsiteY3" fmla="*/ 276307 h 1859309"/>
                  <a:gd name="connsiteX4" fmla="*/ 2262210 w 2610362"/>
                  <a:gd name="connsiteY4" fmla="*/ 395577 h 1859309"/>
                  <a:gd name="connsiteX5" fmla="*/ 2341723 w 2610362"/>
                  <a:gd name="connsiteY5" fmla="*/ 415455 h 1859309"/>
                  <a:gd name="connsiteX6" fmla="*/ 2351662 w 2610362"/>
                  <a:gd name="connsiteY6" fmla="*/ 574481 h 1859309"/>
                  <a:gd name="connsiteX7" fmla="*/ 2411297 w 2610362"/>
                  <a:gd name="connsiteY7" fmla="*/ 614238 h 1859309"/>
                  <a:gd name="connsiteX8" fmla="*/ 2451054 w 2610362"/>
                  <a:gd name="connsiteY8" fmla="*/ 743446 h 1859309"/>
                  <a:gd name="connsiteX9" fmla="*/ 174993 w 2610362"/>
                  <a:gd name="connsiteY9" fmla="*/ 1796994 h 1859309"/>
                  <a:gd name="connsiteX10" fmla="*/ 155114 w 2610362"/>
                  <a:gd name="connsiteY10" fmla="*/ 1727420 h 1859309"/>
                  <a:gd name="connsiteX11" fmla="*/ 165054 w 2610362"/>
                  <a:gd name="connsiteY11" fmla="*/ 1647907 h 1859309"/>
                  <a:gd name="connsiteX12" fmla="*/ 125297 w 2610362"/>
                  <a:gd name="connsiteY12" fmla="*/ 1528638 h 1859309"/>
                  <a:gd name="connsiteX13" fmla="*/ 204810 w 2610362"/>
                  <a:gd name="connsiteY13" fmla="*/ 1429246 h 1859309"/>
                  <a:gd name="connsiteX14" fmla="*/ 125297 w 2610362"/>
                  <a:gd name="connsiteY14" fmla="*/ 1389490 h 1859309"/>
                  <a:gd name="connsiteX15" fmla="*/ 174993 w 2610362"/>
                  <a:gd name="connsiteY15" fmla="*/ 1309977 h 1859309"/>
                  <a:gd name="connsiteX16" fmla="*/ 145175 w 2610362"/>
                  <a:gd name="connsiteY16" fmla="*/ 1220525 h 1859309"/>
                  <a:gd name="connsiteX17" fmla="*/ 174993 w 2610362"/>
                  <a:gd name="connsiteY17" fmla="*/ 1170829 h 1859309"/>
                  <a:gd name="connsiteX18" fmla="*/ 194871 w 2610362"/>
                  <a:gd name="connsiteY18" fmla="*/ 1011803 h 185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10362" h="1859309">
                    <a:moveTo>
                      <a:pt x="194871" y="1011803"/>
                    </a:moveTo>
                    <a:cubicBezTo>
                      <a:pt x="534458" y="822959"/>
                      <a:pt x="1871271" y="171946"/>
                      <a:pt x="2212514" y="37768"/>
                    </a:cubicBezTo>
                    <a:cubicBezTo>
                      <a:pt x="2553758" y="-96410"/>
                      <a:pt x="2220797" y="166977"/>
                      <a:pt x="2242332" y="206733"/>
                    </a:cubicBezTo>
                    <a:cubicBezTo>
                      <a:pt x="2263867" y="246489"/>
                      <a:pt x="2338410" y="244833"/>
                      <a:pt x="2341723" y="276307"/>
                    </a:cubicBezTo>
                    <a:cubicBezTo>
                      <a:pt x="2345036" y="307781"/>
                      <a:pt x="2262210" y="372386"/>
                      <a:pt x="2262210" y="395577"/>
                    </a:cubicBezTo>
                    <a:cubicBezTo>
                      <a:pt x="2262210" y="418768"/>
                      <a:pt x="2326814" y="385638"/>
                      <a:pt x="2341723" y="415455"/>
                    </a:cubicBezTo>
                    <a:cubicBezTo>
                      <a:pt x="2356632" y="445272"/>
                      <a:pt x="2340066" y="541350"/>
                      <a:pt x="2351662" y="574481"/>
                    </a:cubicBezTo>
                    <a:cubicBezTo>
                      <a:pt x="2363258" y="607612"/>
                      <a:pt x="2394732" y="586077"/>
                      <a:pt x="2411297" y="614238"/>
                    </a:cubicBezTo>
                    <a:cubicBezTo>
                      <a:pt x="2427862" y="642399"/>
                      <a:pt x="2823771" y="546320"/>
                      <a:pt x="2451054" y="743446"/>
                    </a:cubicBezTo>
                    <a:cubicBezTo>
                      <a:pt x="2078337" y="940572"/>
                      <a:pt x="557650" y="1632998"/>
                      <a:pt x="174993" y="1796994"/>
                    </a:cubicBezTo>
                    <a:cubicBezTo>
                      <a:pt x="-207664" y="1960990"/>
                      <a:pt x="156770" y="1752268"/>
                      <a:pt x="155114" y="1727420"/>
                    </a:cubicBezTo>
                    <a:cubicBezTo>
                      <a:pt x="153458" y="1702572"/>
                      <a:pt x="170023" y="1681037"/>
                      <a:pt x="165054" y="1647907"/>
                    </a:cubicBezTo>
                    <a:cubicBezTo>
                      <a:pt x="160085" y="1614777"/>
                      <a:pt x="118671" y="1565081"/>
                      <a:pt x="125297" y="1528638"/>
                    </a:cubicBezTo>
                    <a:cubicBezTo>
                      <a:pt x="131923" y="1492195"/>
                      <a:pt x="204810" y="1452437"/>
                      <a:pt x="204810" y="1429246"/>
                    </a:cubicBezTo>
                    <a:cubicBezTo>
                      <a:pt x="204810" y="1406055"/>
                      <a:pt x="130266" y="1409368"/>
                      <a:pt x="125297" y="1389490"/>
                    </a:cubicBezTo>
                    <a:cubicBezTo>
                      <a:pt x="120328" y="1369612"/>
                      <a:pt x="171680" y="1338138"/>
                      <a:pt x="174993" y="1309977"/>
                    </a:cubicBezTo>
                    <a:cubicBezTo>
                      <a:pt x="178306" y="1281816"/>
                      <a:pt x="145175" y="1243716"/>
                      <a:pt x="145175" y="1220525"/>
                    </a:cubicBezTo>
                    <a:cubicBezTo>
                      <a:pt x="145175" y="1197334"/>
                      <a:pt x="168367" y="1203960"/>
                      <a:pt x="174993" y="1170829"/>
                    </a:cubicBezTo>
                    <a:cubicBezTo>
                      <a:pt x="181619" y="1137699"/>
                      <a:pt x="-144716" y="1200647"/>
                      <a:pt x="194871" y="1011803"/>
                    </a:cubicBezTo>
                    <a:close/>
                  </a:path>
                </a:pathLst>
              </a:custGeom>
              <a:solidFill>
                <a:srgbClr val="9FB9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得意黑" pitchFamily="50" charset="-122"/>
                  <a:ea typeface="得意黑" pitchFamily="50" charset="-122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 rot="21059153">
              <a:off x="8443540" y="5702024"/>
              <a:ext cx="320120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effectLst/>
                  <a:latin typeface="Eras Bold ITC" panose="020B0907030504020204" pitchFamily="34" charset="0"/>
                  <a:ea typeface="得意黑" pitchFamily="50" charset="-122"/>
                  <a:cs typeface="Segoe UI" panose="020B0502040204020203" pitchFamily="34" charset="0"/>
                </a:rPr>
                <a:t>Taste</a:t>
              </a:r>
              <a:endParaRPr lang="zh-CN" altLang="en-US" sz="3200" dirty="0">
                <a:latin typeface="Eras Bold ITC" panose="020B0907030504020204" pitchFamily="34" charset="0"/>
                <a:ea typeface="得意黑" pitchFamily="50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421706" y="2828696"/>
            <a:ext cx="3613619" cy="2006796"/>
            <a:chOff x="8253862" y="5071393"/>
            <a:chExt cx="3613619" cy="2006796"/>
          </a:xfrm>
        </p:grpSpPr>
        <p:grpSp>
          <p:nvGrpSpPr>
            <p:cNvPr id="19" name="组合 18"/>
            <p:cNvGrpSpPr/>
            <p:nvPr/>
          </p:nvGrpSpPr>
          <p:grpSpPr>
            <a:xfrm rot="641567">
              <a:off x="8253862" y="5071393"/>
              <a:ext cx="3613619" cy="2006796"/>
              <a:chOff x="7344581" y="809650"/>
              <a:chExt cx="2650118" cy="1894229"/>
            </a:xfrm>
          </p:grpSpPr>
          <p:sp>
            <p:nvSpPr>
              <p:cNvPr id="21" name="任意多边形: 形状 20"/>
              <p:cNvSpPr/>
              <p:nvPr/>
            </p:nvSpPr>
            <p:spPr>
              <a:xfrm>
                <a:off x="7384336" y="829528"/>
                <a:ext cx="2610363" cy="1874351"/>
              </a:xfrm>
              <a:custGeom>
                <a:avLst/>
                <a:gdLst>
                  <a:gd name="connsiteX0" fmla="*/ 194871 w 2610362"/>
                  <a:gd name="connsiteY0" fmla="*/ 1011803 h 1859309"/>
                  <a:gd name="connsiteX1" fmla="*/ 2212514 w 2610362"/>
                  <a:gd name="connsiteY1" fmla="*/ 37768 h 1859309"/>
                  <a:gd name="connsiteX2" fmla="*/ 2242332 w 2610362"/>
                  <a:gd name="connsiteY2" fmla="*/ 206733 h 1859309"/>
                  <a:gd name="connsiteX3" fmla="*/ 2341723 w 2610362"/>
                  <a:gd name="connsiteY3" fmla="*/ 276307 h 1859309"/>
                  <a:gd name="connsiteX4" fmla="*/ 2262210 w 2610362"/>
                  <a:gd name="connsiteY4" fmla="*/ 395577 h 1859309"/>
                  <a:gd name="connsiteX5" fmla="*/ 2341723 w 2610362"/>
                  <a:gd name="connsiteY5" fmla="*/ 415455 h 1859309"/>
                  <a:gd name="connsiteX6" fmla="*/ 2351662 w 2610362"/>
                  <a:gd name="connsiteY6" fmla="*/ 574481 h 1859309"/>
                  <a:gd name="connsiteX7" fmla="*/ 2411297 w 2610362"/>
                  <a:gd name="connsiteY7" fmla="*/ 614238 h 1859309"/>
                  <a:gd name="connsiteX8" fmla="*/ 2451054 w 2610362"/>
                  <a:gd name="connsiteY8" fmla="*/ 743446 h 1859309"/>
                  <a:gd name="connsiteX9" fmla="*/ 174993 w 2610362"/>
                  <a:gd name="connsiteY9" fmla="*/ 1796994 h 1859309"/>
                  <a:gd name="connsiteX10" fmla="*/ 155114 w 2610362"/>
                  <a:gd name="connsiteY10" fmla="*/ 1727420 h 1859309"/>
                  <a:gd name="connsiteX11" fmla="*/ 165054 w 2610362"/>
                  <a:gd name="connsiteY11" fmla="*/ 1647907 h 1859309"/>
                  <a:gd name="connsiteX12" fmla="*/ 125297 w 2610362"/>
                  <a:gd name="connsiteY12" fmla="*/ 1528638 h 1859309"/>
                  <a:gd name="connsiteX13" fmla="*/ 204810 w 2610362"/>
                  <a:gd name="connsiteY13" fmla="*/ 1429246 h 1859309"/>
                  <a:gd name="connsiteX14" fmla="*/ 125297 w 2610362"/>
                  <a:gd name="connsiteY14" fmla="*/ 1389490 h 1859309"/>
                  <a:gd name="connsiteX15" fmla="*/ 174993 w 2610362"/>
                  <a:gd name="connsiteY15" fmla="*/ 1309977 h 1859309"/>
                  <a:gd name="connsiteX16" fmla="*/ 145175 w 2610362"/>
                  <a:gd name="connsiteY16" fmla="*/ 1220525 h 1859309"/>
                  <a:gd name="connsiteX17" fmla="*/ 174993 w 2610362"/>
                  <a:gd name="connsiteY17" fmla="*/ 1170829 h 1859309"/>
                  <a:gd name="connsiteX18" fmla="*/ 194871 w 2610362"/>
                  <a:gd name="connsiteY18" fmla="*/ 1011803 h 185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10362" h="1859309">
                    <a:moveTo>
                      <a:pt x="194871" y="1011803"/>
                    </a:moveTo>
                    <a:cubicBezTo>
                      <a:pt x="534458" y="822959"/>
                      <a:pt x="1871271" y="171946"/>
                      <a:pt x="2212514" y="37768"/>
                    </a:cubicBezTo>
                    <a:cubicBezTo>
                      <a:pt x="2553758" y="-96410"/>
                      <a:pt x="2220797" y="166977"/>
                      <a:pt x="2242332" y="206733"/>
                    </a:cubicBezTo>
                    <a:cubicBezTo>
                      <a:pt x="2263867" y="246489"/>
                      <a:pt x="2338410" y="244833"/>
                      <a:pt x="2341723" y="276307"/>
                    </a:cubicBezTo>
                    <a:cubicBezTo>
                      <a:pt x="2345036" y="307781"/>
                      <a:pt x="2262210" y="372386"/>
                      <a:pt x="2262210" y="395577"/>
                    </a:cubicBezTo>
                    <a:cubicBezTo>
                      <a:pt x="2262210" y="418768"/>
                      <a:pt x="2326814" y="385638"/>
                      <a:pt x="2341723" y="415455"/>
                    </a:cubicBezTo>
                    <a:cubicBezTo>
                      <a:pt x="2356632" y="445272"/>
                      <a:pt x="2340066" y="541350"/>
                      <a:pt x="2351662" y="574481"/>
                    </a:cubicBezTo>
                    <a:cubicBezTo>
                      <a:pt x="2363258" y="607612"/>
                      <a:pt x="2394732" y="586077"/>
                      <a:pt x="2411297" y="614238"/>
                    </a:cubicBezTo>
                    <a:cubicBezTo>
                      <a:pt x="2427862" y="642399"/>
                      <a:pt x="2823771" y="546320"/>
                      <a:pt x="2451054" y="743446"/>
                    </a:cubicBezTo>
                    <a:cubicBezTo>
                      <a:pt x="2078337" y="940572"/>
                      <a:pt x="557650" y="1632998"/>
                      <a:pt x="174993" y="1796994"/>
                    </a:cubicBezTo>
                    <a:cubicBezTo>
                      <a:pt x="-207664" y="1960990"/>
                      <a:pt x="156770" y="1752268"/>
                      <a:pt x="155114" y="1727420"/>
                    </a:cubicBezTo>
                    <a:cubicBezTo>
                      <a:pt x="153458" y="1702572"/>
                      <a:pt x="170023" y="1681037"/>
                      <a:pt x="165054" y="1647907"/>
                    </a:cubicBezTo>
                    <a:cubicBezTo>
                      <a:pt x="160085" y="1614777"/>
                      <a:pt x="118671" y="1565081"/>
                      <a:pt x="125297" y="1528638"/>
                    </a:cubicBezTo>
                    <a:cubicBezTo>
                      <a:pt x="131923" y="1492195"/>
                      <a:pt x="204810" y="1452437"/>
                      <a:pt x="204810" y="1429246"/>
                    </a:cubicBezTo>
                    <a:cubicBezTo>
                      <a:pt x="204810" y="1406055"/>
                      <a:pt x="130266" y="1409368"/>
                      <a:pt x="125297" y="1389490"/>
                    </a:cubicBezTo>
                    <a:cubicBezTo>
                      <a:pt x="120328" y="1369612"/>
                      <a:pt x="171680" y="1338138"/>
                      <a:pt x="174993" y="1309977"/>
                    </a:cubicBezTo>
                    <a:cubicBezTo>
                      <a:pt x="178306" y="1281816"/>
                      <a:pt x="145175" y="1243716"/>
                      <a:pt x="145175" y="1220525"/>
                    </a:cubicBezTo>
                    <a:cubicBezTo>
                      <a:pt x="145175" y="1197334"/>
                      <a:pt x="168367" y="1203960"/>
                      <a:pt x="174993" y="1170829"/>
                    </a:cubicBezTo>
                    <a:cubicBezTo>
                      <a:pt x="181619" y="1137699"/>
                      <a:pt x="-144716" y="1200647"/>
                      <a:pt x="194871" y="10118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得意黑" pitchFamily="50" charset="-122"/>
                  <a:ea typeface="得意黑" pitchFamily="50" charset="-122"/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7344581" y="809650"/>
                <a:ext cx="2610362" cy="1859309"/>
              </a:xfrm>
              <a:custGeom>
                <a:avLst/>
                <a:gdLst>
                  <a:gd name="connsiteX0" fmla="*/ 194871 w 2610362"/>
                  <a:gd name="connsiteY0" fmla="*/ 1011803 h 1859309"/>
                  <a:gd name="connsiteX1" fmla="*/ 2212514 w 2610362"/>
                  <a:gd name="connsiteY1" fmla="*/ 37768 h 1859309"/>
                  <a:gd name="connsiteX2" fmla="*/ 2242332 w 2610362"/>
                  <a:gd name="connsiteY2" fmla="*/ 206733 h 1859309"/>
                  <a:gd name="connsiteX3" fmla="*/ 2341723 w 2610362"/>
                  <a:gd name="connsiteY3" fmla="*/ 276307 h 1859309"/>
                  <a:gd name="connsiteX4" fmla="*/ 2262210 w 2610362"/>
                  <a:gd name="connsiteY4" fmla="*/ 395577 h 1859309"/>
                  <a:gd name="connsiteX5" fmla="*/ 2341723 w 2610362"/>
                  <a:gd name="connsiteY5" fmla="*/ 415455 h 1859309"/>
                  <a:gd name="connsiteX6" fmla="*/ 2351662 w 2610362"/>
                  <a:gd name="connsiteY6" fmla="*/ 574481 h 1859309"/>
                  <a:gd name="connsiteX7" fmla="*/ 2411297 w 2610362"/>
                  <a:gd name="connsiteY7" fmla="*/ 614238 h 1859309"/>
                  <a:gd name="connsiteX8" fmla="*/ 2451054 w 2610362"/>
                  <a:gd name="connsiteY8" fmla="*/ 743446 h 1859309"/>
                  <a:gd name="connsiteX9" fmla="*/ 174993 w 2610362"/>
                  <a:gd name="connsiteY9" fmla="*/ 1796994 h 1859309"/>
                  <a:gd name="connsiteX10" fmla="*/ 155114 w 2610362"/>
                  <a:gd name="connsiteY10" fmla="*/ 1727420 h 1859309"/>
                  <a:gd name="connsiteX11" fmla="*/ 165054 w 2610362"/>
                  <a:gd name="connsiteY11" fmla="*/ 1647907 h 1859309"/>
                  <a:gd name="connsiteX12" fmla="*/ 125297 w 2610362"/>
                  <a:gd name="connsiteY12" fmla="*/ 1528638 h 1859309"/>
                  <a:gd name="connsiteX13" fmla="*/ 204810 w 2610362"/>
                  <a:gd name="connsiteY13" fmla="*/ 1429246 h 1859309"/>
                  <a:gd name="connsiteX14" fmla="*/ 125297 w 2610362"/>
                  <a:gd name="connsiteY14" fmla="*/ 1389490 h 1859309"/>
                  <a:gd name="connsiteX15" fmla="*/ 174993 w 2610362"/>
                  <a:gd name="connsiteY15" fmla="*/ 1309977 h 1859309"/>
                  <a:gd name="connsiteX16" fmla="*/ 145175 w 2610362"/>
                  <a:gd name="connsiteY16" fmla="*/ 1220525 h 1859309"/>
                  <a:gd name="connsiteX17" fmla="*/ 174993 w 2610362"/>
                  <a:gd name="connsiteY17" fmla="*/ 1170829 h 1859309"/>
                  <a:gd name="connsiteX18" fmla="*/ 194871 w 2610362"/>
                  <a:gd name="connsiteY18" fmla="*/ 1011803 h 185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10362" h="1859309">
                    <a:moveTo>
                      <a:pt x="194871" y="1011803"/>
                    </a:moveTo>
                    <a:cubicBezTo>
                      <a:pt x="534458" y="822959"/>
                      <a:pt x="1871271" y="171946"/>
                      <a:pt x="2212514" y="37768"/>
                    </a:cubicBezTo>
                    <a:cubicBezTo>
                      <a:pt x="2553758" y="-96410"/>
                      <a:pt x="2220797" y="166977"/>
                      <a:pt x="2242332" y="206733"/>
                    </a:cubicBezTo>
                    <a:cubicBezTo>
                      <a:pt x="2263867" y="246489"/>
                      <a:pt x="2338410" y="244833"/>
                      <a:pt x="2341723" y="276307"/>
                    </a:cubicBezTo>
                    <a:cubicBezTo>
                      <a:pt x="2345036" y="307781"/>
                      <a:pt x="2262210" y="372386"/>
                      <a:pt x="2262210" y="395577"/>
                    </a:cubicBezTo>
                    <a:cubicBezTo>
                      <a:pt x="2262210" y="418768"/>
                      <a:pt x="2326814" y="385638"/>
                      <a:pt x="2341723" y="415455"/>
                    </a:cubicBezTo>
                    <a:cubicBezTo>
                      <a:pt x="2356632" y="445272"/>
                      <a:pt x="2340066" y="541350"/>
                      <a:pt x="2351662" y="574481"/>
                    </a:cubicBezTo>
                    <a:cubicBezTo>
                      <a:pt x="2363258" y="607612"/>
                      <a:pt x="2394732" y="586077"/>
                      <a:pt x="2411297" y="614238"/>
                    </a:cubicBezTo>
                    <a:cubicBezTo>
                      <a:pt x="2427862" y="642399"/>
                      <a:pt x="2823771" y="546320"/>
                      <a:pt x="2451054" y="743446"/>
                    </a:cubicBezTo>
                    <a:cubicBezTo>
                      <a:pt x="2078337" y="940572"/>
                      <a:pt x="557650" y="1632998"/>
                      <a:pt x="174993" y="1796994"/>
                    </a:cubicBezTo>
                    <a:cubicBezTo>
                      <a:pt x="-207664" y="1960990"/>
                      <a:pt x="156770" y="1752268"/>
                      <a:pt x="155114" y="1727420"/>
                    </a:cubicBezTo>
                    <a:cubicBezTo>
                      <a:pt x="153458" y="1702572"/>
                      <a:pt x="170023" y="1681037"/>
                      <a:pt x="165054" y="1647907"/>
                    </a:cubicBezTo>
                    <a:cubicBezTo>
                      <a:pt x="160085" y="1614777"/>
                      <a:pt x="118671" y="1565081"/>
                      <a:pt x="125297" y="1528638"/>
                    </a:cubicBezTo>
                    <a:cubicBezTo>
                      <a:pt x="131923" y="1492195"/>
                      <a:pt x="204810" y="1452437"/>
                      <a:pt x="204810" y="1429246"/>
                    </a:cubicBezTo>
                    <a:cubicBezTo>
                      <a:pt x="204810" y="1406055"/>
                      <a:pt x="130266" y="1409368"/>
                      <a:pt x="125297" y="1389490"/>
                    </a:cubicBezTo>
                    <a:cubicBezTo>
                      <a:pt x="120328" y="1369612"/>
                      <a:pt x="171680" y="1338138"/>
                      <a:pt x="174993" y="1309977"/>
                    </a:cubicBezTo>
                    <a:cubicBezTo>
                      <a:pt x="178306" y="1281816"/>
                      <a:pt x="145175" y="1243716"/>
                      <a:pt x="145175" y="1220525"/>
                    </a:cubicBezTo>
                    <a:cubicBezTo>
                      <a:pt x="145175" y="1197334"/>
                      <a:pt x="168367" y="1203960"/>
                      <a:pt x="174993" y="1170829"/>
                    </a:cubicBezTo>
                    <a:cubicBezTo>
                      <a:pt x="181619" y="1137699"/>
                      <a:pt x="-144716" y="1200647"/>
                      <a:pt x="194871" y="1011803"/>
                    </a:cubicBezTo>
                    <a:close/>
                  </a:path>
                </a:pathLst>
              </a:custGeom>
              <a:solidFill>
                <a:srgbClr val="9FB9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得意黑" pitchFamily="50" charset="-122"/>
                  <a:ea typeface="得意黑" pitchFamily="50" charset="-122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 rot="21059153">
              <a:off x="8443595" y="5733501"/>
              <a:ext cx="31922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effectLst/>
                  <a:latin typeface="Eras Bold ITC" panose="020B0907030504020204" pitchFamily="34" charset="0"/>
                  <a:ea typeface="得意黑" pitchFamily="50" charset="-122"/>
                  <a:cs typeface="Segoe UI" panose="020B0502040204020203" pitchFamily="34" charset="0"/>
                </a:rPr>
                <a:t>Connection</a:t>
              </a:r>
              <a:endParaRPr lang="zh-CN" altLang="en-US" sz="2800" dirty="0">
                <a:latin typeface="Eras Bold ITC" panose="020B0907030504020204" pitchFamily="34" charset="0"/>
                <a:ea typeface="得意黑" pitchFamily="5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670767" y="4515379"/>
            <a:ext cx="3613619" cy="2006796"/>
            <a:chOff x="8253862" y="5071393"/>
            <a:chExt cx="3613619" cy="2006796"/>
          </a:xfrm>
        </p:grpSpPr>
        <p:grpSp>
          <p:nvGrpSpPr>
            <p:cNvPr id="24" name="组合 23"/>
            <p:cNvGrpSpPr/>
            <p:nvPr/>
          </p:nvGrpSpPr>
          <p:grpSpPr>
            <a:xfrm rot="641567">
              <a:off x="8253862" y="5071393"/>
              <a:ext cx="3613619" cy="2006796"/>
              <a:chOff x="7344581" y="809650"/>
              <a:chExt cx="2650118" cy="1894229"/>
            </a:xfrm>
          </p:grpSpPr>
          <p:sp>
            <p:nvSpPr>
              <p:cNvPr id="26" name="任意多边形: 形状 25"/>
              <p:cNvSpPr/>
              <p:nvPr/>
            </p:nvSpPr>
            <p:spPr>
              <a:xfrm>
                <a:off x="7384336" y="829528"/>
                <a:ext cx="2610363" cy="1874351"/>
              </a:xfrm>
              <a:custGeom>
                <a:avLst/>
                <a:gdLst>
                  <a:gd name="connsiteX0" fmla="*/ 194871 w 2610362"/>
                  <a:gd name="connsiteY0" fmla="*/ 1011803 h 1859309"/>
                  <a:gd name="connsiteX1" fmla="*/ 2212514 w 2610362"/>
                  <a:gd name="connsiteY1" fmla="*/ 37768 h 1859309"/>
                  <a:gd name="connsiteX2" fmla="*/ 2242332 w 2610362"/>
                  <a:gd name="connsiteY2" fmla="*/ 206733 h 1859309"/>
                  <a:gd name="connsiteX3" fmla="*/ 2341723 w 2610362"/>
                  <a:gd name="connsiteY3" fmla="*/ 276307 h 1859309"/>
                  <a:gd name="connsiteX4" fmla="*/ 2262210 w 2610362"/>
                  <a:gd name="connsiteY4" fmla="*/ 395577 h 1859309"/>
                  <a:gd name="connsiteX5" fmla="*/ 2341723 w 2610362"/>
                  <a:gd name="connsiteY5" fmla="*/ 415455 h 1859309"/>
                  <a:gd name="connsiteX6" fmla="*/ 2351662 w 2610362"/>
                  <a:gd name="connsiteY6" fmla="*/ 574481 h 1859309"/>
                  <a:gd name="connsiteX7" fmla="*/ 2411297 w 2610362"/>
                  <a:gd name="connsiteY7" fmla="*/ 614238 h 1859309"/>
                  <a:gd name="connsiteX8" fmla="*/ 2451054 w 2610362"/>
                  <a:gd name="connsiteY8" fmla="*/ 743446 h 1859309"/>
                  <a:gd name="connsiteX9" fmla="*/ 174993 w 2610362"/>
                  <a:gd name="connsiteY9" fmla="*/ 1796994 h 1859309"/>
                  <a:gd name="connsiteX10" fmla="*/ 155114 w 2610362"/>
                  <a:gd name="connsiteY10" fmla="*/ 1727420 h 1859309"/>
                  <a:gd name="connsiteX11" fmla="*/ 165054 w 2610362"/>
                  <a:gd name="connsiteY11" fmla="*/ 1647907 h 1859309"/>
                  <a:gd name="connsiteX12" fmla="*/ 125297 w 2610362"/>
                  <a:gd name="connsiteY12" fmla="*/ 1528638 h 1859309"/>
                  <a:gd name="connsiteX13" fmla="*/ 204810 w 2610362"/>
                  <a:gd name="connsiteY13" fmla="*/ 1429246 h 1859309"/>
                  <a:gd name="connsiteX14" fmla="*/ 125297 w 2610362"/>
                  <a:gd name="connsiteY14" fmla="*/ 1389490 h 1859309"/>
                  <a:gd name="connsiteX15" fmla="*/ 174993 w 2610362"/>
                  <a:gd name="connsiteY15" fmla="*/ 1309977 h 1859309"/>
                  <a:gd name="connsiteX16" fmla="*/ 145175 w 2610362"/>
                  <a:gd name="connsiteY16" fmla="*/ 1220525 h 1859309"/>
                  <a:gd name="connsiteX17" fmla="*/ 174993 w 2610362"/>
                  <a:gd name="connsiteY17" fmla="*/ 1170829 h 1859309"/>
                  <a:gd name="connsiteX18" fmla="*/ 194871 w 2610362"/>
                  <a:gd name="connsiteY18" fmla="*/ 1011803 h 185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10362" h="1859309">
                    <a:moveTo>
                      <a:pt x="194871" y="1011803"/>
                    </a:moveTo>
                    <a:cubicBezTo>
                      <a:pt x="534458" y="822959"/>
                      <a:pt x="1871271" y="171946"/>
                      <a:pt x="2212514" y="37768"/>
                    </a:cubicBezTo>
                    <a:cubicBezTo>
                      <a:pt x="2553758" y="-96410"/>
                      <a:pt x="2220797" y="166977"/>
                      <a:pt x="2242332" y="206733"/>
                    </a:cubicBezTo>
                    <a:cubicBezTo>
                      <a:pt x="2263867" y="246489"/>
                      <a:pt x="2338410" y="244833"/>
                      <a:pt x="2341723" y="276307"/>
                    </a:cubicBezTo>
                    <a:cubicBezTo>
                      <a:pt x="2345036" y="307781"/>
                      <a:pt x="2262210" y="372386"/>
                      <a:pt x="2262210" y="395577"/>
                    </a:cubicBezTo>
                    <a:cubicBezTo>
                      <a:pt x="2262210" y="418768"/>
                      <a:pt x="2326814" y="385638"/>
                      <a:pt x="2341723" y="415455"/>
                    </a:cubicBezTo>
                    <a:cubicBezTo>
                      <a:pt x="2356632" y="445272"/>
                      <a:pt x="2340066" y="541350"/>
                      <a:pt x="2351662" y="574481"/>
                    </a:cubicBezTo>
                    <a:cubicBezTo>
                      <a:pt x="2363258" y="607612"/>
                      <a:pt x="2394732" y="586077"/>
                      <a:pt x="2411297" y="614238"/>
                    </a:cubicBezTo>
                    <a:cubicBezTo>
                      <a:pt x="2427862" y="642399"/>
                      <a:pt x="2823771" y="546320"/>
                      <a:pt x="2451054" y="743446"/>
                    </a:cubicBezTo>
                    <a:cubicBezTo>
                      <a:pt x="2078337" y="940572"/>
                      <a:pt x="557650" y="1632998"/>
                      <a:pt x="174993" y="1796994"/>
                    </a:cubicBezTo>
                    <a:cubicBezTo>
                      <a:pt x="-207664" y="1960990"/>
                      <a:pt x="156770" y="1752268"/>
                      <a:pt x="155114" y="1727420"/>
                    </a:cubicBezTo>
                    <a:cubicBezTo>
                      <a:pt x="153458" y="1702572"/>
                      <a:pt x="170023" y="1681037"/>
                      <a:pt x="165054" y="1647907"/>
                    </a:cubicBezTo>
                    <a:cubicBezTo>
                      <a:pt x="160085" y="1614777"/>
                      <a:pt x="118671" y="1565081"/>
                      <a:pt x="125297" y="1528638"/>
                    </a:cubicBezTo>
                    <a:cubicBezTo>
                      <a:pt x="131923" y="1492195"/>
                      <a:pt x="204810" y="1452437"/>
                      <a:pt x="204810" y="1429246"/>
                    </a:cubicBezTo>
                    <a:cubicBezTo>
                      <a:pt x="204810" y="1406055"/>
                      <a:pt x="130266" y="1409368"/>
                      <a:pt x="125297" y="1389490"/>
                    </a:cubicBezTo>
                    <a:cubicBezTo>
                      <a:pt x="120328" y="1369612"/>
                      <a:pt x="171680" y="1338138"/>
                      <a:pt x="174993" y="1309977"/>
                    </a:cubicBezTo>
                    <a:cubicBezTo>
                      <a:pt x="178306" y="1281816"/>
                      <a:pt x="145175" y="1243716"/>
                      <a:pt x="145175" y="1220525"/>
                    </a:cubicBezTo>
                    <a:cubicBezTo>
                      <a:pt x="145175" y="1197334"/>
                      <a:pt x="168367" y="1203960"/>
                      <a:pt x="174993" y="1170829"/>
                    </a:cubicBezTo>
                    <a:cubicBezTo>
                      <a:pt x="181619" y="1137699"/>
                      <a:pt x="-144716" y="1200647"/>
                      <a:pt x="194871" y="10118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得意黑" pitchFamily="50" charset="-122"/>
                  <a:ea typeface="得意黑" pitchFamily="50" charset="-122"/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7344581" y="809650"/>
                <a:ext cx="2610362" cy="1859309"/>
              </a:xfrm>
              <a:custGeom>
                <a:avLst/>
                <a:gdLst>
                  <a:gd name="connsiteX0" fmla="*/ 194871 w 2610362"/>
                  <a:gd name="connsiteY0" fmla="*/ 1011803 h 1859309"/>
                  <a:gd name="connsiteX1" fmla="*/ 2212514 w 2610362"/>
                  <a:gd name="connsiteY1" fmla="*/ 37768 h 1859309"/>
                  <a:gd name="connsiteX2" fmla="*/ 2242332 w 2610362"/>
                  <a:gd name="connsiteY2" fmla="*/ 206733 h 1859309"/>
                  <a:gd name="connsiteX3" fmla="*/ 2341723 w 2610362"/>
                  <a:gd name="connsiteY3" fmla="*/ 276307 h 1859309"/>
                  <a:gd name="connsiteX4" fmla="*/ 2262210 w 2610362"/>
                  <a:gd name="connsiteY4" fmla="*/ 395577 h 1859309"/>
                  <a:gd name="connsiteX5" fmla="*/ 2341723 w 2610362"/>
                  <a:gd name="connsiteY5" fmla="*/ 415455 h 1859309"/>
                  <a:gd name="connsiteX6" fmla="*/ 2351662 w 2610362"/>
                  <a:gd name="connsiteY6" fmla="*/ 574481 h 1859309"/>
                  <a:gd name="connsiteX7" fmla="*/ 2411297 w 2610362"/>
                  <a:gd name="connsiteY7" fmla="*/ 614238 h 1859309"/>
                  <a:gd name="connsiteX8" fmla="*/ 2451054 w 2610362"/>
                  <a:gd name="connsiteY8" fmla="*/ 743446 h 1859309"/>
                  <a:gd name="connsiteX9" fmla="*/ 174993 w 2610362"/>
                  <a:gd name="connsiteY9" fmla="*/ 1796994 h 1859309"/>
                  <a:gd name="connsiteX10" fmla="*/ 155114 w 2610362"/>
                  <a:gd name="connsiteY10" fmla="*/ 1727420 h 1859309"/>
                  <a:gd name="connsiteX11" fmla="*/ 165054 w 2610362"/>
                  <a:gd name="connsiteY11" fmla="*/ 1647907 h 1859309"/>
                  <a:gd name="connsiteX12" fmla="*/ 125297 w 2610362"/>
                  <a:gd name="connsiteY12" fmla="*/ 1528638 h 1859309"/>
                  <a:gd name="connsiteX13" fmla="*/ 204810 w 2610362"/>
                  <a:gd name="connsiteY13" fmla="*/ 1429246 h 1859309"/>
                  <a:gd name="connsiteX14" fmla="*/ 125297 w 2610362"/>
                  <a:gd name="connsiteY14" fmla="*/ 1389490 h 1859309"/>
                  <a:gd name="connsiteX15" fmla="*/ 174993 w 2610362"/>
                  <a:gd name="connsiteY15" fmla="*/ 1309977 h 1859309"/>
                  <a:gd name="connsiteX16" fmla="*/ 145175 w 2610362"/>
                  <a:gd name="connsiteY16" fmla="*/ 1220525 h 1859309"/>
                  <a:gd name="connsiteX17" fmla="*/ 174993 w 2610362"/>
                  <a:gd name="connsiteY17" fmla="*/ 1170829 h 1859309"/>
                  <a:gd name="connsiteX18" fmla="*/ 194871 w 2610362"/>
                  <a:gd name="connsiteY18" fmla="*/ 1011803 h 185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10362" h="1859309">
                    <a:moveTo>
                      <a:pt x="194871" y="1011803"/>
                    </a:moveTo>
                    <a:cubicBezTo>
                      <a:pt x="534458" y="822959"/>
                      <a:pt x="1871271" y="171946"/>
                      <a:pt x="2212514" y="37768"/>
                    </a:cubicBezTo>
                    <a:cubicBezTo>
                      <a:pt x="2553758" y="-96410"/>
                      <a:pt x="2220797" y="166977"/>
                      <a:pt x="2242332" y="206733"/>
                    </a:cubicBezTo>
                    <a:cubicBezTo>
                      <a:pt x="2263867" y="246489"/>
                      <a:pt x="2338410" y="244833"/>
                      <a:pt x="2341723" y="276307"/>
                    </a:cubicBezTo>
                    <a:cubicBezTo>
                      <a:pt x="2345036" y="307781"/>
                      <a:pt x="2262210" y="372386"/>
                      <a:pt x="2262210" y="395577"/>
                    </a:cubicBezTo>
                    <a:cubicBezTo>
                      <a:pt x="2262210" y="418768"/>
                      <a:pt x="2326814" y="385638"/>
                      <a:pt x="2341723" y="415455"/>
                    </a:cubicBezTo>
                    <a:cubicBezTo>
                      <a:pt x="2356632" y="445272"/>
                      <a:pt x="2340066" y="541350"/>
                      <a:pt x="2351662" y="574481"/>
                    </a:cubicBezTo>
                    <a:cubicBezTo>
                      <a:pt x="2363258" y="607612"/>
                      <a:pt x="2394732" y="586077"/>
                      <a:pt x="2411297" y="614238"/>
                    </a:cubicBezTo>
                    <a:cubicBezTo>
                      <a:pt x="2427862" y="642399"/>
                      <a:pt x="2823771" y="546320"/>
                      <a:pt x="2451054" y="743446"/>
                    </a:cubicBezTo>
                    <a:cubicBezTo>
                      <a:pt x="2078337" y="940572"/>
                      <a:pt x="557650" y="1632998"/>
                      <a:pt x="174993" y="1796994"/>
                    </a:cubicBezTo>
                    <a:cubicBezTo>
                      <a:pt x="-207664" y="1960990"/>
                      <a:pt x="156770" y="1752268"/>
                      <a:pt x="155114" y="1727420"/>
                    </a:cubicBezTo>
                    <a:cubicBezTo>
                      <a:pt x="153458" y="1702572"/>
                      <a:pt x="170023" y="1681037"/>
                      <a:pt x="165054" y="1647907"/>
                    </a:cubicBezTo>
                    <a:cubicBezTo>
                      <a:pt x="160085" y="1614777"/>
                      <a:pt x="118671" y="1565081"/>
                      <a:pt x="125297" y="1528638"/>
                    </a:cubicBezTo>
                    <a:cubicBezTo>
                      <a:pt x="131923" y="1492195"/>
                      <a:pt x="204810" y="1452437"/>
                      <a:pt x="204810" y="1429246"/>
                    </a:cubicBezTo>
                    <a:cubicBezTo>
                      <a:pt x="204810" y="1406055"/>
                      <a:pt x="130266" y="1409368"/>
                      <a:pt x="125297" y="1389490"/>
                    </a:cubicBezTo>
                    <a:cubicBezTo>
                      <a:pt x="120328" y="1369612"/>
                      <a:pt x="171680" y="1338138"/>
                      <a:pt x="174993" y="1309977"/>
                    </a:cubicBezTo>
                    <a:cubicBezTo>
                      <a:pt x="178306" y="1281816"/>
                      <a:pt x="145175" y="1243716"/>
                      <a:pt x="145175" y="1220525"/>
                    </a:cubicBezTo>
                    <a:cubicBezTo>
                      <a:pt x="145175" y="1197334"/>
                      <a:pt x="168367" y="1203960"/>
                      <a:pt x="174993" y="1170829"/>
                    </a:cubicBezTo>
                    <a:cubicBezTo>
                      <a:pt x="181619" y="1137699"/>
                      <a:pt x="-144716" y="1200647"/>
                      <a:pt x="194871" y="1011803"/>
                    </a:cubicBezTo>
                    <a:close/>
                  </a:path>
                </a:pathLst>
              </a:custGeom>
              <a:solidFill>
                <a:srgbClr val="9FB9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得意黑" pitchFamily="50" charset="-122"/>
                  <a:ea typeface="得意黑" pitchFamily="50" charset="-122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 rot="21059153">
              <a:off x="8443882" y="5737156"/>
              <a:ext cx="314560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effectLst/>
                  <a:latin typeface="Eras Bold ITC" panose="020B0907030504020204" pitchFamily="34" charset="0"/>
                  <a:ea typeface="得意黑" pitchFamily="50" charset="-122"/>
                  <a:cs typeface="Segoe UI" panose="020B0502040204020203" pitchFamily="34" charset="0"/>
                </a:rPr>
                <a:t>Comfort</a:t>
              </a:r>
              <a:endParaRPr lang="zh-CN" altLang="en-US" sz="2800" dirty="0">
                <a:latin typeface="Eras Bold ITC" panose="020B0907030504020204" pitchFamily="34" charset="0"/>
                <a:ea typeface="得意黑" pitchFamily="50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8"/>
          <p:cNvSpPr txBox="1"/>
          <p:nvPr/>
        </p:nvSpPr>
        <p:spPr>
          <a:xfrm>
            <a:off x="4071160" y="3429077"/>
            <a:ext cx="3219718" cy="861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4E3629"/>
                </a:solidFill>
                <a:latin typeface="Eras Bold ITC" panose="020B0907030504020204" pitchFamily="34" charset="0"/>
                <a:ea typeface="Futura"/>
                <a:cs typeface="Times New Roman" panose="02020603050405020304" pitchFamily="18" charset="0"/>
                <a:sym typeface="Futura"/>
              </a:rPr>
              <a:t>Presented by: </a:t>
            </a:r>
            <a:r>
              <a:rPr lang="zh-CN" altLang="en-US" sz="2400" b="1" dirty="0">
                <a:solidFill>
                  <a:srgbClr val="4E3629"/>
                </a:solidFill>
                <a:latin typeface="Eras Bold ITC" panose="020B090703050402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Futura"/>
              </a:rPr>
              <a:t>杨宇轩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4E3629"/>
                </a:solidFill>
                <a:latin typeface="Eras Bold ITC" panose="020B090703050402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Futura"/>
              </a:rPr>
              <a:t>           2025.11.13</a:t>
            </a:r>
          </a:p>
        </p:txBody>
      </p:sp>
      <p:sp>
        <p:nvSpPr>
          <p:cNvPr id="2" name="TextBox 8"/>
          <p:cNvSpPr txBox="1"/>
          <p:nvPr/>
        </p:nvSpPr>
        <p:spPr>
          <a:xfrm>
            <a:off x="2553970" y="2326005"/>
            <a:ext cx="6578600" cy="110299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7200" dirty="0">
                <a:solidFill>
                  <a:srgbClr val="4E3629"/>
                </a:solidFill>
                <a:latin typeface="Eras Bold ITC" panose="020B0907030504020204" pitchFamily="34" charset="0"/>
                <a:ea typeface="Futura"/>
                <a:cs typeface="Times New Roman" panose="02020603050405020304" pitchFamily="18" charset="0"/>
                <a:sym typeface="Futura"/>
              </a:rPr>
              <a:t>Thank you!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695" y="428"/>
            <a:ext cx="12300568" cy="6857143"/>
          </a:xfrm>
          <a:prstGeom prst="rect">
            <a:avLst/>
          </a:prstGeom>
        </p:spPr>
      </p:pic>
      <p:sp>
        <p:nvSpPr>
          <p:cNvPr id="23" name="TextBox 21"/>
          <p:cNvSpPr txBox="1"/>
          <p:nvPr/>
        </p:nvSpPr>
        <p:spPr>
          <a:xfrm rot="21594847">
            <a:off x="4087898" y="4964449"/>
            <a:ext cx="7054652" cy="73821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kern="100" dirty="0">
                <a:solidFill>
                  <a:srgbClr val="8D213D"/>
                </a:solidFill>
                <a:latin typeface="Eras Bold ITC" panose="020B0907030504020204" pitchFamily="34" charset="0"/>
                <a:ea typeface="思源黑体" panose="020B0500000000000000" pitchFamily="34" charset="-122"/>
                <a:cs typeface="Times New Roman" panose="02020603050405020304" pitchFamily="18" charset="0"/>
              </a:rPr>
              <a:t>Part 3   </a:t>
            </a:r>
            <a:r>
              <a:rPr lang="en-US" altLang="zh-CN" sz="2800" kern="100" dirty="0">
                <a:solidFill>
                  <a:srgbClr val="8D213D"/>
                </a:solidFill>
                <a:latin typeface="Eras Bold ITC" panose="020B0907030504020204" pitchFamily="34" charset="0"/>
                <a:ea typeface="思源黑体" panose="020B0500000000000000" pitchFamily="34" charset="-122"/>
                <a:cs typeface="Times New Roman" panose="02020603050405020304" pitchFamily="18" charset="0"/>
              </a:rPr>
              <a:t>Why We Are So Obsessed ?</a:t>
            </a:r>
            <a:endParaRPr lang="en-US" sz="2800" kern="100" dirty="0">
              <a:solidFill>
                <a:srgbClr val="8D213D"/>
              </a:solidFill>
              <a:latin typeface="Eras Bold ITC" panose="020B0907030504020204" pitchFamily="34" charset="0"/>
              <a:ea typeface="思源黑体" panose="020B0500000000000000" pitchFamily="34" charset="-122"/>
              <a:cs typeface="Times New Roman" panose="02020603050405020304" pitchFamily="18" charset="0"/>
              <a:sym typeface="Futura"/>
            </a:endParaRPr>
          </a:p>
        </p:txBody>
      </p:sp>
      <p:sp>
        <p:nvSpPr>
          <p:cNvPr id="24" name="TextBox 22"/>
          <p:cNvSpPr txBox="1"/>
          <p:nvPr/>
        </p:nvSpPr>
        <p:spPr>
          <a:xfrm rot="21586075">
            <a:off x="3585956" y="1324827"/>
            <a:ext cx="7844835" cy="738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spc="-23" dirty="0">
                <a:solidFill>
                  <a:srgbClr val="8D213D"/>
                </a:solidFill>
                <a:latin typeface="Eras Bold ITC" panose="020B0907030504020204" pitchFamily="34" charset="0"/>
                <a:ea typeface="Rasputin Bold"/>
                <a:cs typeface="MV Boli" panose="02000500030200090000" pitchFamily="2" charset="0"/>
                <a:sym typeface="Rasputin Bold"/>
              </a:rPr>
              <a:t>Part 1   </a:t>
            </a:r>
            <a:r>
              <a:rPr lang="en-US" altLang="zh-CN" sz="2800" kern="100" dirty="0">
                <a:solidFill>
                  <a:srgbClr val="8D213D"/>
                </a:solidFill>
                <a:latin typeface="Eras Bold ITC" panose="020B0907030504020204" pitchFamily="34" charset="0"/>
                <a:ea typeface="思源黑体" panose="020B0500000000000000" pitchFamily="34" charset="-122"/>
                <a:cs typeface="Times New Roman" panose="02020603050405020304" pitchFamily="18" charset="0"/>
              </a:rPr>
              <a:t>The Ancient History of Milk Tea</a:t>
            </a:r>
            <a:endParaRPr lang="en-US" sz="2800" dirty="0">
              <a:solidFill>
                <a:srgbClr val="8D213D"/>
              </a:solidFill>
              <a:latin typeface="Times New Roman" panose="02020603050405020304" pitchFamily="18" charset="0"/>
              <a:ea typeface="Futura"/>
              <a:cs typeface="Times New Roman" panose="02020603050405020304" pitchFamily="18" charset="0"/>
              <a:sym typeface="Futura"/>
            </a:endParaRPr>
          </a:p>
        </p:txBody>
      </p:sp>
      <p:sp>
        <p:nvSpPr>
          <p:cNvPr id="28" name="TextBox 6"/>
          <p:cNvSpPr txBox="1"/>
          <p:nvPr/>
        </p:nvSpPr>
        <p:spPr>
          <a:xfrm rot="16200000">
            <a:off x="-1679329" y="2881510"/>
            <a:ext cx="5826721" cy="1124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35"/>
              </a:lnSpc>
            </a:pPr>
            <a:r>
              <a:rPr lang="en-US" sz="6600" spc="-87" dirty="0">
                <a:solidFill>
                  <a:srgbClr val="6C9D8A"/>
                </a:solidFill>
                <a:latin typeface="Eras Bold ITC" panose="020B0907030504020204" pitchFamily="34" charset="0"/>
                <a:ea typeface="猫啃什锦黑" panose="020B0603060000000000" pitchFamily="34" charset="-122"/>
                <a:cs typeface="猫啃什锦黑" panose="020B0603060000000000" pitchFamily="34" charset="-122"/>
                <a:sym typeface="Rasputin"/>
              </a:rPr>
              <a:t>CONTENTS</a:t>
            </a:r>
          </a:p>
        </p:txBody>
      </p:sp>
      <p:sp>
        <p:nvSpPr>
          <p:cNvPr id="22" name="TextBox 20"/>
          <p:cNvSpPr txBox="1"/>
          <p:nvPr/>
        </p:nvSpPr>
        <p:spPr>
          <a:xfrm>
            <a:off x="4487536" y="3228662"/>
            <a:ext cx="2083030" cy="738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3600" kern="100" dirty="0">
                <a:solidFill>
                  <a:srgbClr val="8D213D"/>
                </a:solidFill>
                <a:latin typeface="Eras Bold ITC" panose="020B0907030504020204" pitchFamily="34" charset="0"/>
                <a:ea typeface="思源黑体" panose="020B0500000000000000" pitchFamily="34" charset="-122"/>
                <a:cs typeface="Times New Roman" panose="02020603050405020304" pitchFamily="18" charset="0"/>
              </a:rPr>
              <a:t>Part 2</a:t>
            </a:r>
            <a:endParaRPr lang="en-US" sz="2800" kern="100" dirty="0">
              <a:solidFill>
                <a:srgbClr val="8D213D"/>
              </a:solidFill>
              <a:latin typeface="Eras Bold ITC" panose="020B0907030504020204" pitchFamily="34" charset="0"/>
              <a:ea typeface="思源黑体" panose="020B0500000000000000" pitchFamily="34" charset="-122"/>
              <a:cs typeface="Times New Roman" panose="02020603050405020304" pitchFamily="18" charset="0"/>
              <a:sym typeface="Futur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29152" y="3228984"/>
            <a:ext cx="48872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solidFill>
                  <a:srgbClr val="8D213D"/>
                </a:solidFill>
                <a:latin typeface="Eras Bold ITC" panose="020B0907030504020204" pitchFamily="34" charset="0"/>
                <a:ea typeface="思源黑体" panose="020B0500000000000000" pitchFamily="34" charset="-122"/>
                <a:cs typeface="Times New Roman" panose="02020603050405020304" pitchFamily="18" charset="0"/>
              </a:rPr>
              <a:t>How Our Favorite Milk </a:t>
            </a:r>
          </a:p>
          <a:p>
            <a:r>
              <a:rPr lang="en-US" altLang="zh-CN" sz="2800" kern="100" dirty="0">
                <a:solidFill>
                  <a:srgbClr val="8D213D"/>
                </a:solidFill>
                <a:latin typeface="Eras Bold ITC" panose="020B0907030504020204" pitchFamily="34" charset="0"/>
                <a:ea typeface="思源黑体" panose="020B0500000000000000" pitchFamily="34" charset="-122"/>
                <a:cs typeface="Times New Roman" panose="02020603050405020304" pitchFamily="18" charset="0"/>
              </a:rPr>
              <a:t>Tea Was Born</a:t>
            </a:r>
            <a:endParaRPr lang="zh-CN" altLang="en-US" sz="2800" kern="100" dirty="0">
              <a:solidFill>
                <a:srgbClr val="8D213D"/>
              </a:solidFill>
              <a:latin typeface="Eras Bold ITC" panose="020B0907030504020204" pitchFamily="34" charset="0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2426633" y="2995869"/>
            <a:ext cx="7010400" cy="2128837"/>
            <a:chOff x="2426633" y="2995869"/>
            <a:chExt cx="7010400" cy="2128837"/>
          </a:xfrm>
        </p:grpSpPr>
        <p:grpSp>
          <p:nvGrpSpPr>
            <p:cNvPr id="29" name="组合 28"/>
            <p:cNvGrpSpPr/>
            <p:nvPr/>
          </p:nvGrpSpPr>
          <p:grpSpPr>
            <a:xfrm>
              <a:off x="2426633" y="2995869"/>
              <a:ext cx="7010400" cy="2128837"/>
              <a:chOff x="3819590" y="2364581"/>
              <a:chExt cx="7010400" cy="2128837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2251" l="1630" r="97147">
                            <a14:foregroundMark x1="5842" y1="31734" x2="5707" y2="67159"/>
                            <a14:foregroundMark x1="5707" y1="67159" x2="7065" y2="68266"/>
                            <a14:foregroundMark x1="12636" y1="71956" x2="52174" y2="80812"/>
                            <a14:foregroundMark x1="52989" y1="80443" x2="62500" y2="81181"/>
                            <a14:foregroundMark x1="62500" y1="81181" x2="89946" y2="76753"/>
                            <a14:foregroundMark x1="92120" y1="67897" x2="96875" y2="37638"/>
                            <a14:foregroundMark x1="96875" y1="37638" x2="97147" y2="30258"/>
                            <a14:foregroundMark x1="52717" y1="10332" x2="49592" y2="4059"/>
                            <a14:foregroundMark x1="33967" y1="5904" x2="34918" y2="1476"/>
                            <a14:foregroundMark x1="49321" y1="2583" x2="49592" y2="0"/>
                            <a14:foregroundMark x1="35462" y1="87823" x2="35054" y2="92251"/>
                            <a14:foregroundMark x1="4076" y1="41328" x2="1630" y2="40221"/>
                            <a14:foregroundMark x1="22418" y1="87454" x2="21875" y2="915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19590" y="2364581"/>
                <a:ext cx="7010400" cy="2128837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392" r="76385"/>
              <a:stretch>
                <a:fillRect/>
              </a:stretch>
            </p:blipFill>
            <p:spPr>
              <a:xfrm rot="5400000">
                <a:off x="6908230" y="614679"/>
                <a:ext cx="833120" cy="5628640"/>
              </a:xfrm>
              <a:custGeom>
                <a:avLst/>
                <a:gdLst>
                  <a:gd name="connsiteX0" fmla="*/ 0 w 833120"/>
                  <a:gd name="connsiteY0" fmla="*/ 5628640 h 5628640"/>
                  <a:gd name="connsiteX1" fmla="*/ 20320 w 833120"/>
                  <a:gd name="connsiteY1" fmla="*/ 30480 h 5628640"/>
                  <a:gd name="connsiteX2" fmla="*/ 833120 w 833120"/>
                  <a:gd name="connsiteY2" fmla="*/ 0 h 5628640"/>
                  <a:gd name="connsiteX3" fmla="*/ 833120 w 833120"/>
                  <a:gd name="connsiteY3" fmla="*/ 5618480 h 562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3120" h="5628640">
                    <a:moveTo>
                      <a:pt x="0" y="5628640"/>
                    </a:moveTo>
                    <a:lnTo>
                      <a:pt x="20320" y="30480"/>
                    </a:lnTo>
                    <a:lnTo>
                      <a:pt x="833120" y="0"/>
                    </a:lnTo>
                    <a:lnTo>
                      <a:pt x="833120" y="5618480"/>
                    </a:lnTo>
                    <a:close/>
                  </a:path>
                </a:pathLst>
              </a:custGeom>
            </p:spPr>
          </p:pic>
          <p:sp>
            <p:nvSpPr>
              <p:cNvPr id="22" name="任意多边形: 形状 21"/>
              <p:cNvSpPr/>
              <p:nvPr/>
            </p:nvSpPr>
            <p:spPr>
              <a:xfrm>
                <a:off x="4511040" y="2997200"/>
                <a:ext cx="5628640" cy="833120"/>
              </a:xfrm>
              <a:custGeom>
                <a:avLst/>
                <a:gdLst>
                  <a:gd name="connsiteX0" fmla="*/ 0 w 5628640"/>
                  <a:gd name="connsiteY0" fmla="*/ 0 h 833120"/>
                  <a:gd name="connsiteX1" fmla="*/ 10160 w 5628640"/>
                  <a:gd name="connsiteY1" fmla="*/ 833120 h 833120"/>
                  <a:gd name="connsiteX2" fmla="*/ 5628640 w 5628640"/>
                  <a:gd name="connsiteY2" fmla="*/ 833120 h 833120"/>
                  <a:gd name="connsiteX3" fmla="*/ 5598160 w 5628640"/>
                  <a:gd name="connsiteY3" fmla="*/ 20320 h 833120"/>
                  <a:gd name="connsiteX4" fmla="*/ 0 w 5628640"/>
                  <a:gd name="connsiteY4" fmla="*/ 0 h 83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28640" h="833120">
                    <a:moveTo>
                      <a:pt x="0" y="0"/>
                    </a:moveTo>
                    <a:lnTo>
                      <a:pt x="10160" y="833120"/>
                    </a:lnTo>
                    <a:lnTo>
                      <a:pt x="5628640" y="833120"/>
                    </a:lnTo>
                    <a:lnTo>
                      <a:pt x="5598160" y="203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得意黑" pitchFamily="50" charset="-122"/>
                  <a:ea typeface="得意黑" pitchFamily="50" charset="-122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3116943" y="3721882"/>
              <a:ext cx="56292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i="1" kern="100" dirty="0">
                  <a:solidFill>
                    <a:srgbClr val="8D213D"/>
                  </a:solidFill>
                  <a:latin typeface="Times New Roman" panose="02020603050405020304" pitchFamily="18" charset="0"/>
                  <a:ea typeface="思源黑体" panose="020B0500000000000000" pitchFamily="34" charset="-122"/>
                  <a:cs typeface="Times New Roman" panose="02020603050405020304" pitchFamily="18" charset="0"/>
                </a:rPr>
                <a:t>The Ancient History</a:t>
              </a:r>
              <a:endParaRPr lang="zh-CN" altLang="en-US" sz="4000" b="1" i="1" dirty="0"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22"/>
          <p:cNvSpPr txBox="1"/>
          <p:nvPr/>
        </p:nvSpPr>
        <p:spPr>
          <a:xfrm>
            <a:off x="5066782" y="1689101"/>
            <a:ext cx="2242338" cy="974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spc="-23" dirty="0">
                <a:solidFill>
                  <a:srgbClr val="8D213D"/>
                </a:solidFill>
                <a:latin typeface="Eras Bold ITC" panose="020B0907030504020204" pitchFamily="34" charset="0"/>
                <a:ea typeface="Rasputin Bold"/>
                <a:cs typeface="MV Boli" panose="02000500030200090000" pitchFamily="2" charset="0"/>
                <a:sym typeface="Rasputin Bold"/>
              </a:rPr>
              <a:t>Part 1</a:t>
            </a:r>
            <a:endParaRPr lang="en-US" sz="4000" dirty="0">
              <a:solidFill>
                <a:srgbClr val="8D213D"/>
              </a:solidFill>
              <a:latin typeface="Times New Roman" panose="02020603050405020304" pitchFamily="18" charset="0"/>
              <a:ea typeface="Futura"/>
              <a:cs typeface="Times New Roman" panose="02020603050405020304" pitchFamily="18" charset="0"/>
              <a:sym typeface="Futu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846838" y="934898"/>
            <a:ext cx="4056184" cy="3822306"/>
            <a:chOff x="6942221" y="447261"/>
            <a:chExt cx="5147074" cy="4850296"/>
          </a:xfrm>
        </p:grpSpPr>
        <p:sp>
          <p:nvSpPr>
            <p:cNvPr id="13" name="任意多边形: 形状 12"/>
            <p:cNvSpPr/>
            <p:nvPr/>
          </p:nvSpPr>
          <p:spPr>
            <a:xfrm>
              <a:off x="6987209" y="447261"/>
              <a:ext cx="5049078" cy="4850296"/>
            </a:xfrm>
            <a:custGeom>
              <a:avLst/>
              <a:gdLst>
                <a:gd name="connsiteX0" fmla="*/ 0 w 5049078"/>
                <a:gd name="connsiteY0" fmla="*/ 218661 h 4850296"/>
                <a:gd name="connsiteX1" fmla="*/ 109330 w 5049078"/>
                <a:gd name="connsiteY1" fmla="*/ 3747052 h 4850296"/>
                <a:gd name="connsiteX2" fmla="*/ 139148 w 5049078"/>
                <a:gd name="connsiteY2" fmla="*/ 4850296 h 4850296"/>
                <a:gd name="connsiteX3" fmla="*/ 5049078 w 5049078"/>
                <a:gd name="connsiteY3" fmla="*/ 4611756 h 4850296"/>
                <a:gd name="connsiteX4" fmla="*/ 4830417 w 5049078"/>
                <a:gd name="connsiteY4" fmla="*/ 0 h 4850296"/>
                <a:gd name="connsiteX5" fmla="*/ 0 w 5049078"/>
                <a:gd name="connsiteY5" fmla="*/ 218661 h 485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9078" h="4850296">
                  <a:moveTo>
                    <a:pt x="0" y="218661"/>
                  </a:moveTo>
                  <a:lnTo>
                    <a:pt x="109330" y="3747052"/>
                  </a:lnTo>
                  <a:lnTo>
                    <a:pt x="139148" y="4850296"/>
                  </a:lnTo>
                  <a:lnTo>
                    <a:pt x="5049078" y="4611756"/>
                  </a:lnTo>
                  <a:lnTo>
                    <a:pt x="4830417" y="0"/>
                  </a:lnTo>
                  <a:lnTo>
                    <a:pt x="0" y="2186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得意黑" pitchFamily="50" charset="-122"/>
                <a:ea typeface="得意黑" pitchFamily="50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08" b="100000" l="5463" r="94352">
                          <a14:foregroundMark x1="9352" y1="8826" x2="11667" y2="62989"/>
                          <a14:foregroundMark x1="17315" y1="9228" x2="66296" y2="7623"/>
                          <a14:foregroundMark x1="66296" y1="7623" x2="83333" y2="7723"/>
                          <a14:foregroundMark x1="89537" y1="7322" x2="91019" y2="50652"/>
                          <a14:foregroundMark x1="91389" y1="74223" x2="94352" y2="91876"/>
                          <a14:foregroundMark x1="12407" y1="49749" x2="5463" y2="42227"/>
                          <a14:foregroundMark x1="5463" y1="42227" x2="5463" y2="41825"/>
                          <a14:foregroundMark x1="53241" y1="61284" x2="58056" y2="74524"/>
                          <a14:foregroundMark x1="74259" y1="2708" x2="90278" y2="3310"/>
                          <a14:foregroundMark x1="87593" y1="3310" x2="91019" y2="3310"/>
                          <a14:foregroundMark x1="46667" y1="66098" x2="53056" y2="658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221" y="487018"/>
              <a:ext cx="5147074" cy="4750904"/>
            </a:xfrm>
            <a:prstGeom prst="rect">
              <a:avLst/>
            </a:prstGeom>
          </p:spPr>
        </p:pic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816780" y="1471005"/>
            <a:ext cx="5512943" cy="452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8D213D"/>
                </a:solidFill>
                <a:effectLst/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A. 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8D213D"/>
                </a:solidFill>
                <a:effectLst/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Tang Dynasty: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8D213D"/>
                </a:solidFill>
                <a:effectLst/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Tea introduced to Tibet through Princess Wencheng's marriage.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8D213D"/>
                </a:solidFill>
                <a:effectLst/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B. 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8D213D"/>
                </a:solidFill>
                <a:effectLst/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A New Tradition: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8D213D"/>
                </a:solidFill>
                <a:effectLst/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Nomadic cultures began mixing tea with milk, creating the earliest form of milk tea.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 sz="2400" b="1" dirty="0">
                <a:solidFill>
                  <a:srgbClr val="8D213D"/>
                </a:solidFill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C. 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8D213D"/>
                </a:solidFill>
                <a:effectLst/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Tea-Horse Trade: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8D213D"/>
                </a:solidFill>
                <a:effectLst/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This exchange also grew into a trade route that spread tea across Central Asia.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16780" y="952239"/>
            <a:ext cx="640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3200" dirty="0">
                <a:latin typeface="Eras Bold ITC" panose="020B0907030504020204" pitchFamily="34" charset="0"/>
                <a:ea typeface="得意黑" pitchFamily="50" charset="-122"/>
              </a:rPr>
              <a:t>A Royal Beginning</a:t>
            </a:r>
            <a:endParaRPr lang="zh-CN" altLang="en-US" sz="3200" dirty="0">
              <a:latin typeface="Eras Bold ITC" panose="020B0907030504020204" pitchFamily="34" charset="0"/>
              <a:ea typeface="得意黑" pitchFamily="5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565292" y="1426681"/>
            <a:ext cx="4337730" cy="5649915"/>
            <a:chOff x="7573616" y="1436756"/>
            <a:chExt cx="4337730" cy="5649915"/>
          </a:xfrm>
        </p:grpSpPr>
        <p:sp>
          <p:nvSpPr>
            <p:cNvPr id="7" name="任意多边形: 形状 6"/>
            <p:cNvSpPr/>
            <p:nvPr/>
          </p:nvSpPr>
          <p:spPr>
            <a:xfrm>
              <a:off x="8334959" y="1437350"/>
              <a:ext cx="3576387" cy="5649321"/>
            </a:xfrm>
            <a:custGeom>
              <a:avLst/>
              <a:gdLst>
                <a:gd name="connsiteX0" fmla="*/ 1236424 w 3576387"/>
                <a:gd name="connsiteY0" fmla="*/ 73398 h 5649321"/>
                <a:gd name="connsiteX1" fmla="*/ 1127093 w 3576387"/>
                <a:gd name="connsiteY1" fmla="*/ 331815 h 5649321"/>
                <a:gd name="connsiteX2" fmla="*/ 1047580 w 3576387"/>
                <a:gd name="connsiteY2" fmla="*/ 629989 h 5649321"/>
                <a:gd name="connsiteX3" fmla="*/ 858737 w 3576387"/>
                <a:gd name="connsiteY3" fmla="*/ 957980 h 5649321"/>
                <a:gd name="connsiteX4" fmla="*/ 799102 w 3576387"/>
                <a:gd name="connsiteY4" fmla="*/ 1295911 h 5649321"/>
                <a:gd name="connsiteX5" fmla="*/ 828919 w 3576387"/>
                <a:gd name="connsiteY5" fmla="*/ 1524511 h 5649321"/>
                <a:gd name="connsiteX6" fmla="*/ 948189 w 3576387"/>
                <a:gd name="connsiteY6" fmla="*/ 1951893 h 5649321"/>
                <a:gd name="connsiteX7" fmla="*/ 669893 w 3576387"/>
                <a:gd name="connsiteY7" fmla="*/ 2210311 h 5649321"/>
                <a:gd name="connsiteX8" fmla="*/ 471111 w 3576387"/>
                <a:gd name="connsiteY8" fmla="*/ 2578059 h 5649321"/>
                <a:gd name="connsiteX9" fmla="*/ 242511 w 3576387"/>
                <a:gd name="connsiteY9" fmla="*/ 2886172 h 5649321"/>
                <a:gd name="connsiteX10" fmla="*/ 232571 w 3576387"/>
                <a:gd name="connsiteY10" fmla="*/ 3263859 h 5649321"/>
                <a:gd name="connsiteX11" fmla="*/ 3971 w 3576387"/>
                <a:gd name="connsiteY11" fmla="*/ 5430589 h 5649321"/>
                <a:gd name="connsiteX12" fmla="*/ 451232 w 3576387"/>
                <a:gd name="connsiteY12" fmla="*/ 5420650 h 5649321"/>
                <a:gd name="connsiteX13" fmla="*/ 3532363 w 3576387"/>
                <a:gd name="connsiteY13" fmla="*/ 5400772 h 5649321"/>
                <a:gd name="connsiteX14" fmla="*/ 2240276 w 3576387"/>
                <a:gd name="connsiteY14" fmla="*/ 2120859 h 5649321"/>
                <a:gd name="connsiteX15" fmla="*/ 1812893 w 3576387"/>
                <a:gd name="connsiteY15" fmla="*/ 1832624 h 5649321"/>
                <a:gd name="connsiteX16" fmla="*/ 2071311 w 3576387"/>
                <a:gd name="connsiteY16" fmla="*/ 1375424 h 5649321"/>
                <a:gd name="connsiteX17" fmla="*/ 1952041 w 3576387"/>
                <a:gd name="connsiteY17" fmla="*/ 1077250 h 5649321"/>
                <a:gd name="connsiteX18" fmla="*/ 2260154 w 3576387"/>
                <a:gd name="connsiteY18" fmla="*/ 709502 h 5649321"/>
                <a:gd name="connsiteX19" fmla="*/ 2061371 w 3576387"/>
                <a:gd name="connsiteY19" fmla="*/ 331815 h 5649321"/>
                <a:gd name="connsiteX20" fmla="*/ 1564415 w 3576387"/>
                <a:gd name="connsiteY20" fmla="*/ 152911 h 5649321"/>
                <a:gd name="connsiteX21" fmla="*/ 1405389 w 3576387"/>
                <a:gd name="connsiteY21" fmla="*/ 3824 h 5649321"/>
                <a:gd name="connsiteX22" fmla="*/ 1236424 w 3576387"/>
                <a:gd name="connsiteY22" fmla="*/ 73398 h 564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76387" h="5649321">
                  <a:moveTo>
                    <a:pt x="1236424" y="73398"/>
                  </a:moveTo>
                  <a:cubicBezTo>
                    <a:pt x="1190041" y="128063"/>
                    <a:pt x="1158567" y="239050"/>
                    <a:pt x="1127093" y="331815"/>
                  </a:cubicBezTo>
                  <a:cubicBezTo>
                    <a:pt x="1095619" y="424580"/>
                    <a:pt x="1092306" y="525628"/>
                    <a:pt x="1047580" y="629989"/>
                  </a:cubicBezTo>
                  <a:cubicBezTo>
                    <a:pt x="1002854" y="734350"/>
                    <a:pt x="900150" y="846993"/>
                    <a:pt x="858737" y="957980"/>
                  </a:cubicBezTo>
                  <a:cubicBezTo>
                    <a:pt x="817324" y="1068967"/>
                    <a:pt x="804072" y="1201489"/>
                    <a:pt x="799102" y="1295911"/>
                  </a:cubicBezTo>
                  <a:cubicBezTo>
                    <a:pt x="794132" y="1390333"/>
                    <a:pt x="804071" y="1415181"/>
                    <a:pt x="828919" y="1524511"/>
                  </a:cubicBezTo>
                  <a:cubicBezTo>
                    <a:pt x="853767" y="1633841"/>
                    <a:pt x="974693" y="1837593"/>
                    <a:pt x="948189" y="1951893"/>
                  </a:cubicBezTo>
                  <a:cubicBezTo>
                    <a:pt x="921685" y="2066193"/>
                    <a:pt x="749406" y="2105950"/>
                    <a:pt x="669893" y="2210311"/>
                  </a:cubicBezTo>
                  <a:cubicBezTo>
                    <a:pt x="590380" y="2314672"/>
                    <a:pt x="542341" y="2465416"/>
                    <a:pt x="471111" y="2578059"/>
                  </a:cubicBezTo>
                  <a:cubicBezTo>
                    <a:pt x="399881" y="2690703"/>
                    <a:pt x="282268" y="2771872"/>
                    <a:pt x="242511" y="2886172"/>
                  </a:cubicBezTo>
                  <a:cubicBezTo>
                    <a:pt x="202754" y="3000472"/>
                    <a:pt x="272328" y="2839790"/>
                    <a:pt x="232571" y="3263859"/>
                  </a:cubicBezTo>
                  <a:cubicBezTo>
                    <a:pt x="192814" y="3687928"/>
                    <a:pt x="-32472" y="5071124"/>
                    <a:pt x="3971" y="5430589"/>
                  </a:cubicBezTo>
                  <a:cubicBezTo>
                    <a:pt x="40414" y="5790054"/>
                    <a:pt x="451232" y="5420650"/>
                    <a:pt x="451232" y="5420650"/>
                  </a:cubicBezTo>
                  <a:cubicBezTo>
                    <a:pt x="1039297" y="5415681"/>
                    <a:pt x="3234189" y="5950737"/>
                    <a:pt x="3532363" y="5400772"/>
                  </a:cubicBezTo>
                  <a:cubicBezTo>
                    <a:pt x="3830537" y="4850807"/>
                    <a:pt x="2526854" y="2715550"/>
                    <a:pt x="2240276" y="2120859"/>
                  </a:cubicBezTo>
                  <a:cubicBezTo>
                    <a:pt x="1953698" y="1526168"/>
                    <a:pt x="1841054" y="1956863"/>
                    <a:pt x="1812893" y="1832624"/>
                  </a:cubicBezTo>
                  <a:cubicBezTo>
                    <a:pt x="1784732" y="1708385"/>
                    <a:pt x="2048120" y="1501320"/>
                    <a:pt x="2071311" y="1375424"/>
                  </a:cubicBezTo>
                  <a:cubicBezTo>
                    <a:pt x="2094502" y="1249528"/>
                    <a:pt x="1920567" y="1188237"/>
                    <a:pt x="1952041" y="1077250"/>
                  </a:cubicBezTo>
                  <a:cubicBezTo>
                    <a:pt x="1983515" y="966263"/>
                    <a:pt x="2241932" y="833741"/>
                    <a:pt x="2260154" y="709502"/>
                  </a:cubicBezTo>
                  <a:cubicBezTo>
                    <a:pt x="2278376" y="585263"/>
                    <a:pt x="2177328" y="424580"/>
                    <a:pt x="2061371" y="331815"/>
                  </a:cubicBezTo>
                  <a:cubicBezTo>
                    <a:pt x="1945415" y="239050"/>
                    <a:pt x="1673745" y="207576"/>
                    <a:pt x="1564415" y="152911"/>
                  </a:cubicBezTo>
                  <a:cubicBezTo>
                    <a:pt x="1455085" y="98246"/>
                    <a:pt x="1460054" y="18733"/>
                    <a:pt x="1405389" y="3824"/>
                  </a:cubicBezTo>
                  <a:cubicBezTo>
                    <a:pt x="1350724" y="-11085"/>
                    <a:pt x="1282807" y="18733"/>
                    <a:pt x="1236424" y="733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得意黑" pitchFamily="50" charset="-122"/>
                <a:ea typeface="得意黑" pitchFamily="50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42" b="99028" l="10000" r="99167">
                          <a14:foregroundMark x1="32500" y1="85764" x2="30833" y2="98681"/>
                          <a14:foregroundMark x1="90741" y1="94792" x2="99167" y2="99028"/>
                          <a14:foregroundMark x1="99167" y1="99028" x2="99167" y2="99097"/>
                          <a14:foregroundMark x1="58611" y1="11042" x2="55556" y2="5347"/>
                          <a14:foregroundMark x1="51852" y1="3611" x2="51481" y2="1042"/>
                          <a14:foregroundMark x1="50278" y1="3194" x2="49907" y2="6944"/>
                          <a14:foregroundMark x1="48426" y1="7361" x2="46296" y2="12292"/>
                          <a14:foregroundMark x1="47963" y1="8681" x2="49537" y2="6528"/>
                          <a14:foregroundMark x1="47037" y1="8403" x2="48426" y2="6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3616" y="1436756"/>
              <a:ext cx="4065933" cy="5421244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723" y="2795233"/>
            <a:ext cx="3854450" cy="30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0" y="2361962"/>
            <a:ext cx="4075043" cy="4121599"/>
          </a:xfrm>
          <a:custGeom>
            <a:avLst/>
            <a:gdLst>
              <a:gd name="connsiteX0" fmla="*/ 971375 w 4075043"/>
              <a:gd name="connsiteY0" fmla="*/ 0 h 4121599"/>
              <a:gd name="connsiteX1" fmla="*/ 2407251 w 4075043"/>
              <a:gd name="connsiteY1" fmla="*/ 666928 h 4121599"/>
              <a:gd name="connsiteX2" fmla="*/ 2432427 w 4075043"/>
              <a:gd name="connsiteY2" fmla="*/ 728742 h 4121599"/>
              <a:gd name="connsiteX3" fmla="*/ 2474493 w 4075043"/>
              <a:gd name="connsiteY3" fmla="*/ 726973 h 4121599"/>
              <a:gd name="connsiteX4" fmla="*/ 4075043 w 4075043"/>
              <a:gd name="connsiteY4" fmla="*/ 2059884 h 4121599"/>
              <a:gd name="connsiteX5" fmla="*/ 2474493 w 4075043"/>
              <a:gd name="connsiteY5" fmla="*/ 3392795 h 4121599"/>
              <a:gd name="connsiteX6" fmla="*/ 2432815 w 4075043"/>
              <a:gd name="connsiteY6" fmla="*/ 3391043 h 4121599"/>
              <a:gd name="connsiteX7" fmla="*/ 2406900 w 4075043"/>
              <a:gd name="connsiteY7" fmla="*/ 3454672 h 4121599"/>
              <a:gd name="connsiteX8" fmla="*/ 971024 w 4075043"/>
              <a:gd name="connsiteY8" fmla="*/ 4121599 h 4121599"/>
              <a:gd name="connsiteX9" fmla="*/ 14678 w 4075043"/>
              <a:gd name="connsiteY9" fmla="*/ 3904851 h 4121599"/>
              <a:gd name="connsiteX10" fmla="*/ 0 w 4075043"/>
              <a:gd name="connsiteY10" fmla="*/ 3896429 h 4121599"/>
              <a:gd name="connsiteX11" fmla="*/ 0 w 4075043"/>
              <a:gd name="connsiteY11" fmla="*/ 225372 h 4121599"/>
              <a:gd name="connsiteX12" fmla="*/ 15029 w 4075043"/>
              <a:gd name="connsiteY12" fmla="*/ 216748 h 4121599"/>
              <a:gd name="connsiteX13" fmla="*/ 971375 w 4075043"/>
              <a:gd name="connsiteY13" fmla="*/ 0 h 41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75043" h="4121599">
                <a:moveTo>
                  <a:pt x="971375" y="0"/>
                </a:moveTo>
                <a:cubicBezTo>
                  <a:pt x="1646029" y="0"/>
                  <a:pt x="2216895" y="280543"/>
                  <a:pt x="2407251" y="666928"/>
                </a:cubicBezTo>
                <a:lnTo>
                  <a:pt x="2432427" y="728742"/>
                </a:lnTo>
                <a:lnTo>
                  <a:pt x="2474493" y="726973"/>
                </a:lnTo>
                <a:cubicBezTo>
                  <a:pt x="3358452" y="726973"/>
                  <a:pt x="4075043" y="1323738"/>
                  <a:pt x="4075043" y="2059884"/>
                </a:cubicBezTo>
                <a:cubicBezTo>
                  <a:pt x="4075043" y="2796030"/>
                  <a:pt x="3358452" y="3392795"/>
                  <a:pt x="2474493" y="3392795"/>
                </a:cubicBezTo>
                <a:lnTo>
                  <a:pt x="2432815" y="3391043"/>
                </a:lnTo>
                <a:lnTo>
                  <a:pt x="2406900" y="3454672"/>
                </a:lnTo>
                <a:cubicBezTo>
                  <a:pt x="2216544" y="3841056"/>
                  <a:pt x="1645678" y="4121599"/>
                  <a:pt x="971024" y="4121599"/>
                </a:cubicBezTo>
                <a:cubicBezTo>
                  <a:pt x="607749" y="4121599"/>
                  <a:pt x="274566" y="4040258"/>
                  <a:pt x="14678" y="3904851"/>
                </a:cubicBezTo>
                <a:lnTo>
                  <a:pt x="0" y="3896429"/>
                </a:lnTo>
                <a:lnTo>
                  <a:pt x="0" y="225372"/>
                </a:lnTo>
                <a:lnTo>
                  <a:pt x="15029" y="216748"/>
                </a:lnTo>
                <a:cubicBezTo>
                  <a:pt x="274917" y="81341"/>
                  <a:pt x="608100" y="0"/>
                  <a:pt x="971375" y="0"/>
                </a:cubicBezTo>
                <a:close/>
              </a:path>
            </a:pathLst>
          </a:custGeom>
          <a:solidFill>
            <a:srgbClr val="FFF5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得意黑" pitchFamily="50" charset="-122"/>
              <a:ea typeface="得意黑" pitchFamily="50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40401" y="1710507"/>
            <a:ext cx="5512943" cy="224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4E3629"/>
                </a:solidFill>
                <a:effectLst/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This custom was then brought right into the imperial court by the Qing Dynasty’s Manchu rulers, who, with their own nomadic roots, took it very seriously. </a:t>
            </a:r>
            <a:endParaRPr kumimoji="0" lang="zh-CN" altLang="zh-CN" sz="2400" i="0" u="none" strike="noStrike" cap="none" normalizeH="0" baseline="0" dirty="0">
              <a:ln>
                <a:noFill/>
              </a:ln>
              <a:solidFill>
                <a:srgbClr val="4E3629"/>
              </a:solidFill>
              <a:effectLst/>
              <a:latin typeface="Times New Roman" panose="02020603050405020304" pitchFamily="18" charset="0"/>
              <a:ea typeface="得意黑" pitchFamily="50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6780" y="952239"/>
            <a:ext cx="640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3200" dirty="0">
                <a:latin typeface="Eras Bold ITC" panose="020B0907030504020204" pitchFamily="34" charset="0"/>
                <a:ea typeface="得意黑" pitchFamily="50" charset="-122"/>
              </a:rPr>
              <a:t>Imperial Perfection</a:t>
            </a:r>
            <a:endParaRPr lang="zh-CN" altLang="en-US" sz="3200" dirty="0">
              <a:latin typeface="Eras Bold ITC" panose="020B0907030504020204" pitchFamily="34" charset="0"/>
              <a:ea typeface="得意黑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 rot="21028820">
            <a:off x="320816" y="4496171"/>
            <a:ext cx="31531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400" dirty="0">
                <a:solidFill>
                  <a:srgbClr val="8D213D"/>
                </a:solidFill>
                <a:latin typeface="Eras Bold ITC" panose="020B0907030504020204" pitchFamily="34" charset="0"/>
                <a:ea typeface="得意黑" pitchFamily="50" charset="-122"/>
              </a:rPr>
              <a:t>Fresh Milk!</a:t>
            </a:r>
          </a:p>
          <a:p>
            <a:r>
              <a:rPr lang="en-GB" altLang="zh-CN" sz="2400" dirty="0" err="1">
                <a:solidFill>
                  <a:srgbClr val="8D213D"/>
                </a:solidFill>
                <a:latin typeface="Eras Bold ITC" panose="020B0907030504020204" pitchFamily="34" charset="0"/>
                <a:ea typeface="得意黑" pitchFamily="50" charset="-122"/>
              </a:rPr>
              <a:t>Hetian</a:t>
            </a:r>
            <a:r>
              <a:rPr lang="en-GB" altLang="zh-CN" sz="2400" dirty="0">
                <a:solidFill>
                  <a:srgbClr val="8D213D"/>
                </a:solidFill>
                <a:latin typeface="Eras Bold ITC" panose="020B0907030504020204" pitchFamily="34" charset="0"/>
                <a:ea typeface="得意黑" pitchFamily="50" charset="-122"/>
              </a:rPr>
              <a:t> Jade Bowl!</a:t>
            </a:r>
            <a:endParaRPr lang="zh-CN" altLang="en-US" sz="2400" dirty="0">
              <a:solidFill>
                <a:srgbClr val="8D213D"/>
              </a:solidFill>
              <a:latin typeface="Eras Bold ITC" panose="020B0907030504020204" pitchFamily="34" charset="0"/>
              <a:ea typeface="得意黑" pitchFamily="50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3366" y="4619096"/>
            <a:ext cx="3277197" cy="1926193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185921" y="1352597"/>
            <a:ext cx="5387080" cy="5606267"/>
            <a:chOff x="7185921" y="1352597"/>
            <a:chExt cx="5387080" cy="5606267"/>
          </a:xfrm>
        </p:grpSpPr>
        <p:sp>
          <p:nvSpPr>
            <p:cNvPr id="29" name="任意多边形: 形状 28"/>
            <p:cNvSpPr/>
            <p:nvPr/>
          </p:nvSpPr>
          <p:spPr>
            <a:xfrm>
              <a:off x="7185921" y="1352597"/>
              <a:ext cx="5387080" cy="5606267"/>
            </a:xfrm>
            <a:custGeom>
              <a:avLst/>
              <a:gdLst>
                <a:gd name="connsiteX0" fmla="*/ 5009392 w 5387080"/>
                <a:gd name="connsiteY0" fmla="*/ 4004594 h 5606267"/>
                <a:gd name="connsiteX1" fmla="*/ 4442862 w 5387080"/>
                <a:gd name="connsiteY1" fmla="*/ 3895264 h 5606267"/>
                <a:gd name="connsiteX2" fmla="*/ 4104931 w 5387080"/>
                <a:gd name="connsiteY2" fmla="*/ 3726299 h 5606267"/>
                <a:gd name="connsiteX3" fmla="*/ 4174505 w 5387080"/>
                <a:gd name="connsiteY3" fmla="*/ 3398307 h 5606267"/>
                <a:gd name="connsiteX4" fmla="*/ 4432922 w 5387080"/>
                <a:gd name="connsiteY4" fmla="*/ 3129951 h 5606267"/>
                <a:gd name="connsiteX5" fmla="*/ 4452801 w 5387080"/>
                <a:gd name="connsiteY5" fmla="*/ 2752264 h 5606267"/>
                <a:gd name="connsiteX6" fmla="*/ 4691340 w 5387080"/>
                <a:gd name="connsiteY6" fmla="*/ 2285125 h 5606267"/>
                <a:gd name="connsiteX7" fmla="*/ 4870244 w 5387080"/>
                <a:gd name="connsiteY7" fmla="*/ 1967073 h 5606267"/>
                <a:gd name="connsiteX8" fmla="*/ 4542253 w 5387080"/>
                <a:gd name="connsiteY8" fmla="*/ 1470116 h 5606267"/>
                <a:gd name="connsiteX9" fmla="*/ 3916088 w 5387080"/>
                <a:gd name="connsiteY9" fmla="*/ 1231577 h 5606267"/>
                <a:gd name="connsiteX10" fmla="*/ 3886270 w 5387080"/>
                <a:gd name="connsiteY10" fmla="*/ 953281 h 5606267"/>
                <a:gd name="connsiteX11" fmla="*/ 3747122 w 5387080"/>
                <a:gd name="connsiteY11" fmla="*/ 893646 h 5606267"/>
                <a:gd name="connsiteX12" fmla="*/ 3687488 w 5387080"/>
                <a:gd name="connsiteY12" fmla="*/ 148212 h 5606267"/>
                <a:gd name="connsiteX13" fmla="*/ 3488705 w 5387080"/>
                <a:gd name="connsiteY13" fmla="*/ 58760 h 5606267"/>
                <a:gd name="connsiteX14" fmla="*/ 3429070 w 5387080"/>
                <a:gd name="connsiteY14" fmla="*/ 834012 h 5606267"/>
                <a:gd name="connsiteX15" fmla="*/ 3289922 w 5387080"/>
                <a:gd name="connsiteY15" fmla="*/ 933403 h 5606267"/>
                <a:gd name="connsiteX16" fmla="*/ 3289922 w 5387080"/>
                <a:gd name="connsiteY16" fmla="*/ 1221638 h 5606267"/>
                <a:gd name="connsiteX17" fmla="*/ 2862540 w 5387080"/>
                <a:gd name="connsiteY17" fmla="*/ 1350846 h 5606267"/>
                <a:gd name="connsiteX18" fmla="*/ 2325827 w 5387080"/>
                <a:gd name="connsiteY18" fmla="*/ 1837864 h 5606267"/>
                <a:gd name="connsiteX19" fmla="*/ 2445096 w 5387080"/>
                <a:gd name="connsiteY19" fmla="*/ 2255307 h 5606267"/>
                <a:gd name="connsiteX20" fmla="*/ 2604122 w 5387080"/>
                <a:gd name="connsiteY20" fmla="*/ 2414333 h 5606267"/>
                <a:gd name="connsiteX21" fmla="*/ 2584244 w 5387080"/>
                <a:gd name="connsiteY21" fmla="*/ 2672751 h 5606267"/>
                <a:gd name="connsiteX22" fmla="*/ 2703514 w 5387080"/>
                <a:gd name="connsiteY22" fmla="*/ 2772142 h 5606267"/>
                <a:gd name="connsiteX23" fmla="*/ 2743270 w 5387080"/>
                <a:gd name="connsiteY23" fmla="*/ 3199525 h 5606267"/>
                <a:gd name="connsiteX24" fmla="*/ 2971870 w 5387080"/>
                <a:gd name="connsiteY24" fmla="*/ 3378429 h 5606267"/>
                <a:gd name="connsiteX25" fmla="*/ 3081201 w 5387080"/>
                <a:gd name="connsiteY25" fmla="*/ 3696481 h 5606267"/>
                <a:gd name="connsiteX26" fmla="*/ 2743270 w 5387080"/>
                <a:gd name="connsiteY26" fmla="*/ 3925081 h 5606267"/>
                <a:gd name="connsiteX27" fmla="*/ 1739418 w 5387080"/>
                <a:gd name="connsiteY27" fmla="*/ 4094046 h 5606267"/>
                <a:gd name="connsiteX28" fmla="*/ 1003922 w 5387080"/>
                <a:gd name="connsiteY28" fmla="*/ 4342525 h 5606267"/>
                <a:gd name="connsiteX29" fmla="*/ 278366 w 5387080"/>
                <a:gd name="connsiteY29" fmla="*/ 4839481 h 5606267"/>
                <a:gd name="connsiteX30" fmla="*/ 70 w 5387080"/>
                <a:gd name="connsiteY30" fmla="*/ 5485525 h 5606267"/>
                <a:gd name="connsiteX31" fmla="*/ 298244 w 5387080"/>
                <a:gd name="connsiteY31" fmla="*/ 5495464 h 5606267"/>
                <a:gd name="connsiteX32" fmla="*/ 5019331 w 5387080"/>
                <a:gd name="connsiteY32" fmla="*/ 5495464 h 5606267"/>
                <a:gd name="connsiteX33" fmla="*/ 5009392 w 5387080"/>
                <a:gd name="connsiteY33" fmla="*/ 4004594 h 560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387080" h="5606267">
                  <a:moveTo>
                    <a:pt x="5009392" y="4004594"/>
                  </a:moveTo>
                  <a:cubicBezTo>
                    <a:pt x="4913314" y="3737894"/>
                    <a:pt x="4593605" y="3941646"/>
                    <a:pt x="4442862" y="3895264"/>
                  </a:cubicBezTo>
                  <a:cubicBezTo>
                    <a:pt x="4292119" y="3848882"/>
                    <a:pt x="4149657" y="3809125"/>
                    <a:pt x="4104931" y="3726299"/>
                  </a:cubicBezTo>
                  <a:cubicBezTo>
                    <a:pt x="4060205" y="3643473"/>
                    <a:pt x="4119840" y="3497698"/>
                    <a:pt x="4174505" y="3398307"/>
                  </a:cubicBezTo>
                  <a:cubicBezTo>
                    <a:pt x="4229170" y="3298916"/>
                    <a:pt x="4386539" y="3237625"/>
                    <a:pt x="4432922" y="3129951"/>
                  </a:cubicBezTo>
                  <a:cubicBezTo>
                    <a:pt x="4479305" y="3022277"/>
                    <a:pt x="4409731" y="2893068"/>
                    <a:pt x="4452801" y="2752264"/>
                  </a:cubicBezTo>
                  <a:cubicBezTo>
                    <a:pt x="4495871" y="2611460"/>
                    <a:pt x="4621766" y="2415990"/>
                    <a:pt x="4691340" y="2285125"/>
                  </a:cubicBezTo>
                  <a:cubicBezTo>
                    <a:pt x="4760914" y="2154260"/>
                    <a:pt x="4895092" y="2102908"/>
                    <a:pt x="4870244" y="1967073"/>
                  </a:cubicBezTo>
                  <a:cubicBezTo>
                    <a:pt x="4845396" y="1831238"/>
                    <a:pt x="4701279" y="1592699"/>
                    <a:pt x="4542253" y="1470116"/>
                  </a:cubicBezTo>
                  <a:cubicBezTo>
                    <a:pt x="4383227" y="1347533"/>
                    <a:pt x="4025418" y="1317716"/>
                    <a:pt x="3916088" y="1231577"/>
                  </a:cubicBezTo>
                  <a:cubicBezTo>
                    <a:pt x="3806758" y="1145438"/>
                    <a:pt x="3914431" y="1009603"/>
                    <a:pt x="3886270" y="953281"/>
                  </a:cubicBezTo>
                  <a:cubicBezTo>
                    <a:pt x="3858109" y="896959"/>
                    <a:pt x="3780252" y="1027824"/>
                    <a:pt x="3747122" y="893646"/>
                  </a:cubicBezTo>
                  <a:cubicBezTo>
                    <a:pt x="3713992" y="759468"/>
                    <a:pt x="3730557" y="287360"/>
                    <a:pt x="3687488" y="148212"/>
                  </a:cubicBezTo>
                  <a:cubicBezTo>
                    <a:pt x="3644419" y="9064"/>
                    <a:pt x="3531775" y="-55540"/>
                    <a:pt x="3488705" y="58760"/>
                  </a:cubicBezTo>
                  <a:cubicBezTo>
                    <a:pt x="3445635" y="173060"/>
                    <a:pt x="3462200" y="688238"/>
                    <a:pt x="3429070" y="834012"/>
                  </a:cubicBezTo>
                  <a:cubicBezTo>
                    <a:pt x="3395939" y="979786"/>
                    <a:pt x="3313113" y="868799"/>
                    <a:pt x="3289922" y="933403"/>
                  </a:cubicBezTo>
                  <a:cubicBezTo>
                    <a:pt x="3266731" y="998007"/>
                    <a:pt x="3361152" y="1152064"/>
                    <a:pt x="3289922" y="1221638"/>
                  </a:cubicBezTo>
                  <a:cubicBezTo>
                    <a:pt x="3218692" y="1291212"/>
                    <a:pt x="3023222" y="1248142"/>
                    <a:pt x="2862540" y="1350846"/>
                  </a:cubicBezTo>
                  <a:cubicBezTo>
                    <a:pt x="2701858" y="1453550"/>
                    <a:pt x="2395401" y="1687121"/>
                    <a:pt x="2325827" y="1837864"/>
                  </a:cubicBezTo>
                  <a:cubicBezTo>
                    <a:pt x="2256253" y="1988607"/>
                    <a:pt x="2398713" y="2159229"/>
                    <a:pt x="2445096" y="2255307"/>
                  </a:cubicBezTo>
                  <a:cubicBezTo>
                    <a:pt x="2491479" y="2351385"/>
                    <a:pt x="2580931" y="2344759"/>
                    <a:pt x="2604122" y="2414333"/>
                  </a:cubicBezTo>
                  <a:cubicBezTo>
                    <a:pt x="2627313" y="2483907"/>
                    <a:pt x="2567679" y="2613116"/>
                    <a:pt x="2584244" y="2672751"/>
                  </a:cubicBezTo>
                  <a:cubicBezTo>
                    <a:pt x="2600809" y="2732386"/>
                    <a:pt x="2677010" y="2684346"/>
                    <a:pt x="2703514" y="2772142"/>
                  </a:cubicBezTo>
                  <a:cubicBezTo>
                    <a:pt x="2730018" y="2859938"/>
                    <a:pt x="2698544" y="3098477"/>
                    <a:pt x="2743270" y="3199525"/>
                  </a:cubicBezTo>
                  <a:cubicBezTo>
                    <a:pt x="2787996" y="3300573"/>
                    <a:pt x="2915548" y="3295603"/>
                    <a:pt x="2971870" y="3378429"/>
                  </a:cubicBezTo>
                  <a:cubicBezTo>
                    <a:pt x="3028192" y="3461255"/>
                    <a:pt x="3119301" y="3605372"/>
                    <a:pt x="3081201" y="3696481"/>
                  </a:cubicBezTo>
                  <a:cubicBezTo>
                    <a:pt x="3043101" y="3787590"/>
                    <a:pt x="2966901" y="3858820"/>
                    <a:pt x="2743270" y="3925081"/>
                  </a:cubicBezTo>
                  <a:cubicBezTo>
                    <a:pt x="2519639" y="3991342"/>
                    <a:pt x="2029309" y="4024472"/>
                    <a:pt x="1739418" y="4094046"/>
                  </a:cubicBezTo>
                  <a:cubicBezTo>
                    <a:pt x="1449527" y="4163620"/>
                    <a:pt x="1247431" y="4218286"/>
                    <a:pt x="1003922" y="4342525"/>
                  </a:cubicBezTo>
                  <a:cubicBezTo>
                    <a:pt x="760413" y="4466764"/>
                    <a:pt x="445675" y="4648981"/>
                    <a:pt x="278366" y="4839481"/>
                  </a:cubicBezTo>
                  <a:cubicBezTo>
                    <a:pt x="111057" y="5029981"/>
                    <a:pt x="-3243" y="5376195"/>
                    <a:pt x="70" y="5485525"/>
                  </a:cubicBezTo>
                  <a:cubicBezTo>
                    <a:pt x="3383" y="5594855"/>
                    <a:pt x="298244" y="5495464"/>
                    <a:pt x="298244" y="5495464"/>
                  </a:cubicBezTo>
                  <a:cubicBezTo>
                    <a:pt x="1134787" y="5497121"/>
                    <a:pt x="4235796" y="5743942"/>
                    <a:pt x="5019331" y="5495464"/>
                  </a:cubicBezTo>
                  <a:cubicBezTo>
                    <a:pt x="5802866" y="5246986"/>
                    <a:pt x="5105470" y="4271294"/>
                    <a:pt x="5009392" y="40045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得意黑" pitchFamily="50" charset="-122"/>
                <a:ea typeface="得意黑" pitchFamily="50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991" l="2778" r="98056">
                          <a14:foregroundMark x1="69722" y1="3701" x2="70093" y2="23045"/>
                          <a14:foregroundMark x1="71111" y1="1766" x2="71111" y2="5803"/>
                          <a14:foregroundMark x1="66944" y1="18755" x2="67315" y2="24138"/>
                          <a14:foregroundMark x1="75185" y1="19596" x2="75185" y2="22792"/>
                          <a14:foregroundMark x1="69722" y1="10008" x2="68426" y2="10008"/>
                          <a14:foregroundMark x1="59537" y1="75862" x2="26481" y2="92683"/>
                          <a14:foregroundMark x1="68426" y1="77965" x2="76667" y2="94449"/>
                          <a14:foregroundMark x1="85093" y1="80235" x2="95833" y2="88730"/>
                          <a14:foregroundMark x1="84630" y1="73759" x2="98148" y2="78133"/>
                          <a14:foregroundMark x1="98148" y1="78133" x2="98148" y2="78385"/>
                          <a14:foregroundMark x1="82315" y1="81833" x2="94537" y2="96720"/>
                          <a14:foregroundMark x1="80185" y1="86207" x2="74907" y2="99075"/>
                          <a14:foregroundMark x1="5370" y1="96131" x2="2870" y2="98318"/>
                          <a14:backgroundMark x1="7037" y1="83684" x2="93" y2="911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88712" y="1433944"/>
              <a:ext cx="4927904" cy="5424055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0" y="2880779"/>
            <a:ext cx="3613619" cy="2006796"/>
            <a:chOff x="8253862" y="5071393"/>
            <a:chExt cx="3613619" cy="2006796"/>
          </a:xfrm>
        </p:grpSpPr>
        <p:grpSp>
          <p:nvGrpSpPr>
            <p:cNvPr id="46" name="组合 45"/>
            <p:cNvGrpSpPr/>
            <p:nvPr/>
          </p:nvGrpSpPr>
          <p:grpSpPr>
            <a:xfrm rot="641567">
              <a:off x="8253862" y="5071393"/>
              <a:ext cx="3613619" cy="2006796"/>
              <a:chOff x="7344581" y="809650"/>
              <a:chExt cx="2650118" cy="1894229"/>
            </a:xfrm>
          </p:grpSpPr>
          <p:sp>
            <p:nvSpPr>
              <p:cNvPr id="47" name="任意多边形: 形状 46"/>
              <p:cNvSpPr/>
              <p:nvPr/>
            </p:nvSpPr>
            <p:spPr>
              <a:xfrm>
                <a:off x="7384336" y="829528"/>
                <a:ext cx="2610363" cy="1874351"/>
              </a:xfrm>
              <a:custGeom>
                <a:avLst/>
                <a:gdLst>
                  <a:gd name="connsiteX0" fmla="*/ 194871 w 2610362"/>
                  <a:gd name="connsiteY0" fmla="*/ 1011803 h 1859309"/>
                  <a:gd name="connsiteX1" fmla="*/ 2212514 w 2610362"/>
                  <a:gd name="connsiteY1" fmla="*/ 37768 h 1859309"/>
                  <a:gd name="connsiteX2" fmla="*/ 2242332 w 2610362"/>
                  <a:gd name="connsiteY2" fmla="*/ 206733 h 1859309"/>
                  <a:gd name="connsiteX3" fmla="*/ 2341723 w 2610362"/>
                  <a:gd name="connsiteY3" fmla="*/ 276307 h 1859309"/>
                  <a:gd name="connsiteX4" fmla="*/ 2262210 w 2610362"/>
                  <a:gd name="connsiteY4" fmla="*/ 395577 h 1859309"/>
                  <a:gd name="connsiteX5" fmla="*/ 2341723 w 2610362"/>
                  <a:gd name="connsiteY5" fmla="*/ 415455 h 1859309"/>
                  <a:gd name="connsiteX6" fmla="*/ 2351662 w 2610362"/>
                  <a:gd name="connsiteY6" fmla="*/ 574481 h 1859309"/>
                  <a:gd name="connsiteX7" fmla="*/ 2411297 w 2610362"/>
                  <a:gd name="connsiteY7" fmla="*/ 614238 h 1859309"/>
                  <a:gd name="connsiteX8" fmla="*/ 2451054 w 2610362"/>
                  <a:gd name="connsiteY8" fmla="*/ 743446 h 1859309"/>
                  <a:gd name="connsiteX9" fmla="*/ 174993 w 2610362"/>
                  <a:gd name="connsiteY9" fmla="*/ 1796994 h 1859309"/>
                  <a:gd name="connsiteX10" fmla="*/ 155114 w 2610362"/>
                  <a:gd name="connsiteY10" fmla="*/ 1727420 h 1859309"/>
                  <a:gd name="connsiteX11" fmla="*/ 165054 w 2610362"/>
                  <a:gd name="connsiteY11" fmla="*/ 1647907 h 1859309"/>
                  <a:gd name="connsiteX12" fmla="*/ 125297 w 2610362"/>
                  <a:gd name="connsiteY12" fmla="*/ 1528638 h 1859309"/>
                  <a:gd name="connsiteX13" fmla="*/ 204810 w 2610362"/>
                  <a:gd name="connsiteY13" fmla="*/ 1429246 h 1859309"/>
                  <a:gd name="connsiteX14" fmla="*/ 125297 w 2610362"/>
                  <a:gd name="connsiteY14" fmla="*/ 1389490 h 1859309"/>
                  <a:gd name="connsiteX15" fmla="*/ 174993 w 2610362"/>
                  <a:gd name="connsiteY15" fmla="*/ 1309977 h 1859309"/>
                  <a:gd name="connsiteX16" fmla="*/ 145175 w 2610362"/>
                  <a:gd name="connsiteY16" fmla="*/ 1220525 h 1859309"/>
                  <a:gd name="connsiteX17" fmla="*/ 174993 w 2610362"/>
                  <a:gd name="connsiteY17" fmla="*/ 1170829 h 1859309"/>
                  <a:gd name="connsiteX18" fmla="*/ 194871 w 2610362"/>
                  <a:gd name="connsiteY18" fmla="*/ 1011803 h 185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10362" h="1859309">
                    <a:moveTo>
                      <a:pt x="194871" y="1011803"/>
                    </a:moveTo>
                    <a:cubicBezTo>
                      <a:pt x="534458" y="822959"/>
                      <a:pt x="1871271" y="171946"/>
                      <a:pt x="2212514" y="37768"/>
                    </a:cubicBezTo>
                    <a:cubicBezTo>
                      <a:pt x="2553758" y="-96410"/>
                      <a:pt x="2220797" y="166977"/>
                      <a:pt x="2242332" y="206733"/>
                    </a:cubicBezTo>
                    <a:cubicBezTo>
                      <a:pt x="2263867" y="246489"/>
                      <a:pt x="2338410" y="244833"/>
                      <a:pt x="2341723" y="276307"/>
                    </a:cubicBezTo>
                    <a:cubicBezTo>
                      <a:pt x="2345036" y="307781"/>
                      <a:pt x="2262210" y="372386"/>
                      <a:pt x="2262210" y="395577"/>
                    </a:cubicBezTo>
                    <a:cubicBezTo>
                      <a:pt x="2262210" y="418768"/>
                      <a:pt x="2326814" y="385638"/>
                      <a:pt x="2341723" y="415455"/>
                    </a:cubicBezTo>
                    <a:cubicBezTo>
                      <a:pt x="2356632" y="445272"/>
                      <a:pt x="2340066" y="541350"/>
                      <a:pt x="2351662" y="574481"/>
                    </a:cubicBezTo>
                    <a:cubicBezTo>
                      <a:pt x="2363258" y="607612"/>
                      <a:pt x="2394732" y="586077"/>
                      <a:pt x="2411297" y="614238"/>
                    </a:cubicBezTo>
                    <a:cubicBezTo>
                      <a:pt x="2427862" y="642399"/>
                      <a:pt x="2823771" y="546320"/>
                      <a:pt x="2451054" y="743446"/>
                    </a:cubicBezTo>
                    <a:cubicBezTo>
                      <a:pt x="2078337" y="940572"/>
                      <a:pt x="557650" y="1632998"/>
                      <a:pt x="174993" y="1796994"/>
                    </a:cubicBezTo>
                    <a:cubicBezTo>
                      <a:pt x="-207664" y="1960990"/>
                      <a:pt x="156770" y="1752268"/>
                      <a:pt x="155114" y="1727420"/>
                    </a:cubicBezTo>
                    <a:cubicBezTo>
                      <a:pt x="153458" y="1702572"/>
                      <a:pt x="170023" y="1681037"/>
                      <a:pt x="165054" y="1647907"/>
                    </a:cubicBezTo>
                    <a:cubicBezTo>
                      <a:pt x="160085" y="1614777"/>
                      <a:pt x="118671" y="1565081"/>
                      <a:pt x="125297" y="1528638"/>
                    </a:cubicBezTo>
                    <a:cubicBezTo>
                      <a:pt x="131923" y="1492195"/>
                      <a:pt x="204810" y="1452437"/>
                      <a:pt x="204810" y="1429246"/>
                    </a:cubicBezTo>
                    <a:cubicBezTo>
                      <a:pt x="204810" y="1406055"/>
                      <a:pt x="130266" y="1409368"/>
                      <a:pt x="125297" y="1389490"/>
                    </a:cubicBezTo>
                    <a:cubicBezTo>
                      <a:pt x="120328" y="1369612"/>
                      <a:pt x="171680" y="1338138"/>
                      <a:pt x="174993" y="1309977"/>
                    </a:cubicBezTo>
                    <a:cubicBezTo>
                      <a:pt x="178306" y="1281816"/>
                      <a:pt x="145175" y="1243716"/>
                      <a:pt x="145175" y="1220525"/>
                    </a:cubicBezTo>
                    <a:cubicBezTo>
                      <a:pt x="145175" y="1197334"/>
                      <a:pt x="168367" y="1203960"/>
                      <a:pt x="174993" y="1170829"/>
                    </a:cubicBezTo>
                    <a:cubicBezTo>
                      <a:pt x="181619" y="1137699"/>
                      <a:pt x="-144716" y="1200647"/>
                      <a:pt x="194871" y="10118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得意黑" pitchFamily="50" charset="-122"/>
                  <a:ea typeface="得意黑" pitchFamily="50" charset="-122"/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7344581" y="809650"/>
                <a:ext cx="2610362" cy="1859309"/>
              </a:xfrm>
              <a:custGeom>
                <a:avLst/>
                <a:gdLst>
                  <a:gd name="connsiteX0" fmla="*/ 194871 w 2610362"/>
                  <a:gd name="connsiteY0" fmla="*/ 1011803 h 1859309"/>
                  <a:gd name="connsiteX1" fmla="*/ 2212514 w 2610362"/>
                  <a:gd name="connsiteY1" fmla="*/ 37768 h 1859309"/>
                  <a:gd name="connsiteX2" fmla="*/ 2242332 w 2610362"/>
                  <a:gd name="connsiteY2" fmla="*/ 206733 h 1859309"/>
                  <a:gd name="connsiteX3" fmla="*/ 2341723 w 2610362"/>
                  <a:gd name="connsiteY3" fmla="*/ 276307 h 1859309"/>
                  <a:gd name="connsiteX4" fmla="*/ 2262210 w 2610362"/>
                  <a:gd name="connsiteY4" fmla="*/ 395577 h 1859309"/>
                  <a:gd name="connsiteX5" fmla="*/ 2341723 w 2610362"/>
                  <a:gd name="connsiteY5" fmla="*/ 415455 h 1859309"/>
                  <a:gd name="connsiteX6" fmla="*/ 2351662 w 2610362"/>
                  <a:gd name="connsiteY6" fmla="*/ 574481 h 1859309"/>
                  <a:gd name="connsiteX7" fmla="*/ 2411297 w 2610362"/>
                  <a:gd name="connsiteY7" fmla="*/ 614238 h 1859309"/>
                  <a:gd name="connsiteX8" fmla="*/ 2451054 w 2610362"/>
                  <a:gd name="connsiteY8" fmla="*/ 743446 h 1859309"/>
                  <a:gd name="connsiteX9" fmla="*/ 174993 w 2610362"/>
                  <a:gd name="connsiteY9" fmla="*/ 1796994 h 1859309"/>
                  <a:gd name="connsiteX10" fmla="*/ 155114 w 2610362"/>
                  <a:gd name="connsiteY10" fmla="*/ 1727420 h 1859309"/>
                  <a:gd name="connsiteX11" fmla="*/ 165054 w 2610362"/>
                  <a:gd name="connsiteY11" fmla="*/ 1647907 h 1859309"/>
                  <a:gd name="connsiteX12" fmla="*/ 125297 w 2610362"/>
                  <a:gd name="connsiteY12" fmla="*/ 1528638 h 1859309"/>
                  <a:gd name="connsiteX13" fmla="*/ 204810 w 2610362"/>
                  <a:gd name="connsiteY13" fmla="*/ 1429246 h 1859309"/>
                  <a:gd name="connsiteX14" fmla="*/ 125297 w 2610362"/>
                  <a:gd name="connsiteY14" fmla="*/ 1389490 h 1859309"/>
                  <a:gd name="connsiteX15" fmla="*/ 174993 w 2610362"/>
                  <a:gd name="connsiteY15" fmla="*/ 1309977 h 1859309"/>
                  <a:gd name="connsiteX16" fmla="*/ 145175 w 2610362"/>
                  <a:gd name="connsiteY16" fmla="*/ 1220525 h 1859309"/>
                  <a:gd name="connsiteX17" fmla="*/ 174993 w 2610362"/>
                  <a:gd name="connsiteY17" fmla="*/ 1170829 h 1859309"/>
                  <a:gd name="connsiteX18" fmla="*/ 194871 w 2610362"/>
                  <a:gd name="connsiteY18" fmla="*/ 1011803 h 185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610362" h="1859309">
                    <a:moveTo>
                      <a:pt x="194871" y="1011803"/>
                    </a:moveTo>
                    <a:cubicBezTo>
                      <a:pt x="534458" y="822959"/>
                      <a:pt x="1871271" y="171946"/>
                      <a:pt x="2212514" y="37768"/>
                    </a:cubicBezTo>
                    <a:cubicBezTo>
                      <a:pt x="2553758" y="-96410"/>
                      <a:pt x="2220797" y="166977"/>
                      <a:pt x="2242332" y="206733"/>
                    </a:cubicBezTo>
                    <a:cubicBezTo>
                      <a:pt x="2263867" y="246489"/>
                      <a:pt x="2338410" y="244833"/>
                      <a:pt x="2341723" y="276307"/>
                    </a:cubicBezTo>
                    <a:cubicBezTo>
                      <a:pt x="2345036" y="307781"/>
                      <a:pt x="2262210" y="372386"/>
                      <a:pt x="2262210" y="395577"/>
                    </a:cubicBezTo>
                    <a:cubicBezTo>
                      <a:pt x="2262210" y="418768"/>
                      <a:pt x="2326814" y="385638"/>
                      <a:pt x="2341723" y="415455"/>
                    </a:cubicBezTo>
                    <a:cubicBezTo>
                      <a:pt x="2356632" y="445272"/>
                      <a:pt x="2340066" y="541350"/>
                      <a:pt x="2351662" y="574481"/>
                    </a:cubicBezTo>
                    <a:cubicBezTo>
                      <a:pt x="2363258" y="607612"/>
                      <a:pt x="2394732" y="586077"/>
                      <a:pt x="2411297" y="614238"/>
                    </a:cubicBezTo>
                    <a:cubicBezTo>
                      <a:pt x="2427862" y="642399"/>
                      <a:pt x="2823771" y="546320"/>
                      <a:pt x="2451054" y="743446"/>
                    </a:cubicBezTo>
                    <a:cubicBezTo>
                      <a:pt x="2078337" y="940572"/>
                      <a:pt x="557650" y="1632998"/>
                      <a:pt x="174993" y="1796994"/>
                    </a:cubicBezTo>
                    <a:cubicBezTo>
                      <a:pt x="-207664" y="1960990"/>
                      <a:pt x="156770" y="1752268"/>
                      <a:pt x="155114" y="1727420"/>
                    </a:cubicBezTo>
                    <a:cubicBezTo>
                      <a:pt x="153458" y="1702572"/>
                      <a:pt x="170023" y="1681037"/>
                      <a:pt x="165054" y="1647907"/>
                    </a:cubicBezTo>
                    <a:cubicBezTo>
                      <a:pt x="160085" y="1614777"/>
                      <a:pt x="118671" y="1565081"/>
                      <a:pt x="125297" y="1528638"/>
                    </a:cubicBezTo>
                    <a:cubicBezTo>
                      <a:pt x="131923" y="1492195"/>
                      <a:pt x="204810" y="1452437"/>
                      <a:pt x="204810" y="1429246"/>
                    </a:cubicBezTo>
                    <a:cubicBezTo>
                      <a:pt x="204810" y="1406055"/>
                      <a:pt x="130266" y="1409368"/>
                      <a:pt x="125297" y="1389490"/>
                    </a:cubicBezTo>
                    <a:cubicBezTo>
                      <a:pt x="120328" y="1369612"/>
                      <a:pt x="171680" y="1338138"/>
                      <a:pt x="174993" y="1309977"/>
                    </a:cubicBezTo>
                    <a:cubicBezTo>
                      <a:pt x="178306" y="1281816"/>
                      <a:pt x="145175" y="1243716"/>
                      <a:pt x="145175" y="1220525"/>
                    </a:cubicBezTo>
                    <a:cubicBezTo>
                      <a:pt x="145175" y="1197334"/>
                      <a:pt x="168367" y="1203960"/>
                      <a:pt x="174993" y="1170829"/>
                    </a:cubicBezTo>
                    <a:cubicBezTo>
                      <a:pt x="181619" y="1137699"/>
                      <a:pt x="-144716" y="1200647"/>
                      <a:pt x="194871" y="1011803"/>
                    </a:cubicBezTo>
                    <a:close/>
                  </a:path>
                </a:pathLst>
              </a:custGeom>
              <a:solidFill>
                <a:srgbClr val="9FB9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得意黑" pitchFamily="50" charset="-122"/>
                  <a:ea typeface="得意黑" pitchFamily="50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 rot="21059153">
              <a:off x="8442634" y="5752095"/>
              <a:ext cx="334778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effectLst/>
                  <a:latin typeface="Eras Bold ITC" panose="020B0907030504020204" pitchFamily="34" charset="0"/>
                  <a:ea typeface="得意黑" pitchFamily="50" charset="-122"/>
                  <a:cs typeface="Segoe UI" panose="020B0502040204020203" pitchFamily="34" charset="0"/>
                </a:rPr>
                <a:t>total perfectionist</a:t>
              </a:r>
              <a:endParaRPr lang="zh-CN" altLang="en-US" sz="2400" dirty="0">
                <a:latin typeface="Eras Bold ITC" panose="020B0907030504020204" pitchFamily="34" charset="0"/>
                <a:ea typeface="得意黑" pitchFamily="50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19612" y="5822682"/>
            <a:ext cx="4510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得意黑" pitchFamily="50" charset="-122"/>
              <a:ea typeface="得意黑" pitchFamily="50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16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2"/>
          <p:cNvSpPr txBox="1"/>
          <p:nvPr/>
        </p:nvSpPr>
        <p:spPr>
          <a:xfrm>
            <a:off x="5066782" y="1689101"/>
            <a:ext cx="2242338" cy="974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spc="-23" dirty="0">
                <a:solidFill>
                  <a:srgbClr val="8D213D"/>
                </a:solidFill>
                <a:latin typeface="Eras Bold ITC" panose="020B0907030504020204" pitchFamily="34" charset="0"/>
                <a:ea typeface="Rasputin Bold"/>
                <a:cs typeface="MV Boli" panose="02000500030200090000" pitchFamily="2" charset="0"/>
                <a:sym typeface="Rasputin Bold"/>
              </a:rPr>
              <a:t>Part 2</a:t>
            </a:r>
            <a:endParaRPr lang="en-US" sz="4000" dirty="0">
              <a:solidFill>
                <a:srgbClr val="8D213D"/>
              </a:solidFill>
              <a:latin typeface="Times New Roman" panose="02020603050405020304" pitchFamily="18" charset="0"/>
              <a:ea typeface="Futura"/>
              <a:cs typeface="Times New Roman" panose="02020603050405020304" pitchFamily="18" charset="0"/>
              <a:sym typeface="Futur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61247" y="3062997"/>
            <a:ext cx="6390751" cy="1390830"/>
            <a:chOff x="2863779" y="3287963"/>
            <a:chExt cx="6390751" cy="832986"/>
          </a:xfrm>
        </p:grpSpPr>
        <p:grpSp>
          <p:nvGrpSpPr>
            <p:cNvPr id="28" name="组合 27"/>
            <p:cNvGrpSpPr/>
            <p:nvPr/>
          </p:nvGrpSpPr>
          <p:grpSpPr>
            <a:xfrm>
              <a:off x="2863779" y="3287963"/>
              <a:ext cx="6390751" cy="832986"/>
              <a:chOff x="3030565" y="3287963"/>
              <a:chExt cx="5628640" cy="832986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395" t="266" r="76385" b="252"/>
              <a:stretch>
                <a:fillRect/>
              </a:stretch>
            </p:blipFill>
            <p:spPr>
              <a:xfrm rot="5400000">
                <a:off x="5442963" y="904707"/>
                <a:ext cx="832986" cy="5599498"/>
              </a:xfrm>
              <a:custGeom>
                <a:avLst/>
                <a:gdLst>
                  <a:gd name="connsiteX0" fmla="*/ 0 w 832986"/>
                  <a:gd name="connsiteY0" fmla="*/ 5576840 h 5599498"/>
                  <a:gd name="connsiteX1" fmla="*/ 18946 w 832986"/>
                  <a:gd name="connsiteY1" fmla="*/ 357077 h 5599498"/>
                  <a:gd name="connsiteX2" fmla="*/ 373753 w 832986"/>
                  <a:gd name="connsiteY2" fmla="*/ 2270 h 5599498"/>
                  <a:gd name="connsiteX3" fmla="*/ 434305 w 832986"/>
                  <a:gd name="connsiteY3" fmla="*/ 0 h 5599498"/>
                  <a:gd name="connsiteX4" fmla="*/ 832986 w 832986"/>
                  <a:gd name="connsiteY4" fmla="*/ 398681 h 5599498"/>
                  <a:gd name="connsiteX5" fmla="*/ 832986 w 832986"/>
                  <a:gd name="connsiteY5" fmla="*/ 5599498 h 5599498"/>
                  <a:gd name="connsiteX6" fmla="*/ 405164 w 832986"/>
                  <a:gd name="connsiteY6" fmla="*/ 5171676 h 559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2986" h="5599498">
                    <a:moveTo>
                      <a:pt x="0" y="5576840"/>
                    </a:moveTo>
                    <a:lnTo>
                      <a:pt x="18946" y="357077"/>
                    </a:lnTo>
                    <a:lnTo>
                      <a:pt x="373753" y="2270"/>
                    </a:lnTo>
                    <a:lnTo>
                      <a:pt x="434305" y="0"/>
                    </a:lnTo>
                    <a:lnTo>
                      <a:pt x="832986" y="398681"/>
                    </a:lnTo>
                    <a:lnTo>
                      <a:pt x="832986" y="5599498"/>
                    </a:lnTo>
                    <a:lnTo>
                      <a:pt x="405164" y="5171676"/>
                    </a:lnTo>
                    <a:close/>
                  </a:path>
                </a:pathLst>
              </a:custGeom>
            </p:spPr>
          </p:pic>
          <p:sp>
            <p:nvSpPr>
              <p:cNvPr id="27" name="任意多边形: 形状 26"/>
              <p:cNvSpPr/>
              <p:nvPr/>
            </p:nvSpPr>
            <p:spPr>
              <a:xfrm>
                <a:off x="3030565" y="3287963"/>
                <a:ext cx="5628640" cy="825310"/>
              </a:xfrm>
              <a:custGeom>
                <a:avLst/>
                <a:gdLst>
                  <a:gd name="connsiteX0" fmla="*/ 0 w 5628640"/>
                  <a:gd name="connsiteY0" fmla="*/ 0 h 857383"/>
                  <a:gd name="connsiteX1" fmla="*/ 5199949 w 5628640"/>
                  <a:gd name="connsiteY1" fmla="*/ 0 h 857383"/>
                  <a:gd name="connsiteX2" fmla="*/ 5628640 w 5628640"/>
                  <a:gd name="connsiteY2" fmla="*/ 428692 h 857383"/>
                  <a:gd name="connsiteX3" fmla="*/ 5199949 w 5628640"/>
                  <a:gd name="connsiteY3" fmla="*/ 857383 h 857383"/>
                  <a:gd name="connsiteX4" fmla="*/ 0 w 5628640"/>
                  <a:gd name="connsiteY4" fmla="*/ 857383 h 857383"/>
                  <a:gd name="connsiteX5" fmla="*/ 428692 w 5628640"/>
                  <a:gd name="connsiteY5" fmla="*/ 428692 h 857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28640" h="857383">
                    <a:moveTo>
                      <a:pt x="0" y="0"/>
                    </a:moveTo>
                    <a:lnTo>
                      <a:pt x="5199949" y="0"/>
                    </a:lnTo>
                    <a:lnTo>
                      <a:pt x="5628640" y="428692"/>
                    </a:lnTo>
                    <a:lnTo>
                      <a:pt x="5199949" y="857383"/>
                    </a:lnTo>
                    <a:lnTo>
                      <a:pt x="0" y="857383"/>
                    </a:lnTo>
                    <a:lnTo>
                      <a:pt x="428692" y="428692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得意黑" pitchFamily="50" charset="-122"/>
                  <a:ea typeface="得意黑" pitchFamily="50" charset="-122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3376163" y="3319364"/>
              <a:ext cx="5628640" cy="79262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FFF5E4">
                  <a:alpha val="4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i="1" kern="100" dirty="0">
                  <a:solidFill>
                    <a:srgbClr val="8D213D"/>
                  </a:solidFill>
                  <a:latin typeface="Times New Roman" panose="02020603050405020304" pitchFamily="18" charset="0"/>
                  <a:ea typeface="思源黑体" panose="020B0500000000000000" pitchFamily="34" charset="-122"/>
                  <a:cs typeface="Times New Roman" panose="02020603050405020304" pitchFamily="18" charset="0"/>
                </a:rPr>
                <a:t>How Our Favorite Milk Tea Was Born</a:t>
              </a:r>
              <a:endParaRPr lang="zh-CN" altLang="en-US" sz="4000" b="1" i="1" dirty="0">
                <a:solidFill>
                  <a:srgbClr val="8D213D"/>
                </a:solidFill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5236" y="2773018"/>
            <a:ext cx="2103247" cy="1695839"/>
            <a:chOff x="241611" y="2619952"/>
            <a:chExt cx="2661378" cy="2145857"/>
          </a:xfrm>
        </p:grpSpPr>
        <p:sp>
          <p:nvSpPr>
            <p:cNvPr id="4" name="任意多边形: 形状 3"/>
            <p:cNvSpPr/>
            <p:nvPr/>
          </p:nvSpPr>
          <p:spPr>
            <a:xfrm>
              <a:off x="241611" y="2619952"/>
              <a:ext cx="2661378" cy="2145857"/>
            </a:xfrm>
            <a:custGeom>
              <a:avLst/>
              <a:gdLst>
                <a:gd name="connsiteX0" fmla="*/ 414372 w 2661378"/>
                <a:gd name="connsiteY0" fmla="*/ 411483 h 2145857"/>
                <a:gd name="connsiteX1" fmla="*/ 513763 w 2661378"/>
                <a:gd name="connsiteY1" fmla="*/ 739474 h 2145857"/>
                <a:gd name="connsiteX2" fmla="*/ 175832 w 2661378"/>
                <a:gd name="connsiteY2" fmla="*/ 987952 h 2145857"/>
                <a:gd name="connsiteX3" fmla="*/ 56563 w 2661378"/>
                <a:gd name="connsiteY3" fmla="*/ 1236431 h 2145857"/>
                <a:gd name="connsiteX4" fmla="*/ 26746 w 2661378"/>
                <a:gd name="connsiteY4" fmla="*/ 1633996 h 2145857"/>
                <a:gd name="connsiteX5" fmla="*/ 444189 w 2661378"/>
                <a:gd name="connsiteY5" fmla="*/ 1952048 h 2145857"/>
                <a:gd name="connsiteX6" fmla="*/ 1060415 w 2661378"/>
                <a:gd name="connsiteY6" fmla="*/ 2140891 h 2145857"/>
                <a:gd name="connsiteX7" fmla="*/ 2024511 w 2661378"/>
                <a:gd name="connsiteY7" fmla="*/ 2061378 h 2145857"/>
                <a:gd name="connsiteX8" fmla="*/ 2531406 w 2661378"/>
                <a:gd name="connsiteY8" fmla="*/ 1753265 h 2145857"/>
                <a:gd name="connsiteX9" fmla="*/ 2660615 w 2661378"/>
                <a:gd name="connsiteY9" fmla="*/ 1385518 h 2145857"/>
                <a:gd name="connsiteX10" fmla="*/ 2581102 w 2661378"/>
                <a:gd name="connsiteY10" fmla="*/ 1057526 h 2145857"/>
                <a:gd name="connsiteX11" fmla="*/ 2501589 w 2661378"/>
                <a:gd name="connsiteY11" fmla="*/ 987952 h 2145857"/>
                <a:gd name="connsiteX12" fmla="*/ 2650676 w 2661378"/>
                <a:gd name="connsiteY12" fmla="*/ 749413 h 2145857"/>
                <a:gd name="connsiteX13" fmla="*/ 2620859 w 2661378"/>
                <a:gd name="connsiteY13" fmla="*/ 481057 h 2145857"/>
                <a:gd name="connsiteX14" fmla="*/ 2491650 w 2661378"/>
                <a:gd name="connsiteY14" fmla="*/ 331970 h 2145857"/>
                <a:gd name="connsiteX15" fmla="*/ 2213354 w 2661378"/>
                <a:gd name="connsiteY15" fmla="*/ 421422 h 2145857"/>
                <a:gd name="connsiteX16" fmla="*/ 2094085 w 2661378"/>
                <a:gd name="connsiteY16" fmla="*/ 242518 h 2145857"/>
                <a:gd name="connsiteX17" fmla="*/ 1726337 w 2661378"/>
                <a:gd name="connsiteY17" fmla="*/ 73552 h 2145857"/>
                <a:gd name="connsiteX18" fmla="*/ 1129989 w 2661378"/>
                <a:gd name="connsiteY18" fmla="*/ 3978 h 2145857"/>
                <a:gd name="connsiteX19" fmla="*/ 593276 w 2661378"/>
                <a:gd name="connsiteY19" fmla="*/ 182883 h 2145857"/>
                <a:gd name="connsiteX20" fmla="*/ 414372 w 2661378"/>
                <a:gd name="connsiteY20" fmla="*/ 411483 h 214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1378" h="2145857">
                  <a:moveTo>
                    <a:pt x="414372" y="411483"/>
                  </a:moveTo>
                  <a:cubicBezTo>
                    <a:pt x="401120" y="504248"/>
                    <a:pt x="553520" y="643396"/>
                    <a:pt x="513763" y="739474"/>
                  </a:cubicBezTo>
                  <a:cubicBezTo>
                    <a:pt x="474006" y="835552"/>
                    <a:pt x="252032" y="905126"/>
                    <a:pt x="175832" y="987952"/>
                  </a:cubicBezTo>
                  <a:cubicBezTo>
                    <a:pt x="99632" y="1070778"/>
                    <a:pt x="81411" y="1128757"/>
                    <a:pt x="56563" y="1236431"/>
                  </a:cubicBezTo>
                  <a:cubicBezTo>
                    <a:pt x="31715" y="1344105"/>
                    <a:pt x="-37858" y="1514727"/>
                    <a:pt x="26746" y="1633996"/>
                  </a:cubicBezTo>
                  <a:cubicBezTo>
                    <a:pt x="91350" y="1753266"/>
                    <a:pt x="271911" y="1867565"/>
                    <a:pt x="444189" y="1952048"/>
                  </a:cubicBezTo>
                  <a:cubicBezTo>
                    <a:pt x="616467" y="2036531"/>
                    <a:pt x="797028" y="2122669"/>
                    <a:pt x="1060415" y="2140891"/>
                  </a:cubicBezTo>
                  <a:cubicBezTo>
                    <a:pt x="1323802" y="2159113"/>
                    <a:pt x="1779346" y="2125982"/>
                    <a:pt x="2024511" y="2061378"/>
                  </a:cubicBezTo>
                  <a:cubicBezTo>
                    <a:pt x="2269676" y="1996774"/>
                    <a:pt x="2425389" y="1865908"/>
                    <a:pt x="2531406" y="1753265"/>
                  </a:cubicBezTo>
                  <a:cubicBezTo>
                    <a:pt x="2637423" y="1640622"/>
                    <a:pt x="2652332" y="1501475"/>
                    <a:pt x="2660615" y="1385518"/>
                  </a:cubicBezTo>
                  <a:cubicBezTo>
                    <a:pt x="2668898" y="1269562"/>
                    <a:pt x="2607606" y="1123787"/>
                    <a:pt x="2581102" y="1057526"/>
                  </a:cubicBezTo>
                  <a:cubicBezTo>
                    <a:pt x="2554598" y="991265"/>
                    <a:pt x="2489993" y="1039304"/>
                    <a:pt x="2501589" y="987952"/>
                  </a:cubicBezTo>
                  <a:cubicBezTo>
                    <a:pt x="2513185" y="936600"/>
                    <a:pt x="2630798" y="833896"/>
                    <a:pt x="2650676" y="749413"/>
                  </a:cubicBezTo>
                  <a:cubicBezTo>
                    <a:pt x="2670554" y="664930"/>
                    <a:pt x="2647363" y="550631"/>
                    <a:pt x="2620859" y="481057"/>
                  </a:cubicBezTo>
                  <a:cubicBezTo>
                    <a:pt x="2594355" y="411483"/>
                    <a:pt x="2559567" y="341909"/>
                    <a:pt x="2491650" y="331970"/>
                  </a:cubicBezTo>
                  <a:cubicBezTo>
                    <a:pt x="2423733" y="322031"/>
                    <a:pt x="2279615" y="436331"/>
                    <a:pt x="2213354" y="421422"/>
                  </a:cubicBezTo>
                  <a:cubicBezTo>
                    <a:pt x="2147093" y="406513"/>
                    <a:pt x="2175255" y="300496"/>
                    <a:pt x="2094085" y="242518"/>
                  </a:cubicBezTo>
                  <a:cubicBezTo>
                    <a:pt x="2012916" y="184540"/>
                    <a:pt x="1887020" y="113309"/>
                    <a:pt x="1726337" y="73552"/>
                  </a:cubicBezTo>
                  <a:cubicBezTo>
                    <a:pt x="1565654" y="33795"/>
                    <a:pt x="1318832" y="-14244"/>
                    <a:pt x="1129989" y="3978"/>
                  </a:cubicBezTo>
                  <a:cubicBezTo>
                    <a:pt x="941146" y="22200"/>
                    <a:pt x="707576" y="108340"/>
                    <a:pt x="593276" y="182883"/>
                  </a:cubicBezTo>
                  <a:cubicBezTo>
                    <a:pt x="478976" y="257426"/>
                    <a:pt x="427624" y="318718"/>
                    <a:pt x="414372" y="4114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得意黑" pitchFamily="50" charset="-122"/>
                <a:ea typeface="得意黑" pitchFamily="50" charset="-122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48" y="2711666"/>
              <a:ext cx="2523887" cy="197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故事 Pin 图图片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95" y="1922333"/>
            <a:ext cx="2542066" cy="4278614"/>
          </a:xfrm>
          <a:custGeom>
            <a:avLst/>
            <a:gdLst>
              <a:gd name="connsiteX0" fmla="*/ 463451 w 2780651"/>
              <a:gd name="connsiteY0" fmla="*/ 0 h 4680182"/>
              <a:gd name="connsiteX1" fmla="*/ 2317200 w 2780651"/>
              <a:gd name="connsiteY1" fmla="*/ 0 h 4680182"/>
              <a:gd name="connsiteX2" fmla="*/ 2780651 w 2780651"/>
              <a:gd name="connsiteY2" fmla="*/ 463451 h 4680182"/>
              <a:gd name="connsiteX3" fmla="*/ 2780651 w 2780651"/>
              <a:gd name="connsiteY3" fmla="*/ 4680182 h 4680182"/>
              <a:gd name="connsiteX4" fmla="*/ 0 w 2780651"/>
              <a:gd name="connsiteY4" fmla="*/ 4680182 h 4680182"/>
              <a:gd name="connsiteX5" fmla="*/ 0 w 2780651"/>
              <a:gd name="connsiteY5" fmla="*/ 463451 h 4680182"/>
              <a:gd name="connsiteX6" fmla="*/ 463451 w 2780651"/>
              <a:gd name="connsiteY6" fmla="*/ 0 h 468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0651" h="4680182">
                <a:moveTo>
                  <a:pt x="463451" y="0"/>
                </a:moveTo>
                <a:lnTo>
                  <a:pt x="2317200" y="0"/>
                </a:lnTo>
                <a:cubicBezTo>
                  <a:pt x="2573157" y="0"/>
                  <a:pt x="2780651" y="207494"/>
                  <a:pt x="2780651" y="463451"/>
                </a:cubicBezTo>
                <a:lnTo>
                  <a:pt x="2780651" y="4680182"/>
                </a:lnTo>
                <a:lnTo>
                  <a:pt x="0" y="4680182"/>
                </a:lnTo>
                <a:lnTo>
                  <a:pt x="0" y="463451"/>
                </a:lnTo>
                <a:cubicBezTo>
                  <a:pt x="0" y="207494"/>
                  <a:pt x="207494" y="0"/>
                  <a:pt x="463451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816780" y="952239"/>
            <a:ext cx="640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3200" dirty="0">
                <a:latin typeface="Eras Bold ITC" panose="020B0907030504020204" pitchFamily="34" charset="0"/>
                <a:ea typeface="得意黑" pitchFamily="50" charset="-122"/>
              </a:rPr>
              <a:t>Hong Kong's Innovation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817538" y="2453428"/>
            <a:ext cx="3857589" cy="4288793"/>
            <a:chOff x="7906736" y="3182235"/>
            <a:chExt cx="3695474" cy="410855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90020" y1="22744" x2="93214" y2="47292"/>
                          <a14:foregroundMark x1="50100" y1="58484" x2="52096" y2="63177"/>
                          <a14:backgroundMark x1="33932" y1="0" x2="45709" y2="7942"/>
                          <a14:backgroundMark x1="45908" y1="8303" x2="47305" y2="10469"/>
                          <a14:backgroundMark x1="47305" y1="11191" x2="49501" y2="20217"/>
                          <a14:backgroundMark x1="48902" y1="16968" x2="48303" y2="28520"/>
                          <a14:backgroundMark x1="63074" y1="1083" x2="75649" y2="3249"/>
                          <a14:backgroundMark x1="79441" y1="3249" x2="85828" y2="7581"/>
                          <a14:backgroundMark x1="73453" y1="97834" x2="86427" y2="98556"/>
                          <a14:backgroundMark x1="80838" y1="90975" x2="84631" y2="89892"/>
                          <a14:backgroundMark x1="96008" y1="59567" x2="97804" y2="60650"/>
                          <a14:backgroundMark x1="48703" y1="72924" x2="49701" y2="66065"/>
                          <a14:backgroundMark x1="48902" y1="25271" x2="49900" y2="28881"/>
                          <a14:backgroundMark x1="49900" y1="69314" x2="49900" y2="610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15657" y="3182235"/>
              <a:ext cx="2412894" cy="1334139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7906736" y="4516697"/>
              <a:ext cx="3695474" cy="2774094"/>
              <a:chOff x="5660984" y="4497410"/>
              <a:chExt cx="4169274" cy="3129763"/>
            </a:xfrm>
          </p:grpSpPr>
          <p:sp>
            <p:nvSpPr>
              <p:cNvPr id="8" name="任意多边形: 形状 7"/>
              <p:cNvSpPr/>
              <p:nvPr/>
            </p:nvSpPr>
            <p:spPr>
              <a:xfrm>
                <a:off x="5660984" y="4497410"/>
                <a:ext cx="3644848" cy="3129158"/>
              </a:xfrm>
              <a:custGeom>
                <a:avLst/>
                <a:gdLst>
                  <a:gd name="connsiteX0" fmla="*/ 14855 w 3644848"/>
                  <a:gd name="connsiteY0" fmla="*/ 1898349 h 3129158"/>
                  <a:gd name="connsiteX1" fmla="*/ 146935 w 3644848"/>
                  <a:gd name="connsiteY1" fmla="*/ 2406349 h 3129158"/>
                  <a:gd name="connsiteX2" fmla="*/ 797175 w 3644848"/>
                  <a:gd name="connsiteY2" fmla="*/ 2863549 h 3129158"/>
                  <a:gd name="connsiteX3" fmla="*/ 1569335 w 3644848"/>
                  <a:gd name="connsiteY3" fmla="*/ 3127709 h 3129158"/>
                  <a:gd name="connsiteX4" fmla="*/ 2808855 w 3644848"/>
                  <a:gd name="connsiteY4" fmla="*/ 2944829 h 3129158"/>
                  <a:gd name="connsiteX5" fmla="*/ 3530215 w 3644848"/>
                  <a:gd name="connsiteY5" fmla="*/ 2446989 h 3129158"/>
                  <a:gd name="connsiteX6" fmla="*/ 3641975 w 3644848"/>
                  <a:gd name="connsiteY6" fmla="*/ 1695149 h 3129158"/>
                  <a:gd name="connsiteX7" fmla="*/ 3520055 w 3644848"/>
                  <a:gd name="connsiteY7" fmla="*/ 1512269 h 3129158"/>
                  <a:gd name="connsiteX8" fmla="*/ 3601335 w 3644848"/>
                  <a:gd name="connsiteY8" fmla="*/ 1217629 h 3129158"/>
                  <a:gd name="connsiteX9" fmla="*/ 3459095 w 3644848"/>
                  <a:gd name="connsiteY9" fmla="*/ 922989 h 3129158"/>
                  <a:gd name="connsiteX10" fmla="*/ 3113655 w 3644848"/>
                  <a:gd name="connsiteY10" fmla="*/ 811229 h 3129158"/>
                  <a:gd name="connsiteX11" fmla="*/ 2961255 w 3644848"/>
                  <a:gd name="connsiteY11" fmla="*/ 760429 h 3129158"/>
                  <a:gd name="connsiteX12" fmla="*/ 2869815 w 3644848"/>
                  <a:gd name="connsiteY12" fmla="*/ 364189 h 3129158"/>
                  <a:gd name="connsiteX13" fmla="*/ 2270375 w 3644848"/>
                  <a:gd name="connsiteY13" fmla="*/ 100029 h 3129158"/>
                  <a:gd name="connsiteX14" fmla="*/ 1742055 w 3644848"/>
                  <a:gd name="connsiteY14" fmla="*/ 8589 h 3129158"/>
                  <a:gd name="connsiteX15" fmla="*/ 1000375 w 3644848"/>
                  <a:gd name="connsiteY15" fmla="*/ 293069 h 3129158"/>
                  <a:gd name="connsiteX16" fmla="*/ 726055 w 3644848"/>
                  <a:gd name="connsiteY16" fmla="*/ 648669 h 3129158"/>
                  <a:gd name="connsiteX17" fmla="*/ 746375 w 3644848"/>
                  <a:gd name="connsiteY17" fmla="*/ 1004269 h 3129158"/>
                  <a:gd name="connsiteX18" fmla="*/ 390775 w 3644848"/>
                  <a:gd name="connsiteY18" fmla="*/ 1268429 h 3129158"/>
                  <a:gd name="connsiteX19" fmla="*/ 14855 w 3644848"/>
                  <a:gd name="connsiteY19" fmla="*/ 1898349 h 3129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44848" h="3129158">
                    <a:moveTo>
                      <a:pt x="14855" y="1898349"/>
                    </a:moveTo>
                    <a:cubicBezTo>
                      <a:pt x="-25785" y="2088002"/>
                      <a:pt x="16548" y="2245482"/>
                      <a:pt x="146935" y="2406349"/>
                    </a:cubicBezTo>
                    <a:cubicBezTo>
                      <a:pt x="277322" y="2567216"/>
                      <a:pt x="560108" y="2743322"/>
                      <a:pt x="797175" y="2863549"/>
                    </a:cubicBezTo>
                    <a:cubicBezTo>
                      <a:pt x="1034242" y="2983776"/>
                      <a:pt x="1234055" y="3114162"/>
                      <a:pt x="1569335" y="3127709"/>
                    </a:cubicBezTo>
                    <a:cubicBezTo>
                      <a:pt x="1904615" y="3141256"/>
                      <a:pt x="2482042" y="3058282"/>
                      <a:pt x="2808855" y="2944829"/>
                    </a:cubicBezTo>
                    <a:cubicBezTo>
                      <a:pt x="3135668" y="2831376"/>
                      <a:pt x="3391362" y="2655269"/>
                      <a:pt x="3530215" y="2446989"/>
                    </a:cubicBezTo>
                    <a:cubicBezTo>
                      <a:pt x="3669068" y="2238709"/>
                      <a:pt x="3643668" y="1850936"/>
                      <a:pt x="3641975" y="1695149"/>
                    </a:cubicBezTo>
                    <a:cubicBezTo>
                      <a:pt x="3640282" y="1539362"/>
                      <a:pt x="3526828" y="1591856"/>
                      <a:pt x="3520055" y="1512269"/>
                    </a:cubicBezTo>
                    <a:cubicBezTo>
                      <a:pt x="3513282" y="1432682"/>
                      <a:pt x="3611495" y="1315842"/>
                      <a:pt x="3601335" y="1217629"/>
                    </a:cubicBezTo>
                    <a:cubicBezTo>
                      <a:pt x="3591175" y="1119416"/>
                      <a:pt x="3540375" y="990722"/>
                      <a:pt x="3459095" y="922989"/>
                    </a:cubicBezTo>
                    <a:cubicBezTo>
                      <a:pt x="3377815" y="855256"/>
                      <a:pt x="3196628" y="838322"/>
                      <a:pt x="3113655" y="811229"/>
                    </a:cubicBezTo>
                    <a:cubicBezTo>
                      <a:pt x="3030682" y="784136"/>
                      <a:pt x="3001895" y="834936"/>
                      <a:pt x="2961255" y="760429"/>
                    </a:cubicBezTo>
                    <a:cubicBezTo>
                      <a:pt x="2920615" y="685922"/>
                      <a:pt x="2984962" y="474256"/>
                      <a:pt x="2869815" y="364189"/>
                    </a:cubicBezTo>
                    <a:cubicBezTo>
                      <a:pt x="2754668" y="254122"/>
                      <a:pt x="2458335" y="159296"/>
                      <a:pt x="2270375" y="100029"/>
                    </a:cubicBezTo>
                    <a:cubicBezTo>
                      <a:pt x="2082415" y="40762"/>
                      <a:pt x="1953722" y="-23584"/>
                      <a:pt x="1742055" y="8589"/>
                    </a:cubicBezTo>
                    <a:cubicBezTo>
                      <a:pt x="1530388" y="40762"/>
                      <a:pt x="1169708" y="186389"/>
                      <a:pt x="1000375" y="293069"/>
                    </a:cubicBezTo>
                    <a:cubicBezTo>
                      <a:pt x="831042" y="399749"/>
                      <a:pt x="768388" y="530136"/>
                      <a:pt x="726055" y="648669"/>
                    </a:cubicBezTo>
                    <a:cubicBezTo>
                      <a:pt x="683722" y="767202"/>
                      <a:pt x="802255" y="900976"/>
                      <a:pt x="746375" y="1004269"/>
                    </a:cubicBezTo>
                    <a:cubicBezTo>
                      <a:pt x="690495" y="1107562"/>
                      <a:pt x="511002" y="1122802"/>
                      <a:pt x="390775" y="1268429"/>
                    </a:cubicBezTo>
                    <a:cubicBezTo>
                      <a:pt x="270548" y="1414056"/>
                      <a:pt x="55495" y="1708696"/>
                      <a:pt x="14855" y="1898349"/>
                    </a:cubicBezTo>
                    <a:close/>
                  </a:path>
                </a:pathLst>
              </a:custGeom>
              <a:solidFill>
                <a:srgbClr val="CB5D0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得意黑" pitchFamily="50" charset="-122"/>
                  <a:ea typeface="得意黑" pitchFamily="50" charset="-122"/>
                </a:endParaRPr>
              </a:p>
            </p:txBody>
          </p: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1489" l="0" r="96491">
                            <a14:foregroundMark x1="18022" y1="60426" x2="24721" y2="74255"/>
                            <a14:foregroundMark x1="24721" y1="74255" x2="37959" y2="83617"/>
                            <a14:foregroundMark x1="37959" y1="83617" x2="42743" y2="84255"/>
                            <a14:foregroundMark x1="59171" y1="86596" x2="40351" y2="91489"/>
                            <a14:foregroundMark x1="23285" y1="38085" x2="51515" y2="45106"/>
                            <a14:foregroundMark x1="50080" y1="44894" x2="59968" y2="46596"/>
                            <a14:foregroundMark x1="22648" y1="52128" x2="46252" y2="54255"/>
                            <a14:foregroundMark x1="92663" y1="44255" x2="96491" y2="44894"/>
                            <a14:backgroundMark x1="18820" y1="0" x2="20255" y2="6809"/>
                            <a14:backgroundMark x1="27911" y1="4894" x2="34450" y2="468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0984" y="4504273"/>
                <a:ext cx="4169274" cy="3122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1" name="文本框 20"/>
          <p:cNvSpPr txBox="1"/>
          <p:nvPr/>
        </p:nvSpPr>
        <p:spPr>
          <a:xfrm>
            <a:off x="3460427" y="2109663"/>
            <a:ext cx="4564648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4E3629"/>
                </a:solidFill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To save money and create a silkier texture, local chefs there swapped out expensive fresh milk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4E3629"/>
                </a:solidFill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 for evaporated milk and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4E3629"/>
                </a:solidFill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filtered the tea through a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4E3629"/>
                </a:solidFill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cloth bag—which gave us the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rgbClr val="4E3629"/>
                </a:solidFill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 iconic ‘silk-stocking milk tea’. </a:t>
            </a:r>
            <a:endParaRPr lang="zh-CN" altLang="zh-CN" sz="2400" dirty="0">
              <a:solidFill>
                <a:srgbClr val="4E3629"/>
              </a:solidFill>
              <a:latin typeface="Times New Roman" panose="02020603050405020304" pitchFamily="18" charset="0"/>
              <a:ea typeface="得意黑" pitchFamily="50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6780" y="952239"/>
            <a:ext cx="640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Eras Bold ITC" panose="020B0907030504020204" pitchFamily="34" charset="0"/>
                <a:ea typeface="得意黑" pitchFamily="50" charset="-122"/>
              </a:rPr>
              <a:t>The "Bubble" is Born (1980s)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6780" y="2533988"/>
            <a:ext cx="3904307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4E3629"/>
                </a:solidFill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rPr>
              <a:t>Add chewy tapioca balls into the milk tea, creating what we now call bubble tea. The moment that happened, the drink just exploded globally.</a:t>
            </a:r>
            <a:endParaRPr lang="zh-CN" altLang="en-US" sz="2400" dirty="0">
              <a:solidFill>
                <a:srgbClr val="4E3629"/>
              </a:solidFill>
              <a:latin typeface="Times New Roman" panose="02020603050405020304" pitchFamily="18" charset="0"/>
              <a:ea typeface="得意黑" pitchFamily="50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8440" y="1656080"/>
            <a:ext cx="3641090" cy="4551680"/>
          </a:xfrm>
          <a:custGeom>
            <a:avLst/>
            <a:gdLst>
              <a:gd name="connsiteX0" fmla="*/ 0 w 3641092"/>
              <a:gd name="connsiteY0" fmla="*/ 0 h 4551366"/>
              <a:gd name="connsiteX1" fmla="*/ 3034231 w 3641092"/>
              <a:gd name="connsiteY1" fmla="*/ 0 h 4551366"/>
              <a:gd name="connsiteX2" fmla="*/ 3641092 w 3641092"/>
              <a:gd name="connsiteY2" fmla="*/ 606861 h 4551366"/>
              <a:gd name="connsiteX3" fmla="*/ 3641092 w 3641092"/>
              <a:gd name="connsiteY3" fmla="*/ 4551366 h 4551366"/>
              <a:gd name="connsiteX4" fmla="*/ 563691 w 3641092"/>
              <a:gd name="connsiteY4" fmla="*/ 4551366 h 4551366"/>
              <a:gd name="connsiteX5" fmla="*/ 0 w 3641092"/>
              <a:gd name="connsiteY5" fmla="*/ 3987675 h 455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092" h="4551366">
                <a:moveTo>
                  <a:pt x="0" y="0"/>
                </a:moveTo>
                <a:lnTo>
                  <a:pt x="3034231" y="0"/>
                </a:lnTo>
                <a:lnTo>
                  <a:pt x="3641092" y="606861"/>
                </a:lnTo>
                <a:lnTo>
                  <a:pt x="3641092" y="4551366"/>
                </a:lnTo>
                <a:lnTo>
                  <a:pt x="563691" y="4551366"/>
                </a:lnTo>
                <a:lnTo>
                  <a:pt x="0" y="3987675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5855335" y="2472690"/>
            <a:ext cx="1567815" cy="2534285"/>
            <a:chOff x="8875607" y="1187561"/>
            <a:chExt cx="2637804" cy="4298739"/>
          </a:xfrm>
        </p:grpSpPr>
        <p:sp>
          <p:nvSpPr>
            <p:cNvPr id="6" name="任意多边形: 形状 5"/>
            <p:cNvSpPr/>
            <p:nvPr/>
          </p:nvSpPr>
          <p:spPr>
            <a:xfrm>
              <a:off x="8875607" y="1187561"/>
              <a:ext cx="2608338" cy="4233560"/>
            </a:xfrm>
            <a:custGeom>
              <a:avLst/>
              <a:gdLst>
                <a:gd name="connsiteX0" fmla="*/ 37 w 2608339"/>
                <a:gd name="connsiteY0" fmla="*/ 303309 h 4192662"/>
                <a:gd name="connsiteX1" fmla="*/ 347907 w 2608339"/>
                <a:gd name="connsiteY1" fmla="*/ 1336978 h 4192662"/>
                <a:gd name="connsiteX2" fmla="*/ 79551 w 2608339"/>
                <a:gd name="connsiteY2" fmla="*/ 1456248 h 4192662"/>
                <a:gd name="connsiteX3" fmla="*/ 268394 w 2608339"/>
                <a:gd name="connsiteY3" fmla="*/ 1823996 h 4192662"/>
                <a:gd name="connsiteX4" fmla="*/ 397603 w 2608339"/>
                <a:gd name="connsiteY4" fmla="*/ 2241439 h 4192662"/>
                <a:gd name="connsiteX5" fmla="*/ 656020 w 2608339"/>
                <a:gd name="connsiteY5" fmla="*/ 4040422 h 4192662"/>
                <a:gd name="connsiteX6" fmla="*/ 2067377 w 2608339"/>
                <a:gd name="connsiteY6" fmla="*/ 4050361 h 4192662"/>
                <a:gd name="connsiteX7" fmla="*/ 2146890 w 2608339"/>
                <a:gd name="connsiteY7" fmla="*/ 3662735 h 4192662"/>
                <a:gd name="connsiteX8" fmla="*/ 2276098 w 2608339"/>
                <a:gd name="connsiteY8" fmla="*/ 2271256 h 4192662"/>
                <a:gd name="connsiteX9" fmla="*/ 2594151 w 2608339"/>
                <a:gd name="connsiteY9" fmla="*/ 1645091 h 4192662"/>
                <a:gd name="connsiteX10" fmla="*/ 2484820 w 2608339"/>
                <a:gd name="connsiteY10" fmla="*/ 1366796 h 4192662"/>
                <a:gd name="connsiteX11" fmla="*/ 1888472 w 2608339"/>
                <a:gd name="connsiteY11" fmla="*/ 1197830 h 4192662"/>
                <a:gd name="connsiteX12" fmla="*/ 1729446 w 2608339"/>
                <a:gd name="connsiteY12" fmla="*/ 1197830 h 4192662"/>
                <a:gd name="connsiteX13" fmla="*/ 1520724 w 2608339"/>
                <a:gd name="connsiteY13" fmla="*/ 989109 h 4192662"/>
                <a:gd name="connsiteX14" fmla="*/ 1033707 w 2608339"/>
                <a:gd name="connsiteY14" fmla="*/ 1128256 h 4192662"/>
                <a:gd name="connsiteX15" fmla="*/ 695777 w 2608339"/>
                <a:gd name="connsiteY15" fmla="*/ 1197830 h 4192662"/>
                <a:gd name="connsiteX16" fmla="*/ 328029 w 2608339"/>
                <a:gd name="connsiteY16" fmla="*/ 54830 h 4192662"/>
                <a:gd name="connsiteX17" fmla="*/ 37 w 2608339"/>
                <a:gd name="connsiteY17" fmla="*/ 303309 h 4192662"/>
                <a:gd name="connsiteX0-1" fmla="*/ 37 w 2608339"/>
                <a:gd name="connsiteY0-2" fmla="*/ 303309 h 4233559"/>
                <a:gd name="connsiteX1-3" fmla="*/ 347907 w 2608339"/>
                <a:gd name="connsiteY1-4" fmla="*/ 1336978 h 4233559"/>
                <a:gd name="connsiteX2-5" fmla="*/ 79551 w 2608339"/>
                <a:gd name="connsiteY2-6" fmla="*/ 1456248 h 4233559"/>
                <a:gd name="connsiteX3-7" fmla="*/ 268394 w 2608339"/>
                <a:gd name="connsiteY3-8" fmla="*/ 1823996 h 4233559"/>
                <a:gd name="connsiteX4-9" fmla="*/ 397603 w 2608339"/>
                <a:gd name="connsiteY4-10" fmla="*/ 2241439 h 4233559"/>
                <a:gd name="connsiteX5-11" fmla="*/ 656020 w 2608339"/>
                <a:gd name="connsiteY5-12" fmla="*/ 4040422 h 4233559"/>
                <a:gd name="connsiteX6-13" fmla="*/ 2067377 w 2608339"/>
                <a:gd name="connsiteY6-14" fmla="*/ 4050361 h 4233559"/>
                <a:gd name="connsiteX7-15" fmla="*/ 2146890 w 2608339"/>
                <a:gd name="connsiteY7-16" fmla="*/ 3662735 h 4233559"/>
                <a:gd name="connsiteX8-17" fmla="*/ 2276098 w 2608339"/>
                <a:gd name="connsiteY8-18" fmla="*/ 2271256 h 4233559"/>
                <a:gd name="connsiteX9-19" fmla="*/ 2594151 w 2608339"/>
                <a:gd name="connsiteY9-20" fmla="*/ 1645091 h 4233559"/>
                <a:gd name="connsiteX10-21" fmla="*/ 2484820 w 2608339"/>
                <a:gd name="connsiteY10-22" fmla="*/ 1366796 h 4233559"/>
                <a:gd name="connsiteX11-23" fmla="*/ 1888472 w 2608339"/>
                <a:gd name="connsiteY11-24" fmla="*/ 1197830 h 4233559"/>
                <a:gd name="connsiteX12-25" fmla="*/ 1729446 w 2608339"/>
                <a:gd name="connsiteY12-26" fmla="*/ 1197830 h 4233559"/>
                <a:gd name="connsiteX13-27" fmla="*/ 1520724 w 2608339"/>
                <a:gd name="connsiteY13-28" fmla="*/ 989109 h 4233559"/>
                <a:gd name="connsiteX14-29" fmla="*/ 1033707 w 2608339"/>
                <a:gd name="connsiteY14-30" fmla="*/ 1128256 h 4233559"/>
                <a:gd name="connsiteX15-31" fmla="*/ 695777 w 2608339"/>
                <a:gd name="connsiteY15-32" fmla="*/ 1197830 h 4233559"/>
                <a:gd name="connsiteX16-33" fmla="*/ 328029 w 2608339"/>
                <a:gd name="connsiteY16-34" fmla="*/ 54830 h 4233559"/>
                <a:gd name="connsiteX17-35" fmla="*/ 37 w 2608339"/>
                <a:gd name="connsiteY17-36" fmla="*/ 303309 h 42335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2608339" h="4233559">
                  <a:moveTo>
                    <a:pt x="37" y="303309"/>
                  </a:moveTo>
                  <a:cubicBezTo>
                    <a:pt x="3350" y="517000"/>
                    <a:pt x="334655" y="1144822"/>
                    <a:pt x="347907" y="1336978"/>
                  </a:cubicBezTo>
                  <a:cubicBezTo>
                    <a:pt x="361159" y="1529134"/>
                    <a:pt x="92803" y="1375078"/>
                    <a:pt x="79551" y="1456248"/>
                  </a:cubicBezTo>
                  <a:cubicBezTo>
                    <a:pt x="66299" y="1537418"/>
                    <a:pt x="215385" y="1693131"/>
                    <a:pt x="268394" y="1823996"/>
                  </a:cubicBezTo>
                  <a:cubicBezTo>
                    <a:pt x="321403" y="1954861"/>
                    <a:pt x="332999" y="1872035"/>
                    <a:pt x="397603" y="2241439"/>
                  </a:cubicBezTo>
                  <a:cubicBezTo>
                    <a:pt x="462207" y="2610843"/>
                    <a:pt x="377724" y="3738935"/>
                    <a:pt x="656020" y="4040422"/>
                  </a:cubicBezTo>
                  <a:cubicBezTo>
                    <a:pt x="934316" y="4341909"/>
                    <a:pt x="2053031" y="4247099"/>
                    <a:pt x="2067377" y="4050361"/>
                  </a:cubicBezTo>
                  <a:cubicBezTo>
                    <a:pt x="2081723" y="3853623"/>
                    <a:pt x="2112103" y="3959252"/>
                    <a:pt x="2146890" y="3662735"/>
                  </a:cubicBezTo>
                  <a:cubicBezTo>
                    <a:pt x="2181677" y="3366218"/>
                    <a:pt x="2201555" y="2607530"/>
                    <a:pt x="2276098" y="2271256"/>
                  </a:cubicBezTo>
                  <a:cubicBezTo>
                    <a:pt x="2350641" y="1934982"/>
                    <a:pt x="2559364" y="1795834"/>
                    <a:pt x="2594151" y="1645091"/>
                  </a:cubicBezTo>
                  <a:cubicBezTo>
                    <a:pt x="2628938" y="1494348"/>
                    <a:pt x="2602433" y="1441339"/>
                    <a:pt x="2484820" y="1366796"/>
                  </a:cubicBezTo>
                  <a:cubicBezTo>
                    <a:pt x="2367207" y="1292253"/>
                    <a:pt x="2014368" y="1225991"/>
                    <a:pt x="1888472" y="1197830"/>
                  </a:cubicBezTo>
                  <a:cubicBezTo>
                    <a:pt x="1762576" y="1169669"/>
                    <a:pt x="1790737" y="1232617"/>
                    <a:pt x="1729446" y="1197830"/>
                  </a:cubicBezTo>
                  <a:cubicBezTo>
                    <a:pt x="1668155" y="1163043"/>
                    <a:pt x="1636680" y="1000705"/>
                    <a:pt x="1520724" y="989109"/>
                  </a:cubicBezTo>
                  <a:cubicBezTo>
                    <a:pt x="1404768" y="977513"/>
                    <a:pt x="1171198" y="1093469"/>
                    <a:pt x="1033707" y="1128256"/>
                  </a:cubicBezTo>
                  <a:cubicBezTo>
                    <a:pt x="896216" y="1163043"/>
                    <a:pt x="813390" y="1376734"/>
                    <a:pt x="695777" y="1197830"/>
                  </a:cubicBezTo>
                  <a:cubicBezTo>
                    <a:pt x="578164" y="1018926"/>
                    <a:pt x="442329" y="205573"/>
                    <a:pt x="328029" y="54830"/>
                  </a:cubicBezTo>
                  <a:cubicBezTo>
                    <a:pt x="213729" y="-95913"/>
                    <a:pt x="-3276" y="89618"/>
                    <a:pt x="37" y="30330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得意黑" pitchFamily="50" charset="-122"/>
                <a:ea typeface="得意黑" pitchFamily="50" charset="-122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5607" y="1292221"/>
              <a:ext cx="2637804" cy="4194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2"/>
          <p:cNvSpPr txBox="1"/>
          <p:nvPr/>
        </p:nvSpPr>
        <p:spPr>
          <a:xfrm>
            <a:off x="5066782" y="1689101"/>
            <a:ext cx="2242338" cy="974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spc="-23" dirty="0">
                <a:solidFill>
                  <a:srgbClr val="8D213D"/>
                </a:solidFill>
                <a:latin typeface="Eras Bold ITC" panose="020B0907030504020204" pitchFamily="34" charset="0"/>
                <a:ea typeface="Rasputin Bold"/>
                <a:cs typeface="MV Boli" panose="02000500030200090000" pitchFamily="2" charset="0"/>
                <a:sym typeface="Rasputin Bold"/>
              </a:rPr>
              <a:t>Part 3</a:t>
            </a:r>
            <a:endParaRPr lang="en-US" sz="4000" dirty="0">
              <a:solidFill>
                <a:srgbClr val="8D213D"/>
              </a:solidFill>
              <a:latin typeface="Times New Roman" panose="02020603050405020304" pitchFamily="18" charset="0"/>
              <a:ea typeface="Futura"/>
              <a:cs typeface="Times New Roman" panose="02020603050405020304" pitchFamily="18" charset="0"/>
              <a:sym typeface="Futur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863779" y="3287963"/>
            <a:ext cx="6390751" cy="832986"/>
            <a:chOff x="2863779" y="3287963"/>
            <a:chExt cx="6390751" cy="832986"/>
          </a:xfrm>
        </p:grpSpPr>
        <p:grpSp>
          <p:nvGrpSpPr>
            <p:cNvPr id="28" name="组合 27"/>
            <p:cNvGrpSpPr/>
            <p:nvPr/>
          </p:nvGrpSpPr>
          <p:grpSpPr>
            <a:xfrm>
              <a:off x="2863779" y="3287963"/>
              <a:ext cx="6390751" cy="832986"/>
              <a:chOff x="3030565" y="3287963"/>
              <a:chExt cx="5628640" cy="832986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395" t="266" r="76385" b="252"/>
              <a:stretch>
                <a:fillRect/>
              </a:stretch>
            </p:blipFill>
            <p:spPr>
              <a:xfrm rot="5400000">
                <a:off x="5442963" y="904707"/>
                <a:ext cx="832986" cy="5599498"/>
              </a:xfrm>
              <a:custGeom>
                <a:avLst/>
                <a:gdLst>
                  <a:gd name="connsiteX0" fmla="*/ 0 w 832986"/>
                  <a:gd name="connsiteY0" fmla="*/ 5576840 h 5599498"/>
                  <a:gd name="connsiteX1" fmla="*/ 18946 w 832986"/>
                  <a:gd name="connsiteY1" fmla="*/ 357077 h 5599498"/>
                  <a:gd name="connsiteX2" fmla="*/ 373753 w 832986"/>
                  <a:gd name="connsiteY2" fmla="*/ 2270 h 5599498"/>
                  <a:gd name="connsiteX3" fmla="*/ 434305 w 832986"/>
                  <a:gd name="connsiteY3" fmla="*/ 0 h 5599498"/>
                  <a:gd name="connsiteX4" fmla="*/ 832986 w 832986"/>
                  <a:gd name="connsiteY4" fmla="*/ 398681 h 5599498"/>
                  <a:gd name="connsiteX5" fmla="*/ 832986 w 832986"/>
                  <a:gd name="connsiteY5" fmla="*/ 5599498 h 5599498"/>
                  <a:gd name="connsiteX6" fmla="*/ 405164 w 832986"/>
                  <a:gd name="connsiteY6" fmla="*/ 5171676 h 559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2986" h="5599498">
                    <a:moveTo>
                      <a:pt x="0" y="5576840"/>
                    </a:moveTo>
                    <a:lnTo>
                      <a:pt x="18946" y="357077"/>
                    </a:lnTo>
                    <a:lnTo>
                      <a:pt x="373753" y="2270"/>
                    </a:lnTo>
                    <a:lnTo>
                      <a:pt x="434305" y="0"/>
                    </a:lnTo>
                    <a:lnTo>
                      <a:pt x="832986" y="398681"/>
                    </a:lnTo>
                    <a:lnTo>
                      <a:pt x="832986" y="5599498"/>
                    </a:lnTo>
                    <a:lnTo>
                      <a:pt x="405164" y="5171676"/>
                    </a:lnTo>
                    <a:close/>
                  </a:path>
                </a:pathLst>
              </a:custGeom>
            </p:spPr>
          </p:pic>
          <p:sp>
            <p:nvSpPr>
              <p:cNvPr id="27" name="任意多边形: 形状 26"/>
              <p:cNvSpPr/>
              <p:nvPr/>
            </p:nvSpPr>
            <p:spPr>
              <a:xfrm>
                <a:off x="3030565" y="3287963"/>
                <a:ext cx="5628640" cy="825310"/>
              </a:xfrm>
              <a:custGeom>
                <a:avLst/>
                <a:gdLst>
                  <a:gd name="connsiteX0" fmla="*/ 0 w 5628640"/>
                  <a:gd name="connsiteY0" fmla="*/ 0 h 857383"/>
                  <a:gd name="connsiteX1" fmla="*/ 5199949 w 5628640"/>
                  <a:gd name="connsiteY1" fmla="*/ 0 h 857383"/>
                  <a:gd name="connsiteX2" fmla="*/ 5628640 w 5628640"/>
                  <a:gd name="connsiteY2" fmla="*/ 428692 h 857383"/>
                  <a:gd name="connsiteX3" fmla="*/ 5199949 w 5628640"/>
                  <a:gd name="connsiteY3" fmla="*/ 857383 h 857383"/>
                  <a:gd name="connsiteX4" fmla="*/ 0 w 5628640"/>
                  <a:gd name="connsiteY4" fmla="*/ 857383 h 857383"/>
                  <a:gd name="connsiteX5" fmla="*/ 428692 w 5628640"/>
                  <a:gd name="connsiteY5" fmla="*/ 428692 h 857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28640" h="857383">
                    <a:moveTo>
                      <a:pt x="0" y="0"/>
                    </a:moveTo>
                    <a:lnTo>
                      <a:pt x="5199949" y="0"/>
                    </a:lnTo>
                    <a:lnTo>
                      <a:pt x="5628640" y="428692"/>
                    </a:lnTo>
                    <a:lnTo>
                      <a:pt x="5199949" y="857383"/>
                    </a:lnTo>
                    <a:lnTo>
                      <a:pt x="0" y="857383"/>
                    </a:lnTo>
                    <a:lnTo>
                      <a:pt x="428692" y="428692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得意黑" pitchFamily="50" charset="-122"/>
                  <a:ea typeface="得意黑" pitchFamily="50" charset="-122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3373631" y="3346675"/>
              <a:ext cx="5628640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FFF5E4">
                  <a:alpha val="4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i="1" kern="100" dirty="0">
                  <a:solidFill>
                    <a:srgbClr val="8D213D"/>
                  </a:solidFill>
                  <a:latin typeface="Times New Roman" panose="02020603050405020304" pitchFamily="18" charset="0"/>
                  <a:ea typeface="思源黑体" panose="020B0500000000000000" pitchFamily="34" charset="-122"/>
                  <a:cs typeface="Times New Roman" panose="02020603050405020304" pitchFamily="18" charset="0"/>
                </a:rPr>
                <a:t>Why We Are So Obsessed</a:t>
              </a:r>
              <a:endParaRPr lang="zh-CN" altLang="en-US" sz="4000" b="1" i="1" dirty="0">
                <a:solidFill>
                  <a:srgbClr val="8D213D"/>
                </a:solidFill>
                <a:latin typeface="Times New Roman" panose="02020603050405020304" pitchFamily="18" charset="0"/>
                <a:ea typeface="得意黑" pitchFamily="50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04791" y="2701898"/>
            <a:ext cx="2103247" cy="1695839"/>
            <a:chOff x="241611" y="2619952"/>
            <a:chExt cx="2661378" cy="2145857"/>
          </a:xfrm>
        </p:grpSpPr>
        <p:sp>
          <p:nvSpPr>
            <p:cNvPr id="4" name="任意多边形: 形状 3"/>
            <p:cNvSpPr/>
            <p:nvPr/>
          </p:nvSpPr>
          <p:spPr>
            <a:xfrm>
              <a:off x="241611" y="2619952"/>
              <a:ext cx="2661378" cy="2145857"/>
            </a:xfrm>
            <a:custGeom>
              <a:avLst/>
              <a:gdLst>
                <a:gd name="connsiteX0" fmla="*/ 414372 w 2661378"/>
                <a:gd name="connsiteY0" fmla="*/ 411483 h 2145857"/>
                <a:gd name="connsiteX1" fmla="*/ 513763 w 2661378"/>
                <a:gd name="connsiteY1" fmla="*/ 739474 h 2145857"/>
                <a:gd name="connsiteX2" fmla="*/ 175832 w 2661378"/>
                <a:gd name="connsiteY2" fmla="*/ 987952 h 2145857"/>
                <a:gd name="connsiteX3" fmla="*/ 56563 w 2661378"/>
                <a:gd name="connsiteY3" fmla="*/ 1236431 h 2145857"/>
                <a:gd name="connsiteX4" fmla="*/ 26746 w 2661378"/>
                <a:gd name="connsiteY4" fmla="*/ 1633996 h 2145857"/>
                <a:gd name="connsiteX5" fmla="*/ 444189 w 2661378"/>
                <a:gd name="connsiteY5" fmla="*/ 1952048 h 2145857"/>
                <a:gd name="connsiteX6" fmla="*/ 1060415 w 2661378"/>
                <a:gd name="connsiteY6" fmla="*/ 2140891 h 2145857"/>
                <a:gd name="connsiteX7" fmla="*/ 2024511 w 2661378"/>
                <a:gd name="connsiteY7" fmla="*/ 2061378 h 2145857"/>
                <a:gd name="connsiteX8" fmla="*/ 2531406 w 2661378"/>
                <a:gd name="connsiteY8" fmla="*/ 1753265 h 2145857"/>
                <a:gd name="connsiteX9" fmla="*/ 2660615 w 2661378"/>
                <a:gd name="connsiteY9" fmla="*/ 1385518 h 2145857"/>
                <a:gd name="connsiteX10" fmla="*/ 2581102 w 2661378"/>
                <a:gd name="connsiteY10" fmla="*/ 1057526 h 2145857"/>
                <a:gd name="connsiteX11" fmla="*/ 2501589 w 2661378"/>
                <a:gd name="connsiteY11" fmla="*/ 987952 h 2145857"/>
                <a:gd name="connsiteX12" fmla="*/ 2650676 w 2661378"/>
                <a:gd name="connsiteY12" fmla="*/ 749413 h 2145857"/>
                <a:gd name="connsiteX13" fmla="*/ 2620859 w 2661378"/>
                <a:gd name="connsiteY13" fmla="*/ 481057 h 2145857"/>
                <a:gd name="connsiteX14" fmla="*/ 2491650 w 2661378"/>
                <a:gd name="connsiteY14" fmla="*/ 331970 h 2145857"/>
                <a:gd name="connsiteX15" fmla="*/ 2213354 w 2661378"/>
                <a:gd name="connsiteY15" fmla="*/ 421422 h 2145857"/>
                <a:gd name="connsiteX16" fmla="*/ 2094085 w 2661378"/>
                <a:gd name="connsiteY16" fmla="*/ 242518 h 2145857"/>
                <a:gd name="connsiteX17" fmla="*/ 1726337 w 2661378"/>
                <a:gd name="connsiteY17" fmla="*/ 73552 h 2145857"/>
                <a:gd name="connsiteX18" fmla="*/ 1129989 w 2661378"/>
                <a:gd name="connsiteY18" fmla="*/ 3978 h 2145857"/>
                <a:gd name="connsiteX19" fmla="*/ 593276 w 2661378"/>
                <a:gd name="connsiteY19" fmla="*/ 182883 h 2145857"/>
                <a:gd name="connsiteX20" fmla="*/ 414372 w 2661378"/>
                <a:gd name="connsiteY20" fmla="*/ 411483 h 214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1378" h="2145857">
                  <a:moveTo>
                    <a:pt x="414372" y="411483"/>
                  </a:moveTo>
                  <a:cubicBezTo>
                    <a:pt x="401120" y="504248"/>
                    <a:pt x="553520" y="643396"/>
                    <a:pt x="513763" y="739474"/>
                  </a:cubicBezTo>
                  <a:cubicBezTo>
                    <a:pt x="474006" y="835552"/>
                    <a:pt x="252032" y="905126"/>
                    <a:pt x="175832" y="987952"/>
                  </a:cubicBezTo>
                  <a:cubicBezTo>
                    <a:pt x="99632" y="1070778"/>
                    <a:pt x="81411" y="1128757"/>
                    <a:pt x="56563" y="1236431"/>
                  </a:cubicBezTo>
                  <a:cubicBezTo>
                    <a:pt x="31715" y="1344105"/>
                    <a:pt x="-37858" y="1514727"/>
                    <a:pt x="26746" y="1633996"/>
                  </a:cubicBezTo>
                  <a:cubicBezTo>
                    <a:pt x="91350" y="1753266"/>
                    <a:pt x="271911" y="1867565"/>
                    <a:pt x="444189" y="1952048"/>
                  </a:cubicBezTo>
                  <a:cubicBezTo>
                    <a:pt x="616467" y="2036531"/>
                    <a:pt x="797028" y="2122669"/>
                    <a:pt x="1060415" y="2140891"/>
                  </a:cubicBezTo>
                  <a:cubicBezTo>
                    <a:pt x="1323802" y="2159113"/>
                    <a:pt x="1779346" y="2125982"/>
                    <a:pt x="2024511" y="2061378"/>
                  </a:cubicBezTo>
                  <a:cubicBezTo>
                    <a:pt x="2269676" y="1996774"/>
                    <a:pt x="2425389" y="1865908"/>
                    <a:pt x="2531406" y="1753265"/>
                  </a:cubicBezTo>
                  <a:cubicBezTo>
                    <a:pt x="2637423" y="1640622"/>
                    <a:pt x="2652332" y="1501475"/>
                    <a:pt x="2660615" y="1385518"/>
                  </a:cubicBezTo>
                  <a:cubicBezTo>
                    <a:pt x="2668898" y="1269562"/>
                    <a:pt x="2607606" y="1123787"/>
                    <a:pt x="2581102" y="1057526"/>
                  </a:cubicBezTo>
                  <a:cubicBezTo>
                    <a:pt x="2554598" y="991265"/>
                    <a:pt x="2489993" y="1039304"/>
                    <a:pt x="2501589" y="987952"/>
                  </a:cubicBezTo>
                  <a:cubicBezTo>
                    <a:pt x="2513185" y="936600"/>
                    <a:pt x="2630798" y="833896"/>
                    <a:pt x="2650676" y="749413"/>
                  </a:cubicBezTo>
                  <a:cubicBezTo>
                    <a:pt x="2670554" y="664930"/>
                    <a:pt x="2647363" y="550631"/>
                    <a:pt x="2620859" y="481057"/>
                  </a:cubicBezTo>
                  <a:cubicBezTo>
                    <a:pt x="2594355" y="411483"/>
                    <a:pt x="2559567" y="341909"/>
                    <a:pt x="2491650" y="331970"/>
                  </a:cubicBezTo>
                  <a:cubicBezTo>
                    <a:pt x="2423733" y="322031"/>
                    <a:pt x="2279615" y="436331"/>
                    <a:pt x="2213354" y="421422"/>
                  </a:cubicBezTo>
                  <a:cubicBezTo>
                    <a:pt x="2147093" y="406513"/>
                    <a:pt x="2175255" y="300496"/>
                    <a:pt x="2094085" y="242518"/>
                  </a:cubicBezTo>
                  <a:cubicBezTo>
                    <a:pt x="2012916" y="184540"/>
                    <a:pt x="1887020" y="113309"/>
                    <a:pt x="1726337" y="73552"/>
                  </a:cubicBezTo>
                  <a:cubicBezTo>
                    <a:pt x="1565654" y="33795"/>
                    <a:pt x="1318832" y="-14244"/>
                    <a:pt x="1129989" y="3978"/>
                  </a:cubicBezTo>
                  <a:cubicBezTo>
                    <a:pt x="941146" y="22200"/>
                    <a:pt x="707576" y="108340"/>
                    <a:pt x="593276" y="182883"/>
                  </a:cubicBezTo>
                  <a:cubicBezTo>
                    <a:pt x="478976" y="257426"/>
                    <a:pt x="427624" y="318718"/>
                    <a:pt x="414372" y="4114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得意黑" pitchFamily="50" charset="-122"/>
                <a:ea typeface="得意黑" pitchFamily="50" charset="-122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48" y="2711666"/>
              <a:ext cx="2523887" cy="197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宽屏</PresentationFormat>
  <Paragraphs>50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得意黑</vt:lpstr>
      <vt:lpstr>Eras Bold ITC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君子 欧</dc:creator>
  <cp:lastModifiedBy>Xinyu Deng</cp:lastModifiedBy>
  <cp:revision>54</cp:revision>
  <dcterms:created xsi:type="dcterms:W3CDTF">2025-09-25T02:38:00Z</dcterms:created>
  <dcterms:modified xsi:type="dcterms:W3CDTF">2025-11-07T12:30:43Z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06D9DD9098504B86B92372483E67A553_13</vt:lpwstr>
  </property>
  <property fmtid="{D5CDD505-2E9C-101B-9397-08002B2CF9AE}" pid="3" name="KSOProductBuildVer">
    <vt:lpwstr>2052-12.1.0.22529</vt:lpwstr>
  </property>
</Properties>
</file>