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8.svg" ContentType="image/svg+xml"/>
  <Override PartName="/ppt/media/image20.svg" ContentType="image/svg+xml"/>
  <Override PartName="/ppt/media/image3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3" r:id="rId3"/>
  </p:sldMasterIdLst>
  <p:notesMasterIdLst>
    <p:notesMasterId r:id="rId8"/>
  </p:notesMasterIdLst>
  <p:handoutMasterIdLst>
    <p:handoutMasterId r:id="rId27"/>
  </p:handoutMasterIdLst>
  <p:sldIdLst>
    <p:sldId id="313" r:id="rId4"/>
    <p:sldId id="312" r:id="rId5"/>
    <p:sldId id="314" r:id="rId6"/>
    <p:sldId id="316" r:id="rId7"/>
    <p:sldId id="317" r:id="rId9"/>
    <p:sldId id="318" r:id="rId10"/>
    <p:sldId id="319" r:id="rId11"/>
    <p:sldId id="320" r:id="rId12"/>
    <p:sldId id="321" r:id="rId13"/>
    <p:sldId id="322" r:id="rId14"/>
    <p:sldId id="323" r:id="rId15"/>
    <p:sldId id="324" r:id="rId16"/>
    <p:sldId id="327" r:id="rId17"/>
    <p:sldId id="328" r:id="rId18"/>
    <p:sldId id="329" r:id="rId19"/>
    <p:sldId id="330" r:id="rId20"/>
    <p:sldId id="331" r:id="rId21"/>
    <p:sldId id="332" r:id="rId22"/>
    <p:sldId id="334" r:id="rId23"/>
    <p:sldId id="333" r:id="rId24"/>
    <p:sldId id="336" r:id="rId25"/>
    <p:sldId id="275" r:id="rId26"/>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D8CF"/>
    <a:srgbClr val="C0B7A5"/>
    <a:srgbClr val="8E8371"/>
    <a:srgbClr val="CEC2B8"/>
    <a:srgbClr val="A44D31"/>
    <a:srgbClr val="493825"/>
    <a:srgbClr val="C1B8A7"/>
    <a:srgbClr val="DFD7CA"/>
    <a:srgbClr val="8E8372"/>
    <a:srgbClr val="8F6F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80"/>
    <p:restoredTop sz="68622"/>
  </p:normalViewPr>
  <p:slideViewPr>
    <p:cSldViewPr snapToGrid="0" snapToObjects="1" showGuides="1">
      <p:cViewPr varScale="1">
        <p:scale>
          <a:sx n="74" d="100"/>
          <a:sy n="74" d="100"/>
        </p:scale>
        <p:origin x="1736" y="184"/>
      </p:cViewPr>
      <p:guideLst>
        <p:guide orient="horz" pos="2136"/>
        <p:guide pos="3812"/>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9" d="100"/>
          <a:sy n="89" d="100"/>
        </p:scale>
        <p:origin x="2632" y="1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gs" Target="tags/tag278.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700EAF-5253-7D47-8EBC-5540070ED58D}" type="datetimeFigureOut">
              <a:rPr kumimoji="1" lang="zh-CN" altLang="en-US" smtClean="0"/>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5F16F4-CFB1-5747-BCFA-0623CE973D50}"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41D288-F534-FE4B-B383-556AC4DBDD7E}"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6D0D9-DBCE-0F47-853B-04A83031856C}"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image" Target="../media/image7.png"/><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image" Target="../media/image6.png"/><Relationship Id="rId2" Type="http://schemas.openxmlformats.org/officeDocument/2006/relationships/tags" Target="../tags/tag73.xml"/><Relationship Id="rId17" Type="http://schemas.openxmlformats.org/officeDocument/2006/relationships/tags" Target="../tags/tag84.xml"/><Relationship Id="rId16" Type="http://schemas.openxmlformats.org/officeDocument/2006/relationships/tags" Target="../tags/tag83.xml"/><Relationship Id="rId15" Type="http://schemas.openxmlformats.org/officeDocument/2006/relationships/tags" Target="../tags/tag82.xml"/><Relationship Id="rId14" Type="http://schemas.openxmlformats.org/officeDocument/2006/relationships/tags" Target="../tags/tag81.xml"/><Relationship Id="rId13" Type="http://schemas.openxmlformats.org/officeDocument/2006/relationships/tags" Target="../tags/tag80.xml"/><Relationship Id="rId12" Type="http://schemas.openxmlformats.org/officeDocument/2006/relationships/image" Target="../media/image9.png"/><Relationship Id="rId11" Type="http://schemas.openxmlformats.org/officeDocument/2006/relationships/tags" Target="../tags/tag79.xml"/><Relationship Id="rId10"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1.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5.xml"/><Relationship Id="rId7" Type="http://schemas.openxmlformats.org/officeDocument/2006/relationships/image" Target="../media/image7.png"/><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6.png"/><Relationship Id="rId2" Type="http://schemas.openxmlformats.org/officeDocument/2006/relationships/tags" Target="../tags/tag1.xml"/><Relationship Id="rId19" Type="http://schemas.openxmlformats.org/officeDocument/2006/relationships/tags" Target="../tags/tag14.xml"/><Relationship Id="rId18" Type="http://schemas.openxmlformats.org/officeDocument/2006/relationships/tags" Target="../tags/tag13.xml"/><Relationship Id="rId17" Type="http://schemas.openxmlformats.org/officeDocument/2006/relationships/tags" Target="../tags/tag12.xml"/><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image" Target="../media/image9.png"/><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image" Target="../media/image10.png"/><Relationship Id="rId2" Type="http://schemas.openxmlformats.org/officeDocument/2006/relationships/tags" Target="../tags/tag20.xml"/><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image" Target="../media/image8.png"/><Relationship Id="rId10" Type="http://schemas.openxmlformats.org/officeDocument/2006/relationships/tags" Target="../tags/tag26.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image" Target="../media/image12.png"/><Relationship Id="rId2" Type="http://schemas.openxmlformats.org/officeDocument/2006/relationships/tags" Target="../tags/tag31.xml"/><Relationship Id="rId15" Type="http://schemas.openxmlformats.org/officeDocument/2006/relationships/tags" Target="../tags/tag42.xml"/><Relationship Id="rId14" Type="http://schemas.openxmlformats.org/officeDocument/2006/relationships/tags" Target="../tags/tag41.xml"/><Relationship Id="rId13" Type="http://schemas.openxmlformats.org/officeDocument/2006/relationships/tags" Target="../tags/tag40.xml"/><Relationship Id="rId12" Type="http://schemas.openxmlformats.org/officeDocument/2006/relationships/tags" Target="../tags/tag3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4800" y="360000"/>
            <a:ext cx="10800000" cy="720000"/>
          </a:xfrm>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文本占位符 2"/>
          <p:cNvSpPr>
            <a:spLocks noGrp="1"/>
          </p:cNvSpPr>
          <p:nvPr>
            <p:ph type="body" idx="1" hasCustomPrompt="1"/>
            <p:custDataLst>
              <p:tags r:id="rId3"/>
            </p:custDataLst>
          </p:nvPr>
        </p:nvSpPr>
        <p:spPr>
          <a:xfrm>
            <a:off x="695960" y="1301750"/>
            <a:ext cx="5323840" cy="411303"/>
          </a:xfrm>
        </p:spPr>
        <p:txBody>
          <a:bodyPr wrap="square" anchor="b">
            <a:normAutofit/>
          </a:bodyPr>
          <a:lstStyle>
            <a:lvl1pPr marL="0" indent="0">
              <a:buNone/>
              <a:defRPr sz="2800" b="1">
                <a:latin typeface="+mn-ea"/>
                <a:ea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4" name="内容占位符 3"/>
          <p:cNvSpPr>
            <a:spLocks noGrp="1"/>
          </p:cNvSpPr>
          <p:nvPr>
            <p:ph sz="half" idx="2"/>
            <p:custDataLst>
              <p:tags r:id="rId4"/>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hasCustomPrompt="1"/>
            <p:custDataLst>
              <p:tags r:id="rId5"/>
            </p:custDataLst>
          </p:nvPr>
        </p:nvSpPr>
        <p:spPr>
          <a:xfrm>
            <a:off x="6172200" y="1301750"/>
            <a:ext cx="5323840" cy="411303"/>
          </a:xfrm>
        </p:spPr>
        <p:txBody>
          <a:bodyPr wrap="square" anchor="b">
            <a:normAutofit/>
          </a:bodyPr>
          <a:lstStyle>
            <a:lvl1pPr marL="0" indent="0">
              <a:buNone/>
              <a:defRPr sz="2800" b="1">
                <a:latin typeface="+mn-ea"/>
                <a:ea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6" name="内容占位符 5"/>
          <p:cNvSpPr>
            <a:spLocks noGrp="1"/>
          </p:cNvSpPr>
          <p:nvPr>
            <p:ph sz="quarter" idx="4"/>
            <p:custDataLst>
              <p:tags r:id="rId6"/>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7"/>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4800" y="360000"/>
            <a:ext cx="10800000" cy="720000"/>
          </a:xfrm>
        </p:spPr>
        <p:txBody>
          <a:bodyPr wrap="square">
            <a:normAutofit/>
          </a:bodyPr>
          <a:lstStyle/>
          <a:p>
            <a:r>
              <a:rPr lang="zh-CN" altLang="en-US" dirty="0"/>
              <a:t>单击此处编辑母版标题样式</a:t>
            </a:r>
            <a:endParaRPr lang="zh-CN" altLang="en-US" dirty="0"/>
          </a:p>
        </p:txBody>
      </p:sp>
      <p:sp>
        <p:nvSpPr>
          <p:cNvPr id="3" name="文本占位符 2"/>
          <p:cNvSpPr>
            <a:spLocks noGrp="1"/>
          </p:cNvSpPr>
          <p:nvPr>
            <p:ph type="body" idx="1" hasCustomPrompt="1"/>
            <p:custDataLst>
              <p:tags r:id="rId3"/>
            </p:custDataLst>
          </p:nvPr>
        </p:nvSpPr>
        <p:spPr>
          <a:xfrm>
            <a:off x="695960" y="1301750"/>
            <a:ext cx="10799088" cy="405553"/>
          </a:xfrm>
        </p:spPr>
        <p:txBody>
          <a:bodyPr wrap="square" anchor="t">
            <a:normAutofit/>
          </a:bodyPr>
          <a:lstStyle>
            <a:lvl1pPr marL="0" indent="0">
              <a:buNone/>
              <a:defRPr sz="2400" b="0">
                <a:latin typeface="+mn-ea"/>
                <a:ea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9"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cstate="print">
            <a:alphaModFix amt="20000"/>
            <a:extLst>
              <a:ext uri="{28A0092B-C50C-407E-A947-70E740481C1C}">
                <a14:useLocalDpi xmlns:a14="http://schemas.microsoft.com/office/drawing/2010/main" val="0"/>
              </a:ext>
            </a:extLst>
          </a:blip>
          <a:stretch>
            <a:fillRect/>
          </a:stretch>
        </p:blipFill>
        <p:spPr>
          <a:xfrm flipH="1">
            <a:off x="1200" y="5021123"/>
            <a:ext cx="12189600" cy="1836514"/>
          </a:xfrm>
          <a:prstGeom prst="rect">
            <a:avLst/>
          </a:prstGeom>
        </p:spPr>
      </p:pic>
      <p:sp>
        <p:nvSpPr>
          <p:cNvPr id="8" name="矩形 7"/>
          <p:cNvSpPr/>
          <p:nvPr userDrawn="1">
            <p:custDataLst>
              <p:tags r:id="rId4"/>
            </p:custDataLst>
          </p:nvPr>
        </p:nvSpPr>
        <p:spPr>
          <a:xfrm flipH="1">
            <a:off x="1714" y="4235830"/>
            <a:ext cx="12189600" cy="2622170"/>
          </a:xfrm>
          <a:prstGeom prst="rect">
            <a:avLst/>
          </a:prstGeom>
          <a:gradFill>
            <a:gsLst>
              <a:gs pos="100000">
                <a:schemeClr val="accent2">
                  <a:lumMod val="20000"/>
                  <a:lumOff val="80000"/>
                  <a:alpha val="73000"/>
                </a:schemeClr>
              </a:gs>
              <a:gs pos="0">
                <a:schemeClr val="accent2">
                  <a:lumMod val="20000"/>
                  <a:lumOff val="8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任意多边形: 形状 10"/>
          <p:cNvSpPr/>
          <p:nvPr userDrawn="1">
            <p:custDataLst>
              <p:tags r:id="rId5"/>
            </p:custDataLst>
          </p:nvPr>
        </p:nvSpPr>
        <p:spPr>
          <a:xfrm>
            <a:off x="0" y="2839701"/>
            <a:ext cx="4539424" cy="1396128"/>
          </a:xfrm>
          <a:custGeom>
            <a:avLst/>
            <a:gdLst>
              <a:gd name="connsiteX0" fmla="*/ 4539425 w 4539424"/>
              <a:gd name="connsiteY0" fmla="*/ 1395668 h 1396128"/>
              <a:gd name="connsiteX1" fmla="*/ 2625471 w 4539424"/>
              <a:gd name="connsiteY1" fmla="*/ 606236 h 1396128"/>
              <a:gd name="connsiteX2" fmla="*/ 1853946 w 4539424"/>
              <a:gd name="connsiteY2" fmla="*/ 719775 h 1396128"/>
              <a:gd name="connsiteX3" fmla="*/ 0 w 4539424"/>
              <a:gd name="connsiteY3" fmla="*/ 45500 h 1396128"/>
              <a:gd name="connsiteX4" fmla="*/ 0 w 4539424"/>
              <a:gd name="connsiteY4" fmla="*/ 1391287 h 139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9424" h="1396128">
                <a:moveTo>
                  <a:pt x="4539425" y="1395668"/>
                </a:moveTo>
                <a:cubicBezTo>
                  <a:pt x="3787521" y="999905"/>
                  <a:pt x="3407664" y="384780"/>
                  <a:pt x="2625471" y="606236"/>
                </a:cubicBezTo>
                <a:cubicBezTo>
                  <a:pt x="2372487" y="677769"/>
                  <a:pt x="2118741" y="802165"/>
                  <a:pt x="1853946" y="719775"/>
                </a:cubicBezTo>
                <a:cubicBezTo>
                  <a:pt x="1366361" y="568136"/>
                  <a:pt x="1156145" y="-193197"/>
                  <a:pt x="0" y="45500"/>
                </a:cubicBezTo>
                <a:lnTo>
                  <a:pt x="0" y="1391287"/>
                </a:lnTo>
              </a:path>
            </a:pathLst>
          </a:custGeom>
          <a:gradFill flip="none" rotWithShape="1">
            <a:gsLst>
              <a:gs pos="0">
                <a:schemeClr val="accent2">
                  <a:lumMod val="40000"/>
                  <a:lumOff val="60000"/>
                </a:schemeClr>
              </a:gs>
              <a:gs pos="100000">
                <a:schemeClr val="accent2">
                  <a:lumMod val="20000"/>
                  <a:lumOff val="80000"/>
                  <a:alpha val="57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2" name="任意多边形: 形状 11"/>
          <p:cNvSpPr/>
          <p:nvPr userDrawn="1">
            <p:custDataLst>
              <p:tags r:id="rId6"/>
            </p:custDataLst>
          </p:nvPr>
        </p:nvSpPr>
        <p:spPr>
          <a:xfrm>
            <a:off x="669797" y="3881841"/>
            <a:ext cx="3138487" cy="719081"/>
          </a:xfrm>
          <a:custGeom>
            <a:avLst/>
            <a:gdLst>
              <a:gd name="connsiteX0" fmla="*/ 3138488 w 3138487"/>
              <a:gd name="connsiteY0" fmla="*/ 718621 h 719081"/>
              <a:gd name="connsiteX1" fmla="*/ 0 w 3138487"/>
              <a:gd name="connsiteY1" fmla="*/ 718621 h 719081"/>
              <a:gd name="connsiteX2" fmla="*/ 1008316 w 3138487"/>
              <a:gd name="connsiteY2" fmla="*/ 10438 h 719081"/>
              <a:gd name="connsiteX3" fmla="*/ 1928432 w 3138487"/>
              <a:gd name="connsiteY3" fmla="*/ 446207 h 719081"/>
              <a:gd name="connsiteX4" fmla="*/ 2769775 w 3138487"/>
              <a:gd name="connsiteY4" fmla="*/ 408868 h 719081"/>
              <a:gd name="connsiteX5" fmla="*/ 3138488 w 3138487"/>
              <a:gd name="connsiteY5" fmla="*/ 718621 h 71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8487" h="719081">
                <a:moveTo>
                  <a:pt x="3138488" y="718621"/>
                </a:moveTo>
                <a:lnTo>
                  <a:pt x="0" y="718621"/>
                </a:lnTo>
                <a:cubicBezTo>
                  <a:pt x="0" y="718621"/>
                  <a:pt x="245650" y="-103862"/>
                  <a:pt x="1008316" y="10438"/>
                </a:cubicBezTo>
                <a:cubicBezTo>
                  <a:pt x="1417891" y="71684"/>
                  <a:pt x="1607915" y="422966"/>
                  <a:pt x="1928432" y="446207"/>
                </a:cubicBezTo>
                <a:cubicBezTo>
                  <a:pt x="2293906" y="472686"/>
                  <a:pt x="2418017" y="243229"/>
                  <a:pt x="2769775" y="408868"/>
                </a:cubicBezTo>
                <a:cubicBezTo>
                  <a:pt x="2996660" y="515167"/>
                  <a:pt x="3138488" y="718621"/>
                  <a:pt x="3138488" y="718621"/>
                </a:cubicBezTo>
                <a:close/>
              </a:path>
            </a:pathLst>
          </a:custGeom>
          <a:gradFill flip="none" rotWithShape="1">
            <a:gsLst>
              <a:gs pos="0">
                <a:schemeClr val="accent2">
                  <a:lumMod val="40000"/>
                  <a:lumOff val="60000"/>
                </a:schemeClr>
              </a:gs>
              <a:gs pos="100000">
                <a:schemeClr val="accent2">
                  <a:lumMod val="20000"/>
                  <a:lumOff val="80000"/>
                  <a:alpha val="57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pic>
        <p:nvPicPr>
          <p:cNvPr id="13" name="图片 12"/>
          <p:cNvPicPr>
            <a:picLocks noChangeAspect="1"/>
          </p:cNvPicPr>
          <p:nvPr userDrawn="1">
            <p:custDataLst>
              <p:tags r:id="rId7"/>
            </p:custDataLst>
          </p:nvPr>
        </p:nvPicPr>
        <p:blipFill rotWithShape="1">
          <a:blip r:embed="rId8" cstate="email"/>
          <a:srcRect l="6883" t="14589" b="12341"/>
          <a:stretch>
            <a:fillRect/>
          </a:stretch>
        </p:blipFill>
        <p:spPr>
          <a:xfrm flipH="1">
            <a:off x="3428" y="205577"/>
            <a:ext cx="5482972" cy="2416593"/>
          </a:xfrm>
          <a:custGeom>
            <a:avLst/>
            <a:gdLst>
              <a:gd name="connsiteX0" fmla="*/ 0 w 6069229"/>
              <a:gd name="connsiteY0" fmla="*/ 0 h 3408853"/>
              <a:gd name="connsiteX1" fmla="*/ 6069229 w 6069229"/>
              <a:gd name="connsiteY1" fmla="*/ 0 h 3408853"/>
              <a:gd name="connsiteX2" fmla="*/ 6069229 w 6069229"/>
              <a:gd name="connsiteY2" fmla="*/ 3408853 h 3408853"/>
              <a:gd name="connsiteX3" fmla="*/ 0 w 6069229"/>
              <a:gd name="connsiteY3" fmla="*/ 3408853 h 3408853"/>
            </a:gdLst>
            <a:ahLst/>
            <a:cxnLst>
              <a:cxn ang="0">
                <a:pos x="connsiteX0" y="connsiteY0"/>
              </a:cxn>
              <a:cxn ang="0">
                <a:pos x="connsiteX1" y="connsiteY1"/>
              </a:cxn>
              <a:cxn ang="0">
                <a:pos x="connsiteX2" y="connsiteY2"/>
              </a:cxn>
              <a:cxn ang="0">
                <a:pos x="connsiteX3" y="connsiteY3"/>
              </a:cxn>
            </a:cxnLst>
            <a:rect l="l" t="t" r="r" b="b"/>
            <a:pathLst>
              <a:path w="6069229" h="3408853">
                <a:moveTo>
                  <a:pt x="0" y="0"/>
                </a:moveTo>
                <a:lnTo>
                  <a:pt x="6069229" y="0"/>
                </a:lnTo>
                <a:lnTo>
                  <a:pt x="6069229" y="3408853"/>
                </a:lnTo>
                <a:lnTo>
                  <a:pt x="0" y="3408853"/>
                </a:lnTo>
                <a:close/>
              </a:path>
            </a:pathLst>
          </a:custGeom>
        </p:spPr>
      </p:pic>
      <p:pic>
        <p:nvPicPr>
          <p:cNvPr id="9" name="图片 8"/>
          <p:cNvPicPr>
            <a:picLocks noChangeAspect="1"/>
          </p:cNvPicPr>
          <p:nvPr userDrawn="1">
            <p:custDataLst>
              <p:tags r:id="rId9"/>
            </p:custDataLst>
          </p:nvPr>
        </p:nvPicPr>
        <p:blipFill>
          <a:blip r:embed="rId10" cstate="print">
            <a:extLst>
              <a:ext uri="{28A0092B-C50C-407E-A947-70E740481C1C}">
                <a14:useLocalDpi xmlns:a14="http://schemas.microsoft.com/office/drawing/2010/main" val="0"/>
              </a:ext>
            </a:extLst>
          </a:blip>
          <a:stretch>
            <a:fillRect/>
          </a:stretch>
        </p:blipFill>
        <p:spPr>
          <a:xfrm>
            <a:off x="2885286" y="2738674"/>
            <a:ext cx="687041" cy="690528"/>
          </a:xfrm>
          <a:prstGeom prst="rect">
            <a:avLst/>
          </a:prstGeom>
        </p:spPr>
      </p:pic>
      <p:pic>
        <p:nvPicPr>
          <p:cNvPr id="16" name="图片 15"/>
          <p:cNvPicPr>
            <a:picLocks noChangeAspect="1"/>
          </p:cNvPicPr>
          <p:nvPr userDrawn="1">
            <p:custDataLst>
              <p:tags r:id="rId11"/>
            </p:custDataLst>
          </p:nvPr>
        </p:nvPicPr>
        <p:blipFill rotWithShape="1">
          <a:blip r:embed="rId12" cstate="print">
            <a:extLst>
              <a:ext uri="{28A0092B-C50C-407E-A947-70E740481C1C}">
                <a14:useLocalDpi xmlns:a14="http://schemas.microsoft.com/office/drawing/2010/main" val="0"/>
              </a:ext>
            </a:extLst>
          </a:blip>
          <a:srcRect l="16171" r="23394" b="8349"/>
          <a:stretch>
            <a:fillRect/>
          </a:stretch>
        </p:blipFill>
        <p:spPr>
          <a:xfrm flipH="1">
            <a:off x="1844928" y="3550466"/>
            <a:ext cx="1963356" cy="2233114"/>
          </a:xfrm>
          <a:prstGeom prst="rect">
            <a:avLst/>
          </a:prstGeom>
          <a:effectLst>
            <a:reflection blurRad="6350" stA="52000" endA="300" endPos="11000" dir="5400000" sy="-100000" algn="bl" rotWithShape="0"/>
          </a:effectLst>
        </p:spPr>
      </p:pic>
      <p:sp>
        <p:nvSpPr>
          <p:cNvPr id="2" name="标题 1"/>
          <p:cNvSpPr>
            <a:spLocks noGrp="1"/>
          </p:cNvSpPr>
          <p:nvPr>
            <p:ph type="ctrTitle"/>
            <p:custDataLst>
              <p:tags r:id="rId13"/>
            </p:custDataLst>
          </p:nvPr>
        </p:nvSpPr>
        <p:spPr>
          <a:xfrm>
            <a:off x="6023429" y="1009134"/>
            <a:ext cx="5482972" cy="2802857"/>
          </a:xfrm>
        </p:spPr>
        <p:txBody>
          <a:bodyPr wrap="square" anchor="b">
            <a:normAutofit/>
          </a:bodyPr>
          <a:lstStyle>
            <a:lvl1pPr algn="l">
              <a:lnSpc>
                <a:spcPct val="100000"/>
              </a:lnSpc>
              <a:defRPr sz="6000">
                <a:solidFill>
                  <a:schemeClr val="accent2"/>
                </a:solidFill>
              </a:defRPr>
            </a:lvl1pPr>
          </a:lstStyle>
          <a:p>
            <a:r>
              <a:rPr lang="zh-CN" altLang="en-US" dirty="0"/>
              <a:t>单击此处编辑母版标题样式</a:t>
            </a:r>
            <a:endParaRPr lang="zh-CN" altLang="en-US" dirty="0"/>
          </a:p>
        </p:txBody>
      </p:sp>
      <p:sp>
        <p:nvSpPr>
          <p:cNvPr id="4" name="日期占位符 3"/>
          <p:cNvSpPr>
            <a:spLocks noGrp="1"/>
          </p:cNvSpPr>
          <p:nvPr>
            <p:ph type="dt" sz="half" idx="10"/>
            <p:custDataLst>
              <p:tags r:id="rId1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5"/>
            </p:custDataLst>
          </p:nvPr>
        </p:nvSpPr>
        <p:spPr/>
        <p:txBody>
          <a:bodyPr/>
          <a:lstStyle/>
          <a:p>
            <a:endParaRPr lang="zh-CN" altLang="en-US"/>
          </a:p>
        </p:txBody>
      </p:sp>
      <p:sp>
        <p:nvSpPr>
          <p:cNvPr id="6" name="灯片编号占位符 5"/>
          <p:cNvSpPr>
            <a:spLocks noGrp="1"/>
          </p:cNvSpPr>
          <p:nvPr>
            <p:ph type="sldNum" sz="quarter" idx="12"/>
            <p:custDataLst>
              <p:tags r:id="rId16"/>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17"/>
            </p:custDataLst>
          </p:nvPr>
        </p:nvSpPr>
        <p:spPr>
          <a:xfrm>
            <a:off x="6096000" y="3980192"/>
            <a:ext cx="2057400" cy="504000"/>
          </a:xfrm>
          <a:prstGeom prst="plaque">
            <a:avLst/>
          </a:prstGeom>
          <a:solidFill>
            <a:schemeClr val="accent2"/>
          </a:solidFill>
          <a:ln>
            <a:noFill/>
          </a:ln>
        </p:spPr>
        <p:txBody>
          <a:bodyPr wrap="square" anchor="ctr">
            <a:normAutofit/>
          </a:bodyPr>
          <a:lstStyle>
            <a:lvl1pPr marL="0" indent="0" algn="ctr">
              <a:lnSpc>
                <a:spcPct val="100000"/>
              </a:lnSpc>
              <a:buNone/>
              <a:defRPr sz="1800">
                <a:solidFill>
                  <a:srgbClr val="FFFFFF"/>
                </a:solidFill>
              </a:defRPr>
            </a:lvl1pPr>
          </a:lstStyle>
          <a:p>
            <a:pPr lvl="0"/>
            <a:r>
              <a:rPr lang="zh-CN" altLang="en-US" dirty="0"/>
              <a:t>署名</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alphaModFix amt="57000"/>
          </a:blip>
          <a:stretch>
            <a:fillRect/>
          </a:stretch>
        </p:blipFill>
        <p:spPr>
          <a:xfrm>
            <a:off x="10521702" y="4447266"/>
            <a:ext cx="1982718" cy="1897133"/>
          </a:xfrm>
          <a:prstGeom prst="rect">
            <a:avLst/>
          </a:prstGeom>
        </p:spPr>
      </p:pic>
      <p:sp>
        <p:nvSpPr>
          <p:cNvPr id="4" name="竖排文字占位符 3"/>
          <p:cNvSpPr>
            <a:spLocks noGrp="1"/>
          </p:cNvSpPr>
          <p:nvPr>
            <p:ph type="body" orient="vert" sz="quarter" idx="10" hasCustomPrompt="1"/>
          </p:nvPr>
        </p:nvSpPr>
        <p:spPr>
          <a:xfrm>
            <a:off x="11018520" y="4938632"/>
            <a:ext cx="914400" cy="914400"/>
          </a:xfrm>
          <a:prstGeom prst="rect">
            <a:avLst/>
          </a:prstGeom>
        </p:spPr>
        <p:txBody>
          <a:bodyPr vert="eaVert"/>
          <a:lstStyle>
            <a:lvl1pPr marL="0" indent="0">
              <a:buNone/>
              <a:defRPr sz="6600">
                <a:solidFill>
                  <a:schemeClr val="bg1">
                    <a:alpha val="46000"/>
                  </a:schemeClr>
                </a:solidFill>
                <a:latin typeface="DFRareBook-Magnolia SC2 W3" panose="02020309000000000000" pitchFamily="49" charset="-122"/>
                <a:ea typeface="DFRareBook-Magnolia SC2 W3" panose="02020309000000000000" pitchFamily="49" charset="-122"/>
              </a:defRPr>
            </a:lvl1pPr>
          </a:lstStyle>
          <a:p>
            <a:r>
              <a:rPr kumimoji="1" lang="zh-CN" altLang="en-US" dirty="0"/>
              <a:t>壹</a:t>
            </a:r>
            <a:endParaRPr kumimoji="1" lang="zh-CN" altLang="en-US" dirty="0"/>
          </a:p>
        </p:txBody>
      </p:sp>
      <p:sp>
        <p:nvSpPr>
          <p:cNvPr id="6" name="竖排文字占位符 5"/>
          <p:cNvSpPr>
            <a:spLocks noGrp="1"/>
          </p:cNvSpPr>
          <p:nvPr>
            <p:ph type="body" orient="vert" sz="quarter" idx="11" hasCustomPrompt="1"/>
          </p:nvPr>
        </p:nvSpPr>
        <p:spPr>
          <a:xfrm>
            <a:off x="11169569" y="-58906"/>
            <a:ext cx="754971" cy="3487906"/>
          </a:xfrm>
          <a:prstGeom prst="rect">
            <a:avLst/>
          </a:prstGeom>
        </p:spPr>
        <p:txBody>
          <a:bodyPr vert="eaVert"/>
          <a:lstStyle>
            <a:lvl1pPr marL="0" indent="0">
              <a:buNone/>
              <a:defRPr sz="3600" spc="600">
                <a:solidFill>
                  <a:srgbClr val="493825"/>
                </a:solidFill>
                <a:latin typeface="DFRareBook-Bamboo SC2 W3" panose="02020309000000000000" pitchFamily="49" charset="-122"/>
                <a:ea typeface="DFRareBook-Bamboo SC2 W3" panose="02020309000000000000" pitchFamily="49" charset="-122"/>
              </a:defRPr>
            </a:lvl1pPr>
          </a:lstStyle>
          <a:p>
            <a:r>
              <a:rPr kumimoji="1" lang="en-US" altLang="zh-CN" dirty="0"/>
              <a:t>【</a:t>
            </a:r>
            <a:r>
              <a:rPr kumimoji="1" lang="zh-CN" altLang="en-US" dirty="0"/>
              <a:t>每页标题</a:t>
            </a:r>
            <a:r>
              <a:rPr kumimoji="1" lang="en-US" altLang="zh-CN" dirty="0"/>
              <a:t>】</a:t>
            </a:r>
            <a:endParaRPr kumimoji="1" lang="zh-CN" altLang="en-US" dirty="0"/>
          </a:p>
        </p:txBody>
      </p:sp>
      <p:sp>
        <p:nvSpPr>
          <p:cNvPr id="7" name="竖排文字占位符 5"/>
          <p:cNvSpPr>
            <a:spLocks noGrp="1"/>
          </p:cNvSpPr>
          <p:nvPr>
            <p:ph type="body" orient="vert" sz="quarter" idx="12" hasCustomPrompt="1"/>
          </p:nvPr>
        </p:nvSpPr>
        <p:spPr>
          <a:xfrm>
            <a:off x="10255169" y="768864"/>
            <a:ext cx="914400" cy="3201154"/>
          </a:xfrm>
          <a:prstGeom prst="rect">
            <a:avLst/>
          </a:prstGeom>
        </p:spPr>
        <p:txBody>
          <a:bodyPr vert="eaVert"/>
          <a:lstStyle>
            <a:lvl1pPr marL="0" indent="0">
              <a:buNone/>
              <a:defRPr sz="2400" spc="600">
                <a:solidFill>
                  <a:srgbClr val="8E8371"/>
                </a:solidFill>
                <a:latin typeface="DFRareBook-Bamboo SC2 W3" panose="02020309000000000000" pitchFamily="49" charset="-122"/>
                <a:ea typeface="DFRareBook-Bamboo SC2 W3" panose="02020309000000000000" pitchFamily="49" charset="-122"/>
              </a:defRPr>
            </a:lvl1pPr>
          </a:lstStyle>
          <a:p>
            <a:r>
              <a:rPr kumimoji="1" lang="zh-CN" altLang="en-US" dirty="0"/>
              <a:t>每页题记与简介</a:t>
            </a:r>
            <a:endParaRPr kumimoji="1"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6" name="竖排文字占位符 5"/>
          <p:cNvSpPr>
            <a:spLocks noGrp="1"/>
          </p:cNvSpPr>
          <p:nvPr>
            <p:ph type="body" orient="vert" sz="quarter" idx="11" hasCustomPrompt="1"/>
          </p:nvPr>
        </p:nvSpPr>
        <p:spPr>
          <a:xfrm>
            <a:off x="11169569" y="-58906"/>
            <a:ext cx="754971" cy="3487906"/>
          </a:xfrm>
          <a:prstGeom prst="rect">
            <a:avLst/>
          </a:prstGeom>
        </p:spPr>
        <p:txBody>
          <a:bodyPr vert="eaVert"/>
          <a:lstStyle>
            <a:lvl1pPr marL="0" indent="0">
              <a:buNone/>
              <a:defRPr sz="3600" spc="600">
                <a:solidFill>
                  <a:srgbClr val="493825"/>
                </a:solidFill>
                <a:latin typeface="DFRareBook-Bamboo SC2 W3" panose="02020309000000000000" pitchFamily="49" charset="-122"/>
                <a:ea typeface="DFRareBook-Bamboo SC2 W3" panose="02020309000000000000" pitchFamily="49" charset="-122"/>
              </a:defRPr>
            </a:lvl1pPr>
          </a:lstStyle>
          <a:p>
            <a:r>
              <a:rPr kumimoji="1" lang="en-US" altLang="zh-CN" dirty="0"/>
              <a:t>【</a:t>
            </a:r>
            <a:r>
              <a:rPr kumimoji="1" lang="zh-CN" altLang="en-US" dirty="0"/>
              <a:t>每页标题</a:t>
            </a:r>
            <a:r>
              <a:rPr kumimoji="1" lang="en-US" altLang="zh-CN" dirty="0"/>
              <a:t>】</a:t>
            </a:r>
            <a:endParaRPr kumimoji="1" lang="zh-CN" altLang="en-US" dirty="0"/>
          </a:p>
        </p:txBody>
      </p:sp>
      <p:sp>
        <p:nvSpPr>
          <p:cNvPr id="7" name="竖排文字占位符 5"/>
          <p:cNvSpPr>
            <a:spLocks noGrp="1"/>
          </p:cNvSpPr>
          <p:nvPr>
            <p:ph type="body" orient="vert" sz="quarter" idx="12" hasCustomPrompt="1"/>
          </p:nvPr>
        </p:nvSpPr>
        <p:spPr>
          <a:xfrm>
            <a:off x="10255169" y="768864"/>
            <a:ext cx="914400" cy="3201154"/>
          </a:xfrm>
          <a:prstGeom prst="rect">
            <a:avLst/>
          </a:prstGeom>
        </p:spPr>
        <p:txBody>
          <a:bodyPr vert="eaVert"/>
          <a:lstStyle>
            <a:lvl1pPr marL="0" indent="0">
              <a:buNone/>
              <a:defRPr sz="2400" spc="600">
                <a:solidFill>
                  <a:srgbClr val="8E8371"/>
                </a:solidFill>
                <a:latin typeface="DFRareBook-Bamboo SC2 W3" panose="02020309000000000000" pitchFamily="49" charset="-122"/>
                <a:ea typeface="DFRareBook-Bamboo SC2 W3" panose="02020309000000000000" pitchFamily="49" charset="-122"/>
              </a:defRPr>
            </a:lvl1pPr>
          </a:lstStyle>
          <a:p>
            <a:r>
              <a:rPr kumimoji="1" lang="zh-CN" altLang="en-US" dirty="0"/>
              <a:t>每页题记与简介</a:t>
            </a:r>
            <a:endParaRPr kumimoji="1" lang="zh-CN" altLang="en-US" dirty="0"/>
          </a:p>
        </p:txBody>
      </p:sp>
      <p:pic>
        <p:nvPicPr>
          <p:cNvPr id="8" name="图片 7"/>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40000"/>
                    </a14:imgEffect>
                    <a14:imgEffect>
                      <a14:saturation sat="66000"/>
                    </a14:imgEffect>
                  </a14:imgLayer>
                </a14:imgProps>
              </a:ext>
            </a:extLst>
          </a:blip>
          <a:stretch>
            <a:fillRect/>
          </a:stretch>
        </p:blipFill>
        <p:spPr>
          <a:xfrm>
            <a:off x="319964" y="5621700"/>
            <a:ext cx="11552071" cy="1653324"/>
          </a:xfrm>
          <a:prstGeom prst="rect">
            <a:avLst/>
          </a:prstGeom>
          <a:effectLst>
            <a:softEdge rad="444500"/>
          </a:effectLst>
        </p:spPr>
      </p:pic>
      <p:pic>
        <p:nvPicPr>
          <p:cNvPr id="2" name="图片 1"/>
          <p:cNvPicPr>
            <a:picLocks noChangeAspect="1"/>
          </p:cNvPicPr>
          <p:nvPr userDrawn="1"/>
        </p:nvPicPr>
        <p:blipFill>
          <a:blip r:embed="rId4">
            <a:alphaModFix amt="57000"/>
          </a:blip>
          <a:stretch>
            <a:fillRect/>
          </a:stretch>
        </p:blipFill>
        <p:spPr>
          <a:xfrm>
            <a:off x="10521702" y="4447266"/>
            <a:ext cx="1982718" cy="1897133"/>
          </a:xfrm>
          <a:prstGeom prst="rect">
            <a:avLst/>
          </a:prstGeom>
        </p:spPr>
      </p:pic>
      <p:sp>
        <p:nvSpPr>
          <p:cNvPr id="4" name="竖排文字占位符 3"/>
          <p:cNvSpPr>
            <a:spLocks noGrp="1"/>
          </p:cNvSpPr>
          <p:nvPr>
            <p:ph type="body" orient="vert" sz="quarter" idx="10" hasCustomPrompt="1"/>
          </p:nvPr>
        </p:nvSpPr>
        <p:spPr>
          <a:xfrm>
            <a:off x="11018520" y="4938632"/>
            <a:ext cx="914400" cy="914400"/>
          </a:xfrm>
          <a:prstGeom prst="rect">
            <a:avLst/>
          </a:prstGeom>
        </p:spPr>
        <p:txBody>
          <a:bodyPr vert="eaVert"/>
          <a:lstStyle>
            <a:lvl1pPr marL="0" indent="0">
              <a:buNone/>
              <a:defRPr sz="6600">
                <a:solidFill>
                  <a:schemeClr val="bg1">
                    <a:alpha val="46000"/>
                  </a:schemeClr>
                </a:solidFill>
                <a:latin typeface="DFRareBook-Magnolia SC2 W3" panose="02020309000000000000" pitchFamily="49" charset="-122"/>
                <a:ea typeface="DFRareBook-Magnolia SC2 W3" panose="02020309000000000000" pitchFamily="49" charset="-122"/>
              </a:defRPr>
            </a:lvl1pPr>
          </a:lstStyle>
          <a:p>
            <a:r>
              <a:rPr kumimoji="1" lang="zh-CN" altLang="en-US" dirty="0"/>
              <a:t>壹</a:t>
            </a:r>
            <a:endParaRPr kumimoji="1"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矩形 2"/>
          <p:cNvSpPr/>
          <p:nvPr userDrawn="1"/>
        </p:nvSpPr>
        <p:spPr>
          <a:xfrm>
            <a:off x="-66675" y="-180975"/>
            <a:ext cx="12325350" cy="7219950"/>
          </a:xfrm>
          <a:prstGeom prst="rect">
            <a:avLst/>
          </a:prstGeom>
          <a:solidFill>
            <a:srgbClr val="8E8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cstate="print">
            <a:alphaModFix amt="20000"/>
            <a:extLst>
              <a:ext uri="{28A0092B-C50C-407E-A947-70E740481C1C}">
                <a14:useLocalDpi xmlns:a14="http://schemas.microsoft.com/office/drawing/2010/main" val="0"/>
              </a:ext>
            </a:extLst>
          </a:blip>
          <a:stretch>
            <a:fillRect/>
          </a:stretch>
        </p:blipFill>
        <p:spPr>
          <a:xfrm flipH="1">
            <a:off x="1200" y="5021124"/>
            <a:ext cx="12189600" cy="1836514"/>
          </a:xfrm>
          <a:prstGeom prst="rect">
            <a:avLst/>
          </a:prstGeom>
        </p:spPr>
      </p:pic>
      <p:sp>
        <p:nvSpPr>
          <p:cNvPr id="8" name="任意多边形: 形状 7"/>
          <p:cNvSpPr/>
          <p:nvPr userDrawn="1">
            <p:custDataLst>
              <p:tags r:id="rId4"/>
            </p:custDataLst>
          </p:nvPr>
        </p:nvSpPr>
        <p:spPr>
          <a:xfrm flipH="1">
            <a:off x="7652576" y="2839701"/>
            <a:ext cx="4539424" cy="1396128"/>
          </a:xfrm>
          <a:custGeom>
            <a:avLst/>
            <a:gdLst>
              <a:gd name="connsiteX0" fmla="*/ 4539425 w 4539424"/>
              <a:gd name="connsiteY0" fmla="*/ 1395668 h 1396128"/>
              <a:gd name="connsiteX1" fmla="*/ 2625471 w 4539424"/>
              <a:gd name="connsiteY1" fmla="*/ 606236 h 1396128"/>
              <a:gd name="connsiteX2" fmla="*/ 1853946 w 4539424"/>
              <a:gd name="connsiteY2" fmla="*/ 719775 h 1396128"/>
              <a:gd name="connsiteX3" fmla="*/ 0 w 4539424"/>
              <a:gd name="connsiteY3" fmla="*/ 45500 h 1396128"/>
              <a:gd name="connsiteX4" fmla="*/ 0 w 4539424"/>
              <a:gd name="connsiteY4" fmla="*/ 1391287 h 139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9424" h="1396128">
                <a:moveTo>
                  <a:pt x="4539425" y="1395668"/>
                </a:moveTo>
                <a:cubicBezTo>
                  <a:pt x="3787521" y="999905"/>
                  <a:pt x="3407664" y="384780"/>
                  <a:pt x="2625471" y="606236"/>
                </a:cubicBezTo>
                <a:cubicBezTo>
                  <a:pt x="2372487" y="677769"/>
                  <a:pt x="2118741" y="802165"/>
                  <a:pt x="1853946" y="719775"/>
                </a:cubicBezTo>
                <a:cubicBezTo>
                  <a:pt x="1366361" y="568136"/>
                  <a:pt x="1156145" y="-193197"/>
                  <a:pt x="0" y="45500"/>
                </a:cubicBezTo>
                <a:lnTo>
                  <a:pt x="0" y="1391287"/>
                </a:lnTo>
              </a:path>
            </a:pathLst>
          </a:custGeom>
          <a:gradFill flip="none" rotWithShape="1">
            <a:gsLst>
              <a:gs pos="0">
                <a:schemeClr val="accent2">
                  <a:lumMod val="40000"/>
                  <a:lumOff val="60000"/>
                </a:schemeClr>
              </a:gs>
              <a:gs pos="100000">
                <a:schemeClr val="accent2">
                  <a:lumMod val="20000"/>
                  <a:lumOff val="80000"/>
                  <a:alpha val="57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1" name="任意多边形: 形状 10"/>
          <p:cNvSpPr/>
          <p:nvPr userDrawn="1">
            <p:custDataLst>
              <p:tags r:id="rId5"/>
            </p:custDataLst>
          </p:nvPr>
        </p:nvSpPr>
        <p:spPr>
          <a:xfrm flipH="1">
            <a:off x="8387144" y="3881841"/>
            <a:ext cx="3138487" cy="719081"/>
          </a:xfrm>
          <a:custGeom>
            <a:avLst/>
            <a:gdLst>
              <a:gd name="connsiteX0" fmla="*/ 3138488 w 3138487"/>
              <a:gd name="connsiteY0" fmla="*/ 718621 h 719081"/>
              <a:gd name="connsiteX1" fmla="*/ 0 w 3138487"/>
              <a:gd name="connsiteY1" fmla="*/ 718621 h 719081"/>
              <a:gd name="connsiteX2" fmla="*/ 1008316 w 3138487"/>
              <a:gd name="connsiteY2" fmla="*/ 10438 h 719081"/>
              <a:gd name="connsiteX3" fmla="*/ 1928432 w 3138487"/>
              <a:gd name="connsiteY3" fmla="*/ 446207 h 719081"/>
              <a:gd name="connsiteX4" fmla="*/ 2769775 w 3138487"/>
              <a:gd name="connsiteY4" fmla="*/ 408868 h 719081"/>
              <a:gd name="connsiteX5" fmla="*/ 3138488 w 3138487"/>
              <a:gd name="connsiteY5" fmla="*/ 718621 h 71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8487" h="719081">
                <a:moveTo>
                  <a:pt x="3138488" y="718621"/>
                </a:moveTo>
                <a:lnTo>
                  <a:pt x="0" y="718621"/>
                </a:lnTo>
                <a:cubicBezTo>
                  <a:pt x="0" y="718621"/>
                  <a:pt x="245650" y="-103862"/>
                  <a:pt x="1008316" y="10438"/>
                </a:cubicBezTo>
                <a:cubicBezTo>
                  <a:pt x="1417891" y="71684"/>
                  <a:pt x="1607915" y="422966"/>
                  <a:pt x="1928432" y="446207"/>
                </a:cubicBezTo>
                <a:cubicBezTo>
                  <a:pt x="2293906" y="472686"/>
                  <a:pt x="2418017" y="243229"/>
                  <a:pt x="2769775" y="408868"/>
                </a:cubicBezTo>
                <a:cubicBezTo>
                  <a:pt x="2996660" y="515167"/>
                  <a:pt x="3138488" y="718621"/>
                  <a:pt x="3138488" y="718621"/>
                </a:cubicBezTo>
                <a:close/>
              </a:path>
            </a:pathLst>
          </a:custGeom>
          <a:gradFill flip="none" rotWithShape="1">
            <a:gsLst>
              <a:gs pos="0">
                <a:schemeClr val="accent2">
                  <a:lumMod val="40000"/>
                  <a:lumOff val="60000"/>
                </a:schemeClr>
              </a:gs>
              <a:gs pos="100000">
                <a:schemeClr val="accent2">
                  <a:lumMod val="20000"/>
                  <a:lumOff val="80000"/>
                  <a:alpha val="57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pic>
        <p:nvPicPr>
          <p:cNvPr id="12" name="图片 11"/>
          <p:cNvPicPr>
            <a:picLocks noChangeAspect="1"/>
          </p:cNvPicPr>
          <p:nvPr userDrawn="1">
            <p:custDataLst>
              <p:tags r:id="rId6"/>
            </p:custDataLst>
          </p:nvPr>
        </p:nvPicPr>
        <p:blipFill rotWithShape="1">
          <a:blip r:embed="rId7" cstate="email"/>
          <a:srcRect l="6883" t="14589" b="12341"/>
          <a:stretch>
            <a:fillRect/>
          </a:stretch>
        </p:blipFill>
        <p:spPr>
          <a:xfrm>
            <a:off x="7079328" y="485288"/>
            <a:ext cx="5112672" cy="2253385"/>
          </a:xfrm>
          <a:custGeom>
            <a:avLst/>
            <a:gdLst>
              <a:gd name="connsiteX0" fmla="*/ 0 w 6069229"/>
              <a:gd name="connsiteY0" fmla="*/ 0 h 3408853"/>
              <a:gd name="connsiteX1" fmla="*/ 6069229 w 6069229"/>
              <a:gd name="connsiteY1" fmla="*/ 0 h 3408853"/>
              <a:gd name="connsiteX2" fmla="*/ 6069229 w 6069229"/>
              <a:gd name="connsiteY2" fmla="*/ 3408853 h 3408853"/>
              <a:gd name="connsiteX3" fmla="*/ 0 w 6069229"/>
              <a:gd name="connsiteY3" fmla="*/ 3408853 h 3408853"/>
            </a:gdLst>
            <a:ahLst/>
            <a:cxnLst>
              <a:cxn ang="0">
                <a:pos x="connsiteX0" y="connsiteY0"/>
              </a:cxn>
              <a:cxn ang="0">
                <a:pos x="connsiteX1" y="connsiteY1"/>
              </a:cxn>
              <a:cxn ang="0">
                <a:pos x="connsiteX2" y="connsiteY2"/>
              </a:cxn>
              <a:cxn ang="0">
                <a:pos x="connsiteX3" y="connsiteY3"/>
              </a:cxn>
            </a:cxnLst>
            <a:rect l="l" t="t" r="r" b="b"/>
            <a:pathLst>
              <a:path w="6069229" h="3408853">
                <a:moveTo>
                  <a:pt x="0" y="0"/>
                </a:moveTo>
                <a:lnTo>
                  <a:pt x="6069229" y="0"/>
                </a:lnTo>
                <a:lnTo>
                  <a:pt x="6069229" y="3408853"/>
                </a:lnTo>
                <a:lnTo>
                  <a:pt x="0" y="3408853"/>
                </a:lnTo>
                <a:close/>
              </a:path>
            </a:pathLst>
          </a:custGeom>
        </p:spPr>
      </p:pic>
      <p:pic>
        <p:nvPicPr>
          <p:cNvPr id="13" name="图片 12"/>
          <p:cNvPicPr>
            <a:picLocks noChangeAspect="1"/>
          </p:cNvPicPr>
          <p:nvPr userDrawn="1">
            <p:custDataLst>
              <p:tags r:id="rId8"/>
            </p:custDataLst>
          </p:nvPr>
        </p:nvPicPr>
        <p:blipFill>
          <a:blip r:embed="rId9" cstate="print">
            <a:extLst>
              <a:ext uri="{28A0092B-C50C-407E-A947-70E740481C1C}">
                <a14:useLocalDpi xmlns:a14="http://schemas.microsoft.com/office/drawing/2010/main" val="0"/>
              </a:ext>
            </a:extLst>
          </a:blip>
          <a:stretch>
            <a:fillRect/>
          </a:stretch>
        </p:blipFill>
        <p:spPr>
          <a:xfrm flipH="1">
            <a:off x="8623101" y="2738674"/>
            <a:ext cx="687041" cy="690528"/>
          </a:xfrm>
          <a:prstGeom prst="rect">
            <a:avLst/>
          </a:prstGeom>
        </p:spPr>
      </p:pic>
      <p:sp>
        <p:nvSpPr>
          <p:cNvPr id="9" name="任意多边形: 形状 8"/>
          <p:cNvSpPr/>
          <p:nvPr userDrawn="1">
            <p:custDataLst>
              <p:tags r:id="rId10"/>
            </p:custDataLst>
          </p:nvPr>
        </p:nvSpPr>
        <p:spPr>
          <a:xfrm flipH="1">
            <a:off x="479867" y="485288"/>
            <a:ext cx="2248000" cy="504378"/>
          </a:xfrm>
          <a:custGeom>
            <a:avLst/>
            <a:gdLst>
              <a:gd name="connsiteX0" fmla="*/ -383 w 3271742"/>
              <a:gd name="connsiteY0" fmla="*/ 734007 h 734072"/>
              <a:gd name="connsiteX1" fmla="*/ 3271360 w 3271742"/>
              <a:gd name="connsiteY1" fmla="*/ 734007 h 734072"/>
              <a:gd name="connsiteX2" fmla="*/ 2220181 w 3271742"/>
              <a:gd name="connsiteY2" fmla="*/ 11060 h 734072"/>
              <a:gd name="connsiteX3" fmla="*/ 1261109 w 3271742"/>
              <a:gd name="connsiteY3" fmla="*/ 455877 h 734072"/>
              <a:gd name="connsiteX4" fmla="*/ 383951 w 3271742"/>
              <a:gd name="connsiteY4" fmla="*/ 417777 h 734072"/>
              <a:gd name="connsiteX5" fmla="*/ -383 w 3271742"/>
              <a:gd name="connsiteY5" fmla="*/ 734007 h 73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1742" h="734072">
                <a:moveTo>
                  <a:pt x="-383" y="734007"/>
                </a:moveTo>
                <a:lnTo>
                  <a:pt x="3271360" y="734007"/>
                </a:lnTo>
                <a:cubicBezTo>
                  <a:pt x="3271360" y="734007"/>
                  <a:pt x="3015328" y="-105621"/>
                  <a:pt x="2220181" y="11060"/>
                </a:cubicBezTo>
                <a:cubicBezTo>
                  <a:pt x="1793651" y="73639"/>
                  <a:pt x="1643347" y="442828"/>
                  <a:pt x="1261109" y="455877"/>
                </a:cubicBezTo>
                <a:cubicBezTo>
                  <a:pt x="966786" y="465974"/>
                  <a:pt x="750664" y="248709"/>
                  <a:pt x="383951" y="417777"/>
                </a:cubicBezTo>
                <a:cubicBezTo>
                  <a:pt x="147160" y="526934"/>
                  <a:pt x="-383" y="734007"/>
                  <a:pt x="-383" y="734007"/>
                </a:cubicBezTo>
                <a:close/>
              </a:path>
            </a:pathLst>
          </a:custGeom>
          <a:gradFill flip="none" rotWithShape="1">
            <a:gsLst>
              <a:gs pos="0">
                <a:schemeClr val="accent2">
                  <a:lumMod val="20000"/>
                  <a:lumOff val="80000"/>
                  <a:alpha val="0"/>
                </a:schemeClr>
              </a:gs>
              <a:gs pos="100000">
                <a:schemeClr val="accent2">
                  <a:lumMod val="20000"/>
                  <a:lumOff val="80000"/>
                  <a:alpha val="42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zh-CN" altLang="en-US" dirty="0"/>
          </a:p>
        </p:txBody>
      </p:sp>
      <p:sp>
        <p:nvSpPr>
          <p:cNvPr id="15" name="矩形 14"/>
          <p:cNvSpPr/>
          <p:nvPr userDrawn="1">
            <p:custDataLst>
              <p:tags r:id="rId11"/>
            </p:custDataLst>
          </p:nvPr>
        </p:nvSpPr>
        <p:spPr>
          <a:xfrm flipH="1">
            <a:off x="1200" y="4235830"/>
            <a:ext cx="12189600" cy="2622170"/>
          </a:xfrm>
          <a:prstGeom prst="rect">
            <a:avLst/>
          </a:prstGeom>
          <a:gradFill>
            <a:gsLst>
              <a:gs pos="100000">
                <a:schemeClr val="accent2">
                  <a:lumMod val="20000"/>
                  <a:lumOff val="80000"/>
                  <a:alpha val="73000"/>
                </a:schemeClr>
              </a:gs>
              <a:gs pos="0">
                <a:schemeClr val="accent2">
                  <a:lumMod val="20000"/>
                  <a:lumOff val="8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6" name="图片 15"/>
          <p:cNvPicPr>
            <a:picLocks noChangeAspect="1"/>
          </p:cNvPicPr>
          <p:nvPr userDrawn="1">
            <p:custDataLst>
              <p:tags r:id="rId12"/>
            </p:custDataLst>
          </p:nvPr>
        </p:nvPicPr>
        <p:blipFill rotWithShape="1">
          <a:blip r:embed="rId13" cstate="print">
            <a:extLst>
              <a:ext uri="{28A0092B-C50C-407E-A947-70E740481C1C}">
                <a14:useLocalDpi xmlns:a14="http://schemas.microsoft.com/office/drawing/2010/main" val="0"/>
              </a:ext>
            </a:extLst>
          </a:blip>
          <a:srcRect l="16171" r="23394" b="8907"/>
          <a:stretch>
            <a:fillRect/>
          </a:stretch>
        </p:blipFill>
        <p:spPr>
          <a:xfrm>
            <a:off x="8387144" y="3550465"/>
            <a:ext cx="1963356" cy="2219541"/>
          </a:xfrm>
          <a:prstGeom prst="rect">
            <a:avLst/>
          </a:prstGeom>
          <a:effectLst>
            <a:reflection blurRad="6350" stA="52000" endA="300" endPos="11000" dir="5400000" sy="-100000" algn="bl" rotWithShape="0"/>
          </a:effectLst>
        </p:spPr>
      </p:pic>
      <p:sp>
        <p:nvSpPr>
          <p:cNvPr id="2" name="标题 1"/>
          <p:cNvSpPr>
            <a:spLocks noGrp="1"/>
          </p:cNvSpPr>
          <p:nvPr>
            <p:ph type="ctrTitle"/>
            <p:custDataLst>
              <p:tags r:id="rId14"/>
            </p:custDataLst>
          </p:nvPr>
        </p:nvSpPr>
        <p:spPr>
          <a:xfrm>
            <a:off x="1161866" y="1187931"/>
            <a:ext cx="5993678" cy="2518927"/>
          </a:xfrm>
        </p:spPr>
        <p:txBody>
          <a:bodyPr wrap="square" anchor="b">
            <a:normAutofit/>
          </a:bodyPr>
          <a:lstStyle>
            <a:lvl1pPr algn="l">
              <a:lnSpc>
                <a:spcPct val="100000"/>
              </a:lnSpc>
              <a:defRPr sz="6000">
                <a:solidFill>
                  <a:schemeClr val="accent2"/>
                </a:solidFill>
              </a:defRPr>
            </a:lvl1pPr>
          </a:lstStyle>
          <a:p>
            <a:r>
              <a:rPr lang="zh-CN" altLang="en-US" dirty="0"/>
              <a:t>单击此处编辑母版标题样式</a:t>
            </a:r>
            <a:endParaRPr lang="zh-CN" altLang="en-US" dirty="0"/>
          </a:p>
        </p:txBody>
      </p:sp>
      <p:sp>
        <p:nvSpPr>
          <p:cNvPr id="3" name="副标题 2"/>
          <p:cNvSpPr>
            <a:spLocks noGrp="1"/>
          </p:cNvSpPr>
          <p:nvPr>
            <p:ph type="subTitle" idx="1" hasCustomPrompt="1"/>
            <p:custDataLst>
              <p:tags r:id="rId15"/>
            </p:custDataLst>
          </p:nvPr>
        </p:nvSpPr>
        <p:spPr>
          <a:xfrm>
            <a:off x="1161866" y="3792802"/>
            <a:ext cx="5993678" cy="972000"/>
          </a:xfrm>
        </p:spPr>
        <p:txBody>
          <a:bodyPr wrap="square">
            <a:normAutofit/>
          </a:bodyPr>
          <a:lstStyle>
            <a:lvl1pPr marL="0" indent="0" algn="l">
              <a:lnSpc>
                <a:spcPct val="100000"/>
              </a:lnSpc>
              <a:buNone/>
              <a:defRPr sz="2400">
                <a:solidFill>
                  <a:schemeClr val="tx1">
                    <a:lumMod val="85000"/>
                    <a:lumOff val="15000"/>
                  </a:schemeClr>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4" name="日期占位符 3"/>
          <p:cNvSpPr>
            <a:spLocks noGrp="1"/>
          </p:cNvSpPr>
          <p:nvPr>
            <p:ph type="dt" sz="half" idx="10"/>
            <p:custDataLst>
              <p:tags r:id="rId16"/>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7"/>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18"/>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19"/>
            </p:custDataLst>
          </p:nvPr>
        </p:nvSpPr>
        <p:spPr>
          <a:xfrm>
            <a:off x="1198514" y="5307178"/>
            <a:ext cx="1963356" cy="504000"/>
          </a:xfrm>
          <a:prstGeom prst="plaque">
            <a:avLst/>
          </a:prstGeom>
          <a:solidFill>
            <a:schemeClr val="accent2"/>
          </a:solidFill>
        </p:spPr>
        <p:txBody>
          <a:bodyPr wrap="square" anchor="ctr">
            <a:normAutofit/>
          </a:bodyPr>
          <a:lstStyle>
            <a:lvl1pPr marL="0" indent="0" algn="ctr">
              <a:lnSpc>
                <a:spcPct val="100000"/>
              </a:lnSpc>
              <a:buNone/>
              <a:defRPr sz="1800">
                <a:solidFill>
                  <a:srgbClr val="FFFFFF"/>
                </a:solidFill>
              </a:defRPr>
            </a:lvl1pPr>
          </a:lstStyle>
          <a:p>
            <a:pPr lvl="0"/>
            <a:r>
              <a:rPr lang="zh-CN" altLang="en-US" dirty="0"/>
              <a:t>署名</a:t>
            </a:r>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a:blip r:embed="rId3" cstate="print">
            <a:alphaModFix amt="20000"/>
            <a:extLst>
              <a:ext uri="{28A0092B-C50C-407E-A947-70E740481C1C}">
                <a14:useLocalDpi xmlns:a14="http://schemas.microsoft.com/office/drawing/2010/main" val="0"/>
              </a:ext>
            </a:extLst>
          </a:blip>
          <a:stretch>
            <a:fillRect/>
          </a:stretch>
        </p:blipFill>
        <p:spPr>
          <a:xfrm flipH="1">
            <a:off x="1200" y="5542739"/>
            <a:ext cx="12189600" cy="1315000"/>
          </a:xfrm>
          <a:prstGeom prst="rect">
            <a:avLst/>
          </a:prstGeom>
        </p:spPr>
      </p:pic>
      <p:sp>
        <p:nvSpPr>
          <p:cNvPr id="4" name="矩形 3"/>
          <p:cNvSpPr/>
          <p:nvPr userDrawn="1">
            <p:custDataLst>
              <p:tags r:id="rId4"/>
            </p:custDataLst>
          </p:nvPr>
        </p:nvSpPr>
        <p:spPr>
          <a:xfrm flipH="1">
            <a:off x="1200" y="5191206"/>
            <a:ext cx="12189600" cy="1666794"/>
          </a:xfrm>
          <a:prstGeom prst="rect">
            <a:avLst/>
          </a:prstGeom>
          <a:gradFill>
            <a:gsLst>
              <a:gs pos="100000">
                <a:schemeClr val="accent2">
                  <a:lumMod val="20000"/>
                  <a:lumOff val="80000"/>
                  <a:alpha val="73000"/>
                </a:schemeClr>
              </a:gs>
              <a:gs pos="0">
                <a:schemeClr val="accent2">
                  <a:lumMod val="20000"/>
                  <a:lumOff val="8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p:cNvSpPr/>
          <p:nvPr userDrawn="1">
            <p:custDataLst>
              <p:tags r:id="rId5"/>
            </p:custDataLst>
          </p:nvPr>
        </p:nvSpPr>
        <p:spPr>
          <a:xfrm>
            <a:off x="6115999" y="5011243"/>
            <a:ext cx="6076001" cy="1839663"/>
          </a:xfrm>
          <a:custGeom>
            <a:avLst/>
            <a:gdLst>
              <a:gd name="connsiteX0" fmla="*/ -1167 w 3745040"/>
              <a:gd name="connsiteY0" fmla="*/ 1251995 h 1252273"/>
              <a:gd name="connsiteX1" fmla="*/ 1028962 w 3745040"/>
              <a:gd name="connsiteY1" fmla="*/ 679733 h 1252273"/>
              <a:gd name="connsiteX2" fmla="*/ 2020896 w 3745040"/>
              <a:gd name="connsiteY2" fmla="*/ 665922 h 1252273"/>
              <a:gd name="connsiteX3" fmla="*/ 2595729 w 3745040"/>
              <a:gd name="connsiteY3" fmla="*/ 227772 h 1252273"/>
              <a:gd name="connsiteX4" fmla="*/ 3302199 w 3745040"/>
              <a:gd name="connsiteY4" fmla="*/ 601 h 1252273"/>
              <a:gd name="connsiteX5" fmla="*/ 3743873 w 3745040"/>
              <a:gd name="connsiteY5" fmla="*/ 64418 h 1252273"/>
              <a:gd name="connsiteX6" fmla="*/ 3742730 w 3745040"/>
              <a:gd name="connsiteY6" fmla="*/ 1242947 h 125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5040" h="1252273">
                <a:moveTo>
                  <a:pt x="-1167" y="1251995"/>
                </a:moveTo>
                <a:cubicBezTo>
                  <a:pt x="447842" y="713071"/>
                  <a:pt x="803791" y="695545"/>
                  <a:pt x="1028962" y="679733"/>
                </a:cubicBezTo>
                <a:cubicBezTo>
                  <a:pt x="1357861" y="656588"/>
                  <a:pt x="1697427" y="784508"/>
                  <a:pt x="2020896" y="665922"/>
                </a:cubicBezTo>
                <a:cubicBezTo>
                  <a:pt x="2233495" y="588008"/>
                  <a:pt x="2401896" y="353216"/>
                  <a:pt x="2595729" y="227772"/>
                </a:cubicBezTo>
                <a:cubicBezTo>
                  <a:pt x="2807756" y="92631"/>
                  <a:pt x="3051120" y="14393"/>
                  <a:pt x="3302199" y="601"/>
                </a:cubicBezTo>
                <a:cubicBezTo>
                  <a:pt x="3452027" y="-5048"/>
                  <a:pt x="3601760" y="16574"/>
                  <a:pt x="3743873" y="64418"/>
                </a:cubicBezTo>
                <a:lnTo>
                  <a:pt x="3742730" y="1242947"/>
                </a:lnTo>
              </a:path>
            </a:pathLst>
          </a:custGeom>
          <a:gradFill flip="none" rotWithShape="1">
            <a:gsLst>
              <a:gs pos="0">
                <a:schemeClr val="accent2">
                  <a:lumMod val="20000"/>
                  <a:lumOff val="80000"/>
                  <a:alpha val="0"/>
                </a:schemeClr>
              </a:gs>
              <a:gs pos="100000">
                <a:schemeClr val="accent2">
                  <a:lumMod val="20000"/>
                  <a:lumOff val="80000"/>
                  <a:alpha val="42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6" name="任意多边形: 形状 5"/>
          <p:cNvSpPr/>
          <p:nvPr userDrawn="1">
            <p:custDataLst>
              <p:tags r:id="rId6"/>
            </p:custDataLst>
          </p:nvPr>
        </p:nvSpPr>
        <p:spPr>
          <a:xfrm>
            <a:off x="0" y="5346700"/>
            <a:ext cx="3923840" cy="1206801"/>
          </a:xfrm>
          <a:custGeom>
            <a:avLst/>
            <a:gdLst>
              <a:gd name="connsiteX0" fmla="*/ 4539425 w 4539424"/>
              <a:gd name="connsiteY0" fmla="*/ 1395668 h 1396128"/>
              <a:gd name="connsiteX1" fmla="*/ 2625471 w 4539424"/>
              <a:gd name="connsiteY1" fmla="*/ 606236 h 1396128"/>
              <a:gd name="connsiteX2" fmla="*/ 1853946 w 4539424"/>
              <a:gd name="connsiteY2" fmla="*/ 719775 h 1396128"/>
              <a:gd name="connsiteX3" fmla="*/ 0 w 4539424"/>
              <a:gd name="connsiteY3" fmla="*/ 45500 h 1396128"/>
              <a:gd name="connsiteX4" fmla="*/ 0 w 4539424"/>
              <a:gd name="connsiteY4" fmla="*/ 1391287 h 139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9424" h="1396128">
                <a:moveTo>
                  <a:pt x="4539425" y="1395668"/>
                </a:moveTo>
                <a:cubicBezTo>
                  <a:pt x="3787521" y="999905"/>
                  <a:pt x="3407664" y="384780"/>
                  <a:pt x="2625471" y="606236"/>
                </a:cubicBezTo>
                <a:cubicBezTo>
                  <a:pt x="2372487" y="677769"/>
                  <a:pt x="2118741" y="802165"/>
                  <a:pt x="1853946" y="719775"/>
                </a:cubicBezTo>
                <a:cubicBezTo>
                  <a:pt x="1366361" y="568136"/>
                  <a:pt x="1156145" y="-193197"/>
                  <a:pt x="0" y="45500"/>
                </a:cubicBezTo>
                <a:lnTo>
                  <a:pt x="0" y="1391287"/>
                </a:lnTo>
              </a:path>
            </a:pathLst>
          </a:custGeom>
          <a:gradFill flip="none" rotWithShape="1">
            <a:gsLst>
              <a:gs pos="0">
                <a:schemeClr val="accent2">
                  <a:lumMod val="40000"/>
                  <a:lumOff val="60000"/>
                </a:schemeClr>
              </a:gs>
              <a:gs pos="100000">
                <a:schemeClr val="accent2">
                  <a:lumMod val="20000"/>
                  <a:lumOff val="80000"/>
                  <a:alpha val="57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0" name="任意多边形: 形状 9"/>
          <p:cNvSpPr/>
          <p:nvPr userDrawn="1">
            <p:custDataLst>
              <p:tags r:id="rId7"/>
            </p:custDataLst>
          </p:nvPr>
        </p:nvSpPr>
        <p:spPr>
          <a:xfrm>
            <a:off x="1455484" y="6295262"/>
            <a:ext cx="2456116" cy="562738"/>
          </a:xfrm>
          <a:custGeom>
            <a:avLst/>
            <a:gdLst>
              <a:gd name="connsiteX0" fmla="*/ 3138488 w 3138487"/>
              <a:gd name="connsiteY0" fmla="*/ 718621 h 719081"/>
              <a:gd name="connsiteX1" fmla="*/ 0 w 3138487"/>
              <a:gd name="connsiteY1" fmla="*/ 718621 h 719081"/>
              <a:gd name="connsiteX2" fmla="*/ 1008316 w 3138487"/>
              <a:gd name="connsiteY2" fmla="*/ 10438 h 719081"/>
              <a:gd name="connsiteX3" fmla="*/ 1928432 w 3138487"/>
              <a:gd name="connsiteY3" fmla="*/ 446207 h 719081"/>
              <a:gd name="connsiteX4" fmla="*/ 2769775 w 3138487"/>
              <a:gd name="connsiteY4" fmla="*/ 408868 h 719081"/>
              <a:gd name="connsiteX5" fmla="*/ 3138488 w 3138487"/>
              <a:gd name="connsiteY5" fmla="*/ 718621 h 71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8487" h="719081">
                <a:moveTo>
                  <a:pt x="3138488" y="718621"/>
                </a:moveTo>
                <a:lnTo>
                  <a:pt x="0" y="718621"/>
                </a:lnTo>
                <a:cubicBezTo>
                  <a:pt x="0" y="718621"/>
                  <a:pt x="245650" y="-103862"/>
                  <a:pt x="1008316" y="10438"/>
                </a:cubicBezTo>
                <a:cubicBezTo>
                  <a:pt x="1417891" y="71684"/>
                  <a:pt x="1607915" y="422966"/>
                  <a:pt x="1928432" y="446207"/>
                </a:cubicBezTo>
                <a:cubicBezTo>
                  <a:pt x="2293906" y="472686"/>
                  <a:pt x="2418017" y="243229"/>
                  <a:pt x="2769775" y="408868"/>
                </a:cubicBezTo>
                <a:cubicBezTo>
                  <a:pt x="2996660" y="515167"/>
                  <a:pt x="3138488" y="718621"/>
                  <a:pt x="3138488" y="718621"/>
                </a:cubicBezTo>
                <a:close/>
              </a:path>
            </a:pathLst>
          </a:custGeom>
          <a:gradFill flip="none" rotWithShape="1">
            <a:gsLst>
              <a:gs pos="0">
                <a:schemeClr val="accent2">
                  <a:lumMod val="40000"/>
                  <a:lumOff val="60000"/>
                </a:schemeClr>
              </a:gs>
              <a:gs pos="100000">
                <a:schemeClr val="accent2">
                  <a:lumMod val="20000"/>
                  <a:lumOff val="80000"/>
                  <a:alpha val="57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pic>
        <p:nvPicPr>
          <p:cNvPr id="11" name="图片 10"/>
          <p:cNvPicPr>
            <a:picLocks noChangeAspect="1"/>
          </p:cNvPicPr>
          <p:nvPr userDrawn="1">
            <p:custDataLst>
              <p:tags r:id="rId8"/>
            </p:custDataLst>
          </p:nvPr>
        </p:nvPicPr>
        <p:blipFill rotWithShape="1">
          <a:blip r:embed="rId9" cstate="print">
            <a:extLst>
              <a:ext uri="{28A0092B-C50C-407E-A947-70E740481C1C}">
                <a14:useLocalDpi xmlns:a14="http://schemas.microsoft.com/office/drawing/2010/main" val="0"/>
              </a:ext>
            </a:extLst>
          </a:blip>
          <a:srcRect l="13056" t="13148" r="11805" b="11832"/>
          <a:stretch>
            <a:fillRect/>
          </a:stretch>
        </p:blipFill>
        <p:spPr>
          <a:xfrm>
            <a:off x="9814454" y="5061139"/>
            <a:ext cx="2138873" cy="1601600"/>
          </a:xfrm>
          <a:prstGeom prst="rect">
            <a:avLst/>
          </a:prstGeom>
          <a:effectLst>
            <a:reflection blurRad="6350" stA="52000" endA="300" endPos="14000" dir="5400000" sy="-100000" algn="bl" rotWithShape="0"/>
          </a:effectLst>
        </p:spPr>
      </p:pic>
      <p:pic>
        <p:nvPicPr>
          <p:cNvPr id="12" name="图片 11"/>
          <p:cNvPicPr>
            <a:picLocks noChangeAspect="1"/>
          </p:cNvPicPr>
          <p:nvPr userDrawn="1">
            <p:custDataLst>
              <p:tags r:id="rId10"/>
            </p:custDataLst>
          </p:nvPr>
        </p:nvPicPr>
        <p:blipFill>
          <a:blip r:embed="rId11" cstate="print">
            <a:extLst>
              <a:ext uri="{28A0092B-C50C-407E-A947-70E740481C1C}">
                <a14:useLocalDpi xmlns:a14="http://schemas.microsoft.com/office/drawing/2010/main" val="0"/>
              </a:ext>
            </a:extLst>
          </a:blip>
          <a:stretch>
            <a:fillRect/>
          </a:stretch>
        </p:blipFill>
        <p:spPr>
          <a:xfrm flipH="1">
            <a:off x="537088" y="491449"/>
            <a:ext cx="687041" cy="690528"/>
          </a:xfrm>
          <a:prstGeom prst="rect">
            <a:avLst/>
          </a:prstGeom>
        </p:spPr>
      </p:pic>
      <p:sp>
        <p:nvSpPr>
          <p:cNvPr id="2" name="标题 1"/>
          <p:cNvSpPr>
            <a:spLocks noGrp="1"/>
          </p:cNvSpPr>
          <p:nvPr>
            <p:ph type="title" hasCustomPrompt="1"/>
            <p:custDataLst>
              <p:tags r:id="rId12"/>
            </p:custDataLst>
          </p:nvPr>
        </p:nvSpPr>
        <p:spPr>
          <a:xfrm>
            <a:off x="1893392" y="1848543"/>
            <a:ext cx="1342572" cy="3160915"/>
          </a:xfrm>
        </p:spPr>
        <p:txBody>
          <a:bodyPr vert="eaVert" wrap="square" anchor="ctr">
            <a:normAutofit/>
          </a:bodyPr>
          <a:lstStyle>
            <a:lvl1pPr algn="ctr">
              <a:defRPr sz="7200">
                <a:solidFill>
                  <a:schemeClr val="accent2"/>
                </a:solidFill>
              </a:defRPr>
            </a:lvl1pPr>
          </a:lstStyle>
          <a:p>
            <a:r>
              <a:rPr lang="zh-CN" altLang="en-US" dirty="0"/>
              <a:t>标题</a:t>
            </a:r>
            <a:endParaRPr lang="zh-CN" altLang="en-US" dirty="0"/>
          </a:p>
        </p:txBody>
      </p:sp>
      <p:sp>
        <p:nvSpPr>
          <p:cNvPr id="7" name="日期占位符 3"/>
          <p:cNvSpPr>
            <a:spLocks noGrp="1"/>
          </p:cNvSpPr>
          <p:nvPr>
            <p:ph type="dt" sz="half" idx="10"/>
            <p:custDataLst>
              <p:tags r:id="rId1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14"/>
            </p:custDataLst>
          </p:nvPr>
        </p:nvSpPr>
        <p:spPr/>
        <p:txBody>
          <a:bodyPr/>
          <a:lstStyle/>
          <a:p>
            <a:endParaRPr lang="zh-CN" altLang="en-US"/>
          </a:p>
        </p:txBody>
      </p:sp>
      <p:sp>
        <p:nvSpPr>
          <p:cNvPr id="9" name="灯片编号占位符 5"/>
          <p:cNvSpPr>
            <a:spLocks noGrp="1"/>
          </p:cNvSpPr>
          <p:nvPr>
            <p:ph type="sldNum" sz="quarter" idx="12"/>
            <p:custDataLst>
              <p:tags r:id="rId1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cstate="print">
            <a:alphaModFix amt="20000"/>
            <a:extLst>
              <a:ext uri="{28A0092B-C50C-407E-A947-70E740481C1C}">
                <a14:useLocalDpi xmlns:a14="http://schemas.microsoft.com/office/drawing/2010/main" val="0"/>
              </a:ext>
            </a:extLst>
          </a:blip>
          <a:stretch>
            <a:fillRect/>
          </a:stretch>
        </p:blipFill>
        <p:spPr>
          <a:xfrm flipH="1">
            <a:off x="1699" y="4980187"/>
            <a:ext cx="12140399" cy="1877813"/>
          </a:xfrm>
          <a:prstGeom prst="rect">
            <a:avLst/>
          </a:prstGeom>
        </p:spPr>
      </p:pic>
      <p:sp>
        <p:nvSpPr>
          <p:cNvPr id="9" name="矩形 8"/>
          <p:cNvSpPr/>
          <p:nvPr userDrawn="1">
            <p:custDataLst>
              <p:tags r:id="rId4"/>
            </p:custDataLst>
          </p:nvPr>
        </p:nvSpPr>
        <p:spPr>
          <a:xfrm flipH="1">
            <a:off x="1699" y="4478296"/>
            <a:ext cx="12190301" cy="2379704"/>
          </a:xfrm>
          <a:prstGeom prst="rect">
            <a:avLst/>
          </a:prstGeom>
          <a:gradFill>
            <a:gsLst>
              <a:gs pos="100000">
                <a:schemeClr val="accent2">
                  <a:lumMod val="20000"/>
                  <a:lumOff val="80000"/>
                  <a:alpha val="73000"/>
                </a:schemeClr>
              </a:gs>
              <a:gs pos="0">
                <a:schemeClr val="accent2">
                  <a:lumMod val="20000"/>
                  <a:lumOff val="8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任意多边形: 形状 9"/>
          <p:cNvSpPr/>
          <p:nvPr userDrawn="1">
            <p:custDataLst>
              <p:tags r:id="rId5"/>
            </p:custDataLst>
          </p:nvPr>
        </p:nvSpPr>
        <p:spPr>
          <a:xfrm>
            <a:off x="0" y="4973563"/>
            <a:ext cx="2992674" cy="1319674"/>
          </a:xfrm>
          <a:custGeom>
            <a:avLst/>
            <a:gdLst>
              <a:gd name="connsiteX0" fmla="*/ 4539425 w 4539424"/>
              <a:gd name="connsiteY0" fmla="*/ 1395668 h 1396128"/>
              <a:gd name="connsiteX1" fmla="*/ 2625471 w 4539424"/>
              <a:gd name="connsiteY1" fmla="*/ 606236 h 1396128"/>
              <a:gd name="connsiteX2" fmla="*/ 1853946 w 4539424"/>
              <a:gd name="connsiteY2" fmla="*/ 719775 h 1396128"/>
              <a:gd name="connsiteX3" fmla="*/ 0 w 4539424"/>
              <a:gd name="connsiteY3" fmla="*/ 45500 h 1396128"/>
              <a:gd name="connsiteX4" fmla="*/ 0 w 4539424"/>
              <a:gd name="connsiteY4" fmla="*/ 1391287 h 139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9424" h="1396128">
                <a:moveTo>
                  <a:pt x="4539425" y="1395668"/>
                </a:moveTo>
                <a:cubicBezTo>
                  <a:pt x="3787521" y="999905"/>
                  <a:pt x="3407664" y="384780"/>
                  <a:pt x="2625471" y="606236"/>
                </a:cubicBezTo>
                <a:cubicBezTo>
                  <a:pt x="2372487" y="677769"/>
                  <a:pt x="2118741" y="802165"/>
                  <a:pt x="1853946" y="719775"/>
                </a:cubicBezTo>
                <a:cubicBezTo>
                  <a:pt x="1366361" y="568136"/>
                  <a:pt x="1156145" y="-193197"/>
                  <a:pt x="0" y="45500"/>
                </a:cubicBezTo>
                <a:lnTo>
                  <a:pt x="0" y="1391287"/>
                </a:lnTo>
              </a:path>
            </a:pathLst>
          </a:custGeom>
          <a:gradFill flip="none" rotWithShape="1">
            <a:gsLst>
              <a:gs pos="0">
                <a:schemeClr val="accent2">
                  <a:lumMod val="40000"/>
                  <a:lumOff val="60000"/>
                </a:schemeClr>
              </a:gs>
              <a:gs pos="100000">
                <a:schemeClr val="accent2">
                  <a:lumMod val="20000"/>
                  <a:lumOff val="80000"/>
                  <a:alpha val="57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1" name="任意多边形: 形状 10"/>
          <p:cNvSpPr/>
          <p:nvPr userDrawn="1">
            <p:custDataLst>
              <p:tags r:id="rId6"/>
            </p:custDataLst>
          </p:nvPr>
        </p:nvSpPr>
        <p:spPr>
          <a:xfrm flipH="1">
            <a:off x="9938828" y="470774"/>
            <a:ext cx="1647936" cy="369743"/>
          </a:xfrm>
          <a:custGeom>
            <a:avLst/>
            <a:gdLst>
              <a:gd name="connsiteX0" fmla="*/ -383 w 3271742"/>
              <a:gd name="connsiteY0" fmla="*/ 734007 h 734072"/>
              <a:gd name="connsiteX1" fmla="*/ 3271360 w 3271742"/>
              <a:gd name="connsiteY1" fmla="*/ 734007 h 734072"/>
              <a:gd name="connsiteX2" fmla="*/ 2220181 w 3271742"/>
              <a:gd name="connsiteY2" fmla="*/ 11060 h 734072"/>
              <a:gd name="connsiteX3" fmla="*/ 1261109 w 3271742"/>
              <a:gd name="connsiteY3" fmla="*/ 455877 h 734072"/>
              <a:gd name="connsiteX4" fmla="*/ 383951 w 3271742"/>
              <a:gd name="connsiteY4" fmla="*/ 417777 h 734072"/>
              <a:gd name="connsiteX5" fmla="*/ -383 w 3271742"/>
              <a:gd name="connsiteY5" fmla="*/ 734007 h 73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1742" h="734072">
                <a:moveTo>
                  <a:pt x="-383" y="734007"/>
                </a:moveTo>
                <a:lnTo>
                  <a:pt x="3271360" y="734007"/>
                </a:lnTo>
                <a:cubicBezTo>
                  <a:pt x="3271360" y="734007"/>
                  <a:pt x="3015328" y="-105621"/>
                  <a:pt x="2220181" y="11060"/>
                </a:cubicBezTo>
                <a:cubicBezTo>
                  <a:pt x="1793651" y="73639"/>
                  <a:pt x="1643347" y="442828"/>
                  <a:pt x="1261109" y="455877"/>
                </a:cubicBezTo>
                <a:cubicBezTo>
                  <a:pt x="966786" y="465974"/>
                  <a:pt x="750664" y="248709"/>
                  <a:pt x="383951" y="417777"/>
                </a:cubicBezTo>
                <a:cubicBezTo>
                  <a:pt x="147160" y="526934"/>
                  <a:pt x="-383" y="734007"/>
                  <a:pt x="-383" y="734007"/>
                </a:cubicBezTo>
                <a:close/>
              </a:path>
            </a:pathLst>
          </a:custGeom>
          <a:gradFill flip="none" rotWithShape="1">
            <a:gsLst>
              <a:gs pos="0">
                <a:schemeClr val="accent2">
                  <a:lumMod val="20000"/>
                  <a:lumOff val="80000"/>
                  <a:alpha val="0"/>
                </a:schemeClr>
              </a:gs>
              <a:gs pos="100000">
                <a:schemeClr val="accent2">
                  <a:lumMod val="20000"/>
                  <a:lumOff val="80000"/>
                  <a:alpha val="42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zh-CN" altLang="en-US" dirty="0"/>
          </a:p>
        </p:txBody>
      </p:sp>
      <p:sp>
        <p:nvSpPr>
          <p:cNvPr id="12" name="任意多边形: 形状 11"/>
          <p:cNvSpPr/>
          <p:nvPr userDrawn="1">
            <p:custDataLst>
              <p:tags r:id="rId7"/>
            </p:custDataLst>
          </p:nvPr>
        </p:nvSpPr>
        <p:spPr>
          <a:xfrm>
            <a:off x="5544422" y="4485665"/>
            <a:ext cx="6647578" cy="2222829"/>
          </a:xfrm>
          <a:custGeom>
            <a:avLst/>
            <a:gdLst>
              <a:gd name="connsiteX0" fmla="*/ -1167 w 3745040"/>
              <a:gd name="connsiteY0" fmla="*/ 1251995 h 1252273"/>
              <a:gd name="connsiteX1" fmla="*/ 1028962 w 3745040"/>
              <a:gd name="connsiteY1" fmla="*/ 679733 h 1252273"/>
              <a:gd name="connsiteX2" fmla="*/ 2020896 w 3745040"/>
              <a:gd name="connsiteY2" fmla="*/ 665922 h 1252273"/>
              <a:gd name="connsiteX3" fmla="*/ 2595729 w 3745040"/>
              <a:gd name="connsiteY3" fmla="*/ 227772 h 1252273"/>
              <a:gd name="connsiteX4" fmla="*/ 3302199 w 3745040"/>
              <a:gd name="connsiteY4" fmla="*/ 601 h 1252273"/>
              <a:gd name="connsiteX5" fmla="*/ 3743873 w 3745040"/>
              <a:gd name="connsiteY5" fmla="*/ 64418 h 1252273"/>
              <a:gd name="connsiteX6" fmla="*/ 3742730 w 3745040"/>
              <a:gd name="connsiteY6" fmla="*/ 1242947 h 125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5040" h="1252273">
                <a:moveTo>
                  <a:pt x="-1167" y="1251995"/>
                </a:moveTo>
                <a:cubicBezTo>
                  <a:pt x="447842" y="713071"/>
                  <a:pt x="803791" y="695545"/>
                  <a:pt x="1028962" y="679733"/>
                </a:cubicBezTo>
                <a:cubicBezTo>
                  <a:pt x="1357861" y="656588"/>
                  <a:pt x="1697427" y="784508"/>
                  <a:pt x="2020896" y="665922"/>
                </a:cubicBezTo>
                <a:cubicBezTo>
                  <a:pt x="2233495" y="588008"/>
                  <a:pt x="2401896" y="353216"/>
                  <a:pt x="2595729" y="227772"/>
                </a:cubicBezTo>
                <a:cubicBezTo>
                  <a:pt x="2807756" y="92631"/>
                  <a:pt x="3051120" y="14393"/>
                  <a:pt x="3302199" y="601"/>
                </a:cubicBezTo>
                <a:cubicBezTo>
                  <a:pt x="3452027" y="-5048"/>
                  <a:pt x="3601760" y="16574"/>
                  <a:pt x="3743873" y="64418"/>
                </a:cubicBezTo>
                <a:lnTo>
                  <a:pt x="3742730" y="1242947"/>
                </a:lnTo>
              </a:path>
            </a:pathLst>
          </a:custGeom>
          <a:gradFill flip="none" rotWithShape="1">
            <a:gsLst>
              <a:gs pos="0">
                <a:schemeClr val="accent2">
                  <a:lumMod val="20000"/>
                  <a:lumOff val="80000"/>
                  <a:alpha val="0"/>
                </a:schemeClr>
              </a:gs>
              <a:gs pos="100000">
                <a:schemeClr val="accent2">
                  <a:lumMod val="20000"/>
                  <a:lumOff val="80000"/>
                  <a:alpha val="42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pic>
        <p:nvPicPr>
          <p:cNvPr id="13" name="图片 12"/>
          <p:cNvPicPr>
            <a:picLocks noChangeAspect="1"/>
          </p:cNvPicPr>
          <p:nvPr userDrawn="1">
            <p:custDataLst>
              <p:tags r:id="rId8"/>
            </p:custDataLst>
          </p:nvPr>
        </p:nvPicPr>
        <p:blipFill rotWithShape="1">
          <a:blip r:embed="rId9" cstate="print">
            <a:extLst>
              <a:ext uri="{28A0092B-C50C-407E-A947-70E740481C1C}">
                <a14:useLocalDpi xmlns:a14="http://schemas.microsoft.com/office/drawing/2010/main" val="0"/>
              </a:ext>
            </a:extLst>
          </a:blip>
          <a:srcRect l="7937" t="17566" r="10435" b="12750"/>
          <a:stretch>
            <a:fillRect/>
          </a:stretch>
        </p:blipFill>
        <p:spPr>
          <a:xfrm>
            <a:off x="7737387" y="3919894"/>
            <a:ext cx="4038513" cy="2585681"/>
          </a:xfrm>
          <a:prstGeom prst="rect">
            <a:avLst/>
          </a:prstGeom>
          <a:effectLst>
            <a:reflection blurRad="6350" stA="52000" endA="300" endPos="15000" dir="5400000" sy="-100000" algn="bl" rotWithShape="0"/>
          </a:effectLst>
        </p:spPr>
      </p:pic>
      <p:sp>
        <p:nvSpPr>
          <p:cNvPr id="2" name="标题 1"/>
          <p:cNvSpPr>
            <a:spLocks noGrp="1"/>
          </p:cNvSpPr>
          <p:nvPr>
            <p:ph type="title" hasCustomPrompt="1"/>
            <p:custDataLst>
              <p:tags r:id="rId10"/>
            </p:custDataLst>
          </p:nvPr>
        </p:nvSpPr>
        <p:spPr>
          <a:xfrm>
            <a:off x="1395772" y="2796938"/>
            <a:ext cx="7694439" cy="1109975"/>
          </a:xfrm>
        </p:spPr>
        <p:txBody>
          <a:bodyPr wrap="square" anchor="b">
            <a:normAutofit/>
          </a:bodyPr>
          <a:lstStyle>
            <a:lvl1pPr algn="l">
              <a:defRPr sz="5400" b="0">
                <a:solidFill>
                  <a:schemeClr val="accent2"/>
                </a:solidFill>
                <a:latin typeface="+mj-ea"/>
                <a:ea typeface="+mj-ea"/>
              </a:defRPr>
            </a:lvl1pPr>
          </a:lstStyle>
          <a:p>
            <a:r>
              <a:rPr lang="zh-CN" altLang="en-US"/>
              <a:t>单击编辑母版标题</a:t>
            </a:r>
            <a:endParaRPr lang="zh-CN" altLang="en-US" dirty="0"/>
          </a:p>
        </p:txBody>
      </p:sp>
      <p:sp>
        <p:nvSpPr>
          <p:cNvPr id="3" name="文本占位符 2"/>
          <p:cNvSpPr>
            <a:spLocks noGrp="1"/>
          </p:cNvSpPr>
          <p:nvPr>
            <p:ph type="body" idx="1" hasCustomPrompt="1"/>
            <p:custDataLst>
              <p:tags r:id="rId11"/>
            </p:custDataLst>
          </p:nvPr>
        </p:nvSpPr>
        <p:spPr>
          <a:xfrm>
            <a:off x="1424800" y="3984342"/>
            <a:ext cx="6877371" cy="936000"/>
          </a:xfrm>
        </p:spPr>
        <p:txBody>
          <a:bodyPr wrap="square">
            <a:normAutofit/>
          </a:bodyPr>
          <a:lstStyle>
            <a:lvl1pPr marL="0" indent="0" algn="l">
              <a:buNone/>
              <a:defRPr sz="2400">
                <a:solidFill>
                  <a:schemeClr val="tx1">
                    <a:lumMod val="85000"/>
                    <a:lumOff val="15000"/>
                  </a:schemeClr>
                </a:solidFill>
                <a:latin typeface="+mn-ea"/>
                <a:ea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单击此处编辑副标题</a:t>
            </a:r>
            <a:endParaRPr lang="zh-CN" altLang="en-US" dirty="0"/>
          </a:p>
        </p:txBody>
      </p:sp>
      <p:sp>
        <p:nvSpPr>
          <p:cNvPr id="8" name="节编号 3"/>
          <p:cNvSpPr>
            <a:spLocks noGrp="1"/>
          </p:cNvSpPr>
          <p:nvPr>
            <p:ph type="body" sz="quarter" idx="13" hasCustomPrompt="1"/>
            <p:custDataLst>
              <p:tags r:id="rId12"/>
            </p:custDataLst>
          </p:nvPr>
        </p:nvSpPr>
        <p:spPr>
          <a:xfrm>
            <a:off x="1335316" y="1618979"/>
            <a:ext cx="7754895" cy="1109975"/>
          </a:xfrm>
        </p:spPr>
        <p:txBody>
          <a:bodyPr wrap="none" anchor="b">
            <a:normAutofit/>
          </a:bodyPr>
          <a:lstStyle>
            <a:lvl1pPr marL="0" indent="0" algn="l">
              <a:buNone/>
              <a:defRPr sz="4400">
                <a:latin typeface="+mn-ea"/>
                <a:ea typeface="+mn-ea"/>
              </a:defRPr>
            </a:lvl1pPr>
          </a:lstStyle>
          <a:p>
            <a:pPr lvl="0"/>
            <a:r>
              <a:rPr lang="zh-CN" altLang="en-US" dirty="0"/>
              <a:t>节编号</a:t>
            </a:r>
            <a:endParaRPr lang="zh-CN" altLang="en-US" dirty="0"/>
          </a:p>
        </p:txBody>
      </p:sp>
      <p:sp>
        <p:nvSpPr>
          <p:cNvPr id="4" name="日期占位符 4"/>
          <p:cNvSpPr>
            <a:spLocks noGrp="1"/>
          </p:cNvSpPr>
          <p:nvPr>
            <p:ph type="dt" sz="half" idx="10"/>
            <p:custDataLst>
              <p:tags r:id="rId1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14"/>
            </p:custDataLst>
          </p:nvPr>
        </p:nvSpPr>
        <p:spPr/>
        <p:txBody>
          <a:bodyPr/>
          <a:lstStyle/>
          <a:p>
            <a:endParaRPr lang="zh-CN" altLang="en-US"/>
          </a:p>
        </p:txBody>
      </p:sp>
      <p:sp>
        <p:nvSpPr>
          <p:cNvPr id="6" name="灯片编号占位符 6"/>
          <p:cNvSpPr>
            <a:spLocks noGrp="1"/>
          </p:cNvSpPr>
          <p:nvPr>
            <p:ph type="sldNum" sz="quarter" idx="12"/>
            <p:custDataLst>
              <p:tags r:id="rId1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microsoft.com/office/2007/relationships/hdphoto" Target="../media/image5.wdp"/><Relationship Id="rId5" Type="http://schemas.openxmlformats.org/officeDocument/2006/relationships/image" Target="../media/image4.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1" Type="http://schemas.openxmlformats.org/officeDocument/2006/relationships/theme" Target="../theme/theme2.xml"/><Relationship Id="rId20" Type="http://schemas.openxmlformats.org/officeDocument/2006/relationships/tags" Target="../tags/tag92.xml"/><Relationship Id="rId2" Type="http://schemas.openxmlformats.org/officeDocument/2006/relationships/slideLayout" Target="../slideLayouts/slideLayout6.xml"/><Relationship Id="rId19" Type="http://schemas.openxmlformats.org/officeDocument/2006/relationships/tags" Target="../tags/tag91.xml"/><Relationship Id="rId18" Type="http://schemas.openxmlformats.org/officeDocument/2006/relationships/tags" Target="../tags/tag90.xml"/><Relationship Id="rId17" Type="http://schemas.openxmlformats.org/officeDocument/2006/relationships/tags" Target="../tags/tag89.xml"/><Relationship Id="rId16" Type="http://schemas.openxmlformats.org/officeDocument/2006/relationships/tags" Target="../tags/tag88.xml"/><Relationship Id="rId15" Type="http://schemas.openxmlformats.org/officeDocument/2006/relationships/tags" Target="../tags/tag87.xml"/><Relationship Id="rId14" Type="http://schemas.openxmlformats.org/officeDocument/2006/relationships/tags" Target="../tags/tag86.xml"/><Relationship Id="rId13" Type="http://schemas.openxmlformats.org/officeDocument/2006/relationships/image" Target="../media/image12.png"/><Relationship Id="rId12" Type="http://schemas.openxmlformats.org/officeDocument/2006/relationships/tags" Target="../tags/tag85.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13042"/>
          <a:stretch>
            <a:fillRect/>
          </a:stretch>
        </p:blipFill>
        <p:spPr>
          <a:xfrm>
            <a:off x="-1" y="-76201"/>
            <a:ext cx="12192001" cy="7010401"/>
          </a:xfrm>
          <a:prstGeom prst="rect">
            <a:avLst/>
          </a:prstGeom>
        </p:spPr>
      </p:pic>
      <p:sp>
        <p:nvSpPr>
          <p:cNvPr id="14" name="矩形 13"/>
          <p:cNvSpPr/>
          <p:nvPr userDrawn="1"/>
        </p:nvSpPr>
        <p:spPr>
          <a:xfrm>
            <a:off x="12321669" y="0"/>
            <a:ext cx="2357650" cy="26176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userDrawn="1"/>
        </p:nvSpPr>
        <p:spPr>
          <a:xfrm>
            <a:off x="13661507" y="330155"/>
            <a:ext cx="808372" cy="300037"/>
          </a:xfrm>
          <a:prstGeom prst="rect">
            <a:avLst/>
          </a:prstGeom>
          <a:solidFill>
            <a:srgbClr val="618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userDrawn="1"/>
        </p:nvSpPr>
        <p:spPr>
          <a:xfrm>
            <a:off x="13661507" y="744492"/>
            <a:ext cx="808372" cy="300037"/>
          </a:xfrm>
          <a:prstGeom prst="rect">
            <a:avLst/>
          </a:prstGeom>
          <a:solidFill>
            <a:srgbClr val="95B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userDrawn="1"/>
        </p:nvSpPr>
        <p:spPr>
          <a:xfrm>
            <a:off x="13661507" y="1158829"/>
            <a:ext cx="808372" cy="300037"/>
          </a:xfrm>
          <a:prstGeom prst="rect">
            <a:avLst/>
          </a:prstGeom>
          <a:solidFill>
            <a:srgbClr val="D7B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userDrawn="1"/>
        </p:nvSpPr>
        <p:spPr>
          <a:xfrm>
            <a:off x="13661507" y="1573166"/>
            <a:ext cx="808372" cy="300037"/>
          </a:xfrm>
          <a:prstGeom prst="rect">
            <a:avLst/>
          </a:prstGeom>
          <a:solidFill>
            <a:srgbClr val="DAD3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userDrawn="1"/>
        </p:nvSpPr>
        <p:spPr>
          <a:xfrm>
            <a:off x="13661507" y="1987503"/>
            <a:ext cx="808372" cy="300037"/>
          </a:xfrm>
          <a:prstGeom prst="rect">
            <a:avLst/>
          </a:prstGeom>
          <a:solidFill>
            <a:srgbClr val="F1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userDrawn="1"/>
        </p:nvSpPr>
        <p:spPr>
          <a:xfrm>
            <a:off x="12549883" y="330155"/>
            <a:ext cx="808372" cy="300037"/>
          </a:xfrm>
          <a:prstGeom prst="rect">
            <a:avLst/>
          </a:prstGeom>
          <a:solidFill>
            <a:srgbClr val="8E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userDrawn="1"/>
        </p:nvSpPr>
        <p:spPr>
          <a:xfrm>
            <a:off x="12549883" y="744492"/>
            <a:ext cx="808372" cy="300037"/>
          </a:xfrm>
          <a:prstGeom prst="rect">
            <a:avLst/>
          </a:prstGeom>
          <a:solidFill>
            <a:srgbClr val="BFB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userDrawn="1"/>
        </p:nvSpPr>
        <p:spPr>
          <a:xfrm>
            <a:off x="12549883" y="1158829"/>
            <a:ext cx="808372" cy="300037"/>
          </a:xfrm>
          <a:prstGeom prst="rect">
            <a:avLst/>
          </a:prstGeom>
          <a:solidFill>
            <a:srgbClr val="A34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19"/>
          <p:cNvSpPr/>
          <p:nvPr userDrawn="1"/>
        </p:nvSpPr>
        <p:spPr>
          <a:xfrm>
            <a:off x="12549883" y="1975953"/>
            <a:ext cx="808372" cy="300037"/>
          </a:xfrm>
          <a:prstGeom prst="rect">
            <a:avLst/>
          </a:prstGeom>
          <a:solidFill>
            <a:srgbClr val="493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t>字</a:t>
            </a:r>
            <a:endParaRPr kumimoji="1"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图片 9"/>
          <p:cNvPicPr>
            <a:picLocks noChangeAspect="1"/>
          </p:cNvPicPr>
          <p:nvPr userDrawn="1">
            <p:custDataLst>
              <p:tags r:id="rId12"/>
            </p:custDataLst>
          </p:nvPr>
        </p:nvPicPr>
        <p:blipFill>
          <a:blip r:embed="rId13" cstate="print">
            <a:alphaModFix amt="5000"/>
            <a:extLst>
              <a:ext uri="{28A0092B-C50C-407E-A947-70E740481C1C}">
                <a14:useLocalDpi xmlns:a14="http://schemas.microsoft.com/office/drawing/2010/main" val="0"/>
              </a:ext>
            </a:extLst>
          </a:blip>
          <a:stretch>
            <a:fillRect/>
          </a:stretch>
        </p:blipFill>
        <p:spPr>
          <a:xfrm flipH="1">
            <a:off x="1699" y="4980187"/>
            <a:ext cx="12140399" cy="1877813"/>
          </a:xfrm>
          <a:prstGeom prst="rect">
            <a:avLst/>
          </a:prstGeom>
        </p:spPr>
      </p:pic>
      <p:sp>
        <p:nvSpPr>
          <p:cNvPr id="11" name="任意多边形: 形状 10"/>
          <p:cNvSpPr/>
          <p:nvPr userDrawn="1">
            <p:custDataLst>
              <p:tags r:id="rId14"/>
            </p:custDataLst>
          </p:nvPr>
        </p:nvSpPr>
        <p:spPr>
          <a:xfrm flipH="1">
            <a:off x="10301685" y="470774"/>
            <a:ext cx="1647936" cy="369743"/>
          </a:xfrm>
          <a:custGeom>
            <a:avLst/>
            <a:gdLst>
              <a:gd name="connsiteX0" fmla="*/ -383 w 3271742"/>
              <a:gd name="connsiteY0" fmla="*/ 734007 h 734072"/>
              <a:gd name="connsiteX1" fmla="*/ 3271360 w 3271742"/>
              <a:gd name="connsiteY1" fmla="*/ 734007 h 734072"/>
              <a:gd name="connsiteX2" fmla="*/ 2220181 w 3271742"/>
              <a:gd name="connsiteY2" fmla="*/ 11060 h 734072"/>
              <a:gd name="connsiteX3" fmla="*/ 1261109 w 3271742"/>
              <a:gd name="connsiteY3" fmla="*/ 455877 h 734072"/>
              <a:gd name="connsiteX4" fmla="*/ 383951 w 3271742"/>
              <a:gd name="connsiteY4" fmla="*/ 417777 h 734072"/>
              <a:gd name="connsiteX5" fmla="*/ -383 w 3271742"/>
              <a:gd name="connsiteY5" fmla="*/ 734007 h 73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1742" h="734072">
                <a:moveTo>
                  <a:pt x="-383" y="734007"/>
                </a:moveTo>
                <a:lnTo>
                  <a:pt x="3271360" y="734007"/>
                </a:lnTo>
                <a:cubicBezTo>
                  <a:pt x="3271360" y="734007"/>
                  <a:pt x="3015328" y="-105621"/>
                  <a:pt x="2220181" y="11060"/>
                </a:cubicBezTo>
                <a:cubicBezTo>
                  <a:pt x="1793651" y="73639"/>
                  <a:pt x="1643347" y="442828"/>
                  <a:pt x="1261109" y="455877"/>
                </a:cubicBezTo>
                <a:cubicBezTo>
                  <a:pt x="966786" y="465974"/>
                  <a:pt x="750664" y="248709"/>
                  <a:pt x="383951" y="417777"/>
                </a:cubicBezTo>
                <a:cubicBezTo>
                  <a:pt x="147160" y="526934"/>
                  <a:pt x="-383" y="734007"/>
                  <a:pt x="-383" y="734007"/>
                </a:cubicBezTo>
                <a:close/>
              </a:path>
            </a:pathLst>
          </a:custGeom>
          <a:gradFill flip="none" rotWithShape="1">
            <a:gsLst>
              <a:gs pos="0">
                <a:schemeClr val="accent2">
                  <a:lumMod val="20000"/>
                  <a:lumOff val="80000"/>
                  <a:alpha val="0"/>
                </a:schemeClr>
              </a:gs>
              <a:gs pos="100000">
                <a:schemeClr val="accent2">
                  <a:lumMod val="20000"/>
                  <a:lumOff val="80000"/>
                  <a:alpha val="42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zh-CN" altLang="en-US" dirty="0"/>
          </a:p>
        </p:txBody>
      </p:sp>
      <p:sp>
        <p:nvSpPr>
          <p:cNvPr id="2" name="标题占位符 1"/>
          <p:cNvSpPr>
            <a:spLocks noGrp="1"/>
          </p:cNvSpPr>
          <p:nvPr>
            <p:ph type="title"/>
            <p:custDataLst>
              <p:tags r:id="rId15"/>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7"/>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8" name="KSO_TEMPLATE" hidden="1"/>
          <p:cNvSpPr/>
          <p:nvPr userDrawn="1">
            <p:custDataLst>
              <p:tags r:id="rId20"/>
            </p:custDataLst>
          </p:nvPr>
        </p:nvSpPr>
        <p:spPr>
          <a:xfrm>
            <a:off x="0" y="0"/>
            <a:ext cx="0" cy="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914400" rtl="0" eaLnBrk="1" latinLnBrk="0" hangingPunct="1">
        <a:lnSpc>
          <a:spcPct val="100000"/>
        </a:lnSpc>
        <a:spcBef>
          <a:spcPct val="0"/>
        </a:spcBef>
        <a:buNone/>
        <a:defRPr sz="3200" b="1" kern="1200">
          <a:solidFill>
            <a:schemeClr val="accent2"/>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96.xml"/><Relationship Id="rId4" Type="http://schemas.openxmlformats.org/officeDocument/2006/relationships/image" Target="../media/image14.png"/><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tags" Target="../tags/tag183.xml"/><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tags" Target="../tags/tag182.xml"/></Relationships>
</file>

<file path=ppt/slides/_rels/slide11.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tags" Target="../tags/tag189.xml"/><Relationship Id="rId7" Type="http://schemas.openxmlformats.org/officeDocument/2006/relationships/tags" Target="../tags/tag188.xml"/><Relationship Id="rId6" Type="http://schemas.openxmlformats.org/officeDocument/2006/relationships/image" Target="../media/image32.jpeg"/><Relationship Id="rId5" Type="http://schemas.openxmlformats.org/officeDocument/2006/relationships/tags" Target="../tags/tag187.xml"/><Relationship Id="rId4" Type="http://schemas.openxmlformats.org/officeDocument/2006/relationships/image" Target="../media/image31.png"/><Relationship Id="rId3" Type="http://schemas.openxmlformats.org/officeDocument/2006/relationships/tags" Target="../tags/tag186.xml"/><Relationship Id="rId27" Type="http://schemas.openxmlformats.org/officeDocument/2006/relationships/slideLayout" Target="../slideLayouts/slideLayout11.xml"/><Relationship Id="rId26" Type="http://schemas.openxmlformats.org/officeDocument/2006/relationships/tags" Target="../tags/tag202.xml"/><Relationship Id="rId25" Type="http://schemas.openxmlformats.org/officeDocument/2006/relationships/image" Target="../media/image36.svg"/><Relationship Id="rId24" Type="http://schemas.openxmlformats.org/officeDocument/2006/relationships/image" Target="../media/image35.png"/><Relationship Id="rId23" Type="http://schemas.openxmlformats.org/officeDocument/2006/relationships/tags" Target="../tags/tag201.xml"/><Relationship Id="rId22" Type="http://schemas.openxmlformats.org/officeDocument/2006/relationships/tags" Target="../tags/tag200.xml"/><Relationship Id="rId21" Type="http://schemas.openxmlformats.org/officeDocument/2006/relationships/tags" Target="../tags/tag199.xml"/><Relationship Id="rId20" Type="http://schemas.openxmlformats.org/officeDocument/2006/relationships/tags" Target="../tags/tag198.xml"/><Relationship Id="rId2" Type="http://schemas.openxmlformats.org/officeDocument/2006/relationships/tags" Target="../tags/tag185.xml"/><Relationship Id="rId19" Type="http://schemas.openxmlformats.org/officeDocument/2006/relationships/tags" Target="../tags/tag197.xml"/><Relationship Id="rId18" Type="http://schemas.openxmlformats.org/officeDocument/2006/relationships/tags" Target="../tags/tag196.xml"/><Relationship Id="rId17" Type="http://schemas.openxmlformats.org/officeDocument/2006/relationships/tags" Target="../tags/tag195.xml"/><Relationship Id="rId16" Type="http://schemas.openxmlformats.org/officeDocument/2006/relationships/tags" Target="../tags/tag194.xml"/><Relationship Id="rId15" Type="http://schemas.openxmlformats.org/officeDocument/2006/relationships/tags" Target="../tags/tag193.xml"/><Relationship Id="rId14" Type="http://schemas.openxmlformats.org/officeDocument/2006/relationships/image" Target="../media/image26.png"/><Relationship Id="rId13" Type="http://schemas.openxmlformats.org/officeDocument/2006/relationships/tags" Target="../tags/tag192.xml"/><Relationship Id="rId12" Type="http://schemas.openxmlformats.org/officeDocument/2006/relationships/tags" Target="../tags/tag191.xml"/><Relationship Id="rId11" Type="http://schemas.openxmlformats.org/officeDocument/2006/relationships/image" Target="../media/image34.jpeg"/><Relationship Id="rId10" Type="http://schemas.openxmlformats.org/officeDocument/2006/relationships/tags" Target="../tags/tag190.xml"/><Relationship Id="rId1" Type="http://schemas.openxmlformats.org/officeDocument/2006/relationships/tags" Target="../tags/tag184.xml"/></Relationships>
</file>

<file path=ppt/slides/_rels/slide12.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tags" Target="../tags/tag208.xml"/><Relationship Id="rId7" Type="http://schemas.openxmlformats.org/officeDocument/2006/relationships/tags" Target="../tags/tag207.xml"/><Relationship Id="rId6" Type="http://schemas.openxmlformats.org/officeDocument/2006/relationships/image" Target="../media/image32.jpeg"/><Relationship Id="rId5" Type="http://schemas.openxmlformats.org/officeDocument/2006/relationships/tags" Target="../tags/tag206.xml"/><Relationship Id="rId4" Type="http://schemas.openxmlformats.org/officeDocument/2006/relationships/image" Target="../media/image31.png"/><Relationship Id="rId3" Type="http://schemas.openxmlformats.org/officeDocument/2006/relationships/tags" Target="../tags/tag205.xml"/><Relationship Id="rId27" Type="http://schemas.openxmlformats.org/officeDocument/2006/relationships/slideLayout" Target="../slideLayouts/slideLayout11.xml"/><Relationship Id="rId26" Type="http://schemas.openxmlformats.org/officeDocument/2006/relationships/tags" Target="../tags/tag221.xml"/><Relationship Id="rId25" Type="http://schemas.openxmlformats.org/officeDocument/2006/relationships/tags" Target="../tags/tag220.xml"/><Relationship Id="rId24" Type="http://schemas.openxmlformats.org/officeDocument/2006/relationships/image" Target="../media/image36.svg"/><Relationship Id="rId23" Type="http://schemas.openxmlformats.org/officeDocument/2006/relationships/image" Target="../media/image35.png"/><Relationship Id="rId22" Type="http://schemas.openxmlformats.org/officeDocument/2006/relationships/tags" Target="../tags/tag219.xml"/><Relationship Id="rId21" Type="http://schemas.openxmlformats.org/officeDocument/2006/relationships/tags" Target="../tags/tag218.xml"/><Relationship Id="rId20" Type="http://schemas.openxmlformats.org/officeDocument/2006/relationships/tags" Target="../tags/tag217.xml"/><Relationship Id="rId2" Type="http://schemas.openxmlformats.org/officeDocument/2006/relationships/tags" Target="../tags/tag204.xml"/><Relationship Id="rId19" Type="http://schemas.openxmlformats.org/officeDocument/2006/relationships/tags" Target="../tags/tag216.xml"/><Relationship Id="rId18" Type="http://schemas.openxmlformats.org/officeDocument/2006/relationships/tags" Target="../tags/tag215.xml"/><Relationship Id="rId17" Type="http://schemas.openxmlformats.org/officeDocument/2006/relationships/tags" Target="../tags/tag214.xml"/><Relationship Id="rId16" Type="http://schemas.openxmlformats.org/officeDocument/2006/relationships/tags" Target="../tags/tag213.xml"/><Relationship Id="rId15" Type="http://schemas.openxmlformats.org/officeDocument/2006/relationships/tags" Target="../tags/tag212.xml"/><Relationship Id="rId14" Type="http://schemas.openxmlformats.org/officeDocument/2006/relationships/image" Target="../media/image26.png"/><Relationship Id="rId13" Type="http://schemas.openxmlformats.org/officeDocument/2006/relationships/tags" Target="../tags/tag211.xml"/><Relationship Id="rId12" Type="http://schemas.openxmlformats.org/officeDocument/2006/relationships/tags" Target="../tags/tag210.xml"/><Relationship Id="rId11" Type="http://schemas.openxmlformats.org/officeDocument/2006/relationships/image" Target="../media/image34.jpeg"/><Relationship Id="rId10" Type="http://schemas.openxmlformats.org/officeDocument/2006/relationships/tags" Target="../tags/tag209.xml"/><Relationship Id="rId1" Type="http://schemas.openxmlformats.org/officeDocument/2006/relationships/tags" Target="../tags/tag203.xml"/></Relationships>
</file>

<file path=ppt/slides/_rels/slide13.xml.rels><?xml version="1.0" encoding="UTF-8" standalone="yes"?>
<Relationships xmlns="http://schemas.openxmlformats.org/package/2006/relationships"><Relationship Id="rId9" Type="http://schemas.openxmlformats.org/officeDocument/2006/relationships/image" Target="../media/image25.jpeg"/><Relationship Id="rId8" Type="http://schemas.openxmlformats.org/officeDocument/2006/relationships/image" Target="../media/image31.png"/><Relationship Id="rId7" Type="http://schemas.openxmlformats.org/officeDocument/2006/relationships/tags" Target="../tags/tag228.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3" Type="http://schemas.openxmlformats.org/officeDocument/2006/relationships/notesSlide" Target="../notesSlides/notesSlide6.xml"/><Relationship Id="rId12" Type="http://schemas.openxmlformats.org/officeDocument/2006/relationships/slideLayout" Target="../slideLayouts/slideLayout11.xml"/><Relationship Id="rId11" Type="http://schemas.openxmlformats.org/officeDocument/2006/relationships/tags" Target="../tags/tag229.xml"/><Relationship Id="rId10" Type="http://schemas.openxmlformats.org/officeDocument/2006/relationships/image" Target="../media/image37.jpeg"/><Relationship Id="rId1" Type="http://schemas.openxmlformats.org/officeDocument/2006/relationships/tags" Target="../tags/tag222.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tags" Target="../tags/tag232.xml"/><Relationship Id="rId3" Type="http://schemas.openxmlformats.org/officeDocument/2006/relationships/image" Target="../media/image14.png"/><Relationship Id="rId2" Type="http://schemas.openxmlformats.org/officeDocument/2006/relationships/tags" Target="../tags/tag231.xml"/><Relationship Id="rId1" Type="http://schemas.openxmlformats.org/officeDocument/2006/relationships/tags" Target="../tags/tag230.xml"/></Relationships>
</file>

<file path=ppt/slides/_rels/slide15.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4" Type="http://schemas.openxmlformats.org/officeDocument/2006/relationships/slideLayout" Target="../slideLayouts/slideLayout11.xml"/><Relationship Id="rId13" Type="http://schemas.openxmlformats.org/officeDocument/2006/relationships/tags" Target="../tags/tag242.xml"/><Relationship Id="rId12" Type="http://schemas.openxmlformats.org/officeDocument/2006/relationships/image" Target="../media/image39.png"/><Relationship Id="rId11" Type="http://schemas.openxmlformats.org/officeDocument/2006/relationships/image" Target="../media/image24.png"/><Relationship Id="rId10" Type="http://schemas.openxmlformats.org/officeDocument/2006/relationships/image" Target="../media/image38.jpeg"/><Relationship Id="rId1" Type="http://schemas.openxmlformats.org/officeDocument/2006/relationships/tags" Target="../tags/tag233.xml"/></Relationships>
</file>

<file path=ppt/slides/_rels/slide16.xml.rels><?xml version="1.0" encoding="UTF-8" standalone="yes"?>
<Relationships xmlns="http://schemas.openxmlformats.org/package/2006/relationships"><Relationship Id="rId9" Type="http://schemas.openxmlformats.org/officeDocument/2006/relationships/tags" Target="../tags/tag251.xml"/><Relationship Id="rId8" Type="http://schemas.openxmlformats.org/officeDocument/2006/relationships/tags" Target="../tags/tag250.xml"/><Relationship Id="rId7" Type="http://schemas.openxmlformats.org/officeDocument/2006/relationships/tags" Target="../tags/tag249.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3" Type="http://schemas.openxmlformats.org/officeDocument/2006/relationships/tags" Target="../tags/tag245.xml"/><Relationship Id="rId2" Type="http://schemas.openxmlformats.org/officeDocument/2006/relationships/tags" Target="../tags/tag244.xml"/><Relationship Id="rId15" Type="http://schemas.openxmlformats.org/officeDocument/2006/relationships/slideLayout" Target="../slideLayouts/slideLayout11.xml"/><Relationship Id="rId14" Type="http://schemas.openxmlformats.org/officeDocument/2006/relationships/tags" Target="../tags/tag252.xml"/><Relationship Id="rId13" Type="http://schemas.openxmlformats.org/officeDocument/2006/relationships/image" Target="../media/image43.jpeg"/><Relationship Id="rId12" Type="http://schemas.openxmlformats.org/officeDocument/2006/relationships/image" Target="../media/image42.jpeg"/><Relationship Id="rId11" Type="http://schemas.openxmlformats.org/officeDocument/2006/relationships/image" Target="../media/image41.jpeg"/><Relationship Id="rId10" Type="http://schemas.openxmlformats.org/officeDocument/2006/relationships/image" Target="../media/image40.jpeg"/><Relationship Id="rId1" Type="http://schemas.openxmlformats.org/officeDocument/2006/relationships/tags" Target="../tags/tag243.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tags" Target="../tags/tag256.xml"/><Relationship Id="rId7" Type="http://schemas.openxmlformats.org/officeDocument/2006/relationships/image" Target="../media/image47.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258.xml"/><Relationship Id="rId2" Type="http://schemas.openxmlformats.org/officeDocument/2006/relationships/image" Target="../media/image14.png"/><Relationship Id="rId1" Type="http://schemas.openxmlformats.org/officeDocument/2006/relationships/tags" Target="../tags/tag257.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tags" Target="../tags/tag265.xml"/><Relationship Id="rId7" Type="http://schemas.openxmlformats.org/officeDocument/2006/relationships/tags" Target="../tags/tag264.xml"/><Relationship Id="rId6" Type="http://schemas.openxmlformats.org/officeDocument/2006/relationships/tags" Target="../tags/tag263.xml"/><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image" Target="../media/image48.png"/><Relationship Id="rId2" Type="http://schemas.openxmlformats.org/officeDocument/2006/relationships/tags" Target="../tags/tag260.xml"/><Relationship Id="rId10" Type="http://schemas.openxmlformats.org/officeDocument/2006/relationships/notesSlide" Target="../notesSlides/notesSlide7.xml"/><Relationship Id="rId1" Type="http://schemas.openxmlformats.org/officeDocument/2006/relationships/tags" Target="../tags/tag259.xml"/></Relationships>
</file>

<file path=ppt/slides/_rels/slide2.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2" Type="http://schemas.openxmlformats.org/officeDocument/2006/relationships/slideLayout" Target="../slideLayouts/slideLayout7.xml"/><Relationship Id="rId11" Type="http://schemas.openxmlformats.org/officeDocument/2006/relationships/tags" Target="../tags/tag106.xml"/><Relationship Id="rId10" Type="http://schemas.openxmlformats.org/officeDocument/2006/relationships/image" Target="../media/image14.png"/><Relationship Id="rId1" Type="http://schemas.openxmlformats.org/officeDocument/2006/relationships/tags" Target="../tags/tag97.xml"/></Relationships>
</file>

<file path=ppt/slides/_rels/slide20.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tags" Target="../tags/tag271.xml"/><Relationship Id="rId7" Type="http://schemas.openxmlformats.org/officeDocument/2006/relationships/tags" Target="../tags/tag270.xml"/><Relationship Id="rId6" Type="http://schemas.openxmlformats.org/officeDocument/2006/relationships/image" Target="../media/image32.jpeg"/><Relationship Id="rId5" Type="http://schemas.openxmlformats.org/officeDocument/2006/relationships/tags" Target="../tags/tag269.xml"/><Relationship Id="rId4" Type="http://schemas.openxmlformats.org/officeDocument/2006/relationships/image" Target="../media/image31.png"/><Relationship Id="rId3" Type="http://schemas.openxmlformats.org/officeDocument/2006/relationships/tags" Target="../tags/tag268.xml"/><Relationship Id="rId2" Type="http://schemas.openxmlformats.org/officeDocument/2006/relationships/tags" Target="../tags/tag267.xml"/><Relationship Id="rId14" Type="http://schemas.openxmlformats.org/officeDocument/2006/relationships/slideLayout" Target="../slideLayouts/slideLayout11.xml"/><Relationship Id="rId13" Type="http://schemas.openxmlformats.org/officeDocument/2006/relationships/tags" Target="../tags/tag275.xml"/><Relationship Id="rId12" Type="http://schemas.openxmlformats.org/officeDocument/2006/relationships/tags" Target="../tags/tag274.xml"/><Relationship Id="rId11" Type="http://schemas.openxmlformats.org/officeDocument/2006/relationships/tags" Target="../tags/tag273.xml"/><Relationship Id="rId10" Type="http://schemas.openxmlformats.org/officeDocument/2006/relationships/tags" Target="../tags/tag272.xml"/><Relationship Id="rId1" Type="http://schemas.openxmlformats.org/officeDocument/2006/relationships/tags" Target="../tags/tag26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77.xml"/><Relationship Id="rId1" Type="http://schemas.openxmlformats.org/officeDocument/2006/relationships/tags" Target="../tags/tag276.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54.png"/><Relationship Id="rId6" Type="http://schemas.microsoft.com/office/2007/relationships/hdphoto" Target="../media/image53.wdp"/><Relationship Id="rId5" Type="http://schemas.openxmlformats.org/officeDocument/2006/relationships/image" Target="../media/image4.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tags" Target="../tags/tag109.xml"/><Relationship Id="rId3" Type="http://schemas.openxmlformats.org/officeDocument/2006/relationships/image" Target="../media/image14.png"/><Relationship Id="rId2" Type="http://schemas.openxmlformats.org/officeDocument/2006/relationships/tags" Target="../tags/tag108.xml"/><Relationship Id="rId1" Type="http://schemas.openxmlformats.org/officeDocument/2006/relationships/tags" Target="../tags/tag107.xml"/></Relationships>
</file>

<file path=ppt/slides/_rels/slide4.xml.rels><?xml version="1.0" encoding="UTF-8" standalone="yes"?>
<Relationships xmlns="http://schemas.openxmlformats.org/package/2006/relationships"><Relationship Id="rId9" Type="http://schemas.openxmlformats.org/officeDocument/2006/relationships/tags" Target="../tags/tag117.xml"/><Relationship Id="rId8" Type="http://schemas.openxmlformats.org/officeDocument/2006/relationships/tags" Target="../tags/tag116.xml"/><Relationship Id="rId7" Type="http://schemas.openxmlformats.org/officeDocument/2006/relationships/tags" Target="../tags/tag115.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image" Target="../media/image15.png"/><Relationship Id="rId3" Type="http://schemas.openxmlformats.org/officeDocument/2006/relationships/tags" Target="../tags/tag112.xml"/><Relationship Id="rId2" Type="http://schemas.openxmlformats.org/officeDocument/2006/relationships/tags" Target="../tags/tag111.xml"/><Relationship Id="rId14" Type="http://schemas.openxmlformats.org/officeDocument/2006/relationships/notesSlide" Target="../notesSlides/notesSlide1.xml"/><Relationship Id="rId13" Type="http://schemas.openxmlformats.org/officeDocument/2006/relationships/slideLayout" Target="../slideLayouts/slideLayout11.xml"/><Relationship Id="rId12" Type="http://schemas.openxmlformats.org/officeDocument/2006/relationships/tags" Target="../tags/tag119.xml"/><Relationship Id="rId11" Type="http://schemas.openxmlformats.org/officeDocument/2006/relationships/image" Target="../media/image16.png"/><Relationship Id="rId10" Type="http://schemas.openxmlformats.org/officeDocument/2006/relationships/tags" Target="../tags/tag118.xml"/><Relationship Id="rId1" Type="http://schemas.openxmlformats.org/officeDocument/2006/relationships/tags" Target="../tags/tag110.xml"/></Relationships>
</file>

<file path=ppt/slides/_rels/slide5.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8" Type="http://schemas.openxmlformats.org/officeDocument/2006/relationships/notesSlide" Target="../notesSlides/notesSlide2.xml"/><Relationship Id="rId27" Type="http://schemas.openxmlformats.org/officeDocument/2006/relationships/slideLayout" Target="../slideLayouts/slideLayout11.xml"/><Relationship Id="rId26" Type="http://schemas.openxmlformats.org/officeDocument/2006/relationships/tags" Target="../tags/tag138.xml"/><Relationship Id="rId25" Type="http://schemas.openxmlformats.org/officeDocument/2006/relationships/image" Target="../media/image16.png"/><Relationship Id="rId24" Type="http://schemas.openxmlformats.org/officeDocument/2006/relationships/image" Target="../media/image22.jpeg"/><Relationship Id="rId23" Type="http://schemas.openxmlformats.org/officeDocument/2006/relationships/image" Target="../media/image21.jpeg"/><Relationship Id="rId22" Type="http://schemas.openxmlformats.org/officeDocument/2006/relationships/tags" Target="../tags/tag137.xml"/><Relationship Id="rId21" Type="http://schemas.openxmlformats.org/officeDocument/2006/relationships/image" Target="../media/image20.svg"/><Relationship Id="rId20" Type="http://schemas.openxmlformats.org/officeDocument/2006/relationships/image" Target="../media/image19.png"/><Relationship Id="rId2" Type="http://schemas.openxmlformats.org/officeDocument/2006/relationships/tags" Target="../tags/tag121.xml"/><Relationship Id="rId19" Type="http://schemas.openxmlformats.org/officeDocument/2006/relationships/tags" Target="../tags/tag136.xml"/><Relationship Id="rId18" Type="http://schemas.openxmlformats.org/officeDocument/2006/relationships/image" Target="../media/image18.svg"/><Relationship Id="rId17" Type="http://schemas.openxmlformats.org/officeDocument/2006/relationships/image" Target="../media/image17.png"/><Relationship Id="rId16" Type="http://schemas.openxmlformats.org/officeDocument/2006/relationships/tags" Target="../tags/tag135.xml"/><Relationship Id="rId15" Type="http://schemas.openxmlformats.org/officeDocument/2006/relationships/tags" Target="../tags/tag134.xml"/><Relationship Id="rId14" Type="http://schemas.openxmlformats.org/officeDocument/2006/relationships/tags" Target="../tags/tag133.xml"/><Relationship Id="rId13" Type="http://schemas.openxmlformats.org/officeDocument/2006/relationships/tags" Target="../tags/tag132.xml"/><Relationship Id="rId12" Type="http://schemas.openxmlformats.org/officeDocument/2006/relationships/tags" Target="../tags/tag131.xml"/><Relationship Id="rId11" Type="http://schemas.openxmlformats.org/officeDocument/2006/relationships/tags" Target="../tags/tag130.xml"/><Relationship Id="rId10" Type="http://schemas.openxmlformats.org/officeDocument/2006/relationships/tags" Target="../tags/tag129.xml"/><Relationship Id="rId1" Type="http://schemas.openxmlformats.org/officeDocument/2006/relationships/tags" Target="../tags/tag120.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1.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image" Target="../media/image23.jpeg"/><Relationship Id="rId1" Type="http://schemas.openxmlformats.org/officeDocument/2006/relationships/tags" Target="../tags/tag139.xml"/></Relationships>
</file>

<file path=ppt/slides/_rels/slide7.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tags" Target="../tags/tag148.xml"/><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image" Target="../media/image24.png"/><Relationship Id="rId2" Type="http://schemas.openxmlformats.org/officeDocument/2006/relationships/tags" Target="../tags/tag143.xml"/><Relationship Id="rId12" Type="http://schemas.openxmlformats.org/officeDocument/2006/relationships/notesSlide" Target="../notesSlides/notesSlide4.xml"/><Relationship Id="rId11" Type="http://schemas.openxmlformats.org/officeDocument/2006/relationships/slideLayout" Target="../slideLayouts/slideLayout11.xml"/><Relationship Id="rId10" Type="http://schemas.openxmlformats.org/officeDocument/2006/relationships/tags" Target="../tags/tag149.xml"/><Relationship Id="rId1" Type="http://schemas.openxmlformats.org/officeDocument/2006/relationships/tags" Target="../tags/tag142.xml"/></Relationships>
</file>

<file path=ppt/slides/_rels/slide8.xml.rels><?xml version="1.0" encoding="UTF-8" standalone="yes"?>
<Relationships xmlns="http://schemas.openxmlformats.org/package/2006/relationships"><Relationship Id="rId9" Type="http://schemas.openxmlformats.org/officeDocument/2006/relationships/tags" Target="../tags/tag156.xml"/><Relationship Id="rId8" Type="http://schemas.openxmlformats.org/officeDocument/2006/relationships/tags" Target="../tags/tag155.xml"/><Relationship Id="rId7" Type="http://schemas.openxmlformats.org/officeDocument/2006/relationships/tags" Target="../tags/tag154.xml"/><Relationship Id="rId6" Type="http://schemas.openxmlformats.org/officeDocument/2006/relationships/tags" Target="../tags/tag153.xml"/><Relationship Id="rId5" Type="http://schemas.openxmlformats.org/officeDocument/2006/relationships/image" Target="../media/image25.jpeg"/><Relationship Id="rId4" Type="http://schemas.openxmlformats.org/officeDocument/2006/relationships/tags" Target="../tags/tag152.xml"/><Relationship Id="rId3" Type="http://schemas.openxmlformats.org/officeDocument/2006/relationships/image" Target="../media/image24.png"/><Relationship Id="rId21" Type="http://schemas.openxmlformats.org/officeDocument/2006/relationships/slideLayout" Target="../slideLayouts/slideLayout11.xml"/><Relationship Id="rId20" Type="http://schemas.openxmlformats.org/officeDocument/2006/relationships/tags" Target="../tags/tag166.xml"/><Relationship Id="rId2" Type="http://schemas.openxmlformats.org/officeDocument/2006/relationships/tags" Target="../tags/tag151.xml"/><Relationship Id="rId19" Type="http://schemas.openxmlformats.org/officeDocument/2006/relationships/tags" Target="../tags/tag165.xml"/><Relationship Id="rId18" Type="http://schemas.openxmlformats.org/officeDocument/2006/relationships/tags" Target="../tags/tag164.xml"/><Relationship Id="rId17" Type="http://schemas.openxmlformats.org/officeDocument/2006/relationships/tags" Target="../tags/tag163.xml"/><Relationship Id="rId16" Type="http://schemas.openxmlformats.org/officeDocument/2006/relationships/tags" Target="../tags/tag162.xml"/><Relationship Id="rId15" Type="http://schemas.openxmlformats.org/officeDocument/2006/relationships/tags" Target="../tags/tag161.xml"/><Relationship Id="rId14" Type="http://schemas.openxmlformats.org/officeDocument/2006/relationships/tags" Target="../tags/tag160.xml"/><Relationship Id="rId13" Type="http://schemas.openxmlformats.org/officeDocument/2006/relationships/tags" Target="../tags/tag159.xml"/><Relationship Id="rId12" Type="http://schemas.openxmlformats.org/officeDocument/2006/relationships/tags" Target="../tags/tag158.xml"/><Relationship Id="rId11" Type="http://schemas.openxmlformats.org/officeDocument/2006/relationships/image" Target="../media/image26.png"/><Relationship Id="rId10" Type="http://schemas.openxmlformats.org/officeDocument/2006/relationships/tags" Target="../tags/tag157.xml"/><Relationship Id="rId1" Type="http://schemas.openxmlformats.org/officeDocument/2006/relationships/tags" Target="../tags/tag150.xml"/></Relationships>
</file>

<file path=ppt/slides/_rels/slide9.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image" Target="../media/image27.png"/><Relationship Id="rId2" Type="http://schemas.openxmlformats.org/officeDocument/2006/relationships/tags" Target="../tags/tag168.xml"/><Relationship Id="rId18" Type="http://schemas.openxmlformats.org/officeDocument/2006/relationships/notesSlide" Target="../notesSlides/notesSlide5.xml"/><Relationship Id="rId17" Type="http://schemas.openxmlformats.org/officeDocument/2006/relationships/slideLayout" Target="../slideLayouts/slideLayout11.xml"/><Relationship Id="rId16" Type="http://schemas.openxmlformats.org/officeDocument/2006/relationships/tags" Target="../tags/tag181.xml"/><Relationship Id="rId15" Type="http://schemas.openxmlformats.org/officeDocument/2006/relationships/tags" Target="../tags/tag180.xml"/><Relationship Id="rId14" Type="http://schemas.openxmlformats.org/officeDocument/2006/relationships/tags" Target="../tags/tag179.xml"/><Relationship Id="rId13" Type="http://schemas.openxmlformats.org/officeDocument/2006/relationships/tags" Target="../tags/tag178.xml"/><Relationship Id="rId12" Type="http://schemas.openxmlformats.org/officeDocument/2006/relationships/tags" Target="../tags/tag177.xml"/><Relationship Id="rId11" Type="http://schemas.openxmlformats.org/officeDocument/2006/relationships/tags" Target="../tags/tag176.xml"/><Relationship Id="rId10" Type="http://schemas.openxmlformats.org/officeDocument/2006/relationships/tags" Target="../tags/tag175.xml"/><Relationship Id="rId1" Type="http://schemas.openxmlformats.org/officeDocument/2006/relationships/tags" Target="../tags/tag1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a:xfrm>
            <a:off x="963930" y="731520"/>
            <a:ext cx="6983730" cy="2519045"/>
          </a:xfrm>
        </p:spPr>
        <p:txBody>
          <a:bodyPr/>
          <a:lstStyle/>
          <a:p>
            <a:pPr algn="ctr"/>
            <a:r>
              <a:rPr lang="zh-CN" altLang="en-US">
                <a:latin typeface="Times New Roman" panose="02020603050405020304" charset="0"/>
                <a:cs typeface="Times New Roman" panose="02020603050405020304" charset="0"/>
              </a:rPr>
              <a:t>The Long-life Rock</a:t>
            </a:r>
            <a:endParaRPr lang="zh-CN" altLang="en-US">
              <a:latin typeface="Times New Roman" panose="02020603050405020304" charset="0"/>
              <a:cs typeface="Times New Roman" panose="02020603050405020304" charset="0"/>
            </a:endParaRPr>
          </a:p>
        </p:txBody>
      </p:sp>
      <p:sp>
        <p:nvSpPr>
          <p:cNvPr id="5" name="副标题"/>
          <p:cNvSpPr>
            <a:spLocks noGrp="1"/>
          </p:cNvSpPr>
          <p:nvPr>
            <p:ph type="subTitle" idx="1"/>
            <p:custDataLst>
              <p:tags r:id="rId2"/>
            </p:custDataLst>
          </p:nvPr>
        </p:nvSpPr>
        <p:spPr>
          <a:xfrm>
            <a:off x="963746" y="3792802"/>
            <a:ext cx="5993678" cy="972000"/>
          </a:xfrm>
        </p:spPr>
        <p:txBody>
          <a:bodyPr/>
          <a:lstStyle/>
          <a:p>
            <a:pPr algn="ctr"/>
            <a:r>
              <a:rPr lang="zh-CN" altLang="en-US" sz="4400">
                <a:latin typeface="华文新魏" panose="02010800040101010101" charset="-122"/>
                <a:ea typeface="华文新魏" panose="02010800040101010101" charset="-122"/>
              </a:rPr>
              <a:t>长命锁</a:t>
            </a:r>
            <a:endParaRPr lang="zh-CN" altLang="en-US" sz="4400">
              <a:latin typeface="华文新魏" panose="02010800040101010101" charset="-122"/>
              <a:ea typeface="华文新魏" panose="02010800040101010101" charset="-122"/>
            </a:endParaRPr>
          </a:p>
        </p:txBody>
      </p:sp>
      <p:sp>
        <p:nvSpPr>
          <p:cNvPr id="10" name="署名"/>
          <p:cNvSpPr>
            <a:spLocks noGrp="1"/>
          </p:cNvSpPr>
          <p:nvPr>
            <p:ph type="body" sz="quarter" idx="17"/>
            <p:custDataLst>
              <p:tags r:id="rId3"/>
            </p:custDataLst>
          </p:nvPr>
        </p:nvSpPr>
        <p:spPr>
          <a:xfrm>
            <a:off x="2700655" y="5307330"/>
            <a:ext cx="2679700" cy="504190"/>
          </a:xfrm>
        </p:spPr>
        <p:txBody>
          <a:bodyPr>
            <a:normAutofit/>
          </a:bodyPr>
          <a:lstStyle/>
          <a:p>
            <a:r>
              <a:rPr lang="en-US">
                <a:latin typeface="Times New Roman" panose="02020603050405020304" charset="0"/>
                <a:cs typeface="Times New Roman" panose="02020603050405020304" charset="0"/>
              </a:rPr>
              <a:t>By Shirleen (Shu Lin)</a:t>
            </a:r>
            <a:endParaRPr lang="en-US">
              <a:latin typeface="Times New Roman" panose="02020603050405020304" charset="0"/>
              <a:cs typeface="Times New Roman" panose="02020603050405020304" charset="0"/>
            </a:endParaRPr>
          </a:p>
        </p:txBody>
      </p:sp>
      <p:pic>
        <p:nvPicPr>
          <p:cNvPr id="2" name="图片 1"/>
          <p:cNvPicPr>
            <a:picLocks noChangeAspect="1"/>
          </p:cNvPicPr>
          <p:nvPr/>
        </p:nvPicPr>
        <p:blipFill>
          <a:blip r:embed="rId4">
            <a:alphaModFix amt="20000"/>
          </a:blip>
          <a:stretch>
            <a:fillRect/>
          </a:stretch>
        </p:blipFill>
        <p:spPr>
          <a:xfrm>
            <a:off x="1522095" y="618490"/>
            <a:ext cx="4876800" cy="3657600"/>
          </a:xfrm>
          <a:prstGeom prst="rect">
            <a:avLst/>
          </a:prstGeom>
        </p:spPr>
      </p:pic>
    </p:spTree>
    <p:custDataLst>
      <p:tags r:id="rId5"/>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1418590" y="1372235"/>
            <a:ext cx="9171305" cy="2056765"/>
          </a:xfrm>
        </p:spPr>
        <p:txBody>
          <a:bodyPr>
            <a:normAutofit/>
          </a:bodyPr>
          <a:lstStyle/>
          <a:p>
            <a:pPr algn="ctr"/>
            <a:r>
              <a:rPr lang="en-US" altLang="zh-CN">
                <a:latin typeface="Times New Roman" panose="02020603050405020304" charset="0"/>
                <a:cs typeface="Times New Roman" panose="02020603050405020304" charset="0"/>
              </a:rPr>
              <a:t>02 </a:t>
            </a:r>
            <a:r>
              <a:rPr lang="zh-CN" altLang="en-US">
                <a:latin typeface="Times New Roman" panose="02020603050405020304" charset="0"/>
                <a:cs typeface="Times New Roman" panose="02020603050405020304" charset="0"/>
              </a:rPr>
              <a:t>The materials and the shapes of the Long-life Lock</a:t>
            </a:r>
            <a:endParaRPr lang="zh-CN" altLang="en-US">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2">
            <a:alphaModFix amt="20000"/>
          </a:blip>
          <a:stretch>
            <a:fillRect/>
          </a:stretch>
        </p:blipFill>
        <p:spPr>
          <a:xfrm>
            <a:off x="3657600" y="895985"/>
            <a:ext cx="4876800" cy="3657600"/>
          </a:xfrm>
          <a:prstGeom prst="rect">
            <a:avLst/>
          </a:prstGeom>
        </p:spPr>
      </p:pic>
      <p:pic>
        <p:nvPicPr>
          <p:cNvPr id="7" name="图片 6"/>
          <p:cNvPicPr>
            <a:picLocks noChangeAspect="1"/>
          </p:cNvPicPr>
          <p:nvPr/>
        </p:nvPicPr>
        <p:blipFill>
          <a:blip r:embed="rId3">
            <a:alphaModFix amt="20000"/>
            <a:clrChange>
              <a:clrFrom>
                <a:srgbClr val="CB0101">
                  <a:alpha val="100000"/>
                </a:srgbClr>
              </a:clrFrom>
              <a:clrTo>
                <a:srgbClr val="CB0101">
                  <a:alpha val="100000"/>
                  <a:alpha val="0"/>
                </a:srgbClr>
              </a:clrTo>
            </a:clrChange>
          </a:blip>
          <a:stretch>
            <a:fillRect/>
          </a:stretch>
        </p:blipFill>
        <p:spPr>
          <a:xfrm>
            <a:off x="874395" y="3764280"/>
            <a:ext cx="2286000" cy="2286000"/>
          </a:xfrm>
          <a:prstGeom prst="rect">
            <a:avLst/>
          </a:prstGeom>
          <a:effectLst/>
        </p:spPr>
      </p:pic>
      <p:pic>
        <p:nvPicPr>
          <p:cNvPr id="8" name="图片 7"/>
          <p:cNvPicPr>
            <a:picLocks noChangeAspect="1"/>
          </p:cNvPicPr>
          <p:nvPr/>
        </p:nvPicPr>
        <p:blipFill>
          <a:blip r:embed="rId4">
            <a:alphaModFix amt="20000"/>
          </a:blip>
          <a:stretch>
            <a:fillRect/>
          </a:stretch>
        </p:blipFill>
        <p:spPr>
          <a:xfrm>
            <a:off x="3160395" y="4097655"/>
            <a:ext cx="2667000" cy="2263140"/>
          </a:xfrm>
          <a:prstGeom prst="rect">
            <a:avLst/>
          </a:prstGeom>
        </p:spPr>
      </p:pic>
      <p:pic>
        <p:nvPicPr>
          <p:cNvPr id="9" name="图片 8"/>
          <p:cNvPicPr>
            <a:picLocks noChangeAspect="1"/>
          </p:cNvPicPr>
          <p:nvPr/>
        </p:nvPicPr>
        <p:blipFill>
          <a:blip r:embed="rId5">
            <a:alphaModFix amt="40000"/>
          </a:blip>
          <a:srcRect b="7096"/>
          <a:stretch>
            <a:fillRect/>
          </a:stretch>
        </p:blipFill>
        <p:spPr>
          <a:xfrm>
            <a:off x="5382260" y="3640455"/>
            <a:ext cx="3657600" cy="2720340"/>
          </a:xfrm>
          <a:prstGeom prst="rect">
            <a:avLst/>
          </a:prstGeom>
        </p:spPr>
      </p:pic>
    </p:spTree>
    <p:custDataLst>
      <p:tags r:id="rId6"/>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330" y="356235"/>
            <a:ext cx="6542405" cy="705485"/>
          </a:xfrm>
        </p:spPr>
        <p:txBody>
          <a:bodyPr>
            <a:normAutofit/>
          </a:bodyPr>
          <a:lstStyle/>
          <a:p>
            <a:r>
              <a:rPr lang="zh-CN" altLang="en-US">
                <a:latin typeface="Times New Roman" panose="02020603050405020304" charset="0"/>
                <a:cs typeface="Times New Roman" panose="02020603050405020304" charset="0"/>
              </a:rPr>
              <a:t>The materials</a:t>
            </a:r>
            <a:r>
              <a:rPr lang="en-US" altLang="zh-CN">
                <a:latin typeface="Times New Roman" panose="02020603050405020304" charset="0"/>
                <a:cs typeface="Times New Roman" panose="02020603050405020304" charset="0"/>
              </a:rPr>
              <a:t> of the Long-life Rock</a:t>
            </a:r>
            <a:endParaRPr lang="en-US" altLang="zh-CN">
              <a:latin typeface="Times New Roman" panose="02020603050405020304" charset="0"/>
              <a:cs typeface="Times New Roman" panose="02020603050405020304" charset="0"/>
            </a:endParaRPr>
          </a:p>
        </p:txBody>
      </p:sp>
      <p:sp>
        <p:nvSpPr>
          <p:cNvPr id="7" name="矩形: 对角圆角 6"/>
          <p:cNvSpPr/>
          <p:nvPr>
            <p:custDataLst>
              <p:tags r:id="rId2"/>
            </p:custDataLst>
          </p:nvPr>
        </p:nvSpPr>
        <p:spPr>
          <a:xfrm flipV="1">
            <a:off x="7822896" y="873423"/>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7" name="图片 26" descr="C:/Users/73225/Desktop/金长命锁.png金长命锁"/>
          <p:cNvPicPr>
            <a:picLocks noChangeAspect="1"/>
          </p:cNvPicPr>
          <p:nvPr>
            <p:custDataLst>
              <p:tags r:id="rId3"/>
            </p:custDataLst>
          </p:nvPr>
        </p:nvPicPr>
        <p:blipFill>
          <a:blip r:embed="rId4"/>
          <a:srcRect t="179" b="179"/>
          <a:stretch>
            <a:fillRect/>
          </a:stretch>
        </p:blipFill>
        <p:spPr>
          <a:xfrm>
            <a:off x="7823200" y="815975"/>
            <a:ext cx="2691765" cy="2682240"/>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29" name="矩形: 对角圆角 28"/>
          <p:cNvSpPr/>
          <p:nvPr>
            <p:custDataLst>
              <p:tags r:id="rId5"/>
            </p:custDataLst>
          </p:nvPr>
        </p:nvSpPr>
        <p:spPr>
          <a:xfrm rot="16200000" flipV="1">
            <a:off x="10124787" y="2342299"/>
            <a:ext cx="1579171" cy="691918"/>
          </a:xfrm>
          <a:prstGeom prst="round2DiagRect">
            <a:avLst>
              <a:gd name="adj1" fmla="val 50000"/>
              <a:gd name="adj2" fmla="val 0"/>
            </a:avLst>
          </a:prstGeom>
          <a:blipFill rotWithShape="1">
            <a:blip r:embed="rId6"/>
            <a:stretch>
              <a:fillRect/>
            </a:stretch>
          </a:bli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9" name="矩形: 对角圆角 8"/>
          <p:cNvSpPr/>
          <p:nvPr>
            <p:custDataLst>
              <p:tags r:id="rId7"/>
            </p:custDataLst>
          </p:nvPr>
        </p:nvSpPr>
        <p:spPr>
          <a:xfrm flipV="1">
            <a:off x="8730217" y="3477844"/>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0" name="图片 29" descr="C:/Users/73225/Desktop/玉佩长命锁.png玉佩长命锁"/>
          <p:cNvPicPr>
            <a:picLocks noChangeAspect="1"/>
          </p:cNvPicPr>
          <p:nvPr>
            <p:custDataLst>
              <p:tags r:id="rId8"/>
            </p:custDataLst>
          </p:nvPr>
        </p:nvPicPr>
        <p:blipFill rotWithShape="1">
          <a:blip r:embed="rId9"/>
          <a:srcRect l="15293" r="15293"/>
          <a:stretch>
            <a:fillRect/>
          </a:stretch>
        </p:blipFill>
        <p:spPr>
          <a:xfrm>
            <a:off x="8793353" y="3540762"/>
            <a:ext cx="2613496" cy="2604421"/>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28" name="矩形: 对角圆角 27"/>
          <p:cNvSpPr/>
          <p:nvPr>
            <p:custDataLst>
              <p:tags r:id="rId10"/>
            </p:custDataLst>
          </p:nvPr>
        </p:nvSpPr>
        <p:spPr>
          <a:xfrm flipH="1" flipV="1">
            <a:off x="7150509" y="5364543"/>
            <a:ext cx="1579171" cy="691918"/>
          </a:xfrm>
          <a:prstGeom prst="round2DiagRect">
            <a:avLst>
              <a:gd name="adj1" fmla="val 50000"/>
              <a:gd name="adj2" fmla="val 0"/>
            </a:avLst>
          </a:prstGeom>
          <a:blipFill rotWithShape="1">
            <a:blip r:embed="rId11"/>
            <a:stretch>
              <a:fillRect/>
            </a:stretch>
          </a:bli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5" name="矩形: 对角圆角 3"/>
          <p:cNvSpPr/>
          <p:nvPr>
            <p:custDataLst>
              <p:tags r:id="rId12"/>
            </p:custDataLst>
          </p:nvPr>
        </p:nvSpPr>
        <p:spPr>
          <a:xfrm flipV="1">
            <a:off x="6052513" y="2678760"/>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1" name="图片 30" descr="C:/Users/73225/Desktop/银长命锁.png银长命锁"/>
          <p:cNvPicPr>
            <a:picLocks noChangeAspect="1"/>
          </p:cNvPicPr>
          <p:nvPr>
            <p:custDataLst>
              <p:tags r:id="rId13"/>
            </p:custDataLst>
          </p:nvPr>
        </p:nvPicPr>
        <p:blipFill>
          <a:blip r:embed="rId14"/>
          <a:srcRect t="179" b="179"/>
          <a:stretch>
            <a:fillRect/>
          </a:stretch>
        </p:blipFill>
        <p:spPr>
          <a:xfrm>
            <a:off x="6115649" y="2741677"/>
            <a:ext cx="2613496" cy="2604421"/>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6" name="矩形: 对角圆角 18"/>
          <p:cNvSpPr/>
          <p:nvPr>
            <p:custDataLst>
              <p:tags r:id="rId15"/>
            </p:custDataLst>
          </p:nvPr>
        </p:nvSpPr>
        <p:spPr>
          <a:xfrm>
            <a:off x="887034" y="1988186"/>
            <a:ext cx="576000" cy="576000"/>
          </a:xfrm>
          <a:prstGeom prst="round2DiagRect">
            <a:avLst>
              <a:gd name="adj1" fmla="val 0"/>
              <a:gd name="adj2" fmla="val 29787"/>
            </a:avLst>
          </a:prstGeom>
          <a:gradFill flip="none" rotWithShape="1">
            <a:gsLst>
              <a:gs pos="0">
                <a:schemeClr val="accent1">
                  <a:lumMod val="60000"/>
                  <a:lumOff val="40000"/>
                </a:schemeClr>
              </a:gs>
              <a:gs pos="88000">
                <a:schemeClr val="accent1">
                  <a:lumMod val="100000"/>
                </a:schemeClr>
              </a:gs>
            </a:gsLst>
            <a:path path="circle">
              <a:fillToRect l="100000" t="100000"/>
            </a:path>
            <a:tileRect r="-100000" b="-10000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 name="矩形: 对角圆角 19"/>
          <p:cNvSpPr/>
          <p:nvPr>
            <p:custDataLst>
              <p:tags r:id="rId16"/>
            </p:custDataLst>
          </p:nvPr>
        </p:nvSpPr>
        <p:spPr>
          <a:xfrm>
            <a:off x="887034" y="5034219"/>
            <a:ext cx="576000" cy="576000"/>
          </a:xfrm>
          <a:prstGeom prst="round2DiagRect">
            <a:avLst>
              <a:gd name="adj1" fmla="val 0"/>
              <a:gd name="adj2" fmla="val 29787"/>
            </a:avLst>
          </a:prstGeom>
          <a:gradFill flip="none" rotWithShape="1">
            <a:gsLst>
              <a:gs pos="0">
                <a:schemeClr val="accent1">
                  <a:lumMod val="60000"/>
                  <a:lumOff val="40000"/>
                </a:schemeClr>
              </a:gs>
              <a:gs pos="88000">
                <a:schemeClr val="accent1">
                  <a:lumMod val="100000"/>
                </a:schemeClr>
              </a:gs>
            </a:gsLst>
            <a:path path="circle">
              <a:fillToRect l="100000" t="100000"/>
            </a:path>
            <a:tileRect r="-100000" b="-10000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矩形: 对角圆角 20"/>
          <p:cNvSpPr/>
          <p:nvPr>
            <p:custDataLst>
              <p:tags r:id="rId17"/>
            </p:custDataLst>
          </p:nvPr>
        </p:nvSpPr>
        <p:spPr>
          <a:xfrm>
            <a:off x="887034" y="3349277"/>
            <a:ext cx="576000" cy="576000"/>
          </a:xfrm>
          <a:prstGeom prst="round2DiagRect">
            <a:avLst>
              <a:gd name="adj1" fmla="val 0"/>
              <a:gd name="adj2" fmla="val 29787"/>
            </a:avLst>
          </a:prstGeom>
          <a:gradFill flip="none" rotWithShape="1">
            <a:gsLst>
              <a:gs pos="0">
                <a:schemeClr val="accent1">
                  <a:lumMod val="60000"/>
                  <a:lumOff val="40000"/>
                </a:schemeClr>
              </a:gs>
              <a:gs pos="88000">
                <a:schemeClr val="accent1">
                  <a:lumMod val="100000"/>
                </a:schemeClr>
              </a:gs>
            </a:gsLst>
            <a:path path="circle">
              <a:fillToRect l="100000" t="100000"/>
            </a:path>
            <a:tileRect r="-100000" b="-10000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文本框 10"/>
          <p:cNvSpPr txBox="1"/>
          <p:nvPr>
            <p:custDataLst>
              <p:tags r:id="rId18"/>
            </p:custDataLst>
          </p:nvPr>
        </p:nvSpPr>
        <p:spPr>
          <a:xfrm>
            <a:off x="1750060" y="1774190"/>
            <a:ext cx="4808855" cy="904875"/>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2000" dirty="0">
                <a:latin typeface="Times New Roman" panose="02020603050405020304" charset="0"/>
                <a:cs typeface="Times New Roman" panose="02020603050405020304" charset="0"/>
              </a:rPr>
              <a:t>B</a:t>
            </a:r>
            <a:r>
              <a:rPr lang="zh-CN" altLang="en-US" sz="2000" dirty="0">
                <a:latin typeface="Times New Roman" panose="02020603050405020304" charset="0"/>
                <a:cs typeface="Times New Roman" panose="02020603050405020304" charset="0"/>
              </a:rPr>
              <a:t>e made of different materials such as gold, silver, copper, iron, wood, stone, jade, bone, tooth and horn</a:t>
            </a:r>
            <a:endParaRPr lang="zh-CN" altLang="en-US" sz="2000" dirty="0">
              <a:latin typeface="Times New Roman" panose="02020603050405020304" charset="0"/>
              <a:cs typeface="Times New Roman" panose="02020603050405020304" charset="0"/>
            </a:endParaRPr>
          </a:p>
        </p:txBody>
      </p:sp>
      <p:sp>
        <p:nvSpPr>
          <p:cNvPr id="12" name="文本框 11"/>
          <p:cNvSpPr txBox="1"/>
          <p:nvPr>
            <p:custDataLst>
              <p:tags r:id="rId19"/>
            </p:custDataLst>
          </p:nvPr>
        </p:nvSpPr>
        <p:spPr>
          <a:xfrm>
            <a:off x="1529715" y="3046730"/>
            <a:ext cx="4457065" cy="1366520"/>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dirty="0">
                <a:latin typeface="Times New Roman" panose="02020603050405020304" charset="0"/>
                <a:cs typeface="Times New Roman" panose="02020603050405020304" charset="0"/>
              </a:rPr>
              <a:t>In the old days, the gold, jade and tooth were commonly used in rich families, and silver, copper, stone and wood were generally used in poor families.</a:t>
            </a:r>
            <a:endParaRPr lang="zh-CN" altLang="en-US" dirty="0">
              <a:latin typeface="Times New Roman" panose="02020603050405020304" charset="0"/>
              <a:cs typeface="Times New Roman" panose="02020603050405020304" charset="0"/>
            </a:endParaRPr>
          </a:p>
        </p:txBody>
      </p:sp>
      <p:sp>
        <p:nvSpPr>
          <p:cNvPr id="13" name="文本框 12"/>
          <p:cNvSpPr txBox="1"/>
          <p:nvPr>
            <p:custDataLst>
              <p:tags r:id="rId20"/>
            </p:custDataLst>
          </p:nvPr>
        </p:nvSpPr>
        <p:spPr>
          <a:xfrm>
            <a:off x="1524635" y="4591685"/>
            <a:ext cx="5034280" cy="1614805"/>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2000" dirty="0">
                <a:latin typeface="Times New Roman" panose="02020603050405020304" charset="0"/>
                <a:cs typeface="Times New Roman" panose="02020603050405020304" charset="0"/>
              </a:rPr>
              <a:t>W</a:t>
            </a:r>
            <a:r>
              <a:rPr lang="zh-CN" altLang="en-US" sz="2000" dirty="0">
                <a:latin typeface="Times New Roman" panose="02020603050405020304" charset="0"/>
                <a:cs typeface="Times New Roman" panose="02020603050405020304" charset="0"/>
              </a:rPr>
              <a:t>ith the development of Chinese silverware during the Ming and Qing Dynasties and during the Republic of China, the silver long-life locks became extremely popular in China.</a:t>
            </a:r>
            <a:endParaRPr lang="zh-CN" altLang="en-US" sz="2000" dirty="0">
              <a:latin typeface="Times New Roman" panose="02020603050405020304" charset="0"/>
              <a:cs typeface="Times New Roman" panose="02020603050405020304" charset="0"/>
            </a:endParaRPr>
          </a:p>
        </p:txBody>
      </p:sp>
      <p:sp>
        <p:nvSpPr>
          <p:cNvPr id="14" name="图形 38" descr="343439383331313b343532303033313bd3a6d3c3c9ccb3c7"/>
          <p:cNvSpPr/>
          <p:nvPr>
            <p:custDataLst>
              <p:tags r:id="rId21"/>
            </p:custDataLst>
          </p:nvPr>
        </p:nvSpPr>
        <p:spPr>
          <a:xfrm>
            <a:off x="1049887" y="2141146"/>
            <a:ext cx="250353" cy="270137"/>
          </a:xfrm>
          <a:custGeom>
            <a:avLst/>
            <a:gdLst>
              <a:gd name="connsiteX0" fmla="*/ 688654 w 847432"/>
              <a:gd name="connsiteY0" fmla="*/ 914514 h 914400"/>
              <a:gd name="connsiteX1" fmla="*/ 159008 w 847432"/>
              <a:gd name="connsiteY1" fmla="*/ 914514 h 914400"/>
              <a:gd name="connsiteX2" fmla="*/ 115 w 847432"/>
              <a:gd name="connsiteY2" fmla="*/ 762113 h 914400"/>
              <a:gd name="connsiteX3" fmla="*/ 115 w 847432"/>
              <a:gd name="connsiteY3" fmla="*/ 152514 h 914400"/>
              <a:gd name="connsiteX4" fmla="*/ 159008 w 847432"/>
              <a:gd name="connsiteY4" fmla="*/ 114 h 914400"/>
              <a:gd name="connsiteX5" fmla="*/ 688654 w 847432"/>
              <a:gd name="connsiteY5" fmla="*/ 114 h 914400"/>
              <a:gd name="connsiteX6" fmla="*/ 847547 w 847432"/>
              <a:gd name="connsiteY6" fmla="*/ 152514 h 914400"/>
              <a:gd name="connsiteX7" fmla="*/ 847547 w 847432"/>
              <a:gd name="connsiteY7" fmla="*/ 762113 h 914400"/>
              <a:gd name="connsiteX8" fmla="*/ 688654 w 847432"/>
              <a:gd name="connsiteY8" fmla="*/ 914514 h 914400"/>
              <a:gd name="connsiteX9" fmla="*/ 423830 w 847432"/>
              <a:gd name="connsiteY9" fmla="*/ 421029 h 914400"/>
              <a:gd name="connsiteX10" fmla="*/ 635687 w 847432"/>
              <a:gd name="connsiteY10" fmla="*/ 210571 h 914400"/>
              <a:gd name="connsiteX11" fmla="*/ 582724 w 847432"/>
              <a:gd name="connsiteY11" fmla="*/ 157957 h 914400"/>
              <a:gd name="connsiteX12" fmla="*/ 529760 w 847432"/>
              <a:gd name="connsiteY12" fmla="*/ 210571 h 914400"/>
              <a:gd name="connsiteX13" fmla="*/ 423830 w 847432"/>
              <a:gd name="connsiteY13" fmla="*/ 315800 h 914400"/>
              <a:gd name="connsiteX14" fmla="*/ 317902 w 847432"/>
              <a:gd name="connsiteY14" fmla="*/ 210571 h 914400"/>
              <a:gd name="connsiteX15" fmla="*/ 264937 w 847432"/>
              <a:gd name="connsiteY15" fmla="*/ 157957 h 914400"/>
              <a:gd name="connsiteX16" fmla="*/ 211973 w 847432"/>
              <a:gd name="connsiteY16" fmla="*/ 210571 h 914400"/>
              <a:gd name="connsiteX17" fmla="*/ 423830 w 847432"/>
              <a:gd name="connsiteY17" fmla="*/ 421029 h 914400"/>
              <a:gd name="connsiteX18" fmla="*/ 529760 w 847432"/>
              <a:gd name="connsiteY18" fmla="*/ 736716 h 914400"/>
              <a:gd name="connsiteX19" fmla="*/ 582724 w 847432"/>
              <a:gd name="connsiteY19" fmla="*/ 684099 h 914400"/>
              <a:gd name="connsiteX20" fmla="*/ 529760 w 847432"/>
              <a:gd name="connsiteY20" fmla="*/ 631485 h 914400"/>
              <a:gd name="connsiteX21" fmla="*/ 317902 w 847432"/>
              <a:gd name="connsiteY21" fmla="*/ 631485 h 914400"/>
              <a:gd name="connsiteX22" fmla="*/ 264937 w 847432"/>
              <a:gd name="connsiteY22" fmla="*/ 684099 h 914400"/>
              <a:gd name="connsiteX23" fmla="*/ 317902 w 847432"/>
              <a:gd name="connsiteY23" fmla="*/ 736716 h 914400"/>
              <a:gd name="connsiteX24" fmla="*/ 529760 w 847432"/>
              <a:gd name="connsiteY24" fmla="*/ 73671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7432" h="914400">
                <a:moveTo>
                  <a:pt x="688654" y="914514"/>
                </a:moveTo>
                <a:lnTo>
                  <a:pt x="159008" y="914514"/>
                </a:lnTo>
                <a:cubicBezTo>
                  <a:pt x="68969" y="914514"/>
                  <a:pt x="115" y="848475"/>
                  <a:pt x="115" y="762113"/>
                </a:cubicBezTo>
                <a:lnTo>
                  <a:pt x="115" y="152514"/>
                </a:lnTo>
                <a:cubicBezTo>
                  <a:pt x="115" y="66154"/>
                  <a:pt x="68969" y="114"/>
                  <a:pt x="159008" y="114"/>
                </a:cubicBezTo>
                <a:lnTo>
                  <a:pt x="688654" y="114"/>
                </a:lnTo>
                <a:cubicBezTo>
                  <a:pt x="778693" y="114"/>
                  <a:pt x="847547" y="66154"/>
                  <a:pt x="847547" y="152514"/>
                </a:cubicBezTo>
                <a:lnTo>
                  <a:pt x="847547" y="762113"/>
                </a:lnTo>
                <a:cubicBezTo>
                  <a:pt x="847547" y="848475"/>
                  <a:pt x="778693" y="914514"/>
                  <a:pt x="688654" y="914514"/>
                </a:cubicBezTo>
                <a:moveTo>
                  <a:pt x="423830" y="421029"/>
                </a:moveTo>
                <a:cubicBezTo>
                  <a:pt x="540351" y="421029"/>
                  <a:pt x="635687" y="326323"/>
                  <a:pt x="635687" y="210571"/>
                </a:cubicBezTo>
                <a:cubicBezTo>
                  <a:pt x="635687" y="179003"/>
                  <a:pt x="614503" y="157957"/>
                  <a:pt x="582724" y="157957"/>
                </a:cubicBezTo>
                <a:cubicBezTo>
                  <a:pt x="550945" y="157957"/>
                  <a:pt x="529760" y="179003"/>
                  <a:pt x="529760" y="210571"/>
                </a:cubicBezTo>
                <a:cubicBezTo>
                  <a:pt x="529760" y="268447"/>
                  <a:pt x="482091" y="315800"/>
                  <a:pt x="423830" y="315800"/>
                </a:cubicBezTo>
                <a:cubicBezTo>
                  <a:pt x="365570" y="315800"/>
                  <a:pt x="317902" y="268447"/>
                  <a:pt x="317902" y="210571"/>
                </a:cubicBezTo>
                <a:cubicBezTo>
                  <a:pt x="317902" y="179003"/>
                  <a:pt x="296716" y="157957"/>
                  <a:pt x="264937" y="157957"/>
                </a:cubicBezTo>
                <a:cubicBezTo>
                  <a:pt x="233158" y="157957"/>
                  <a:pt x="211973" y="179003"/>
                  <a:pt x="211973" y="210571"/>
                </a:cubicBezTo>
                <a:cubicBezTo>
                  <a:pt x="211973" y="326323"/>
                  <a:pt x="307309" y="421029"/>
                  <a:pt x="423830" y="421029"/>
                </a:cubicBezTo>
                <a:moveTo>
                  <a:pt x="529760" y="736716"/>
                </a:moveTo>
                <a:cubicBezTo>
                  <a:pt x="561539" y="736716"/>
                  <a:pt x="582724" y="715668"/>
                  <a:pt x="582724" y="684099"/>
                </a:cubicBezTo>
                <a:cubicBezTo>
                  <a:pt x="582724" y="652532"/>
                  <a:pt x="561539" y="631485"/>
                  <a:pt x="529760" y="631485"/>
                </a:cubicBezTo>
                <a:lnTo>
                  <a:pt x="317902" y="631485"/>
                </a:lnTo>
                <a:cubicBezTo>
                  <a:pt x="286123" y="631485"/>
                  <a:pt x="264937" y="652532"/>
                  <a:pt x="264937" y="684099"/>
                </a:cubicBezTo>
                <a:cubicBezTo>
                  <a:pt x="264937" y="715668"/>
                  <a:pt x="286123" y="736716"/>
                  <a:pt x="317902" y="736716"/>
                </a:cubicBezTo>
                <a:lnTo>
                  <a:pt x="529760" y="736716"/>
                </a:lnTo>
              </a:path>
            </a:pathLst>
          </a:custGeom>
          <a:solidFill>
            <a:srgbClr val="FFFFFF"/>
          </a:solidFill>
          <a:ln w="32658"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任意多边形: 形状 17"/>
          <p:cNvSpPr/>
          <p:nvPr>
            <p:custDataLst>
              <p:tags r:id="rId22"/>
            </p:custDataLst>
          </p:nvPr>
        </p:nvSpPr>
        <p:spPr>
          <a:xfrm>
            <a:off x="1049887" y="3502483"/>
            <a:ext cx="270155" cy="269645"/>
          </a:xfrm>
          <a:custGeom>
            <a:avLst/>
            <a:gdLst>
              <a:gd name="connsiteX0" fmla="*/ 527916 w 914458"/>
              <a:gd name="connsiteY0" fmla="*/ 517737 h 912736"/>
              <a:gd name="connsiteX1" fmla="*/ 798801 w 914458"/>
              <a:gd name="connsiteY1" fmla="*/ 517737 h 912736"/>
              <a:gd name="connsiteX2" fmla="*/ 862359 w 914458"/>
              <a:gd name="connsiteY2" fmla="*/ 580815 h 912736"/>
              <a:gd name="connsiteX3" fmla="*/ 862359 w 914458"/>
              <a:gd name="connsiteY3" fmla="*/ 849658 h 912736"/>
              <a:gd name="connsiteX4" fmla="*/ 798801 w 914458"/>
              <a:gd name="connsiteY4" fmla="*/ 912736 h 912736"/>
              <a:gd name="connsiteX5" fmla="*/ 527916 w 914458"/>
              <a:gd name="connsiteY5" fmla="*/ 912736 h 912736"/>
              <a:gd name="connsiteX6" fmla="*/ 464358 w 914458"/>
              <a:gd name="connsiteY6" fmla="*/ 849658 h 912736"/>
              <a:gd name="connsiteX7" fmla="*/ 464358 w 914458"/>
              <a:gd name="connsiteY7" fmla="*/ 580815 h 912736"/>
              <a:gd name="connsiteX8" fmla="*/ 527916 w 914458"/>
              <a:gd name="connsiteY8" fmla="*/ 517737 h 912736"/>
              <a:gd name="connsiteX9" fmla="*/ 63558 w 914458"/>
              <a:gd name="connsiteY9" fmla="*/ 517737 h 912736"/>
              <a:gd name="connsiteX10" fmla="*/ 334443 w 914458"/>
              <a:gd name="connsiteY10" fmla="*/ 517737 h 912736"/>
              <a:gd name="connsiteX11" fmla="*/ 398000 w 914458"/>
              <a:gd name="connsiteY11" fmla="*/ 580815 h 912736"/>
              <a:gd name="connsiteX12" fmla="*/ 398000 w 914458"/>
              <a:gd name="connsiteY12" fmla="*/ 849658 h 912736"/>
              <a:gd name="connsiteX13" fmla="*/ 334443 w 914458"/>
              <a:gd name="connsiteY13" fmla="*/ 912736 h 912736"/>
              <a:gd name="connsiteX14" fmla="*/ 63558 w 914458"/>
              <a:gd name="connsiteY14" fmla="*/ 912736 h 912736"/>
              <a:gd name="connsiteX15" fmla="*/ 0 w 914458"/>
              <a:gd name="connsiteY15" fmla="*/ 849658 h 912736"/>
              <a:gd name="connsiteX16" fmla="*/ 0 w 914458"/>
              <a:gd name="connsiteY16" fmla="*/ 580815 h 912736"/>
              <a:gd name="connsiteX17" fmla="*/ 63558 w 914458"/>
              <a:gd name="connsiteY17" fmla="*/ 517737 h 912736"/>
              <a:gd name="connsiteX18" fmla="*/ 671107 w 914458"/>
              <a:gd name="connsiteY18" fmla="*/ 152260 h 912736"/>
              <a:gd name="connsiteX19" fmla="*/ 581236 w 914458"/>
              <a:gd name="connsiteY19" fmla="*/ 241453 h 912736"/>
              <a:gd name="connsiteX20" fmla="*/ 671107 w 914458"/>
              <a:gd name="connsiteY20" fmla="*/ 330648 h 912736"/>
              <a:gd name="connsiteX21" fmla="*/ 760980 w 914458"/>
              <a:gd name="connsiteY21" fmla="*/ 241453 h 912736"/>
              <a:gd name="connsiteX22" fmla="*/ 63558 w 914458"/>
              <a:gd name="connsiteY22" fmla="*/ 56882 h 912736"/>
              <a:gd name="connsiteX23" fmla="*/ 334443 w 914458"/>
              <a:gd name="connsiteY23" fmla="*/ 56882 h 912736"/>
              <a:gd name="connsiteX24" fmla="*/ 398000 w 914458"/>
              <a:gd name="connsiteY24" fmla="*/ 119961 h 912736"/>
              <a:gd name="connsiteX25" fmla="*/ 398000 w 914458"/>
              <a:gd name="connsiteY25" fmla="*/ 388805 h 912736"/>
              <a:gd name="connsiteX26" fmla="*/ 334443 w 914458"/>
              <a:gd name="connsiteY26" fmla="*/ 451883 h 912736"/>
              <a:gd name="connsiteX27" fmla="*/ 63558 w 914458"/>
              <a:gd name="connsiteY27" fmla="*/ 451883 h 912736"/>
              <a:gd name="connsiteX28" fmla="*/ 0 w 914458"/>
              <a:gd name="connsiteY28" fmla="*/ 388805 h 912736"/>
              <a:gd name="connsiteX29" fmla="*/ 0 w 914458"/>
              <a:gd name="connsiteY29" fmla="*/ 119961 h 912736"/>
              <a:gd name="connsiteX30" fmla="*/ 63558 w 914458"/>
              <a:gd name="connsiteY30" fmla="*/ 56882 h 912736"/>
              <a:gd name="connsiteX31" fmla="*/ 671045 w 914458"/>
              <a:gd name="connsiteY31" fmla="*/ 0 h 912736"/>
              <a:gd name="connsiteX32" fmla="*/ 715980 w 914458"/>
              <a:gd name="connsiteY32" fmla="*/ 18469 h 912736"/>
              <a:gd name="connsiteX33" fmla="*/ 716042 w 914458"/>
              <a:gd name="connsiteY33" fmla="*/ 18469 h 912736"/>
              <a:gd name="connsiteX34" fmla="*/ 895851 w 914458"/>
              <a:gd name="connsiteY34" fmla="*/ 196856 h 912736"/>
              <a:gd name="connsiteX35" fmla="*/ 895851 w 914458"/>
              <a:gd name="connsiteY35" fmla="*/ 286050 h 912736"/>
              <a:gd name="connsiteX36" fmla="*/ 716042 w 914458"/>
              <a:gd name="connsiteY36" fmla="*/ 464499 h 912736"/>
              <a:gd name="connsiteX37" fmla="*/ 626172 w 914458"/>
              <a:gd name="connsiteY37" fmla="*/ 464499 h 912736"/>
              <a:gd name="connsiteX38" fmla="*/ 446428 w 914458"/>
              <a:gd name="connsiteY38" fmla="*/ 286050 h 912736"/>
              <a:gd name="connsiteX39" fmla="*/ 446428 w 914458"/>
              <a:gd name="connsiteY39" fmla="*/ 196856 h 912736"/>
              <a:gd name="connsiteX40" fmla="*/ 626110 w 914458"/>
              <a:gd name="connsiteY40" fmla="*/ 18469 h 912736"/>
              <a:gd name="connsiteX41" fmla="*/ 671045 w 914458"/>
              <a:gd name="connsiteY41" fmla="*/ 0 h 91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14458" h="912736">
                <a:moveTo>
                  <a:pt x="527916" y="517737"/>
                </a:moveTo>
                <a:lnTo>
                  <a:pt x="798801" y="517737"/>
                </a:lnTo>
                <a:cubicBezTo>
                  <a:pt x="833904" y="517737"/>
                  <a:pt x="862359" y="545977"/>
                  <a:pt x="862359" y="580815"/>
                </a:cubicBezTo>
                <a:lnTo>
                  <a:pt x="862359" y="849658"/>
                </a:lnTo>
                <a:cubicBezTo>
                  <a:pt x="862359" y="884496"/>
                  <a:pt x="833904" y="912736"/>
                  <a:pt x="798801" y="912736"/>
                </a:cubicBezTo>
                <a:lnTo>
                  <a:pt x="527916" y="912736"/>
                </a:lnTo>
                <a:cubicBezTo>
                  <a:pt x="492813" y="912736"/>
                  <a:pt x="464358" y="884496"/>
                  <a:pt x="464358" y="849658"/>
                </a:cubicBezTo>
                <a:lnTo>
                  <a:pt x="464358" y="580815"/>
                </a:lnTo>
                <a:cubicBezTo>
                  <a:pt x="464358" y="545977"/>
                  <a:pt x="492813" y="517737"/>
                  <a:pt x="527916" y="517737"/>
                </a:cubicBezTo>
                <a:close/>
                <a:moveTo>
                  <a:pt x="63558" y="517737"/>
                </a:moveTo>
                <a:lnTo>
                  <a:pt x="334443" y="517737"/>
                </a:lnTo>
                <a:cubicBezTo>
                  <a:pt x="369545" y="517737"/>
                  <a:pt x="398000" y="545977"/>
                  <a:pt x="398000" y="580815"/>
                </a:cubicBezTo>
                <a:lnTo>
                  <a:pt x="398000" y="849658"/>
                </a:lnTo>
                <a:cubicBezTo>
                  <a:pt x="398000" y="884496"/>
                  <a:pt x="369545" y="912736"/>
                  <a:pt x="334443" y="912736"/>
                </a:cubicBezTo>
                <a:lnTo>
                  <a:pt x="63558" y="912736"/>
                </a:lnTo>
                <a:cubicBezTo>
                  <a:pt x="28456" y="912736"/>
                  <a:pt x="0" y="884496"/>
                  <a:pt x="0" y="849658"/>
                </a:cubicBezTo>
                <a:lnTo>
                  <a:pt x="0" y="580815"/>
                </a:lnTo>
                <a:cubicBezTo>
                  <a:pt x="0" y="545977"/>
                  <a:pt x="28456" y="517737"/>
                  <a:pt x="63558" y="517737"/>
                </a:cubicBezTo>
                <a:close/>
                <a:moveTo>
                  <a:pt x="671107" y="152260"/>
                </a:moveTo>
                <a:lnTo>
                  <a:pt x="581236" y="241453"/>
                </a:lnTo>
                <a:lnTo>
                  <a:pt x="671107" y="330648"/>
                </a:lnTo>
                <a:lnTo>
                  <a:pt x="760980" y="241453"/>
                </a:lnTo>
                <a:close/>
                <a:moveTo>
                  <a:pt x="63558" y="56882"/>
                </a:moveTo>
                <a:lnTo>
                  <a:pt x="334443" y="56882"/>
                </a:lnTo>
                <a:cubicBezTo>
                  <a:pt x="369545" y="56882"/>
                  <a:pt x="398000" y="85124"/>
                  <a:pt x="398000" y="119961"/>
                </a:cubicBezTo>
                <a:lnTo>
                  <a:pt x="398000" y="388805"/>
                </a:lnTo>
                <a:cubicBezTo>
                  <a:pt x="398000" y="423640"/>
                  <a:pt x="369545" y="451883"/>
                  <a:pt x="334443" y="451883"/>
                </a:cubicBezTo>
                <a:lnTo>
                  <a:pt x="63558" y="451883"/>
                </a:lnTo>
                <a:cubicBezTo>
                  <a:pt x="28456" y="451883"/>
                  <a:pt x="0" y="423640"/>
                  <a:pt x="0" y="388805"/>
                </a:cubicBezTo>
                <a:lnTo>
                  <a:pt x="0" y="119961"/>
                </a:lnTo>
                <a:cubicBezTo>
                  <a:pt x="0" y="85124"/>
                  <a:pt x="28456" y="56882"/>
                  <a:pt x="63558" y="56882"/>
                </a:cubicBezTo>
                <a:close/>
                <a:moveTo>
                  <a:pt x="671045" y="0"/>
                </a:moveTo>
                <a:cubicBezTo>
                  <a:pt x="687307" y="0"/>
                  <a:pt x="703570" y="6157"/>
                  <a:pt x="715980" y="18469"/>
                </a:cubicBezTo>
                <a:lnTo>
                  <a:pt x="716042" y="18469"/>
                </a:lnTo>
                <a:lnTo>
                  <a:pt x="895851" y="196856"/>
                </a:lnTo>
                <a:cubicBezTo>
                  <a:pt x="920661" y="221489"/>
                  <a:pt x="920661" y="261417"/>
                  <a:pt x="895851" y="286050"/>
                </a:cubicBezTo>
                <a:lnTo>
                  <a:pt x="716042" y="464499"/>
                </a:lnTo>
                <a:cubicBezTo>
                  <a:pt x="691222" y="489126"/>
                  <a:pt x="650991" y="489126"/>
                  <a:pt x="626172" y="464499"/>
                </a:cubicBezTo>
                <a:lnTo>
                  <a:pt x="446428" y="286050"/>
                </a:lnTo>
                <a:cubicBezTo>
                  <a:pt x="421618" y="261417"/>
                  <a:pt x="421618" y="221489"/>
                  <a:pt x="446428" y="196856"/>
                </a:cubicBezTo>
                <a:lnTo>
                  <a:pt x="626110" y="18469"/>
                </a:lnTo>
                <a:cubicBezTo>
                  <a:pt x="638520" y="6157"/>
                  <a:pt x="654782" y="0"/>
                  <a:pt x="671045" y="0"/>
                </a:cubicBezTo>
                <a:close/>
              </a:path>
            </a:pathLst>
          </a:custGeom>
          <a:solidFill>
            <a:srgbClr val="FFFFFF"/>
          </a:solidFill>
          <a:ln w="3266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16" name="图形 36" descr="333639373138363b343435303739393bbbe1bcc6cafdbedd"/>
          <p:cNvPicPr>
            <a:picLocks noChangeAspect="1"/>
          </p:cNvPicPr>
          <p:nvPr>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a:off x="1035882" y="5187424"/>
            <a:ext cx="269646" cy="269646"/>
          </a:xfrm>
          <a:prstGeom prst="rect">
            <a:avLst/>
          </a:prstGeom>
        </p:spPr>
      </p:pic>
    </p:spTree>
    <p:custDataLst>
      <p:tags r:id="rId26"/>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330" y="356235"/>
            <a:ext cx="6542405" cy="705485"/>
          </a:xfrm>
        </p:spPr>
        <p:txBody>
          <a:bodyPr>
            <a:normAutofit/>
          </a:bodyPr>
          <a:lstStyle/>
          <a:p>
            <a:r>
              <a:rPr lang="zh-CN" altLang="en-US">
                <a:latin typeface="Times New Roman" panose="02020603050405020304" charset="0"/>
                <a:cs typeface="Times New Roman" panose="02020603050405020304" charset="0"/>
              </a:rPr>
              <a:t>The </a:t>
            </a:r>
            <a:r>
              <a:rPr lang="en-US" altLang="zh-CN">
                <a:latin typeface="Times New Roman" panose="02020603050405020304" charset="0"/>
                <a:cs typeface="Times New Roman" panose="02020603050405020304" charset="0"/>
              </a:rPr>
              <a:t>shapes</a:t>
            </a:r>
            <a:r>
              <a:rPr lang="en-US" altLang="zh-CN">
                <a:latin typeface="Times New Roman" panose="02020603050405020304" charset="0"/>
                <a:cs typeface="Times New Roman" panose="02020603050405020304" charset="0"/>
              </a:rPr>
              <a:t> of the Long-life Rock</a:t>
            </a:r>
            <a:endParaRPr lang="en-US" altLang="zh-CN">
              <a:latin typeface="Times New Roman" panose="02020603050405020304" charset="0"/>
              <a:cs typeface="Times New Roman" panose="02020603050405020304" charset="0"/>
            </a:endParaRPr>
          </a:p>
        </p:txBody>
      </p:sp>
      <p:sp>
        <p:nvSpPr>
          <p:cNvPr id="7" name="矩形: 对角圆角 6"/>
          <p:cNvSpPr/>
          <p:nvPr>
            <p:custDataLst>
              <p:tags r:id="rId2"/>
            </p:custDataLst>
          </p:nvPr>
        </p:nvSpPr>
        <p:spPr>
          <a:xfrm flipV="1">
            <a:off x="7822896" y="873423"/>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7" name="图片 26" descr="C:/Users/73225/Desktop/金长命锁.png金长命锁"/>
          <p:cNvPicPr>
            <a:picLocks noChangeAspect="1"/>
          </p:cNvPicPr>
          <p:nvPr>
            <p:custDataLst>
              <p:tags r:id="rId3"/>
            </p:custDataLst>
          </p:nvPr>
        </p:nvPicPr>
        <p:blipFill>
          <a:blip r:embed="rId4"/>
          <a:srcRect t="179" b="179"/>
          <a:stretch>
            <a:fillRect/>
          </a:stretch>
        </p:blipFill>
        <p:spPr>
          <a:xfrm>
            <a:off x="7823200" y="815975"/>
            <a:ext cx="2691765" cy="2682240"/>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29" name="矩形: 对角圆角 28"/>
          <p:cNvSpPr/>
          <p:nvPr>
            <p:custDataLst>
              <p:tags r:id="rId5"/>
            </p:custDataLst>
          </p:nvPr>
        </p:nvSpPr>
        <p:spPr>
          <a:xfrm rot="16200000" flipV="1">
            <a:off x="10124787" y="2342299"/>
            <a:ext cx="1579171" cy="691918"/>
          </a:xfrm>
          <a:prstGeom prst="round2DiagRect">
            <a:avLst>
              <a:gd name="adj1" fmla="val 50000"/>
              <a:gd name="adj2" fmla="val 0"/>
            </a:avLst>
          </a:prstGeom>
          <a:blipFill rotWithShape="1">
            <a:blip r:embed="rId6"/>
            <a:stretch>
              <a:fillRect/>
            </a:stretch>
          </a:bli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9" name="矩形: 对角圆角 8"/>
          <p:cNvSpPr/>
          <p:nvPr>
            <p:custDataLst>
              <p:tags r:id="rId7"/>
            </p:custDataLst>
          </p:nvPr>
        </p:nvSpPr>
        <p:spPr>
          <a:xfrm flipV="1">
            <a:off x="8730217" y="3477844"/>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0" name="图片 29" descr="C:/Users/73225/Desktop/玉佩长命锁.png玉佩长命锁"/>
          <p:cNvPicPr>
            <a:picLocks noChangeAspect="1"/>
          </p:cNvPicPr>
          <p:nvPr>
            <p:custDataLst>
              <p:tags r:id="rId8"/>
            </p:custDataLst>
          </p:nvPr>
        </p:nvPicPr>
        <p:blipFill rotWithShape="1">
          <a:blip r:embed="rId9"/>
          <a:srcRect l="15293" r="15293"/>
          <a:stretch>
            <a:fillRect/>
          </a:stretch>
        </p:blipFill>
        <p:spPr>
          <a:xfrm>
            <a:off x="8793353" y="3540762"/>
            <a:ext cx="2613496" cy="2604421"/>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28" name="矩形: 对角圆角 27"/>
          <p:cNvSpPr/>
          <p:nvPr>
            <p:custDataLst>
              <p:tags r:id="rId10"/>
            </p:custDataLst>
          </p:nvPr>
        </p:nvSpPr>
        <p:spPr>
          <a:xfrm flipH="1" flipV="1">
            <a:off x="7150509" y="5364543"/>
            <a:ext cx="1579171" cy="691918"/>
          </a:xfrm>
          <a:prstGeom prst="round2DiagRect">
            <a:avLst>
              <a:gd name="adj1" fmla="val 50000"/>
              <a:gd name="adj2" fmla="val 0"/>
            </a:avLst>
          </a:prstGeom>
          <a:blipFill rotWithShape="1">
            <a:blip r:embed="rId11"/>
            <a:stretch>
              <a:fillRect/>
            </a:stretch>
          </a:bli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5" name="矩形: 对角圆角 3"/>
          <p:cNvSpPr/>
          <p:nvPr>
            <p:custDataLst>
              <p:tags r:id="rId12"/>
            </p:custDataLst>
          </p:nvPr>
        </p:nvSpPr>
        <p:spPr>
          <a:xfrm flipV="1">
            <a:off x="6052513" y="2678760"/>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1" name="图片 30" descr="C:/Users/73225/Desktop/银长命锁.png银长命锁"/>
          <p:cNvPicPr>
            <a:picLocks noChangeAspect="1"/>
          </p:cNvPicPr>
          <p:nvPr>
            <p:custDataLst>
              <p:tags r:id="rId13"/>
            </p:custDataLst>
          </p:nvPr>
        </p:nvPicPr>
        <p:blipFill>
          <a:blip r:embed="rId14"/>
          <a:srcRect t="179" b="179"/>
          <a:stretch>
            <a:fillRect/>
          </a:stretch>
        </p:blipFill>
        <p:spPr>
          <a:xfrm>
            <a:off x="6115649" y="2741677"/>
            <a:ext cx="2613496" cy="2604421"/>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6" name="矩形: 对角圆角 18"/>
          <p:cNvSpPr/>
          <p:nvPr>
            <p:custDataLst>
              <p:tags r:id="rId15"/>
            </p:custDataLst>
          </p:nvPr>
        </p:nvSpPr>
        <p:spPr>
          <a:xfrm>
            <a:off x="887034" y="2346961"/>
            <a:ext cx="576000" cy="576000"/>
          </a:xfrm>
          <a:prstGeom prst="round2DiagRect">
            <a:avLst>
              <a:gd name="adj1" fmla="val 0"/>
              <a:gd name="adj2" fmla="val 29787"/>
            </a:avLst>
          </a:prstGeom>
          <a:gradFill flip="none" rotWithShape="1">
            <a:gsLst>
              <a:gs pos="0">
                <a:schemeClr val="accent1">
                  <a:lumMod val="60000"/>
                  <a:lumOff val="40000"/>
                </a:schemeClr>
              </a:gs>
              <a:gs pos="88000">
                <a:schemeClr val="accent1">
                  <a:lumMod val="100000"/>
                </a:schemeClr>
              </a:gs>
            </a:gsLst>
            <a:path path="circle">
              <a:fillToRect l="100000" t="100000"/>
            </a:path>
            <a:tileRect r="-100000" b="-10000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 name="矩形: 对角圆角 19"/>
          <p:cNvSpPr/>
          <p:nvPr>
            <p:custDataLst>
              <p:tags r:id="rId16"/>
            </p:custDataLst>
          </p:nvPr>
        </p:nvSpPr>
        <p:spPr>
          <a:xfrm>
            <a:off x="887034" y="5079939"/>
            <a:ext cx="576000" cy="576000"/>
          </a:xfrm>
          <a:prstGeom prst="round2DiagRect">
            <a:avLst>
              <a:gd name="adj1" fmla="val 0"/>
              <a:gd name="adj2" fmla="val 29787"/>
            </a:avLst>
          </a:prstGeom>
          <a:gradFill flip="none" rotWithShape="1">
            <a:gsLst>
              <a:gs pos="0">
                <a:schemeClr val="accent1">
                  <a:lumMod val="60000"/>
                  <a:lumOff val="40000"/>
                </a:schemeClr>
              </a:gs>
              <a:gs pos="88000">
                <a:schemeClr val="accent1">
                  <a:lumMod val="100000"/>
                </a:schemeClr>
              </a:gs>
            </a:gsLst>
            <a:path path="circle">
              <a:fillToRect l="100000" t="100000"/>
            </a:path>
            <a:tileRect r="-100000" b="-10000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矩形: 对角圆角 20"/>
          <p:cNvSpPr/>
          <p:nvPr>
            <p:custDataLst>
              <p:tags r:id="rId17"/>
            </p:custDataLst>
          </p:nvPr>
        </p:nvSpPr>
        <p:spPr>
          <a:xfrm>
            <a:off x="887034" y="3708052"/>
            <a:ext cx="576000" cy="576000"/>
          </a:xfrm>
          <a:prstGeom prst="round2DiagRect">
            <a:avLst>
              <a:gd name="adj1" fmla="val 0"/>
              <a:gd name="adj2" fmla="val 29787"/>
            </a:avLst>
          </a:prstGeom>
          <a:gradFill flip="none" rotWithShape="1">
            <a:gsLst>
              <a:gs pos="0">
                <a:schemeClr val="accent1">
                  <a:lumMod val="60000"/>
                  <a:lumOff val="40000"/>
                </a:schemeClr>
              </a:gs>
              <a:gs pos="88000">
                <a:schemeClr val="accent1">
                  <a:lumMod val="100000"/>
                </a:schemeClr>
              </a:gs>
            </a:gsLst>
            <a:path path="circle">
              <a:fillToRect l="100000" t="100000"/>
            </a:path>
            <a:tileRect r="-100000" b="-10000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文本框 10"/>
          <p:cNvSpPr txBox="1"/>
          <p:nvPr>
            <p:custDataLst>
              <p:tags r:id="rId18"/>
            </p:custDataLst>
          </p:nvPr>
        </p:nvSpPr>
        <p:spPr>
          <a:xfrm>
            <a:off x="1750060" y="2132965"/>
            <a:ext cx="4808855" cy="904875"/>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sz="2400" dirty="0">
                <a:latin typeface="Times New Roman" panose="02020603050405020304" charset="0"/>
                <a:cs typeface="Times New Roman" panose="02020603050405020304" charset="0"/>
              </a:rPr>
              <a:t>I</a:t>
            </a:r>
            <a:r>
              <a:rPr sz="2400" dirty="0">
                <a:latin typeface="Times New Roman" panose="02020603050405020304" charset="0"/>
                <a:cs typeface="Times New Roman" panose="02020603050405020304" charset="0"/>
              </a:rPr>
              <a:t>n different shapes, such as square, round, long, single or double.</a:t>
            </a:r>
            <a:endParaRPr sz="2400" dirty="0">
              <a:latin typeface="Times New Roman" panose="02020603050405020304" charset="0"/>
              <a:cs typeface="Times New Roman" panose="02020603050405020304" charset="0"/>
            </a:endParaRPr>
          </a:p>
          <a:p>
            <a:pPr>
              <a:lnSpc>
                <a:spcPct val="130000"/>
              </a:lnSpc>
            </a:pPr>
            <a:endParaRPr sz="2400" dirty="0">
              <a:latin typeface="Times New Roman" panose="02020603050405020304" charset="0"/>
              <a:cs typeface="Times New Roman" panose="02020603050405020304" charset="0"/>
            </a:endParaRPr>
          </a:p>
        </p:txBody>
      </p:sp>
      <p:sp>
        <p:nvSpPr>
          <p:cNvPr id="12" name="文本框 11"/>
          <p:cNvSpPr txBox="1"/>
          <p:nvPr>
            <p:custDataLst>
              <p:tags r:id="rId19"/>
            </p:custDataLst>
          </p:nvPr>
        </p:nvSpPr>
        <p:spPr>
          <a:xfrm>
            <a:off x="1623695" y="3529330"/>
            <a:ext cx="4653915" cy="1160780"/>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2000" dirty="0">
                <a:latin typeface="Times New Roman" panose="02020603050405020304" charset="0"/>
                <a:cs typeface="Times New Roman" panose="02020603050405020304" charset="0"/>
                <a:sym typeface="+mn-ea"/>
              </a:rPr>
              <a:t>O</a:t>
            </a:r>
            <a:r>
              <a:rPr lang="zh-CN" altLang="en-US" sz="2000" dirty="0">
                <a:latin typeface="Times New Roman" panose="02020603050405020304" charset="0"/>
                <a:cs typeface="Times New Roman" panose="02020603050405020304" charset="0"/>
                <a:sym typeface="+mn-ea"/>
              </a:rPr>
              <a:t>ften in conjunction with necklaces or necklace rings, or with silk ropes.</a:t>
            </a:r>
            <a:r>
              <a:rPr lang="en-US" altLang="zh-CN" sz="2000" dirty="0">
                <a:latin typeface="Times New Roman" panose="02020603050405020304" charset="0"/>
                <a:cs typeface="Times New Roman" panose="02020603050405020304" charset="0"/>
                <a:sym typeface="+mn-ea"/>
              </a:rPr>
              <a:t> </a:t>
            </a:r>
            <a:endParaRPr lang="zh-CN" altLang="en-US" sz="2000" dirty="0">
              <a:latin typeface="Times New Roman" panose="02020603050405020304" charset="0"/>
              <a:cs typeface="Times New Roman" panose="02020603050405020304" charset="0"/>
            </a:endParaRPr>
          </a:p>
        </p:txBody>
      </p:sp>
      <p:sp>
        <p:nvSpPr>
          <p:cNvPr id="14" name="图形 38" descr="343439383331313b343532303033313bd3a6d3c3c9ccb3c7"/>
          <p:cNvSpPr/>
          <p:nvPr>
            <p:custDataLst>
              <p:tags r:id="rId20"/>
            </p:custDataLst>
          </p:nvPr>
        </p:nvSpPr>
        <p:spPr>
          <a:xfrm>
            <a:off x="1049887" y="2499921"/>
            <a:ext cx="250353" cy="270137"/>
          </a:xfrm>
          <a:custGeom>
            <a:avLst/>
            <a:gdLst>
              <a:gd name="connsiteX0" fmla="*/ 688654 w 847432"/>
              <a:gd name="connsiteY0" fmla="*/ 914514 h 914400"/>
              <a:gd name="connsiteX1" fmla="*/ 159008 w 847432"/>
              <a:gd name="connsiteY1" fmla="*/ 914514 h 914400"/>
              <a:gd name="connsiteX2" fmla="*/ 115 w 847432"/>
              <a:gd name="connsiteY2" fmla="*/ 762113 h 914400"/>
              <a:gd name="connsiteX3" fmla="*/ 115 w 847432"/>
              <a:gd name="connsiteY3" fmla="*/ 152514 h 914400"/>
              <a:gd name="connsiteX4" fmla="*/ 159008 w 847432"/>
              <a:gd name="connsiteY4" fmla="*/ 114 h 914400"/>
              <a:gd name="connsiteX5" fmla="*/ 688654 w 847432"/>
              <a:gd name="connsiteY5" fmla="*/ 114 h 914400"/>
              <a:gd name="connsiteX6" fmla="*/ 847547 w 847432"/>
              <a:gd name="connsiteY6" fmla="*/ 152514 h 914400"/>
              <a:gd name="connsiteX7" fmla="*/ 847547 w 847432"/>
              <a:gd name="connsiteY7" fmla="*/ 762113 h 914400"/>
              <a:gd name="connsiteX8" fmla="*/ 688654 w 847432"/>
              <a:gd name="connsiteY8" fmla="*/ 914514 h 914400"/>
              <a:gd name="connsiteX9" fmla="*/ 423830 w 847432"/>
              <a:gd name="connsiteY9" fmla="*/ 421029 h 914400"/>
              <a:gd name="connsiteX10" fmla="*/ 635687 w 847432"/>
              <a:gd name="connsiteY10" fmla="*/ 210571 h 914400"/>
              <a:gd name="connsiteX11" fmla="*/ 582724 w 847432"/>
              <a:gd name="connsiteY11" fmla="*/ 157957 h 914400"/>
              <a:gd name="connsiteX12" fmla="*/ 529760 w 847432"/>
              <a:gd name="connsiteY12" fmla="*/ 210571 h 914400"/>
              <a:gd name="connsiteX13" fmla="*/ 423830 w 847432"/>
              <a:gd name="connsiteY13" fmla="*/ 315800 h 914400"/>
              <a:gd name="connsiteX14" fmla="*/ 317902 w 847432"/>
              <a:gd name="connsiteY14" fmla="*/ 210571 h 914400"/>
              <a:gd name="connsiteX15" fmla="*/ 264937 w 847432"/>
              <a:gd name="connsiteY15" fmla="*/ 157957 h 914400"/>
              <a:gd name="connsiteX16" fmla="*/ 211973 w 847432"/>
              <a:gd name="connsiteY16" fmla="*/ 210571 h 914400"/>
              <a:gd name="connsiteX17" fmla="*/ 423830 w 847432"/>
              <a:gd name="connsiteY17" fmla="*/ 421029 h 914400"/>
              <a:gd name="connsiteX18" fmla="*/ 529760 w 847432"/>
              <a:gd name="connsiteY18" fmla="*/ 736716 h 914400"/>
              <a:gd name="connsiteX19" fmla="*/ 582724 w 847432"/>
              <a:gd name="connsiteY19" fmla="*/ 684099 h 914400"/>
              <a:gd name="connsiteX20" fmla="*/ 529760 w 847432"/>
              <a:gd name="connsiteY20" fmla="*/ 631485 h 914400"/>
              <a:gd name="connsiteX21" fmla="*/ 317902 w 847432"/>
              <a:gd name="connsiteY21" fmla="*/ 631485 h 914400"/>
              <a:gd name="connsiteX22" fmla="*/ 264937 w 847432"/>
              <a:gd name="connsiteY22" fmla="*/ 684099 h 914400"/>
              <a:gd name="connsiteX23" fmla="*/ 317902 w 847432"/>
              <a:gd name="connsiteY23" fmla="*/ 736716 h 914400"/>
              <a:gd name="connsiteX24" fmla="*/ 529760 w 847432"/>
              <a:gd name="connsiteY24" fmla="*/ 73671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7432" h="914400">
                <a:moveTo>
                  <a:pt x="688654" y="914514"/>
                </a:moveTo>
                <a:lnTo>
                  <a:pt x="159008" y="914514"/>
                </a:lnTo>
                <a:cubicBezTo>
                  <a:pt x="68969" y="914514"/>
                  <a:pt x="115" y="848475"/>
                  <a:pt x="115" y="762113"/>
                </a:cubicBezTo>
                <a:lnTo>
                  <a:pt x="115" y="152514"/>
                </a:lnTo>
                <a:cubicBezTo>
                  <a:pt x="115" y="66154"/>
                  <a:pt x="68969" y="114"/>
                  <a:pt x="159008" y="114"/>
                </a:cubicBezTo>
                <a:lnTo>
                  <a:pt x="688654" y="114"/>
                </a:lnTo>
                <a:cubicBezTo>
                  <a:pt x="778693" y="114"/>
                  <a:pt x="847547" y="66154"/>
                  <a:pt x="847547" y="152514"/>
                </a:cubicBezTo>
                <a:lnTo>
                  <a:pt x="847547" y="762113"/>
                </a:lnTo>
                <a:cubicBezTo>
                  <a:pt x="847547" y="848475"/>
                  <a:pt x="778693" y="914514"/>
                  <a:pt x="688654" y="914514"/>
                </a:cubicBezTo>
                <a:moveTo>
                  <a:pt x="423830" y="421029"/>
                </a:moveTo>
                <a:cubicBezTo>
                  <a:pt x="540351" y="421029"/>
                  <a:pt x="635687" y="326323"/>
                  <a:pt x="635687" y="210571"/>
                </a:cubicBezTo>
                <a:cubicBezTo>
                  <a:pt x="635687" y="179003"/>
                  <a:pt x="614503" y="157957"/>
                  <a:pt x="582724" y="157957"/>
                </a:cubicBezTo>
                <a:cubicBezTo>
                  <a:pt x="550945" y="157957"/>
                  <a:pt x="529760" y="179003"/>
                  <a:pt x="529760" y="210571"/>
                </a:cubicBezTo>
                <a:cubicBezTo>
                  <a:pt x="529760" y="268447"/>
                  <a:pt x="482091" y="315800"/>
                  <a:pt x="423830" y="315800"/>
                </a:cubicBezTo>
                <a:cubicBezTo>
                  <a:pt x="365570" y="315800"/>
                  <a:pt x="317902" y="268447"/>
                  <a:pt x="317902" y="210571"/>
                </a:cubicBezTo>
                <a:cubicBezTo>
                  <a:pt x="317902" y="179003"/>
                  <a:pt x="296716" y="157957"/>
                  <a:pt x="264937" y="157957"/>
                </a:cubicBezTo>
                <a:cubicBezTo>
                  <a:pt x="233158" y="157957"/>
                  <a:pt x="211973" y="179003"/>
                  <a:pt x="211973" y="210571"/>
                </a:cubicBezTo>
                <a:cubicBezTo>
                  <a:pt x="211973" y="326323"/>
                  <a:pt x="307309" y="421029"/>
                  <a:pt x="423830" y="421029"/>
                </a:cubicBezTo>
                <a:moveTo>
                  <a:pt x="529760" y="736716"/>
                </a:moveTo>
                <a:cubicBezTo>
                  <a:pt x="561539" y="736716"/>
                  <a:pt x="582724" y="715668"/>
                  <a:pt x="582724" y="684099"/>
                </a:cubicBezTo>
                <a:cubicBezTo>
                  <a:pt x="582724" y="652532"/>
                  <a:pt x="561539" y="631485"/>
                  <a:pt x="529760" y="631485"/>
                </a:cubicBezTo>
                <a:lnTo>
                  <a:pt x="317902" y="631485"/>
                </a:lnTo>
                <a:cubicBezTo>
                  <a:pt x="286123" y="631485"/>
                  <a:pt x="264937" y="652532"/>
                  <a:pt x="264937" y="684099"/>
                </a:cubicBezTo>
                <a:cubicBezTo>
                  <a:pt x="264937" y="715668"/>
                  <a:pt x="286123" y="736716"/>
                  <a:pt x="317902" y="736716"/>
                </a:cubicBezTo>
                <a:lnTo>
                  <a:pt x="529760" y="736716"/>
                </a:lnTo>
              </a:path>
            </a:pathLst>
          </a:custGeom>
          <a:solidFill>
            <a:srgbClr val="FFFFFF"/>
          </a:solidFill>
          <a:ln w="32658"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任意多边形: 形状 17"/>
          <p:cNvSpPr/>
          <p:nvPr>
            <p:custDataLst>
              <p:tags r:id="rId21"/>
            </p:custDataLst>
          </p:nvPr>
        </p:nvSpPr>
        <p:spPr>
          <a:xfrm>
            <a:off x="1049887" y="3861258"/>
            <a:ext cx="270155" cy="269645"/>
          </a:xfrm>
          <a:custGeom>
            <a:avLst/>
            <a:gdLst>
              <a:gd name="connsiteX0" fmla="*/ 527916 w 914458"/>
              <a:gd name="connsiteY0" fmla="*/ 517737 h 912736"/>
              <a:gd name="connsiteX1" fmla="*/ 798801 w 914458"/>
              <a:gd name="connsiteY1" fmla="*/ 517737 h 912736"/>
              <a:gd name="connsiteX2" fmla="*/ 862359 w 914458"/>
              <a:gd name="connsiteY2" fmla="*/ 580815 h 912736"/>
              <a:gd name="connsiteX3" fmla="*/ 862359 w 914458"/>
              <a:gd name="connsiteY3" fmla="*/ 849658 h 912736"/>
              <a:gd name="connsiteX4" fmla="*/ 798801 w 914458"/>
              <a:gd name="connsiteY4" fmla="*/ 912736 h 912736"/>
              <a:gd name="connsiteX5" fmla="*/ 527916 w 914458"/>
              <a:gd name="connsiteY5" fmla="*/ 912736 h 912736"/>
              <a:gd name="connsiteX6" fmla="*/ 464358 w 914458"/>
              <a:gd name="connsiteY6" fmla="*/ 849658 h 912736"/>
              <a:gd name="connsiteX7" fmla="*/ 464358 w 914458"/>
              <a:gd name="connsiteY7" fmla="*/ 580815 h 912736"/>
              <a:gd name="connsiteX8" fmla="*/ 527916 w 914458"/>
              <a:gd name="connsiteY8" fmla="*/ 517737 h 912736"/>
              <a:gd name="connsiteX9" fmla="*/ 63558 w 914458"/>
              <a:gd name="connsiteY9" fmla="*/ 517737 h 912736"/>
              <a:gd name="connsiteX10" fmla="*/ 334443 w 914458"/>
              <a:gd name="connsiteY10" fmla="*/ 517737 h 912736"/>
              <a:gd name="connsiteX11" fmla="*/ 398000 w 914458"/>
              <a:gd name="connsiteY11" fmla="*/ 580815 h 912736"/>
              <a:gd name="connsiteX12" fmla="*/ 398000 w 914458"/>
              <a:gd name="connsiteY12" fmla="*/ 849658 h 912736"/>
              <a:gd name="connsiteX13" fmla="*/ 334443 w 914458"/>
              <a:gd name="connsiteY13" fmla="*/ 912736 h 912736"/>
              <a:gd name="connsiteX14" fmla="*/ 63558 w 914458"/>
              <a:gd name="connsiteY14" fmla="*/ 912736 h 912736"/>
              <a:gd name="connsiteX15" fmla="*/ 0 w 914458"/>
              <a:gd name="connsiteY15" fmla="*/ 849658 h 912736"/>
              <a:gd name="connsiteX16" fmla="*/ 0 w 914458"/>
              <a:gd name="connsiteY16" fmla="*/ 580815 h 912736"/>
              <a:gd name="connsiteX17" fmla="*/ 63558 w 914458"/>
              <a:gd name="connsiteY17" fmla="*/ 517737 h 912736"/>
              <a:gd name="connsiteX18" fmla="*/ 671107 w 914458"/>
              <a:gd name="connsiteY18" fmla="*/ 152260 h 912736"/>
              <a:gd name="connsiteX19" fmla="*/ 581236 w 914458"/>
              <a:gd name="connsiteY19" fmla="*/ 241453 h 912736"/>
              <a:gd name="connsiteX20" fmla="*/ 671107 w 914458"/>
              <a:gd name="connsiteY20" fmla="*/ 330648 h 912736"/>
              <a:gd name="connsiteX21" fmla="*/ 760980 w 914458"/>
              <a:gd name="connsiteY21" fmla="*/ 241453 h 912736"/>
              <a:gd name="connsiteX22" fmla="*/ 63558 w 914458"/>
              <a:gd name="connsiteY22" fmla="*/ 56882 h 912736"/>
              <a:gd name="connsiteX23" fmla="*/ 334443 w 914458"/>
              <a:gd name="connsiteY23" fmla="*/ 56882 h 912736"/>
              <a:gd name="connsiteX24" fmla="*/ 398000 w 914458"/>
              <a:gd name="connsiteY24" fmla="*/ 119961 h 912736"/>
              <a:gd name="connsiteX25" fmla="*/ 398000 w 914458"/>
              <a:gd name="connsiteY25" fmla="*/ 388805 h 912736"/>
              <a:gd name="connsiteX26" fmla="*/ 334443 w 914458"/>
              <a:gd name="connsiteY26" fmla="*/ 451883 h 912736"/>
              <a:gd name="connsiteX27" fmla="*/ 63558 w 914458"/>
              <a:gd name="connsiteY27" fmla="*/ 451883 h 912736"/>
              <a:gd name="connsiteX28" fmla="*/ 0 w 914458"/>
              <a:gd name="connsiteY28" fmla="*/ 388805 h 912736"/>
              <a:gd name="connsiteX29" fmla="*/ 0 w 914458"/>
              <a:gd name="connsiteY29" fmla="*/ 119961 h 912736"/>
              <a:gd name="connsiteX30" fmla="*/ 63558 w 914458"/>
              <a:gd name="connsiteY30" fmla="*/ 56882 h 912736"/>
              <a:gd name="connsiteX31" fmla="*/ 671045 w 914458"/>
              <a:gd name="connsiteY31" fmla="*/ 0 h 912736"/>
              <a:gd name="connsiteX32" fmla="*/ 715980 w 914458"/>
              <a:gd name="connsiteY32" fmla="*/ 18469 h 912736"/>
              <a:gd name="connsiteX33" fmla="*/ 716042 w 914458"/>
              <a:gd name="connsiteY33" fmla="*/ 18469 h 912736"/>
              <a:gd name="connsiteX34" fmla="*/ 895851 w 914458"/>
              <a:gd name="connsiteY34" fmla="*/ 196856 h 912736"/>
              <a:gd name="connsiteX35" fmla="*/ 895851 w 914458"/>
              <a:gd name="connsiteY35" fmla="*/ 286050 h 912736"/>
              <a:gd name="connsiteX36" fmla="*/ 716042 w 914458"/>
              <a:gd name="connsiteY36" fmla="*/ 464499 h 912736"/>
              <a:gd name="connsiteX37" fmla="*/ 626172 w 914458"/>
              <a:gd name="connsiteY37" fmla="*/ 464499 h 912736"/>
              <a:gd name="connsiteX38" fmla="*/ 446428 w 914458"/>
              <a:gd name="connsiteY38" fmla="*/ 286050 h 912736"/>
              <a:gd name="connsiteX39" fmla="*/ 446428 w 914458"/>
              <a:gd name="connsiteY39" fmla="*/ 196856 h 912736"/>
              <a:gd name="connsiteX40" fmla="*/ 626110 w 914458"/>
              <a:gd name="connsiteY40" fmla="*/ 18469 h 912736"/>
              <a:gd name="connsiteX41" fmla="*/ 671045 w 914458"/>
              <a:gd name="connsiteY41" fmla="*/ 0 h 91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14458" h="912736">
                <a:moveTo>
                  <a:pt x="527916" y="517737"/>
                </a:moveTo>
                <a:lnTo>
                  <a:pt x="798801" y="517737"/>
                </a:lnTo>
                <a:cubicBezTo>
                  <a:pt x="833904" y="517737"/>
                  <a:pt x="862359" y="545977"/>
                  <a:pt x="862359" y="580815"/>
                </a:cubicBezTo>
                <a:lnTo>
                  <a:pt x="862359" y="849658"/>
                </a:lnTo>
                <a:cubicBezTo>
                  <a:pt x="862359" y="884496"/>
                  <a:pt x="833904" y="912736"/>
                  <a:pt x="798801" y="912736"/>
                </a:cubicBezTo>
                <a:lnTo>
                  <a:pt x="527916" y="912736"/>
                </a:lnTo>
                <a:cubicBezTo>
                  <a:pt x="492813" y="912736"/>
                  <a:pt x="464358" y="884496"/>
                  <a:pt x="464358" y="849658"/>
                </a:cubicBezTo>
                <a:lnTo>
                  <a:pt x="464358" y="580815"/>
                </a:lnTo>
                <a:cubicBezTo>
                  <a:pt x="464358" y="545977"/>
                  <a:pt x="492813" y="517737"/>
                  <a:pt x="527916" y="517737"/>
                </a:cubicBezTo>
                <a:close/>
                <a:moveTo>
                  <a:pt x="63558" y="517737"/>
                </a:moveTo>
                <a:lnTo>
                  <a:pt x="334443" y="517737"/>
                </a:lnTo>
                <a:cubicBezTo>
                  <a:pt x="369545" y="517737"/>
                  <a:pt x="398000" y="545977"/>
                  <a:pt x="398000" y="580815"/>
                </a:cubicBezTo>
                <a:lnTo>
                  <a:pt x="398000" y="849658"/>
                </a:lnTo>
                <a:cubicBezTo>
                  <a:pt x="398000" y="884496"/>
                  <a:pt x="369545" y="912736"/>
                  <a:pt x="334443" y="912736"/>
                </a:cubicBezTo>
                <a:lnTo>
                  <a:pt x="63558" y="912736"/>
                </a:lnTo>
                <a:cubicBezTo>
                  <a:pt x="28456" y="912736"/>
                  <a:pt x="0" y="884496"/>
                  <a:pt x="0" y="849658"/>
                </a:cubicBezTo>
                <a:lnTo>
                  <a:pt x="0" y="580815"/>
                </a:lnTo>
                <a:cubicBezTo>
                  <a:pt x="0" y="545977"/>
                  <a:pt x="28456" y="517737"/>
                  <a:pt x="63558" y="517737"/>
                </a:cubicBezTo>
                <a:close/>
                <a:moveTo>
                  <a:pt x="671107" y="152260"/>
                </a:moveTo>
                <a:lnTo>
                  <a:pt x="581236" y="241453"/>
                </a:lnTo>
                <a:lnTo>
                  <a:pt x="671107" y="330648"/>
                </a:lnTo>
                <a:lnTo>
                  <a:pt x="760980" y="241453"/>
                </a:lnTo>
                <a:close/>
                <a:moveTo>
                  <a:pt x="63558" y="56882"/>
                </a:moveTo>
                <a:lnTo>
                  <a:pt x="334443" y="56882"/>
                </a:lnTo>
                <a:cubicBezTo>
                  <a:pt x="369545" y="56882"/>
                  <a:pt x="398000" y="85124"/>
                  <a:pt x="398000" y="119961"/>
                </a:cubicBezTo>
                <a:lnTo>
                  <a:pt x="398000" y="388805"/>
                </a:lnTo>
                <a:cubicBezTo>
                  <a:pt x="398000" y="423640"/>
                  <a:pt x="369545" y="451883"/>
                  <a:pt x="334443" y="451883"/>
                </a:cubicBezTo>
                <a:lnTo>
                  <a:pt x="63558" y="451883"/>
                </a:lnTo>
                <a:cubicBezTo>
                  <a:pt x="28456" y="451883"/>
                  <a:pt x="0" y="423640"/>
                  <a:pt x="0" y="388805"/>
                </a:cubicBezTo>
                <a:lnTo>
                  <a:pt x="0" y="119961"/>
                </a:lnTo>
                <a:cubicBezTo>
                  <a:pt x="0" y="85124"/>
                  <a:pt x="28456" y="56882"/>
                  <a:pt x="63558" y="56882"/>
                </a:cubicBezTo>
                <a:close/>
                <a:moveTo>
                  <a:pt x="671045" y="0"/>
                </a:moveTo>
                <a:cubicBezTo>
                  <a:pt x="687307" y="0"/>
                  <a:pt x="703570" y="6157"/>
                  <a:pt x="715980" y="18469"/>
                </a:cubicBezTo>
                <a:lnTo>
                  <a:pt x="716042" y="18469"/>
                </a:lnTo>
                <a:lnTo>
                  <a:pt x="895851" y="196856"/>
                </a:lnTo>
                <a:cubicBezTo>
                  <a:pt x="920661" y="221489"/>
                  <a:pt x="920661" y="261417"/>
                  <a:pt x="895851" y="286050"/>
                </a:cubicBezTo>
                <a:lnTo>
                  <a:pt x="716042" y="464499"/>
                </a:lnTo>
                <a:cubicBezTo>
                  <a:pt x="691222" y="489126"/>
                  <a:pt x="650991" y="489126"/>
                  <a:pt x="626172" y="464499"/>
                </a:cubicBezTo>
                <a:lnTo>
                  <a:pt x="446428" y="286050"/>
                </a:lnTo>
                <a:cubicBezTo>
                  <a:pt x="421618" y="261417"/>
                  <a:pt x="421618" y="221489"/>
                  <a:pt x="446428" y="196856"/>
                </a:cubicBezTo>
                <a:lnTo>
                  <a:pt x="626110" y="18469"/>
                </a:lnTo>
                <a:cubicBezTo>
                  <a:pt x="638520" y="6157"/>
                  <a:pt x="654782" y="0"/>
                  <a:pt x="671045" y="0"/>
                </a:cubicBezTo>
                <a:close/>
              </a:path>
            </a:pathLst>
          </a:custGeom>
          <a:solidFill>
            <a:srgbClr val="FFFFFF"/>
          </a:solidFill>
          <a:ln w="3266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16" name="图形 36" descr="333639373138363b343435303739393bbbe1bcc6cafdbedd"/>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a:off x="1035882" y="5233144"/>
            <a:ext cx="269646" cy="269646"/>
          </a:xfrm>
          <a:prstGeom prst="rect">
            <a:avLst/>
          </a:prstGeom>
        </p:spPr>
      </p:pic>
      <p:sp>
        <p:nvSpPr>
          <p:cNvPr id="3" name="文本框 2"/>
          <p:cNvSpPr txBox="1"/>
          <p:nvPr>
            <p:custDataLst>
              <p:tags r:id="rId25"/>
            </p:custDataLst>
          </p:nvPr>
        </p:nvSpPr>
        <p:spPr>
          <a:xfrm>
            <a:off x="1623695" y="4822190"/>
            <a:ext cx="5046345" cy="1160780"/>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2000" dirty="0">
                <a:latin typeface="Times New Roman" panose="02020603050405020304" charset="0"/>
                <a:cs typeface="Times New Roman" panose="02020603050405020304" charset="0"/>
              </a:rPr>
              <a:t>The symbolic meaning of the long-life locks is important, so most of them cannot be opened with a key. </a:t>
            </a:r>
            <a:endParaRPr lang="zh-CN" altLang="en-US" sz="2000" dirty="0">
              <a:latin typeface="Times New Roman" panose="02020603050405020304" charset="0"/>
              <a:cs typeface="Times New Roman" panose="02020603050405020304" charset="0"/>
            </a:endParaRPr>
          </a:p>
        </p:txBody>
      </p:sp>
    </p:spTree>
    <p:custDataLst>
      <p:tags r:id="rId26"/>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圆顶角 75"/>
          <p:cNvSpPr/>
          <p:nvPr>
            <p:custDataLst>
              <p:tags r:id="rId1"/>
            </p:custDataLst>
          </p:nvPr>
        </p:nvSpPr>
        <p:spPr>
          <a:xfrm flipV="1">
            <a:off x="0" y="-2"/>
            <a:ext cx="12192000" cy="2482171"/>
          </a:xfrm>
          <a:prstGeom prst="round2SameRect">
            <a:avLst/>
          </a:prstGeom>
          <a:gradFill flip="none" rotWithShape="1">
            <a:gsLst>
              <a:gs pos="0">
                <a:schemeClr val="accent1">
                  <a:lumMod val="40000"/>
                  <a:lumOff val="60000"/>
                </a:schemeClr>
              </a:gs>
              <a:gs pos="0">
                <a:schemeClr val="accent1">
                  <a:lumMod val="60000"/>
                  <a:lumOff val="40000"/>
                </a:schemeClr>
              </a:gs>
              <a:gs pos="75000">
                <a:schemeClr val="accent1"/>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标题 16"/>
          <p:cNvSpPr>
            <a:spLocks noGrp="1"/>
          </p:cNvSpPr>
          <p:nvPr>
            <p:ph type="title"/>
            <p:custDataLst>
              <p:tags r:id="rId2"/>
            </p:custDataLst>
          </p:nvPr>
        </p:nvSpPr>
        <p:spPr/>
        <p:txBody>
          <a:bodyPr/>
          <a:lstStyle/>
          <a:p>
            <a:r>
              <a:rPr lang="zh-CN" altLang="en-US">
                <a:solidFill>
                  <a:srgbClr val="FFFFFF"/>
                </a:solidFill>
                <a:latin typeface="Times New Roman" panose="02020603050405020304" charset="0"/>
                <a:cs typeface="Times New Roman" panose="02020603050405020304" charset="0"/>
              </a:rPr>
              <a:t>Rectangular long life locks</a:t>
            </a:r>
            <a:endParaRPr lang="zh-CN" altLang="en-US">
              <a:solidFill>
                <a:srgbClr val="FFFFFF"/>
              </a:solidFill>
              <a:latin typeface="Times New Roman" panose="02020603050405020304" charset="0"/>
              <a:cs typeface="Times New Roman" panose="02020603050405020304" charset="0"/>
            </a:endParaRPr>
          </a:p>
        </p:txBody>
      </p:sp>
      <p:sp>
        <p:nvSpPr>
          <p:cNvPr id="6" name="圆角矩形 5"/>
          <p:cNvSpPr/>
          <p:nvPr>
            <p:custDataLst>
              <p:tags r:id="rId3"/>
            </p:custDataLst>
          </p:nvPr>
        </p:nvSpPr>
        <p:spPr>
          <a:xfrm>
            <a:off x="608330" y="1584325"/>
            <a:ext cx="5051425" cy="2311400"/>
          </a:xfrm>
          <a:prstGeom prst="roundRect">
            <a:avLst>
              <a:gd name="adj" fmla="val 9890"/>
            </a:avLst>
          </a:prstGeom>
          <a:solidFill>
            <a:srgbClr val="FFFFFF"/>
          </a:solidFill>
          <a:ln w="6350">
            <a:solidFill>
              <a:schemeClr val="accent1">
                <a:alpha val="30000"/>
              </a:schemeClr>
            </a:solidFill>
            <a:prstDash val="solid"/>
          </a:ln>
          <a:effectLst>
            <a:outerShdw blurRad="571500" dist="114300" dir="2700000" algn="tl" rotWithShape="0">
              <a:schemeClr val="accent1">
                <a:lumMod val="75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9" name="圆角矩形 8"/>
          <p:cNvSpPr/>
          <p:nvPr>
            <p:custDataLst>
              <p:tags r:id="rId4"/>
            </p:custDataLst>
          </p:nvPr>
        </p:nvSpPr>
        <p:spPr>
          <a:xfrm>
            <a:off x="608330" y="4060825"/>
            <a:ext cx="5051425" cy="2311400"/>
          </a:xfrm>
          <a:prstGeom prst="roundRect">
            <a:avLst>
              <a:gd name="adj" fmla="val 8242"/>
            </a:avLst>
          </a:prstGeom>
          <a:solidFill>
            <a:srgbClr val="FFFFFF"/>
          </a:solidFill>
          <a:ln w="6350">
            <a:solidFill>
              <a:schemeClr val="accent1">
                <a:alpha val="30000"/>
              </a:schemeClr>
            </a:solidFill>
            <a:prstDash val="solid"/>
          </a:ln>
          <a:effectLst>
            <a:outerShdw blurRad="571500" dist="114300" dir="2700000" algn="tl" rotWithShape="0">
              <a:schemeClr val="accent1">
                <a:lumMod val="75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0" name="圆角矩形 9"/>
          <p:cNvSpPr/>
          <p:nvPr>
            <p:custDataLst>
              <p:tags r:id="rId5"/>
            </p:custDataLst>
          </p:nvPr>
        </p:nvSpPr>
        <p:spPr>
          <a:xfrm>
            <a:off x="5944235" y="1584325"/>
            <a:ext cx="5336540" cy="4788535"/>
          </a:xfrm>
          <a:prstGeom prst="roundRect">
            <a:avLst>
              <a:gd name="adj" fmla="val 4774"/>
            </a:avLst>
          </a:prstGeom>
          <a:solidFill>
            <a:srgbClr val="FFFFFF"/>
          </a:solidFill>
          <a:ln w="6350">
            <a:solidFill>
              <a:schemeClr val="accent1">
                <a:alpha val="30000"/>
              </a:schemeClr>
            </a:solidFill>
            <a:prstDash val="solid"/>
          </a:ln>
          <a:effectLst>
            <a:outerShdw blurRad="571500" dist="114300" dir="2700000" algn="tl" rotWithShape="0">
              <a:schemeClr val="accent1">
                <a:lumMod val="75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1" name="矩形 30"/>
          <p:cNvSpPr/>
          <p:nvPr>
            <p:custDataLst>
              <p:tags r:id="rId6"/>
            </p:custDataLst>
          </p:nvPr>
        </p:nvSpPr>
        <p:spPr>
          <a:xfrm>
            <a:off x="6344285" y="2459990"/>
            <a:ext cx="4537075" cy="3533140"/>
          </a:xfrm>
          <a:prstGeom prst="rect">
            <a:avLst/>
          </a:prstGeom>
          <a:noFill/>
        </p:spPr>
        <p:txBody>
          <a:bodyPr wrap="square" lIns="0" tIns="0" rIns="0" bIns="0" rtlCol="0" anchor="t">
            <a:noAutofit/>
          </a:bodyPr>
          <a:lstStyle/>
          <a:p>
            <a:pPr marL="342900" indent="-342900" algn="just">
              <a:lnSpc>
                <a:spcPct val="150000"/>
              </a:lnSpc>
              <a:spcBef>
                <a:spcPct val="0"/>
              </a:spcBef>
              <a:spcAft>
                <a:spcPct val="0"/>
              </a:spcAft>
              <a:buFont typeface="Wingdings" panose="05000000000000000000" charset="0"/>
              <a:buChar char="Ø"/>
            </a:pPr>
            <a:r>
              <a:rPr lang="zh-CN" altLang="en-US" sz="2000" dirty="0">
                <a:ln>
                  <a:noFill/>
                  <a:prstDash val="sysDot"/>
                </a:ln>
                <a:solidFill>
                  <a:srgbClr val="262626"/>
                </a:solidFill>
                <a:latin typeface="Times New Roman" panose="02020603050405020304" charset="0"/>
                <a:cs typeface="Times New Roman" panose="02020603050405020304" charset="0"/>
                <a:sym typeface="MiSans Normal" panose="00000500000000000000" charset="-122"/>
              </a:rPr>
              <a:t>	simple and elegant</a:t>
            </a:r>
            <a:endParaRPr lang="zh-CN" altLang="en-US" sz="2000" dirty="0">
              <a:ln>
                <a:noFill/>
                <a:prstDash val="sysDot"/>
              </a:ln>
              <a:solidFill>
                <a:srgbClr val="262626"/>
              </a:solidFill>
              <a:latin typeface="Times New Roman" panose="02020603050405020304" charset="0"/>
              <a:cs typeface="Times New Roman" panose="02020603050405020304" charset="0"/>
              <a:sym typeface="MiSans Normal" panose="00000500000000000000" charset="-122"/>
            </a:endParaRPr>
          </a:p>
          <a:p>
            <a:pPr marL="342900" indent="-342900" algn="just">
              <a:lnSpc>
                <a:spcPct val="150000"/>
              </a:lnSpc>
              <a:spcBef>
                <a:spcPct val="0"/>
              </a:spcBef>
              <a:spcAft>
                <a:spcPct val="0"/>
              </a:spcAft>
              <a:buFont typeface="Wingdings" panose="05000000000000000000" charset="0"/>
              <a:buChar char="Ø"/>
            </a:pPr>
            <a:r>
              <a:rPr lang="zh-CN" altLang="en-US" sz="2000" dirty="0">
                <a:ln>
                  <a:noFill/>
                  <a:prstDash val="sysDot"/>
                </a:ln>
                <a:solidFill>
                  <a:srgbClr val="262626"/>
                </a:solidFill>
                <a:latin typeface="Times New Roman" panose="02020603050405020304" charset="0"/>
                <a:cs typeface="Times New Roman" panose="02020603050405020304" charset="0"/>
                <a:sym typeface="MiSans Normal" panose="00000500000000000000" charset="-122"/>
              </a:rPr>
              <a:t>	generally can opened with a key</a:t>
            </a:r>
            <a:endParaRPr lang="zh-CN" altLang="en-US" sz="2000" dirty="0">
              <a:ln>
                <a:noFill/>
                <a:prstDash val="sysDot"/>
              </a:ln>
              <a:solidFill>
                <a:srgbClr val="262626"/>
              </a:solidFill>
              <a:latin typeface="Times New Roman" panose="02020603050405020304" charset="0"/>
              <a:cs typeface="Times New Roman" panose="02020603050405020304" charset="0"/>
              <a:sym typeface="MiSans Normal" panose="00000500000000000000" charset="-122"/>
            </a:endParaRPr>
          </a:p>
          <a:p>
            <a:pPr algn="just">
              <a:lnSpc>
                <a:spcPct val="150000"/>
              </a:lnSpc>
              <a:spcBef>
                <a:spcPct val="0"/>
              </a:spcBef>
              <a:spcAft>
                <a:spcPct val="0"/>
              </a:spcAft>
            </a:pPr>
            <a:r>
              <a:rPr lang="zh-CN" altLang="en-US" sz="2000" dirty="0">
                <a:ln>
                  <a:noFill/>
                  <a:prstDash val="sysDot"/>
                </a:ln>
                <a:solidFill>
                  <a:srgbClr val="262626"/>
                </a:solidFill>
                <a:latin typeface="Times New Roman" panose="02020603050405020304" charset="0"/>
                <a:cs typeface="Times New Roman" panose="02020603050405020304" charset="0"/>
                <a:sym typeface="MiSans Normal" panose="00000500000000000000" charset="-122"/>
              </a:rPr>
              <a:t>The long-life locks in the shapes of </a:t>
            </a:r>
            <a:r>
              <a:rPr lang="zh-CN" altLang="en-US" sz="2000" dirty="0">
                <a:ln>
                  <a:noFill/>
                  <a:prstDash val="sysDot"/>
                </a:ln>
                <a:solidFill>
                  <a:srgbClr val="262626"/>
                </a:solidFill>
                <a:highlight>
                  <a:srgbClr val="FFFF00"/>
                </a:highlight>
                <a:latin typeface="Times New Roman" panose="02020603050405020304" charset="0"/>
                <a:cs typeface="Times New Roman" panose="02020603050405020304" charset="0"/>
                <a:sym typeface="MiSans Normal" panose="00000500000000000000" charset="-122"/>
              </a:rPr>
              <a:t>gold ingot</a:t>
            </a:r>
            <a:r>
              <a:rPr lang="zh-CN" altLang="en-US" sz="2000" dirty="0">
                <a:ln>
                  <a:noFill/>
                  <a:prstDash val="sysDot"/>
                </a:ln>
                <a:solidFill>
                  <a:srgbClr val="262626"/>
                </a:solidFill>
                <a:latin typeface="Times New Roman" panose="02020603050405020304" charset="0"/>
                <a:cs typeface="Times New Roman" panose="02020603050405020304" charset="0"/>
                <a:sym typeface="MiSans Normal" panose="00000500000000000000" charset="-122"/>
              </a:rPr>
              <a:t> are unique, conveying the auspicious meanings and its crafts are relatively complicated and brilliant.</a:t>
            </a:r>
            <a:endParaRPr lang="zh-CN" altLang="en-US" sz="2000" dirty="0">
              <a:ln>
                <a:noFill/>
                <a:prstDash val="sysDot"/>
              </a:ln>
              <a:solidFill>
                <a:srgbClr val="262626"/>
              </a:solidFill>
              <a:latin typeface="Times New Roman" panose="02020603050405020304" charset="0"/>
              <a:cs typeface="Times New Roman" panose="02020603050405020304" charset="0"/>
              <a:sym typeface="MiSans Normal" panose="00000500000000000000" charset="-122"/>
            </a:endParaRPr>
          </a:p>
        </p:txBody>
      </p:sp>
      <p:sp>
        <p:nvSpPr>
          <p:cNvPr id="26" name="矩形 25"/>
          <p:cNvSpPr/>
          <p:nvPr>
            <p:custDataLst>
              <p:tags r:id="rId7"/>
            </p:custDataLst>
          </p:nvPr>
        </p:nvSpPr>
        <p:spPr>
          <a:xfrm>
            <a:off x="6344285" y="1769110"/>
            <a:ext cx="4537075" cy="443230"/>
          </a:xfrm>
          <a:prstGeom prst="rect">
            <a:avLst/>
          </a:prstGeom>
          <a:noFill/>
        </p:spPr>
        <p:txBody>
          <a:bodyPr wrap="square" lIns="0" tIns="0" rIns="0" bIns="0" rtlCol="0" anchor="b" anchorCtr="0">
            <a:normAutofit/>
          </a:bodyPr>
          <a:lstStyle/>
          <a:p>
            <a:pPr>
              <a:spcBef>
                <a:spcPct val="0"/>
              </a:spcBef>
              <a:spcAft>
                <a:spcPct val="0"/>
              </a:spcAft>
            </a:pPr>
            <a:r>
              <a:rPr lang="zh-CN" altLang="en-US" sz="2400" dirty="0">
                <a:ln>
                  <a:noFill/>
                  <a:prstDash val="sysDot"/>
                </a:ln>
                <a:solidFill>
                  <a:srgbClr val="262626"/>
                </a:solidFill>
                <a:latin typeface="Times New Roman" panose="02020603050405020304" charset="0"/>
                <a:cs typeface="Times New Roman" panose="02020603050405020304" charset="0"/>
                <a:sym typeface="MiSans Normal" panose="00000500000000000000" charset="-122"/>
              </a:rPr>
              <a:t>Rectangular long life locks</a:t>
            </a:r>
            <a:endParaRPr lang="zh-CN" altLang="en-US" sz="2400" b="1" dirty="0">
              <a:solidFill>
                <a:schemeClr val="accent1"/>
              </a:solidFill>
              <a:latin typeface="Times New Roman" panose="02020603050405020304" charset="0"/>
              <a:cs typeface="Times New Roman" panose="02020603050405020304" charset="0"/>
              <a:sym typeface="MiSans Normal" panose="00000500000000000000" charset="-122"/>
            </a:endParaRPr>
          </a:p>
        </p:txBody>
      </p:sp>
      <p:pic>
        <p:nvPicPr>
          <p:cNvPr id="2" name="图片 1" descr="金长命锁"/>
          <p:cNvPicPr>
            <a:picLocks noChangeAspect="1"/>
          </p:cNvPicPr>
          <p:nvPr/>
        </p:nvPicPr>
        <p:blipFill>
          <a:blip r:embed="rId8"/>
          <a:srcRect l="16797" t="41133"/>
          <a:stretch>
            <a:fillRect/>
          </a:stretch>
        </p:blipFill>
        <p:spPr>
          <a:xfrm>
            <a:off x="868680" y="4290695"/>
            <a:ext cx="2576195" cy="1791335"/>
          </a:xfrm>
          <a:prstGeom prst="rect">
            <a:avLst/>
          </a:prstGeom>
        </p:spPr>
      </p:pic>
      <p:pic>
        <p:nvPicPr>
          <p:cNvPr id="3" name="图片 2" descr="金元宝"/>
          <p:cNvPicPr>
            <a:picLocks noChangeAspect="1"/>
          </p:cNvPicPr>
          <p:nvPr/>
        </p:nvPicPr>
        <p:blipFill>
          <a:blip r:embed="rId9"/>
          <a:srcRect l="18622" t="37778" r="27956" b="5133"/>
          <a:stretch>
            <a:fillRect/>
          </a:stretch>
        </p:blipFill>
        <p:spPr>
          <a:xfrm>
            <a:off x="3444875" y="4216400"/>
            <a:ext cx="1871345" cy="1999615"/>
          </a:xfrm>
          <a:prstGeom prst="rect">
            <a:avLst/>
          </a:prstGeom>
        </p:spPr>
      </p:pic>
      <p:pic>
        <p:nvPicPr>
          <p:cNvPr id="4" name="图片 3"/>
          <p:cNvPicPr/>
          <p:nvPr/>
        </p:nvPicPr>
        <p:blipFill>
          <a:blip r:embed="rId10"/>
        </p:blipFill>
        <p:spPr>
          <a:xfrm>
            <a:off x="1278890" y="1628775"/>
            <a:ext cx="3408045" cy="2113280"/>
          </a:xfrm>
          <a:prstGeom prst="rect">
            <a:avLst/>
          </a:prstGeom>
        </p:spPr>
      </p:pic>
    </p:spTree>
    <p:custDataLst>
      <p:tags r:id="rId1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2248535" y="760095"/>
            <a:ext cx="7694295" cy="1629410"/>
          </a:xfrm>
        </p:spPr>
        <p:txBody>
          <a:bodyPr>
            <a:noAutofit/>
          </a:bodyPr>
          <a:lstStyle/>
          <a:p>
            <a:pPr algn="ctr"/>
            <a:r>
              <a:rPr lang="en-US" altLang="zh-CN">
                <a:latin typeface="Times New Roman" panose="02020603050405020304" charset="0"/>
                <a:cs typeface="Times New Roman" panose="02020603050405020304" charset="0"/>
              </a:rPr>
              <a:t>03 The pattern design of the Long-life Lock</a:t>
            </a:r>
            <a:endParaRPr lang="en-US" altLang="zh-CN">
              <a:latin typeface="Times New Roman" panose="02020603050405020304" charset="0"/>
              <a:cs typeface="Times New Roman" panose="02020603050405020304" charset="0"/>
            </a:endParaRPr>
          </a:p>
        </p:txBody>
      </p:sp>
      <p:sp>
        <p:nvSpPr>
          <p:cNvPr id="5" name="副标题"/>
          <p:cNvSpPr>
            <a:spLocks noGrp="1"/>
          </p:cNvSpPr>
          <p:nvPr>
            <p:ph type="body" idx="1"/>
            <p:custDataLst>
              <p:tags r:id="rId2"/>
            </p:custDataLst>
          </p:nvPr>
        </p:nvSpPr>
        <p:spPr>
          <a:xfrm>
            <a:off x="840105" y="3223260"/>
            <a:ext cx="7500620" cy="1478915"/>
          </a:xfrm>
        </p:spPr>
        <p:txBody>
          <a:bodyPr>
            <a:noAutofit/>
          </a:bodyPr>
          <a:lstStyle/>
          <a:p>
            <a:pPr marL="342900" indent="-342900">
              <a:buFont typeface="Wingdings" panose="05000000000000000000" charset="0"/>
              <a:buChar char="Ø"/>
            </a:pPr>
            <a:r>
              <a:rPr>
                <a:latin typeface="Times New Roman" panose="02020603050405020304" charset="0"/>
                <a:cs typeface="Times New Roman" panose="02020603050405020304" charset="0"/>
              </a:rPr>
              <a:t>mainly traditional auspicious patterns, such as folk auspicious words, flowers, birds, insects, animals and mythical characters</a:t>
            </a:r>
            <a:endParaRPr>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3">
            <a:alphaModFix amt="20000"/>
          </a:blip>
          <a:stretch>
            <a:fillRect/>
          </a:stretch>
        </p:blipFill>
        <p:spPr>
          <a:xfrm>
            <a:off x="3656965" y="271780"/>
            <a:ext cx="4876800" cy="3657600"/>
          </a:xfrm>
          <a:prstGeom prst="rect">
            <a:avLst/>
          </a:prstGeom>
        </p:spPr>
      </p:pic>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latin typeface="Times New Roman" panose="02020603050405020304" charset="0"/>
                <a:cs typeface="Times New Roman" panose="02020603050405020304" charset="0"/>
              </a:rPr>
              <a:t>Folk auspicious words</a:t>
            </a:r>
            <a:endParaRPr lang="zh-CN" altLang="en-US">
              <a:latin typeface="Times New Roman" panose="02020603050405020304" charset="0"/>
              <a:cs typeface="Times New Roman" panose="02020603050405020304" charset="0"/>
            </a:endParaRPr>
          </a:p>
        </p:txBody>
      </p:sp>
      <p:sp>
        <p:nvSpPr>
          <p:cNvPr id="6" name="文本框 5"/>
          <p:cNvSpPr txBox="1"/>
          <p:nvPr>
            <p:custDataLst>
              <p:tags r:id="rId2"/>
            </p:custDataLst>
          </p:nvPr>
        </p:nvSpPr>
        <p:spPr>
          <a:xfrm>
            <a:off x="695960" y="1431290"/>
            <a:ext cx="6722110" cy="2204720"/>
          </a:xfrm>
          <a:prstGeom prst="rect">
            <a:avLst/>
          </a:prstGeom>
          <a:ln>
            <a:noFill/>
            <a:prstDash val="sysDash"/>
          </a:ln>
        </p:spPr>
        <p:txBody>
          <a:bodyPr vert="horz" wrap="square" lIns="0" tIns="0" rIns="0" bIns="0" rtlCol="0" anchor="t" anchorCtr="0">
            <a:norm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lvl="0" indent="-285750" algn="l">
              <a:lnSpc>
                <a:spcPct val="140000"/>
              </a:lnSpc>
              <a:spcAft>
                <a:spcPts val="1200"/>
              </a:spcAft>
              <a:buClrTx/>
              <a:buSzTx/>
              <a:buFont typeface="Wingdings" panose="05000000000000000000" charset="0"/>
              <a:buChar char="l"/>
            </a:pP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The long-life rocks have inscriptions of Chinese characters on the front side, such as </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“Chang Ming Fu Gui</a:t>
            </a: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 (longevity, fortune and honour)” and </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“Chang Ming Bai Sui </a:t>
            </a: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(long life of 100 years)”. </a:t>
            </a:r>
            <a:endPar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endParaRPr>
          </a:p>
        </p:txBody>
      </p:sp>
      <p:cxnSp>
        <p:nvCxnSpPr>
          <p:cNvPr id="10" name="直接连接符 9"/>
          <p:cNvCxnSpPr/>
          <p:nvPr>
            <p:custDataLst>
              <p:tags r:id="rId3"/>
            </p:custDataLst>
          </p:nvPr>
        </p:nvCxnSpPr>
        <p:spPr>
          <a:xfrm>
            <a:off x="695960" y="3636010"/>
            <a:ext cx="6703060" cy="0"/>
          </a:xfrm>
          <a:prstGeom prst="line">
            <a:avLst/>
          </a:prstGeom>
          <a:ln w="11430">
            <a:solidFill>
              <a:schemeClr val="accent1">
                <a:alpha val="80000"/>
              </a:schemeClr>
            </a:solidFill>
          </a:ln>
        </p:spPr>
        <p:style>
          <a:lnRef idx="1">
            <a:srgbClr val="376FFF"/>
          </a:lnRef>
          <a:fillRef idx="0">
            <a:srgbClr val="376FFF"/>
          </a:fillRef>
          <a:effectRef idx="0">
            <a:srgbClr val="376FFF"/>
          </a:effectRef>
          <a:fontRef idx="minor">
            <a:srgbClr val="000000"/>
          </a:fontRef>
        </p:style>
      </p:cxnSp>
      <p:sp>
        <p:nvSpPr>
          <p:cNvPr id="19" name="任意多边形 18"/>
          <p:cNvSpPr/>
          <p:nvPr>
            <p:custDataLst>
              <p:tags r:id="rId4"/>
            </p:custDataLst>
          </p:nvPr>
        </p:nvSpPr>
        <p:spPr>
          <a:xfrm>
            <a:off x="4756404" y="4126865"/>
            <a:ext cx="2684526"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228" h="600">
                <a:moveTo>
                  <a:pt x="0" y="0"/>
                </a:moveTo>
                <a:lnTo>
                  <a:pt x="4106" y="0"/>
                </a:lnTo>
                <a:cubicBezTo>
                  <a:pt x="4173" y="0"/>
                  <a:pt x="4228" y="60"/>
                  <a:pt x="4228" y="134"/>
                </a:cubicBezTo>
                <a:lnTo>
                  <a:pt x="4228" y="466"/>
                </a:lnTo>
                <a:cubicBezTo>
                  <a:pt x="4228" y="540"/>
                  <a:pt x="4173" y="600"/>
                  <a:pt x="4106" y="600"/>
                </a:cubicBezTo>
                <a:lnTo>
                  <a:pt x="240" y="600"/>
                </a:lnTo>
                <a:lnTo>
                  <a:pt x="0" y="0"/>
                </a:lnTo>
                <a:close/>
              </a:path>
            </a:pathLst>
          </a:custGeom>
          <a:gradFill>
            <a:gsLst>
              <a:gs pos="12000">
                <a:schemeClr val="accent1">
                  <a:alpha val="7000"/>
                </a:schemeClr>
              </a:gs>
              <a:gs pos="51000">
                <a:schemeClr val="accent1">
                  <a:alpha val="1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lIns="252095" tIns="0" rIns="0" bIns="0" rtlCol="0" anchor="ctr">
            <a:noAutofit/>
          </a:bodyPr>
          <a:lstStyle/>
          <a:p>
            <a:pPr algn="l"/>
            <a:r>
              <a:rPr lang="zh-CN" altLang="en-US" b="1">
                <a:solidFill>
                  <a:schemeClr val="accent1"/>
                </a:solidFill>
              </a:rPr>
              <a:t>长命百岁</a:t>
            </a:r>
            <a:endParaRPr lang="zh-CN" altLang="en-US" b="1">
              <a:solidFill>
                <a:schemeClr val="accent1"/>
              </a:solidFill>
            </a:endParaRPr>
          </a:p>
        </p:txBody>
      </p:sp>
      <p:sp>
        <p:nvSpPr>
          <p:cNvPr id="22" name="任意多边形 21"/>
          <p:cNvSpPr/>
          <p:nvPr>
            <p:custDataLst>
              <p:tags r:id="rId5"/>
            </p:custDataLst>
          </p:nvPr>
        </p:nvSpPr>
        <p:spPr>
          <a:xfrm>
            <a:off x="4756404" y="4126865"/>
            <a:ext cx="281686"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44" h="600">
                <a:moveTo>
                  <a:pt x="0" y="0"/>
                </a:moveTo>
                <a:lnTo>
                  <a:pt x="203" y="0"/>
                </a:lnTo>
                <a:lnTo>
                  <a:pt x="444" y="600"/>
                </a:lnTo>
                <a:lnTo>
                  <a:pt x="240" y="600"/>
                </a:lnTo>
                <a:lnTo>
                  <a:pt x="0" y="0"/>
                </a:lnTo>
                <a:close/>
              </a:path>
            </a:pathLst>
          </a:custGeom>
          <a:gradFill>
            <a:gsLst>
              <a:gs pos="48000">
                <a:schemeClr val="accent1">
                  <a:alpha val="0"/>
                </a:schemeClr>
              </a:gs>
              <a:gs pos="89000">
                <a:schemeClr val="accent1">
                  <a:alpha val="38000"/>
                </a:schemeClr>
              </a:gs>
            </a:gsLst>
            <a:lin ang="94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lIns="252095" tIns="0" rIns="0" bIns="0" rtlCol="0" anchor="ctr">
            <a:noAutofit/>
          </a:bodyPr>
          <a:lstStyle/>
          <a:p>
            <a:pPr algn="l"/>
            <a:endParaRPr lang="zh-CN" altLang="en-US" b="1">
              <a:solidFill>
                <a:schemeClr val="accent1"/>
              </a:solidFill>
            </a:endParaRPr>
          </a:p>
        </p:txBody>
      </p:sp>
      <p:sp>
        <p:nvSpPr>
          <p:cNvPr id="23" name="任意多边形 22"/>
          <p:cNvSpPr/>
          <p:nvPr>
            <p:custDataLst>
              <p:tags r:id="rId6"/>
            </p:custDataLst>
          </p:nvPr>
        </p:nvSpPr>
        <p:spPr>
          <a:xfrm>
            <a:off x="4312920" y="4126865"/>
            <a:ext cx="598170"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42" h="600">
                <a:moveTo>
                  <a:pt x="134" y="0"/>
                </a:moveTo>
                <a:lnTo>
                  <a:pt x="701" y="0"/>
                </a:lnTo>
                <a:lnTo>
                  <a:pt x="942" y="600"/>
                </a:lnTo>
                <a:lnTo>
                  <a:pt x="134" y="600"/>
                </a:lnTo>
                <a:cubicBezTo>
                  <a:pt x="60" y="600"/>
                  <a:pt x="0" y="540"/>
                  <a:pt x="0" y="466"/>
                </a:cubicBezTo>
                <a:lnTo>
                  <a:pt x="0" y="134"/>
                </a:lnTo>
                <a:cubicBezTo>
                  <a:pt x="0" y="60"/>
                  <a:pt x="60" y="0"/>
                  <a:pt x="134" y="0"/>
                </a:cubicBezTo>
                <a:close/>
              </a:path>
            </a:pathLst>
          </a:custGeom>
          <a:solidFill>
            <a:schemeClr val="accent1">
              <a:alpha val="19000"/>
            </a:schemeClr>
          </a:solidFill>
          <a:ln>
            <a:noFill/>
          </a:ln>
          <a:effectLst>
            <a:outerShdw blurRad="101600" dist="38100" algn="l" rotWithShape="0">
              <a:schemeClr val="accent1">
                <a:lumMod val="75000"/>
                <a:alpha val="11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0" tIns="0" rIns="107950" bIns="0" rtlCol="0" anchor="ctr">
            <a:noAutofit/>
          </a:bodyPr>
          <a:lstStyle/>
          <a:p>
            <a:pPr algn="ctr"/>
            <a:r>
              <a:rPr lang="en-US" altLang="zh-CN" b="1">
                <a:solidFill>
                  <a:schemeClr val="accent1"/>
                </a:solidFill>
              </a:rPr>
              <a:t>02</a:t>
            </a:r>
            <a:endParaRPr lang="en-US" altLang="zh-CN" b="1">
              <a:solidFill>
                <a:schemeClr val="accent1"/>
              </a:solidFill>
            </a:endParaRPr>
          </a:p>
        </p:txBody>
      </p:sp>
      <p:sp>
        <p:nvSpPr>
          <p:cNvPr id="24" name="任意多边形 23"/>
          <p:cNvSpPr/>
          <p:nvPr>
            <p:custDataLst>
              <p:tags r:id="rId7"/>
            </p:custDataLst>
          </p:nvPr>
        </p:nvSpPr>
        <p:spPr>
          <a:xfrm>
            <a:off x="1161034" y="4126865"/>
            <a:ext cx="2684526"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228" h="600">
                <a:moveTo>
                  <a:pt x="0" y="0"/>
                </a:moveTo>
                <a:lnTo>
                  <a:pt x="4106" y="0"/>
                </a:lnTo>
                <a:cubicBezTo>
                  <a:pt x="4173" y="0"/>
                  <a:pt x="4228" y="60"/>
                  <a:pt x="4228" y="134"/>
                </a:cubicBezTo>
                <a:lnTo>
                  <a:pt x="4228" y="466"/>
                </a:lnTo>
                <a:cubicBezTo>
                  <a:pt x="4228" y="540"/>
                  <a:pt x="4173" y="600"/>
                  <a:pt x="4106" y="600"/>
                </a:cubicBezTo>
                <a:lnTo>
                  <a:pt x="240" y="600"/>
                </a:lnTo>
                <a:lnTo>
                  <a:pt x="0" y="0"/>
                </a:lnTo>
                <a:close/>
              </a:path>
            </a:pathLst>
          </a:custGeom>
          <a:gradFill>
            <a:gsLst>
              <a:gs pos="12000">
                <a:schemeClr val="accent1">
                  <a:alpha val="7000"/>
                </a:schemeClr>
              </a:gs>
              <a:gs pos="51000">
                <a:schemeClr val="accent1">
                  <a:alpha val="1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lIns="252095" tIns="0" rIns="0" bIns="0" rtlCol="0" anchor="ctr">
            <a:noAutofit/>
          </a:bodyPr>
          <a:lstStyle/>
          <a:p>
            <a:pPr algn="l"/>
            <a:r>
              <a:rPr lang="zh-CN" altLang="en-US" b="1">
                <a:solidFill>
                  <a:schemeClr val="accent1"/>
                </a:solidFill>
              </a:rPr>
              <a:t>长命富贵</a:t>
            </a:r>
            <a:endParaRPr lang="zh-CN" altLang="en-US" b="1">
              <a:solidFill>
                <a:schemeClr val="accent1"/>
              </a:solidFill>
            </a:endParaRPr>
          </a:p>
        </p:txBody>
      </p:sp>
      <p:sp>
        <p:nvSpPr>
          <p:cNvPr id="25" name="任意多边形 24"/>
          <p:cNvSpPr/>
          <p:nvPr>
            <p:custDataLst>
              <p:tags r:id="rId8"/>
            </p:custDataLst>
          </p:nvPr>
        </p:nvSpPr>
        <p:spPr>
          <a:xfrm>
            <a:off x="1161034" y="4126865"/>
            <a:ext cx="281686"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44" h="600">
                <a:moveTo>
                  <a:pt x="0" y="0"/>
                </a:moveTo>
                <a:lnTo>
                  <a:pt x="203" y="0"/>
                </a:lnTo>
                <a:lnTo>
                  <a:pt x="444" y="600"/>
                </a:lnTo>
                <a:lnTo>
                  <a:pt x="240" y="600"/>
                </a:lnTo>
                <a:lnTo>
                  <a:pt x="0" y="0"/>
                </a:lnTo>
                <a:close/>
              </a:path>
            </a:pathLst>
          </a:custGeom>
          <a:gradFill>
            <a:gsLst>
              <a:gs pos="48000">
                <a:schemeClr val="accent1">
                  <a:alpha val="0"/>
                </a:schemeClr>
              </a:gs>
              <a:gs pos="89000">
                <a:schemeClr val="accent1">
                  <a:alpha val="38000"/>
                </a:schemeClr>
              </a:gs>
            </a:gsLst>
            <a:lin ang="94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lIns="252095" tIns="0" rIns="0" bIns="0" rtlCol="0" anchor="ctr">
            <a:noAutofit/>
          </a:bodyPr>
          <a:lstStyle/>
          <a:p>
            <a:pPr algn="l"/>
            <a:endParaRPr lang="zh-CN" altLang="en-US" b="1">
              <a:solidFill>
                <a:schemeClr val="accent1"/>
              </a:solidFill>
            </a:endParaRPr>
          </a:p>
        </p:txBody>
      </p:sp>
      <p:sp>
        <p:nvSpPr>
          <p:cNvPr id="26" name="任意多边形 25"/>
          <p:cNvSpPr/>
          <p:nvPr>
            <p:custDataLst>
              <p:tags r:id="rId9"/>
            </p:custDataLst>
          </p:nvPr>
        </p:nvSpPr>
        <p:spPr>
          <a:xfrm>
            <a:off x="717550" y="4126865"/>
            <a:ext cx="598170"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42" h="600">
                <a:moveTo>
                  <a:pt x="134" y="0"/>
                </a:moveTo>
                <a:lnTo>
                  <a:pt x="701" y="0"/>
                </a:lnTo>
                <a:lnTo>
                  <a:pt x="942" y="600"/>
                </a:lnTo>
                <a:lnTo>
                  <a:pt x="134" y="600"/>
                </a:lnTo>
                <a:cubicBezTo>
                  <a:pt x="60" y="600"/>
                  <a:pt x="0" y="540"/>
                  <a:pt x="0" y="466"/>
                </a:cubicBezTo>
                <a:lnTo>
                  <a:pt x="0" y="134"/>
                </a:lnTo>
                <a:cubicBezTo>
                  <a:pt x="0" y="60"/>
                  <a:pt x="60" y="0"/>
                  <a:pt x="134" y="0"/>
                </a:cubicBezTo>
                <a:close/>
              </a:path>
            </a:pathLst>
          </a:custGeom>
          <a:solidFill>
            <a:schemeClr val="accent1">
              <a:alpha val="19000"/>
            </a:schemeClr>
          </a:solidFill>
          <a:ln>
            <a:noFill/>
          </a:ln>
          <a:effectLst>
            <a:outerShdw blurRad="101600" dist="38100" algn="l" rotWithShape="0">
              <a:schemeClr val="accent1">
                <a:lumMod val="75000"/>
                <a:alpha val="11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0" tIns="0" rIns="107950" bIns="0" rtlCol="0" anchor="ctr">
            <a:noAutofit/>
          </a:bodyPr>
          <a:lstStyle/>
          <a:p>
            <a:pPr algn="ctr"/>
            <a:r>
              <a:rPr lang="en-US" altLang="zh-CN" b="1">
                <a:solidFill>
                  <a:schemeClr val="accent1"/>
                </a:solidFill>
              </a:rPr>
              <a:t>01</a:t>
            </a:r>
            <a:endParaRPr lang="en-US" altLang="zh-CN" b="1">
              <a:solidFill>
                <a:schemeClr val="accent1"/>
              </a:solidFill>
            </a:endParaRPr>
          </a:p>
        </p:txBody>
      </p:sp>
      <p:pic>
        <p:nvPicPr>
          <p:cNvPr id="7" name="图片 6"/>
          <p:cNvPicPr/>
          <p:nvPr/>
        </p:nvPicPr>
        <p:blipFill>
          <a:blip r:embed="rId10"/>
          <a:srcRect l="14103" t="19821" r="14256" b="14205"/>
        </p:blipFill>
        <p:spPr>
          <a:xfrm>
            <a:off x="4911090" y="4735830"/>
            <a:ext cx="1774190" cy="1633855"/>
          </a:xfrm>
          <a:prstGeom prst="rect">
            <a:avLst/>
          </a:prstGeom>
        </p:spPr>
      </p:pic>
      <p:pic>
        <p:nvPicPr>
          <p:cNvPr id="2" name="图片 1"/>
          <p:cNvPicPr>
            <a:picLocks noChangeAspect="1"/>
          </p:cNvPicPr>
          <p:nvPr/>
        </p:nvPicPr>
        <p:blipFill>
          <a:blip r:embed="rId11"/>
          <a:stretch>
            <a:fillRect/>
          </a:stretch>
        </p:blipFill>
        <p:spPr>
          <a:xfrm>
            <a:off x="1023620" y="4735830"/>
            <a:ext cx="2212340" cy="1659890"/>
          </a:xfrm>
          <a:prstGeom prst="rect">
            <a:avLst/>
          </a:prstGeom>
        </p:spPr>
      </p:pic>
      <p:pic>
        <p:nvPicPr>
          <p:cNvPr id="5" name="图片 4"/>
          <p:cNvPicPr>
            <a:picLocks noChangeAspect="1"/>
          </p:cNvPicPr>
          <p:nvPr/>
        </p:nvPicPr>
        <p:blipFill>
          <a:blip r:embed="rId12"/>
          <a:srcRect t="4555"/>
          <a:stretch>
            <a:fillRect/>
          </a:stretch>
        </p:blipFill>
        <p:spPr>
          <a:xfrm>
            <a:off x="8329930" y="1431290"/>
            <a:ext cx="3460750" cy="4749165"/>
          </a:xfrm>
          <a:prstGeom prst="rect">
            <a:avLst/>
          </a:prstGeom>
        </p:spPr>
      </p:pic>
    </p:spTree>
    <p:custDataLst>
      <p:tags r:id="rId1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latin typeface="Times New Roman" panose="02020603050405020304" charset="0"/>
                <a:cs typeface="Times New Roman" panose="02020603050405020304" charset="0"/>
              </a:rPr>
              <a:t>Flowers, birds, insects and animals words</a:t>
            </a:r>
            <a:endParaRPr lang="zh-CN" altLang="en-US">
              <a:latin typeface="Times New Roman" panose="02020603050405020304" charset="0"/>
              <a:cs typeface="Times New Roman" panose="02020603050405020304" charset="0"/>
            </a:endParaRPr>
          </a:p>
        </p:txBody>
      </p:sp>
      <p:sp>
        <p:nvSpPr>
          <p:cNvPr id="6" name="文本框 5"/>
          <p:cNvSpPr txBox="1"/>
          <p:nvPr>
            <p:custDataLst>
              <p:tags r:id="rId2"/>
            </p:custDataLst>
          </p:nvPr>
        </p:nvSpPr>
        <p:spPr>
          <a:xfrm>
            <a:off x="695960" y="1431290"/>
            <a:ext cx="6722110" cy="2693670"/>
          </a:xfrm>
          <a:prstGeom prst="rect">
            <a:avLst/>
          </a:prstGeom>
          <a:ln>
            <a:noFill/>
            <a:prstDash val="sysDash"/>
          </a:ln>
        </p:spPr>
        <p:txBody>
          <a:bodyPr vert="horz" wrap="square" lIns="0" tIns="0" rIns="0" bIns="0" rtlCol="0" anchor="t" anchorCtr="0">
            <a:norm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lvl="0" indent="-285750" algn="l">
              <a:lnSpc>
                <a:spcPct val="140000"/>
              </a:lnSpc>
              <a:spcAft>
                <a:spcPts val="1200"/>
              </a:spcAft>
              <a:buClrTx/>
              <a:buSzTx/>
              <a:buFont typeface="Wingdings" panose="05000000000000000000" charset="0"/>
              <a:buChar char="l"/>
            </a:pP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Animals, such as </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bats, butterflies, fish, deer, magpies, and mythical animals</a:t>
            </a: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 such as dragons, phoenix, are often carved in the back of the locks. </a:t>
            </a:r>
            <a:endPar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endParaRPr>
          </a:p>
          <a:p>
            <a:pPr marL="342900" lvl="0" indent="-285750" algn="l">
              <a:lnSpc>
                <a:spcPct val="140000"/>
              </a:lnSpc>
              <a:spcAft>
                <a:spcPts val="1200"/>
              </a:spcAft>
              <a:buClrTx/>
              <a:buSzTx/>
              <a:buFont typeface="Wingdings" panose="05000000000000000000" charset="0"/>
              <a:buChar char="l"/>
            </a:pP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Flowers and plants, such as </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peonies, plum blossoms, lotus, pines and cypresses,</a:t>
            </a: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 are also commonly used. </a:t>
            </a:r>
            <a:endPar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endParaRPr>
          </a:p>
        </p:txBody>
      </p:sp>
      <p:cxnSp>
        <p:nvCxnSpPr>
          <p:cNvPr id="10" name="直接连接符 9"/>
          <p:cNvCxnSpPr/>
          <p:nvPr>
            <p:custDataLst>
              <p:tags r:id="rId3"/>
            </p:custDataLst>
          </p:nvPr>
        </p:nvCxnSpPr>
        <p:spPr>
          <a:xfrm>
            <a:off x="719455" y="4047490"/>
            <a:ext cx="6703060" cy="0"/>
          </a:xfrm>
          <a:prstGeom prst="line">
            <a:avLst/>
          </a:prstGeom>
          <a:ln w="11430">
            <a:solidFill>
              <a:schemeClr val="accent1">
                <a:alpha val="80000"/>
              </a:schemeClr>
            </a:solidFill>
          </a:ln>
        </p:spPr>
        <p:style>
          <a:lnRef idx="1">
            <a:srgbClr val="376FFF"/>
          </a:lnRef>
          <a:fillRef idx="0">
            <a:srgbClr val="376FFF"/>
          </a:fillRef>
          <a:effectRef idx="0">
            <a:srgbClr val="376FFF"/>
          </a:effectRef>
          <a:fontRef idx="minor">
            <a:srgbClr val="000000"/>
          </a:fontRef>
        </p:style>
      </p:cxnSp>
      <p:sp>
        <p:nvSpPr>
          <p:cNvPr id="19" name="任意多边形 18"/>
          <p:cNvSpPr/>
          <p:nvPr>
            <p:custDataLst>
              <p:tags r:id="rId4"/>
            </p:custDataLst>
          </p:nvPr>
        </p:nvSpPr>
        <p:spPr>
          <a:xfrm>
            <a:off x="4669409" y="4246245"/>
            <a:ext cx="2684526"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228" h="600">
                <a:moveTo>
                  <a:pt x="0" y="0"/>
                </a:moveTo>
                <a:lnTo>
                  <a:pt x="4106" y="0"/>
                </a:lnTo>
                <a:cubicBezTo>
                  <a:pt x="4173" y="0"/>
                  <a:pt x="4228" y="60"/>
                  <a:pt x="4228" y="134"/>
                </a:cubicBezTo>
                <a:lnTo>
                  <a:pt x="4228" y="466"/>
                </a:lnTo>
                <a:cubicBezTo>
                  <a:pt x="4228" y="540"/>
                  <a:pt x="4173" y="600"/>
                  <a:pt x="4106" y="600"/>
                </a:cubicBezTo>
                <a:lnTo>
                  <a:pt x="240" y="600"/>
                </a:lnTo>
                <a:lnTo>
                  <a:pt x="0" y="0"/>
                </a:lnTo>
                <a:close/>
              </a:path>
            </a:pathLst>
          </a:custGeom>
          <a:gradFill>
            <a:gsLst>
              <a:gs pos="12000">
                <a:schemeClr val="accent1">
                  <a:alpha val="7000"/>
                </a:schemeClr>
              </a:gs>
              <a:gs pos="51000">
                <a:schemeClr val="accent1">
                  <a:alpha val="1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lIns="252095" tIns="0" rIns="0" bIns="0" rtlCol="0" anchor="ctr">
            <a:noAutofit/>
          </a:bodyPr>
          <a:lstStyle/>
          <a:p>
            <a:pPr algn="l"/>
            <a:r>
              <a:rPr lang="en-US" altLang="zh-CN" b="1">
                <a:solidFill>
                  <a:schemeClr val="accent1"/>
                </a:solidFill>
                <a:latin typeface="Times New Roman" panose="02020603050405020304" charset="0"/>
                <a:cs typeface="Times New Roman" panose="02020603050405020304" charset="0"/>
              </a:rPr>
              <a:t>loutus</a:t>
            </a:r>
            <a:endParaRPr lang="en-US" altLang="zh-CN" b="1">
              <a:solidFill>
                <a:schemeClr val="accent1"/>
              </a:solidFill>
              <a:latin typeface="Times New Roman" panose="02020603050405020304" charset="0"/>
              <a:cs typeface="Times New Roman" panose="02020603050405020304" charset="0"/>
            </a:endParaRPr>
          </a:p>
        </p:txBody>
      </p:sp>
      <p:sp>
        <p:nvSpPr>
          <p:cNvPr id="22" name="任意多边形 21"/>
          <p:cNvSpPr/>
          <p:nvPr>
            <p:custDataLst>
              <p:tags r:id="rId5"/>
            </p:custDataLst>
          </p:nvPr>
        </p:nvSpPr>
        <p:spPr>
          <a:xfrm>
            <a:off x="4669409" y="4246245"/>
            <a:ext cx="281686"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44" h="600">
                <a:moveTo>
                  <a:pt x="0" y="0"/>
                </a:moveTo>
                <a:lnTo>
                  <a:pt x="203" y="0"/>
                </a:lnTo>
                <a:lnTo>
                  <a:pt x="444" y="600"/>
                </a:lnTo>
                <a:lnTo>
                  <a:pt x="240" y="600"/>
                </a:lnTo>
                <a:lnTo>
                  <a:pt x="0" y="0"/>
                </a:lnTo>
                <a:close/>
              </a:path>
            </a:pathLst>
          </a:custGeom>
          <a:gradFill>
            <a:gsLst>
              <a:gs pos="48000">
                <a:schemeClr val="accent1">
                  <a:alpha val="0"/>
                </a:schemeClr>
              </a:gs>
              <a:gs pos="89000">
                <a:schemeClr val="accent1">
                  <a:alpha val="38000"/>
                </a:schemeClr>
              </a:gs>
            </a:gsLst>
            <a:lin ang="94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lIns="252095" tIns="0" rIns="0" bIns="0" rtlCol="0" anchor="ctr">
            <a:noAutofit/>
          </a:bodyPr>
          <a:lstStyle/>
          <a:p>
            <a:pPr algn="l"/>
            <a:endParaRPr lang="zh-CN" altLang="en-US" b="1">
              <a:solidFill>
                <a:schemeClr val="accent1"/>
              </a:solidFill>
            </a:endParaRPr>
          </a:p>
        </p:txBody>
      </p:sp>
      <p:sp>
        <p:nvSpPr>
          <p:cNvPr id="23" name="任意多边形 22"/>
          <p:cNvSpPr/>
          <p:nvPr>
            <p:custDataLst>
              <p:tags r:id="rId6"/>
            </p:custDataLst>
          </p:nvPr>
        </p:nvSpPr>
        <p:spPr>
          <a:xfrm>
            <a:off x="4225925" y="4246245"/>
            <a:ext cx="598170"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42" h="600">
                <a:moveTo>
                  <a:pt x="134" y="0"/>
                </a:moveTo>
                <a:lnTo>
                  <a:pt x="701" y="0"/>
                </a:lnTo>
                <a:lnTo>
                  <a:pt x="942" y="600"/>
                </a:lnTo>
                <a:lnTo>
                  <a:pt x="134" y="600"/>
                </a:lnTo>
                <a:cubicBezTo>
                  <a:pt x="60" y="600"/>
                  <a:pt x="0" y="540"/>
                  <a:pt x="0" y="466"/>
                </a:cubicBezTo>
                <a:lnTo>
                  <a:pt x="0" y="134"/>
                </a:lnTo>
                <a:cubicBezTo>
                  <a:pt x="0" y="60"/>
                  <a:pt x="60" y="0"/>
                  <a:pt x="134" y="0"/>
                </a:cubicBezTo>
                <a:close/>
              </a:path>
            </a:pathLst>
          </a:custGeom>
          <a:solidFill>
            <a:schemeClr val="accent1">
              <a:alpha val="19000"/>
            </a:schemeClr>
          </a:solidFill>
          <a:ln>
            <a:noFill/>
          </a:ln>
          <a:effectLst>
            <a:outerShdw blurRad="101600" dist="38100" algn="l" rotWithShape="0">
              <a:schemeClr val="accent1">
                <a:lumMod val="75000"/>
                <a:alpha val="11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0" tIns="0" rIns="107950" bIns="0" rtlCol="0" anchor="ctr">
            <a:noAutofit/>
          </a:bodyPr>
          <a:lstStyle/>
          <a:p>
            <a:pPr algn="ctr"/>
            <a:r>
              <a:rPr lang="en-US" altLang="zh-CN" b="1">
                <a:solidFill>
                  <a:schemeClr val="accent1"/>
                </a:solidFill>
              </a:rPr>
              <a:t>02</a:t>
            </a:r>
            <a:endParaRPr lang="en-US" altLang="zh-CN" b="1">
              <a:solidFill>
                <a:schemeClr val="accent1"/>
              </a:solidFill>
            </a:endParaRPr>
          </a:p>
        </p:txBody>
      </p:sp>
      <p:sp>
        <p:nvSpPr>
          <p:cNvPr id="24" name="任意多边形 23"/>
          <p:cNvSpPr/>
          <p:nvPr>
            <p:custDataLst>
              <p:tags r:id="rId7"/>
            </p:custDataLst>
          </p:nvPr>
        </p:nvSpPr>
        <p:spPr>
          <a:xfrm>
            <a:off x="1074039" y="4246245"/>
            <a:ext cx="2684526"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228" h="600">
                <a:moveTo>
                  <a:pt x="0" y="0"/>
                </a:moveTo>
                <a:lnTo>
                  <a:pt x="4106" y="0"/>
                </a:lnTo>
                <a:cubicBezTo>
                  <a:pt x="4173" y="0"/>
                  <a:pt x="4228" y="60"/>
                  <a:pt x="4228" y="134"/>
                </a:cubicBezTo>
                <a:lnTo>
                  <a:pt x="4228" y="466"/>
                </a:lnTo>
                <a:cubicBezTo>
                  <a:pt x="4228" y="540"/>
                  <a:pt x="4173" y="600"/>
                  <a:pt x="4106" y="600"/>
                </a:cubicBezTo>
                <a:lnTo>
                  <a:pt x="240" y="600"/>
                </a:lnTo>
                <a:lnTo>
                  <a:pt x="0" y="0"/>
                </a:lnTo>
                <a:close/>
              </a:path>
            </a:pathLst>
          </a:custGeom>
          <a:gradFill>
            <a:gsLst>
              <a:gs pos="12000">
                <a:schemeClr val="accent1">
                  <a:alpha val="7000"/>
                </a:schemeClr>
              </a:gs>
              <a:gs pos="51000">
                <a:schemeClr val="accent1">
                  <a:alpha val="1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lIns="252095" tIns="0" rIns="0" bIns="0" rtlCol="0" anchor="ctr">
            <a:noAutofit/>
          </a:bodyPr>
          <a:lstStyle/>
          <a:p>
            <a:pPr algn="l"/>
            <a:r>
              <a:rPr lang="en-US" altLang="zh-CN" b="1">
                <a:solidFill>
                  <a:schemeClr val="accent1"/>
                </a:solidFill>
                <a:latin typeface="Times New Roman" panose="02020603050405020304" charset="0"/>
                <a:cs typeface="Times New Roman" panose="02020603050405020304" charset="0"/>
              </a:rPr>
              <a:t>bats</a:t>
            </a:r>
            <a:endParaRPr lang="en-US" altLang="zh-CN" b="1">
              <a:solidFill>
                <a:schemeClr val="accent1"/>
              </a:solidFill>
              <a:latin typeface="Times New Roman" panose="02020603050405020304" charset="0"/>
              <a:cs typeface="Times New Roman" panose="02020603050405020304" charset="0"/>
            </a:endParaRPr>
          </a:p>
        </p:txBody>
      </p:sp>
      <p:sp>
        <p:nvSpPr>
          <p:cNvPr id="25" name="任意多边形 24"/>
          <p:cNvSpPr/>
          <p:nvPr>
            <p:custDataLst>
              <p:tags r:id="rId8"/>
            </p:custDataLst>
          </p:nvPr>
        </p:nvSpPr>
        <p:spPr>
          <a:xfrm>
            <a:off x="1074039" y="4246245"/>
            <a:ext cx="281686"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44" h="600">
                <a:moveTo>
                  <a:pt x="0" y="0"/>
                </a:moveTo>
                <a:lnTo>
                  <a:pt x="203" y="0"/>
                </a:lnTo>
                <a:lnTo>
                  <a:pt x="444" y="600"/>
                </a:lnTo>
                <a:lnTo>
                  <a:pt x="240" y="600"/>
                </a:lnTo>
                <a:lnTo>
                  <a:pt x="0" y="0"/>
                </a:lnTo>
                <a:close/>
              </a:path>
            </a:pathLst>
          </a:custGeom>
          <a:gradFill>
            <a:gsLst>
              <a:gs pos="48000">
                <a:schemeClr val="accent1">
                  <a:alpha val="0"/>
                </a:schemeClr>
              </a:gs>
              <a:gs pos="89000">
                <a:schemeClr val="accent1">
                  <a:alpha val="38000"/>
                </a:schemeClr>
              </a:gs>
            </a:gsLst>
            <a:lin ang="94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lIns="252095" tIns="0" rIns="0" bIns="0" rtlCol="0" anchor="ctr">
            <a:noAutofit/>
          </a:bodyPr>
          <a:lstStyle/>
          <a:p>
            <a:pPr algn="l"/>
            <a:endParaRPr lang="zh-CN" altLang="en-US" b="1">
              <a:solidFill>
                <a:schemeClr val="accent1"/>
              </a:solidFill>
            </a:endParaRPr>
          </a:p>
        </p:txBody>
      </p:sp>
      <p:sp>
        <p:nvSpPr>
          <p:cNvPr id="26" name="任意多边形 25"/>
          <p:cNvSpPr/>
          <p:nvPr>
            <p:custDataLst>
              <p:tags r:id="rId9"/>
            </p:custDataLst>
          </p:nvPr>
        </p:nvSpPr>
        <p:spPr>
          <a:xfrm>
            <a:off x="630555" y="4246245"/>
            <a:ext cx="598170"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42" h="600">
                <a:moveTo>
                  <a:pt x="134" y="0"/>
                </a:moveTo>
                <a:lnTo>
                  <a:pt x="701" y="0"/>
                </a:lnTo>
                <a:lnTo>
                  <a:pt x="942" y="600"/>
                </a:lnTo>
                <a:lnTo>
                  <a:pt x="134" y="600"/>
                </a:lnTo>
                <a:cubicBezTo>
                  <a:pt x="60" y="600"/>
                  <a:pt x="0" y="540"/>
                  <a:pt x="0" y="466"/>
                </a:cubicBezTo>
                <a:lnTo>
                  <a:pt x="0" y="134"/>
                </a:lnTo>
                <a:cubicBezTo>
                  <a:pt x="0" y="60"/>
                  <a:pt x="60" y="0"/>
                  <a:pt x="134" y="0"/>
                </a:cubicBezTo>
                <a:close/>
              </a:path>
            </a:pathLst>
          </a:custGeom>
          <a:solidFill>
            <a:schemeClr val="accent1">
              <a:alpha val="19000"/>
            </a:schemeClr>
          </a:solidFill>
          <a:ln>
            <a:noFill/>
          </a:ln>
          <a:effectLst>
            <a:outerShdw blurRad="101600" dist="38100" algn="l" rotWithShape="0">
              <a:schemeClr val="accent1">
                <a:lumMod val="75000"/>
                <a:alpha val="11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0" tIns="0" rIns="107950" bIns="0" rtlCol="0" anchor="ctr">
            <a:noAutofit/>
          </a:bodyPr>
          <a:lstStyle/>
          <a:p>
            <a:pPr algn="ctr"/>
            <a:r>
              <a:rPr lang="en-US" altLang="zh-CN" b="1">
                <a:solidFill>
                  <a:schemeClr val="accent1"/>
                </a:solidFill>
              </a:rPr>
              <a:t>01</a:t>
            </a:r>
            <a:endParaRPr lang="en-US" altLang="zh-CN" b="1">
              <a:solidFill>
                <a:schemeClr val="accent1"/>
              </a:solidFill>
            </a:endParaRPr>
          </a:p>
        </p:txBody>
      </p:sp>
      <p:pic>
        <p:nvPicPr>
          <p:cNvPr id="8" name="图片 7"/>
          <p:cNvPicPr/>
          <p:nvPr/>
        </p:nvPicPr>
        <p:blipFill>
          <a:blip r:embed="rId10"/>
          <a:srcRect b="18168"/>
        </p:blipFill>
        <p:spPr>
          <a:xfrm>
            <a:off x="8087360" y="967740"/>
            <a:ext cx="3044825" cy="2994660"/>
          </a:xfrm>
          <a:prstGeom prst="rect">
            <a:avLst/>
          </a:prstGeom>
        </p:spPr>
      </p:pic>
      <p:pic>
        <p:nvPicPr>
          <p:cNvPr id="9" name="图片 8"/>
          <p:cNvPicPr/>
          <p:nvPr/>
        </p:nvPicPr>
        <p:blipFill>
          <a:blip r:embed="rId11"/>
        </p:blipFill>
        <p:spPr>
          <a:xfrm>
            <a:off x="4473575" y="4800600"/>
            <a:ext cx="2766060" cy="2057400"/>
          </a:xfrm>
          <a:prstGeom prst="rect">
            <a:avLst/>
          </a:prstGeom>
        </p:spPr>
      </p:pic>
      <p:pic>
        <p:nvPicPr>
          <p:cNvPr id="11" name="图片 10"/>
          <p:cNvPicPr/>
          <p:nvPr/>
        </p:nvPicPr>
        <p:blipFill>
          <a:blip r:embed="rId12"/>
        </p:blipFill>
        <p:spPr>
          <a:xfrm>
            <a:off x="364490" y="4748530"/>
            <a:ext cx="3040380" cy="2133600"/>
          </a:xfrm>
          <a:prstGeom prst="rect">
            <a:avLst/>
          </a:prstGeom>
        </p:spPr>
      </p:pic>
      <p:pic>
        <p:nvPicPr>
          <p:cNvPr id="12" name="图片 11"/>
          <p:cNvPicPr/>
          <p:nvPr/>
        </p:nvPicPr>
        <p:blipFill>
          <a:blip r:embed="rId13"/>
        </p:blipFill>
        <p:spPr>
          <a:xfrm>
            <a:off x="8264525" y="4342130"/>
            <a:ext cx="2926080" cy="2247900"/>
          </a:xfrm>
          <a:prstGeom prst="rect">
            <a:avLst/>
          </a:prstGeom>
        </p:spPr>
      </p:pic>
    </p:spTree>
    <p:custDataLst>
      <p:tags r:id="rId1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latin typeface="Times New Roman" panose="02020603050405020304" charset="0"/>
                <a:cs typeface="Times New Roman" panose="02020603050405020304" charset="0"/>
              </a:rPr>
              <a:t>Traditional mythological element</a:t>
            </a:r>
            <a:r>
              <a:rPr lang="en-US" altLang="zh-CN">
                <a:latin typeface="Times New Roman" panose="02020603050405020304" charset="0"/>
                <a:cs typeface="Times New Roman" panose="02020603050405020304" charset="0"/>
              </a:rPr>
              <a:t>s</a:t>
            </a:r>
            <a:endParaRPr lang="en-US" altLang="zh-CN">
              <a:latin typeface="Times New Roman" panose="02020603050405020304" charset="0"/>
              <a:cs typeface="Times New Roman" panose="02020603050405020304" charset="0"/>
            </a:endParaRPr>
          </a:p>
        </p:txBody>
      </p:sp>
      <p:sp>
        <p:nvSpPr>
          <p:cNvPr id="6" name="文本框 5"/>
          <p:cNvSpPr txBox="1"/>
          <p:nvPr>
            <p:custDataLst>
              <p:tags r:id="rId2"/>
            </p:custDataLst>
          </p:nvPr>
        </p:nvSpPr>
        <p:spPr>
          <a:xfrm>
            <a:off x="695960" y="1431290"/>
            <a:ext cx="6722110" cy="2693670"/>
          </a:xfrm>
          <a:prstGeom prst="rect">
            <a:avLst/>
          </a:prstGeom>
          <a:ln>
            <a:noFill/>
            <a:prstDash val="sysDash"/>
          </a:ln>
        </p:spPr>
        <p:txBody>
          <a:bodyPr vert="horz" wrap="square" lIns="0" tIns="0" rIns="0" bIns="0" rtlCol="0" anchor="t" anchorCtr="0">
            <a:normAutofit lnSpcReduction="10000"/>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lvl="0" indent="-285750" algn="l">
              <a:lnSpc>
                <a:spcPct val="140000"/>
              </a:lnSpc>
              <a:spcAft>
                <a:spcPts val="1200"/>
              </a:spcAft>
              <a:buClrTx/>
              <a:buSzTx/>
              <a:buFont typeface="Wingdings" panose="05000000000000000000" charset="0"/>
              <a:buChar char="l"/>
            </a:pP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Traditional mythological elements are always typical themes such as </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Kylin Sends Sons</a:t>
            </a: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 The Kylin is a legendary mythical beast as one of </a:t>
            </a:r>
            <a:r>
              <a:rPr lang="en-US" altLang="zh-CN"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a:t>
            </a: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Four Spirits</a:t>
            </a:r>
            <a:r>
              <a:rPr lang="en-US" altLang="zh-CN"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a:t>
            </a: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 symbolizing good fortune. </a:t>
            </a:r>
            <a:endPar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endParaRPr>
          </a:p>
          <a:p>
            <a:pPr marL="342900" lvl="0" indent="-285750" algn="l">
              <a:lnSpc>
                <a:spcPct val="140000"/>
              </a:lnSpc>
              <a:spcAft>
                <a:spcPts val="1200"/>
              </a:spcAft>
              <a:buClrTx/>
              <a:buSzTx/>
              <a:buFont typeface="Wingdings" panose="05000000000000000000" charset="0"/>
              <a:buChar char="l"/>
            </a:pP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Pictures of Kylin (Chinese unicorn), or characters of</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 </a:t>
            </a:r>
            <a:r>
              <a:rPr lang="en-US" altLang="zh-CN"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Long (dragon)</a:t>
            </a:r>
            <a:r>
              <a:rPr lang="en-US" altLang="zh-CN"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 </a:t>
            </a:r>
            <a:r>
              <a:rPr lang="en-US" altLang="zh-CN"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Hu (tiger )</a:t>
            </a:r>
            <a:r>
              <a:rPr lang="en-US" altLang="zh-CN"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 and </a:t>
            </a:r>
            <a:r>
              <a:rPr lang="en-US" altLang="zh-CN"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Shou (longevity)</a:t>
            </a:r>
            <a:r>
              <a:rPr lang="en-US" altLang="zh-CN"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a:t>
            </a: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 are sometimes carved on the back.</a:t>
            </a:r>
            <a:endPar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endParaRPr>
          </a:p>
        </p:txBody>
      </p:sp>
      <p:cxnSp>
        <p:nvCxnSpPr>
          <p:cNvPr id="10" name="直接连接符 9"/>
          <p:cNvCxnSpPr/>
          <p:nvPr>
            <p:custDataLst>
              <p:tags r:id="rId3"/>
            </p:custDataLst>
          </p:nvPr>
        </p:nvCxnSpPr>
        <p:spPr>
          <a:xfrm>
            <a:off x="719455" y="4297045"/>
            <a:ext cx="6703060" cy="0"/>
          </a:xfrm>
          <a:prstGeom prst="line">
            <a:avLst/>
          </a:prstGeom>
          <a:ln w="11430">
            <a:solidFill>
              <a:schemeClr val="accent1">
                <a:alpha val="80000"/>
              </a:schemeClr>
            </a:solidFill>
          </a:ln>
        </p:spPr>
        <p:style>
          <a:lnRef idx="1">
            <a:srgbClr val="376FFF"/>
          </a:lnRef>
          <a:fillRef idx="0">
            <a:srgbClr val="376FFF"/>
          </a:fillRef>
          <a:effectRef idx="0">
            <a:srgbClr val="376FFF"/>
          </a:effectRef>
          <a:fontRef idx="minor">
            <a:srgbClr val="000000"/>
          </a:fontRef>
        </p:style>
      </p:cxnSp>
      <p:pic>
        <p:nvPicPr>
          <p:cNvPr id="5" name="图片 4"/>
          <p:cNvPicPr>
            <a:picLocks noChangeAspect="1"/>
          </p:cNvPicPr>
          <p:nvPr/>
        </p:nvPicPr>
        <p:blipFill>
          <a:blip r:embed="rId4"/>
          <a:stretch>
            <a:fillRect/>
          </a:stretch>
        </p:blipFill>
        <p:spPr>
          <a:xfrm>
            <a:off x="719455" y="4469130"/>
            <a:ext cx="3111500" cy="2334260"/>
          </a:xfrm>
          <a:prstGeom prst="rect">
            <a:avLst/>
          </a:prstGeom>
        </p:spPr>
      </p:pic>
      <p:pic>
        <p:nvPicPr>
          <p:cNvPr id="2" name="图片 1"/>
          <p:cNvPicPr/>
          <p:nvPr/>
        </p:nvPicPr>
        <p:blipFill>
          <a:blip r:embed="rId5"/>
        </p:blipFill>
        <p:spPr>
          <a:xfrm>
            <a:off x="4960620" y="4573270"/>
            <a:ext cx="2270760" cy="2125980"/>
          </a:xfrm>
          <a:prstGeom prst="rect">
            <a:avLst/>
          </a:prstGeom>
        </p:spPr>
      </p:pic>
      <p:pic>
        <p:nvPicPr>
          <p:cNvPr id="3" name="图片 2"/>
          <p:cNvPicPr/>
          <p:nvPr/>
        </p:nvPicPr>
        <p:blipFill>
          <a:blip r:embed="rId6"/>
        </p:blipFill>
        <p:spPr>
          <a:xfrm>
            <a:off x="8481060" y="4380230"/>
            <a:ext cx="2628900" cy="2156460"/>
          </a:xfrm>
          <a:prstGeom prst="rect">
            <a:avLst/>
          </a:prstGeom>
        </p:spPr>
      </p:pic>
      <p:pic>
        <p:nvPicPr>
          <p:cNvPr id="7" name="图片 6"/>
          <p:cNvPicPr/>
          <p:nvPr/>
        </p:nvPicPr>
        <p:blipFill>
          <a:blip r:embed="rId7"/>
        </p:blipFill>
        <p:spPr>
          <a:xfrm>
            <a:off x="8057515" y="1080135"/>
            <a:ext cx="3052445" cy="2825115"/>
          </a:xfrm>
          <a:prstGeom prst="rect">
            <a:avLst/>
          </a:prstGeom>
        </p:spPr>
      </p:pic>
    </p:spTree>
    <p:custDataLst>
      <p:tags r:id="rId8"/>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2335530" y="1607820"/>
            <a:ext cx="7694295" cy="1629410"/>
          </a:xfrm>
        </p:spPr>
        <p:txBody>
          <a:bodyPr>
            <a:noAutofit/>
          </a:bodyPr>
          <a:lstStyle/>
          <a:p>
            <a:pPr algn="ctr"/>
            <a:r>
              <a:rPr lang="en-US" altLang="zh-CN">
                <a:latin typeface="Times New Roman" panose="02020603050405020304" charset="0"/>
                <a:cs typeface="Times New Roman" panose="02020603050405020304" charset="0"/>
              </a:rPr>
              <a:t>04 The culture behind the Long-life Lock</a:t>
            </a:r>
            <a:endParaRPr lang="en-US" altLang="zh-CN">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2">
            <a:alphaModFix amt="20000"/>
          </a:blip>
          <a:stretch>
            <a:fillRect/>
          </a:stretch>
        </p:blipFill>
        <p:spPr>
          <a:xfrm>
            <a:off x="3656965" y="271780"/>
            <a:ext cx="4876800" cy="3657600"/>
          </a:xfrm>
          <a:prstGeom prst="rect">
            <a:avLst/>
          </a:prstGeom>
        </p:spPr>
      </p:pic>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a:xfrm>
            <a:off x="751840" y="495300"/>
            <a:ext cx="7103745" cy="791845"/>
          </a:xfrm>
        </p:spPr>
        <p:txBody>
          <a:bodyPr/>
          <a:lstStyle/>
          <a:p>
            <a:pPr algn="l"/>
            <a:r>
              <a:rPr lang="en-US" altLang="zh-CN">
                <a:latin typeface="Times New Roman" panose="02020603050405020304" charset="0"/>
                <a:cs typeface="Times New Roman" panose="02020603050405020304" charset="0"/>
                <a:sym typeface="+mn-ea"/>
              </a:rPr>
              <a:t>The culture behind the Long-life Lock</a:t>
            </a:r>
            <a:endParaRPr lang="zh-CN" altLang="en-US"/>
          </a:p>
        </p:txBody>
      </p:sp>
      <p:pic>
        <p:nvPicPr>
          <p:cNvPr id="46" name="图片 45" descr="C:/Users/73225/Desktop/长命.png长命"/>
          <p:cNvPicPr>
            <a:picLocks noChangeAspect="1"/>
          </p:cNvPicPr>
          <p:nvPr>
            <p:custDataLst>
              <p:tags r:id="rId2"/>
            </p:custDataLst>
          </p:nvPr>
        </p:nvPicPr>
        <p:blipFill>
          <a:blip r:embed="rId3"/>
          <a:srcRect l="22785" r="22785"/>
          <a:stretch>
            <a:fillRect/>
          </a:stretch>
        </p:blipFill>
        <p:spPr>
          <a:xfrm>
            <a:off x="8453755" y="635"/>
            <a:ext cx="3738245" cy="6866890"/>
          </a:xfrm>
          <a:custGeom>
            <a:avLst/>
            <a:gdLst>
              <a:gd name="connsiteX0" fmla="*/ 1017936 w 3738237"/>
              <a:gd name="connsiteY0" fmla="*/ 0 h 6864727"/>
              <a:gd name="connsiteX1" fmla="*/ 3738237 w 3738237"/>
              <a:gd name="connsiteY1" fmla="*/ 0 h 6864727"/>
              <a:gd name="connsiteX2" fmla="*/ 3738237 w 3738237"/>
              <a:gd name="connsiteY2" fmla="*/ 6858000 h 6864727"/>
              <a:gd name="connsiteX3" fmla="*/ 1232860 w 3738237"/>
              <a:gd name="connsiteY3" fmla="*/ 6864727 h 6864727"/>
              <a:gd name="connsiteX4" fmla="*/ 1152499 w 3738237"/>
              <a:gd name="connsiteY4" fmla="*/ 5473029 h 6864727"/>
              <a:gd name="connsiteX5" fmla="*/ 0 w 3738237"/>
              <a:gd name="connsiteY5" fmla="*/ 1107301 h 6864727"/>
              <a:gd name="connsiteX6" fmla="*/ 1017936 w 3738237"/>
              <a:gd name="connsiteY6" fmla="*/ 0 h 68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237" h="6864727">
                <a:moveTo>
                  <a:pt x="1017936" y="0"/>
                </a:moveTo>
                <a:lnTo>
                  <a:pt x="3738237" y="0"/>
                </a:lnTo>
                <a:lnTo>
                  <a:pt x="3738237" y="6858000"/>
                </a:lnTo>
                <a:lnTo>
                  <a:pt x="1232860" y="6864727"/>
                </a:lnTo>
                <a:lnTo>
                  <a:pt x="1152499" y="5473029"/>
                </a:lnTo>
                <a:lnTo>
                  <a:pt x="0" y="1107301"/>
                </a:lnTo>
                <a:lnTo>
                  <a:pt x="1017936" y="0"/>
                </a:lnTo>
                <a:close/>
              </a:path>
            </a:pathLst>
          </a:custGeom>
          <a:solidFill>
            <a:schemeClr val="tx1">
              <a:alpha val="20000"/>
            </a:schemeClr>
          </a:solidFill>
          <a:ln w="6350">
            <a:solidFill>
              <a:schemeClr val="tx1">
                <a:lumMod val="40000"/>
                <a:lumOff val="60000"/>
                <a:alpha val="20000"/>
              </a:schemeClr>
            </a:solidFill>
          </a:ln>
        </p:spPr>
      </p:pic>
      <p:sp>
        <p:nvSpPr>
          <p:cNvPr id="24" name="任意多边形: 形状 23"/>
          <p:cNvSpPr/>
          <p:nvPr>
            <p:custDataLst>
              <p:tags r:id="rId4"/>
            </p:custDataLst>
          </p:nvPr>
        </p:nvSpPr>
        <p:spPr>
          <a:xfrm>
            <a:off x="7943215" y="-4445"/>
            <a:ext cx="1673225" cy="2465070"/>
          </a:xfrm>
          <a:custGeom>
            <a:avLst/>
            <a:gdLst>
              <a:gd name="connsiteX0" fmla="*/ 1087 w 2635"/>
              <a:gd name="connsiteY0" fmla="*/ 0 h 3882"/>
              <a:gd name="connsiteX1" fmla="*/ 0 w 2635"/>
              <a:gd name="connsiteY1" fmla="*/ 3882 h 3882"/>
              <a:gd name="connsiteX2" fmla="*/ 2635 w 2635"/>
              <a:gd name="connsiteY2" fmla="*/ 0 h 3882"/>
              <a:gd name="connsiteX3" fmla="*/ 1087 w 2635"/>
              <a:gd name="connsiteY3" fmla="*/ 0 h 3882"/>
            </a:gdLst>
            <a:ahLst/>
            <a:cxnLst>
              <a:cxn ang="0">
                <a:pos x="connsiteX0" y="connsiteY0"/>
              </a:cxn>
              <a:cxn ang="0">
                <a:pos x="connsiteX1" y="connsiteY1"/>
              </a:cxn>
              <a:cxn ang="0">
                <a:pos x="connsiteX2" y="connsiteY2"/>
              </a:cxn>
              <a:cxn ang="0">
                <a:pos x="connsiteX3" y="connsiteY3"/>
              </a:cxn>
            </a:cxnLst>
            <a:rect l="l" t="t" r="r" b="b"/>
            <a:pathLst>
              <a:path w="2635" h="3882">
                <a:moveTo>
                  <a:pt x="1087" y="0"/>
                </a:moveTo>
                <a:lnTo>
                  <a:pt x="0" y="3882"/>
                </a:lnTo>
                <a:lnTo>
                  <a:pt x="2635" y="0"/>
                </a:lnTo>
                <a:lnTo>
                  <a:pt x="1087" y="0"/>
                </a:lnTo>
                <a:close/>
              </a:path>
            </a:pathLst>
          </a:custGeom>
          <a:solidFill>
            <a:schemeClr val="accent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任意多边形: 形状 24"/>
          <p:cNvSpPr/>
          <p:nvPr>
            <p:custDataLst>
              <p:tags r:id="rId5"/>
            </p:custDataLst>
          </p:nvPr>
        </p:nvSpPr>
        <p:spPr>
          <a:xfrm>
            <a:off x="7943215" y="1107440"/>
            <a:ext cx="1764665" cy="4789170"/>
          </a:xfrm>
          <a:custGeom>
            <a:avLst/>
            <a:gdLst>
              <a:gd name="connsiteX0" fmla="*/ 1861471 w 2132742"/>
              <a:gd name="connsiteY0" fmla="*/ 2903982 h 2903982"/>
              <a:gd name="connsiteX1" fmla="*/ 2132743 w 2132742"/>
              <a:gd name="connsiteY1" fmla="*/ 2610136 h 2903982"/>
              <a:gd name="connsiteX2" fmla="*/ 1088993 w 2132742"/>
              <a:gd name="connsiteY2" fmla="*/ 0 h 2903982"/>
              <a:gd name="connsiteX3" fmla="*/ 0 w 2132742"/>
              <a:gd name="connsiteY3" fmla="*/ 816483 h 2903982"/>
            </a:gdLst>
            <a:ahLst/>
            <a:cxnLst>
              <a:cxn ang="0">
                <a:pos x="connsiteX0" y="connsiteY0"/>
              </a:cxn>
              <a:cxn ang="0">
                <a:pos x="connsiteX1" y="connsiteY1"/>
              </a:cxn>
              <a:cxn ang="0">
                <a:pos x="connsiteX2" y="connsiteY2"/>
              </a:cxn>
              <a:cxn ang="0">
                <a:pos x="connsiteX3" y="connsiteY3"/>
              </a:cxn>
            </a:cxnLst>
            <a:rect l="l" t="t" r="r" b="b"/>
            <a:pathLst>
              <a:path w="2132742" h="2903982">
                <a:moveTo>
                  <a:pt x="1861471" y="2903982"/>
                </a:moveTo>
                <a:lnTo>
                  <a:pt x="2132743" y="2610136"/>
                </a:lnTo>
                <a:lnTo>
                  <a:pt x="1088993" y="0"/>
                </a:lnTo>
                <a:lnTo>
                  <a:pt x="0" y="816483"/>
                </a:lnTo>
                <a:close/>
              </a:path>
            </a:pathLst>
          </a:custGeom>
          <a:solidFill>
            <a:schemeClr val="accent1">
              <a:lumMod val="75000"/>
            </a:schemeClr>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任意多边形: 形状 25"/>
          <p:cNvSpPr/>
          <p:nvPr>
            <p:custDataLst>
              <p:tags r:id="rId6"/>
            </p:custDataLst>
          </p:nvPr>
        </p:nvSpPr>
        <p:spPr>
          <a:xfrm>
            <a:off x="9003665" y="5390515"/>
            <a:ext cx="704850" cy="1478280"/>
          </a:xfrm>
          <a:custGeom>
            <a:avLst/>
            <a:gdLst>
              <a:gd name="connsiteX0" fmla="*/ 0 w 851535"/>
              <a:gd name="connsiteY0" fmla="*/ 896207 h 896207"/>
              <a:gd name="connsiteX1" fmla="*/ 851535 w 851535"/>
              <a:gd name="connsiteY1" fmla="*/ 0 h 896207"/>
              <a:gd name="connsiteX2" fmla="*/ 851535 w 851535"/>
              <a:gd name="connsiteY2" fmla="*/ 896207 h 896207"/>
            </a:gdLst>
            <a:ahLst/>
            <a:cxnLst>
              <a:cxn ang="0">
                <a:pos x="connsiteX0" y="connsiteY0"/>
              </a:cxn>
              <a:cxn ang="0">
                <a:pos x="connsiteX1" y="connsiteY1"/>
              </a:cxn>
              <a:cxn ang="0">
                <a:pos x="connsiteX2" y="connsiteY2"/>
              </a:cxn>
            </a:cxnLst>
            <a:rect l="l" t="t" r="r" b="b"/>
            <a:pathLst>
              <a:path w="851535" h="896207">
                <a:moveTo>
                  <a:pt x="0" y="896207"/>
                </a:moveTo>
                <a:lnTo>
                  <a:pt x="851535" y="0"/>
                </a:lnTo>
                <a:lnTo>
                  <a:pt x="851535" y="896207"/>
                </a:lnTo>
                <a:close/>
              </a:path>
            </a:pathLst>
          </a:custGeom>
          <a:solidFill>
            <a:schemeClr val="accent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文本框 33"/>
          <p:cNvSpPr txBox="1"/>
          <p:nvPr>
            <p:custDataLst>
              <p:tags r:id="rId7"/>
            </p:custDataLst>
          </p:nvPr>
        </p:nvSpPr>
        <p:spPr>
          <a:xfrm>
            <a:off x="807085" y="1616075"/>
            <a:ext cx="7602855" cy="4625975"/>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50000"/>
              </a:lnSpc>
              <a:buNone/>
            </a:pPr>
            <a:r>
              <a:rPr lang="en-US" altLang="zh-CN" sz="2000"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     </a:t>
            </a:r>
            <a:r>
              <a:rPr lang="zh-CN" altLang="en-US" sz="2000"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In the past, many</a:t>
            </a:r>
            <a:r>
              <a:rPr lang="zh-CN" altLang="en-US" sz="2000" b="1"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 Chinese babies </a:t>
            </a:r>
            <a:r>
              <a:rPr lang="zh-CN" altLang="en-US" sz="2000"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died of diseases because of limited medical care, and there is a saying in folk that the King of Hell accepts babies. </a:t>
            </a:r>
            <a:endParaRPr lang="zh-CN" altLang="en-US" sz="2000"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endParaRPr>
          </a:p>
          <a:p>
            <a:pPr marL="0" indent="0">
              <a:lnSpc>
                <a:spcPct val="150000"/>
              </a:lnSpc>
              <a:buNone/>
            </a:pPr>
            <a:r>
              <a:rPr lang="en-US" altLang="zh-CN" sz="2000"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     </a:t>
            </a:r>
            <a:r>
              <a:rPr lang="zh-CN" altLang="en-US" sz="2000"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Therefore, adults were afraid that their babies died in infancy, so adults worn a </a:t>
            </a:r>
            <a:r>
              <a:rPr lang="zh-CN" altLang="en-US" sz="2000" b="1"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long-life lock for their children</a:t>
            </a:r>
            <a:r>
              <a:rPr lang="en-US" altLang="zh-CN" sz="2000" b="1"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 to </a:t>
            </a:r>
            <a:r>
              <a:rPr lang="zh-CN" altLang="en-US" sz="2000" b="1"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protect their children</a:t>
            </a:r>
            <a:r>
              <a:rPr lang="zh-CN" altLang="en-US" sz="2000"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 so as not to let the evil spirits go into the body, not to be entangled by the evil spirits and not to be taken away their lives by the King of Hell, and to </a:t>
            </a:r>
            <a:r>
              <a:rPr lang="zh-CN" altLang="en-US" sz="2000" b="1"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pray for the healthy and smooth growth of their children and pray for their long lives</a:t>
            </a:r>
            <a:r>
              <a:rPr lang="zh-CN" altLang="en-US" sz="2000"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 Children are not allowed to pick their long-life lock until they became adults. </a:t>
            </a:r>
            <a:endParaRPr lang="zh-CN" altLang="en-US" sz="2000"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endParaRPr>
          </a:p>
        </p:txBody>
      </p:sp>
    </p:spTree>
    <p:custDataLst>
      <p:tags r:id="rId8"/>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1893570" y="1519555"/>
            <a:ext cx="1342390" cy="3489960"/>
          </a:xfrm>
        </p:spPr>
        <p:txBody>
          <a:bodyPr>
            <a:normAutofit fontScale="90000"/>
          </a:bodyPr>
          <a:lstStyle/>
          <a:p>
            <a:r>
              <a:rPr lang="en-US" altLang="zh-CN"/>
              <a:t>CONTENTS</a:t>
            </a:r>
            <a:endParaRPr lang="en-US" altLang="zh-CN"/>
          </a:p>
        </p:txBody>
      </p:sp>
      <p:sp>
        <p:nvSpPr>
          <p:cNvPr id="2" name="序号"/>
          <p:cNvSpPr txBox="1"/>
          <p:nvPr>
            <p:custDataLst>
              <p:tags r:id="rId2"/>
            </p:custDataLst>
          </p:nvPr>
        </p:nvSpPr>
        <p:spPr>
          <a:xfrm>
            <a:off x="4216400" y="1303989"/>
            <a:ext cx="576029" cy="576029"/>
          </a:xfrm>
          <a:prstGeom prst="plaque">
            <a:avLst/>
          </a:prstGeom>
          <a:solidFill>
            <a:schemeClr val="accent2"/>
          </a:solidFill>
        </p:spPr>
        <p:txBody>
          <a:bodyPr wrap="none" lIns="0" tIns="0" rIns="0" bIns="0" rtlCol="0" anchor="ctr" anchorCtr="0">
            <a:noAutofit/>
          </a:bodyPr>
          <a:p>
            <a:pPr algn="ctr">
              <a:lnSpc>
                <a:spcPct val="100000"/>
              </a:lnSpc>
            </a:pPr>
            <a:r>
              <a:rPr lang="en-US" sz="2800" dirty="0">
                <a:solidFill>
                  <a:srgbClr val="FFFFFF"/>
                </a:solidFill>
                <a:latin typeface="+mn-ea"/>
              </a:rPr>
              <a:t>1</a:t>
            </a:r>
            <a:endParaRPr lang="en-US" sz="2800" dirty="0">
              <a:solidFill>
                <a:srgbClr val="FFFFFF"/>
              </a:solidFill>
              <a:latin typeface="+mn-ea"/>
            </a:endParaRPr>
          </a:p>
        </p:txBody>
      </p:sp>
      <p:sp>
        <p:nvSpPr>
          <p:cNvPr id="3" name="项标题"/>
          <p:cNvSpPr txBox="1"/>
          <p:nvPr>
            <p:custDataLst>
              <p:tags r:id="rId3"/>
            </p:custDataLst>
          </p:nvPr>
        </p:nvSpPr>
        <p:spPr>
          <a:xfrm>
            <a:off x="5094605" y="1340485"/>
            <a:ext cx="6049645" cy="504190"/>
          </a:xfrm>
          <a:prstGeom prst="rect">
            <a:avLst/>
          </a:prstGeom>
          <a:noFill/>
        </p:spPr>
        <p:txBody>
          <a:bodyPr wrap="square" lIns="0" tIns="0" rIns="0" bIns="0" rtlCol="0" anchor="ctr">
            <a:noAutofit/>
          </a:bodyPr>
          <a:p>
            <a:pPr>
              <a:lnSpc>
                <a:spcPct val="100000"/>
              </a:lnSpc>
            </a:pPr>
            <a:r>
              <a:rPr lang="zh-CN" altLang="en-US" sz="3200" spc="300" dirty="0">
                <a:solidFill>
                  <a:schemeClr val="tx1">
                    <a:lumMod val="85000"/>
                    <a:lumOff val="15000"/>
                  </a:schemeClr>
                </a:solidFill>
                <a:latin typeface="Times New Roman" panose="02020603050405020304" charset="0"/>
                <a:cs typeface="Times New Roman" panose="02020603050405020304" charset="0"/>
              </a:rPr>
              <a:t>The historical origin</a:t>
            </a:r>
            <a:endParaRPr lang="zh-CN" altLang="en-US" sz="3200" spc="300" dirty="0">
              <a:solidFill>
                <a:schemeClr val="tx1">
                  <a:lumMod val="85000"/>
                  <a:lumOff val="15000"/>
                </a:schemeClr>
              </a:solidFill>
              <a:latin typeface="Times New Roman" panose="02020603050405020304" charset="0"/>
              <a:cs typeface="Times New Roman" panose="02020603050405020304" charset="0"/>
            </a:endParaRPr>
          </a:p>
        </p:txBody>
      </p:sp>
      <p:sp>
        <p:nvSpPr>
          <p:cNvPr id="5" name="序号"/>
          <p:cNvSpPr txBox="1"/>
          <p:nvPr>
            <p:custDataLst>
              <p:tags r:id="rId4"/>
            </p:custDataLst>
          </p:nvPr>
        </p:nvSpPr>
        <p:spPr>
          <a:xfrm>
            <a:off x="4216400" y="3989535"/>
            <a:ext cx="576029" cy="576029"/>
          </a:xfrm>
          <a:prstGeom prst="plaque">
            <a:avLst/>
          </a:prstGeom>
          <a:solidFill>
            <a:schemeClr val="accent2"/>
          </a:solidFill>
        </p:spPr>
        <p:txBody>
          <a:bodyPr wrap="none" lIns="0" tIns="0" rIns="0" bIns="0" rtlCol="0" anchor="ctr" anchorCtr="0">
            <a:noAutofit/>
          </a:bodyPr>
          <a:p>
            <a:pPr algn="ctr">
              <a:lnSpc>
                <a:spcPct val="100000"/>
              </a:lnSpc>
            </a:pPr>
            <a:r>
              <a:rPr lang="en-US" sz="2800" dirty="0">
                <a:solidFill>
                  <a:srgbClr val="FFFFFF"/>
                </a:solidFill>
                <a:latin typeface="+mn-ea"/>
              </a:rPr>
              <a:t>4</a:t>
            </a:r>
            <a:endParaRPr lang="en-US" sz="2800" dirty="0">
              <a:solidFill>
                <a:srgbClr val="FFFFFF"/>
              </a:solidFill>
              <a:latin typeface="+mn-ea"/>
            </a:endParaRPr>
          </a:p>
        </p:txBody>
      </p:sp>
      <p:sp>
        <p:nvSpPr>
          <p:cNvPr id="9" name="序号"/>
          <p:cNvSpPr txBox="1"/>
          <p:nvPr>
            <p:custDataLst>
              <p:tags r:id="rId5"/>
            </p:custDataLst>
          </p:nvPr>
        </p:nvSpPr>
        <p:spPr>
          <a:xfrm>
            <a:off x="4216400" y="2154298"/>
            <a:ext cx="576029" cy="576029"/>
          </a:xfrm>
          <a:prstGeom prst="plaque">
            <a:avLst/>
          </a:prstGeom>
          <a:solidFill>
            <a:schemeClr val="accent2"/>
          </a:solidFill>
        </p:spPr>
        <p:txBody>
          <a:bodyPr wrap="none" lIns="0" tIns="0" rIns="0" bIns="0" rtlCol="0" anchor="ctr" anchorCtr="0">
            <a:noAutofit/>
          </a:bodyPr>
          <a:p>
            <a:pPr algn="ctr">
              <a:lnSpc>
                <a:spcPct val="100000"/>
              </a:lnSpc>
            </a:pPr>
            <a:r>
              <a:rPr lang="en-US" sz="2800" dirty="0">
                <a:solidFill>
                  <a:srgbClr val="FFFFFF"/>
                </a:solidFill>
                <a:latin typeface="+mn-ea"/>
              </a:rPr>
              <a:t>2</a:t>
            </a:r>
            <a:endParaRPr lang="en-US" sz="2800" dirty="0">
              <a:solidFill>
                <a:srgbClr val="FFFFFF"/>
              </a:solidFill>
              <a:latin typeface="+mn-ea"/>
            </a:endParaRPr>
          </a:p>
        </p:txBody>
      </p:sp>
      <p:sp>
        <p:nvSpPr>
          <p:cNvPr id="10" name="项标题"/>
          <p:cNvSpPr txBox="1"/>
          <p:nvPr>
            <p:custDataLst>
              <p:tags r:id="rId6"/>
            </p:custDataLst>
          </p:nvPr>
        </p:nvSpPr>
        <p:spPr>
          <a:xfrm>
            <a:off x="5094605" y="2190115"/>
            <a:ext cx="6049645" cy="504190"/>
          </a:xfrm>
          <a:prstGeom prst="rect">
            <a:avLst/>
          </a:prstGeom>
          <a:noFill/>
        </p:spPr>
        <p:txBody>
          <a:bodyPr wrap="square" lIns="0" tIns="0" rIns="0" bIns="0" rtlCol="0" anchor="ctr">
            <a:noAutofit/>
          </a:bodyPr>
          <a:p>
            <a:pPr>
              <a:lnSpc>
                <a:spcPct val="100000"/>
              </a:lnSpc>
            </a:pPr>
            <a:r>
              <a:rPr lang="zh-CN" altLang="en-US" sz="3200" spc="300" dirty="0">
                <a:solidFill>
                  <a:schemeClr val="tx1">
                    <a:lumMod val="85000"/>
                    <a:lumOff val="15000"/>
                  </a:schemeClr>
                </a:solidFill>
                <a:latin typeface="Times New Roman" panose="02020603050405020304" charset="0"/>
                <a:cs typeface="Times New Roman" panose="02020603050405020304" charset="0"/>
              </a:rPr>
              <a:t>The materials and the shapes</a:t>
            </a:r>
            <a:endParaRPr lang="zh-CN" altLang="en-US" sz="3200" spc="300" dirty="0">
              <a:solidFill>
                <a:schemeClr val="tx1">
                  <a:lumMod val="85000"/>
                  <a:lumOff val="15000"/>
                </a:schemeClr>
              </a:solidFill>
              <a:latin typeface="Times New Roman" panose="02020603050405020304" charset="0"/>
              <a:cs typeface="Times New Roman" panose="02020603050405020304" charset="0"/>
            </a:endParaRPr>
          </a:p>
        </p:txBody>
      </p:sp>
      <p:sp>
        <p:nvSpPr>
          <p:cNvPr id="11" name="序号"/>
          <p:cNvSpPr txBox="1"/>
          <p:nvPr>
            <p:custDataLst>
              <p:tags r:id="rId7"/>
            </p:custDataLst>
          </p:nvPr>
        </p:nvSpPr>
        <p:spPr>
          <a:xfrm>
            <a:off x="4216400" y="3003971"/>
            <a:ext cx="576029" cy="576029"/>
          </a:xfrm>
          <a:prstGeom prst="plaque">
            <a:avLst/>
          </a:prstGeom>
          <a:solidFill>
            <a:schemeClr val="accent2"/>
          </a:solidFill>
        </p:spPr>
        <p:txBody>
          <a:bodyPr wrap="none" lIns="0" tIns="0" rIns="0" bIns="0" rtlCol="0" anchor="ctr" anchorCtr="0">
            <a:noAutofit/>
          </a:bodyPr>
          <a:p>
            <a:pPr algn="ctr">
              <a:lnSpc>
                <a:spcPct val="100000"/>
              </a:lnSpc>
            </a:pPr>
            <a:r>
              <a:rPr lang="en-US" sz="2800" dirty="0">
                <a:solidFill>
                  <a:srgbClr val="FFFFFF"/>
                </a:solidFill>
                <a:latin typeface="+mn-ea"/>
              </a:rPr>
              <a:t>3</a:t>
            </a:r>
            <a:endParaRPr lang="en-US" sz="2800" dirty="0">
              <a:solidFill>
                <a:srgbClr val="FFFFFF"/>
              </a:solidFill>
              <a:latin typeface="+mn-ea"/>
            </a:endParaRPr>
          </a:p>
        </p:txBody>
      </p:sp>
      <p:sp>
        <p:nvSpPr>
          <p:cNvPr id="12" name="项标题"/>
          <p:cNvSpPr txBox="1"/>
          <p:nvPr>
            <p:custDataLst>
              <p:tags r:id="rId8"/>
            </p:custDataLst>
          </p:nvPr>
        </p:nvSpPr>
        <p:spPr>
          <a:xfrm>
            <a:off x="5094605" y="3040380"/>
            <a:ext cx="6049645" cy="504190"/>
          </a:xfrm>
          <a:prstGeom prst="rect">
            <a:avLst/>
          </a:prstGeom>
          <a:noFill/>
        </p:spPr>
        <p:txBody>
          <a:bodyPr wrap="square" lIns="0" tIns="0" rIns="0" bIns="0" rtlCol="0" anchor="ctr">
            <a:noAutofit/>
          </a:bodyPr>
          <a:p>
            <a:pPr>
              <a:lnSpc>
                <a:spcPct val="100000"/>
              </a:lnSpc>
            </a:pPr>
            <a:r>
              <a:rPr lang="zh-CN" altLang="en-US" sz="3200" spc="300" dirty="0">
                <a:solidFill>
                  <a:schemeClr val="tx1">
                    <a:lumMod val="85000"/>
                    <a:lumOff val="15000"/>
                  </a:schemeClr>
                </a:solidFill>
                <a:latin typeface="Times New Roman" panose="02020603050405020304" charset="0"/>
                <a:cs typeface="Times New Roman" panose="02020603050405020304" charset="0"/>
              </a:rPr>
              <a:t>The pattern design</a:t>
            </a:r>
            <a:endParaRPr lang="zh-CN" altLang="en-US" sz="3200" spc="300" dirty="0">
              <a:solidFill>
                <a:schemeClr val="tx1">
                  <a:lumMod val="85000"/>
                  <a:lumOff val="15000"/>
                </a:schemeClr>
              </a:solidFill>
              <a:latin typeface="Times New Roman" panose="02020603050405020304" charset="0"/>
              <a:cs typeface="Times New Roman" panose="02020603050405020304" charset="0"/>
            </a:endParaRPr>
          </a:p>
        </p:txBody>
      </p:sp>
      <p:sp>
        <p:nvSpPr>
          <p:cNvPr id="14" name="项标题"/>
          <p:cNvSpPr txBox="1"/>
          <p:nvPr>
            <p:custDataLst>
              <p:tags r:id="rId9"/>
            </p:custDataLst>
          </p:nvPr>
        </p:nvSpPr>
        <p:spPr>
          <a:xfrm>
            <a:off x="5094605" y="3989705"/>
            <a:ext cx="6049645" cy="504190"/>
          </a:xfrm>
          <a:prstGeom prst="rect">
            <a:avLst/>
          </a:prstGeom>
          <a:noFill/>
        </p:spPr>
        <p:txBody>
          <a:bodyPr wrap="square" lIns="0" tIns="0" rIns="0" bIns="0" rtlCol="0" anchor="ctr">
            <a:noAutofit/>
          </a:bodyPr>
          <a:p>
            <a:pPr>
              <a:lnSpc>
                <a:spcPct val="100000"/>
              </a:lnSpc>
            </a:pPr>
            <a:r>
              <a:rPr lang="zh-CN" altLang="en-US" sz="3200" spc="300" dirty="0">
                <a:solidFill>
                  <a:schemeClr val="tx1">
                    <a:lumMod val="85000"/>
                    <a:lumOff val="15000"/>
                  </a:schemeClr>
                </a:solidFill>
                <a:latin typeface="Times New Roman" panose="02020603050405020304" charset="0"/>
                <a:cs typeface="Times New Roman" panose="02020603050405020304" charset="0"/>
              </a:rPr>
              <a:t>The cutural meaning</a:t>
            </a:r>
            <a:endParaRPr lang="zh-CN" altLang="en-US" sz="3200" spc="300" dirty="0">
              <a:solidFill>
                <a:schemeClr val="tx1">
                  <a:lumMod val="85000"/>
                  <a:lumOff val="15000"/>
                </a:schemeClr>
              </a:solidFill>
              <a:latin typeface="Times New Roman" panose="02020603050405020304" charset="0"/>
              <a:cs typeface="Times New Roman" panose="02020603050405020304" charset="0"/>
            </a:endParaRPr>
          </a:p>
        </p:txBody>
      </p:sp>
      <p:pic>
        <p:nvPicPr>
          <p:cNvPr id="6" name="图片 5"/>
          <p:cNvPicPr>
            <a:picLocks noChangeAspect="1"/>
          </p:cNvPicPr>
          <p:nvPr/>
        </p:nvPicPr>
        <p:blipFill>
          <a:blip r:embed="rId10">
            <a:alphaModFix amt="20000"/>
          </a:blip>
          <a:stretch>
            <a:fillRect/>
          </a:stretch>
        </p:blipFill>
        <p:spPr>
          <a:xfrm>
            <a:off x="4443095" y="908050"/>
            <a:ext cx="4876800" cy="3657600"/>
          </a:xfrm>
          <a:prstGeom prst="rect">
            <a:avLst/>
          </a:prstGeom>
        </p:spPr>
      </p:pic>
    </p:spTree>
    <p:custDataLst>
      <p:tags r:id="rId1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330" y="356235"/>
            <a:ext cx="6542405" cy="705485"/>
          </a:xfrm>
        </p:spPr>
        <p:txBody>
          <a:bodyPr>
            <a:normAutofit fontScale="90000"/>
          </a:bodyPr>
          <a:lstStyle/>
          <a:p>
            <a:r>
              <a:rPr lang="en-US" altLang="zh-CN">
                <a:latin typeface="Times New Roman" panose="02020603050405020304" charset="0"/>
                <a:cs typeface="Times New Roman" panose="02020603050405020304" charset="0"/>
                <a:sym typeface="+mn-ea"/>
              </a:rPr>
              <a:t>The culture behind the Long-life Lock</a:t>
            </a:r>
            <a:endParaRPr lang="en-US" altLang="zh-CN">
              <a:latin typeface="Times New Roman" panose="02020603050405020304" charset="0"/>
              <a:cs typeface="Times New Roman" panose="02020603050405020304" charset="0"/>
            </a:endParaRPr>
          </a:p>
        </p:txBody>
      </p:sp>
      <p:sp>
        <p:nvSpPr>
          <p:cNvPr id="7" name="矩形: 对角圆角 6"/>
          <p:cNvSpPr/>
          <p:nvPr>
            <p:custDataLst>
              <p:tags r:id="rId2"/>
            </p:custDataLst>
          </p:nvPr>
        </p:nvSpPr>
        <p:spPr>
          <a:xfrm flipV="1">
            <a:off x="7822896" y="873423"/>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7" name="图片 26" descr="C:/Users/73225/Desktop/金长命锁.png金长命锁"/>
          <p:cNvPicPr>
            <a:picLocks noChangeAspect="1"/>
          </p:cNvPicPr>
          <p:nvPr>
            <p:custDataLst>
              <p:tags r:id="rId3"/>
            </p:custDataLst>
          </p:nvPr>
        </p:nvPicPr>
        <p:blipFill>
          <a:blip r:embed="rId4"/>
          <a:srcRect t="179" b="179"/>
          <a:stretch>
            <a:fillRect/>
          </a:stretch>
        </p:blipFill>
        <p:spPr>
          <a:xfrm>
            <a:off x="7823200" y="815975"/>
            <a:ext cx="2691765" cy="2682240"/>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29" name="矩形: 对角圆角 28"/>
          <p:cNvSpPr/>
          <p:nvPr>
            <p:custDataLst>
              <p:tags r:id="rId5"/>
            </p:custDataLst>
          </p:nvPr>
        </p:nvSpPr>
        <p:spPr>
          <a:xfrm rot="16200000" flipV="1">
            <a:off x="10124787" y="2342299"/>
            <a:ext cx="1579171" cy="691918"/>
          </a:xfrm>
          <a:prstGeom prst="round2DiagRect">
            <a:avLst>
              <a:gd name="adj1" fmla="val 50000"/>
              <a:gd name="adj2" fmla="val 0"/>
            </a:avLst>
          </a:prstGeom>
          <a:blipFill rotWithShape="1">
            <a:blip r:embed="rId6"/>
            <a:stretch>
              <a:fillRect/>
            </a:stretch>
          </a:bli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9" name="矩形: 对角圆角 8"/>
          <p:cNvSpPr/>
          <p:nvPr>
            <p:custDataLst>
              <p:tags r:id="rId7"/>
            </p:custDataLst>
          </p:nvPr>
        </p:nvSpPr>
        <p:spPr>
          <a:xfrm flipV="1">
            <a:off x="8730217" y="3477844"/>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0" name="图片 29" descr="C:/Users/73225/Desktop/玉佩长命锁.png玉佩长命锁"/>
          <p:cNvPicPr>
            <a:picLocks noChangeAspect="1"/>
          </p:cNvPicPr>
          <p:nvPr>
            <p:custDataLst>
              <p:tags r:id="rId8"/>
            </p:custDataLst>
          </p:nvPr>
        </p:nvPicPr>
        <p:blipFill rotWithShape="1">
          <a:blip r:embed="rId9"/>
          <a:srcRect l="15293" r="15293"/>
          <a:stretch>
            <a:fillRect/>
          </a:stretch>
        </p:blipFill>
        <p:spPr>
          <a:xfrm>
            <a:off x="8793353" y="3540762"/>
            <a:ext cx="2613496" cy="2604421"/>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5" name="矩形: 对角圆角 3"/>
          <p:cNvSpPr/>
          <p:nvPr>
            <p:custDataLst>
              <p:tags r:id="rId10"/>
            </p:custDataLst>
          </p:nvPr>
        </p:nvSpPr>
        <p:spPr>
          <a:xfrm flipV="1">
            <a:off x="6052513" y="2678760"/>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 name="矩形: 对角圆角 18"/>
          <p:cNvSpPr/>
          <p:nvPr>
            <p:custDataLst>
              <p:tags r:id="rId11"/>
            </p:custDataLst>
          </p:nvPr>
        </p:nvSpPr>
        <p:spPr>
          <a:xfrm>
            <a:off x="887034" y="1988186"/>
            <a:ext cx="576000" cy="576000"/>
          </a:xfrm>
          <a:prstGeom prst="round2DiagRect">
            <a:avLst>
              <a:gd name="adj1" fmla="val 0"/>
              <a:gd name="adj2" fmla="val 29787"/>
            </a:avLst>
          </a:prstGeom>
          <a:gradFill flip="none" rotWithShape="1">
            <a:gsLst>
              <a:gs pos="0">
                <a:schemeClr val="accent1">
                  <a:lumMod val="60000"/>
                  <a:lumOff val="40000"/>
                </a:schemeClr>
              </a:gs>
              <a:gs pos="88000">
                <a:schemeClr val="accent1">
                  <a:lumMod val="100000"/>
                </a:schemeClr>
              </a:gs>
            </a:gsLst>
            <a:path path="circle">
              <a:fillToRect l="100000" t="100000"/>
            </a:path>
            <a:tileRect r="-100000" b="-10000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文本框 10"/>
          <p:cNvSpPr txBox="1"/>
          <p:nvPr>
            <p:custDataLst>
              <p:tags r:id="rId12"/>
            </p:custDataLst>
          </p:nvPr>
        </p:nvSpPr>
        <p:spPr>
          <a:xfrm>
            <a:off x="1464310" y="1774190"/>
            <a:ext cx="6169660" cy="3846830"/>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lnSpc>
                <a:spcPct val="130000"/>
              </a:lnSpc>
              <a:buFont typeface="Wingdings" panose="05000000000000000000" charset="0"/>
              <a:buChar char="l"/>
            </a:pPr>
            <a:r>
              <a:rPr sz="2400" dirty="0">
                <a:latin typeface="Times New Roman" panose="02020603050405020304" charset="0"/>
                <a:cs typeface="Times New Roman" panose="02020603050405020304" charset="0"/>
              </a:rPr>
              <a:t>The differences in the long-life locks between </a:t>
            </a:r>
            <a:r>
              <a:rPr sz="2400" b="1" u="sng" dirty="0">
                <a:latin typeface="Times New Roman" panose="02020603050405020304" charset="0"/>
                <a:cs typeface="Times New Roman" panose="02020603050405020304" charset="0"/>
              </a:rPr>
              <a:t>Chinese and Western culture</a:t>
            </a:r>
            <a:r>
              <a:rPr sz="2400" dirty="0">
                <a:latin typeface="Times New Roman" panose="02020603050405020304" charset="0"/>
                <a:cs typeface="Times New Roman" panose="02020603050405020304" charset="0"/>
              </a:rPr>
              <a:t> are obvious. </a:t>
            </a:r>
            <a:endParaRPr sz="2400" dirty="0">
              <a:latin typeface="Times New Roman" panose="02020603050405020304" charset="0"/>
              <a:cs typeface="Times New Roman" panose="02020603050405020304" charset="0"/>
            </a:endParaRPr>
          </a:p>
          <a:p>
            <a:pPr marL="342900" indent="-342900" algn="just">
              <a:lnSpc>
                <a:spcPct val="130000"/>
              </a:lnSpc>
              <a:buFont typeface="Wingdings" panose="05000000000000000000" charset="0"/>
              <a:buChar char="l"/>
            </a:pPr>
            <a:endParaRPr sz="2400" dirty="0">
              <a:latin typeface="Times New Roman" panose="02020603050405020304" charset="0"/>
              <a:cs typeface="Times New Roman" panose="02020603050405020304" charset="0"/>
            </a:endParaRPr>
          </a:p>
          <a:p>
            <a:pPr marL="342900" indent="-342900" algn="just">
              <a:lnSpc>
                <a:spcPct val="130000"/>
              </a:lnSpc>
              <a:buFont typeface="Wingdings" panose="05000000000000000000" charset="0"/>
              <a:buChar char="l"/>
            </a:pPr>
            <a:r>
              <a:rPr sz="2400" dirty="0">
                <a:latin typeface="Times New Roman" panose="02020603050405020304" charset="0"/>
                <a:cs typeface="Times New Roman" panose="02020603050405020304" charset="0"/>
              </a:rPr>
              <a:t>Western people pursue </a:t>
            </a:r>
            <a:r>
              <a:rPr sz="2400" b="1" u="sng" dirty="0">
                <a:latin typeface="Times New Roman" panose="02020603050405020304" charset="0"/>
                <a:cs typeface="Times New Roman" panose="02020603050405020304" charset="0"/>
              </a:rPr>
              <a:t>liberty</a:t>
            </a:r>
            <a:r>
              <a:rPr sz="2400" dirty="0">
                <a:latin typeface="Times New Roman" panose="02020603050405020304" charset="0"/>
                <a:cs typeface="Times New Roman" panose="02020603050405020304" charset="0"/>
              </a:rPr>
              <a:t> and do not like to be shackled, so they regard something like the long-life lock is a </a:t>
            </a:r>
            <a:r>
              <a:rPr sz="2400" b="1" u="sng" dirty="0">
                <a:latin typeface="Times New Roman" panose="02020603050405020304" charset="0"/>
                <a:cs typeface="Times New Roman" panose="02020603050405020304" charset="0"/>
              </a:rPr>
              <a:t>fetter.</a:t>
            </a:r>
            <a:r>
              <a:rPr sz="2400" dirty="0">
                <a:latin typeface="Times New Roman" panose="02020603050405020304" charset="0"/>
                <a:cs typeface="Times New Roman" panose="02020603050405020304" charset="0"/>
              </a:rPr>
              <a:t> As a result, they do not have the long-life locks and this custom. </a:t>
            </a:r>
            <a:endParaRPr sz="2400" dirty="0">
              <a:latin typeface="Times New Roman" panose="02020603050405020304" charset="0"/>
              <a:cs typeface="Times New Roman" panose="02020603050405020304" charset="0"/>
            </a:endParaRPr>
          </a:p>
        </p:txBody>
      </p:sp>
    </p:spTree>
    <p:custDataLst>
      <p:tags r:id="rId1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a:xfrm>
            <a:off x="716915" y="1437640"/>
            <a:ext cx="6960235" cy="2519045"/>
          </a:xfrm>
        </p:spPr>
        <p:txBody>
          <a:bodyPr>
            <a:normAutofit/>
          </a:bodyPr>
          <a:lstStyle/>
          <a:p>
            <a:pPr marL="0" indent="0">
              <a:buFont typeface="Wingdings" panose="05000000000000000000" charset="0"/>
            </a:pPr>
            <a:r>
              <a:rPr lang="en-US" sz="3110" dirty="0">
                <a:latin typeface="Times New Roman" panose="02020603050405020304" charset="0"/>
                <a:cs typeface="Times New Roman" panose="02020603050405020304" charset="0"/>
                <a:sym typeface="+mn-ea"/>
              </a:rPr>
              <a:t>1. </a:t>
            </a:r>
            <a:r>
              <a:rPr sz="3110" dirty="0">
                <a:latin typeface="Times New Roman" panose="02020603050405020304" charset="0"/>
                <a:cs typeface="Times New Roman" panose="02020603050405020304" charset="0"/>
                <a:sym typeface="+mn-ea"/>
              </a:rPr>
              <a:t>Which dynasty did the long</a:t>
            </a:r>
            <a:r>
              <a:rPr lang="en-US" sz="3110" dirty="0">
                <a:latin typeface="Times New Roman" panose="02020603050405020304" charset="0"/>
                <a:cs typeface="Times New Roman" panose="02020603050405020304" charset="0"/>
                <a:sym typeface="+mn-ea"/>
              </a:rPr>
              <a:t>-life</a:t>
            </a:r>
            <a:r>
              <a:rPr sz="3110" dirty="0">
                <a:latin typeface="Times New Roman" panose="02020603050405020304" charset="0"/>
                <a:cs typeface="Times New Roman" panose="02020603050405020304" charset="0"/>
                <a:sym typeface="+mn-ea"/>
              </a:rPr>
              <a:t> lock originate from</a:t>
            </a:r>
            <a:r>
              <a:rPr lang="en-US" sz="3110" dirty="0">
                <a:latin typeface="Times New Roman" panose="02020603050405020304" charset="0"/>
                <a:cs typeface="Times New Roman" panose="02020603050405020304" charset="0"/>
                <a:sym typeface="+mn-ea"/>
              </a:rPr>
              <a:t>?</a:t>
            </a:r>
            <a:br>
              <a:rPr lang="en-US" sz="3110" dirty="0">
                <a:latin typeface="Times New Roman" panose="02020603050405020304" charset="0"/>
                <a:cs typeface="Times New Roman" panose="02020603050405020304" charset="0"/>
                <a:sym typeface="+mn-ea"/>
              </a:rPr>
            </a:br>
            <a:br>
              <a:rPr lang="en-US" sz="3110" dirty="0">
                <a:latin typeface="Times New Roman" panose="02020603050405020304" charset="0"/>
                <a:cs typeface="Times New Roman" panose="02020603050405020304" charset="0"/>
                <a:sym typeface="+mn-ea"/>
              </a:rPr>
            </a:br>
            <a:r>
              <a:rPr lang="en-US" sz="3110" dirty="0">
                <a:latin typeface="Times New Roman" panose="02020603050405020304" charset="0"/>
                <a:cs typeface="Times New Roman" panose="02020603050405020304" charset="0"/>
                <a:sym typeface="+mn-ea"/>
              </a:rPr>
              <a:t>2. </a:t>
            </a:r>
            <a:r>
              <a:rPr sz="3110" dirty="0">
                <a:latin typeface="Times New Roman" panose="02020603050405020304" charset="0"/>
                <a:cs typeface="Times New Roman" panose="02020603050405020304" charset="0"/>
                <a:sym typeface="+mn-ea"/>
              </a:rPr>
              <a:t>What</a:t>
            </a:r>
            <a:r>
              <a:rPr lang="en-US" sz="3110" dirty="0">
                <a:latin typeface="Times New Roman" panose="02020603050405020304" charset="0"/>
                <a:cs typeface="Times New Roman" panose="02020603050405020304" charset="0"/>
                <a:sym typeface="+mn-ea"/>
              </a:rPr>
              <a:t> Chinese </a:t>
            </a:r>
            <a:r>
              <a:rPr sz="3110" dirty="0">
                <a:latin typeface="Times New Roman" panose="02020603050405020304" charset="0"/>
                <a:cs typeface="Times New Roman" panose="02020603050405020304" charset="0"/>
                <a:sym typeface="+mn-ea"/>
              </a:rPr>
              <a:t>characters are usually engraved on a </a:t>
            </a:r>
            <a:r>
              <a:rPr lang="en-US" sz="3110" dirty="0">
                <a:latin typeface="Times New Roman" panose="02020603050405020304" charset="0"/>
                <a:cs typeface="Times New Roman" panose="02020603050405020304" charset="0"/>
                <a:sym typeface="+mn-ea"/>
              </a:rPr>
              <a:t>long-life</a:t>
            </a:r>
            <a:r>
              <a:rPr sz="3110" dirty="0">
                <a:latin typeface="Times New Roman" panose="02020603050405020304" charset="0"/>
                <a:cs typeface="Times New Roman" panose="02020603050405020304" charset="0"/>
                <a:sym typeface="+mn-ea"/>
              </a:rPr>
              <a:t> lock</a:t>
            </a:r>
            <a:r>
              <a:rPr lang="en-US" sz="3110" dirty="0">
                <a:latin typeface="Times New Roman" panose="02020603050405020304" charset="0"/>
                <a:cs typeface="Times New Roman" panose="02020603050405020304" charset="0"/>
                <a:sym typeface="+mn-ea"/>
              </a:rPr>
              <a:t>?</a:t>
            </a:r>
            <a:endParaRPr lang="zh-CN" altLang="en-US" sz="3110"/>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grpSp>
        <p:nvGrpSpPr>
          <p:cNvPr id="12" name="组合 11"/>
          <p:cNvGrpSpPr/>
          <p:nvPr/>
        </p:nvGrpSpPr>
        <p:grpSpPr>
          <a:xfrm>
            <a:off x="1850402" y="-1130551"/>
            <a:ext cx="6579429" cy="7026414"/>
            <a:chOff x="3275515" y="-401302"/>
            <a:chExt cx="6173364" cy="6592762"/>
          </a:xfrm>
        </p:grpSpPr>
        <p:pic>
          <p:nvPicPr>
            <p:cNvPr id="13" name="图片 12"/>
            <p:cNvPicPr>
              <a:picLocks noChangeAspect="1"/>
            </p:cNvPicPr>
            <p:nvPr/>
          </p:nvPicPr>
          <p:blipFill>
            <a:blip r:embed="rId1"/>
            <a:stretch>
              <a:fillRect/>
            </a:stretch>
          </p:blipFill>
          <p:spPr>
            <a:xfrm>
              <a:off x="3275515" y="1356971"/>
              <a:ext cx="2281553" cy="3288120"/>
            </a:xfrm>
            <a:prstGeom prst="rect">
              <a:avLst/>
            </a:prstGeom>
          </p:spPr>
        </p:pic>
        <p:pic>
          <p:nvPicPr>
            <p:cNvPr id="14" name="图片 13"/>
            <p:cNvPicPr>
              <a:picLocks noChangeAspect="1"/>
            </p:cNvPicPr>
            <p:nvPr/>
          </p:nvPicPr>
          <p:blipFill>
            <a:blip r:embed="rId2"/>
            <a:stretch>
              <a:fillRect/>
            </a:stretch>
          </p:blipFill>
          <p:spPr>
            <a:xfrm rot="4282142">
              <a:off x="4907967" y="-394981"/>
              <a:ext cx="2768600" cy="2755958"/>
            </a:xfrm>
            <a:prstGeom prst="rect">
              <a:avLst/>
            </a:prstGeom>
          </p:spPr>
        </p:pic>
        <p:pic>
          <p:nvPicPr>
            <p:cNvPr id="15" name="图片 14"/>
            <p:cNvPicPr>
              <a:picLocks noChangeAspect="1"/>
            </p:cNvPicPr>
            <p:nvPr/>
          </p:nvPicPr>
          <p:blipFill>
            <a:blip r:embed="rId3"/>
            <a:stretch>
              <a:fillRect/>
            </a:stretch>
          </p:blipFill>
          <p:spPr>
            <a:xfrm>
              <a:off x="6959679" y="1336633"/>
              <a:ext cx="2489200" cy="2994621"/>
            </a:xfrm>
            <a:prstGeom prst="rect">
              <a:avLst/>
            </a:prstGeom>
          </p:spPr>
        </p:pic>
        <p:pic>
          <p:nvPicPr>
            <p:cNvPr id="16" name="图片 15"/>
            <p:cNvPicPr>
              <a:picLocks noChangeAspect="1"/>
            </p:cNvPicPr>
            <p:nvPr/>
          </p:nvPicPr>
          <p:blipFill>
            <a:blip r:embed="rId4"/>
            <a:stretch>
              <a:fillRect/>
            </a:stretch>
          </p:blipFill>
          <p:spPr>
            <a:xfrm rot="6356245">
              <a:off x="4996867" y="3386856"/>
              <a:ext cx="2590800" cy="3018407"/>
            </a:xfrm>
            <a:prstGeom prst="rect">
              <a:avLst/>
            </a:prstGeom>
          </p:spPr>
        </p:pic>
      </p:grpSp>
      <p:pic>
        <p:nvPicPr>
          <p:cNvPr id="23" name="图片 22"/>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46874" r="25203"/>
          <a:stretch>
            <a:fillRect/>
          </a:stretch>
        </p:blipFill>
        <p:spPr>
          <a:xfrm>
            <a:off x="4149019" y="-50025"/>
            <a:ext cx="3914981" cy="7010401"/>
          </a:xfrm>
          <a:prstGeom prst="rect">
            <a:avLst/>
          </a:prstGeom>
        </p:spPr>
      </p:pic>
      <p:pic>
        <p:nvPicPr>
          <p:cNvPr id="28" name="图片 27"/>
          <p:cNvPicPr>
            <a:picLocks noChangeAspect="1"/>
          </p:cNvPicPr>
          <p:nvPr/>
        </p:nvPicPr>
        <p:blipFill>
          <a:blip r:embed="rId7">
            <a:alphaModFix amt="30000"/>
          </a:blip>
          <a:srcRect/>
          <a:stretch>
            <a:fillRect/>
          </a:stretch>
        </p:blipFill>
        <p:spPr>
          <a:xfrm>
            <a:off x="4149020" y="-76200"/>
            <a:ext cx="3914981" cy="6341115"/>
          </a:xfrm>
          <a:custGeom>
            <a:avLst/>
            <a:gdLst>
              <a:gd name="connsiteX0" fmla="*/ 0 w 3914981"/>
              <a:gd name="connsiteY0" fmla="*/ 0 h 6341115"/>
              <a:gd name="connsiteX1" fmla="*/ 3914981 w 3914981"/>
              <a:gd name="connsiteY1" fmla="*/ 0 h 6341115"/>
              <a:gd name="connsiteX2" fmla="*/ 3914981 w 3914981"/>
              <a:gd name="connsiteY2" fmla="*/ 6341115 h 6341115"/>
              <a:gd name="connsiteX3" fmla="*/ 0 w 3914981"/>
              <a:gd name="connsiteY3" fmla="*/ 6341115 h 6341115"/>
            </a:gdLst>
            <a:ahLst/>
            <a:cxnLst>
              <a:cxn ang="0">
                <a:pos x="connsiteX0" y="connsiteY0"/>
              </a:cxn>
              <a:cxn ang="0">
                <a:pos x="connsiteX1" y="connsiteY1"/>
              </a:cxn>
              <a:cxn ang="0">
                <a:pos x="connsiteX2" y="connsiteY2"/>
              </a:cxn>
              <a:cxn ang="0">
                <a:pos x="connsiteX3" y="connsiteY3"/>
              </a:cxn>
            </a:cxnLst>
            <a:rect l="l" t="t" r="r" b="b"/>
            <a:pathLst>
              <a:path w="3914981" h="6341115">
                <a:moveTo>
                  <a:pt x="0" y="0"/>
                </a:moveTo>
                <a:lnTo>
                  <a:pt x="3914981" y="0"/>
                </a:lnTo>
                <a:lnTo>
                  <a:pt x="3914981" y="6341115"/>
                </a:lnTo>
                <a:lnTo>
                  <a:pt x="0" y="6341115"/>
                </a:lnTo>
                <a:close/>
              </a:path>
            </a:pathLst>
          </a:custGeom>
        </p:spPr>
      </p:pic>
      <p:sp>
        <p:nvSpPr>
          <p:cNvPr id="2" name="文本框 1"/>
          <p:cNvSpPr txBox="1"/>
          <p:nvPr/>
        </p:nvSpPr>
        <p:spPr>
          <a:xfrm>
            <a:off x="2515870" y="2494915"/>
            <a:ext cx="7160895" cy="1198880"/>
          </a:xfrm>
          <a:prstGeom prst="rect">
            <a:avLst/>
          </a:prstGeom>
          <a:noFill/>
        </p:spPr>
        <p:txBody>
          <a:bodyPr wrap="square" rtlCol="0">
            <a:spAutoFit/>
          </a:bodyPr>
          <a:p>
            <a:pPr algn="ctr"/>
            <a:r>
              <a:rPr lang="en-US" altLang="zh-CN" sz="7200">
                <a:latin typeface="Times New Roman" panose="02020603050405020304" charset="0"/>
                <a:cs typeface="Times New Roman" panose="02020603050405020304" charset="0"/>
              </a:rPr>
              <a:t>Thanks!</a:t>
            </a:r>
            <a:endParaRPr lang="en-US" altLang="zh-CN" sz="7200">
              <a:latin typeface="Times New Roman" panose="02020603050405020304" charset="0"/>
              <a:cs typeface="Times New Roman" panose="020206030504050203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2248535" y="760095"/>
            <a:ext cx="7694295" cy="1629410"/>
          </a:xfrm>
        </p:spPr>
        <p:txBody>
          <a:bodyPr>
            <a:noAutofit/>
          </a:bodyPr>
          <a:lstStyle/>
          <a:p>
            <a:pPr algn="ctr"/>
            <a:r>
              <a:rPr lang="en-US" altLang="zh-CN">
                <a:latin typeface="Times New Roman" panose="02020603050405020304" charset="0"/>
                <a:cs typeface="Times New Roman" panose="02020603050405020304" charset="0"/>
              </a:rPr>
              <a:t>01 The historical origin of </a:t>
            </a:r>
            <a:br>
              <a:rPr lang="en-US" altLang="zh-CN">
                <a:latin typeface="Times New Roman" panose="02020603050405020304" charset="0"/>
                <a:cs typeface="Times New Roman" panose="02020603050405020304" charset="0"/>
              </a:rPr>
            </a:br>
            <a:r>
              <a:rPr lang="en-US" altLang="zh-CN">
                <a:latin typeface="Times New Roman" panose="02020603050405020304" charset="0"/>
                <a:cs typeface="Times New Roman" panose="02020603050405020304" charset="0"/>
              </a:rPr>
              <a:t>the long-life lock</a:t>
            </a:r>
            <a:endParaRPr lang="en-US" altLang="zh-CN">
              <a:latin typeface="Times New Roman" panose="02020603050405020304" charset="0"/>
              <a:cs typeface="Times New Roman" panose="02020603050405020304" charset="0"/>
            </a:endParaRPr>
          </a:p>
        </p:txBody>
      </p:sp>
      <p:sp>
        <p:nvSpPr>
          <p:cNvPr id="5" name="副标题"/>
          <p:cNvSpPr>
            <a:spLocks noGrp="1"/>
          </p:cNvSpPr>
          <p:nvPr>
            <p:ph type="body" idx="1"/>
            <p:custDataLst>
              <p:tags r:id="rId2"/>
            </p:custDataLst>
          </p:nvPr>
        </p:nvSpPr>
        <p:spPr>
          <a:xfrm>
            <a:off x="840105" y="3223260"/>
            <a:ext cx="7500620" cy="1478915"/>
          </a:xfrm>
        </p:spPr>
        <p:txBody>
          <a:bodyPr>
            <a:noAutofit/>
          </a:bodyPr>
          <a:lstStyle/>
          <a:p>
            <a:r>
              <a:rPr lang="en-US" altLang="zh-CN">
                <a:latin typeface="Times New Roman" panose="02020603050405020304" charset="0"/>
                <a:cs typeface="Times New Roman" panose="02020603050405020304" charset="0"/>
              </a:rPr>
              <a:t>    </a:t>
            </a:r>
            <a:r>
              <a:rPr lang="en-US">
                <a:latin typeface="Times New Roman" panose="02020603050405020304" charset="0"/>
                <a:cs typeface="Times New Roman" panose="02020603050405020304" charset="0"/>
              </a:rPr>
              <a:t>A</a:t>
            </a:r>
            <a:r>
              <a:rPr lang="zh-CN" altLang="en-US">
                <a:latin typeface="Times New Roman" panose="02020603050405020304" charset="0"/>
                <a:cs typeface="Times New Roman" panose="02020603050405020304" charset="0"/>
              </a:rPr>
              <a:t> popular traditional Chinese mascot to bless the baby</a:t>
            </a:r>
            <a:r>
              <a:rPr lang="en-US" altLang="zh-CN">
                <a:latin typeface="Times New Roman" panose="02020603050405020304" charset="0"/>
                <a:cs typeface="Times New Roman" panose="02020603050405020304" charset="0"/>
              </a:rPr>
              <a:t>’</a:t>
            </a:r>
            <a:r>
              <a:rPr lang="zh-CN" altLang="en-US">
                <a:latin typeface="Times New Roman" panose="02020603050405020304" charset="0"/>
                <a:cs typeface="Times New Roman" panose="02020603050405020304" charset="0"/>
              </a:rPr>
              <a:t>s health and longevity and to drive away disasters and diseases </a:t>
            </a:r>
            <a:endParaRPr lang="zh-CN" altLang="en-US">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3">
            <a:alphaModFix amt="20000"/>
          </a:blip>
          <a:stretch>
            <a:fillRect/>
          </a:stretch>
        </p:blipFill>
        <p:spPr>
          <a:xfrm>
            <a:off x="3656965" y="271780"/>
            <a:ext cx="4876800" cy="3657600"/>
          </a:xfrm>
          <a:prstGeom prst="rect">
            <a:avLst/>
          </a:prstGeom>
        </p:spPr>
      </p:pic>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687689" y="542925"/>
            <a:ext cx="8056261" cy="5810250"/>
          </a:xfrm>
          <a:prstGeom prst="rect">
            <a:avLst/>
          </a:prstGeom>
          <a:gradFill flip="none" rotWithShape="1">
            <a:gsLst>
              <a:gs pos="0">
                <a:schemeClr val="accent1">
                  <a:alpha val="80000"/>
                </a:schemeClr>
              </a:gs>
              <a:gs pos="100000">
                <a:schemeClr val="accent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标题 13"/>
          <p:cNvSpPr>
            <a:spLocks noGrp="1"/>
          </p:cNvSpPr>
          <p:nvPr>
            <p:ph type="title"/>
            <p:custDataLst>
              <p:tags r:id="rId2"/>
            </p:custDataLst>
          </p:nvPr>
        </p:nvSpPr>
        <p:spPr>
          <a:xfrm>
            <a:off x="849630" y="449580"/>
            <a:ext cx="7997825" cy="748665"/>
          </a:xfrm>
        </p:spPr>
        <p:txBody>
          <a:bodyPr lIns="0" anchor="b">
            <a:normAutofit fontScale="90000"/>
          </a:bodyPr>
          <a:lstStyle/>
          <a:p>
            <a:pPr algn="l"/>
            <a:r>
              <a:rPr lang="zh-CN" altLang="en-US" sz="4000" dirty="0">
                <a:solidFill>
                  <a:schemeClr val="lt1">
                    <a:lumMod val="100000"/>
                  </a:schemeClr>
                </a:solidFill>
                <a:latin typeface="Times New Roman" panose="02020603050405020304" charset="0"/>
                <a:cs typeface="Times New Roman" panose="02020603050405020304" charset="0"/>
              </a:rPr>
              <a:t>In the Han Dynasty (BC 202-AD 220)</a:t>
            </a:r>
            <a:endParaRPr lang="zh-CN" altLang="en-US" sz="4000" dirty="0">
              <a:solidFill>
                <a:schemeClr val="lt1">
                  <a:lumMod val="100000"/>
                </a:schemeClr>
              </a:solidFill>
              <a:latin typeface="Times New Roman" panose="02020603050405020304" charset="0"/>
              <a:cs typeface="Times New Roman" panose="02020603050405020304" charset="0"/>
            </a:endParaRPr>
          </a:p>
        </p:txBody>
      </p:sp>
      <p:pic>
        <p:nvPicPr>
          <p:cNvPr id="25" name="图片 24"/>
          <p:cNvPicPr>
            <a:picLocks noChangeAspect="1"/>
          </p:cNvPicPr>
          <p:nvPr>
            <p:custDataLst>
              <p:tags r:id="rId3"/>
            </p:custDataLst>
          </p:nvPr>
        </p:nvPicPr>
        <p:blipFill rotWithShape="1">
          <a:blip r:embed="rId4"/>
          <a:srcRect l="16687" r="5997"/>
          <a:stretch>
            <a:fillRect/>
          </a:stretch>
        </p:blipFill>
        <p:spPr>
          <a:xfrm>
            <a:off x="7020560" y="1198245"/>
            <a:ext cx="5171440" cy="4500245"/>
          </a:xfrm>
          <a:custGeom>
            <a:avLst/>
            <a:gdLst>
              <a:gd name="connsiteX0" fmla="*/ 0 w 6120000"/>
              <a:gd name="connsiteY0" fmla="*/ 0 h 4500000"/>
              <a:gd name="connsiteX1" fmla="*/ 6120000 w 6120000"/>
              <a:gd name="connsiteY1" fmla="*/ 0 h 4500000"/>
              <a:gd name="connsiteX2" fmla="*/ 6120000 w 6120000"/>
              <a:gd name="connsiteY2" fmla="*/ 4500000 h 4500000"/>
              <a:gd name="connsiteX3" fmla="*/ 0 w 6120000"/>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120000" h="4500000">
                <a:moveTo>
                  <a:pt x="0" y="0"/>
                </a:moveTo>
                <a:lnTo>
                  <a:pt x="6120000" y="0"/>
                </a:lnTo>
                <a:lnTo>
                  <a:pt x="6120000" y="4500000"/>
                </a:lnTo>
                <a:lnTo>
                  <a:pt x="0" y="4500000"/>
                </a:lnTo>
                <a:close/>
              </a:path>
            </a:pathLst>
          </a:custGeom>
          <a:ln w="6350">
            <a:solidFill>
              <a:schemeClr val="tx1">
                <a:lumMod val="40000"/>
                <a:lumOff val="60000"/>
                <a:alpha val="50000"/>
              </a:schemeClr>
            </a:solidFill>
          </a:ln>
          <a:effectLst>
            <a:outerShdw blurRad="254000" dist="381000" dir="8400000" algn="t" rotWithShape="0">
              <a:schemeClr val="accent1">
                <a:lumMod val="50000"/>
                <a:alpha val="15000"/>
              </a:schemeClr>
            </a:outerShdw>
          </a:effectLst>
        </p:spPr>
      </p:pic>
      <p:sp>
        <p:nvSpPr>
          <p:cNvPr id="4" name="矩形 3"/>
          <p:cNvSpPr/>
          <p:nvPr>
            <p:custDataLst>
              <p:tags r:id="rId5"/>
            </p:custDataLst>
          </p:nvPr>
        </p:nvSpPr>
        <p:spPr>
          <a:xfrm>
            <a:off x="1311275" y="2153285"/>
            <a:ext cx="5250180" cy="1928495"/>
          </a:xfrm>
          <a:prstGeom prst="rect">
            <a:avLst/>
          </a:prstGeom>
          <a:ln>
            <a:noFill/>
            <a:prstDash val="sysDash"/>
          </a:ln>
        </p:spPr>
        <p:txBody>
          <a:bodyPr vert="horz" lIns="0" tIns="0" rIns="0" bIns="0" rtlCol="0" anchor="ctr">
            <a:noAutofit/>
          </a:bodyPr>
          <a:p>
            <a:pPr algn="l"/>
            <a:r>
              <a:rPr lang="en-US" altLang="zh-CN" sz="2000" dirty="0">
                <a:ln>
                  <a:noFill/>
                  <a:prstDash val="sysDot"/>
                </a:ln>
                <a:solidFill>
                  <a:schemeClr val="lt1">
                    <a:lumMod val="100000"/>
                  </a:schemeClr>
                </a:solidFill>
                <a:latin typeface="Times New Roman" panose="02020603050405020304" charset="0"/>
                <a:cs typeface="Times New Roman" panose="02020603050405020304" charset="0"/>
              </a:rPr>
              <a:t>It is </a:t>
            </a:r>
            <a:r>
              <a:rPr lang="en-US" altLang="zh-CN" sz="2000" b="1">
                <a:solidFill>
                  <a:schemeClr val="bg1"/>
                </a:solidFill>
                <a:latin typeface="Times New Roman" panose="02020603050405020304" charset="0"/>
                <a:cs typeface="Times New Roman" panose="02020603050405020304" charset="0"/>
                <a:sym typeface="+mn-ea"/>
              </a:rPr>
              <a:t>a colorful rope made of five colors of silk</a:t>
            </a:r>
            <a:endParaRPr lang="en-US" altLang="zh-CN" sz="2000" b="1">
              <a:solidFill>
                <a:schemeClr val="bg1"/>
              </a:solidFill>
              <a:latin typeface="Times New Roman" panose="02020603050405020304" charset="0"/>
              <a:cs typeface="Times New Roman" panose="02020603050405020304" charset="0"/>
              <a:sym typeface="+mn-ea"/>
            </a:endParaRPr>
          </a:p>
          <a:p>
            <a:pPr algn="l"/>
            <a:endParaRPr lang="en-US" altLang="zh-CN" sz="2000" b="1" dirty="0">
              <a:solidFill>
                <a:schemeClr val="bg1"/>
              </a:solidFill>
              <a:latin typeface="Times New Roman" panose="02020603050405020304" charset="0"/>
              <a:cs typeface="Times New Roman" panose="02020603050405020304" charset="0"/>
              <a:sym typeface="+mn-ea"/>
            </a:endParaRPr>
          </a:p>
          <a:p>
            <a:pPr>
              <a:lnSpc>
                <a:spcPct val="130000"/>
              </a:lnSpc>
              <a:spcBef>
                <a:spcPct val="0"/>
              </a:spcBef>
              <a:spcAft>
                <a:spcPct val="0"/>
              </a:spcAft>
            </a:pPr>
            <a:r>
              <a:rPr lang="en-US" altLang="zh-CN" sz="2000" dirty="0">
                <a:ln>
                  <a:noFill/>
                  <a:prstDash val="sysDot"/>
                </a:ln>
                <a:solidFill>
                  <a:schemeClr val="lt1">
                    <a:lumMod val="100000"/>
                  </a:schemeClr>
                </a:solidFill>
                <a:latin typeface="Times New Roman" panose="02020603050405020304" charset="0"/>
                <a:cs typeface="Times New Roman" panose="02020603050405020304" charset="0"/>
              </a:rPr>
              <a:t>Which is </a:t>
            </a:r>
            <a:r>
              <a:rPr lang="zh-CN" altLang="en-US" sz="2000" dirty="0">
                <a:ln>
                  <a:noFill/>
                  <a:prstDash val="sysDot"/>
                </a:ln>
                <a:solidFill>
                  <a:schemeClr val="lt1">
                    <a:lumMod val="100000"/>
                  </a:schemeClr>
                </a:solidFill>
                <a:latin typeface="Times New Roman" panose="02020603050405020304" charset="0"/>
                <a:cs typeface="Times New Roman" panose="02020603050405020304" charset="0"/>
              </a:rPr>
              <a:t>originally an ornament decorated on doors and Windows on the Dragon Boat Festival.</a:t>
            </a:r>
            <a:endParaRPr lang="zh-CN" altLang="en-US" sz="2000" dirty="0">
              <a:ln>
                <a:noFill/>
                <a:prstDash val="sysDot"/>
              </a:ln>
              <a:solidFill>
                <a:schemeClr val="lt1">
                  <a:lumMod val="100000"/>
                </a:schemeClr>
              </a:solidFill>
              <a:latin typeface="Times New Roman" panose="02020603050405020304" charset="0"/>
              <a:cs typeface="Times New Roman" panose="02020603050405020304" charset="0"/>
            </a:endParaRPr>
          </a:p>
        </p:txBody>
      </p:sp>
      <p:sp>
        <p:nvSpPr>
          <p:cNvPr id="5" name="矩形 4"/>
          <p:cNvSpPr/>
          <p:nvPr>
            <p:custDataLst>
              <p:tags r:id="rId6"/>
            </p:custDataLst>
          </p:nvPr>
        </p:nvSpPr>
        <p:spPr>
          <a:xfrm>
            <a:off x="414025" y="2777404"/>
            <a:ext cx="578246" cy="612749"/>
          </a:xfrm>
          <a:prstGeom prst="rect">
            <a:avLst/>
          </a:prstGeom>
          <a:solidFill>
            <a:schemeClr val="lt1">
              <a:lumMod val="100000"/>
            </a:schemeClr>
          </a:solidFill>
          <a:ln>
            <a:solidFill>
              <a:schemeClr val="accent1">
                <a:alpha val="7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 name="矩形 5"/>
          <p:cNvSpPr/>
          <p:nvPr>
            <p:custDataLst>
              <p:tags r:id="rId7"/>
            </p:custDataLst>
          </p:nvPr>
        </p:nvSpPr>
        <p:spPr>
          <a:xfrm>
            <a:off x="1333463" y="4279246"/>
            <a:ext cx="5193351" cy="1304088"/>
          </a:xfrm>
          <a:prstGeom prst="rect">
            <a:avLst/>
          </a:prstGeom>
          <a:ln>
            <a:noFill/>
            <a:prstDash val="sysDash"/>
          </a:ln>
        </p:spPr>
        <p:txBody>
          <a:bodyPr vert="horz" lIns="0" tIns="0" rIns="0" bIns="0" rtlCol="0" anchor="ctr">
            <a:noAutofit/>
          </a:bodyPr>
          <a:p>
            <a:pPr>
              <a:lnSpc>
                <a:spcPct val="130000"/>
              </a:lnSpc>
              <a:spcBef>
                <a:spcPct val="0"/>
              </a:spcBef>
              <a:spcAft>
                <a:spcPct val="0"/>
              </a:spcAft>
            </a:pPr>
            <a:r>
              <a:rPr lang="zh-CN" altLang="en-US" sz="2000" dirty="0">
                <a:ln>
                  <a:noFill/>
                  <a:prstDash val="sysDot"/>
                </a:ln>
                <a:solidFill>
                  <a:schemeClr val="lt1">
                    <a:lumMod val="100000"/>
                  </a:schemeClr>
                </a:solidFill>
                <a:latin typeface="Times New Roman" panose="02020603050405020304" charset="0"/>
                <a:cs typeface="Times New Roman" panose="02020603050405020304" charset="0"/>
                <a:sym typeface="+mn-ea"/>
              </a:rPr>
              <a:t>The ancients believed that the five-color rope symbolizes the five divine powers and can drive away evil spirits.</a:t>
            </a:r>
            <a:endParaRPr lang="zh-CN" altLang="en-US" sz="2000" dirty="0">
              <a:ln>
                <a:noFill/>
                <a:prstDash val="sysDot"/>
              </a:ln>
              <a:solidFill>
                <a:schemeClr val="lt1">
                  <a:lumMod val="100000"/>
                </a:schemeClr>
              </a:solidFill>
              <a:latin typeface="Times New Roman" panose="02020603050405020304" charset="0"/>
              <a:cs typeface="Times New Roman" panose="02020603050405020304" charset="0"/>
            </a:endParaRPr>
          </a:p>
          <a:p>
            <a:pPr>
              <a:lnSpc>
                <a:spcPct val="130000"/>
              </a:lnSpc>
              <a:spcBef>
                <a:spcPct val="0"/>
              </a:spcBef>
              <a:spcAft>
                <a:spcPct val="0"/>
              </a:spcAft>
            </a:pPr>
            <a:endParaRPr lang="zh-CN" altLang="en-US" sz="2000">
              <a:ln>
                <a:noFill/>
                <a:prstDash val="sysDot"/>
              </a:ln>
              <a:solidFill>
                <a:schemeClr val="lt1">
                  <a:lumMod val="100000"/>
                </a:schemeClr>
              </a:solidFill>
              <a:latin typeface="Times New Roman" panose="02020603050405020304" charset="0"/>
              <a:cs typeface="Times New Roman" panose="02020603050405020304" charset="0"/>
            </a:endParaRPr>
          </a:p>
        </p:txBody>
      </p:sp>
      <p:sp>
        <p:nvSpPr>
          <p:cNvPr id="7" name="矩形 6"/>
          <p:cNvSpPr/>
          <p:nvPr>
            <p:custDataLst>
              <p:tags r:id="rId8"/>
            </p:custDataLst>
          </p:nvPr>
        </p:nvSpPr>
        <p:spPr>
          <a:xfrm>
            <a:off x="414025" y="4624597"/>
            <a:ext cx="578246" cy="612749"/>
          </a:xfrm>
          <a:prstGeom prst="rect">
            <a:avLst/>
          </a:prstGeom>
          <a:solidFill>
            <a:schemeClr val="lt1">
              <a:lumMod val="100000"/>
            </a:schemeClr>
          </a:solidFill>
          <a:ln>
            <a:solidFill>
              <a:schemeClr val="accent1">
                <a:alpha val="7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5" name="任意多边形: 形状 28"/>
          <p:cNvSpPr/>
          <p:nvPr>
            <p:custDataLst>
              <p:tags r:id="rId9"/>
            </p:custDataLst>
          </p:nvPr>
        </p:nvSpPr>
        <p:spPr>
          <a:xfrm>
            <a:off x="553954" y="2937140"/>
            <a:ext cx="298388" cy="293915"/>
          </a:xfrm>
          <a:custGeom>
            <a:avLst/>
            <a:gdLst>
              <a:gd name="connsiteX0" fmla="*/ 237554 w 276311"/>
              <a:gd name="connsiteY0" fmla="*/ 77513 h 77524"/>
              <a:gd name="connsiteX1" fmla="*/ 38762 w 276311"/>
              <a:gd name="connsiteY1" fmla="*/ 77513 h 77524"/>
              <a:gd name="connsiteX2" fmla="*/ 0 w 276311"/>
              <a:gd name="connsiteY2" fmla="*/ 38751 h 77524"/>
              <a:gd name="connsiteX3" fmla="*/ 38762 w 276311"/>
              <a:gd name="connsiteY3" fmla="*/ -11 h 77524"/>
              <a:gd name="connsiteX4" fmla="*/ 237549 w 276311"/>
              <a:gd name="connsiteY4" fmla="*/ -11 h 77524"/>
              <a:gd name="connsiteX5" fmla="*/ 276311 w 276311"/>
              <a:gd name="connsiteY5" fmla="*/ 38751 h 77524"/>
              <a:gd name="connsiteX6" fmla="*/ 237554 w 276311"/>
              <a:gd name="connsiteY6" fmla="*/ 77513 h 7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 h="460">
                <a:moveTo>
                  <a:pt x="284" y="164"/>
                </a:moveTo>
                <a:lnTo>
                  <a:pt x="183" y="164"/>
                </a:lnTo>
                <a:cubicBezTo>
                  <a:pt x="172" y="164"/>
                  <a:pt x="163" y="155"/>
                  <a:pt x="163" y="143"/>
                </a:cubicBezTo>
                <a:cubicBezTo>
                  <a:pt x="163" y="131"/>
                  <a:pt x="172" y="122"/>
                  <a:pt x="183" y="122"/>
                </a:cubicBezTo>
                <a:lnTo>
                  <a:pt x="284" y="122"/>
                </a:lnTo>
                <a:cubicBezTo>
                  <a:pt x="295" y="122"/>
                  <a:pt x="304" y="131"/>
                  <a:pt x="304" y="143"/>
                </a:cubicBezTo>
                <a:cubicBezTo>
                  <a:pt x="304" y="155"/>
                  <a:pt x="295" y="164"/>
                  <a:pt x="284" y="164"/>
                </a:cubicBezTo>
                <a:close/>
                <a:moveTo>
                  <a:pt x="284" y="252"/>
                </a:moveTo>
                <a:lnTo>
                  <a:pt x="183" y="252"/>
                </a:lnTo>
                <a:cubicBezTo>
                  <a:pt x="172" y="252"/>
                  <a:pt x="163" y="243"/>
                  <a:pt x="163" y="231"/>
                </a:cubicBezTo>
                <a:cubicBezTo>
                  <a:pt x="163" y="219"/>
                  <a:pt x="172" y="210"/>
                  <a:pt x="183" y="210"/>
                </a:cubicBezTo>
                <a:lnTo>
                  <a:pt x="284" y="210"/>
                </a:lnTo>
                <a:cubicBezTo>
                  <a:pt x="295" y="210"/>
                  <a:pt x="304" y="219"/>
                  <a:pt x="304" y="231"/>
                </a:cubicBezTo>
                <a:cubicBezTo>
                  <a:pt x="304" y="243"/>
                  <a:pt x="295" y="252"/>
                  <a:pt x="284" y="252"/>
                </a:cubicBezTo>
                <a:close/>
                <a:moveTo>
                  <a:pt x="234" y="460"/>
                </a:moveTo>
                <a:cubicBezTo>
                  <a:pt x="234" y="460"/>
                  <a:pt x="234" y="460"/>
                  <a:pt x="233" y="460"/>
                </a:cubicBezTo>
                <a:cubicBezTo>
                  <a:pt x="223" y="460"/>
                  <a:pt x="213" y="454"/>
                  <a:pt x="206" y="445"/>
                </a:cubicBezTo>
                <a:lnTo>
                  <a:pt x="155" y="367"/>
                </a:lnTo>
                <a:lnTo>
                  <a:pt x="33" y="367"/>
                </a:lnTo>
                <a:cubicBezTo>
                  <a:pt x="15" y="367"/>
                  <a:pt x="0" y="351"/>
                  <a:pt x="0" y="332"/>
                </a:cubicBezTo>
                <a:lnTo>
                  <a:pt x="0" y="35"/>
                </a:lnTo>
                <a:cubicBezTo>
                  <a:pt x="0" y="16"/>
                  <a:pt x="15" y="0"/>
                  <a:pt x="33" y="0"/>
                </a:cubicBezTo>
                <a:lnTo>
                  <a:pt x="434" y="0"/>
                </a:lnTo>
                <a:cubicBezTo>
                  <a:pt x="452" y="0"/>
                  <a:pt x="467" y="16"/>
                  <a:pt x="467" y="35"/>
                </a:cubicBezTo>
                <a:lnTo>
                  <a:pt x="467" y="274"/>
                </a:lnTo>
                <a:cubicBezTo>
                  <a:pt x="467" y="325"/>
                  <a:pt x="428" y="367"/>
                  <a:pt x="379" y="367"/>
                </a:cubicBezTo>
                <a:lnTo>
                  <a:pt x="313" y="367"/>
                </a:lnTo>
                <a:lnTo>
                  <a:pt x="261" y="445"/>
                </a:lnTo>
                <a:cubicBezTo>
                  <a:pt x="254" y="454"/>
                  <a:pt x="244" y="460"/>
                  <a:pt x="234" y="460"/>
                </a:cubicBezTo>
                <a:close/>
                <a:moveTo>
                  <a:pt x="40" y="325"/>
                </a:moveTo>
                <a:lnTo>
                  <a:pt x="155" y="325"/>
                </a:lnTo>
                <a:cubicBezTo>
                  <a:pt x="168" y="325"/>
                  <a:pt x="180" y="332"/>
                  <a:pt x="188" y="343"/>
                </a:cubicBezTo>
                <a:lnTo>
                  <a:pt x="234" y="413"/>
                </a:lnTo>
                <a:lnTo>
                  <a:pt x="281" y="342"/>
                </a:lnTo>
                <a:cubicBezTo>
                  <a:pt x="288" y="331"/>
                  <a:pt x="300" y="325"/>
                  <a:pt x="312" y="325"/>
                </a:cubicBezTo>
                <a:lnTo>
                  <a:pt x="379" y="325"/>
                </a:lnTo>
                <a:cubicBezTo>
                  <a:pt x="406" y="325"/>
                  <a:pt x="427" y="302"/>
                  <a:pt x="427" y="274"/>
                </a:cubicBezTo>
                <a:lnTo>
                  <a:pt x="427" y="42"/>
                </a:lnTo>
                <a:lnTo>
                  <a:pt x="40" y="42"/>
                </a:lnTo>
                <a:lnTo>
                  <a:pt x="40" y="325"/>
                </a:lnTo>
                <a:close/>
              </a:path>
            </a:pathLst>
          </a:custGeom>
          <a:solidFill>
            <a:schemeClr val="accent1"/>
          </a:solidFill>
          <a:ln w="2376" cap="flat">
            <a:noFill/>
            <a:prstDash val="solid"/>
            <a:miter/>
          </a:ln>
        </p:spPr>
        <p:txBody>
          <a:bodyPr wrap="square" rtlCol="0" anchor="ctr">
            <a:noAutofit/>
          </a:bodyPr>
          <a:p>
            <a:endParaRPr lang="zh-CN" altLang="en-US"/>
          </a:p>
        </p:txBody>
      </p:sp>
      <p:sp>
        <p:nvSpPr>
          <p:cNvPr id="17" name="任意多边形: 形状 32"/>
          <p:cNvSpPr/>
          <p:nvPr>
            <p:custDataLst>
              <p:tags r:id="rId10"/>
            </p:custDataLst>
          </p:nvPr>
        </p:nvSpPr>
        <p:spPr>
          <a:xfrm>
            <a:off x="553954" y="4784972"/>
            <a:ext cx="298388" cy="291998"/>
          </a:xfrm>
          <a:custGeom>
            <a:avLst/>
            <a:gdLst>
              <a:gd name="connsiteX0" fmla="*/ 234377 w 272620"/>
              <a:gd name="connsiteY0" fmla="*/ 76485 h 76486"/>
              <a:gd name="connsiteX1" fmla="*/ 38243 w 272620"/>
              <a:gd name="connsiteY1" fmla="*/ 76485 h 76486"/>
              <a:gd name="connsiteX2" fmla="*/ 0 w 272620"/>
              <a:gd name="connsiteY2" fmla="*/ 38242 h 76486"/>
              <a:gd name="connsiteX3" fmla="*/ 38243 w 272620"/>
              <a:gd name="connsiteY3" fmla="*/ -1 h 76486"/>
              <a:gd name="connsiteX4" fmla="*/ 234377 w 272620"/>
              <a:gd name="connsiteY4" fmla="*/ -1 h 76486"/>
              <a:gd name="connsiteX5" fmla="*/ 272620 w 272620"/>
              <a:gd name="connsiteY5" fmla="*/ 38242 h 76486"/>
              <a:gd name="connsiteX6" fmla="*/ 234377 w 272620"/>
              <a:gd name="connsiteY6" fmla="*/ 76485 h 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 h="457">
                <a:moveTo>
                  <a:pt x="283" y="235"/>
                </a:moveTo>
                <a:lnTo>
                  <a:pt x="182" y="235"/>
                </a:lnTo>
                <a:cubicBezTo>
                  <a:pt x="172" y="235"/>
                  <a:pt x="163" y="226"/>
                  <a:pt x="163" y="214"/>
                </a:cubicBezTo>
                <a:cubicBezTo>
                  <a:pt x="163" y="203"/>
                  <a:pt x="172" y="194"/>
                  <a:pt x="182" y="194"/>
                </a:cubicBezTo>
                <a:lnTo>
                  <a:pt x="283" y="194"/>
                </a:lnTo>
                <a:cubicBezTo>
                  <a:pt x="293" y="194"/>
                  <a:pt x="302" y="203"/>
                  <a:pt x="302" y="214"/>
                </a:cubicBezTo>
                <a:cubicBezTo>
                  <a:pt x="302" y="226"/>
                  <a:pt x="293" y="235"/>
                  <a:pt x="283" y="235"/>
                </a:cubicBezTo>
                <a:close/>
                <a:moveTo>
                  <a:pt x="283" y="326"/>
                </a:moveTo>
                <a:lnTo>
                  <a:pt x="182" y="326"/>
                </a:lnTo>
                <a:cubicBezTo>
                  <a:pt x="172" y="326"/>
                  <a:pt x="163" y="317"/>
                  <a:pt x="163" y="306"/>
                </a:cubicBezTo>
                <a:cubicBezTo>
                  <a:pt x="163" y="294"/>
                  <a:pt x="172" y="285"/>
                  <a:pt x="182" y="285"/>
                </a:cubicBezTo>
                <a:lnTo>
                  <a:pt x="283" y="285"/>
                </a:lnTo>
                <a:cubicBezTo>
                  <a:pt x="293" y="285"/>
                  <a:pt x="302" y="294"/>
                  <a:pt x="302" y="306"/>
                </a:cubicBezTo>
                <a:cubicBezTo>
                  <a:pt x="302" y="317"/>
                  <a:pt x="293" y="326"/>
                  <a:pt x="283" y="326"/>
                </a:cubicBezTo>
                <a:close/>
                <a:moveTo>
                  <a:pt x="381" y="457"/>
                </a:moveTo>
                <a:lnTo>
                  <a:pt x="32" y="457"/>
                </a:lnTo>
                <a:cubicBezTo>
                  <a:pt x="15" y="457"/>
                  <a:pt x="0" y="442"/>
                  <a:pt x="0" y="423"/>
                </a:cubicBezTo>
                <a:lnTo>
                  <a:pt x="0" y="34"/>
                </a:lnTo>
                <a:cubicBezTo>
                  <a:pt x="0" y="15"/>
                  <a:pt x="15" y="0"/>
                  <a:pt x="32" y="0"/>
                </a:cubicBezTo>
                <a:lnTo>
                  <a:pt x="163" y="0"/>
                </a:lnTo>
                <a:cubicBezTo>
                  <a:pt x="174" y="0"/>
                  <a:pt x="184" y="6"/>
                  <a:pt x="190" y="15"/>
                </a:cubicBezTo>
                <a:lnTo>
                  <a:pt x="228" y="77"/>
                </a:lnTo>
                <a:lnTo>
                  <a:pt x="435" y="77"/>
                </a:lnTo>
                <a:cubicBezTo>
                  <a:pt x="452" y="77"/>
                  <a:pt x="467" y="92"/>
                  <a:pt x="467" y="111"/>
                </a:cubicBezTo>
                <a:lnTo>
                  <a:pt x="467" y="365"/>
                </a:lnTo>
                <a:cubicBezTo>
                  <a:pt x="467" y="416"/>
                  <a:pt x="428" y="457"/>
                  <a:pt x="381" y="457"/>
                </a:cubicBezTo>
                <a:close/>
                <a:moveTo>
                  <a:pt x="39" y="416"/>
                </a:moveTo>
                <a:lnTo>
                  <a:pt x="381" y="416"/>
                </a:lnTo>
                <a:cubicBezTo>
                  <a:pt x="407" y="416"/>
                  <a:pt x="428" y="393"/>
                  <a:pt x="428" y="365"/>
                </a:cubicBezTo>
                <a:lnTo>
                  <a:pt x="428" y="118"/>
                </a:lnTo>
                <a:lnTo>
                  <a:pt x="225" y="118"/>
                </a:lnTo>
                <a:cubicBezTo>
                  <a:pt x="214" y="118"/>
                  <a:pt x="204" y="113"/>
                  <a:pt x="198" y="103"/>
                </a:cubicBezTo>
                <a:lnTo>
                  <a:pt x="159" y="41"/>
                </a:lnTo>
                <a:lnTo>
                  <a:pt x="39" y="41"/>
                </a:lnTo>
                <a:lnTo>
                  <a:pt x="39" y="416"/>
                </a:lnTo>
                <a:close/>
              </a:path>
            </a:pathLst>
          </a:custGeom>
          <a:solidFill>
            <a:schemeClr val="accent1"/>
          </a:solidFill>
          <a:ln w="2292" cap="flat">
            <a:noFill/>
            <a:prstDash val="solid"/>
            <a:miter/>
          </a:ln>
        </p:spPr>
        <p:txBody>
          <a:bodyPr wrap="square" rtlCol="0" anchor="ctr">
            <a:noAutofit/>
          </a:bodyPr>
          <a:p>
            <a:endParaRPr lang="zh-CN" altLang="en-US"/>
          </a:p>
        </p:txBody>
      </p:sp>
      <p:sp>
        <p:nvSpPr>
          <p:cNvPr id="2" name="文本框 1"/>
          <p:cNvSpPr txBox="1"/>
          <p:nvPr/>
        </p:nvSpPr>
        <p:spPr>
          <a:xfrm>
            <a:off x="1075055" y="1446530"/>
            <a:ext cx="5267325" cy="953135"/>
          </a:xfrm>
          <a:prstGeom prst="rect">
            <a:avLst/>
          </a:prstGeom>
          <a:noFill/>
        </p:spPr>
        <p:txBody>
          <a:bodyPr wrap="square" rtlCol="0">
            <a:spAutoFit/>
          </a:bodyPr>
          <a:p>
            <a:pPr algn="l"/>
            <a:r>
              <a:rPr lang="en-US" altLang="zh-CN" sz="2800" b="1">
                <a:solidFill>
                  <a:schemeClr val="bg1"/>
                </a:solidFill>
                <a:latin typeface="Times New Roman" panose="02020603050405020304" charset="0"/>
                <a:cs typeface="Times New Roman" panose="02020603050405020304" charset="0"/>
                <a:sym typeface="+mn-ea"/>
              </a:rPr>
              <a:t>Zhu Suo (</a:t>
            </a:r>
            <a:r>
              <a:rPr lang="zh-CN" altLang="en-US" sz="2800" b="1">
                <a:solidFill>
                  <a:schemeClr val="bg1"/>
                </a:solidFill>
                <a:latin typeface="Times New Roman" panose="02020603050405020304" charset="0"/>
                <a:cs typeface="Times New Roman" panose="02020603050405020304" charset="0"/>
                <a:sym typeface="+mn-ea"/>
              </a:rPr>
              <a:t>朱锁</a:t>
            </a:r>
            <a:r>
              <a:rPr lang="en-US" altLang="zh-CN" sz="2800" b="1">
                <a:solidFill>
                  <a:schemeClr val="bg1"/>
                </a:solidFill>
                <a:latin typeface="Times New Roman" panose="02020603050405020304" charset="0"/>
                <a:cs typeface="Times New Roman" panose="02020603050405020304" charset="0"/>
                <a:sym typeface="+mn-ea"/>
              </a:rPr>
              <a:t>) </a:t>
            </a:r>
            <a:endParaRPr lang="en-US" altLang="zh-CN" sz="2800" b="1">
              <a:solidFill>
                <a:schemeClr val="bg1"/>
              </a:solidFill>
              <a:latin typeface="Times New Roman" panose="02020603050405020304" charset="0"/>
              <a:cs typeface="Times New Roman" panose="02020603050405020304" charset="0"/>
              <a:sym typeface="+mn-ea"/>
            </a:endParaRPr>
          </a:p>
          <a:p>
            <a:pPr algn="l"/>
            <a:endParaRPr lang="en-US" altLang="zh-CN" sz="2800" b="1" dirty="0">
              <a:solidFill>
                <a:schemeClr val="bg1"/>
              </a:solidFill>
              <a:latin typeface="Times New Roman" panose="02020603050405020304" charset="0"/>
              <a:cs typeface="Times New Roman" panose="02020603050405020304" charset="0"/>
              <a:sym typeface="+mn-ea"/>
            </a:endParaRPr>
          </a:p>
        </p:txBody>
      </p:sp>
      <p:pic>
        <p:nvPicPr>
          <p:cNvPr id="12" name="图片 11"/>
          <p:cNvPicPr>
            <a:picLocks noChangeAspect="1"/>
          </p:cNvPicPr>
          <p:nvPr/>
        </p:nvPicPr>
        <p:blipFill>
          <a:blip r:embed="rId11"/>
          <a:stretch>
            <a:fillRect/>
          </a:stretch>
        </p:blipFill>
        <p:spPr>
          <a:xfrm rot="20177345">
            <a:off x="10906125" y="5234305"/>
            <a:ext cx="1122045" cy="1617345"/>
          </a:xfrm>
          <a:prstGeom prst="rect">
            <a:avLst/>
          </a:prstGeom>
        </p:spPr>
      </p:pic>
    </p:spTree>
    <p:custDataLst>
      <p:tags r:id="rId1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normAutofit fontScale="90000"/>
          </a:bodyPr>
          <a:lstStyle/>
          <a:p>
            <a:r>
              <a:rPr lang="zh-CN" altLang="en-US">
                <a:latin typeface="Times New Roman" panose="02020603050405020304" charset="0"/>
                <a:cs typeface="Times New Roman" panose="02020603050405020304" charset="0"/>
              </a:rPr>
              <a:t>During the Wei-Jin and Southern and Northern Dynasty period (403BC-581AD)</a:t>
            </a:r>
            <a:endParaRPr lang="zh-CN" altLang="en-US">
              <a:latin typeface="Times New Roman" panose="02020603050405020304" charset="0"/>
              <a:cs typeface="Times New Roman" panose="02020603050405020304" charset="0"/>
            </a:endParaRPr>
          </a:p>
        </p:txBody>
      </p:sp>
      <p:sp>
        <p:nvSpPr>
          <p:cNvPr id="71" name="Freeform 8"/>
          <p:cNvSpPr/>
          <p:nvPr>
            <p:custDataLst>
              <p:tags r:id="rId2"/>
            </p:custDataLst>
          </p:nvPr>
        </p:nvSpPr>
        <p:spPr bwMode="auto">
          <a:xfrm>
            <a:off x="4880451" y="2930525"/>
            <a:ext cx="1149350" cy="1222375"/>
          </a:xfrm>
          <a:custGeom>
            <a:avLst/>
            <a:gdLst>
              <a:gd name="T0" fmla="*/ 724 w 724"/>
              <a:gd name="T1" fmla="*/ 123 h 770"/>
              <a:gd name="T2" fmla="*/ 631 w 724"/>
              <a:gd name="T3" fmla="*/ 770 h 770"/>
              <a:gd name="T4" fmla="*/ 0 w 724"/>
              <a:gd name="T5" fmla="*/ 647 h 770"/>
              <a:gd name="T6" fmla="*/ 94 w 724"/>
              <a:gd name="T7" fmla="*/ 0 h 770"/>
              <a:gd name="T8" fmla="*/ 724 w 724"/>
              <a:gd name="T9" fmla="*/ 123 h 770"/>
            </a:gdLst>
            <a:ahLst/>
            <a:cxnLst>
              <a:cxn ang="0">
                <a:pos x="T0" y="T1"/>
              </a:cxn>
              <a:cxn ang="0">
                <a:pos x="T2" y="T3"/>
              </a:cxn>
              <a:cxn ang="0">
                <a:pos x="T4" y="T5"/>
              </a:cxn>
              <a:cxn ang="0">
                <a:pos x="T6" y="T7"/>
              </a:cxn>
              <a:cxn ang="0">
                <a:pos x="T8" y="T9"/>
              </a:cxn>
            </a:cxnLst>
            <a:rect l="0" t="0" r="r" b="b"/>
            <a:pathLst>
              <a:path w="724" h="770">
                <a:moveTo>
                  <a:pt x="724" y="123"/>
                </a:moveTo>
                <a:lnTo>
                  <a:pt x="631" y="770"/>
                </a:lnTo>
                <a:lnTo>
                  <a:pt x="0" y="647"/>
                </a:lnTo>
                <a:lnTo>
                  <a:pt x="94" y="0"/>
                </a:lnTo>
                <a:lnTo>
                  <a:pt x="724" y="123"/>
                </a:lnTo>
                <a:close/>
              </a:path>
            </a:pathLst>
          </a:custGeom>
          <a:gradFill>
            <a:gsLst>
              <a:gs pos="0">
                <a:schemeClr val="accent1"/>
              </a:gs>
              <a:gs pos="100000">
                <a:schemeClr val="accent1">
                  <a:lumMod val="70000"/>
                  <a:lumOff val="30000"/>
                </a:schemeClr>
              </a:gs>
            </a:gsLst>
            <a:lin ang="180000" scaled="0"/>
          </a:gradFill>
          <a:ln>
            <a:noFill/>
          </a:ln>
        </p:spPr>
        <p:txBody>
          <a:bodyPr vert="horz" wrap="square" lIns="91439" tIns="45719" rIns="91439" bIns="45719" numCol="1" anchor="t" anchorCtr="0" compatLnSpc="1"/>
          <a:lstStyle/>
          <a:p>
            <a:endParaRPr lang="en-US" sz="1350"/>
          </a:p>
        </p:txBody>
      </p:sp>
      <p:sp>
        <p:nvSpPr>
          <p:cNvPr id="72" name="Freeform 9"/>
          <p:cNvSpPr/>
          <p:nvPr>
            <p:custDataLst>
              <p:tags r:id="rId3"/>
            </p:custDataLst>
          </p:nvPr>
        </p:nvSpPr>
        <p:spPr bwMode="auto">
          <a:xfrm>
            <a:off x="5879465" y="2971800"/>
            <a:ext cx="462280" cy="1181100"/>
          </a:xfrm>
          <a:custGeom>
            <a:avLst/>
            <a:gdLst>
              <a:gd name="T0" fmla="*/ 93 w 291"/>
              <a:gd name="T1" fmla="*/ 97 h 744"/>
              <a:gd name="T2" fmla="*/ 291 w 291"/>
              <a:gd name="T3" fmla="*/ 0 h 744"/>
              <a:gd name="T4" fmla="*/ 198 w 291"/>
              <a:gd name="T5" fmla="*/ 647 h 744"/>
              <a:gd name="T6" fmla="*/ 0 w 291"/>
              <a:gd name="T7" fmla="*/ 744 h 744"/>
              <a:gd name="T8" fmla="*/ 93 w 291"/>
              <a:gd name="T9" fmla="*/ 97 h 744"/>
            </a:gdLst>
            <a:ahLst/>
            <a:cxnLst>
              <a:cxn ang="0">
                <a:pos x="T0" y="T1"/>
              </a:cxn>
              <a:cxn ang="0">
                <a:pos x="T2" y="T3"/>
              </a:cxn>
              <a:cxn ang="0">
                <a:pos x="T4" y="T5"/>
              </a:cxn>
              <a:cxn ang="0">
                <a:pos x="T6" y="T7"/>
              </a:cxn>
              <a:cxn ang="0">
                <a:pos x="T8" y="T9"/>
              </a:cxn>
            </a:cxnLst>
            <a:rect l="0" t="0" r="r" b="b"/>
            <a:pathLst>
              <a:path w="291" h="744">
                <a:moveTo>
                  <a:pt x="93" y="97"/>
                </a:moveTo>
                <a:lnTo>
                  <a:pt x="291" y="0"/>
                </a:lnTo>
                <a:lnTo>
                  <a:pt x="198" y="647"/>
                </a:lnTo>
                <a:lnTo>
                  <a:pt x="0" y="744"/>
                </a:lnTo>
                <a:lnTo>
                  <a:pt x="93" y="97"/>
                </a:lnTo>
                <a:close/>
              </a:path>
            </a:pathLst>
          </a:custGeom>
          <a:gradFill>
            <a:gsLst>
              <a:gs pos="0">
                <a:schemeClr val="accent1">
                  <a:lumMod val="70000"/>
                  <a:lumOff val="30000"/>
                </a:schemeClr>
              </a:gs>
              <a:gs pos="100000">
                <a:schemeClr val="accent1">
                  <a:lumMod val="70000"/>
                  <a:lumOff val="30000"/>
                </a:schemeClr>
              </a:gs>
              <a:gs pos="54000">
                <a:schemeClr val="accent1">
                  <a:lumMod val="50000"/>
                  <a:lumOff val="50000"/>
                </a:schemeClr>
              </a:gs>
            </a:gsLst>
            <a:lin ang="13260000" scaled="0"/>
          </a:gradFill>
          <a:ln>
            <a:noFill/>
          </a:ln>
        </p:spPr>
        <p:txBody>
          <a:bodyPr vert="horz" wrap="square" lIns="91440" tIns="45720" rIns="91440" bIns="45720" numCol="1" anchor="t" anchorCtr="0" compatLnSpc="0">
            <a:noAutofit/>
          </a:bodyPr>
          <a:lstStyle/>
          <a:p>
            <a:pPr lvl="0" algn="ctr">
              <a:spcBef>
                <a:spcPts val="0"/>
              </a:spcBef>
              <a:spcAft>
                <a:spcPts val="0"/>
              </a:spcAft>
              <a:buClrTx/>
              <a:buSzTx/>
              <a:buFontTx/>
            </a:pPr>
            <a:endParaRPr lang="id-ID" sz="1350" noProof="0">
              <a:ln>
                <a:noFill/>
              </a:ln>
              <a:effectLst/>
              <a:uLnTx/>
              <a:uFillTx/>
              <a:sym typeface="+mn-ea"/>
            </a:endParaRPr>
          </a:p>
        </p:txBody>
      </p:sp>
      <p:sp>
        <p:nvSpPr>
          <p:cNvPr id="73" name="Freeform 10"/>
          <p:cNvSpPr/>
          <p:nvPr>
            <p:custDataLst>
              <p:tags r:id="rId4"/>
            </p:custDataLst>
          </p:nvPr>
        </p:nvSpPr>
        <p:spPr bwMode="auto">
          <a:xfrm>
            <a:off x="5027295" y="2779236"/>
            <a:ext cx="1314450" cy="349250"/>
          </a:xfrm>
          <a:custGeom>
            <a:avLst/>
            <a:gdLst>
              <a:gd name="T0" fmla="*/ 0 w 828"/>
              <a:gd name="T1" fmla="*/ 97 h 220"/>
              <a:gd name="T2" fmla="*/ 198 w 828"/>
              <a:gd name="T3" fmla="*/ 0 h 220"/>
              <a:gd name="T4" fmla="*/ 828 w 828"/>
              <a:gd name="T5" fmla="*/ 123 h 220"/>
              <a:gd name="T6" fmla="*/ 630 w 828"/>
              <a:gd name="T7" fmla="*/ 220 h 220"/>
              <a:gd name="T8" fmla="*/ 0 w 828"/>
              <a:gd name="T9" fmla="*/ 97 h 220"/>
            </a:gdLst>
            <a:ahLst/>
            <a:cxnLst>
              <a:cxn ang="0">
                <a:pos x="T0" y="T1"/>
              </a:cxn>
              <a:cxn ang="0">
                <a:pos x="T2" y="T3"/>
              </a:cxn>
              <a:cxn ang="0">
                <a:pos x="T4" y="T5"/>
              </a:cxn>
              <a:cxn ang="0">
                <a:pos x="T6" y="T7"/>
              </a:cxn>
              <a:cxn ang="0">
                <a:pos x="T8" y="T9"/>
              </a:cxn>
            </a:cxnLst>
            <a:rect l="0" t="0" r="r" b="b"/>
            <a:pathLst>
              <a:path w="828" h="220">
                <a:moveTo>
                  <a:pt x="0" y="97"/>
                </a:moveTo>
                <a:lnTo>
                  <a:pt x="198" y="0"/>
                </a:lnTo>
                <a:lnTo>
                  <a:pt x="828" y="123"/>
                </a:lnTo>
                <a:lnTo>
                  <a:pt x="630" y="220"/>
                </a:lnTo>
                <a:lnTo>
                  <a:pt x="0" y="97"/>
                </a:lnTo>
                <a:close/>
              </a:path>
            </a:pathLst>
          </a:custGeom>
          <a:gradFill>
            <a:gsLst>
              <a:gs pos="39000">
                <a:schemeClr val="accent1">
                  <a:lumMod val="75000"/>
                </a:schemeClr>
              </a:gs>
              <a:gs pos="100000">
                <a:schemeClr val="accent1"/>
              </a:gs>
            </a:gsLst>
            <a:lin ang="10800000" scaled="1"/>
          </a:gradFill>
          <a:ln>
            <a:noFill/>
          </a:ln>
        </p:spPr>
        <p:txBody>
          <a:bodyPr vert="horz" wrap="square" lIns="91439" tIns="45719" rIns="91439" bIns="45719" numCol="1" anchor="t" anchorCtr="0" compatLnSpc="1">
            <a:noAutofit/>
          </a:bodyPr>
          <a:lstStyle/>
          <a:p>
            <a:pPr lvl="0" algn="l">
              <a:buClrTx/>
              <a:buSzTx/>
              <a:buFontTx/>
            </a:pPr>
            <a:endParaRPr lang="en-US" sz="1350">
              <a:sym typeface="+mn-ea"/>
            </a:endParaRPr>
          </a:p>
        </p:txBody>
      </p:sp>
      <p:sp>
        <p:nvSpPr>
          <p:cNvPr id="76" name="Freeform 12"/>
          <p:cNvSpPr/>
          <p:nvPr>
            <p:custDataLst>
              <p:tags r:id="rId5"/>
            </p:custDataLst>
          </p:nvPr>
        </p:nvSpPr>
        <p:spPr bwMode="auto">
          <a:xfrm>
            <a:off x="5763895" y="2717800"/>
            <a:ext cx="1363345" cy="393700"/>
          </a:xfrm>
          <a:custGeom>
            <a:avLst/>
            <a:gdLst>
              <a:gd name="T0" fmla="*/ 859 w 859"/>
              <a:gd name="T1" fmla="*/ 0 h 248"/>
              <a:gd name="T2" fmla="*/ 603 w 859"/>
              <a:gd name="T3" fmla="*/ 156 h 248"/>
              <a:gd name="T4" fmla="*/ 0 w 859"/>
              <a:gd name="T5" fmla="*/ 248 h 248"/>
              <a:gd name="T6" fmla="*/ 256 w 859"/>
              <a:gd name="T7" fmla="*/ 92 h 248"/>
              <a:gd name="T8" fmla="*/ 859 w 859"/>
              <a:gd name="T9" fmla="*/ 0 h 248"/>
            </a:gdLst>
            <a:ahLst/>
            <a:cxnLst>
              <a:cxn ang="0">
                <a:pos x="T0" y="T1"/>
              </a:cxn>
              <a:cxn ang="0">
                <a:pos x="T2" y="T3"/>
              </a:cxn>
              <a:cxn ang="0">
                <a:pos x="T4" y="T5"/>
              </a:cxn>
              <a:cxn ang="0">
                <a:pos x="T6" y="T7"/>
              </a:cxn>
              <a:cxn ang="0">
                <a:pos x="T8" y="T9"/>
              </a:cxn>
            </a:cxnLst>
            <a:rect l="0" t="0" r="r" b="b"/>
            <a:pathLst>
              <a:path w="859" h="248">
                <a:moveTo>
                  <a:pt x="859" y="0"/>
                </a:moveTo>
                <a:lnTo>
                  <a:pt x="603" y="156"/>
                </a:lnTo>
                <a:lnTo>
                  <a:pt x="0" y="248"/>
                </a:lnTo>
                <a:lnTo>
                  <a:pt x="256" y="92"/>
                </a:lnTo>
                <a:lnTo>
                  <a:pt x="859" y="0"/>
                </a:lnTo>
                <a:close/>
              </a:path>
            </a:pathLst>
          </a:custGeom>
          <a:gradFill>
            <a:gsLst>
              <a:gs pos="0">
                <a:schemeClr val="accent1">
                  <a:lumMod val="80000"/>
                  <a:lumOff val="20000"/>
                </a:schemeClr>
              </a:gs>
              <a:gs pos="100000">
                <a:schemeClr val="accent1">
                  <a:lumMod val="80000"/>
                  <a:lumOff val="20000"/>
                </a:schemeClr>
              </a:gs>
            </a:gsLst>
            <a:lin ang="2700000" scaled="0"/>
          </a:gradFill>
          <a:ln>
            <a:noFill/>
          </a:ln>
        </p:spPr>
        <p:txBody>
          <a:bodyPr vert="horz" wrap="square" lIns="91440" tIns="45720" rIns="91440" bIns="45720" numCol="1" anchor="t" anchorCtr="0" compatLnSpc="0">
            <a:noAutofit/>
          </a:bodyPr>
          <a:lstStyle/>
          <a:p>
            <a:pPr lvl="0" algn="ctr">
              <a:spcBef>
                <a:spcPts val="0"/>
              </a:spcBef>
              <a:spcAft>
                <a:spcPts val="0"/>
              </a:spcAft>
              <a:buClrTx/>
              <a:buSzTx/>
              <a:buFontTx/>
            </a:pPr>
            <a:endParaRPr lang="id-ID" sz="1350" noProof="0">
              <a:ln>
                <a:noFill/>
              </a:ln>
              <a:effectLst/>
              <a:uLnTx/>
              <a:uFillTx/>
              <a:sym typeface="+mn-ea"/>
            </a:endParaRPr>
          </a:p>
        </p:txBody>
      </p:sp>
      <p:sp>
        <p:nvSpPr>
          <p:cNvPr id="79" name="Freeform 14"/>
          <p:cNvSpPr/>
          <p:nvPr>
            <p:custDataLst>
              <p:tags r:id="rId6"/>
            </p:custDataLst>
          </p:nvPr>
        </p:nvSpPr>
        <p:spPr bwMode="auto">
          <a:xfrm>
            <a:off x="6142990" y="3769995"/>
            <a:ext cx="1283970" cy="1368425"/>
          </a:xfrm>
          <a:custGeom>
            <a:avLst/>
            <a:gdLst>
              <a:gd name="connsiteX0" fmla="*/ 1397 w 2022"/>
              <a:gd name="connsiteY0" fmla="*/ 0 h 2155"/>
              <a:gd name="connsiteX1" fmla="*/ 2022 w 2022"/>
              <a:gd name="connsiteY1" fmla="*/ 1460 h 2155"/>
              <a:gd name="connsiteX2" fmla="*/ 600 w 2022"/>
              <a:gd name="connsiteY2" fmla="*/ 2155 h 2155"/>
              <a:gd name="connsiteX3" fmla="*/ 0 w 2022"/>
              <a:gd name="connsiteY3" fmla="*/ 648 h 2155"/>
              <a:gd name="connsiteX4" fmla="*/ 1397 w 2022"/>
              <a:gd name="connsiteY4" fmla="*/ 0 h 2155"/>
            </a:gdLst>
            <a:ahLst/>
            <a:cxnLst>
              <a:cxn ang="0">
                <a:pos x="connsiteX0" y="connsiteY0"/>
              </a:cxn>
              <a:cxn ang="0">
                <a:pos x="connsiteX1" y="connsiteY1"/>
              </a:cxn>
              <a:cxn ang="0">
                <a:pos x="connsiteX2" y="connsiteY2"/>
              </a:cxn>
              <a:cxn ang="0">
                <a:pos x="connsiteX3" y="connsiteY3"/>
              </a:cxn>
              <a:cxn ang="0">
                <a:pos x="connsiteX4" y="connsiteY4"/>
              </a:cxn>
            </a:cxnLst>
            <a:rect l="0" t="0" r="r" b="b"/>
            <a:pathLst>
              <a:path w="2022" h="2155">
                <a:moveTo>
                  <a:pt x="1397" y="0"/>
                </a:moveTo>
                <a:lnTo>
                  <a:pt x="2022" y="1460"/>
                </a:lnTo>
                <a:lnTo>
                  <a:pt x="600" y="2155"/>
                </a:lnTo>
                <a:lnTo>
                  <a:pt x="0" y="648"/>
                </a:lnTo>
                <a:lnTo>
                  <a:pt x="1397" y="0"/>
                </a:lnTo>
                <a:close/>
              </a:path>
            </a:pathLst>
          </a:custGeom>
          <a:gradFill>
            <a:gsLst>
              <a:gs pos="0">
                <a:schemeClr val="accent1">
                  <a:lumMod val="40000"/>
                  <a:lumOff val="60000"/>
                </a:schemeClr>
              </a:gs>
              <a:gs pos="100000">
                <a:schemeClr val="accent1">
                  <a:lumMod val="40000"/>
                  <a:lumOff val="60000"/>
                </a:schemeClr>
              </a:gs>
            </a:gsLst>
            <a:lin ang="2700000" scaled="0"/>
          </a:gradFill>
          <a:ln>
            <a:noFill/>
          </a:ln>
        </p:spPr>
        <p:txBody>
          <a:bodyPr vert="horz" wrap="square" lIns="91440" tIns="45720" rIns="91440" bIns="45720" numCol="1" anchor="t" anchorCtr="0" compatLnSpc="0">
            <a:noAutofit/>
          </a:bodyPr>
          <a:lstStyle/>
          <a:p>
            <a:pPr lvl="0" algn="ctr">
              <a:spcBef>
                <a:spcPts val="0"/>
              </a:spcBef>
              <a:spcAft>
                <a:spcPts val="0"/>
              </a:spcAft>
              <a:buClrTx/>
              <a:buSzTx/>
              <a:buFontTx/>
            </a:pPr>
            <a:endParaRPr lang="id-ID" sz="1350" noProof="0">
              <a:ln>
                <a:noFill/>
              </a:ln>
              <a:effectLst/>
              <a:uLnTx/>
              <a:uFillTx/>
              <a:sym typeface="+mn-ea"/>
            </a:endParaRPr>
          </a:p>
        </p:txBody>
      </p:sp>
      <p:sp>
        <p:nvSpPr>
          <p:cNvPr id="80" name="Freeform 15"/>
          <p:cNvSpPr/>
          <p:nvPr>
            <p:custDataLst>
              <p:tags r:id="rId7"/>
            </p:custDataLst>
          </p:nvPr>
        </p:nvSpPr>
        <p:spPr bwMode="auto">
          <a:xfrm>
            <a:off x="5690870" y="4119245"/>
            <a:ext cx="833755" cy="1019175"/>
          </a:xfrm>
          <a:custGeom>
            <a:avLst/>
            <a:gdLst>
              <a:gd name="T0" fmla="*/ 525 w 525"/>
              <a:gd name="T1" fmla="*/ 642 h 642"/>
              <a:gd name="T2" fmla="*/ 240 w 525"/>
              <a:gd name="T3" fmla="*/ 603 h 642"/>
              <a:gd name="T4" fmla="*/ 0 w 525"/>
              <a:gd name="T5" fmla="*/ 0 h 642"/>
              <a:gd name="T6" fmla="*/ 285 w 525"/>
              <a:gd name="T7" fmla="*/ 39 h 642"/>
              <a:gd name="T8" fmla="*/ 525 w 525"/>
              <a:gd name="T9" fmla="*/ 642 h 642"/>
            </a:gdLst>
            <a:ahLst/>
            <a:cxnLst>
              <a:cxn ang="0">
                <a:pos x="T0" y="T1"/>
              </a:cxn>
              <a:cxn ang="0">
                <a:pos x="T2" y="T3"/>
              </a:cxn>
              <a:cxn ang="0">
                <a:pos x="T4" y="T5"/>
              </a:cxn>
              <a:cxn ang="0">
                <a:pos x="T6" y="T7"/>
              </a:cxn>
              <a:cxn ang="0">
                <a:pos x="T8" y="T9"/>
              </a:cxn>
            </a:cxnLst>
            <a:rect l="0" t="0" r="r" b="b"/>
            <a:pathLst>
              <a:path w="525" h="642">
                <a:moveTo>
                  <a:pt x="525" y="642"/>
                </a:moveTo>
                <a:lnTo>
                  <a:pt x="240" y="603"/>
                </a:lnTo>
                <a:lnTo>
                  <a:pt x="0" y="0"/>
                </a:lnTo>
                <a:lnTo>
                  <a:pt x="285" y="39"/>
                </a:lnTo>
                <a:lnTo>
                  <a:pt x="525" y="642"/>
                </a:lnTo>
                <a:close/>
              </a:path>
            </a:pathLst>
          </a:custGeom>
          <a:gradFill>
            <a:gsLst>
              <a:gs pos="0">
                <a:schemeClr val="accent1">
                  <a:lumMod val="90000"/>
                </a:schemeClr>
              </a:gs>
              <a:gs pos="100000">
                <a:schemeClr val="accent1"/>
              </a:gs>
            </a:gsLst>
            <a:lin ang="16800000" scaled="0"/>
          </a:gradFill>
          <a:ln>
            <a:noFill/>
          </a:ln>
        </p:spPr>
        <p:txBody>
          <a:bodyPr vert="horz" wrap="square" lIns="91440" tIns="45720" rIns="91440" bIns="45720" numCol="1" anchor="t" anchorCtr="0" compatLnSpc="0">
            <a:noAutofit/>
          </a:bodyPr>
          <a:lstStyle/>
          <a:p>
            <a:pPr lvl="0" algn="ctr">
              <a:spcBef>
                <a:spcPts val="0"/>
              </a:spcBef>
              <a:spcAft>
                <a:spcPts val="0"/>
              </a:spcAft>
              <a:buClrTx/>
              <a:buSzTx/>
              <a:buFontTx/>
            </a:pPr>
            <a:endParaRPr lang="id-ID" sz="1350" noProof="0">
              <a:ln>
                <a:noFill/>
              </a:ln>
              <a:effectLst/>
              <a:uLnTx/>
              <a:uFillTx/>
              <a:sym typeface="+mn-ea"/>
            </a:endParaRPr>
          </a:p>
        </p:txBody>
      </p:sp>
      <p:sp>
        <p:nvSpPr>
          <p:cNvPr id="81" name="Freeform 16"/>
          <p:cNvSpPr/>
          <p:nvPr>
            <p:custDataLst>
              <p:tags r:id="rId8"/>
            </p:custDataLst>
          </p:nvPr>
        </p:nvSpPr>
        <p:spPr bwMode="auto">
          <a:xfrm>
            <a:off x="5690870" y="3696176"/>
            <a:ext cx="1336675" cy="487680"/>
          </a:xfrm>
          <a:custGeom>
            <a:avLst/>
            <a:gdLst>
              <a:gd name="connsiteX0" fmla="*/ 713 w 2105"/>
              <a:gd name="connsiteY0" fmla="*/ 768 h 768"/>
              <a:gd name="connsiteX1" fmla="*/ 0 w 2105"/>
              <a:gd name="connsiteY1" fmla="*/ 671 h 768"/>
              <a:gd name="connsiteX2" fmla="*/ 1431 w 2105"/>
              <a:gd name="connsiteY2" fmla="*/ 0 h 768"/>
              <a:gd name="connsiteX3" fmla="*/ 2105 w 2105"/>
              <a:gd name="connsiteY3" fmla="*/ 119 h 768"/>
              <a:gd name="connsiteX4" fmla="*/ 713 w 2105"/>
              <a:gd name="connsiteY4" fmla="*/ 768 h 768"/>
            </a:gdLst>
            <a:ahLst/>
            <a:cxnLst>
              <a:cxn ang="0">
                <a:pos x="connsiteX0" y="connsiteY0"/>
              </a:cxn>
              <a:cxn ang="0">
                <a:pos x="connsiteX1" y="connsiteY1"/>
              </a:cxn>
              <a:cxn ang="0">
                <a:pos x="connsiteX2" y="connsiteY2"/>
              </a:cxn>
              <a:cxn ang="0">
                <a:pos x="connsiteX3" y="connsiteY3"/>
              </a:cxn>
              <a:cxn ang="0">
                <a:pos x="connsiteX4" y="connsiteY4"/>
              </a:cxn>
            </a:cxnLst>
            <a:rect l="0" t="0" r="r" b="b"/>
            <a:pathLst>
              <a:path w="2105" h="768">
                <a:moveTo>
                  <a:pt x="713" y="768"/>
                </a:moveTo>
                <a:lnTo>
                  <a:pt x="0" y="671"/>
                </a:lnTo>
                <a:lnTo>
                  <a:pt x="1431" y="0"/>
                </a:lnTo>
                <a:lnTo>
                  <a:pt x="2105" y="119"/>
                </a:lnTo>
                <a:lnTo>
                  <a:pt x="713" y="768"/>
                </a:lnTo>
                <a:close/>
              </a:path>
            </a:pathLst>
          </a:custGeom>
          <a:gradFill>
            <a:gsLst>
              <a:gs pos="0">
                <a:schemeClr val="accent1">
                  <a:lumMod val="90000"/>
                  <a:lumOff val="10000"/>
                </a:schemeClr>
              </a:gs>
              <a:gs pos="100000">
                <a:schemeClr val="accent1">
                  <a:lumMod val="90000"/>
                  <a:lumOff val="10000"/>
                </a:schemeClr>
              </a:gs>
            </a:gsLst>
            <a:lin ang="2700000" scaled="0"/>
          </a:gradFill>
          <a:ln>
            <a:noFill/>
          </a:ln>
        </p:spPr>
        <p:txBody>
          <a:bodyPr vert="horz" wrap="square" lIns="91440" tIns="45720" rIns="91440" bIns="45720" numCol="1" anchor="t" anchorCtr="0" compatLnSpc="0">
            <a:noAutofit/>
          </a:bodyPr>
          <a:lstStyle/>
          <a:p>
            <a:pPr lvl="0" algn="ctr">
              <a:spcBef>
                <a:spcPts val="0"/>
              </a:spcBef>
              <a:spcAft>
                <a:spcPts val="0"/>
              </a:spcAft>
              <a:buClrTx/>
              <a:buSzTx/>
              <a:buFontTx/>
            </a:pPr>
            <a:endParaRPr lang="id-ID" sz="1350" noProof="0">
              <a:ln>
                <a:noFill/>
              </a:ln>
              <a:effectLst/>
              <a:uLnTx/>
              <a:uFillTx/>
              <a:sym typeface="+mn-ea"/>
            </a:endParaRPr>
          </a:p>
        </p:txBody>
      </p:sp>
      <p:cxnSp>
        <p:nvCxnSpPr>
          <p:cNvPr id="89" name="Straight Connector 28"/>
          <p:cNvCxnSpPr/>
          <p:nvPr>
            <p:custDataLst>
              <p:tags r:id="rId9"/>
            </p:custDataLst>
          </p:nvPr>
        </p:nvCxnSpPr>
        <p:spPr>
          <a:xfrm flipH="1">
            <a:off x="4175760" y="4483100"/>
            <a:ext cx="1525905" cy="0"/>
          </a:xfrm>
          <a:prstGeom prst="line">
            <a:avLst/>
          </a:prstGeom>
          <a:ln w="19050">
            <a:solidFill>
              <a:schemeClr val="accent1"/>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90" name="Straight Connector 29"/>
          <p:cNvCxnSpPr/>
          <p:nvPr>
            <p:custDataLst>
              <p:tags r:id="rId10"/>
            </p:custDataLst>
          </p:nvPr>
        </p:nvCxnSpPr>
        <p:spPr>
          <a:xfrm flipH="1">
            <a:off x="4175760" y="2287905"/>
            <a:ext cx="1283335" cy="0"/>
          </a:xfrm>
          <a:prstGeom prst="line">
            <a:avLst/>
          </a:prstGeom>
          <a:ln w="19050">
            <a:solidFill>
              <a:schemeClr val="accent1"/>
            </a:solidFill>
            <a:prstDash val="sysDash"/>
            <a:headEnd type="none"/>
            <a:tailEnd type="oval"/>
          </a:ln>
        </p:spPr>
        <p:style>
          <a:lnRef idx="1">
            <a:schemeClr val="accent1"/>
          </a:lnRef>
          <a:fillRef idx="0">
            <a:schemeClr val="accent1"/>
          </a:fillRef>
          <a:effectRef idx="0">
            <a:schemeClr val="accent1"/>
          </a:effectRef>
          <a:fontRef idx="minor">
            <a:schemeClr val="tx1"/>
          </a:fontRef>
        </p:style>
      </p:cxnSp>
      <p:cxnSp>
        <p:nvCxnSpPr>
          <p:cNvPr id="91" name="Straight Connector 30"/>
          <p:cNvCxnSpPr/>
          <p:nvPr>
            <p:custDataLst>
              <p:tags r:id="rId11"/>
            </p:custDataLst>
          </p:nvPr>
        </p:nvCxnSpPr>
        <p:spPr>
          <a:xfrm>
            <a:off x="6939280" y="5570220"/>
            <a:ext cx="1080135" cy="0"/>
          </a:xfrm>
          <a:prstGeom prst="line">
            <a:avLst/>
          </a:prstGeom>
          <a:ln w="19050">
            <a:solidFill>
              <a:schemeClr val="accent1"/>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30"/>
          <p:cNvCxnSpPr/>
          <p:nvPr>
            <p:custDataLst>
              <p:tags r:id="rId12"/>
            </p:custDataLst>
          </p:nvPr>
        </p:nvCxnSpPr>
        <p:spPr>
          <a:xfrm>
            <a:off x="6422390" y="3378200"/>
            <a:ext cx="1593850" cy="0"/>
          </a:xfrm>
          <a:prstGeom prst="line">
            <a:avLst/>
          </a:prstGeom>
          <a:ln w="19050">
            <a:solidFill>
              <a:schemeClr val="accent1"/>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12" name="矩形 11"/>
          <p:cNvSpPr/>
          <p:nvPr>
            <p:custDataLst>
              <p:tags r:id="rId13"/>
            </p:custDataLst>
          </p:nvPr>
        </p:nvSpPr>
        <p:spPr>
          <a:xfrm>
            <a:off x="695960" y="1709420"/>
            <a:ext cx="3199130" cy="1572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indent="0" algn="r" fontAlgn="auto">
              <a:lnSpc>
                <a:spcPct val="150000"/>
              </a:lnSpc>
            </a:pPr>
            <a:r>
              <a:rPr lang="en-US" altLang="zh-CN" sz="2000" dirty="0">
                <a:solidFill>
                  <a:schemeClr val="tx1">
                    <a:lumMod val="85000"/>
                    <a:lumOff val="15000"/>
                  </a:schemeClr>
                </a:solidFill>
                <a:uFillTx/>
                <a:latin typeface="Times New Roman" panose="02020603050405020304" charset="0"/>
                <a:cs typeface="Times New Roman" panose="02020603050405020304" charset="0"/>
                <a:sym typeface="+mn-ea"/>
              </a:rPr>
              <a:t>D</a:t>
            </a:r>
            <a:r>
              <a:rPr lang="zh-CN" altLang="en-US" sz="2000" dirty="0">
                <a:solidFill>
                  <a:schemeClr val="tx1">
                    <a:lumMod val="85000"/>
                    <a:lumOff val="15000"/>
                  </a:schemeClr>
                </a:solidFill>
                <a:uFillTx/>
                <a:latin typeface="Times New Roman" panose="02020603050405020304" charset="0"/>
                <a:cs typeface="Times New Roman" panose="02020603050405020304" charset="0"/>
                <a:sym typeface="+mn-ea"/>
              </a:rPr>
              <a:t>ue to frequent wars, plague and famine, the vast majority of people long for peace. </a:t>
            </a:r>
            <a:endParaRPr lang="zh-CN" altLang="en-US" sz="2000" dirty="0">
              <a:solidFill>
                <a:schemeClr val="tx1">
                  <a:lumMod val="85000"/>
                  <a:lumOff val="15000"/>
                </a:schemeClr>
              </a:solidFill>
              <a:uFillTx/>
              <a:latin typeface="Times New Roman" panose="02020603050405020304" charset="0"/>
              <a:cs typeface="Times New Roman" panose="02020603050405020304" charset="0"/>
              <a:sym typeface="+mn-ea"/>
            </a:endParaRPr>
          </a:p>
        </p:txBody>
      </p:sp>
      <p:sp>
        <p:nvSpPr>
          <p:cNvPr id="14" name="矩形 13"/>
          <p:cNvSpPr/>
          <p:nvPr>
            <p:custDataLst>
              <p:tags r:id="rId14"/>
            </p:custDataLst>
          </p:nvPr>
        </p:nvSpPr>
        <p:spPr>
          <a:xfrm>
            <a:off x="695960" y="3904615"/>
            <a:ext cx="3199130" cy="16992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indent="0" algn="r" fontAlgn="auto">
              <a:lnSpc>
                <a:spcPct val="150000"/>
              </a:lnSpc>
            </a:pPr>
            <a:r>
              <a:rPr lang="en-US" altLang="zh-CN" sz="2000" dirty="0">
                <a:solidFill>
                  <a:schemeClr val="tx1">
                    <a:lumMod val="85000"/>
                    <a:lumOff val="15000"/>
                  </a:schemeClr>
                </a:solidFill>
                <a:uFillTx/>
                <a:latin typeface="Times New Roman" panose="02020603050405020304" charset="0"/>
                <a:cs typeface="Times New Roman" panose="02020603050405020304" charset="0"/>
                <a:sym typeface="+mn-ea"/>
              </a:rPr>
              <a:t>I</a:t>
            </a:r>
            <a:r>
              <a:rPr lang="zh-CN" altLang="en-US" sz="2000" dirty="0">
                <a:solidFill>
                  <a:schemeClr val="tx1">
                    <a:lumMod val="85000"/>
                    <a:lumOff val="15000"/>
                  </a:schemeClr>
                </a:solidFill>
                <a:uFillTx/>
                <a:latin typeface="Times New Roman" panose="02020603050405020304" charset="0"/>
                <a:cs typeface="Times New Roman" panose="02020603050405020304" charset="0"/>
                <a:sym typeface="+mn-ea"/>
              </a:rPr>
              <a:t>n order to drive away evil, disaster and illness in the hope of prolonging life expectancy</a:t>
            </a:r>
            <a:endParaRPr lang="zh-CN" altLang="en-US" sz="2000" dirty="0">
              <a:solidFill>
                <a:schemeClr val="tx1">
                  <a:lumMod val="85000"/>
                  <a:lumOff val="15000"/>
                </a:schemeClr>
              </a:solidFill>
              <a:uFillTx/>
              <a:latin typeface="Times New Roman" panose="02020603050405020304" charset="0"/>
              <a:cs typeface="Times New Roman" panose="02020603050405020304" charset="0"/>
              <a:sym typeface="+mn-ea"/>
            </a:endParaRPr>
          </a:p>
        </p:txBody>
      </p:sp>
      <p:sp>
        <p:nvSpPr>
          <p:cNvPr id="4" name="矩形 3"/>
          <p:cNvSpPr/>
          <p:nvPr>
            <p:custDataLst>
              <p:tags r:id="rId15"/>
            </p:custDataLst>
          </p:nvPr>
        </p:nvSpPr>
        <p:spPr>
          <a:xfrm>
            <a:off x="8096885" y="1844675"/>
            <a:ext cx="3399155" cy="16846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indent="0" algn="l" fontAlgn="auto">
              <a:lnSpc>
                <a:spcPct val="150000"/>
              </a:lnSpc>
            </a:pPr>
            <a:r>
              <a:rPr lang="en-US" altLang="zh-CN" sz="2000" dirty="0">
                <a:solidFill>
                  <a:schemeClr val="tx1">
                    <a:lumMod val="85000"/>
                    <a:lumOff val="15000"/>
                  </a:schemeClr>
                </a:solidFill>
                <a:uFillTx/>
                <a:latin typeface="Times New Roman" panose="02020603050405020304" charset="0"/>
                <a:cs typeface="Times New Roman" panose="02020603050405020304" charset="0"/>
                <a:sym typeface="+mn-ea"/>
              </a:rPr>
              <a:t>O</a:t>
            </a:r>
            <a:r>
              <a:rPr lang="zh-CN" altLang="en-US" sz="2000" dirty="0">
                <a:solidFill>
                  <a:schemeClr val="tx1">
                    <a:lumMod val="85000"/>
                    <a:lumOff val="15000"/>
                  </a:schemeClr>
                </a:solidFill>
                <a:uFillTx/>
                <a:latin typeface="Times New Roman" panose="02020603050405020304" charset="0"/>
                <a:cs typeface="Times New Roman" panose="02020603050405020304" charset="0"/>
                <a:sym typeface="+mn-ea"/>
              </a:rPr>
              <a:t>n every Dragon Boat Festival, people use silk woven ropes</a:t>
            </a:r>
            <a:r>
              <a:rPr lang="en-US" altLang="zh-CN" sz="2000" dirty="0">
                <a:solidFill>
                  <a:schemeClr val="tx1">
                    <a:lumMod val="85000"/>
                    <a:lumOff val="15000"/>
                  </a:schemeClr>
                </a:solidFill>
                <a:uFillTx/>
                <a:latin typeface="Times New Roman" panose="02020603050405020304" charset="0"/>
                <a:cs typeface="Times New Roman" panose="02020603050405020304" charset="0"/>
                <a:sym typeface="+mn-ea"/>
              </a:rPr>
              <a:t> of </a:t>
            </a:r>
            <a:r>
              <a:rPr lang="zh-CN" altLang="en-US" sz="2000" dirty="0">
                <a:solidFill>
                  <a:schemeClr val="tx1">
                    <a:lumMod val="85000"/>
                    <a:lumOff val="15000"/>
                  </a:schemeClr>
                </a:solidFill>
                <a:uFillTx/>
                <a:latin typeface="Times New Roman" panose="02020603050405020304" charset="0"/>
                <a:cs typeface="Times New Roman" panose="02020603050405020304" charset="0"/>
                <a:sym typeface="+mn-ea"/>
              </a:rPr>
              <a:t>five colors</a:t>
            </a:r>
            <a:r>
              <a:rPr lang="zh-CN" altLang="en-US" sz="2000" dirty="0">
                <a:solidFill>
                  <a:schemeClr val="tx1">
                    <a:lumMod val="85000"/>
                    <a:lumOff val="15000"/>
                  </a:schemeClr>
                </a:solidFill>
                <a:uFillTx/>
                <a:latin typeface="Times New Roman" panose="02020603050405020304" charset="0"/>
                <a:cs typeface="Times New Roman" panose="02020603050405020304" charset="0"/>
                <a:sym typeface="+mn-ea"/>
              </a:rPr>
              <a:t>, tied to the arms of women and children</a:t>
            </a:r>
            <a:endParaRPr lang="zh-CN" altLang="en-US" sz="2000" dirty="0">
              <a:solidFill>
                <a:schemeClr val="tx1">
                  <a:lumMod val="85000"/>
                  <a:lumOff val="15000"/>
                </a:schemeClr>
              </a:solidFill>
              <a:uFillTx/>
              <a:latin typeface="Times New Roman" panose="02020603050405020304" charset="0"/>
              <a:cs typeface="Times New Roman" panose="02020603050405020304" charset="0"/>
              <a:sym typeface="+mn-ea"/>
            </a:endParaRPr>
          </a:p>
        </p:txBody>
      </p:sp>
      <p:pic>
        <p:nvPicPr>
          <p:cNvPr id="33" name="图片 4" descr="343439383331313b343532303032303bb8f6c8cbd0c5cfa2"/>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rot="471607">
            <a:off x="5221015" y="3326850"/>
            <a:ext cx="445134" cy="445134"/>
          </a:xfrm>
          <a:prstGeom prst="rect">
            <a:avLst/>
          </a:prstGeom>
        </p:spPr>
      </p:pic>
      <p:pic>
        <p:nvPicPr>
          <p:cNvPr id="34" name="图片 3" descr="343439383331313b343532303031393bd2b5bca8b9dcc0ed"/>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rot="20333184">
            <a:off x="6561411" y="4267994"/>
            <a:ext cx="413236" cy="413236"/>
          </a:xfrm>
          <a:prstGeom prst="rect">
            <a:avLst/>
          </a:prstGeom>
        </p:spPr>
      </p:pic>
      <p:sp>
        <p:nvSpPr>
          <p:cNvPr id="6" name="矩形 5"/>
          <p:cNvSpPr/>
          <p:nvPr>
            <p:custDataLst>
              <p:tags r:id="rId22"/>
            </p:custDataLst>
          </p:nvPr>
        </p:nvSpPr>
        <p:spPr>
          <a:xfrm>
            <a:off x="7875270" y="4184015"/>
            <a:ext cx="3644265" cy="2101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indent="0" algn="l" fontAlgn="auto">
              <a:lnSpc>
                <a:spcPct val="150000"/>
              </a:lnSpc>
            </a:pPr>
            <a:r>
              <a:rPr lang="en-US" altLang="zh-CN" sz="2000" dirty="0">
                <a:solidFill>
                  <a:schemeClr val="tx1">
                    <a:lumMod val="85000"/>
                    <a:lumOff val="15000"/>
                  </a:schemeClr>
                </a:solidFill>
                <a:uFillTx/>
                <a:latin typeface="Times New Roman" panose="02020603050405020304" charset="0"/>
                <a:cs typeface="Times New Roman" panose="02020603050405020304" charset="0"/>
                <a:sym typeface="+mn-ea"/>
              </a:rPr>
              <a:t>T</a:t>
            </a:r>
            <a:r>
              <a:rPr lang="zh-CN" altLang="en-US" sz="2000" dirty="0">
                <a:solidFill>
                  <a:schemeClr val="tx1">
                    <a:lumMod val="85000"/>
                    <a:lumOff val="15000"/>
                  </a:schemeClr>
                </a:solidFill>
                <a:uFillTx/>
                <a:latin typeface="Times New Roman" panose="02020603050405020304" charset="0"/>
                <a:cs typeface="Times New Roman" panose="02020603050405020304" charset="0"/>
                <a:sym typeface="+mn-ea"/>
              </a:rPr>
              <a:t>his custom has been spread to the land of Jing-Chu and other places during this period, and become popular throughout the country in the Tang Dynasty. </a:t>
            </a:r>
            <a:endParaRPr lang="zh-CN" altLang="en-US" sz="2000" dirty="0">
              <a:solidFill>
                <a:schemeClr val="tx1">
                  <a:lumMod val="85000"/>
                  <a:lumOff val="15000"/>
                </a:schemeClr>
              </a:solidFill>
              <a:uFillTx/>
              <a:latin typeface="Times New Roman" panose="02020603050405020304" charset="0"/>
              <a:cs typeface="Times New Roman" panose="02020603050405020304" charset="0"/>
              <a:sym typeface="+mn-ea"/>
            </a:endParaRPr>
          </a:p>
        </p:txBody>
      </p:sp>
      <p:pic>
        <p:nvPicPr>
          <p:cNvPr id="7" name="图片 6"/>
          <p:cNvPicPr/>
          <p:nvPr/>
        </p:nvPicPr>
        <p:blipFill>
          <a:blip r:embed="rId23"/>
          <a:srcRect l="-8521" t="11820" r="33208" b="-11820"/>
        </p:blipFill>
        <p:spPr>
          <a:xfrm>
            <a:off x="4102100" y="655320"/>
            <a:ext cx="3565525" cy="3827780"/>
          </a:xfrm>
          <a:prstGeom prst="rect">
            <a:avLst/>
          </a:prstGeom>
        </p:spPr>
      </p:pic>
      <p:pic>
        <p:nvPicPr>
          <p:cNvPr id="8" name="图片 7"/>
          <p:cNvPicPr/>
          <p:nvPr/>
        </p:nvPicPr>
        <p:blipFill>
          <a:blip r:embed="rId24"/>
        </p:blipFill>
        <p:spPr>
          <a:xfrm>
            <a:off x="4603750" y="4030980"/>
            <a:ext cx="3064510" cy="2614930"/>
          </a:xfrm>
          <a:prstGeom prst="rect">
            <a:avLst/>
          </a:prstGeom>
        </p:spPr>
      </p:pic>
      <p:pic>
        <p:nvPicPr>
          <p:cNvPr id="9" name="图片 8"/>
          <p:cNvPicPr>
            <a:picLocks noChangeAspect="1"/>
          </p:cNvPicPr>
          <p:nvPr/>
        </p:nvPicPr>
        <p:blipFill>
          <a:blip r:embed="rId25"/>
          <a:stretch>
            <a:fillRect/>
          </a:stretch>
        </p:blipFill>
        <p:spPr>
          <a:xfrm rot="20177345">
            <a:off x="295910" y="5189855"/>
            <a:ext cx="1122045" cy="1617345"/>
          </a:xfrm>
          <a:prstGeom prst="rect">
            <a:avLst/>
          </a:prstGeom>
        </p:spPr>
      </p:pic>
    </p:spTree>
    <p:custDataLst>
      <p:tags r:id="rId26"/>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descr="C:/Users/73225/Desktop/长命缕2.jpg长命缕2"/>
          <p:cNvPicPr>
            <a:picLocks noChangeAspect="1"/>
          </p:cNvPicPr>
          <p:nvPr>
            <p:custDataLst>
              <p:tags r:id="rId1"/>
            </p:custDataLst>
          </p:nvPr>
        </p:nvPicPr>
        <p:blipFill rotWithShape="1">
          <a:blip r:embed="rId2"/>
          <a:srcRect t="23267" b="23267"/>
          <a:stretch>
            <a:fillRect/>
          </a:stretch>
        </p:blipFill>
        <p:spPr>
          <a:xfrm>
            <a:off x="0" y="74846"/>
            <a:ext cx="8737598" cy="6229758"/>
          </a:xfrm>
          <a:custGeom>
            <a:avLst/>
            <a:gdLst>
              <a:gd name="connsiteX0" fmla="*/ 0 w 8737598"/>
              <a:gd name="connsiteY0" fmla="*/ 5077758 h 6229758"/>
              <a:gd name="connsiteX1" fmla="*/ 2994287 w 8737598"/>
              <a:gd name="connsiteY1" fmla="*/ 5077758 h 6229758"/>
              <a:gd name="connsiteX2" fmla="*/ 3570287 w 8737598"/>
              <a:gd name="connsiteY2" fmla="*/ 5653758 h 6229758"/>
              <a:gd name="connsiteX3" fmla="*/ 2994287 w 8737598"/>
              <a:gd name="connsiteY3" fmla="*/ 6229758 h 6229758"/>
              <a:gd name="connsiteX4" fmla="*/ 0 w 8737598"/>
              <a:gd name="connsiteY4" fmla="*/ 6229758 h 6229758"/>
              <a:gd name="connsiteX5" fmla="*/ 0 w 8737598"/>
              <a:gd name="connsiteY5" fmla="*/ 3808320 h 6229758"/>
              <a:gd name="connsiteX6" fmla="*/ 5027874 w 8737598"/>
              <a:gd name="connsiteY6" fmla="*/ 3808320 h 6229758"/>
              <a:gd name="connsiteX7" fmla="*/ 5603874 w 8737598"/>
              <a:gd name="connsiteY7" fmla="*/ 4384320 h 6229758"/>
              <a:gd name="connsiteX8" fmla="*/ 5027874 w 8737598"/>
              <a:gd name="connsiteY8" fmla="*/ 4960320 h 6229758"/>
              <a:gd name="connsiteX9" fmla="*/ 0 w 8737598"/>
              <a:gd name="connsiteY9" fmla="*/ 4960320 h 6229758"/>
              <a:gd name="connsiteX10" fmla="*/ 0 w 8737598"/>
              <a:gd name="connsiteY10" fmla="*/ 2538880 h 6229758"/>
              <a:gd name="connsiteX11" fmla="*/ 3999174 w 8737598"/>
              <a:gd name="connsiteY11" fmla="*/ 2538880 h 6229758"/>
              <a:gd name="connsiteX12" fmla="*/ 4575174 w 8737598"/>
              <a:gd name="connsiteY12" fmla="*/ 3114880 h 6229758"/>
              <a:gd name="connsiteX13" fmla="*/ 3999174 w 8737598"/>
              <a:gd name="connsiteY13" fmla="*/ 3690880 h 6229758"/>
              <a:gd name="connsiteX14" fmla="*/ 0 w 8737598"/>
              <a:gd name="connsiteY14" fmla="*/ 3690880 h 6229758"/>
              <a:gd name="connsiteX15" fmla="*/ 1 w 8737598"/>
              <a:gd name="connsiteY15" fmla="*/ 1269440 h 6229758"/>
              <a:gd name="connsiteX16" fmla="*/ 4608774 w 8737598"/>
              <a:gd name="connsiteY16" fmla="*/ 1269440 h 6229758"/>
              <a:gd name="connsiteX17" fmla="*/ 5184774 w 8737598"/>
              <a:gd name="connsiteY17" fmla="*/ 1845440 h 6229758"/>
              <a:gd name="connsiteX18" fmla="*/ 4608774 w 8737598"/>
              <a:gd name="connsiteY18" fmla="*/ 2421440 h 6229758"/>
              <a:gd name="connsiteX19" fmla="*/ 1 w 8737598"/>
              <a:gd name="connsiteY19" fmla="*/ 2421440 h 6229758"/>
              <a:gd name="connsiteX20" fmla="*/ 1 w 8737598"/>
              <a:gd name="connsiteY20" fmla="*/ 0 h 6229758"/>
              <a:gd name="connsiteX21" fmla="*/ 8161598 w 8737598"/>
              <a:gd name="connsiteY21" fmla="*/ 0 h 6229758"/>
              <a:gd name="connsiteX22" fmla="*/ 8737598 w 8737598"/>
              <a:gd name="connsiteY22" fmla="*/ 576000 h 6229758"/>
              <a:gd name="connsiteX23" fmla="*/ 8161598 w 8737598"/>
              <a:gd name="connsiteY23" fmla="*/ 1152000 h 6229758"/>
              <a:gd name="connsiteX24" fmla="*/ 1 w 8737598"/>
              <a:gd name="connsiteY24" fmla="*/ 1152000 h 622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37598" h="6229758">
                <a:moveTo>
                  <a:pt x="0" y="5077758"/>
                </a:moveTo>
                <a:lnTo>
                  <a:pt x="2994287" y="5077758"/>
                </a:lnTo>
                <a:cubicBezTo>
                  <a:pt x="3312402" y="5077758"/>
                  <a:pt x="3570287" y="5335642"/>
                  <a:pt x="3570287" y="5653758"/>
                </a:cubicBezTo>
                <a:cubicBezTo>
                  <a:pt x="3570287" y="5971874"/>
                  <a:pt x="3312402" y="6229758"/>
                  <a:pt x="2994287" y="6229758"/>
                </a:cubicBezTo>
                <a:lnTo>
                  <a:pt x="0" y="6229758"/>
                </a:lnTo>
                <a:close/>
                <a:moveTo>
                  <a:pt x="0" y="3808320"/>
                </a:moveTo>
                <a:lnTo>
                  <a:pt x="5027874" y="3808320"/>
                </a:lnTo>
                <a:cubicBezTo>
                  <a:pt x="5345990" y="3808320"/>
                  <a:pt x="5603874" y="4066204"/>
                  <a:pt x="5603874" y="4384320"/>
                </a:cubicBezTo>
                <a:cubicBezTo>
                  <a:pt x="5603874" y="4702436"/>
                  <a:pt x="5345990" y="4960320"/>
                  <a:pt x="5027874" y="4960320"/>
                </a:cubicBezTo>
                <a:lnTo>
                  <a:pt x="0" y="4960320"/>
                </a:lnTo>
                <a:close/>
                <a:moveTo>
                  <a:pt x="0" y="2538880"/>
                </a:moveTo>
                <a:lnTo>
                  <a:pt x="3999174" y="2538880"/>
                </a:lnTo>
                <a:cubicBezTo>
                  <a:pt x="4317290" y="2538880"/>
                  <a:pt x="4575174" y="2796764"/>
                  <a:pt x="4575174" y="3114880"/>
                </a:cubicBezTo>
                <a:cubicBezTo>
                  <a:pt x="4575174" y="3432996"/>
                  <a:pt x="4317290" y="3690880"/>
                  <a:pt x="3999174" y="3690880"/>
                </a:cubicBezTo>
                <a:lnTo>
                  <a:pt x="0" y="3690880"/>
                </a:lnTo>
                <a:close/>
                <a:moveTo>
                  <a:pt x="1" y="1269440"/>
                </a:moveTo>
                <a:lnTo>
                  <a:pt x="4608774" y="1269440"/>
                </a:lnTo>
                <a:cubicBezTo>
                  <a:pt x="4926890" y="1269440"/>
                  <a:pt x="5184774" y="1527324"/>
                  <a:pt x="5184774" y="1845440"/>
                </a:cubicBezTo>
                <a:cubicBezTo>
                  <a:pt x="5184774" y="2163556"/>
                  <a:pt x="4926890" y="2421440"/>
                  <a:pt x="4608774" y="2421440"/>
                </a:cubicBezTo>
                <a:lnTo>
                  <a:pt x="1" y="2421440"/>
                </a:lnTo>
                <a:close/>
                <a:moveTo>
                  <a:pt x="1" y="0"/>
                </a:moveTo>
                <a:lnTo>
                  <a:pt x="8161598" y="0"/>
                </a:lnTo>
                <a:cubicBezTo>
                  <a:pt x="8479714" y="0"/>
                  <a:pt x="8737598" y="257884"/>
                  <a:pt x="8737598" y="576000"/>
                </a:cubicBezTo>
                <a:cubicBezTo>
                  <a:pt x="8737598" y="894116"/>
                  <a:pt x="8479714" y="1152000"/>
                  <a:pt x="8161598" y="1152000"/>
                </a:cubicBezTo>
                <a:lnTo>
                  <a:pt x="1" y="1152000"/>
                </a:lnTo>
                <a:close/>
              </a:path>
            </a:pathLst>
          </a:custGeom>
          <a:ln w="9525" cap="flat" cmpd="sng" algn="ctr">
            <a:solidFill>
              <a:schemeClr val="dk1">
                <a:lumMod val="40000"/>
                <a:lumOff val="60000"/>
                <a:alpha val="50000"/>
              </a:schemeClr>
            </a:solidFill>
            <a:prstDash val="solid"/>
            <a:round/>
            <a:headEnd type="none" w="med" len="med"/>
            <a:tailEnd type="none" w="med" len="med"/>
          </a:ln>
        </p:spPr>
      </p:pic>
      <p:sp>
        <p:nvSpPr>
          <p:cNvPr id="5" name="矩形 4"/>
          <p:cNvSpPr/>
          <p:nvPr>
            <p:custDataLst>
              <p:tags r:id="rId3"/>
            </p:custDataLst>
          </p:nvPr>
        </p:nvSpPr>
        <p:spPr>
          <a:xfrm>
            <a:off x="5984875" y="1706880"/>
            <a:ext cx="5336540" cy="3175000"/>
          </a:xfrm>
          <a:prstGeom prst="rect">
            <a:avLst/>
          </a:prstGeom>
          <a:noFill/>
          <a:ln>
            <a:noFill/>
          </a:ln>
        </p:spPr>
        <p:txBody>
          <a:bodyPr wrap="square" lIns="0" tIns="0" rIns="0" bIns="0" rtlCol="0" anchor="b">
            <a:noAutofit/>
          </a:bodyPr>
          <a:lstStyle/>
          <a:p>
            <a:pPr algn="just">
              <a:lnSpc>
                <a:spcPct val="150000"/>
              </a:lnSpc>
              <a:spcBef>
                <a:spcPct val="0"/>
              </a:spcBef>
              <a:spcAft>
                <a:spcPct val="0"/>
              </a:spcAft>
              <a:buClr>
                <a:schemeClr val="accent1"/>
              </a:buClr>
              <a:buSzPct val="70000"/>
            </a:pPr>
            <a:r>
              <a:rPr lang="en-US" altLang="zh-CN" sz="2800" b="1">
                <a:solidFill>
                  <a:schemeClr val="accent1"/>
                </a:solidFill>
                <a:latin typeface="Times New Roman" panose="02020603050405020304" charset="0"/>
                <a:cs typeface="Times New Roman" panose="02020603050405020304" charset="0"/>
              </a:rPr>
              <a:t>  T</a:t>
            </a:r>
            <a:r>
              <a:rPr lang="zh-CN" altLang="en-US" sz="2800" b="1">
                <a:solidFill>
                  <a:schemeClr val="accent1"/>
                </a:solidFill>
                <a:latin typeface="Times New Roman" panose="02020603050405020304" charset="0"/>
                <a:cs typeface="Times New Roman" panose="02020603050405020304" charset="0"/>
              </a:rPr>
              <a:t>his custom has been spread to the land of Jing-Chu and other places during this period, and become popular throughout the country in the Tang Dynasty. </a:t>
            </a:r>
            <a:endParaRPr lang="zh-CN" altLang="en-US" sz="2800" b="1">
              <a:solidFill>
                <a:schemeClr val="accent1"/>
              </a:solidFill>
              <a:latin typeface="Times New Roman" panose="02020603050405020304" charset="0"/>
              <a:cs typeface="Times New Roman" panose="02020603050405020304" charset="0"/>
            </a:endParaRPr>
          </a:p>
        </p:txBody>
      </p:sp>
      <p:sp>
        <p:nvSpPr>
          <p:cNvPr id="3" name="文本框 2"/>
          <p:cNvSpPr txBox="1"/>
          <p:nvPr/>
        </p:nvSpPr>
        <p:spPr>
          <a:xfrm>
            <a:off x="7712075" y="3659505"/>
            <a:ext cx="4064000" cy="368300"/>
          </a:xfrm>
          <a:prstGeom prst="rect">
            <a:avLst/>
          </a:prstGeom>
          <a:noFill/>
        </p:spPr>
        <p:txBody>
          <a:bodyPr wrap="square" rtlCol="0">
            <a:spAutoFit/>
          </a:bodyPr>
          <a:p>
            <a:pPr algn="l"/>
            <a:endParaRPr lang="zh-CN" altLang="en-US" dirty="0"/>
          </a:p>
        </p:txBody>
      </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标题 7"/>
          <p:cNvSpPr>
            <a:spLocks noGrp="1"/>
          </p:cNvSpPr>
          <p:nvPr>
            <p:ph type="title"/>
            <p:custDataLst>
              <p:tags r:id="rId1"/>
            </p:custDataLst>
          </p:nvPr>
        </p:nvSpPr>
        <p:spPr>
          <a:xfrm>
            <a:off x="406400" y="208679"/>
            <a:ext cx="5400675" cy="720000"/>
          </a:xfrm>
        </p:spPr>
        <p:txBody>
          <a:bodyPr lIns="0" tIns="0" rIns="0" bIns="0">
            <a:normAutofit/>
          </a:bodyPr>
          <a:lstStyle/>
          <a:p>
            <a:r>
              <a:rPr lang="en-US" altLang="zh-CN" dirty="0">
                <a:latin typeface="Times New Roman" panose="02020603050405020304" charset="0"/>
                <a:cs typeface="Times New Roman" panose="02020603050405020304" charset="0"/>
              </a:rPr>
              <a:t>In the Tang Dynasty</a:t>
            </a:r>
            <a:endParaRPr lang="en-US" altLang="zh-CN" dirty="0">
              <a:latin typeface="Times New Roman" panose="02020603050405020304" charset="0"/>
              <a:cs typeface="Times New Roman" panose="02020603050405020304" charset="0"/>
            </a:endParaRPr>
          </a:p>
        </p:txBody>
      </p:sp>
      <p:pic>
        <p:nvPicPr>
          <p:cNvPr id="43" name="图片 42" descr="C:/Users/73225/Desktop/长命富贵.png长命富贵"/>
          <p:cNvPicPr>
            <a:picLocks noChangeAspect="1"/>
          </p:cNvPicPr>
          <p:nvPr>
            <p:custDataLst>
              <p:tags r:id="rId2"/>
            </p:custDataLst>
          </p:nvPr>
        </p:nvPicPr>
        <p:blipFill>
          <a:blip r:embed="rId3">
            <a:alphaModFix amt="60000"/>
          </a:blip>
          <a:srcRect l="21551" r="21551"/>
          <a:stretch>
            <a:fillRect/>
          </a:stretch>
        </p:blipFill>
        <p:spPr>
          <a:xfrm>
            <a:off x="6713330" y="0"/>
            <a:ext cx="5203498" cy="6858000"/>
          </a:xfrm>
          <a:custGeom>
            <a:avLst/>
            <a:gdLst>
              <a:gd name="connsiteX0" fmla="*/ 792000 w 5203498"/>
              <a:gd name="connsiteY0" fmla="*/ 895349 h 6858000"/>
              <a:gd name="connsiteX1" fmla="*/ 1584000 w 5203498"/>
              <a:gd name="connsiteY1" fmla="*/ 1687349 h 6858000"/>
              <a:gd name="connsiteX2" fmla="*/ 1584000 w 5203498"/>
              <a:gd name="connsiteY2" fmla="*/ 6858000 h 6858000"/>
              <a:gd name="connsiteX3" fmla="*/ 0 w 5203498"/>
              <a:gd name="connsiteY3" fmla="*/ 6858000 h 6858000"/>
              <a:gd name="connsiteX4" fmla="*/ 0 w 5203498"/>
              <a:gd name="connsiteY4" fmla="*/ 1687349 h 6858000"/>
              <a:gd name="connsiteX5" fmla="*/ 792000 w 5203498"/>
              <a:gd name="connsiteY5" fmla="*/ 895349 h 6858000"/>
              <a:gd name="connsiteX6" fmla="*/ 4411653 w 5203498"/>
              <a:gd name="connsiteY6" fmla="*/ 459739 h 6858000"/>
              <a:gd name="connsiteX7" fmla="*/ 5203498 w 5203498"/>
              <a:gd name="connsiteY7" fmla="*/ 1251584 h 6858000"/>
              <a:gd name="connsiteX8" fmla="*/ 5203498 w 5203498"/>
              <a:gd name="connsiteY8" fmla="*/ 6858000 h 6858000"/>
              <a:gd name="connsiteX9" fmla="*/ 3619808 w 5203498"/>
              <a:gd name="connsiteY9" fmla="*/ 6858000 h 6858000"/>
              <a:gd name="connsiteX10" fmla="*/ 3619808 w 5203498"/>
              <a:gd name="connsiteY10" fmla="*/ 1251584 h 6858000"/>
              <a:gd name="connsiteX11" fmla="*/ 4411653 w 5203498"/>
              <a:gd name="connsiteY11" fmla="*/ 459739 h 6858000"/>
              <a:gd name="connsiteX12" fmla="*/ 1810059 w 5203498"/>
              <a:gd name="connsiteY12" fmla="*/ 0 h 6858000"/>
              <a:gd name="connsiteX13" fmla="*/ 3393749 w 5203498"/>
              <a:gd name="connsiteY13" fmla="*/ 0 h 6858000"/>
              <a:gd name="connsiteX14" fmla="*/ 3393749 w 5203498"/>
              <a:gd name="connsiteY14" fmla="*/ 5384535 h 6858000"/>
              <a:gd name="connsiteX15" fmla="*/ 2601904 w 5203498"/>
              <a:gd name="connsiteY15" fmla="*/ 6176380 h 6858000"/>
              <a:gd name="connsiteX16" fmla="*/ 1810059 w 5203498"/>
              <a:gd name="connsiteY16" fmla="*/ 53845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03498" h="6858000">
                <a:moveTo>
                  <a:pt x="792000" y="895349"/>
                </a:moveTo>
                <a:cubicBezTo>
                  <a:pt x="1229410" y="895349"/>
                  <a:pt x="1584000" y="1249939"/>
                  <a:pt x="1584000" y="1687349"/>
                </a:cubicBezTo>
                <a:lnTo>
                  <a:pt x="1584000" y="6858000"/>
                </a:lnTo>
                <a:lnTo>
                  <a:pt x="0" y="6858000"/>
                </a:lnTo>
                <a:lnTo>
                  <a:pt x="0" y="1687349"/>
                </a:lnTo>
                <a:cubicBezTo>
                  <a:pt x="0" y="1249939"/>
                  <a:pt x="354590" y="895349"/>
                  <a:pt x="792000" y="895349"/>
                </a:cubicBezTo>
                <a:close/>
                <a:moveTo>
                  <a:pt x="4411653" y="459739"/>
                </a:moveTo>
                <a:cubicBezTo>
                  <a:pt x="4848977" y="459739"/>
                  <a:pt x="5203498" y="814260"/>
                  <a:pt x="5203498" y="1251584"/>
                </a:cubicBezTo>
                <a:lnTo>
                  <a:pt x="5203498" y="6858000"/>
                </a:lnTo>
                <a:lnTo>
                  <a:pt x="3619808" y="6858000"/>
                </a:lnTo>
                <a:lnTo>
                  <a:pt x="3619808" y="1251584"/>
                </a:lnTo>
                <a:cubicBezTo>
                  <a:pt x="3619808" y="814260"/>
                  <a:pt x="3974329" y="459739"/>
                  <a:pt x="4411653" y="459739"/>
                </a:cubicBezTo>
                <a:close/>
                <a:moveTo>
                  <a:pt x="1810059" y="0"/>
                </a:moveTo>
                <a:lnTo>
                  <a:pt x="3393749" y="0"/>
                </a:lnTo>
                <a:lnTo>
                  <a:pt x="3393749" y="5384535"/>
                </a:lnTo>
                <a:cubicBezTo>
                  <a:pt x="3393749" y="5821859"/>
                  <a:pt x="3039228" y="6176380"/>
                  <a:pt x="2601904" y="6176380"/>
                </a:cubicBezTo>
                <a:cubicBezTo>
                  <a:pt x="2164580" y="6176380"/>
                  <a:pt x="1810059" y="5821859"/>
                  <a:pt x="1810059" y="5384535"/>
                </a:cubicBezTo>
                <a:close/>
              </a:path>
            </a:pathLst>
          </a:custGeom>
          <a:ln>
            <a:solidFill>
              <a:schemeClr val="tx1">
                <a:lumMod val="50000"/>
                <a:lumOff val="50000"/>
                <a:alpha val="30000"/>
              </a:schemeClr>
            </a:solidFill>
          </a:ln>
        </p:spPr>
      </p:pic>
      <p:cxnSp>
        <p:nvCxnSpPr>
          <p:cNvPr id="5" name="直接连接符 4"/>
          <p:cNvCxnSpPr/>
          <p:nvPr>
            <p:custDataLst>
              <p:tags r:id="rId4"/>
            </p:custDataLst>
          </p:nvPr>
        </p:nvCxnSpPr>
        <p:spPr>
          <a:xfrm flipH="1">
            <a:off x="695325" y="2654117"/>
            <a:ext cx="5220000" cy="0"/>
          </a:xfrm>
          <a:prstGeom prst="line">
            <a:avLst/>
          </a:prstGeom>
          <a:ln w="12700">
            <a:gradFill flip="none" rotWithShape="1">
              <a:gsLst>
                <a:gs pos="0">
                  <a:schemeClr val="accent1">
                    <a:lumMod val="20000"/>
                    <a:lumOff val="80000"/>
                    <a:alpha val="0"/>
                  </a:schemeClr>
                </a:gs>
                <a:gs pos="100000">
                  <a:schemeClr val="accent1">
                    <a:alpha val="40000"/>
                  </a:schemeClr>
                </a:gs>
              </a:gsLst>
              <a:lin ang="0" scaled="1"/>
              <a:tileRect/>
            </a:gradFill>
          </a:ln>
        </p:spPr>
        <p:style>
          <a:lnRef idx="1">
            <a:srgbClr val="376FFF"/>
          </a:lnRef>
          <a:fillRef idx="0">
            <a:srgbClr val="376FFF"/>
          </a:fillRef>
          <a:effectRef idx="0">
            <a:srgbClr val="376FFF"/>
          </a:effectRef>
          <a:fontRef idx="minor">
            <a:srgbClr val="000000"/>
          </a:fontRef>
        </p:style>
      </p:cxnSp>
      <p:sp>
        <p:nvSpPr>
          <p:cNvPr id="6" name="矩形 5"/>
          <p:cNvSpPr/>
          <p:nvPr>
            <p:custDataLst>
              <p:tags r:id="rId5"/>
            </p:custDataLst>
          </p:nvPr>
        </p:nvSpPr>
        <p:spPr>
          <a:xfrm>
            <a:off x="695325" y="1583873"/>
            <a:ext cx="5256000" cy="815247"/>
          </a:xfrm>
          <a:prstGeom prst="rect">
            <a:avLst/>
          </a:prstGeom>
          <a:ln>
            <a:noFill/>
            <a:prstDash val="sysDash"/>
          </a:ln>
        </p:spPr>
        <p:txBody>
          <a:bodyPr vert="horz" wrap="square" lIns="0" tIns="0" rIns="0" bIns="0" rtlCol="0" anchor="b">
            <a:noAutofit/>
          </a:bodyPr>
          <a:lstStyle/>
          <a:p>
            <a:pPr>
              <a:lnSpc>
                <a:spcPct val="150000"/>
              </a:lnSpc>
              <a:spcBef>
                <a:spcPct val="0"/>
              </a:spcBef>
              <a:spcAft>
                <a:spcPct val="0"/>
              </a:spcAft>
            </a:pPr>
            <a:r>
              <a:rPr lang="en-US" altLang="zh-CN" sz="2400" dirty="0">
                <a:ln>
                  <a:noFill/>
                  <a:prstDash val="sysDot"/>
                </a:ln>
                <a:solidFill>
                  <a:schemeClr val="tx1">
                    <a:lumMod val="85000"/>
                    <a:lumOff val="15000"/>
                  </a:schemeClr>
                </a:solidFill>
                <a:latin typeface="Times New Roman" panose="02020603050405020304" charset="0"/>
                <a:cs typeface="Times New Roman" panose="02020603050405020304" charset="0"/>
              </a:rPr>
              <a:t>P</a:t>
            </a:r>
            <a:r>
              <a:rPr lang="zh-CN" altLang="en-US" sz="2400" dirty="0">
                <a:ln>
                  <a:noFill/>
                  <a:prstDash val="sysDot"/>
                </a:ln>
                <a:solidFill>
                  <a:schemeClr val="tx1">
                    <a:lumMod val="85000"/>
                    <a:lumOff val="15000"/>
                  </a:schemeClr>
                </a:solidFill>
                <a:latin typeface="Times New Roman" panose="02020603050405020304" charset="0"/>
                <a:cs typeface="Times New Roman" panose="02020603050405020304" charset="0"/>
              </a:rPr>
              <a:t>opular throughout the country</a:t>
            </a:r>
            <a:endParaRPr lang="zh-CN" altLang="en-US" sz="2400" dirty="0">
              <a:ln>
                <a:noFill/>
                <a:prstDash val="sysDot"/>
              </a:ln>
              <a:solidFill>
                <a:schemeClr val="tx1">
                  <a:lumMod val="85000"/>
                  <a:lumOff val="15000"/>
                </a:schemeClr>
              </a:solidFill>
              <a:latin typeface="Times New Roman" panose="02020603050405020304" charset="0"/>
              <a:cs typeface="Times New Roman" panose="02020603050405020304" charset="0"/>
            </a:endParaRPr>
          </a:p>
        </p:txBody>
      </p:sp>
      <p:sp>
        <p:nvSpPr>
          <p:cNvPr id="7" name="矩形 6"/>
          <p:cNvSpPr/>
          <p:nvPr>
            <p:custDataLst>
              <p:tags r:id="rId6"/>
            </p:custDataLst>
          </p:nvPr>
        </p:nvSpPr>
        <p:spPr>
          <a:xfrm>
            <a:off x="695325" y="2820670"/>
            <a:ext cx="5255895" cy="936625"/>
          </a:xfrm>
          <a:prstGeom prst="rect">
            <a:avLst/>
          </a:prstGeom>
          <a:ln>
            <a:noFill/>
            <a:prstDash val="sysDash"/>
          </a:ln>
        </p:spPr>
        <p:txBody>
          <a:bodyPr vert="horz" wrap="square" lIns="0" tIns="0" rIns="0" bIns="0" rtlCol="0" anchor="ctr">
            <a:noAutofit/>
          </a:bodyPr>
          <a:lstStyle/>
          <a:p>
            <a:pPr>
              <a:lnSpc>
                <a:spcPct val="150000"/>
              </a:lnSpc>
              <a:spcBef>
                <a:spcPct val="0"/>
              </a:spcBef>
              <a:spcAft>
                <a:spcPct val="0"/>
              </a:spcAft>
            </a:pPr>
            <a:r>
              <a:rPr lang="en-US" altLang="zh-CN" sz="2400" dirty="0">
                <a:ln>
                  <a:noFill/>
                  <a:prstDash val="sysDot"/>
                </a:ln>
                <a:solidFill>
                  <a:schemeClr val="tx1">
                    <a:lumMod val="85000"/>
                    <a:lumOff val="15000"/>
                  </a:schemeClr>
                </a:solidFill>
                <a:latin typeface="Times New Roman" panose="02020603050405020304" charset="0"/>
                <a:cs typeface="Times New Roman" panose="02020603050405020304" charset="0"/>
              </a:rPr>
              <a:t>A</a:t>
            </a:r>
            <a:r>
              <a:rPr lang="zh-CN" altLang="en-US" sz="2400" dirty="0">
                <a:ln>
                  <a:noFill/>
                  <a:prstDash val="sysDot"/>
                </a:ln>
                <a:solidFill>
                  <a:schemeClr val="tx1">
                    <a:lumMod val="85000"/>
                    <a:lumOff val="15000"/>
                  </a:schemeClr>
                </a:solidFill>
                <a:latin typeface="Times New Roman" panose="02020603050405020304" charset="0"/>
                <a:cs typeface="Times New Roman" panose="02020603050405020304" charset="0"/>
              </a:rPr>
              <a:t> cable-like ornament, also known as a long life rope (长命索)</a:t>
            </a:r>
            <a:endParaRPr lang="zh-CN" altLang="en-US" sz="2400" dirty="0">
              <a:ln>
                <a:noFill/>
                <a:prstDash val="sysDot"/>
              </a:ln>
              <a:solidFill>
                <a:schemeClr val="tx1">
                  <a:lumMod val="85000"/>
                  <a:lumOff val="15000"/>
                </a:schemeClr>
              </a:solidFill>
              <a:latin typeface="Times New Roman" panose="02020603050405020304" charset="0"/>
              <a:cs typeface="Times New Roman" panose="02020603050405020304" charset="0"/>
            </a:endParaRPr>
          </a:p>
        </p:txBody>
      </p:sp>
      <p:cxnSp>
        <p:nvCxnSpPr>
          <p:cNvPr id="9" name="直接连接符 8"/>
          <p:cNvCxnSpPr/>
          <p:nvPr>
            <p:custDataLst>
              <p:tags r:id="rId7"/>
            </p:custDataLst>
          </p:nvPr>
        </p:nvCxnSpPr>
        <p:spPr>
          <a:xfrm flipH="1">
            <a:off x="695325" y="3907656"/>
            <a:ext cx="5220000" cy="0"/>
          </a:xfrm>
          <a:prstGeom prst="line">
            <a:avLst/>
          </a:prstGeom>
          <a:ln w="12700">
            <a:gradFill flip="none" rotWithShape="1">
              <a:gsLst>
                <a:gs pos="0">
                  <a:schemeClr val="accent1">
                    <a:lumMod val="20000"/>
                    <a:lumOff val="80000"/>
                    <a:alpha val="0"/>
                  </a:schemeClr>
                </a:gs>
                <a:gs pos="100000">
                  <a:schemeClr val="accent1">
                    <a:alpha val="40000"/>
                  </a:schemeClr>
                </a:gs>
              </a:gsLst>
              <a:lin ang="0" scaled="1"/>
              <a:tileRect/>
            </a:gradFill>
          </a:ln>
        </p:spPr>
        <p:style>
          <a:lnRef idx="1">
            <a:srgbClr val="376FFF"/>
          </a:lnRef>
          <a:fillRef idx="0">
            <a:srgbClr val="376FFF"/>
          </a:fillRef>
          <a:effectRef idx="0">
            <a:srgbClr val="376FFF"/>
          </a:effectRef>
          <a:fontRef idx="minor">
            <a:srgbClr val="000000"/>
          </a:fontRef>
        </p:style>
      </p:cxnSp>
      <p:sp>
        <p:nvSpPr>
          <p:cNvPr id="10" name="矩形 9"/>
          <p:cNvSpPr/>
          <p:nvPr>
            <p:custDataLst>
              <p:tags r:id="rId8"/>
            </p:custDataLst>
          </p:nvPr>
        </p:nvSpPr>
        <p:spPr>
          <a:xfrm>
            <a:off x="695325" y="4057650"/>
            <a:ext cx="5255895" cy="2172335"/>
          </a:xfrm>
          <a:prstGeom prst="rect">
            <a:avLst/>
          </a:prstGeom>
          <a:ln>
            <a:noFill/>
            <a:prstDash val="sysDash"/>
          </a:ln>
        </p:spPr>
        <p:txBody>
          <a:bodyPr vert="horz" wrap="square" lIns="0" tIns="0" rIns="0" bIns="0" rtlCol="0">
            <a:noAutofit/>
          </a:bodyPr>
          <a:lstStyle/>
          <a:p>
            <a:pPr>
              <a:lnSpc>
                <a:spcPct val="150000"/>
              </a:lnSpc>
              <a:spcBef>
                <a:spcPct val="0"/>
              </a:spcBef>
              <a:spcAft>
                <a:spcPct val="0"/>
              </a:spcAft>
            </a:pPr>
            <a:r>
              <a:rPr lang="zh-CN" altLang="en-US" sz="2400" dirty="0">
                <a:ln>
                  <a:noFill/>
                  <a:prstDash val="sysDot"/>
                </a:ln>
                <a:solidFill>
                  <a:schemeClr val="tx1">
                    <a:lumMod val="85000"/>
                    <a:lumOff val="15000"/>
                  </a:schemeClr>
                </a:solidFill>
                <a:latin typeface="Times New Roman" panose="02020603050405020304" charset="0"/>
                <a:cs typeface="Times New Roman" panose="02020603050405020304" charset="0"/>
              </a:rPr>
              <a:t>Due to the same pronunciation of Chinese characters “索(rope)” and “锁(rock)”, the long-life rope naturally evolved into the long-life rock(长命锁).</a:t>
            </a:r>
            <a:endParaRPr lang="zh-CN" altLang="en-US" sz="2400" dirty="0">
              <a:ln>
                <a:noFill/>
                <a:prstDash val="sysDot"/>
              </a:ln>
              <a:solidFill>
                <a:schemeClr val="tx1">
                  <a:lumMod val="85000"/>
                  <a:lumOff val="15000"/>
                </a:schemeClr>
              </a:solidFill>
              <a:latin typeface="Times New Roman" panose="02020603050405020304" charset="0"/>
              <a:cs typeface="Times New Roman" panose="02020603050405020304" charset="0"/>
            </a:endParaRPr>
          </a:p>
        </p:txBody>
      </p:sp>
      <p:pic>
        <p:nvPicPr>
          <p:cNvPr id="2" name="图片 1"/>
          <p:cNvPicPr>
            <a:picLocks noChangeAspect="1"/>
          </p:cNvPicPr>
          <p:nvPr/>
        </p:nvPicPr>
        <p:blipFill>
          <a:blip r:embed="rId9">
            <a:alphaModFix amt="20000"/>
          </a:blip>
          <a:stretch>
            <a:fillRect/>
          </a:stretch>
        </p:blipFill>
        <p:spPr>
          <a:xfrm>
            <a:off x="610235" y="3429000"/>
            <a:ext cx="4876800" cy="3657600"/>
          </a:xfrm>
          <a:prstGeom prst="rect">
            <a:avLst/>
          </a:prstGeom>
        </p:spPr>
      </p:pic>
    </p:spTree>
    <p:custDataLst>
      <p:tags r:id="rId10"/>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en-US" altLang="zh-CN">
                <a:latin typeface="Times New Roman" panose="02020603050405020304" charset="0"/>
                <a:cs typeface="Times New Roman" panose="02020603050405020304" charset="0"/>
              </a:rPr>
              <a:t>In the Song Dynasty</a:t>
            </a:r>
            <a:endParaRPr lang="en-US" altLang="zh-CN">
              <a:latin typeface="Times New Roman" panose="02020603050405020304" charset="0"/>
              <a:cs typeface="Times New Roman" panose="02020603050405020304" charset="0"/>
            </a:endParaRPr>
          </a:p>
        </p:txBody>
      </p:sp>
      <p:sp>
        <p:nvSpPr>
          <p:cNvPr id="28" name="矩形 27"/>
          <p:cNvSpPr/>
          <p:nvPr>
            <p:custDataLst>
              <p:tags r:id="rId2"/>
            </p:custDataLst>
          </p:nvPr>
        </p:nvSpPr>
        <p:spPr>
          <a:xfrm>
            <a:off x="695325" y="3884930"/>
            <a:ext cx="1960245" cy="1710055"/>
          </a:xfrm>
          <a:prstGeom prst="rect">
            <a:avLst/>
          </a:prstGeom>
          <a:blipFill rotWithShape="1">
            <a:blip r:embed="rId3"/>
            <a:stretch>
              <a:fillRect/>
            </a:stretch>
          </a:blipFill>
          <a:ln w="2857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p:custDataLst>
              <p:tags r:id="rId4"/>
            </p:custDataLst>
          </p:nvPr>
        </p:nvSpPr>
        <p:spPr>
          <a:xfrm>
            <a:off x="1212850" y="1526540"/>
            <a:ext cx="1337310" cy="1365250"/>
          </a:xfrm>
          <a:prstGeom prst="rect">
            <a:avLst/>
          </a:prstGeom>
          <a:blipFill rotWithShape="1">
            <a:blip r:embed="rId5"/>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3" name="任意多边形: 形状 52"/>
          <p:cNvSpPr/>
          <p:nvPr>
            <p:custDataLst>
              <p:tags r:id="rId6"/>
            </p:custDataLst>
          </p:nvPr>
        </p:nvSpPr>
        <p:spPr>
          <a:xfrm>
            <a:off x="4071620" y="2410460"/>
            <a:ext cx="283845" cy="35560"/>
          </a:xfrm>
          <a:custGeom>
            <a:avLst/>
            <a:gdLst>
              <a:gd name="connsiteX0" fmla="*/ 265439 w 283641"/>
              <a:gd name="connsiteY0" fmla="*/ 35214 h 35520"/>
              <a:gd name="connsiteX1" fmla="*/ 17405 w 283641"/>
              <a:gd name="connsiteY1" fmla="*/ 35214 h 35520"/>
              <a:gd name="connsiteX2" fmla="*/ -355 w 283641"/>
              <a:gd name="connsiteY2" fmla="*/ 17454 h 35520"/>
              <a:gd name="connsiteX3" fmla="*/ 17405 w 283641"/>
              <a:gd name="connsiteY3" fmla="*/ -306 h 35520"/>
              <a:gd name="connsiteX4" fmla="*/ 265526 w 283641"/>
              <a:gd name="connsiteY4" fmla="*/ -306 h 35520"/>
              <a:gd name="connsiteX5" fmla="*/ 283286 w 283641"/>
              <a:gd name="connsiteY5" fmla="*/ 17454 h 35520"/>
              <a:gd name="connsiteX6" fmla="*/ 265439 w 283641"/>
              <a:gd name="connsiteY6" fmla="*/ 35214 h 3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41" h="35520">
                <a:moveTo>
                  <a:pt x="265439" y="35214"/>
                </a:moveTo>
                <a:lnTo>
                  <a:pt x="17405" y="35214"/>
                </a:lnTo>
                <a:cubicBezTo>
                  <a:pt x="7615" y="35214"/>
                  <a:pt x="-355" y="27244"/>
                  <a:pt x="-355" y="17454"/>
                </a:cubicBezTo>
                <a:cubicBezTo>
                  <a:pt x="-355" y="7664"/>
                  <a:pt x="7615" y="-306"/>
                  <a:pt x="17405" y="-306"/>
                </a:cubicBezTo>
                <a:lnTo>
                  <a:pt x="265526" y="-306"/>
                </a:lnTo>
                <a:cubicBezTo>
                  <a:pt x="275316" y="-306"/>
                  <a:pt x="283286" y="7664"/>
                  <a:pt x="283286" y="17454"/>
                </a:cubicBezTo>
                <a:cubicBezTo>
                  <a:pt x="283286" y="27244"/>
                  <a:pt x="275316" y="35214"/>
                  <a:pt x="265439" y="35214"/>
                </a:cubicBezTo>
                <a:close/>
              </a:path>
            </a:pathLst>
          </a:custGeom>
          <a:solidFill>
            <a:srgbClr val="FFFFFF"/>
          </a:solidFill>
          <a:ln w="858" cap="flat">
            <a:noFill/>
            <a:prstDash val="solid"/>
            <a:miter/>
          </a:ln>
        </p:spPr>
        <p:txBody>
          <a:bodyPr rtlCol="0" anchor="ctr"/>
          <a:lstStyle/>
          <a:p>
            <a:endParaRPr lang="zh-CN" altLang="en-US"/>
          </a:p>
        </p:txBody>
      </p:sp>
      <p:sp>
        <p:nvSpPr>
          <p:cNvPr id="54" name="任意多边形: 形状 53"/>
          <p:cNvSpPr/>
          <p:nvPr>
            <p:custDataLst>
              <p:tags r:id="rId7"/>
            </p:custDataLst>
          </p:nvPr>
        </p:nvSpPr>
        <p:spPr>
          <a:xfrm>
            <a:off x="4071620" y="2534285"/>
            <a:ext cx="194945" cy="35560"/>
          </a:xfrm>
          <a:custGeom>
            <a:avLst/>
            <a:gdLst>
              <a:gd name="connsiteX0" fmla="*/ 176930 w 195014"/>
              <a:gd name="connsiteY0" fmla="*/ 35127 h 35520"/>
              <a:gd name="connsiteX1" fmla="*/ 17436 w 195014"/>
              <a:gd name="connsiteY1" fmla="*/ 35127 h 35520"/>
              <a:gd name="connsiteX2" fmla="*/ -324 w 195014"/>
              <a:gd name="connsiteY2" fmla="*/ 17367 h 35520"/>
              <a:gd name="connsiteX3" fmla="*/ 17436 w 195014"/>
              <a:gd name="connsiteY3" fmla="*/ -393 h 35520"/>
              <a:gd name="connsiteX4" fmla="*/ 176930 w 195014"/>
              <a:gd name="connsiteY4" fmla="*/ -393 h 35520"/>
              <a:gd name="connsiteX5" fmla="*/ 194690 w 195014"/>
              <a:gd name="connsiteY5" fmla="*/ 17367 h 35520"/>
              <a:gd name="connsiteX6" fmla="*/ 176930 w 195014"/>
              <a:gd name="connsiteY6" fmla="*/ 35127 h 3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14" h="35520">
                <a:moveTo>
                  <a:pt x="176930" y="35127"/>
                </a:moveTo>
                <a:lnTo>
                  <a:pt x="17436" y="35127"/>
                </a:lnTo>
                <a:cubicBezTo>
                  <a:pt x="7646" y="35127"/>
                  <a:pt x="-324" y="27157"/>
                  <a:pt x="-324" y="17367"/>
                </a:cubicBezTo>
                <a:cubicBezTo>
                  <a:pt x="-324" y="7577"/>
                  <a:pt x="7646" y="-393"/>
                  <a:pt x="17436" y="-393"/>
                </a:cubicBezTo>
                <a:lnTo>
                  <a:pt x="176930" y="-393"/>
                </a:lnTo>
                <a:cubicBezTo>
                  <a:pt x="186720" y="-393"/>
                  <a:pt x="194690" y="7577"/>
                  <a:pt x="194690" y="17367"/>
                </a:cubicBezTo>
                <a:cubicBezTo>
                  <a:pt x="194690" y="27157"/>
                  <a:pt x="186720" y="35127"/>
                  <a:pt x="176930" y="35127"/>
                </a:cubicBezTo>
                <a:close/>
              </a:path>
            </a:pathLst>
          </a:custGeom>
          <a:solidFill>
            <a:srgbClr val="FFFFFF"/>
          </a:solidFill>
          <a:ln w="858" cap="flat">
            <a:noFill/>
            <a:prstDash val="solid"/>
            <a:miter/>
          </a:ln>
        </p:spPr>
        <p:txBody>
          <a:bodyPr rtlCol="0" anchor="ctr"/>
          <a:lstStyle/>
          <a:p>
            <a:endParaRPr lang="zh-CN" altLang="en-US"/>
          </a:p>
        </p:txBody>
      </p:sp>
      <p:sp>
        <p:nvSpPr>
          <p:cNvPr id="55" name="任意多边形: 形状 54"/>
          <p:cNvSpPr/>
          <p:nvPr>
            <p:custDataLst>
              <p:tags r:id="rId8"/>
            </p:custDataLst>
          </p:nvPr>
        </p:nvSpPr>
        <p:spPr>
          <a:xfrm>
            <a:off x="4071620" y="2658110"/>
            <a:ext cx="194945" cy="35560"/>
          </a:xfrm>
          <a:custGeom>
            <a:avLst/>
            <a:gdLst>
              <a:gd name="connsiteX0" fmla="*/ 176930 w 195014"/>
              <a:gd name="connsiteY0" fmla="*/ 35040 h 35520"/>
              <a:gd name="connsiteX1" fmla="*/ 17436 w 195014"/>
              <a:gd name="connsiteY1" fmla="*/ 35040 h 35520"/>
              <a:gd name="connsiteX2" fmla="*/ -324 w 195014"/>
              <a:gd name="connsiteY2" fmla="*/ 17280 h 35520"/>
              <a:gd name="connsiteX3" fmla="*/ 17436 w 195014"/>
              <a:gd name="connsiteY3" fmla="*/ -480 h 35520"/>
              <a:gd name="connsiteX4" fmla="*/ 176930 w 195014"/>
              <a:gd name="connsiteY4" fmla="*/ -480 h 35520"/>
              <a:gd name="connsiteX5" fmla="*/ 194690 w 195014"/>
              <a:gd name="connsiteY5" fmla="*/ 17280 h 35520"/>
              <a:gd name="connsiteX6" fmla="*/ 176930 w 195014"/>
              <a:gd name="connsiteY6" fmla="*/ 35040 h 3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14" h="35520">
                <a:moveTo>
                  <a:pt x="176930" y="35040"/>
                </a:moveTo>
                <a:lnTo>
                  <a:pt x="17436" y="35040"/>
                </a:lnTo>
                <a:cubicBezTo>
                  <a:pt x="7646" y="35040"/>
                  <a:pt x="-324" y="27069"/>
                  <a:pt x="-324" y="17280"/>
                </a:cubicBezTo>
                <a:cubicBezTo>
                  <a:pt x="-324" y="7490"/>
                  <a:pt x="7646" y="-480"/>
                  <a:pt x="17436" y="-480"/>
                </a:cubicBezTo>
                <a:lnTo>
                  <a:pt x="176930" y="-480"/>
                </a:lnTo>
                <a:cubicBezTo>
                  <a:pt x="186720" y="-480"/>
                  <a:pt x="194690" y="7490"/>
                  <a:pt x="194690" y="17280"/>
                </a:cubicBezTo>
                <a:cubicBezTo>
                  <a:pt x="194690" y="27069"/>
                  <a:pt x="186720" y="35040"/>
                  <a:pt x="176930" y="35040"/>
                </a:cubicBezTo>
                <a:close/>
              </a:path>
            </a:pathLst>
          </a:custGeom>
          <a:solidFill>
            <a:srgbClr val="FFFFFF"/>
          </a:solidFill>
          <a:ln w="858" cap="flat">
            <a:noFill/>
            <a:prstDash val="solid"/>
            <a:miter/>
          </a:ln>
        </p:spPr>
        <p:txBody>
          <a:bodyPr rtlCol="0" anchor="ctr"/>
          <a:lstStyle/>
          <a:p>
            <a:endParaRPr lang="zh-CN" altLang="en-US"/>
          </a:p>
        </p:txBody>
      </p:sp>
      <p:sp>
        <p:nvSpPr>
          <p:cNvPr id="57" name="任意多边形: 形状 56"/>
          <p:cNvSpPr/>
          <p:nvPr>
            <p:custDataLst>
              <p:tags r:id="rId9"/>
            </p:custDataLst>
          </p:nvPr>
        </p:nvSpPr>
        <p:spPr>
          <a:xfrm>
            <a:off x="4310380" y="2510790"/>
            <a:ext cx="235585" cy="168275"/>
          </a:xfrm>
          <a:custGeom>
            <a:avLst/>
            <a:gdLst>
              <a:gd name="connsiteX0" fmla="*/ 79252 w 235646"/>
              <a:gd name="connsiteY0" fmla="*/ 167854 h 168277"/>
              <a:gd name="connsiteX1" fmla="*/ 53435 w 235646"/>
              <a:gd name="connsiteY1" fmla="*/ 157024 h 168277"/>
              <a:gd name="connsiteX2" fmla="*/ 4573 w 235646"/>
              <a:gd name="connsiteY2" fmla="*/ 107296 h 168277"/>
              <a:gd name="connsiteX3" fmla="*/ 4746 w 235646"/>
              <a:gd name="connsiteY3" fmla="*/ 82259 h 168277"/>
              <a:gd name="connsiteX4" fmla="*/ 29784 w 235646"/>
              <a:gd name="connsiteY4" fmla="*/ 82432 h 168277"/>
              <a:gd name="connsiteX5" fmla="*/ 78646 w 235646"/>
              <a:gd name="connsiteY5" fmla="*/ 132160 h 168277"/>
              <a:gd name="connsiteX6" fmla="*/ 204785 w 235646"/>
              <a:gd name="connsiteY6" fmla="*/ 4894 h 168277"/>
              <a:gd name="connsiteX7" fmla="*/ 229823 w 235646"/>
              <a:gd name="connsiteY7" fmla="*/ 4721 h 168277"/>
              <a:gd name="connsiteX8" fmla="*/ 229996 w 235646"/>
              <a:gd name="connsiteY8" fmla="*/ 29758 h 168277"/>
              <a:gd name="connsiteX9" fmla="*/ 104983 w 235646"/>
              <a:gd name="connsiteY9" fmla="*/ 157024 h 168277"/>
              <a:gd name="connsiteX10" fmla="*/ 79252 w 235646"/>
              <a:gd name="connsiteY10" fmla="*/ 167854 h 16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646" h="168277">
                <a:moveTo>
                  <a:pt x="79252" y="167854"/>
                </a:moveTo>
                <a:cubicBezTo>
                  <a:pt x="69462" y="167854"/>
                  <a:pt x="60279" y="163955"/>
                  <a:pt x="53435" y="157024"/>
                </a:cubicBezTo>
                <a:lnTo>
                  <a:pt x="4573" y="107296"/>
                </a:lnTo>
                <a:cubicBezTo>
                  <a:pt x="-2271" y="100279"/>
                  <a:pt x="-2184" y="89103"/>
                  <a:pt x="4746" y="82259"/>
                </a:cubicBezTo>
                <a:cubicBezTo>
                  <a:pt x="11764" y="75415"/>
                  <a:pt x="22940" y="75415"/>
                  <a:pt x="29784" y="82432"/>
                </a:cubicBezTo>
                <a:lnTo>
                  <a:pt x="78646" y="132160"/>
                </a:lnTo>
                <a:lnTo>
                  <a:pt x="204785" y="4894"/>
                </a:lnTo>
                <a:cubicBezTo>
                  <a:pt x="211630" y="-2123"/>
                  <a:pt x="222805" y="-2210"/>
                  <a:pt x="229823" y="4721"/>
                </a:cubicBezTo>
                <a:cubicBezTo>
                  <a:pt x="236840" y="11565"/>
                  <a:pt x="236927" y="22828"/>
                  <a:pt x="229996" y="29758"/>
                </a:cubicBezTo>
                <a:lnTo>
                  <a:pt x="104983" y="157024"/>
                </a:lnTo>
                <a:cubicBezTo>
                  <a:pt x="98138" y="163955"/>
                  <a:pt x="88955" y="167854"/>
                  <a:pt x="79252" y="167854"/>
                </a:cubicBezTo>
                <a:close/>
              </a:path>
            </a:pathLst>
          </a:custGeom>
          <a:solidFill>
            <a:srgbClr val="FFFFFF"/>
          </a:solidFill>
          <a:ln w="858" cap="flat">
            <a:noFill/>
            <a:prstDash val="solid"/>
            <a:miter/>
          </a:ln>
        </p:spPr>
        <p:txBody>
          <a:bodyPr rtlCol="0" anchor="ctr"/>
          <a:lstStyle/>
          <a:p>
            <a:endParaRPr lang="zh-CN" altLang="en-US"/>
          </a:p>
        </p:txBody>
      </p:sp>
      <p:sp>
        <p:nvSpPr>
          <p:cNvPr id="29" name="矩形 28"/>
          <p:cNvSpPr/>
          <p:nvPr>
            <p:custDataLst>
              <p:tags r:id="rId10"/>
            </p:custDataLst>
          </p:nvPr>
        </p:nvSpPr>
        <p:spPr>
          <a:xfrm>
            <a:off x="2228850" y="2305685"/>
            <a:ext cx="2073275" cy="2129790"/>
          </a:xfrm>
          <a:prstGeom prst="rect">
            <a:avLst/>
          </a:prstGeom>
          <a:blipFill rotWithShape="1">
            <a:blip r:embed="rId11"/>
            <a:stretch>
              <a:fillRect/>
            </a:stretch>
          </a:blipFill>
          <a:ln w="1587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矩形 1"/>
          <p:cNvSpPr/>
          <p:nvPr>
            <p:custDataLst>
              <p:tags r:id="rId12"/>
            </p:custDataLst>
          </p:nvPr>
        </p:nvSpPr>
        <p:spPr>
          <a:xfrm>
            <a:off x="4310651" y="1525905"/>
            <a:ext cx="1068014" cy="796237"/>
          </a:xfrm>
          <a:prstGeom prst="rect">
            <a:avLst/>
          </a:prstGeom>
          <a:noFill/>
          <a:ln>
            <a:noFill/>
          </a:ln>
        </p:spPr>
        <p:txBody>
          <a:bodyPr wrap="none" lIns="0" tIns="0" rIns="0" bIns="0" anchor="ctr" anchorCtr="0">
            <a:noAutofit/>
          </a:bodyPr>
          <a:p>
            <a:pPr algn="ctr">
              <a:spcBef>
                <a:spcPct val="0"/>
              </a:spcBef>
              <a:spcAft>
                <a:spcPct val="0"/>
              </a:spcAft>
            </a:pPr>
            <a:r>
              <a:rPr lang="en-US" altLang="zh-CN" sz="4800">
                <a:solidFill>
                  <a:schemeClr val="accent1"/>
                </a:solidFill>
                <a:latin typeface="+mn-ea"/>
                <a:cs typeface="+mn-ea"/>
              </a:rPr>
              <a:t>01</a:t>
            </a:r>
            <a:endParaRPr lang="zh-CN" altLang="en-US" sz="4800">
              <a:solidFill>
                <a:schemeClr val="accent1"/>
              </a:solidFill>
              <a:latin typeface="+mn-ea"/>
              <a:cs typeface="+mn-ea"/>
            </a:endParaRPr>
          </a:p>
        </p:txBody>
      </p:sp>
      <p:sp>
        <p:nvSpPr>
          <p:cNvPr id="3" name="矩形 2"/>
          <p:cNvSpPr/>
          <p:nvPr>
            <p:custDataLst>
              <p:tags r:id="rId13"/>
            </p:custDataLst>
          </p:nvPr>
        </p:nvSpPr>
        <p:spPr>
          <a:xfrm>
            <a:off x="4473211" y="2444364"/>
            <a:ext cx="1068014" cy="796237"/>
          </a:xfrm>
          <a:prstGeom prst="rect">
            <a:avLst/>
          </a:prstGeom>
          <a:noFill/>
          <a:ln>
            <a:noFill/>
          </a:ln>
        </p:spPr>
        <p:txBody>
          <a:bodyPr wrap="none" lIns="0" tIns="0" rIns="0" bIns="0" anchor="ctr" anchorCtr="0">
            <a:noAutofit/>
          </a:bodyPr>
          <a:p>
            <a:pPr algn="ctr">
              <a:spcBef>
                <a:spcPct val="0"/>
              </a:spcBef>
              <a:spcAft>
                <a:spcPct val="0"/>
              </a:spcAft>
            </a:pPr>
            <a:r>
              <a:rPr lang="en-US" altLang="zh-CN" sz="4800">
                <a:solidFill>
                  <a:schemeClr val="accent1"/>
                </a:solidFill>
                <a:latin typeface="+mn-ea"/>
                <a:cs typeface="+mn-ea"/>
              </a:rPr>
              <a:t>02</a:t>
            </a:r>
            <a:endParaRPr lang="zh-CN" altLang="en-US" sz="4800">
              <a:solidFill>
                <a:schemeClr val="accent1"/>
              </a:solidFill>
              <a:latin typeface="+mn-ea"/>
              <a:cs typeface="+mn-ea"/>
            </a:endParaRPr>
          </a:p>
        </p:txBody>
      </p:sp>
      <p:sp>
        <p:nvSpPr>
          <p:cNvPr id="5" name="矩形 4"/>
          <p:cNvSpPr/>
          <p:nvPr>
            <p:custDataLst>
              <p:tags r:id="rId14"/>
            </p:custDataLst>
          </p:nvPr>
        </p:nvSpPr>
        <p:spPr>
          <a:xfrm>
            <a:off x="4406536" y="3543164"/>
            <a:ext cx="1068014" cy="796237"/>
          </a:xfrm>
          <a:prstGeom prst="rect">
            <a:avLst/>
          </a:prstGeom>
          <a:noFill/>
          <a:ln>
            <a:noFill/>
          </a:ln>
        </p:spPr>
        <p:txBody>
          <a:bodyPr wrap="none" lIns="0" tIns="0" rIns="0" bIns="0" anchor="ctr" anchorCtr="0">
            <a:noAutofit/>
          </a:bodyPr>
          <a:p>
            <a:pPr algn="ctr">
              <a:spcBef>
                <a:spcPct val="0"/>
              </a:spcBef>
              <a:spcAft>
                <a:spcPct val="0"/>
              </a:spcAft>
            </a:pPr>
            <a:r>
              <a:rPr lang="en-US" altLang="zh-CN" sz="4800">
                <a:solidFill>
                  <a:schemeClr val="accent1"/>
                </a:solidFill>
                <a:latin typeface="+mn-ea"/>
                <a:cs typeface="+mn-ea"/>
              </a:rPr>
              <a:t>03</a:t>
            </a:r>
            <a:endParaRPr lang="zh-CN" altLang="en-US" sz="4800">
              <a:solidFill>
                <a:schemeClr val="accent1"/>
              </a:solidFill>
              <a:latin typeface="+mn-ea"/>
              <a:cs typeface="+mn-ea"/>
            </a:endParaRPr>
          </a:p>
        </p:txBody>
      </p:sp>
      <p:sp>
        <p:nvSpPr>
          <p:cNvPr id="7" name="矩形 6"/>
          <p:cNvSpPr/>
          <p:nvPr>
            <p:custDataLst>
              <p:tags r:id="rId15"/>
            </p:custDataLst>
          </p:nvPr>
        </p:nvSpPr>
        <p:spPr>
          <a:xfrm>
            <a:off x="5346065" y="3434715"/>
            <a:ext cx="6110605" cy="1028700"/>
          </a:xfrm>
          <a:prstGeom prst="rect">
            <a:avLst/>
          </a:prstGeom>
          <a:noFill/>
          <a:ln>
            <a:noFill/>
          </a:ln>
        </p:spPr>
        <p:txBody>
          <a:bodyPr wrap="square" lIns="0" tIns="0" rIns="0" bIns="0" rtlCol="0" anchor="t" anchorCtr="0">
            <a:noAutofit/>
          </a:bodyPr>
          <a:p>
            <a:pPr algn="just">
              <a:lnSpc>
                <a:spcPct val="150000"/>
              </a:lnSpc>
              <a:spcBef>
                <a:spcPct val="0"/>
              </a:spcBef>
              <a:spcAft>
                <a:spcPct val="0"/>
              </a:spcAft>
              <a:buClr>
                <a:srgbClr val="376FFF"/>
              </a:buClr>
              <a:buSzPct val="80000"/>
            </a:pPr>
            <a:r>
              <a:rPr lang="zh-CN" altLang="en-US" sz="2000" dirty="0">
                <a:solidFill>
                  <a:schemeClr val="tx1">
                    <a:lumMod val="85000"/>
                    <a:lumOff val="15000"/>
                  </a:schemeClr>
                </a:solidFill>
                <a:latin typeface="Times New Roman" panose="02020603050405020304" charset="0"/>
                <a:cs typeface="Times New Roman" panose="02020603050405020304" charset="0"/>
              </a:rPr>
              <a:t>According to the historical records in the Book of Song, one hundred ministers were given five-color ropes by the emperor.</a:t>
            </a:r>
            <a:endParaRPr lang="zh-CN" altLang="en-US" sz="2000" dirty="0">
              <a:solidFill>
                <a:schemeClr val="tx1">
                  <a:lumMod val="85000"/>
                  <a:lumOff val="15000"/>
                </a:schemeClr>
              </a:solidFill>
              <a:latin typeface="Times New Roman" panose="02020603050405020304" charset="0"/>
              <a:cs typeface="Times New Roman" panose="02020603050405020304" charset="0"/>
            </a:endParaRPr>
          </a:p>
        </p:txBody>
      </p:sp>
      <p:sp>
        <p:nvSpPr>
          <p:cNvPr id="9" name="矩形 8"/>
          <p:cNvSpPr/>
          <p:nvPr>
            <p:custDataLst>
              <p:tags r:id="rId16"/>
            </p:custDataLst>
          </p:nvPr>
        </p:nvSpPr>
        <p:spPr>
          <a:xfrm>
            <a:off x="5474335" y="2394585"/>
            <a:ext cx="6015355" cy="1040130"/>
          </a:xfrm>
          <a:prstGeom prst="rect">
            <a:avLst/>
          </a:prstGeom>
          <a:noFill/>
          <a:ln>
            <a:noFill/>
          </a:ln>
        </p:spPr>
        <p:txBody>
          <a:bodyPr wrap="square" lIns="0" tIns="0" rIns="0" bIns="0" rtlCol="0" anchor="t" anchorCtr="0">
            <a:noAutofit/>
          </a:bodyPr>
          <a:p>
            <a:pPr algn="just">
              <a:lnSpc>
                <a:spcPct val="150000"/>
              </a:lnSpc>
              <a:spcBef>
                <a:spcPct val="0"/>
              </a:spcBef>
              <a:spcAft>
                <a:spcPct val="0"/>
              </a:spcAft>
              <a:buClr>
                <a:srgbClr val="376FFF"/>
              </a:buClr>
              <a:buSzPct val="80000"/>
            </a:pPr>
            <a:r>
              <a:rPr lang="zh-CN" altLang="en-US" sz="2000" dirty="0">
                <a:solidFill>
                  <a:schemeClr val="tx1">
                    <a:lumMod val="85000"/>
                    <a:lumOff val="15000"/>
                  </a:schemeClr>
                </a:solidFill>
                <a:latin typeface="Times New Roman" panose="02020603050405020304" charset="0"/>
                <a:cs typeface="Times New Roman" panose="02020603050405020304" charset="0"/>
              </a:rPr>
              <a:t>On the eve of the Dragon Boat Festival, the Emperor would give Five-color ropes to their intimate ministers</a:t>
            </a:r>
            <a:r>
              <a:rPr lang="en-US" altLang="zh-CN" sz="2000" dirty="0">
                <a:solidFill>
                  <a:schemeClr val="tx1">
                    <a:lumMod val="85000"/>
                    <a:lumOff val="15000"/>
                  </a:schemeClr>
                </a:solidFill>
                <a:latin typeface="Times New Roman" panose="02020603050405020304" charset="0"/>
                <a:cs typeface="Times New Roman" panose="02020603050405020304" charset="0"/>
              </a:rPr>
              <a:t>.</a:t>
            </a:r>
            <a:endParaRPr lang="en-US" altLang="zh-CN" sz="2000" dirty="0">
              <a:solidFill>
                <a:schemeClr val="tx1">
                  <a:lumMod val="85000"/>
                  <a:lumOff val="15000"/>
                </a:schemeClr>
              </a:solidFill>
              <a:latin typeface="Times New Roman" panose="02020603050405020304" charset="0"/>
              <a:cs typeface="Times New Roman" panose="02020603050405020304" charset="0"/>
            </a:endParaRPr>
          </a:p>
        </p:txBody>
      </p:sp>
      <p:sp>
        <p:nvSpPr>
          <p:cNvPr id="11" name="矩形 10"/>
          <p:cNvSpPr/>
          <p:nvPr>
            <p:custDataLst>
              <p:tags r:id="rId17"/>
            </p:custDataLst>
          </p:nvPr>
        </p:nvSpPr>
        <p:spPr>
          <a:xfrm>
            <a:off x="5378450" y="1438910"/>
            <a:ext cx="5915025" cy="702310"/>
          </a:xfrm>
          <a:prstGeom prst="rect">
            <a:avLst/>
          </a:prstGeom>
          <a:noFill/>
          <a:ln>
            <a:noFill/>
          </a:ln>
        </p:spPr>
        <p:txBody>
          <a:bodyPr wrap="square" lIns="0" tIns="0" rIns="0" bIns="0" rtlCol="0" anchor="t" anchorCtr="0">
            <a:noAutofit/>
          </a:bodyPr>
          <a:p>
            <a:pPr algn="just">
              <a:lnSpc>
                <a:spcPct val="150000"/>
              </a:lnSpc>
              <a:spcBef>
                <a:spcPct val="0"/>
              </a:spcBef>
              <a:spcAft>
                <a:spcPct val="0"/>
              </a:spcAft>
              <a:buClr>
                <a:srgbClr val="376FFF"/>
              </a:buClr>
              <a:buSzPct val="80000"/>
            </a:pPr>
            <a:r>
              <a:rPr lang="zh-CN" altLang="en-US" sz="2000" dirty="0">
                <a:solidFill>
                  <a:schemeClr val="tx1">
                    <a:lumMod val="85000"/>
                    <a:lumOff val="15000"/>
                  </a:schemeClr>
                </a:solidFill>
                <a:latin typeface="Times New Roman" panose="02020603050405020304" charset="0"/>
                <a:cs typeface="Times New Roman" panose="02020603050405020304" charset="0"/>
              </a:rPr>
              <a:t>Not only did it prevail among the people, but also was introduced to the court.</a:t>
            </a:r>
            <a:endParaRPr lang="zh-CN" altLang="en-US" sz="2000" dirty="0">
              <a:solidFill>
                <a:schemeClr val="tx1">
                  <a:lumMod val="85000"/>
                  <a:lumOff val="15000"/>
                </a:schemeClr>
              </a:solidFill>
              <a:latin typeface="Times New Roman" panose="02020603050405020304" charset="0"/>
              <a:cs typeface="Times New Roman" panose="02020603050405020304" charset="0"/>
            </a:endParaRPr>
          </a:p>
        </p:txBody>
      </p:sp>
      <p:sp>
        <p:nvSpPr>
          <p:cNvPr id="13" name="矩形 12"/>
          <p:cNvSpPr/>
          <p:nvPr>
            <p:custDataLst>
              <p:tags r:id="rId18"/>
            </p:custDataLst>
          </p:nvPr>
        </p:nvSpPr>
        <p:spPr>
          <a:xfrm>
            <a:off x="5346065" y="4748530"/>
            <a:ext cx="6158230" cy="1388110"/>
          </a:xfrm>
          <a:prstGeom prst="rect">
            <a:avLst/>
          </a:prstGeom>
          <a:noFill/>
          <a:ln>
            <a:noFill/>
          </a:ln>
        </p:spPr>
        <p:txBody>
          <a:bodyPr wrap="square" lIns="0" tIns="0" rIns="0" bIns="0" rtlCol="0" anchor="t" anchorCtr="0">
            <a:noAutofit/>
          </a:bodyPr>
          <a:p>
            <a:pPr algn="just">
              <a:lnSpc>
                <a:spcPct val="150000"/>
              </a:lnSpc>
              <a:spcBef>
                <a:spcPct val="0"/>
              </a:spcBef>
              <a:spcAft>
                <a:spcPct val="0"/>
              </a:spcAft>
              <a:buClr>
                <a:srgbClr val="376FFF"/>
              </a:buClr>
              <a:buSzPct val="80000"/>
            </a:pPr>
            <a:r>
              <a:rPr lang="zh-CN" altLang="en-US" sz="2000">
                <a:solidFill>
                  <a:schemeClr val="tx1">
                    <a:lumMod val="85000"/>
                    <a:lumOff val="15000"/>
                  </a:schemeClr>
                </a:solidFill>
                <a:latin typeface="Times New Roman" panose="02020603050405020304" charset="0"/>
                <a:cs typeface="Times New Roman" panose="02020603050405020304" charset="0"/>
              </a:rPr>
              <a:t>They were more complex because the maker added a pearl and other things to the accouterment apart from the colorful threads.</a:t>
            </a:r>
            <a:endParaRPr lang="zh-CN" altLang="en-US" sz="2000">
              <a:solidFill>
                <a:schemeClr val="tx1">
                  <a:lumMod val="85000"/>
                  <a:lumOff val="15000"/>
                </a:schemeClr>
              </a:solidFill>
              <a:latin typeface="Times New Roman" panose="02020603050405020304" charset="0"/>
              <a:cs typeface="Times New Roman" panose="02020603050405020304" charset="0"/>
            </a:endParaRPr>
          </a:p>
        </p:txBody>
      </p:sp>
      <p:sp>
        <p:nvSpPr>
          <p:cNvPr id="14" name="矩形 13"/>
          <p:cNvSpPr/>
          <p:nvPr>
            <p:custDataLst>
              <p:tags r:id="rId19"/>
            </p:custDataLst>
          </p:nvPr>
        </p:nvSpPr>
        <p:spPr>
          <a:xfrm>
            <a:off x="4355736" y="4748643"/>
            <a:ext cx="1068014" cy="796237"/>
          </a:xfrm>
          <a:prstGeom prst="rect">
            <a:avLst/>
          </a:prstGeom>
          <a:noFill/>
          <a:ln>
            <a:noFill/>
          </a:ln>
        </p:spPr>
        <p:txBody>
          <a:bodyPr wrap="none" lIns="0" tIns="0" rIns="0" bIns="0" anchor="ctr" anchorCtr="0">
            <a:noAutofit/>
          </a:bodyPr>
          <a:p>
            <a:pPr algn="ctr">
              <a:spcBef>
                <a:spcPct val="0"/>
              </a:spcBef>
              <a:spcAft>
                <a:spcPct val="0"/>
              </a:spcAft>
            </a:pPr>
            <a:r>
              <a:rPr lang="en-US" altLang="zh-CN" sz="4800" dirty="0">
                <a:solidFill>
                  <a:schemeClr val="accent1"/>
                </a:solidFill>
                <a:latin typeface="+mn-ea"/>
                <a:cs typeface="+mn-ea"/>
              </a:rPr>
              <a:t>04</a:t>
            </a:r>
            <a:endParaRPr lang="zh-CN" altLang="en-US" sz="4800" dirty="0">
              <a:solidFill>
                <a:schemeClr val="accent1"/>
              </a:solidFill>
              <a:latin typeface="+mn-ea"/>
              <a:cs typeface="+mn-ea"/>
            </a:endParaRPr>
          </a:p>
        </p:txBody>
      </p:sp>
    </p:spTree>
    <p:custDataLst>
      <p:tags r:id="rId20"/>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custDataLst>
              <p:tags r:id="rId1"/>
            </p:custDataLst>
          </p:nvPr>
        </p:nvSpPr>
        <p:spPr>
          <a:xfrm>
            <a:off x="6762750" y="0"/>
            <a:ext cx="5429250" cy="4535170"/>
          </a:xfrm>
          <a:custGeom>
            <a:avLst/>
            <a:gdLst/>
            <a:ahLst/>
            <a:cxnLst>
              <a:cxn ang="3">
                <a:pos x="hc" y="t"/>
              </a:cxn>
              <a:cxn ang="cd2">
                <a:pos x="l" y="vc"/>
              </a:cxn>
              <a:cxn ang="cd4">
                <a:pos x="hc" y="b"/>
              </a:cxn>
              <a:cxn ang="0">
                <a:pos x="r" y="vc"/>
              </a:cxn>
            </a:cxnLst>
            <a:rect l="l" t="t" r="r" b="b"/>
            <a:pathLst>
              <a:path w="7975" h="6662">
                <a:moveTo>
                  <a:pt x="271" y="0"/>
                </a:moveTo>
                <a:lnTo>
                  <a:pt x="7975" y="0"/>
                </a:lnTo>
                <a:lnTo>
                  <a:pt x="7975" y="5710"/>
                </a:lnTo>
                <a:lnTo>
                  <a:pt x="7941" y="5734"/>
                </a:lnTo>
                <a:cubicBezTo>
                  <a:pt x="7119" y="6318"/>
                  <a:pt x="6115" y="6662"/>
                  <a:pt x="5030" y="6662"/>
                </a:cubicBezTo>
                <a:cubicBezTo>
                  <a:pt x="2252" y="6662"/>
                  <a:pt x="0" y="4410"/>
                  <a:pt x="0" y="1633"/>
                </a:cubicBezTo>
                <a:cubicBezTo>
                  <a:pt x="0" y="1068"/>
                  <a:pt x="93" y="526"/>
                  <a:pt x="264" y="19"/>
                </a:cubicBezTo>
                <a:lnTo>
                  <a:pt x="271" y="0"/>
                </a:lnTo>
                <a:close/>
              </a:path>
            </a:pathLst>
          </a:custGeom>
          <a:solidFill>
            <a:schemeClr val="accent1">
              <a:alpha val="1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pic>
        <p:nvPicPr>
          <p:cNvPr id="8" name="图片 7" descr="C:/Users/73225/Desktop/贾宝玉.png贾宝玉"/>
          <p:cNvPicPr>
            <a:picLocks noChangeAspect="1"/>
          </p:cNvPicPr>
          <p:nvPr>
            <p:custDataLst>
              <p:tags r:id="rId2"/>
            </p:custDataLst>
          </p:nvPr>
        </p:nvPicPr>
        <p:blipFill>
          <a:blip r:embed="rId3"/>
          <a:srcRect l="10141" r="10141"/>
          <a:stretch>
            <a:fillRect/>
          </a:stretch>
        </p:blipFill>
        <p:spPr>
          <a:xfrm>
            <a:off x="7008495" y="0"/>
            <a:ext cx="5183505" cy="4330065"/>
          </a:xfrm>
          <a:custGeom>
            <a:avLst/>
            <a:gdLst/>
            <a:ahLst/>
            <a:cxnLst>
              <a:cxn ang="3">
                <a:pos x="hc" y="t"/>
              </a:cxn>
              <a:cxn ang="cd2">
                <a:pos x="l" y="vc"/>
              </a:cxn>
              <a:cxn ang="cd4">
                <a:pos x="hc" y="b"/>
              </a:cxn>
              <a:cxn ang="0">
                <a:pos x="r" y="vc"/>
              </a:cxn>
            </a:cxnLst>
            <a:rect l="l" t="t" r="r" b="b"/>
            <a:pathLst>
              <a:path w="7492" h="6258">
                <a:moveTo>
                  <a:pt x="235" y="0"/>
                </a:moveTo>
                <a:lnTo>
                  <a:pt x="7492" y="0"/>
                </a:lnTo>
                <a:lnTo>
                  <a:pt x="7492" y="5409"/>
                </a:lnTo>
                <a:lnTo>
                  <a:pt x="7491" y="5410"/>
                </a:lnTo>
                <a:cubicBezTo>
                  <a:pt x="6720" y="5945"/>
                  <a:pt x="5784" y="6258"/>
                  <a:pt x="4774" y="6258"/>
                </a:cubicBezTo>
                <a:cubicBezTo>
                  <a:pt x="2137" y="6258"/>
                  <a:pt x="0" y="4120"/>
                  <a:pt x="0" y="1484"/>
                </a:cubicBezTo>
                <a:cubicBezTo>
                  <a:pt x="0" y="969"/>
                  <a:pt x="82" y="473"/>
                  <a:pt x="232" y="8"/>
                </a:cubicBezTo>
                <a:lnTo>
                  <a:pt x="235" y="0"/>
                </a:lnTo>
                <a:close/>
              </a:path>
            </a:pathLst>
          </a:custGeom>
          <a:ln w="9525" cap="flat" cmpd="sng" algn="ctr">
            <a:solidFill>
              <a:schemeClr val="accent1">
                <a:alpha val="50000"/>
              </a:schemeClr>
            </a:solidFill>
            <a:prstDash val="solid"/>
            <a:round/>
            <a:headEnd type="none" w="med" len="med"/>
            <a:tailEnd type="none" w="med" len="med"/>
          </a:ln>
        </p:spPr>
      </p:pic>
      <p:sp>
        <p:nvSpPr>
          <p:cNvPr id="30" name="任意多边形 29"/>
          <p:cNvSpPr/>
          <p:nvPr>
            <p:custDataLst>
              <p:tags r:id="rId4"/>
            </p:custDataLst>
          </p:nvPr>
        </p:nvSpPr>
        <p:spPr>
          <a:xfrm>
            <a:off x="10591165" y="5557520"/>
            <a:ext cx="1600835" cy="1300480"/>
          </a:xfrm>
          <a:custGeom>
            <a:avLst/>
            <a:gdLst/>
            <a:ahLst/>
            <a:cxnLst>
              <a:cxn ang="3">
                <a:pos x="hc" y="t"/>
              </a:cxn>
              <a:cxn ang="cd2">
                <a:pos x="l" y="vc"/>
              </a:cxn>
              <a:cxn ang="cd4">
                <a:pos x="hc" y="b"/>
              </a:cxn>
              <a:cxn ang="0">
                <a:pos x="r" y="vc"/>
              </a:cxn>
            </a:cxnLst>
            <a:rect l="l" t="t" r="r" b="b"/>
            <a:pathLst>
              <a:path w="1329" h="1080">
                <a:moveTo>
                  <a:pt x="1027" y="0"/>
                </a:moveTo>
                <a:cubicBezTo>
                  <a:pt x="1124" y="0"/>
                  <a:pt x="1218" y="14"/>
                  <a:pt x="1308" y="39"/>
                </a:cubicBezTo>
                <a:lnTo>
                  <a:pt x="1329" y="45"/>
                </a:lnTo>
                <a:lnTo>
                  <a:pt x="1329" y="1080"/>
                </a:lnTo>
                <a:lnTo>
                  <a:pt x="1" y="1080"/>
                </a:lnTo>
                <a:lnTo>
                  <a:pt x="1" y="1079"/>
                </a:lnTo>
                <a:cubicBezTo>
                  <a:pt x="0" y="1062"/>
                  <a:pt x="0" y="1044"/>
                  <a:pt x="0" y="1027"/>
                </a:cubicBezTo>
                <a:cubicBezTo>
                  <a:pt x="0" y="460"/>
                  <a:pt x="460" y="0"/>
                  <a:pt x="1027" y="0"/>
                </a:cubicBezTo>
                <a:close/>
              </a:path>
            </a:pathLst>
          </a:custGeom>
          <a:solidFill>
            <a:schemeClr val="accent1">
              <a:lumMod val="40000"/>
              <a:lumOff val="60000"/>
              <a:alpha val="3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37" name="标题 36"/>
          <p:cNvSpPr>
            <a:spLocks noGrp="1"/>
          </p:cNvSpPr>
          <p:nvPr>
            <p:ph type="title"/>
            <p:custDataLst>
              <p:tags r:id="rId5"/>
            </p:custDataLst>
          </p:nvPr>
        </p:nvSpPr>
        <p:spPr>
          <a:xfrm>
            <a:off x="627380" y="209550"/>
            <a:ext cx="5884545" cy="870585"/>
          </a:xfrm>
        </p:spPr>
        <p:txBody>
          <a:bodyPr lIns="0" tIns="0" rIns="0" bIns="0" anchor="b">
            <a:normAutofit fontScale="90000"/>
          </a:bodyPr>
          <a:lstStyle/>
          <a:p>
            <a:pPr algn="l"/>
            <a:r>
              <a:rPr lang="zh-CN" altLang="en-US" dirty="0">
                <a:latin typeface="Times New Roman" panose="02020603050405020304" charset="0"/>
                <a:cs typeface="Times New Roman" panose="02020603050405020304" charset="0"/>
              </a:rPr>
              <a:t>In the Ming and Qing Dynasties</a:t>
            </a:r>
            <a:r>
              <a:rPr lang="en-US" altLang="zh-CN" dirty="0">
                <a:latin typeface="Times New Roman" panose="02020603050405020304" charset="0"/>
                <a:cs typeface="Times New Roman" panose="02020603050405020304" charset="0"/>
              </a:rPr>
              <a:t> </a:t>
            </a:r>
            <a:r>
              <a:rPr lang="zh-CN" altLang="en-US" dirty="0">
                <a:latin typeface="Times New Roman" panose="02020603050405020304" charset="0"/>
                <a:cs typeface="Times New Roman" panose="02020603050405020304" charset="0"/>
              </a:rPr>
              <a:t>(1368-1912)</a:t>
            </a:r>
            <a:endParaRPr lang="zh-CN" altLang="en-US" dirty="0">
              <a:latin typeface="Times New Roman" panose="02020603050405020304" charset="0"/>
              <a:cs typeface="Times New Roman" panose="02020603050405020304" charset="0"/>
            </a:endParaRPr>
          </a:p>
        </p:txBody>
      </p:sp>
      <p:sp>
        <p:nvSpPr>
          <p:cNvPr id="14" name="矩形 13"/>
          <p:cNvSpPr/>
          <p:nvPr>
            <p:custDataLst>
              <p:tags r:id="rId6"/>
            </p:custDataLst>
          </p:nvPr>
        </p:nvSpPr>
        <p:spPr>
          <a:xfrm>
            <a:off x="480695" y="2192020"/>
            <a:ext cx="595630" cy="360045"/>
          </a:xfrm>
          <a:prstGeom prst="rect">
            <a:avLst/>
          </a:prstGeom>
          <a:noFill/>
        </p:spPr>
        <p:txBody>
          <a:bodyPr wrap="square" rtlCol="0">
            <a:noAutofit/>
          </a:bodyPr>
          <a:p>
            <a:pPr algn="ctr">
              <a:spcBef>
                <a:spcPct val="0"/>
              </a:spcBef>
              <a:spcAft>
                <a:spcPct val="0"/>
              </a:spcAft>
            </a:pPr>
            <a:r>
              <a:rPr lang="en-US" altLang="zh-CN" b="1" dirty="0">
                <a:gradFill>
                  <a:gsLst>
                    <a:gs pos="15000">
                      <a:schemeClr val="accent1">
                        <a:lumMod val="60000"/>
                        <a:lumOff val="40000"/>
                      </a:schemeClr>
                    </a:gs>
                    <a:gs pos="100000">
                      <a:schemeClr val="accent1"/>
                    </a:gs>
                  </a:gsLst>
                  <a:lin ang="0" scaled="0"/>
                </a:gradFill>
                <a:latin typeface="+mn-ea"/>
                <a:cs typeface="+mn-ea"/>
              </a:rPr>
              <a:t>01</a:t>
            </a:r>
            <a:endParaRPr lang="zh-CN" altLang="en-US" b="1" dirty="0">
              <a:gradFill>
                <a:gsLst>
                  <a:gs pos="15000">
                    <a:schemeClr val="accent1">
                      <a:lumMod val="60000"/>
                      <a:lumOff val="40000"/>
                    </a:schemeClr>
                  </a:gs>
                  <a:gs pos="100000">
                    <a:schemeClr val="accent1"/>
                  </a:gs>
                </a:gsLst>
                <a:lin ang="0" scaled="0"/>
              </a:gradFill>
              <a:latin typeface="+mn-ea"/>
              <a:cs typeface="+mn-ea"/>
            </a:endParaRPr>
          </a:p>
        </p:txBody>
      </p:sp>
      <p:sp>
        <p:nvSpPr>
          <p:cNvPr id="2" name="矩形 1"/>
          <p:cNvSpPr/>
          <p:nvPr>
            <p:custDataLst>
              <p:tags r:id="rId7"/>
            </p:custDataLst>
          </p:nvPr>
        </p:nvSpPr>
        <p:spPr>
          <a:xfrm>
            <a:off x="1076325" y="2192655"/>
            <a:ext cx="5942330" cy="360045"/>
          </a:xfrm>
          <a:prstGeom prst="rect">
            <a:avLst/>
          </a:prstGeom>
          <a:noFill/>
        </p:spPr>
        <p:txBody>
          <a:bodyPr wrap="square" rtlCol="0" anchor="ctr" anchorCtr="0">
            <a:noAutofit/>
          </a:bodyPr>
          <a:p>
            <a:pPr>
              <a:spcBef>
                <a:spcPct val="0"/>
              </a:spcBef>
              <a:spcAft>
                <a:spcPct val="0"/>
              </a:spcAft>
            </a:pPr>
            <a:r>
              <a:rPr lang="zh-CN" altLang="en-US" sz="2400" b="1" dirty="0">
                <a:solidFill>
                  <a:schemeClr val="accent1"/>
                </a:solidFill>
                <a:latin typeface="Times New Roman" panose="02020603050405020304" charset="0"/>
                <a:cs typeface="Times New Roman" panose="02020603050405020304" charset="0"/>
              </a:rPr>
              <a:t>extremely popular throughout the country</a:t>
            </a:r>
            <a:endParaRPr lang="zh-CN" altLang="en-US" sz="2400" b="1" dirty="0">
              <a:solidFill>
                <a:schemeClr val="accent1"/>
              </a:solidFill>
              <a:latin typeface="Times New Roman" panose="02020603050405020304" charset="0"/>
              <a:cs typeface="Times New Roman" panose="02020603050405020304" charset="0"/>
            </a:endParaRPr>
          </a:p>
        </p:txBody>
      </p:sp>
      <p:sp>
        <p:nvSpPr>
          <p:cNvPr id="3" name="矩形 2"/>
          <p:cNvSpPr/>
          <p:nvPr>
            <p:custDataLst>
              <p:tags r:id="rId8"/>
            </p:custDataLst>
          </p:nvPr>
        </p:nvSpPr>
        <p:spPr>
          <a:xfrm>
            <a:off x="1076325" y="2552065"/>
            <a:ext cx="5942330" cy="781050"/>
          </a:xfrm>
          <a:prstGeom prst="rect">
            <a:avLst/>
          </a:prstGeom>
          <a:ln>
            <a:noFill/>
            <a:prstDash val="sysDash"/>
          </a:ln>
        </p:spPr>
        <p:txBody>
          <a:bodyPr vert="horz" wrap="square" lIns="90170" tIns="46990" rIns="90170" bIns="46990" rtlCol="0" anchor="t" anchorCtr="0">
            <a:noAutofit/>
          </a:bodyPr>
          <a:p>
            <a:pPr>
              <a:lnSpc>
                <a:spcPct val="150000"/>
              </a:lnSpc>
              <a:spcBef>
                <a:spcPct val="0"/>
              </a:spcBef>
              <a:spcAft>
                <a:spcPct val="0"/>
              </a:spcAft>
            </a:pPr>
            <a:r>
              <a:rPr lang="en-US" altLang="zh-CN" sz="2400" dirty="0">
                <a:ln>
                  <a:noFill/>
                  <a:prstDash val="sysDot"/>
                </a:ln>
                <a:solidFill>
                  <a:schemeClr val="tx1">
                    <a:lumMod val="85000"/>
                    <a:lumOff val="15000"/>
                  </a:schemeClr>
                </a:solidFill>
                <a:latin typeface="Times New Roman" panose="02020603050405020304" charset="0"/>
                <a:cs typeface="Times New Roman" panose="02020603050405020304" charset="0"/>
              </a:rPr>
              <a:t>C</a:t>
            </a:r>
            <a:r>
              <a:rPr lang="zh-CN" altLang="en-US" sz="2400" dirty="0">
                <a:ln>
                  <a:noFill/>
                  <a:prstDash val="sysDot"/>
                </a:ln>
                <a:solidFill>
                  <a:schemeClr val="tx1">
                    <a:lumMod val="85000"/>
                    <a:lumOff val="15000"/>
                  </a:schemeClr>
                </a:solidFill>
                <a:latin typeface="Times New Roman" panose="02020603050405020304" charset="0"/>
                <a:cs typeface="Times New Roman" panose="02020603050405020304" charset="0"/>
              </a:rPr>
              <a:t>hildren’s exclusive accessories</a:t>
            </a:r>
            <a:endParaRPr lang="zh-CN" altLang="en-US" sz="2400" dirty="0">
              <a:ln>
                <a:noFill/>
                <a:prstDash val="sysDot"/>
              </a:ln>
              <a:solidFill>
                <a:schemeClr val="tx1">
                  <a:lumMod val="85000"/>
                  <a:lumOff val="15000"/>
                </a:schemeClr>
              </a:solidFill>
              <a:latin typeface="Times New Roman" panose="02020603050405020304" charset="0"/>
              <a:cs typeface="Times New Roman" panose="02020603050405020304" charset="0"/>
            </a:endParaRPr>
          </a:p>
        </p:txBody>
      </p:sp>
      <p:sp>
        <p:nvSpPr>
          <p:cNvPr id="4" name="矩形 3"/>
          <p:cNvSpPr/>
          <p:nvPr>
            <p:custDataLst>
              <p:tags r:id="rId9"/>
            </p:custDataLst>
          </p:nvPr>
        </p:nvSpPr>
        <p:spPr>
          <a:xfrm>
            <a:off x="480695" y="3542665"/>
            <a:ext cx="595630" cy="360045"/>
          </a:xfrm>
          <a:prstGeom prst="rect">
            <a:avLst/>
          </a:prstGeom>
          <a:noFill/>
        </p:spPr>
        <p:txBody>
          <a:bodyPr wrap="square" rtlCol="0">
            <a:noAutofit/>
          </a:bodyPr>
          <a:p>
            <a:pPr algn="ctr">
              <a:spcBef>
                <a:spcPct val="0"/>
              </a:spcBef>
              <a:spcAft>
                <a:spcPct val="0"/>
              </a:spcAft>
            </a:pPr>
            <a:r>
              <a:rPr lang="en-US" altLang="zh-CN" b="1" dirty="0">
                <a:gradFill>
                  <a:gsLst>
                    <a:gs pos="15000">
                      <a:schemeClr val="accent1">
                        <a:lumMod val="60000"/>
                        <a:lumOff val="40000"/>
                      </a:schemeClr>
                    </a:gs>
                    <a:gs pos="100000">
                      <a:schemeClr val="accent1"/>
                    </a:gs>
                  </a:gsLst>
                  <a:lin ang="0" scaled="0"/>
                </a:gradFill>
                <a:latin typeface="+mn-ea"/>
                <a:cs typeface="+mn-ea"/>
              </a:rPr>
              <a:t>02</a:t>
            </a:r>
            <a:endParaRPr lang="zh-CN" altLang="en-US" b="1" dirty="0">
              <a:gradFill>
                <a:gsLst>
                  <a:gs pos="15000">
                    <a:schemeClr val="accent1">
                      <a:lumMod val="60000"/>
                      <a:lumOff val="40000"/>
                    </a:schemeClr>
                  </a:gs>
                  <a:gs pos="100000">
                    <a:schemeClr val="accent1"/>
                  </a:gs>
                </a:gsLst>
                <a:lin ang="0" scaled="0"/>
              </a:gradFill>
              <a:latin typeface="+mn-ea"/>
              <a:cs typeface="+mn-ea"/>
            </a:endParaRPr>
          </a:p>
        </p:txBody>
      </p:sp>
      <p:sp>
        <p:nvSpPr>
          <p:cNvPr id="6" name="矩形 5"/>
          <p:cNvSpPr/>
          <p:nvPr>
            <p:custDataLst>
              <p:tags r:id="rId10"/>
            </p:custDataLst>
          </p:nvPr>
        </p:nvSpPr>
        <p:spPr>
          <a:xfrm>
            <a:off x="1066165" y="3333115"/>
            <a:ext cx="6565265" cy="1197610"/>
          </a:xfrm>
          <a:prstGeom prst="rect">
            <a:avLst/>
          </a:prstGeom>
          <a:ln>
            <a:noFill/>
            <a:prstDash val="sysDash"/>
          </a:ln>
        </p:spPr>
        <p:txBody>
          <a:bodyPr vert="horz" wrap="square" lIns="90170" tIns="46990" rIns="90170" bIns="46990" rtlCol="0" anchor="t" anchorCtr="0">
            <a:noAutofit/>
          </a:bodyPr>
          <a:p>
            <a:pPr>
              <a:lnSpc>
                <a:spcPct val="150000"/>
              </a:lnSpc>
              <a:spcBef>
                <a:spcPct val="0"/>
              </a:spcBef>
              <a:spcAft>
                <a:spcPct val="0"/>
              </a:spcAft>
            </a:pPr>
            <a:r>
              <a:rPr lang="zh-CN" altLang="en-US" sz="2000" dirty="0">
                <a:ln>
                  <a:noFill/>
                  <a:prstDash val="sysDot"/>
                </a:ln>
                <a:solidFill>
                  <a:schemeClr val="tx1">
                    <a:lumMod val="85000"/>
                    <a:lumOff val="15000"/>
                  </a:schemeClr>
                </a:solidFill>
                <a:latin typeface="Times New Roman" panose="02020603050405020304" charset="0"/>
                <a:cs typeface="Times New Roman" panose="02020603050405020304" charset="0"/>
              </a:rPr>
              <a:t>Children wear the lock from their first birthday and do not stop wearing it until they are adults.</a:t>
            </a:r>
            <a:endParaRPr lang="zh-CN" altLang="en-US" sz="2000" dirty="0">
              <a:ln>
                <a:noFill/>
                <a:prstDash val="sysDot"/>
              </a:ln>
              <a:solidFill>
                <a:schemeClr val="tx1">
                  <a:lumMod val="85000"/>
                  <a:lumOff val="15000"/>
                </a:schemeClr>
              </a:solidFill>
              <a:latin typeface="Times New Roman" panose="02020603050405020304" charset="0"/>
              <a:cs typeface="Times New Roman" panose="02020603050405020304" charset="0"/>
            </a:endParaRPr>
          </a:p>
        </p:txBody>
      </p:sp>
      <p:sp>
        <p:nvSpPr>
          <p:cNvPr id="7" name="矩形 6"/>
          <p:cNvSpPr/>
          <p:nvPr>
            <p:custDataLst>
              <p:tags r:id="rId11"/>
            </p:custDataLst>
          </p:nvPr>
        </p:nvSpPr>
        <p:spPr>
          <a:xfrm>
            <a:off x="480695" y="4897120"/>
            <a:ext cx="595630" cy="360045"/>
          </a:xfrm>
          <a:prstGeom prst="rect">
            <a:avLst/>
          </a:prstGeom>
          <a:noFill/>
        </p:spPr>
        <p:txBody>
          <a:bodyPr wrap="square" rtlCol="0">
            <a:noAutofit/>
          </a:bodyPr>
          <a:p>
            <a:pPr algn="ctr">
              <a:spcBef>
                <a:spcPct val="0"/>
              </a:spcBef>
              <a:spcAft>
                <a:spcPct val="0"/>
              </a:spcAft>
            </a:pPr>
            <a:r>
              <a:rPr lang="en-US" altLang="zh-CN" b="1" dirty="0">
                <a:gradFill>
                  <a:gsLst>
                    <a:gs pos="15000">
                      <a:schemeClr val="accent1">
                        <a:lumMod val="60000"/>
                        <a:lumOff val="40000"/>
                      </a:schemeClr>
                    </a:gs>
                    <a:gs pos="100000">
                      <a:schemeClr val="accent1"/>
                    </a:gs>
                  </a:gsLst>
                  <a:lin ang="0" scaled="0"/>
                </a:gradFill>
                <a:latin typeface="+mn-ea"/>
                <a:cs typeface="+mn-ea"/>
              </a:rPr>
              <a:t>03</a:t>
            </a:r>
            <a:endParaRPr lang="zh-CN" altLang="en-US" b="1" dirty="0">
              <a:gradFill>
                <a:gsLst>
                  <a:gs pos="15000">
                    <a:schemeClr val="accent1">
                      <a:lumMod val="60000"/>
                      <a:lumOff val="40000"/>
                    </a:schemeClr>
                  </a:gs>
                  <a:gs pos="100000">
                    <a:schemeClr val="accent1"/>
                  </a:gs>
                </a:gsLst>
                <a:lin ang="0" scaled="0"/>
              </a:gradFill>
              <a:latin typeface="+mn-ea"/>
              <a:cs typeface="+mn-ea"/>
            </a:endParaRPr>
          </a:p>
        </p:txBody>
      </p:sp>
      <p:sp>
        <p:nvSpPr>
          <p:cNvPr id="9" name="矩形 8"/>
          <p:cNvSpPr/>
          <p:nvPr>
            <p:custDataLst>
              <p:tags r:id="rId12"/>
            </p:custDataLst>
          </p:nvPr>
        </p:nvSpPr>
        <p:spPr>
          <a:xfrm>
            <a:off x="1076325" y="4531360"/>
            <a:ext cx="7365365" cy="725805"/>
          </a:xfrm>
          <a:prstGeom prst="rect">
            <a:avLst/>
          </a:prstGeom>
          <a:noFill/>
        </p:spPr>
        <p:txBody>
          <a:bodyPr wrap="square" rtlCol="0" anchor="ctr" anchorCtr="0">
            <a:noAutofit/>
          </a:bodyPr>
          <a:p>
            <a:pPr>
              <a:spcBef>
                <a:spcPct val="0"/>
              </a:spcBef>
              <a:spcAft>
                <a:spcPct val="0"/>
              </a:spcAft>
            </a:pPr>
            <a:r>
              <a:rPr lang="zh-CN" altLang="en-US" sz="2400" b="1" dirty="0">
                <a:solidFill>
                  <a:schemeClr val="accent1"/>
                </a:solidFill>
                <a:latin typeface="Times New Roman" panose="02020603050405020304" charset="0"/>
                <a:cs typeface="Times New Roman" panose="02020603050405020304" charset="0"/>
              </a:rPr>
              <a:t>The rocks were depicted in the Ming and Qing novels, paintings, New Year pictures and handicrafts.</a:t>
            </a:r>
            <a:endParaRPr lang="zh-CN" altLang="en-US" sz="2400" b="1" dirty="0">
              <a:solidFill>
                <a:schemeClr val="accent1"/>
              </a:solidFill>
              <a:latin typeface="Times New Roman" panose="02020603050405020304" charset="0"/>
              <a:cs typeface="Times New Roman" panose="02020603050405020304" charset="0"/>
            </a:endParaRPr>
          </a:p>
        </p:txBody>
      </p:sp>
      <p:sp>
        <p:nvSpPr>
          <p:cNvPr id="10" name="矩形 9"/>
          <p:cNvSpPr/>
          <p:nvPr>
            <p:custDataLst>
              <p:tags r:id="rId13"/>
            </p:custDataLst>
          </p:nvPr>
        </p:nvSpPr>
        <p:spPr>
          <a:xfrm>
            <a:off x="1076325" y="5257800"/>
            <a:ext cx="6581140" cy="1034415"/>
          </a:xfrm>
          <a:prstGeom prst="rect">
            <a:avLst/>
          </a:prstGeom>
          <a:ln>
            <a:noFill/>
            <a:prstDash val="sysDash"/>
          </a:ln>
        </p:spPr>
        <p:txBody>
          <a:bodyPr vert="horz" wrap="square" lIns="90170" tIns="46990" rIns="90170" bIns="46990" rtlCol="0" anchor="t" anchorCtr="0">
            <a:noAutofit/>
          </a:bodyPr>
          <a:p>
            <a:pPr>
              <a:lnSpc>
                <a:spcPct val="150000"/>
              </a:lnSpc>
              <a:spcBef>
                <a:spcPct val="0"/>
              </a:spcBef>
              <a:spcAft>
                <a:spcPct val="0"/>
              </a:spcAft>
            </a:pPr>
            <a:r>
              <a:rPr lang="zh-CN" altLang="en-US" dirty="0">
                <a:ln>
                  <a:noFill/>
                  <a:prstDash val="sysDot"/>
                </a:ln>
                <a:solidFill>
                  <a:schemeClr val="tx1">
                    <a:lumMod val="85000"/>
                    <a:lumOff val="15000"/>
                  </a:schemeClr>
                </a:solidFill>
                <a:latin typeface="Times New Roman" panose="02020603050405020304" charset="0"/>
                <a:cs typeface="Times New Roman" panose="02020603050405020304" charset="0"/>
              </a:rPr>
              <a:t>For example, A Dream of Red Mansions, a classic work of the Qing Dynasty, has a record about the long-life lock in the 8th chapter.</a:t>
            </a:r>
            <a:endParaRPr lang="zh-CN" altLang="en-US" dirty="0">
              <a:ln>
                <a:noFill/>
                <a:prstDash val="sysDot"/>
              </a:ln>
              <a:solidFill>
                <a:schemeClr val="tx1">
                  <a:lumMod val="85000"/>
                  <a:lumOff val="15000"/>
                </a:schemeClr>
              </a:solidFill>
              <a:latin typeface="Times New Roman" panose="02020603050405020304" charset="0"/>
              <a:cs typeface="Times New Roman" panose="02020603050405020304" charset="0"/>
            </a:endParaRPr>
          </a:p>
        </p:txBody>
      </p:sp>
      <p:cxnSp>
        <p:nvCxnSpPr>
          <p:cNvPr id="11" name="直接连接符 10"/>
          <p:cNvCxnSpPr/>
          <p:nvPr>
            <p:custDataLst>
              <p:tags r:id="rId14"/>
            </p:custDataLst>
          </p:nvPr>
        </p:nvCxnSpPr>
        <p:spPr>
          <a:xfrm flipV="1">
            <a:off x="779145" y="2583815"/>
            <a:ext cx="0" cy="690880"/>
          </a:xfrm>
          <a:prstGeom prst="line">
            <a:avLst/>
          </a:prstGeom>
          <a:ln>
            <a:gradFill>
              <a:gsLst>
                <a:gs pos="9000">
                  <a:schemeClr val="accent1"/>
                </a:gs>
                <a:gs pos="100000">
                  <a:schemeClr val="accent1">
                    <a:lumMod val="60000"/>
                    <a:lumOff val="40000"/>
                  </a:schemeClr>
                </a:gs>
              </a:gsLst>
              <a:lin ang="10800000" scaled="1"/>
            </a:gradFill>
            <a:prstDash val="dash"/>
            <a:headEnd type="triangle"/>
            <a:tailEnd type="none"/>
          </a:ln>
        </p:spPr>
        <p:style>
          <a:lnRef idx="1">
            <a:srgbClr val="376FFF"/>
          </a:lnRef>
          <a:fillRef idx="0">
            <a:srgbClr val="376FFF"/>
          </a:fillRef>
          <a:effectRef idx="0">
            <a:srgbClr val="376FFF"/>
          </a:effectRef>
          <a:fontRef idx="minor">
            <a:srgbClr val="000000"/>
          </a:fontRef>
        </p:style>
      </p:cxnSp>
      <p:cxnSp>
        <p:nvCxnSpPr>
          <p:cNvPr id="25" name="直接连接符 24"/>
          <p:cNvCxnSpPr/>
          <p:nvPr>
            <p:custDataLst>
              <p:tags r:id="rId15"/>
            </p:custDataLst>
          </p:nvPr>
        </p:nvCxnSpPr>
        <p:spPr>
          <a:xfrm flipV="1">
            <a:off x="781685" y="4027170"/>
            <a:ext cx="0" cy="690880"/>
          </a:xfrm>
          <a:prstGeom prst="line">
            <a:avLst/>
          </a:prstGeom>
          <a:ln>
            <a:gradFill>
              <a:gsLst>
                <a:gs pos="9000">
                  <a:schemeClr val="accent1"/>
                </a:gs>
                <a:gs pos="100000">
                  <a:schemeClr val="accent1">
                    <a:lumMod val="60000"/>
                    <a:lumOff val="40000"/>
                  </a:schemeClr>
                </a:gs>
              </a:gsLst>
              <a:lin ang="10800000" scaled="1"/>
            </a:gradFill>
            <a:prstDash val="dash"/>
            <a:headEnd type="triangle"/>
            <a:tailEnd type="none"/>
          </a:ln>
        </p:spPr>
        <p:style>
          <a:lnRef idx="1">
            <a:srgbClr val="376FFF"/>
          </a:lnRef>
          <a:fillRef idx="0">
            <a:srgbClr val="376FFF"/>
          </a:fillRef>
          <a:effectRef idx="0">
            <a:srgbClr val="376FFF"/>
          </a:effectRef>
          <a:fontRef idx="minor">
            <a:srgbClr val="000000"/>
          </a:fontRef>
        </p:style>
      </p:cxnSp>
      <p:sp>
        <p:nvSpPr>
          <p:cNvPr id="13" name="文本框 12"/>
          <p:cNvSpPr txBox="1"/>
          <p:nvPr/>
        </p:nvSpPr>
        <p:spPr>
          <a:xfrm>
            <a:off x="7753985" y="5746750"/>
            <a:ext cx="4064000" cy="922020"/>
          </a:xfrm>
          <a:prstGeom prst="rect">
            <a:avLst/>
          </a:prstGeom>
          <a:noFill/>
        </p:spPr>
        <p:txBody>
          <a:bodyPr wrap="square" rtlCol="0">
            <a:spAutoFit/>
          </a:bodyPr>
          <a:p>
            <a:pPr algn="l"/>
            <a:r>
              <a:rPr lang="zh-CN" altLang="en-US" dirty="0"/>
              <a:t>《红楼梦》第八回描写贾宝玉“项上挂着长命锁、记名符,另有一块落草时衔下来的宝玉”</a:t>
            </a:r>
            <a:endParaRPr lang="zh-CN" altLang="en-US" dirty="0"/>
          </a:p>
        </p:txBody>
      </p:sp>
    </p:spTree>
    <p:custDataLst>
      <p:tags r:id="rId16"/>
    </p:custDataLst>
  </p:cSld>
  <p:clrMapOvr>
    <a:masterClrMapping/>
  </p:clrMapOvr>
</p:sld>
</file>

<file path=ppt/tags/tag1.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44"/>
</p:tagLst>
</file>

<file path=ppt/tags/tag100.xml><?xml version="1.0" encoding="utf-8"?>
<p:tagLst xmlns:p="http://schemas.openxmlformats.org/presentationml/2006/main">
  <p:tag name="KSO_WM_UNIT_TYPE" val="l_h_i"/>
  <p:tag name="KSO_WM_UNIT_SUBTYPE" val="d"/>
  <p:tag name="KSO_WM_UNIT_INDEX" val="1_4_1"/>
  <p:tag name="KSO_WM_BEAUTIFY_FLAG" val="#wm#"/>
  <p:tag name="KSO_WM_TAG_VERSION" val="3.0"/>
  <p:tag name="KSO_WM_DIAGRAM_VERSION" val="3"/>
  <p:tag name="KSO_WM_DIAGRAM_GROUP_CODE" val="l1-1"/>
  <p:tag name="KSO_WM_UNIT_ID" val="custom20236149_5*l_h_i*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49"/>
  <p:tag name="KSO_WM_TEMPLATE_CATEGORY" val="custom"/>
  <p:tag name="KSO_WM_DIAGRAM_COLOR_TRICK" val="1"/>
  <p:tag name="KSO_WM_DIAGRAM_COLOR_TEXT_CAN_REMOVE" val="n"/>
  <p:tag name="KSO_WM_DIAGRAM_MAX_ITEMCNT" val="6"/>
  <p:tag name="KSO_WM_DIAGRAM_MIN_ITEMCNT" val="2"/>
  <p:tag name="KSO_WM_DIAGRAM_VIRTUALLY_FRAME" val="{&quot;height&quot;:366.34716796875,&quot;left&quot;:332,&quot;top&quot;:76.06287270853836,&quot;width&quot;:545.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FILL_TYPE" val="1"/>
  <p:tag name="KSO_WM_UNIT_USESOURCEFORMAT_APPLY" val="1"/>
</p:tagLst>
</file>

<file path=ppt/tags/tag101.xml><?xml version="1.0" encoding="utf-8"?>
<p:tagLst xmlns:p="http://schemas.openxmlformats.org/presentationml/2006/main">
  <p:tag name="KSO_WM_UNIT_TYPE" val="l_h_i"/>
  <p:tag name="KSO_WM_UNIT_SUBTYPE" val="d"/>
  <p:tag name="KSO_WM_UNIT_INDEX" val="1_2_1"/>
  <p:tag name="KSO_WM_BEAUTIFY_FLAG" val="#wm#"/>
  <p:tag name="KSO_WM_TAG_VERSION" val="3.0"/>
  <p:tag name="KSO_WM_DIAGRAM_VERSION" val="3"/>
  <p:tag name="KSO_WM_DIAGRAM_GROUP_CODE" val="l1-1"/>
  <p:tag name="KSO_WM_UNIT_ID" val="custom20236149_5*l_h_i*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49"/>
  <p:tag name="KSO_WM_TEMPLATE_CATEGORY" val="custom"/>
  <p:tag name="KSO_WM_DIAGRAM_COLOR_TRICK" val="1"/>
  <p:tag name="KSO_WM_DIAGRAM_COLOR_TEXT_CAN_REMOVE" val="n"/>
  <p:tag name="KSO_WM_DIAGRAM_MAX_ITEMCNT" val="6"/>
  <p:tag name="KSO_WM_DIAGRAM_MIN_ITEMCNT" val="2"/>
  <p:tag name="KSO_WM_DIAGRAM_VIRTUALLY_FRAME" val="{&quot;height&quot;:366.34716796875,&quot;left&quot;:332,&quot;top&quot;:76.06287270853836,&quot;width&quot;:545.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FILL_TYPE" val="1"/>
  <p:tag name="KSO_WM_UNIT_USESOURCEFORMAT_APPLY" val="1"/>
</p:tagLst>
</file>

<file path=ppt/tags/tag102.xml><?xml version="1.0" encoding="utf-8"?>
<p:tagLst xmlns:p="http://schemas.openxmlformats.org/presentationml/2006/main">
  <p:tag name="KSO_WM_UNIT_TYPE" val="l_h_f"/>
  <p:tag name="KSO_WM_UNIT_INDEX" val="1_2_1"/>
  <p:tag name="KSO_WM_BEAUTIFY_FLAG" val="#wm#"/>
  <p:tag name="KSO_WM_TAG_VERSION" val="3.0"/>
  <p:tag name="KSO_WM_DIAGRAM_VERSION" val="3"/>
  <p:tag name="KSO_WM_DIAGRAM_GROUP_CODE" val="l1-1"/>
  <p:tag name="KSO_WM_UNIT_ID" val="custom20236149_5*l_h_f*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49"/>
  <p:tag name="KSO_WM_TEMPLATE_CATEGORY" val="custom"/>
  <p:tag name="KSO_WM_DIAGRAM_COLOR_TRICK" val="1"/>
  <p:tag name="KSO_WM_DIAGRAM_COLOR_TEXT_CAN_REMOVE" val="n"/>
  <p:tag name="KSO_WM_UNIT_SUBTYPE" val="a"/>
  <p:tag name="KSO_WM_UNIT_PRESET_TEXT" val="单击添加目录项标题"/>
  <p:tag name="KSO_WM_DIAGRAM_MAX_ITEMCNT" val="6"/>
  <p:tag name="KSO_WM_DIAGRAM_MIN_ITEMCNT" val="2"/>
  <p:tag name="KSO_WM_DIAGRAM_VIRTUALLY_FRAME" val="{&quot;height&quot;:366.34716796875,&quot;left&quot;:332,&quot;top&quot;:76.06287270853836,&quot;width&quot;:54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3"/>
  <p:tag name="KSO_WM_UNIT_TEXT_FILL_TYPE" val="1"/>
  <p:tag name="KSO_WM_UNIT_USESOURCEFORMAT_APPLY" val="1"/>
</p:tagLst>
</file>

<file path=ppt/tags/tag103.xml><?xml version="1.0" encoding="utf-8"?>
<p:tagLst xmlns:p="http://schemas.openxmlformats.org/presentationml/2006/main">
  <p:tag name="KSO_WM_UNIT_TYPE" val="l_h_i"/>
  <p:tag name="KSO_WM_UNIT_SUBTYPE" val="d"/>
  <p:tag name="KSO_WM_UNIT_INDEX" val="1_3_1"/>
  <p:tag name="KSO_WM_BEAUTIFY_FLAG" val="#wm#"/>
  <p:tag name="KSO_WM_TAG_VERSION" val="3.0"/>
  <p:tag name="KSO_WM_DIAGRAM_VERSION" val="3"/>
  <p:tag name="KSO_WM_DIAGRAM_GROUP_CODE" val="l1-1"/>
  <p:tag name="KSO_WM_UNIT_ID" val="custom20236149_5*l_h_i*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49"/>
  <p:tag name="KSO_WM_TEMPLATE_CATEGORY" val="custom"/>
  <p:tag name="KSO_WM_DIAGRAM_COLOR_TRICK" val="1"/>
  <p:tag name="KSO_WM_DIAGRAM_COLOR_TEXT_CAN_REMOVE" val="n"/>
  <p:tag name="KSO_WM_DIAGRAM_MAX_ITEMCNT" val="6"/>
  <p:tag name="KSO_WM_DIAGRAM_MIN_ITEMCNT" val="2"/>
  <p:tag name="KSO_WM_DIAGRAM_VIRTUALLY_FRAME" val="{&quot;height&quot;:366.34716796875,&quot;left&quot;:332,&quot;top&quot;:76.06287270853836,&quot;width&quot;:545.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FILL_TYPE" val="1"/>
  <p:tag name="KSO_WM_UNIT_USESOURCEFORMAT_APPLY" val="1"/>
</p:tagLst>
</file>

<file path=ppt/tags/tag104.xml><?xml version="1.0" encoding="utf-8"?>
<p:tagLst xmlns:p="http://schemas.openxmlformats.org/presentationml/2006/main">
  <p:tag name="KSO_WM_UNIT_TYPE" val="l_h_f"/>
  <p:tag name="KSO_WM_UNIT_INDEX" val="1_3_1"/>
  <p:tag name="KSO_WM_BEAUTIFY_FLAG" val="#wm#"/>
  <p:tag name="KSO_WM_TAG_VERSION" val="3.0"/>
  <p:tag name="KSO_WM_DIAGRAM_VERSION" val="3"/>
  <p:tag name="KSO_WM_DIAGRAM_GROUP_CODE" val="l1-1"/>
  <p:tag name="KSO_WM_UNIT_ID" val="custom20236149_5*l_h_f*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49"/>
  <p:tag name="KSO_WM_TEMPLATE_CATEGORY" val="custom"/>
  <p:tag name="KSO_WM_DIAGRAM_COLOR_TRICK" val="1"/>
  <p:tag name="KSO_WM_DIAGRAM_COLOR_TEXT_CAN_REMOVE" val="n"/>
  <p:tag name="KSO_WM_UNIT_SUBTYPE" val="a"/>
  <p:tag name="KSO_WM_UNIT_PRESET_TEXT" val="单击添加目录项标题"/>
  <p:tag name="KSO_WM_DIAGRAM_MAX_ITEMCNT" val="6"/>
  <p:tag name="KSO_WM_DIAGRAM_MIN_ITEMCNT" val="2"/>
  <p:tag name="KSO_WM_DIAGRAM_VIRTUALLY_FRAME" val="{&quot;height&quot;:366.34716796875,&quot;left&quot;:332,&quot;top&quot;:76.06287270853836,&quot;width&quot;:54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3"/>
  <p:tag name="KSO_WM_UNIT_TEXT_FILL_TYPE" val="1"/>
  <p:tag name="KSO_WM_UNIT_USESOURCEFORMAT_APPLY" val="1"/>
</p:tagLst>
</file>

<file path=ppt/tags/tag105.xml><?xml version="1.0" encoding="utf-8"?>
<p:tagLst xmlns:p="http://schemas.openxmlformats.org/presentationml/2006/main">
  <p:tag name="KSO_WM_UNIT_TYPE" val="l_h_f"/>
  <p:tag name="KSO_WM_UNIT_INDEX" val="1_5_1"/>
  <p:tag name="KSO_WM_BEAUTIFY_FLAG" val="#wm#"/>
  <p:tag name="KSO_WM_TAG_VERSION" val="3.0"/>
  <p:tag name="KSO_WM_DIAGRAM_VERSION" val="3"/>
  <p:tag name="KSO_WM_DIAGRAM_GROUP_CODE" val="l1-1"/>
  <p:tag name="KSO_WM_UNIT_ID" val="custom20236149_5*l_h_f*1_5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49"/>
  <p:tag name="KSO_WM_TEMPLATE_CATEGORY" val="custom"/>
  <p:tag name="KSO_WM_DIAGRAM_COLOR_TRICK" val="1"/>
  <p:tag name="KSO_WM_DIAGRAM_COLOR_TEXT_CAN_REMOVE" val="n"/>
  <p:tag name="KSO_WM_UNIT_SUBTYPE" val="a"/>
  <p:tag name="KSO_WM_UNIT_VALUE" val="11"/>
  <p:tag name="KSO_WM_UNIT_PRESET_TEXT" val="单击添加目录项标题"/>
  <p:tag name="KSO_WM_DIAGRAM_MAX_ITEMCNT" val="6"/>
  <p:tag name="KSO_WM_DIAGRAM_MIN_ITEMCNT" val="2"/>
  <p:tag name="KSO_WM_DIAGRAM_VIRTUALLY_FRAME" val="{&quot;height&quot;:366.34716796875,&quot;left&quot;:332,&quot;top&quot;:76.06287270853836,&quot;width&quot;:54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3"/>
  <p:tag name="KSO_WM_UNIT_TEXT_FILL_TYPE" val="1"/>
  <p:tag name="KSO_WM_UNIT_USESOURCEFORMAT_APPLY" val="1"/>
</p:tagLst>
</file>

<file path=ppt/tags/tag106.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4"/>
  <p:tag name="KSO_WM_DIAGRAM_GROUP_CODE" val="l1-1"/>
  <p:tag name="KSO_WM_BEAUTIFY_FLAG" val="#wm#"/>
  <p:tag name="KSO_WM_TEMPLATE_INDEX" val="20236149"/>
  <p:tag name="KSO_WM_TEMPLATE_CATEGORY" val="custom"/>
  <p:tag name="KSO_WM_SLIDE_INDEX" val="4"/>
  <p:tag name="KSO_WM_SLIDE_ID" val="custom20236149_4"/>
  <p:tag name="KSO_WM_TEMPLATE_MASTER_TYPE" val="0"/>
  <p:tag name="KSO_WM_SLIDE_LAYOUT" val="a_l"/>
  <p:tag name="KSO_WM_SLIDE_LAYOUT_CNT" val="1_1"/>
  <p:tag name="KSO_WM_SLIDE_DIAGTYPE" val="l"/>
</p:tagLst>
</file>

<file path=ppt/tags/tag107.xml><?xml version="1.0" encoding="utf-8"?>
<p:tagLst xmlns:p="http://schemas.openxmlformats.org/presentationml/2006/main">
  <p:tag name="KSO_WM_UNIT_TYPE" val="a"/>
  <p:tag name="KSO_WM_UNIT_INDEX" val="1"/>
  <p:tag name="KSO_WM_BEAUTIFY_FLAG" val="#wm#"/>
  <p:tag name="KSO_WM_TAG_VERSION" val="3.0"/>
  <p:tag name="KSO_WM_UNIT_ID" val="custom20236149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ISCONTENTSTITLE" val="0"/>
  <p:tag name="KSO_WM_UNIT_PRESET_TEXT" val="添加章节标题"/>
  <p:tag name="KSO_WM_UNIT_TEXT_TYPE" val="1"/>
</p:tagLst>
</file>

<file path=ppt/tags/tag108.xml><?xml version="1.0" encoding="utf-8"?>
<p:tagLst xmlns:p="http://schemas.openxmlformats.org/presentationml/2006/main">
  <p:tag name="KSO_WM_UNIT_TYPE" val="b"/>
  <p:tag name="KSO_WM_UNIT_INDEX" val="1"/>
  <p:tag name="KSO_WM_BEAUTIFY_FLAG" val="#wm#"/>
  <p:tag name="KSO_WM_TAG_VERSION" val="3.0"/>
  <p:tag name="KSO_WM_UNIT_ID" val="custom20236149_7*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ISCONTENTSTITLE" val="0"/>
  <p:tag name="KSO_WM_UNIT_PRESET_TEXT" val="章节副标题"/>
  <p:tag name="KSO_WM_UNIT_TEXT_TYPE" val="1"/>
</p:tagLst>
</file>

<file path=ppt/tags/tag109.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6149"/>
  <p:tag name="KSO_WM_TEMPLATE_CATEGORY" val="custom"/>
  <p:tag name="KSO_WM_SLIDE_INDEX" val="7"/>
  <p:tag name="KSO_WM_SLIDE_ID" val="custom20236149_7"/>
  <p:tag name="KSO_WM_TEMPLATE_MASTER_TYPE" val="0"/>
  <p:tag name="KSO_WM_SLIDE_LAYOUT" val="a_b_e"/>
  <p:tag name="KSO_WM_SLIDE_LAYOUT_CNT" val="1_1_1"/>
</p:tagLst>
</file>

<file path=ppt/tags/tag1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3626_1*i*1"/>
  <p:tag name="KSO_WM_TEMPLATE_CATEGORY" val="custom"/>
  <p:tag name="KSO_WM_TEMPLATE_INDEX" val="20233626"/>
  <p:tag name="KSO_WM_UNIT_LAYERLEVEL" val="1"/>
  <p:tag name="KSO_WM_TAG_VERSION" val="3.0"/>
  <p:tag name="KSO_WM_BEAUTIFY_FLAG" val="#wm#"/>
  <p:tag name="KSO_WM_UNIT_FILL_FORE_SCHEMECOLOR_INDEX" val="5"/>
  <p:tag name="KSO_WM_UNIT_TEXT_FILL_FORE_SCHEMECOLOR_INDEX" val="2"/>
  <p:tag name="KSO_WM_UNIT_TEXT_FILL_TYPE" val="1"/>
  <p:tag name="KSO_WM_UNIT_USESOURCEFORMAT_APPLY" val="1"/>
</p:tagLst>
</file>

<file path=ppt/tags/tag111.xml><?xml version="1.0" encoding="utf-8"?>
<p:tagLst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3626"/>
  <p:tag name="KSO_WM_UNIT_ID" val="custom20233626_1*a*1"/>
  <p:tag name="KSO_WM_UNIT_PRESET_TEXT" val="单击添加标题"/>
  <p:tag name="KSO_WM_UNIT_TEXT_FILL_FORE_SCHEMECOLOR_INDEX" val="2"/>
  <p:tag name="KSO_WM_UNIT_TEXT_FILL_TYPE" val="1"/>
  <p:tag name="KSO_WM_UNIT_USESOURCEFORMAT_APPLY" val="1"/>
</p:tagLst>
</file>

<file path=ppt/tags/tag112.xml><?xml version="1.0" encoding="utf-8"?>
<p:tagLst xmlns:p="http://schemas.openxmlformats.org/presentationml/2006/main">
  <p:tag name="KSO_WM_UNIT_VALUE" val="1249*1634"/>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3626_1*d*1"/>
  <p:tag name="KSO_WM_TEMPLATE_CATEGORY" val="custom"/>
  <p:tag name="KSO_WM_TEMPLATE_INDEX" val="20233626"/>
  <p:tag name="KSO_WM_UNIT_LAYERLEVEL" val="1"/>
  <p:tag name="KSO_WM_TAG_VERSION" val="3.0"/>
  <p:tag name="KSO_WM_BEAUTIFY_FLAG" val="#wm#"/>
  <p:tag name="KSO_WM_UNIT_LINE_FORE_SCHEMECOLOR_INDEX" val="13"/>
  <p:tag name="KSO_WM_UNIT_LINE_FILL_TYPE" val="2"/>
  <p:tag name="KSO_WM_UNIT_SHADOW_SCHEMECOLOR_INDEX" val="5"/>
  <p:tag name="KSO_WM_UNIT_USESOURCEFORMAT_APPLY" val="1"/>
</p:tagLst>
</file>

<file path=ppt/tags/tag11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557_1*l_h_f*1_1_1"/>
  <p:tag name="KSO_WM_TEMPLATE_CATEGORY" val="diagram"/>
  <p:tag name="KSO_WM_TEMPLATE_INDEX" val="20233557"/>
  <p:tag name="KSO_WM_UNIT_LAYERLEVEL" val="1_1_1"/>
  <p:tag name="KSO_WM_TAG_VERSION" val="3.0"/>
  <p:tag name="KSO_WM_BEAUTIFY_FLAG" val="#wm#"/>
  <p:tag name="KSO_WM_UNIT_TEXT_FILL_FORE_SCHEMECOLOR_INDEX_BRIGHTNESS" val="0.25"/>
  <p:tag name="KSO_WM_DIAGRAM_VERSION" val="3"/>
  <p:tag name="KSO_WM_DIAGRAM_COLOR_TRICK" val="1"/>
  <p:tag name="KSO_WM_DIAGRAM_COLOR_TEXT_CAN_REMOVE" val="n"/>
  <p:tag name="KSO_WM_DIAGRAM_GROUP_CODE" val="l1-1"/>
  <p:tag name="KSO_WM_UNIT_PRESET_TEXT" val="单击此处添加文本具体内容，简明扼要地阐述观点。根据需要可酌情增减文字，以便观者准确地理解您传达的思想。单击此处添加文本具体内容简明扼要地阐述观点。酌情增减文字。"/>
  <p:tag name="KSO_WM_UNIT_TEXT_FILL_FORE_SCHEMECOLOR_INDEX" val="1"/>
  <p:tag name="KSO_WM_UNIT_TEXT_FILL_TYPE" val="1"/>
  <p:tag name="KSO_WM_DIAGRAM_MAX_ITEMCNT" val="2"/>
  <p:tag name="KSO_WM_DIAGRAM_MIN_ITEMCNT" val="2"/>
  <p:tag name="KSO_WM_DIAGRAM_VIRTUALLY_FRAME" val="{&quot;height&quot;:312.15,&quot;left&quot;:32.60039064902958,&quot;top&quot;:165.95,&quot;width&quot;:485.79960935097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14.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557_1*l_h_i*1_1_1"/>
  <p:tag name="KSO_WM_TEMPLATE_CATEGORY" val="diagram"/>
  <p:tag name="KSO_WM_TEMPLATE_INDEX" val="20233557"/>
  <p:tag name="KSO_WM_UNIT_LAYERLEVEL" val="1_1_1"/>
  <p:tag name="KSO_WM_TAG_VERSION" val="3.0"/>
  <p:tag name="KSO_WM_UNIT_FILL_TYPE" val="1"/>
  <p:tag name="KSO_WM_UNIT_FILL_FORE_SCHEMECOLOR_INDEX" val="2"/>
  <p:tag name="KSO_WM_UNIT_FILL_FORE_SCHEMECOLOR_INDEX_BRIGHTNESS" val="0"/>
  <p:tag name="KSO_WM_UNIT_LINE_FORE_SCHEMECOLOR_INDEX" val="5"/>
  <p:tag name="KSO_WM_DIAGRAM_MAX_ITEMCNT" val="2"/>
  <p:tag name="KSO_WM_DIAGRAM_MIN_ITEMCNT" val="2"/>
  <p:tag name="KSO_WM_DIAGRAM_VIRTUALLY_FRAME" val="{&quot;height&quot;:312.15,&quot;left&quot;:32.60039064902958,&quot;top&quot;:165.95,&quot;width&quot;:485.7996093509704}"/>
  <p:tag name="KSO_WM_DIAGRAM_COLOR_MATCH_VALUE" val="{&quot;shape&quot;:{&quot;fill&quot;:{&quot;solid&quot;:{&quot;brightness&quot;:0,&quot;colorType&quot;:1,&quot;foreColorIndex&quot;:2,&quot;transparency&quot;:0},&quot;type&quot;:1},&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TEXT_FILL_FORE_SCHEMECOLOR_INDEX" val="2"/>
  <p:tag name="KSO_WM_UNIT_TEXT_FILL_TYPE" val="1"/>
  <p:tag name="KSO_WM_UNIT_USESOURCEFORMAT_APPLY" val="1"/>
</p:tagLst>
</file>

<file path=ppt/tags/tag11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557_1*l_h_f*1_2_1"/>
  <p:tag name="KSO_WM_TEMPLATE_CATEGORY" val="diagram"/>
  <p:tag name="KSO_WM_TEMPLATE_INDEX" val="20233557"/>
  <p:tag name="KSO_WM_UNIT_LAYERLEVEL" val="1_1_1"/>
  <p:tag name="KSO_WM_TAG_VERSION" val="3.0"/>
  <p:tag name="KSO_WM_BEAUTIFY_FLAG" val="#wm#"/>
  <p:tag name="KSO_WM_UNIT_TEXT_FILL_FORE_SCHEMECOLOR_INDEX_BRIGHTNESS" val="0.25"/>
  <p:tag name="KSO_WM_DIAGRAM_VERSION" val="3"/>
  <p:tag name="KSO_WM_DIAGRAM_COLOR_TRICK" val="1"/>
  <p:tag name="KSO_WM_DIAGRAM_COLOR_TEXT_CAN_REMOVE" val="n"/>
  <p:tag name="KSO_WM_DIAGRAM_GROUP_CODE" val="l1-1"/>
  <p:tag name="KSO_WM_UNIT_PRESET_TEXT" val="单击此处添加文本具体内容，简明扼要地阐述观点。根据需要可酌情增减文字，以便观者准确地理解您传达的思想。单击此处添加文本具体内容简明扼要地阐述观点。酌情增减文字。"/>
  <p:tag name="KSO_WM_UNIT_TEXT_FILL_FORE_SCHEMECOLOR_INDEX" val="1"/>
  <p:tag name="KSO_WM_UNIT_TEXT_FILL_TYPE" val="1"/>
  <p:tag name="KSO_WM_DIAGRAM_MAX_ITEMCNT" val="2"/>
  <p:tag name="KSO_WM_DIAGRAM_MIN_ITEMCNT" val="2"/>
  <p:tag name="KSO_WM_DIAGRAM_VIRTUALLY_FRAME" val="{&quot;height&quot;:312.15,&quot;left&quot;:32.60039064902958,&quot;top&quot;:165.95,&quot;width&quot;:485.79960935097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16.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3557_1*l_h_i*1_2_1"/>
  <p:tag name="KSO_WM_TEMPLATE_CATEGORY" val="diagram"/>
  <p:tag name="KSO_WM_TEMPLATE_INDEX" val="20233557"/>
  <p:tag name="KSO_WM_UNIT_LAYERLEVEL" val="1_1_1"/>
  <p:tag name="KSO_WM_TAG_VERSION" val="3.0"/>
  <p:tag name="KSO_WM_UNIT_FILL_TYPE" val="1"/>
  <p:tag name="KSO_WM_UNIT_FILL_FORE_SCHEMECOLOR_INDEX" val="2"/>
  <p:tag name="KSO_WM_UNIT_FILL_FORE_SCHEMECOLOR_INDEX_BRIGHTNESS" val="0"/>
  <p:tag name="KSO_WM_UNIT_LINE_FORE_SCHEMECOLOR_INDEX" val="5"/>
  <p:tag name="KSO_WM_DIAGRAM_MAX_ITEMCNT" val="2"/>
  <p:tag name="KSO_WM_DIAGRAM_MIN_ITEMCNT" val="2"/>
  <p:tag name="KSO_WM_DIAGRAM_VIRTUALLY_FRAME" val="{&quot;height&quot;:312.15,&quot;left&quot;:32.60039064902958,&quot;top&quot;:165.95,&quot;width&quot;:485.7996093509704}"/>
  <p:tag name="KSO_WM_DIAGRAM_COLOR_MATCH_VALUE" val="{&quot;shape&quot;:{&quot;fill&quot;:{&quot;solid&quot;:{&quot;brightness&quot;:0,&quot;colorType&quot;:1,&quot;foreColorIndex&quot;:2,&quot;transparency&quot;:0},&quot;type&quot;:1},&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TEXT_FILL_FORE_SCHEMECOLOR_INDEX" val="2"/>
  <p:tag name="KSO_WM_UNIT_TEXT_FILL_TYPE" val="1"/>
  <p:tag name="KSO_WM_UNIT_USESOURCEFORMAT_APPLY" val="1"/>
</p:tagLst>
</file>

<file path=ppt/tags/tag117.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VALUE" val="81*82"/>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3557_1*l_h_x*1_1_1"/>
  <p:tag name="KSO_WM_TEMPLATE_CATEGORY" val="diagram"/>
  <p:tag name="KSO_WM_TEMPLATE_INDEX" val="20233557"/>
  <p:tag name="KSO_WM_UNIT_LAYERLEVEL" val="1_1_1"/>
  <p:tag name="KSO_WM_TAG_VERSION" val="3.0"/>
  <p:tag name="KSO_WM_UNIT_FILL_TYPE" val="1"/>
  <p:tag name="KSO_WM_UNIT_FILL_FORE_SCHEMECOLOR_INDEX" val="5"/>
  <p:tag name="KSO_WM_UNIT_FILL_FORE_SCHEMECOLOR_INDEX_BRIGHTNESS" val="0"/>
  <p:tag name="KSO_WM_DIAGRAM_MAX_ITEMCNT" val="2"/>
  <p:tag name="KSO_WM_DIAGRAM_MIN_ITEMCNT" val="2"/>
  <p:tag name="KSO_WM_DIAGRAM_VIRTUALLY_FRAME" val="{&quot;height&quot;:312.15,&quot;left&quot;:32.60039064902958,&quot;top&quot;:165.95,&quot;width&quot;:485.799609350970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18.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VALUE" val="81*82"/>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557_1*l_h_x*1_2_1"/>
  <p:tag name="KSO_WM_TEMPLATE_CATEGORY" val="diagram"/>
  <p:tag name="KSO_WM_TEMPLATE_INDEX" val="20233557"/>
  <p:tag name="KSO_WM_UNIT_LAYERLEVEL" val="1_1_1"/>
  <p:tag name="KSO_WM_TAG_VERSION" val="3.0"/>
  <p:tag name="KSO_WM_UNIT_FILL_TYPE" val="1"/>
  <p:tag name="KSO_WM_UNIT_FILL_FORE_SCHEMECOLOR_INDEX" val="5"/>
  <p:tag name="KSO_WM_UNIT_FILL_FORE_SCHEMECOLOR_INDEX_BRIGHTNESS" val="0"/>
  <p:tag name="KSO_WM_DIAGRAM_MAX_ITEMCNT" val="2"/>
  <p:tag name="KSO_WM_DIAGRAM_MIN_ITEMCNT" val="2"/>
  <p:tag name="KSO_WM_DIAGRAM_VIRTUALLY_FRAME" val="{&quot;height&quot;:312.15,&quot;left&quot;:32.60039064902958,&quot;top&quot;:165.95,&quot;width&quot;:485.799609350970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19.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396.051*246.6"/>
  <p:tag name="KSO_WM_SLIDE_POSITION" val="31.75*191.45"/>
  <p:tag name="KSO_WM_SLIDE_LAYOUT" val="a_d_l"/>
  <p:tag name="KSO_WM_SLIDE_LAYOUT_CNT" val="1_1_1"/>
  <p:tag name="KSO_WM_SPECIAL_SOURCE" val="bdnull"/>
  <p:tag name="KSO_WM_DIAGRAM_GROUP_CODE" val="l1-1"/>
  <p:tag name="KSO_WM_SLIDE_DIAGTYPE" val="l"/>
  <p:tag name="KSO_WM_TEMPLATE_INDEX" val="20233626"/>
  <p:tag name="KSO_WM_TEMPLATE_SUBCATEGORY" val="0"/>
  <p:tag name="KSO_WM_SLIDE_INDEX" val="1"/>
  <p:tag name="KSO_WM_TAG_VERSION" val="3.0"/>
  <p:tag name="KSO_WM_SLIDE_ID" val="custom20233626_1"/>
  <p:tag name="KSO_WM_SLIDE_ITEM_CNT" val="2"/>
</p:tagLst>
</file>

<file path=ppt/tags/tag1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0.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diagram20234386_1*a*1"/>
  <p:tag name="KSO_WM_TEMPLATE_CATEGORY" val="diagram"/>
  <p:tag name="KSO_WM_TEMPLATE_INDEX" val="20234386"/>
  <p:tag name="KSO_WM_UNIT_LAYERLEVEL" val="1"/>
  <p:tag name="KSO_WM_TAG_VERSION" val="3.0"/>
  <p:tag name="KSO_WM_BEAUTIFY_FLAG" val="#wm#"/>
  <p:tag name="KSO_WM_DIAGRAM_GROUP_CODE" val="l1-1"/>
  <p:tag name="KSO_WM_UNIT_PRESET_TEXT" val="单击此处添加标题"/>
  <p:tag name="KSO_WM_UNIT_TEXT_TYPE" val="1"/>
  <p:tag name="KSO_WM_UNIT_TEXT_FILL_FORE_SCHEMECOLOR_INDEX" val="13"/>
  <p:tag name="KSO_WM_UNIT_TEXT_FILL_TYPE" val="1"/>
  <p:tag name="KSO_WM_UNIT_USESOURCEFORMAT_APPLY" val="0"/>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1"/>
  <p:tag name="KSO_WM_UNIT_ID" val="diagram20234386_1*l_h_i*1_2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61.0500061035156,&quot;left&quot;:54.79998779296875,&quot;top&quot;:133.89999389648438,&quot;width&quot;:852.2500122070312}"/>
  <p:tag name="KSO_WM_DIAGRAM_COLOR_MATCH_VALUE" val="{&quot;shape&quot;:{&quot;fill&quot;:{&quot;gradient&quot;:[{&quot;brightness&quot;:0,&quot;colorType&quot;:1,&quot;foreColorIndex&quot;:5,&quot;pos&quot;:0,&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0"/>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2"/>
  <p:tag name="KSO_WM_UNIT_ID" val="diagram20234386_1*l_h_i*1_2_2"/>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61.0500061035156,&quot;left&quot;:54.79998779296875,&quot;top&quot;:133.89999389648438,&quot;width&quot;:852.2500122070312}"/>
  <p:tag name="KSO_WM_DIAGRAM_COLOR_MATCH_VALUE" val="{&quot;shape&quot;:{&quot;fill&quot;:{&quot;gradient&quot;:[{&quot;brightness&quot;:0.30000001192092896,&quot;colorType&quot;:1,&quot;foreColorIndex&quot;:5,&quot;pos&quot;:0,&quot;transparency&quot;:0},{&quot;brightness&quot;:0.30000001192092896,&quot;colorType&quot;:1,&quot;foreColorIndex&quot;:5,&quot;pos&quot;:1,&quot;transparency&quot;:0},{&quot;brightness&quot;:0.5,&quot;colorType&quot;:1,&quot;foreColorIndex&quot;:5,&quot;pos&quot;:0.540000021457672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0"/>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3"/>
  <p:tag name="KSO_WM_UNIT_ID" val="diagram20234386_1*l_h_i*1_2_3"/>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61.0500061035156,&quot;left&quot;:54.79998779296875,&quot;top&quot;:133.89999389648438,&quot;width&quot;:852.2500122070312}"/>
  <p:tag name="KSO_WM_DIAGRAM_COLOR_MATCH_VALUE" val="{&quot;shape&quot;:{&quot;fill&quot;:{&quot;gradient&quot;:[{&quot;brightness&quot;:-0.25,&quot;colorType&quot;:1,&quot;foreColorIndex&quot;:5,&quot;pos&quot;:0.38999998569488525,&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0"/>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2"/>
  <p:tag name="KSO_WM_UNIT_ID" val="diagram20234386_1*l_h_i*1_1_2"/>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61.0500061035156,&quot;left&quot;:54.79998779296875,&quot;top&quot;:133.89999389648438,&quot;width&quot;:852.2500122070312}"/>
  <p:tag name="KSO_WM_DIAGRAM_COLOR_MATCH_VALUE" val="{&quot;shape&quot;:{&quot;fill&quot;:{&quot;gradient&quot;:[{&quot;brightness&quot;:0.20000000298023224,&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0"/>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1"/>
  <p:tag name="KSO_WM_UNIT_ID" val="diagram20234386_1*l_h_i*1_3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61.0500061035156,&quot;left&quot;:54.79998779296875,&quot;top&quot;:133.89999389648438,&quot;width&quot;:852.2500122070312}"/>
  <p:tag name="KSO_WM_DIAGRAM_COLOR_MATCH_VALUE" val="{&quot;shape&quot;:{&quot;fill&quot;:{&quot;gradient&quot;:[{&quot;brightness&quot;:0.6000000238418579,&quot;colorType&quot;:1,&quot;foreColorIndex&quot;:5,&quot;pos&quot;:0,&quot;transparency&quot;:0},{&quot;brightness&quot;:0.6000000238418579,&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0"/>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2"/>
  <p:tag name="KSO_WM_UNIT_ID" val="diagram20234386_1*l_h_i*1_3_2"/>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61.0500061035156,&quot;left&quot;:54.79998779296875,&quot;top&quot;:133.89999389648438,&quot;width&quot;:852.2500122070312}"/>
  <p:tag name="KSO_WM_DIAGRAM_COLOR_MATCH_VALUE" val="{&quot;shape&quot;:{&quot;fill&quot;:{&quot;gradient&quot;:[{&quot;brightness&quot;:-0.10000000149011612,&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0"/>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3"/>
  <p:tag name="KSO_WM_UNIT_ID" val="diagram20234386_1*l_h_i*1_3_3"/>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61.0500061035156,&quot;left&quot;:54.79998779296875,&quot;top&quot;:133.89999389648438,&quot;width&quot;:852.2500122070312}"/>
  <p:tag name="KSO_WM_DIAGRAM_COLOR_MATCH_VALUE" val="{&quot;shape&quot;:{&quot;fill&quot;:{&quot;gradient&quot;:[{&quot;brightness&quot;:0.10000000149011612,&quot;colorType&quot;:1,&quot;foreColorIndex&quot;:5,&quot;pos&quot;:0,&quot;transparency&quot;:0},{&quot;brightness&quot;:0.10000000149011612,&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0"/>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4"/>
  <p:tag name="KSO_WM_UNIT_ID" val="diagram20234386_1*l_h_i*1_3_4"/>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61.0500061035156,&quot;left&quot;:54.79998779296875,&quot;top&quot;:133.89999389648438,&quot;width&quot;:852.250012207031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4"/>
  <p:tag name="KSO_WM_UNIT_ID" val="diagram20234386_1*l_h_i*1_1_4"/>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61.0500061035156,&quot;left&quot;:54.79998779296875,&quot;top&quot;:133.89999389648438,&quot;width&quot;:852.250012207031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1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4_4"/>
  <p:tag name="KSO_WM_UNIT_ID" val="diagram20234386_1*l_h_i*1_4_4"/>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61.0500061035156,&quot;left&quot;:54.79998779296875,&quot;top&quot;:133.89999389648438,&quot;width&quot;:852.250012207031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4"/>
  <p:tag name="KSO_WM_UNIT_ID" val="diagram20234386_1*l_h_i*1_2_4"/>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61.0500061035156,&quot;left&quot;:54.79998779296875,&quot;top&quot;:133.89999389648438,&quot;width&quot;:852.250012207031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13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4386_1*l_h_f*1_1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VALUE" val="51"/>
  <p:tag name="KSO_WM_DIAGRAM_MAX_ITEMCNT" val="4"/>
  <p:tag name="KSO_WM_DIAGRAM_MIN_ITEMCNT" val="4"/>
  <p:tag name="KSO_WM_DIAGRAM_VIRTUALLY_FRAME" val="{&quot;height&quot;:361.0500061035156,&quot;left&quot;:54.79998779296875,&quot;top&quot;:133.89999389648438,&quot;width&quot;:852.2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单击输入项正文，文字是您思想的提炼"/>
  <p:tag name="KSO_WM_UNIT_TEXT_FILL_FORE_SCHEMECOLOR_INDEX" val="1"/>
  <p:tag name="KSO_WM_UNIT_TEXT_FILL_TYPE" val="1"/>
  <p:tag name="KSO_WM_UNIT_TEXT_TYPE" val="1"/>
  <p:tag name="KSO_WM_UNIT_USESOURCEFORMAT_APPLY" val="0"/>
</p:tagLst>
</file>

<file path=ppt/tags/tag13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3_1"/>
  <p:tag name="KSO_WM_UNIT_ID" val="diagram20234386_1*l_h_f*1_3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VALUE" val="51"/>
  <p:tag name="KSO_WM_DIAGRAM_MAX_ITEMCNT" val="4"/>
  <p:tag name="KSO_WM_DIAGRAM_MIN_ITEMCNT" val="4"/>
  <p:tag name="KSO_WM_DIAGRAM_VIRTUALLY_FRAME" val="{&quot;height&quot;:361.0500061035156,&quot;left&quot;:54.79998779296875,&quot;top&quot;:133.89999389648438,&quot;width&quot;:852.2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单击输入项正文，文字是您思想的提炼"/>
  <p:tag name="KSO_WM_UNIT_TEXT_FILL_FORE_SCHEMECOLOR_INDEX" val="1"/>
  <p:tag name="KSO_WM_UNIT_TEXT_FILL_TYPE" val="1"/>
  <p:tag name="KSO_WM_UNIT_TEXT_TYPE" val="1"/>
  <p:tag name="KSO_WM_UNIT_USESOURCEFORMAT_APPLY" val="0"/>
</p:tagLst>
</file>

<file path=ppt/tags/tag13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34386_1*l_h_f*1_2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UNIT_VALUE" val="51"/>
  <p:tag name="KSO_WM_DIAGRAM_GROUP_CODE" val="l1-1"/>
  <p:tag name="KSO_WM_DIAGRAM_MAX_ITEMCNT" val="4"/>
  <p:tag name="KSO_WM_DIAGRAM_MIN_ITEMCNT" val="4"/>
  <p:tag name="KSO_WM_DIAGRAM_VIRTUALLY_FRAME" val="{&quot;height&quot;:361.0500061035156,&quot;left&quot;:54.79998779296875,&quot;top&quot;:133.89999389648438,&quot;width&quot;:852.2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单击输入项正文，文字是您思想的提炼"/>
  <p:tag name="KSO_WM_UNIT_TEXT_FILL_FORE_SCHEMECOLOR_INDEX" val="1"/>
  <p:tag name="KSO_WM_UNIT_TEXT_FILL_TYPE" val="1"/>
  <p:tag name="KSO_WM_UNIT_TEXT_TYPE" val="1"/>
  <p:tag name="KSO_WM_UNIT_USESOURCEFORMAT_APPLY" val="0"/>
</p:tagLst>
</file>

<file path=ppt/tags/tag135.xml><?xml version="1.0" encoding="utf-8"?>
<p:tagLst xmlns:p="http://schemas.openxmlformats.org/presentationml/2006/main">
  <p:tag name="KSO_WM_DIAGRAM_VERSION" val="3"/>
  <p:tag name="KSO_WM_DIAGRAM_COLOR_TRICK" val="1"/>
  <p:tag name="KSO_WM_DIAGRAM_COLOR_TEXT_CAN_REMOVE" val="n"/>
  <p:tag name="KSO_WM_UNIT_VALUE" val="124*124"/>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4386_1*l_h_x*1_2_1"/>
  <p:tag name="KSO_WM_TEMPLATE_CATEGORY" val="diagram"/>
  <p:tag name="KSO_WM_TEMPLATE_INDEX" val="20234386"/>
  <p:tag name="KSO_WM_UNIT_LAYERLEVEL" val="1_1_1"/>
  <p:tag name="KSO_WM_TAG_VERSION" val="3.0"/>
  <p:tag name="KSO_WM_BEAUTIFY_FLAG" val="#wm#"/>
  <p:tag name="KSO_WM_DIAGRAM_MAX_ITEMCNT" val="4"/>
  <p:tag name="KSO_WM_DIAGRAM_MIN_ITEMCNT" val="4"/>
  <p:tag name="KSO_WM_DIAGRAM_VIRTUALLY_FRAME" val="{&quot;height&quot;:361.0500061035156,&quot;left&quot;:54.79998779296875,&quot;top&quot;:133.89999389648438,&quot;width&quot;:852.25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0"/>
</p:tagLst>
</file>

<file path=ppt/tags/tag136.xml><?xml version="1.0" encoding="utf-8"?>
<p:tagLst xmlns:p="http://schemas.openxmlformats.org/presentationml/2006/main">
  <p:tag name="KSO_WM_DIAGRAM_VERSION" val="3"/>
  <p:tag name="KSO_WM_DIAGRAM_COLOR_TRICK" val="1"/>
  <p:tag name="KSO_WM_DIAGRAM_COLOR_TEXT_CAN_REMOVE" val="n"/>
  <p:tag name="KSO_WM_UNIT_VALUE" val="115*124"/>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4386_1*l_h_x*1_3_1"/>
  <p:tag name="KSO_WM_TEMPLATE_CATEGORY" val="diagram"/>
  <p:tag name="KSO_WM_TEMPLATE_INDEX" val="20234386"/>
  <p:tag name="KSO_WM_UNIT_LAYERLEVEL" val="1_1_1"/>
  <p:tag name="KSO_WM_TAG_VERSION" val="3.0"/>
  <p:tag name="KSO_WM_BEAUTIFY_FLAG" val="#wm#"/>
  <p:tag name="KSO_WM_DIAGRAM_MAX_ITEMCNT" val="4"/>
  <p:tag name="KSO_WM_DIAGRAM_MIN_ITEMCNT" val="4"/>
  <p:tag name="KSO_WM_DIAGRAM_VIRTUALLY_FRAME" val="{&quot;height&quot;:361.0500061035156,&quot;left&quot;:54.79998779296875,&quot;top&quot;:133.89999389648438,&quot;width&quot;:852.25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0"/>
</p:tagLst>
</file>

<file path=ppt/tags/tag13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4_1"/>
  <p:tag name="KSO_WM_UNIT_ID" val="diagram20234386_1*l_h_f*1_4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VALUE" val="51"/>
  <p:tag name="KSO_WM_DIAGRAM_MAX_ITEMCNT" val="4"/>
  <p:tag name="KSO_WM_DIAGRAM_MIN_ITEMCNT" val="4"/>
  <p:tag name="KSO_WM_DIAGRAM_VIRTUALLY_FRAME" val="{&quot;height&quot;:361.0500061035156,&quot;left&quot;:54.79998779296875,&quot;top&quot;:133.89999389648438,&quot;width&quot;:852.2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单击输入项正文，文字是您思想的提炼"/>
  <p:tag name="KSO_WM_UNIT_TEXT_FILL_FORE_SCHEMECOLOR_INDEX" val="1"/>
  <p:tag name="KSO_WM_UNIT_TEXT_FILL_TYPE" val="1"/>
  <p:tag name="KSO_WM_UNIT_TEXT_TYPE" val="1"/>
  <p:tag name="KSO_WM_UNIT_USESOURCEFORMAT_APPLY" val="0"/>
</p:tagLst>
</file>

<file path=ppt/tags/tag138.xml><?xml version="1.0" encoding="utf-8"?>
<p:tagLst xmlns:p="http://schemas.openxmlformats.org/presentationml/2006/main">
  <p:tag name="KSO_WM_SLIDE_ID" val="diagram20234386_1"/>
  <p:tag name="KSO_WM_TEMPLATE_SUBCATEGORY" val="0"/>
  <p:tag name="KSO_WM_TEMPLATE_MASTER_TYPE" val="0"/>
  <p:tag name="KSO_WM_TEMPLATE_COLOR_TYPE" val="0"/>
  <p:tag name="KSO_WM_SLIDE_TYPE" val="text"/>
  <p:tag name="KSO_WM_SLIDE_SUBTYPE" val="diag"/>
  <p:tag name="KSO_WM_SLIDE_ITEM_CNT" val="4"/>
  <p:tag name="KSO_WM_SLIDE_INDEX" val="1"/>
  <p:tag name="KSO_WM_SLIDE_SIZE" val="850.4*357.2"/>
  <p:tag name="KSO_WM_SLIDE_POSITION" val="54.8*133.9"/>
  <p:tag name="KSO_WM_TAG_VERSION" val="3.0"/>
  <p:tag name="KSO_WM_BEAUTIFY_FLAG" val="#wm#"/>
  <p:tag name="KSO_WM_TEMPLATE_CATEGORY" val="custom"/>
  <p:tag name="KSO_WM_TEMPLATE_INDEX" val="20233626"/>
  <p:tag name="KSO_WM_SLIDE_LAYOUT" val="a_l"/>
  <p:tag name="KSO_WM_SLIDE_LAYOUT_CNT" val="1_1"/>
  <p:tag name="KSO_WM_SPECIAL_SOURCE" val="bdnull"/>
  <p:tag name="KSO_WM_DIAGRAM_GROUP_CODE" val="l1-1"/>
  <p:tag name="KSO_WM_SLIDE_DIAGTYPE" val="l"/>
</p:tagLst>
</file>

<file path=ppt/tags/tag139.xml><?xml version="1.0" encoding="utf-8"?>
<p:tagLst xmlns:p="http://schemas.openxmlformats.org/presentationml/2006/main">
  <p:tag name="KSO_WM_UNIT_VALUE" val="1729*2425"/>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2424_1*d*1"/>
  <p:tag name="KSO_WM_TEMPLATE_CATEGORY" val="custom"/>
  <p:tag name="KSO_WM_TEMPLATE_INDEX" val="20232424"/>
  <p:tag name="KSO_WM_UNIT_LAYERLEVEL" val="1"/>
  <p:tag name="KSO_WM_TAG_VERSION" val="3.0"/>
  <p:tag name="KSO_WM_BEAUTIFY_FLAG" val="#wm#"/>
  <p:tag name="KSO_WM_UNIT_LINE_FORE_SCHEMECOLOR_INDEX" val="1"/>
  <p:tag name="KSO_WM_UNIT_LINE_FILL_TYPE" val="2"/>
  <p:tag name="KSO_WM_UNIT_USESOURCEFORMAT_APPLY" val="0"/>
</p:tagLst>
</file>

<file path=ppt/tags/tag14.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7"/>
</p:tagLst>
</file>

<file path=ppt/tags/tag14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TEMPLATE_CATEGORY" val="diagram"/>
  <p:tag name="KSO_WM_TEMPLATE_INDEX" val="20232422"/>
  <p:tag name="KSO_WM_UNIT_LAYERLEVEL" val="1_1_1"/>
  <p:tag name="KSO_WM_TAG_VERSION" val="3.0"/>
  <p:tag name="KSO_WM_BEAUTIFY_FLAG" val="#wm#"/>
  <p:tag name="KSO_WM_DIAGRAM_VERSION" val="3"/>
  <p:tag name="KSO_WM_DIAGRAM_COLOR_TRICK" val="1"/>
  <p:tag name="KSO_WM_DIAGRAM_COLOR_TEXT_CAN_REMOVE" val="n"/>
  <p:tag name="KSO_WM_UNIT_VALUE" val="13"/>
  <p:tag name="KSO_WM_DIAGRAM_MAX_ITEMCNT" val="1"/>
  <p:tag name="KSO_WM_DIAGRAM_MIN_ITEMCNT" val="1"/>
  <p:tag name="KSO_WM_DIAGRAM_VIRTUALLY_FRAME" val="{&quot;height&quot;:250,&quot;left&quot;:461.1810172974594,&quot;top&quot;:134.4,&quot;width&quot;:441.21898270254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ID" val="diagram20232422_1*l_h_a*1_1_1"/>
  <p:tag name="KSO_WM_UNIT_INDEX" val="1_1_1"/>
  <p:tag name="KSO_WM_DIAGRAM_GROUP_CODE" val="l1-1"/>
  <p:tag name="KSO_WM_UNIT_PRESET_TEXT" val="单击此处添加标题单击"/>
  <p:tag name="KSO_WM_UNIT_USESOURCEFORMAT_APPLY" val="0"/>
</p:tagLst>
</file>

<file path=ppt/tags/tag141.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329.963*139.382"/>
  <p:tag name="KSO_WM_SLIDE_POSITION" val="541.181*315.298"/>
  <p:tag name="KSO_WM_SLIDE_LAYOUT" val="a_d_l"/>
  <p:tag name="KSO_WM_SLIDE_LAYOUT_CNT" val="1_1_1"/>
  <p:tag name="KSO_WM_SPECIAL_SOURCE" val="bdnull"/>
  <p:tag name="KSO_WM_DIAGRAM_GROUP_CODE" val="l1-1"/>
  <p:tag name="KSO_WM_SLIDE_DIAGTYPE" val="l"/>
  <p:tag name="KSO_WM_TEMPLATE_INDEX" val="20233626"/>
  <p:tag name="KSO_WM_TEMPLATE_SUBCATEGORY" val="0"/>
  <p:tag name="KSO_WM_SLIDE_INDEX" val="1"/>
  <p:tag name="KSO_WM_TAG_VERSION" val="3.0"/>
  <p:tag name="KSO_WM_SLIDE_ID" val="custom20232424_1"/>
  <p:tag name="KSO_WM_SLIDE_ITEM_CNT" val="1"/>
</p:tagLst>
</file>

<file path=ppt/tags/tag142.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2405"/>
  <p:tag name="KSO_WM_UNIT_ID" val="custom20232405_1*a*1"/>
  <p:tag name="KSO_WM_UNIT_PRESET_TEXT" val="单击此处添加标题"/>
  <p:tag name="KSO_WM_UNIT_TEXT_FILL_FORE_SCHEMECOLOR_INDEX" val="13"/>
  <p:tag name="KSO_WM_UNIT_TEXT_FILL_TYPE" val="1"/>
  <p:tag name="KSO_WM_UNIT_USESOURCEFORMAT_APPLY" val="0"/>
</p:tagLst>
</file>

<file path=ppt/tags/tag143.xml><?xml version="1.0" encoding="utf-8"?>
<p:tagLst xmlns:p="http://schemas.openxmlformats.org/presentationml/2006/main">
  <p:tag name="KSO_WM_UNIT_VALUE" val="1904*1444"/>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2405_1*d*1"/>
  <p:tag name="KSO_WM_TEMPLATE_CATEGORY" val="custom"/>
  <p:tag name="KSO_WM_TEMPLATE_INDEX" val="20232405"/>
  <p:tag name="KSO_WM_UNIT_LAYERLEVEL" val="1"/>
  <p:tag name="KSO_WM_TAG_VERSION" val="3.0"/>
  <p:tag name="KSO_WM_BEAUTIFY_FLAG" val="#wm#"/>
  <p:tag name="KSO_WM_UNIT_LINE_FORE_SCHEMECOLOR_INDEX" val="13"/>
  <p:tag name="KSO_WM_UNIT_LINE_FILL_TYPE" val="2"/>
  <p:tag name="KSO_WM_UNIT_USESOURCEFORMAT_APPLY" val="0"/>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8_2*l_h_i*1_2_1"/>
  <p:tag name="KSO_WM_TEMPLATE_CATEGORY" val="diagram"/>
  <p:tag name="KSO_WM_TEMPLATE_INDEX" val="2023316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2_1"/>
  <p:tag name="KSO_WM_DIAGRAM_MAX_ITEMCNT" val="4"/>
  <p:tag name="KSO_WM_DIAGRAM_MIN_ITEMCNT" val="2"/>
  <p:tag name="KSO_WM_DIAGRAM_VIRTUALLY_FRAME" val="{&quot;height&quot;:372.14220167265165,&quot;left&quot;:54.74999567467398,&quot;top&quot;:124.7144094488189,&quot;width&quot;:413.8582763671875}"/>
  <p:tag name="KSO_WM_DIAGRAM_COLOR_MATCH_VALUE" val="{&quot;shape&quot;:{&quot;fill&quot;:{&quot;type&quot;:0},&quot;glow&quot;:{&quot;colorType&quot;:0},&quot;line&quot;:{&quot;gradient&quot;:[{&quot;brightness&quot;:0.800000011920929,&quot;colorType&quot;:1,&quot;foreColorIndex&quot;:5,&quot;pos&quot;:0,&quot;transparency&quot;:1},{&quot;brightness&quot;:0,&quot;colorType&quot;:1,&quot;foreColorIndex&quot;:5,&quot;pos&quot;:1,&quot;transparency&quot;:0.6000000238418579}],&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0"/>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8_2*l_h_f*1_1_1"/>
  <p:tag name="KSO_WM_TEMPLATE_CATEGORY" val="diagram"/>
  <p:tag name="KSO_WM_TEMPLATE_INDEX" val="20233168"/>
  <p:tag name="KSO_WM_UNIT_LAYERLEVEL" val="1_1_1"/>
  <p:tag name="KSO_WM_TAG_VERSION" val="3.0"/>
  <p:tag name="KSO_WM_BEAUTIFY_FLAG" val="#wm#"/>
  <p:tag name="KSO_WM_DIAGRAM_VERSION" val="3"/>
  <p:tag name="KSO_WM_DIAGRAM_COLOR_TRICK" val="1"/>
  <p:tag name="KSO_WM_DIAGRAM_COLOR_TEXT_CAN_REMOVE" val="n"/>
  <p:tag name="KSO_WM_UNIT_SUBTYPE" val="a"/>
  <p:tag name="KSO_WM_UNIT_NOCLEAR" val="0"/>
  <p:tag name="KSO_WM_UNIT_VALUE" val="87"/>
  <p:tag name="KSO_WM_DIAGRAM_GROUP_CODE" val="l1-1"/>
  <p:tag name="KSO_WM_UNIT_TYPE" val="l_h_f"/>
  <p:tag name="KSO_WM_UNIT_INDEX" val="1_1_1"/>
  <p:tag name="KSO_WM_DIAGRAM_MAX_ITEMCNT" val="4"/>
  <p:tag name="KSO_WM_DIAGRAM_MIN_ITEMCNT" val="2"/>
  <p:tag name="KSO_WM_DIAGRAM_VIRTUALLY_FRAME" val="{&quot;height&quot;:372.14220167265165,&quot;left&quot;:54.74999567467398,&quot;top&quot;:124.7144094488189,&quot;width&quot;:413.85827636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具体内容，简明扼要地阐述您的观点。可酌情增减文字，以便观者准确地理解您传达的思想。"/>
  <p:tag name="KSO_WM_UNIT_USESOURCEFORMAT_APPLY" val="0"/>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8_2*l_h_f*1_2_1"/>
  <p:tag name="KSO_WM_TEMPLATE_CATEGORY" val="diagram"/>
  <p:tag name="KSO_WM_TEMPLATE_INDEX" val="20233168"/>
  <p:tag name="KSO_WM_UNIT_LAYERLEVEL" val="1_1_1"/>
  <p:tag name="KSO_WM_TAG_VERSION" val="3.0"/>
  <p:tag name="KSO_WM_BEAUTIFY_FLAG" val="#wm#"/>
  <p:tag name="KSO_WM_DIAGRAM_VERSION" val="3"/>
  <p:tag name="KSO_WM_DIAGRAM_COLOR_TRICK" val="1"/>
  <p:tag name="KSO_WM_DIAGRAM_COLOR_TEXT_CAN_REMOVE" val="n"/>
  <p:tag name="KSO_WM_UNIT_SUBTYPE" val="a"/>
  <p:tag name="KSO_WM_UNIT_NOCLEAR" val="0"/>
  <p:tag name="KSO_WM_DIAGRAM_GROUP_CODE" val="l1-1"/>
  <p:tag name="KSO_WM_UNIT_TYPE" val="l_h_f"/>
  <p:tag name="KSO_WM_UNIT_INDEX" val="1_2_1"/>
  <p:tag name="KSO_WM_DIAGRAM_MAX_ITEMCNT" val="4"/>
  <p:tag name="KSO_WM_DIAGRAM_MIN_ITEMCNT" val="2"/>
  <p:tag name="KSO_WM_DIAGRAM_VIRTUALLY_FRAME" val="{&quot;height&quot;:372.14220167265165,&quot;left&quot;:54.74999567467398,&quot;top&quot;:124.7144094488189,&quot;width&quot;:413.85827636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0"/>
  <p:tag name="KSO_WM_UNIT_TEXT_FILL_FORE_SCHEMECOLOR_INDEX" val="1"/>
  <p:tag name="KSO_WM_UNIT_TEXT_FILL_TYPE" val="1"/>
  <p:tag name="KSO_WM_UNIT_PRESET_TEXT" val="单击此处添加文本具体内容，简明扼要地阐述您的观点。可酌情增减文字，以便观者准确地理解您传达的思想。"/>
  <p:tag name="KSO_WM_UNIT_USESOURCEFORMAT_APPLY" val="0"/>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8_2*l_h_i*1_3_1"/>
  <p:tag name="KSO_WM_TEMPLATE_CATEGORY" val="diagram"/>
  <p:tag name="KSO_WM_TEMPLATE_INDEX" val="2023316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3_1"/>
  <p:tag name="KSO_WM_DIAGRAM_MAX_ITEMCNT" val="4"/>
  <p:tag name="KSO_WM_DIAGRAM_MIN_ITEMCNT" val="2"/>
  <p:tag name="KSO_WM_DIAGRAM_VIRTUALLY_FRAME" val="{&quot;height&quot;:372.14220167265165,&quot;left&quot;:54.74999567467398,&quot;top&quot;:124.7144094488189,&quot;width&quot;:413.8582763671875}"/>
  <p:tag name="KSO_WM_DIAGRAM_COLOR_MATCH_VALUE" val="{&quot;shape&quot;:{&quot;fill&quot;:{&quot;type&quot;:0},&quot;glow&quot;:{&quot;colorType&quot;:0},&quot;line&quot;:{&quot;gradient&quot;:[{&quot;brightness&quot;:0.800000011920929,&quot;colorType&quot;:1,&quot;foreColorIndex&quot;:5,&quot;pos&quot;:0,&quot;transparency&quot;:1},{&quot;brightness&quot;:0,&quot;colorType&quot;:1,&quot;foreColorIndex&quot;:5,&quot;pos&quot;:1,&quot;transparency&quot;:0.6000000238418579}],&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0"/>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8_2*l_h_f*1_3_1"/>
  <p:tag name="KSO_WM_TEMPLATE_CATEGORY" val="diagram"/>
  <p:tag name="KSO_WM_TEMPLATE_INDEX" val="20233168"/>
  <p:tag name="KSO_WM_UNIT_LAYERLEVEL" val="1_1_1"/>
  <p:tag name="KSO_WM_TAG_VERSION" val="3.0"/>
  <p:tag name="KSO_WM_BEAUTIFY_FLAG" val="#wm#"/>
  <p:tag name="KSO_WM_DIAGRAM_VERSION" val="3"/>
  <p:tag name="KSO_WM_DIAGRAM_COLOR_TRICK" val="1"/>
  <p:tag name="KSO_WM_DIAGRAM_COLOR_TEXT_CAN_REMOVE" val="n"/>
  <p:tag name="KSO_WM_UNIT_SUBTYPE" val="a"/>
  <p:tag name="KSO_WM_UNIT_NOCLEAR" val="0"/>
  <p:tag name="KSO_WM_DIAGRAM_GROUP_CODE" val="l1-1"/>
  <p:tag name="KSO_WM_UNIT_TYPE" val="l_h_f"/>
  <p:tag name="KSO_WM_UNIT_INDEX" val="1_3_1"/>
  <p:tag name="KSO_WM_DIAGRAM_MAX_ITEMCNT" val="4"/>
  <p:tag name="KSO_WM_DIAGRAM_MIN_ITEMCNT" val="2"/>
  <p:tag name="KSO_WM_DIAGRAM_VIRTUALLY_FRAME" val="{&quot;height&quot;:372.14220167265165,&quot;left&quot;:54.74999567467398,&quot;top&quot;:124.7144094488189,&quot;width&quot;:413.85827636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0"/>
  <p:tag name="KSO_WM_UNIT_TEXT_FILL_FORE_SCHEMECOLOR_INDEX" val="1"/>
  <p:tag name="KSO_WM_UNIT_TEXT_FILL_TYPE" val="1"/>
  <p:tag name="KSO_WM_UNIT_PRESET_TEXT" val="单击此处添加文本具体内容，简明扼要地阐述您的观点。可酌情增减文字，以便观者准确地理解您传达的思想。"/>
  <p:tag name="KSO_WM_UNIT_USESOURCEFORMAT_APPLY" val="0"/>
</p:tagLst>
</file>

<file path=ppt/tags/tag149.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413.858*250.134"/>
  <p:tag name="KSO_WM_SLIDE_POSITION" val="54.75*194.914"/>
  <p:tag name="KSO_WM_SLIDE_LAYOUT" val="a_d_l"/>
  <p:tag name="KSO_WM_SLIDE_LAYOUT_CNT" val="1_1_1"/>
  <p:tag name="KSO_WM_SPECIAL_SOURCE" val="bdnull"/>
  <p:tag name="KSO_WM_DIAGRAM_GROUP_CODE" val="l1-1"/>
  <p:tag name="KSO_WM_SLIDE_DIAGTYPE" val="l"/>
  <p:tag name="KSO_WM_TEMPLATE_INDEX" val="20233626"/>
  <p:tag name="KSO_WM_TEMPLATE_SUBCATEGORY" val="0"/>
  <p:tag name="KSO_WM_SLIDE_INDEX" val="1"/>
  <p:tag name="KSO_WM_TAG_VERSION" val="3.0"/>
  <p:tag name="KSO_WM_SLIDE_ID" val="custom20232405_1"/>
  <p:tag name="KSO_WM_SLIDE_ITEM_CNT" val="3"/>
</p:tagLst>
</file>

<file path=ppt/tags/tag1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150.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3210_1*a*1"/>
  <p:tag name="KSO_WM_TEMPLATE_CATEGORY" val="custom"/>
  <p:tag name="KSO_WM_TEMPLATE_INDEX" val="20233210"/>
  <p:tag name="KSO_WM_UNIT_LAYERLEVEL" val="1"/>
  <p:tag name="KSO_WM_TAG_VERSION" val="3.0"/>
  <p:tag name="KSO_WM_BEAUTIFY_FLAG" val="#wm#"/>
  <p:tag name="KSO_WM_DIAGRAM_GROUP_CODE" val="l1-1"/>
  <p:tag name="KSO_WM_UNIT_VALUE" val="30"/>
  <p:tag name="KSO_WM_UNIT_TEXT_FILL_FORE_SCHEMECOLOR_INDEX" val="13"/>
  <p:tag name="KSO_WM_UNIT_TEXT_FILL_TYPE" val="1"/>
  <p:tag name="KSO_WM_UNIT_USESOURCEFORMAT_APPLY" val="0"/>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3210_1*i*3"/>
  <p:tag name="KSO_WM_TEMPLATE_CATEGORY" val="custom"/>
  <p:tag name="KSO_WM_TEMPLATE_INDEX" val="20233210"/>
  <p:tag name="KSO_WM_UNIT_LAYERLEVEL" val="1"/>
  <p:tag name="KSO_WM_TAG_VERSION" val="3.0"/>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3210_1*i*4"/>
  <p:tag name="KSO_WM_TEMPLATE_CATEGORY" val="custom"/>
  <p:tag name="KSO_WM_TEMPLATE_INDEX" val="20233210"/>
  <p:tag name="KSO_WM_UNIT_LAYERLEVEL" val="1"/>
  <p:tag name="KSO_WM_TAG_VERSION" val="3.0"/>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3210_1*i*9"/>
  <p:tag name="KSO_WM_TEMPLATE_CATEGORY" val="custom"/>
  <p:tag name="KSO_WM_TEMPLATE_INDEX" val="20233210"/>
  <p:tag name="KSO_WM_UNIT_LAYERLEVEL" val="1"/>
  <p:tag name="KSO_WM_TAG_VERSION" val="3.0"/>
  <p:tag name="KSO_WM_BEAUTIFY_FLAG" val="#wm#"/>
  <p:tag name="KSO_WM_DIAGRAM_GROUP_CODE" val="l1-1"/>
  <p:tag name="KSO_WM_UNIT_TEXT_FILL_FORE_SCHEMECOLOR_INDEX" val="13"/>
  <p:tag name="KSO_WM_UNIT_TEXT_FILL_TYPE" val="1"/>
  <p:tag name="KSO_WM_UNIT_USESOURCEFORMAT_APPLY" val="0"/>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3210_1*i*10"/>
  <p:tag name="KSO_WM_TEMPLATE_CATEGORY" val="custom"/>
  <p:tag name="KSO_WM_TEMPLATE_INDEX" val="20233210"/>
  <p:tag name="KSO_WM_UNIT_LAYERLEVEL" val="1"/>
  <p:tag name="KSO_WM_TAG_VERSION" val="3.0"/>
  <p:tag name="KSO_WM_BEAUTIFY_FLAG" val="#wm#"/>
  <p:tag name="KSO_WM_DIAGRAM_GROUP_CODE" val="l1-1"/>
  <p:tag name="KSO_WM_UNIT_TEXT_FILL_FORE_SCHEMECOLOR_INDEX" val="13"/>
  <p:tag name="KSO_WM_UNIT_TEXT_FILL_TYPE" val="1"/>
  <p:tag name="KSO_WM_UNIT_USESOURCEFORMAT_APPLY" val="0"/>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custom20233210_1*i*11"/>
  <p:tag name="KSO_WM_TEMPLATE_CATEGORY" val="custom"/>
  <p:tag name="KSO_WM_TEMPLATE_INDEX" val="20233210"/>
  <p:tag name="KSO_WM_UNIT_LAYERLEVEL" val="1"/>
  <p:tag name="KSO_WM_TAG_VERSION" val="3.0"/>
  <p:tag name="KSO_WM_BEAUTIFY_FLAG" val="#wm#"/>
  <p:tag name="KSO_WM_DIAGRAM_GROUP_CODE" val="l1-1"/>
  <p:tag name="KSO_WM_UNIT_TEXT_FILL_FORE_SCHEMECOLOR_INDEX" val="13"/>
  <p:tag name="KSO_WM_UNIT_TEXT_FILL_TYPE" val="1"/>
  <p:tag name="KSO_WM_UNIT_USESOURCEFORMAT_APPLY" val="0"/>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custom20233210_1*i*12"/>
  <p:tag name="KSO_WM_TEMPLATE_CATEGORY" val="custom"/>
  <p:tag name="KSO_WM_TEMPLATE_INDEX" val="20233210"/>
  <p:tag name="KSO_WM_UNIT_LAYERLEVEL" val="1"/>
  <p:tag name="KSO_WM_TAG_VERSION" val="3.0"/>
  <p:tag name="KSO_WM_BEAUTIFY_FLAG" val="#wm#"/>
  <p:tag name="KSO_WM_DIAGRAM_GROUP_CODE" val="l1-1"/>
  <p:tag name="KSO_WM_UNIT_TEXT_FILL_FORE_SCHEMECOLOR_INDEX" val="13"/>
  <p:tag name="KSO_WM_UNIT_TEXT_FILL_TYPE" val="1"/>
  <p:tag name="KSO_WM_UNIT_USESOURCEFORMAT_APPLY" val="0"/>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7"/>
  <p:tag name="KSO_WM_UNIT_ID" val="custom20233210_1*i*17"/>
  <p:tag name="KSO_WM_TEMPLATE_CATEGORY" val="custom"/>
  <p:tag name="KSO_WM_TEMPLATE_INDEX" val="20233210"/>
  <p:tag name="KSO_WM_UNIT_LAYERLEVEL" val="1"/>
  <p:tag name="KSO_WM_TAG_VERSION" val="3.0"/>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158.xml><?xml version="1.0" encoding="utf-8"?>
<p:tagLst xmlns:p="http://schemas.openxmlformats.org/presentationml/2006/main">
  <p:tag name="KSO_WM_UNIT_SUBTYPE" val="d"/>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209_1*l_h_i*1_1_1"/>
  <p:tag name="KSO_WM_TEMPLATE_CATEGORY" val="diagram"/>
  <p:tag name="KSO_WM_TEMPLATE_INDEX" val="20233209"/>
  <p:tag name="KSO_WM_UNIT_LAYERLEVEL" val="1_1_1"/>
  <p:tag name="KSO_WM_TAG_VERSION" val="3.0"/>
  <p:tag name="KSO_WM_BEAUTIFY_FLAG" val="#wm#"/>
  <p:tag name="KSO_WM_DIAGRAM_MAX_ITEMCNT" val="6"/>
  <p:tag name="KSO_WM_DIAGRAM_MIN_ITEMCNT" val="4"/>
  <p:tag name="KSO_WM_DIAGRAM_VIRTUALLY_FRAME" val="{&quot;height&quot;:371.3,&quot;left&quot;:321.32136862726884,&quot;top&quot;:113.3,&quot;width&quot;:584.5286313727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USESOURCEFORMAT_APPLY" val="0"/>
</p:tagLst>
</file>

<file path=ppt/tags/tag159.xml><?xml version="1.0" encoding="utf-8"?>
<p:tagLst xmlns:p="http://schemas.openxmlformats.org/presentationml/2006/main">
  <p:tag name="KSO_WM_UNIT_SUBTYPE" val="d"/>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3209_1*l_h_i*1_2_1"/>
  <p:tag name="KSO_WM_TEMPLATE_CATEGORY" val="diagram"/>
  <p:tag name="KSO_WM_TEMPLATE_INDEX" val="20233209"/>
  <p:tag name="KSO_WM_UNIT_LAYERLEVEL" val="1_1_1"/>
  <p:tag name="KSO_WM_TAG_VERSION" val="3.0"/>
  <p:tag name="KSO_WM_BEAUTIFY_FLAG" val="#wm#"/>
  <p:tag name="KSO_WM_DIAGRAM_MAX_ITEMCNT" val="6"/>
  <p:tag name="KSO_WM_DIAGRAM_MIN_ITEMCNT" val="4"/>
  <p:tag name="KSO_WM_DIAGRAM_VIRTUALLY_FRAME" val="{&quot;height&quot;:371.3,&quot;left&quot;:321.32136862726884,&quot;top&quot;:113.3,&quot;width&quot;:584.5286313727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USESOURCEFORMAT_APPLY" val="0"/>
</p:tagLst>
</file>

<file path=ppt/tags/tag16.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40"/>
</p:tagLst>
</file>

<file path=ppt/tags/tag160.xml><?xml version="1.0" encoding="utf-8"?>
<p:tagLst xmlns:p="http://schemas.openxmlformats.org/presentationml/2006/main">
  <p:tag name="KSO_WM_UNIT_SUBTYPE" val="d"/>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3209_1*l_h_i*1_3_1"/>
  <p:tag name="KSO_WM_TEMPLATE_CATEGORY" val="diagram"/>
  <p:tag name="KSO_WM_TEMPLATE_INDEX" val="20233209"/>
  <p:tag name="KSO_WM_UNIT_LAYERLEVEL" val="1_1_1"/>
  <p:tag name="KSO_WM_TAG_VERSION" val="3.0"/>
  <p:tag name="KSO_WM_BEAUTIFY_FLAG" val="#wm#"/>
  <p:tag name="KSO_WM_DIAGRAM_MAX_ITEMCNT" val="6"/>
  <p:tag name="KSO_WM_DIAGRAM_MIN_ITEMCNT" val="4"/>
  <p:tag name="KSO_WM_DIAGRAM_VIRTUALLY_FRAME" val="{&quot;height&quot;:371.3,&quot;left&quot;:321.32136862726884,&quot;top&quot;:113.3,&quot;width&quot;:584.5286313727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USESOURCEFORMAT_APPLY" val="0"/>
</p:tagLst>
</file>

<file path=ppt/tags/tag16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3209_1*l_h_f*1_3_1"/>
  <p:tag name="KSO_WM_TEMPLATE_CATEGORY" val="diagram"/>
  <p:tag name="KSO_WM_TEMPLATE_INDEX" val="20233209"/>
  <p:tag name="KSO_WM_UNIT_LAYERLEVEL" val="1_1_1"/>
  <p:tag name="KSO_WM_TAG_VERSION" val="3.0"/>
  <p:tag name="KSO_WM_BEAUTIFY_FLAG" val="#wm#"/>
  <p:tag name="KSO_WM_DIAGRAM_MAX_ITEMCNT" val="6"/>
  <p:tag name="KSO_WM_DIAGRAM_MIN_ITEMCNT" val="4"/>
  <p:tag name="KSO_WM_DIAGRAM_VIRTUALLY_FRAME" val="{&quot;height&quot;:371.3,&quot;left&quot;:321.32136862726884,&quot;top&quot;:113.3,&quot;width&quot;:584.5286313727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4"/>
  <p:tag name="KSO_WM_UNIT_PRESET_TEXT" val="单击添加文本具体内容，简明扼要地阐述您的观点。根据需要可酌情增减文字添加文本"/>
  <p:tag name="KSO_WM_UNIT_TEXT_FILL_FORE_SCHEMECOLOR_INDEX" val="1"/>
  <p:tag name="KSO_WM_UNIT_TEXT_FILL_TYPE" val="1"/>
  <p:tag name="KSO_WM_UNIT_USESOURCEFORMAT_APPLY" val="0"/>
</p:tagLst>
</file>

<file path=ppt/tags/tag16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209_1*l_h_f*1_2_1"/>
  <p:tag name="KSO_WM_TEMPLATE_CATEGORY" val="diagram"/>
  <p:tag name="KSO_WM_TEMPLATE_INDEX" val="20233209"/>
  <p:tag name="KSO_WM_UNIT_LAYERLEVEL" val="1_1_1"/>
  <p:tag name="KSO_WM_TAG_VERSION" val="3.0"/>
  <p:tag name="KSO_WM_BEAUTIFY_FLAG" val="#wm#"/>
  <p:tag name="KSO_WM_DIAGRAM_MAX_ITEMCNT" val="6"/>
  <p:tag name="KSO_WM_DIAGRAM_MIN_ITEMCNT" val="4"/>
  <p:tag name="KSO_WM_DIAGRAM_VIRTUALLY_FRAME" val="{&quot;height&quot;:371.3,&quot;left&quot;:321.32136862726884,&quot;top&quot;:113.3,&quot;width&quot;:584.5286313727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4"/>
  <p:tag name="KSO_WM_UNIT_PRESET_TEXT" val="单击添加文本具体内容，简明扼要地阐述您的观点。根据需要可酌情增减文字添加文本"/>
  <p:tag name="KSO_WM_UNIT_TEXT_FILL_FORE_SCHEMECOLOR_INDEX" val="1"/>
  <p:tag name="KSO_WM_UNIT_TEXT_FILL_TYPE" val="1"/>
  <p:tag name="KSO_WM_UNIT_USESOURCEFORMAT_APPLY" val="0"/>
</p:tagLst>
</file>

<file path=ppt/tags/tag16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09_1*l_h_f*1_1_1"/>
  <p:tag name="KSO_WM_TEMPLATE_CATEGORY" val="diagram"/>
  <p:tag name="KSO_WM_TEMPLATE_INDEX" val="20233209"/>
  <p:tag name="KSO_WM_UNIT_LAYERLEVEL" val="1_1_1"/>
  <p:tag name="KSO_WM_TAG_VERSION" val="3.0"/>
  <p:tag name="KSO_WM_BEAUTIFY_FLAG" val="#wm#"/>
  <p:tag name="KSO_WM_DIAGRAM_MAX_ITEMCNT" val="6"/>
  <p:tag name="KSO_WM_DIAGRAM_MIN_ITEMCNT" val="4"/>
  <p:tag name="KSO_WM_DIAGRAM_VIRTUALLY_FRAME" val="{&quot;height&quot;:371.3,&quot;left&quot;:321.32136862726884,&quot;top&quot;:113.3,&quot;width&quot;:584.5286313727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4"/>
  <p:tag name="KSO_WM_UNIT_PRESET_TEXT" val="单击添加文本具体内容，简明扼要地阐述您的观点。根据需要可酌情增减文字添加文本"/>
  <p:tag name="KSO_WM_UNIT_TEXT_FILL_FORE_SCHEMECOLOR_INDEX" val="1"/>
  <p:tag name="KSO_WM_UNIT_TEXT_FILL_TYPE" val="1"/>
  <p:tag name="KSO_WM_UNIT_USESOURCEFORMAT_APPLY" val="0"/>
</p:tagLst>
</file>

<file path=ppt/tags/tag16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3209_1*l_h_f*1_4_1"/>
  <p:tag name="KSO_WM_TEMPLATE_CATEGORY" val="diagram"/>
  <p:tag name="KSO_WM_TEMPLATE_INDEX" val="20233209"/>
  <p:tag name="KSO_WM_UNIT_LAYERLEVEL" val="1_1_1"/>
  <p:tag name="KSO_WM_TAG_VERSION" val="3.0"/>
  <p:tag name="KSO_WM_BEAUTIFY_FLAG" val="#wm#"/>
  <p:tag name="KSO_WM_DIAGRAM_MAX_ITEMCNT" val="6"/>
  <p:tag name="KSO_WM_DIAGRAM_MIN_ITEMCNT" val="4"/>
  <p:tag name="KSO_WM_DIAGRAM_VIRTUALLY_FRAME" val="{&quot;height&quot;:371.3,&quot;left&quot;:321.32136862726884,&quot;top&quot;:113.3,&quot;width&quot;:584.5286313727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4"/>
  <p:tag name="KSO_WM_UNIT_PRESET_TEXT" val="单击添加文本具体内容，简明扼要地阐述您的观点。根据需要可酌情增减文字添加文本"/>
  <p:tag name="KSO_WM_UNIT_TEXT_FILL_FORE_SCHEMECOLOR_INDEX" val="1"/>
  <p:tag name="KSO_WM_UNIT_TEXT_FILL_TYPE" val="1"/>
  <p:tag name="KSO_WM_UNIT_USESOURCEFORMAT_APPLY" val="0"/>
</p:tagLst>
</file>

<file path=ppt/tags/tag165.xml><?xml version="1.0" encoding="utf-8"?>
<p:tagLst xmlns:p="http://schemas.openxmlformats.org/presentationml/2006/main">
  <p:tag name="KSO_WM_UNIT_SUBTYPE" val="d"/>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3209_1*l_h_i*1_4_1"/>
  <p:tag name="KSO_WM_TEMPLATE_CATEGORY" val="diagram"/>
  <p:tag name="KSO_WM_TEMPLATE_INDEX" val="20233209"/>
  <p:tag name="KSO_WM_UNIT_LAYERLEVEL" val="1_1_1"/>
  <p:tag name="KSO_WM_TAG_VERSION" val="3.0"/>
  <p:tag name="KSO_WM_BEAUTIFY_FLAG" val="#wm#"/>
  <p:tag name="KSO_WM_DIAGRAM_MAX_ITEMCNT" val="6"/>
  <p:tag name="KSO_WM_DIAGRAM_MIN_ITEMCNT" val="4"/>
  <p:tag name="KSO_WM_DIAGRAM_VIRTUALLY_FRAME" val="{&quot;height&quot;:371.3,&quot;left&quot;:321.32136862726884,&quot;top&quot;:113.3,&quot;width&quot;:584.5286313727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USESOURCEFORMAT_APPLY" val="0"/>
</p:tagLst>
</file>

<file path=ppt/tags/tag166.xml><?xml version="1.0" encoding="utf-8"?>
<p:tagLst xmlns:p="http://schemas.openxmlformats.org/presentationml/2006/main">
  <p:tag name="KSO_WM_SLIDE_ID" val="custom20233210_1"/>
  <p:tag name="KSO_WM_TEMPLATE_SUBCATEGORY" val="0"/>
  <p:tag name="KSO_WM_TEMPLATE_MASTER_TYPE" val="0"/>
  <p:tag name="KSO_WM_TEMPLATE_COLOR_TYPE" val="0"/>
  <p:tag name="KSO_WM_SLIDE_TYPE" val="text"/>
  <p:tag name="KSO_WM_SLIDE_SUBTYPE" val="picTxt"/>
  <p:tag name="KSO_WM_SLIDE_ITEM_CNT" val="4"/>
  <p:tag name="KSO_WM_SLIDE_INDEX" val="1"/>
  <p:tag name="KSO_WM_SLIDE_SIZE" val="484.05*364.55"/>
  <p:tag name="KSO_WM_SLIDE_POSITION" val="420.65*120.05"/>
  <p:tag name="KSO_WM_TAG_VERSION" val="3.0"/>
  <p:tag name="KSO_WM_BEAUTIFY_FLAG" val="#wm#"/>
  <p:tag name="KSO_WM_TEMPLATE_CATEGORY" val="custom"/>
  <p:tag name="KSO_WM_TEMPLATE_INDEX" val="20233626"/>
  <p:tag name="KSO_WM_SLIDE_LAYOUT" val="a_l"/>
  <p:tag name="KSO_WM_SLIDE_LAYOUT_CNT" val="1_1"/>
  <p:tag name="KSO_WM_SPECIAL_SOURCE" val="bdnull"/>
  <p:tag name="KSO_WM_DIAGRAM_GROUP_CODE" val="l1-1"/>
  <p:tag name="KSO_WM_SLIDE_DIAGTYPE" val="l"/>
</p:tagLst>
</file>

<file path=ppt/tags/tag167.xml><?xml version="1.0" encoding="utf-8"?>
<p:tagLst xmlns:p="http://schemas.openxmlformats.org/presentationml/2006/main">
  <p:tag name="KSO_WM_UNIT_FILL_FORE_SCHEMECOLOR_INDEX" val="5"/>
  <p:tag name="KSO_WM_UNIT_FILL_TYPE" val="1"/>
  <p:tag name="KSO_WM_UNIT_TEXT_FILL_FORE_SCHEMECOLOR_INDEX" val="2"/>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m1-1"/>
  <p:tag name="KSO_WM_UNIT_TYPE" val="i"/>
  <p:tag name="KSO_WM_UNIT_INDEX" val="2"/>
  <p:tag name="KSO_WM_UNIT_ID" val="custom20233314_1*i*2"/>
  <p:tag name="KSO_WM_TEMPLATE_CATEGORY" val="custom"/>
  <p:tag name="KSO_WM_TEMPLATE_INDEX" val="20233314"/>
  <p:tag name="KSO_WM_UNIT_LAYERLEVEL" val="1"/>
  <p:tag name="KSO_WM_TAG_VERSION" val="3.0"/>
  <p:tag name="KSO_WM_BEAUTIFY_FLAG" val="#wm#"/>
</p:tagLst>
</file>

<file path=ppt/tags/tag168.xml><?xml version="1.0" encoding="utf-8"?>
<p:tagLst xmlns:p="http://schemas.openxmlformats.org/presentationml/2006/main">
  <p:tag name="KSO_WM_UNIT_LINE_FORE_SCHEMECOLOR_INDEX" val="5"/>
  <p:tag name="KSO_WM_UNIT_LINE_FILL_TYPE" val="2"/>
  <p:tag name="KSO_WM_UNIT_USESOURCEFORMAT_APPLY" val="0"/>
  <p:tag name="KSO_WM_UNIT_VALUE" val="1202*1439"/>
  <p:tag name="KSO_WM_UNIT_HIGHLIGHT" val="0"/>
  <p:tag name="KSO_WM_UNIT_COMPATIBLE" val="0"/>
  <p:tag name="KSO_WM_UNIT_DIAGRAM_ISNUMVISUAL" val="0"/>
  <p:tag name="KSO_WM_UNIT_DIAGRAM_ISREFERUNIT" val="0"/>
  <p:tag name="KSO_WM_DIAGRAM_GROUP_CODE" val="m1-1"/>
  <p:tag name="KSO_WM_UNIT_TYPE" val="d"/>
  <p:tag name="KSO_WM_UNIT_INDEX" val="1"/>
  <p:tag name="KSO_WM_UNIT_ID" val="custom20233314_1*d*1"/>
  <p:tag name="KSO_WM_TEMPLATE_CATEGORY" val="custom"/>
  <p:tag name="KSO_WM_TEMPLATE_INDEX" val="20233314"/>
  <p:tag name="KSO_WM_UNIT_LAYERLEVEL" val="1"/>
  <p:tag name="KSO_WM_TAG_VERSION" val="3.0"/>
  <p:tag name="KSO_WM_BEAUTIFY_FLAG" val="#wm#"/>
</p:tagLst>
</file>

<file path=ppt/tags/tag169.xml><?xml version="1.0" encoding="utf-8"?>
<p:tagLst xmlns:p="http://schemas.openxmlformats.org/presentationml/2006/main">
  <p:tag name="KSO_WM_UNIT_FILL_FORE_SCHEMECOLOR_INDEX" val="5"/>
  <p:tag name="KSO_WM_UNIT_FILL_TYPE" val="1"/>
  <p:tag name="KSO_WM_UNIT_TEXT_FILL_FORE_SCHEMECOLOR_INDEX" val="2"/>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m1-1"/>
  <p:tag name="KSO_WM_UNIT_TYPE" val="i"/>
  <p:tag name="KSO_WM_UNIT_INDEX" val="1"/>
  <p:tag name="KSO_WM_UNIT_ID" val="custom20233314_1*i*1"/>
  <p:tag name="KSO_WM_TEMPLATE_CATEGORY" val="custom"/>
  <p:tag name="KSO_WM_TEMPLATE_INDEX" val="20233314"/>
  <p:tag name="KSO_WM_UNIT_LAYERLEVEL" val="1"/>
  <p:tag name="KSO_WM_TAG_VERSION" val="3.0"/>
  <p:tag name="KSO_WM_BEAUTIFY_FLAG" val="#wm#"/>
</p:tagLst>
</file>

<file path=ppt/tags/tag17.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0.xml><?xml version="1.0" encoding="utf-8"?>
<p:tagLst xmlns:p="http://schemas.openxmlformats.org/presentationml/2006/main">
  <p:tag name="KSO_WM_UNIT_TEXT_FILL_FORE_SCHEMECOLOR_INDEX" val="13"/>
  <p:tag name="KSO_WM_UNIT_TEXT_FILL_TYPE" val="1"/>
  <p:tag name="KSO_WM_UNIT_USESOURCEFORMAT_APPLY" val="0"/>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custom20233314_1*a*1"/>
  <p:tag name="KSO_WM_TEMPLATE_CATEGORY" val="custom"/>
  <p:tag name="KSO_WM_TEMPLATE_INDEX" val="20233314"/>
  <p:tag name="KSO_WM_UNIT_LAYERLEVEL" val="1"/>
  <p:tag name="KSO_WM_TAG_VERSION" val="3.0"/>
  <p:tag name="KSO_WM_BEAUTIFY_FLAG" val="#wm#"/>
  <p:tag name="KSO_WM_UNIT_PRESET_TEXT" val="单击此处添加标题"/>
</p:tagLst>
</file>

<file path=ppt/tags/tag17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31016_2*m_h_i*1_1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90.8999938964844,&quot;left&quot;:23.875,&quot;top&quot;:128.60000305175782,&quot;width&quot;:640.8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4000000059604645,&quot;colorType&quot;:1,&quot;foreColorIndex&quot;:5,&quot;pos&quot;:0.15000000596046448,&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3"/>
  <p:tag name="KSO_WM_UNIT_USESOURCEFORMAT_APPLY" val="0"/>
</p:tagLst>
</file>

<file path=ppt/tags/tag172.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31016_2*m_h_a*1_1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90.8999938964844,&quot;left&quot;:23.875,&quot;top&quot;:128.60000305175782,&quot;width&quot;:640.8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5"/>
  <p:tag name="KSO_WM_UNIT_PRESET_TEXT" val="单击添加标题"/>
  <p:tag name="KSO_WM_UNIT_TEXT_FILL_FORE_SCHEMECOLOR_INDEX" val="1"/>
  <p:tag name="KSO_WM_UNIT_TEXT_FILL_TYPE" val="1"/>
  <p:tag name="KSO_WM_UNIT_USESOURCEFORMAT_APPLY" val="0"/>
</p:tagLst>
</file>

<file path=ppt/tags/tag173.xml><?xml version="1.0" encoding="utf-8"?>
<p:tagLst xmlns:p="http://schemas.openxmlformats.org/presentationml/2006/main">
  <p:tag name="KSO_WM_BEAUTIFY_FLAG" val="#wm#"/>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31016_2*m_h_f*1_1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90.8999938964844,&quot;left&quot;:23.875,&quot;top&quot;:128.60000305175782,&quot;width&quot;:640.8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USESOURCEFORMAT_APPLY" val="0"/>
</p:tagLst>
</file>

<file path=ppt/tags/tag17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2_1"/>
  <p:tag name="KSO_WM_UNIT_ID" val="diagram20231016_2*m_h_i*1_2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90.8999938964844,&quot;left&quot;:23.875,&quot;top&quot;:128.60000305175782,&quot;width&quot;:640.8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4000000059604645,&quot;colorType&quot;:1,&quot;foreColorIndex&quot;:5,&quot;pos&quot;:0.15000000596046448,&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3"/>
  <p:tag name="KSO_WM_UNIT_USESOURCEFORMAT_APPLY" val="0"/>
</p:tagLst>
</file>

<file path=ppt/tags/tag175.xml><?xml version="1.0" encoding="utf-8"?>
<p:tagLst xmlns:p="http://schemas.openxmlformats.org/presentationml/2006/main">
  <p:tag name="KSO_WM_BEAUTIFY_FLAG" val="#wm#"/>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31016_2*m_h_f*1_2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90.8999938964844,&quot;left&quot;:23.875,&quot;top&quot;:128.60000305175782,&quot;width&quot;:640.8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USESOURCEFORMAT_APPLY" val="0"/>
</p:tagLst>
</file>

<file path=ppt/tags/tag17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3_1"/>
  <p:tag name="KSO_WM_UNIT_ID" val="diagram20231016_2*m_h_i*1_3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90.8999938964844,&quot;left&quot;:23.875,&quot;top&quot;:128.60000305175782,&quot;width&quot;:640.8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4000000059604645,&quot;colorType&quot;:1,&quot;foreColorIndex&quot;:5,&quot;pos&quot;:0.15000000596046448,&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3"/>
  <p:tag name="KSO_WM_UNIT_USESOURCEFORMAT_APPLY" val="0"/>
</p:tagLst>
</file>

<file path=ppt/tags/tag177.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31016_2*m_h_a*1_3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90.8999938964844,&quot;left&quot;:23.875,&quot;top&quot;:128.60000305175782,&quot;width&quot;:640.8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标题"/>
  <p:tag name="KSO_WM_UNIT_TEXT_FILL_FORE_SCHEMECOLOR_INDEX" val="1"/>
  <p:tag name="KSO_WM_UNIT_TEXT_FILL_TYPE" val="1"/>
  <p:tag name="KSO_WM_UNIT_USESOURCEFORMAT_APPLY" val="0"/>
</p:tagLst>
</file>

<file path=ppt/tags/tag178.xml><?xml version="1.0" encoding="utf-8"?>
<p:tagLst xmlns:p="http://schemas.openxmlformats.org/presentationml/2006/main">
  <p:tag name="KSO_WM_BEAUTIFY_FLAG" val="#wm#"/>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31016_2*m_h_f*1_3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90.8999938964844,&quot;left&quot;:23.875,&quot;top&quot;:128.60000305175782,&quot;width&quot;:640.8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USESOURCEFORMAT_APPLY" val="0"/>
</p:tagLst>
</file>

<file path=ppt/tags/tag17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1016_2*m_h_i*1_2_2"/>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90.8999938964844,&quot;left&quot;:23.875,&quot;top&quot;:128.60000305175782,&quot;width&quot;:640.825}"/>
  <p:tag name="KSO_WM_DIAGRAM_COLOR_MATCH_VALUE" val="{&quot;shape&quot;:{&quot;fill&quot;:{&quot;type&quot;:0},&quot;glow&quot;:{&quot;colorType&quot;:0},&quot;line&quot;:{&quot;gradient&quot;:[{&quot;brightness&quot;:0,&quot;colorType&quot;:1,&quot;foreColorIndex&quot;:5,&quot;pos&quot;:0.09000000357627869,&quot;transparency&quot;:0},{&quot;brightness&quot;:0.4000000059604645,&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0"/>
</p:tagLst>
</file>

<file path=ppt/tags/tag18.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31016_2*m_h_i*1_3_2"/>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90.8999938964844,&quot;left&quot;:23.875,&quot;top&quot;:128.60000305175782,&quot;width&quot;:640.825}"/>
  <p:tag name="KSO_WM_DIAGRAM_COLOR_MATCH_VALUE" val="{&quot;shape&quot;:{&quot;fill&quot;:{&quot;type&quot;:0},&quot;glow&quot;:{&quot;colorType&quot;:0},&quot;line&quot;:{&quot;gradient&quot;:[{&quot;brightness&quot;:0,&quot;colorType&quot;:1,&quot;foreColorIndex&quot;:5,&quot;pos&quot;:0.09000000357627869,&quot;transparency&quot;:0},{&quot;brightness&quot;:0.4000000059604645,&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0"/>
</p:tagLst>
</file>

<file path=ppt/tags/tag181.xml><?xml version="1.0" encoding="utf-8"?>
<p:tagLst xmlns:p="http://schemas.openxmlformats.org/presentationml/2006/main">
  <p:tag name="KSO_WM_SPECIAL_SOURCE" val="bdnull"/>
  <p:tag name="KSO_WM_SLIDE_ID" val="custom20233314_1"/>
  <p:tag name="KSO_WM_TEMPLATE_SUBCATEGORY" val="0"/>
  <p:tag name="KSO_WM_TEMPLATE_MASTER_TYPE" val="0"/>
  <p:tag name="KSO_WM_TEMPLATE_COLOR_TYPE" val="0"/>
  <p:tag name="KSO_WM_SLIDE_TYPE" val="text"/>
  <p:tag name="KSO_WM_SLIDE_SUBTYPE" val="picTxt"/>
  <p:tag name="KSO_WM_SLIDE_ITEM_CNT" val="3"/>
  <p:tag name="KSO_WM_SLIDE_INDEX" val="1"/>
  <p:tag name="KSO_WM_SLIDE_SIZE" val="514.8*302.9"/>
  <p:tag name="KSO_WM_SLIDE_POSITION" val="37.85*172.6"/>
  <p:tag name="KSO_WM_DIAGRAM_GROUP_CODE" val="m1-1"/>
  <p:tag name="KSO_WM_SLIDE_DIAGTYPE" val="m"/>
  <p:tag name="KSO_WM_TAG_VERSION" val="3.0"/>
  <p:tag name="KSO_WM_BEAUTIFY_FLAG" val="#wm#"/>
  <p:tag name="KSO_WM_TEMPLATE_CATEGORY" val="custom"/>
  <p:tag name="KSO_WM_TEMPLATE_INDEX" val="20233626"/>
  <p:tag name="KSO_WM_SLIDE_LAYOUT" val="a_d_m"/>
  <p:tag name="KSO_WM_SLIDE_LAYOUT_CNT" val="1_1_1"/>
</p:tagLst>
</file>

<file path=ppt/tags/tag182.xml><?xml version="1.0" encoding="utf-8"?>
<p:tagLst xmlns:p="http://schemas.openxmlformats.org/presentationml/2006/main">
  <p:tag name="KSO_WM_UNIT_TYPE" val="a"/>
  <p:tag name="KSO_WM_UNIT_INDEX" val="1"/>
  <p:tag name="KSO_WM_BEAUTIFY_FLAG" val="#wm#"/>
  <p:tag name="KSO_WM_TAG_VERSION" val="3.0"/>
  <p:tag name="KSO_WM_UNIT_ID" val="custom20236149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ISCONTENTSTITLE" val="0"/>
  <p:tag name="KSO_WM_UNIT_PRESET_TEXT" val="添加章节标题"/>
  <p:tag name="KSO_WM_UNIT_TEXT_TYPE" val="1"/>
</p:tagLst>
</file>

<file path=ppt/tags/tag183.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6149"/>
  <p:tag name="KSO_WM_TEMPLATE_CATEGORY" val="custom"/>
  <p:tag name="KSO_WM_SLIDE_INDEX" val="7"/>
  <p:tag name="KSO_WM_SLIDE_ID" val="custom20236149_7"/>
  <p:tag name="KSO_WM_TEMPLATE_MASTER_TYPE" val="0"/>
  <p:tag name="KSO_WM_SLIDE_LAYOUT" val="a_b_e"/>
  <p:tag name="KSO_WM_SLIDE_LAYOUT_CNT" val="1_1_1"/>
</p:tagLst>
</file>

<file path=ppt/tags/tag18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6946_1*a*1"/>
  <p:tag name="KSO_WM_TEMPLATE_CATEGORY" val="custom"/>
  <p:tag name="KSO_WM_TEMPLATE_INDEX" val="20236946"/>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0"/>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6946_1*i*1"/>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0"/>
</p:tagLst>
</file>

<file path=ppt/tags/tag186.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6946_1*d*1"/>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0"/>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6946_1*i*2"/>
  <p:tag name="KSO_WM_TEMPLATE_CATEGORY" val="custom"/>
  <p:tag name="KSO_WM_TEMPLATE_INDEX" val="20236946"/>
  <p:tag name="KSO_WM_UNIT_LAYERLEVEL" val="1"/>
  <p:tag name="KSO_WM_TAG_VERSION" val="3.0"/>
  <p:tag name="KSO_WM_BEAUTIFY_FLAG" val="#wm#"/>
  <p:tag name="KSO_WM_UNIT_FILL_FORE_SCHEMECOLOR_INDEX" val="5"/>
  <p:tag name="KSO_WM_UNIT_TEXT_FILL_FORE_SCHEMECOLOR_INDEX" val="2"/>
  <p:tag name="KSO_WM_UNIT_TEXT_FILL_TYPE" val="1"/>
  <p:tag name="KSO_WM_UNIT_USESOURCEFORMAT_APPLY" val="0"/>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6946_1*i*3"/>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0"/>
</p:tagLst>
</file>

<file path=ppt/tags/tag189.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2"/>
  <p:tag name="KSO_WM_UNIT_ID" val="custom20236946_1*d*2"/>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0"/>
</p:tagLst>
</file>

<file path=ppt/tags/tag19.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36946_1*i*4"/>
  <p:tag name="KSO_WM_TEMPLATE_CATEGORY" val="custom"/>
  <p:tag name="KSO_WM_TEMPLATE_INDEX" val="20236946"/>
  <p:tag name="KSO_WM_UNIT_LAYERLEVEL" val="1"/>
  <p:tag name="KSO_WM_TAG_VERSION" val="3.0"/>
  <p:tag name="KSO_WM_BEAUTIFY_FLAG" val="#wm#"/>
  <p:tag name="KSO_WM_UNIT_FILL_FORE_SCHEMECOLOR_INDEX" val="5"/>
  <p:tag name="KSO_WM_UNIT_TEXT_FILL_FORE_SCHEMECOLOR_INDEX" val="2"/>
  <p:tag name="KSO_WM_UNIT_TEXT_FILL_TYPE" val="1"/>
  <p:tag name="KSO_WM_UNIT_USESOURCEFORMAT_APPLY" val="0"/>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custom20236946_1*i*5"/>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0"/>
</p:tagLst>
</file>

<file path=ppt/tags/tag192.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3"/>
  <p:tag name="KSO_WM_UNIT_ID" val="custom20236946_1*d*3"/>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0"/>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i*1_1_1"/>
  <p:tag name="KSO_WM_TEMPLATE_CATEGORY" val="diagram"/>
  <p:tag name="KSO_WM_TEMPLATE_INDEX" val="20236942"/>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59.1,&quot;left&quot;:69.84519435612238,&quot;top&quot;:139.7,&quot;width&quot;:446.6048056438776}"/>
  <p:tag name="KSO_WM_DIAGRAM_COLOR_MATCH_VALUE" val="{&quot;shape&quot;:{&quot;fill&quot;:{&quot;gradient&quot;:[{&quot;brightness&quot;:0.4000000059604645,&quot;colorType&quot;:1,&quot;foreColorIndex&quot;:5,&quot;pos&quot;:0,&quot;transparency&quot;:0},{&quot;brightness&quot;:0,&quot;colorType&quot;:1,&quot;foreColorIndex&quot;:5,&quot;pos&quot;:0.879999995231628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0"/>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i*1_3_1"/>
  <p:tag name="KSO_WM_TEMPLATE_CATEGORY" val="diagram"/>
  <p:tag name="KSO_WM_TEMPLATE_INDEX" val="20236942"/>
  <p:tag name="KSO_WM_UNIT_LAYERLEVEL" val="1_1_1"/>
  <p:tag name="KSO_WM_TAG_VERSION" val="3.0"/>
  <p:tag name="KSO_WM_BEAUTIFY_FLAG" val="#wm#"/>
  <p:tag name="KSO_WM_DIAGRAM_GROUP_CODE" val="l1-1"/>
  <p:tag name="KSO_WM_UNIT_TYPE" val="l_h_i"/>
  <p:tag name="KSO_WM_UNIT_INDEX" val="1_3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59.1,&quot;left&quot;:69.84519435612238,&quot;top&quot;:139.7,&quot;width&quot;:446.6048056438776}"/>
  <p:tag name="KSO_WM_DIAGRAM_COLOR_MATCH_VALUE" val="{&quot;shape&quot;:{&quot;fill&quot;:{&quot;gradient&quot;:[{&quot;brightness&quot;:0.4000000059604645,&quot;colorType&quot;:1,&quot;foreColorIndex&quot;:5,&quot;pos&quot;:0,&quot;transparency&quot;:0},{&quot;brightness&quot;:0,&quot;colorType&quot;:1,&quot;foreColorIndex&quot;:5,&quot;pos&quot;:0.879999995231628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0"/>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i*1_2_1"/>
  <p:tag name="KSO_WM_TEMPLATE_CATEGORY" val="diagram"/>
  <p:tag name="KSO_WM_TEMPLATE_INDEX" val="20236942"/>
  <p:tag name="KSO_WM_UNIT_LAYERLEVEL" val="1_1_1"/>
  <p:tag name="KSO_WM_TAG_VERSION" val="3.0"/>
  <p:tag name="KSO_WM_BEAUTIFY_FLAG" val="#wm#"/>
  <p:tag name="KSO_WM_DIAGRAM_GROUP_CODE" val="l1-1"/>
  <p:tag name="KSO_WM_UNIT_TYPE" val="l_h_i"/>
  <p:tag name="KSO_WM_UNIT_INDEX" val="1_2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59.1,&quot;left&quot;:69.84519435612238,&quot;top&quot;:139.7,&quot;width&quot;:446.6048056438776}"/>
  <p:tag name="KSO_WM_DIAGRAM_COLOR_MATCH_VALUE" val="{&quot;shape&quot;:{&quot;fill&quot;:{&quot;gradient&quot;:[{&quot;brightness&quot;:0.4000000059604645,&quot;colorType&quot;:1,&quot;foreColorIndex&quot;:5,&quot;pos&quot;:0,&quot;transparency&quot;:0},{&quot;brightness&quot;:0,&quot;colorType&quot;:1,&quot;foreColorIndex&quot;:5,&quot;pos&quot;:0.879999995231628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0"/>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f*1_1_1"/>
  <p:tag name="KSO_WM_TEMPLATE_CATEGORY" val="diagram"/>
  <p:tag name="KSO_WM_TEMPLATE_INDEX" val="20236942"/>
  <p:tag name="KSO_WM_UNIT_LAYERLEVEL" val="1_1_1"/>
  <p:tag name="KSO_WM_TAG_VERSION" val="3.0"/>
  <p:tag name="KSO_WM_BEAUTIFY_FLAG" val="#wm#"/>
  <p:tag name="KSO_WM_UNIT_SUBTYPE" val="a"/>
  <p:tag name="KSO_WM_UNIT_NOCLEAR" val="0"/>
  <p:tag name="KSO_WM_UNIT_VALUE" val="60"/>
  <p:tag name="KSO_WM_DIAGRAM_GROUP_CODE" val="l1-1"/>
  <p:tag name="KSO_WM_UNIT_TYPE" val="l_h_f"/>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59.1,&quot;left&quot;:69.84519435612238,&quot;top&quot;:139.7,&quot;width&quot;:446.60480564387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TEXT_FILL_FORE_SCHEMECOLOR_INDEX" val="13"/>
  <p:tag name="KSO_WM_UNIT_TEXT_FILL_TYPE" val="1"/>
  <p:tag name="KSO_WM_UNIT_USESOURCEFORMAT_APPLY" val="0"/>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f*1_2_1"/>
  <p:tag name="KSO_WM_TEMPLATE_CATEGORY" val="diagram"/>
  <p:tag name="KSO_WM_TEMPLATE_INDEX" val="20236942"/>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59.1,&quot;left&quot;:69.84519435612238,&quot;top&quot;:139.7,&quot;width&quot;:446.60480564387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TEXT_FILL_FORE_SCHEMECOLOR_INDEX" val="13"/>
  <p:tag name="KSO_WM_UNIT_TEXT_FILL_TYPE" val="1"/>
  <p:tag name="KSO_WM_UNIT_USESOURCEFORMAT_APPLY" val="0"/>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f*1_3_1"/>
  <p:tag name="KSO_WM_TEMPLATE_CATEGORY" val="diagram"/>
  <p:tag name="KSO_WM_TEMPLATE_INDEX" val="20236942"/>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359.1,&quot;left&quot;:69.84519435612238,&quot;top&quot;:139.7,&quot;width&quot;:446.60480564387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TEXT_FILL_FORE_SCHEMECOLOR_INDEX" val="13"/>
  <p:tag name="KSO_WM_UNIT_TEXT_FILL_TYPE" val="1"/>
  <p:tag name="KSO_WM_UNIT_USESOURCEFORMAT_APPLY" val="0"/>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x*1_1_1"/>
  <p:tag name="KSO_WM_TEMPLATE_CATEGORY" val="diagram"/>
  <p:tag name="KSO_WM_TEMPLATE_INDEX" val="20236942"/>
  <p:tag name="KSO_WM_UNIT_LAYERLEVEL" val="1_1_1"/>
  <p:tag name="KSO_WM_TAG_VERSION" val="3.0"/>
  <p:tag name="KSO_WM_BEAUTIFY_FLAG" val="#wm#"/>
  <p:tag name="KSO_WM_UNIT_VALUE" val="75*69"/>
  <p:tag name="KSO_WM_DIAGRAM_GROUP_CODE" val="l1-1"/>
  <p:tag name="KSO_WM_UNIT_TYPE" val="l_h_x"/>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59.1,&quot;left&quot;:69.84519435612238,&quot;top&quot;:139.7,&quot;width&quot;:446.604805643877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0"/>
</p:tagLst>
</file>

<file path=ppt/tags/tag2.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x*1_2_1"/>
  <p:tag name="KSO_WM_TEMPLATE_CATEGORY" val="diagram"/>
  <p:tag name="KSO_WM_TEMPLATE_INDEX" val="20236942"/>
  <p:tag name="KSO_WM_UNIT_LAYERLEVEL" val="1_1_1"/>
  <p:tag name="KSO_WM_TAG_VERSION" val="3.0"/>
  <p:tag name="KSO_WM_BEAUTIFY_FLAG" val="#wm#"/>
  <p:tag name="KSO_WM_UNIT_VALUE" val="75*75"/>
  <p:tag name="KSO_WM_DIAGRAM_GROUP_CODE" val="l1-1"/>
  <p:tag name="KSO_WM_UNIT_TYPE" val="l_h_x"/>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59.1,&quot;left&quot;:69.84519435612238,&quot;top&quot;:139.7,&quot;width&quot;:446.604805643877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0"/>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x*1_3_1"/>
  <p:tag name="KSO_WM_TEMPLATE_CATEGORY" val="diagram"/>
  <p:tag name="KSO_WM_TEMPLATE_INDEX" val="20236942"/>
  <p:tag name="KSO_WM_UNIT_LAYERLEVEL" val="1_1_1"/>
  <p:tag name="KSO_WM_TAG_VERSION" val="3.0"/>
  <p:tag name="KSO_WM_BEAUTIFY_FLAG" val="#wm#"/>
  <p:tag name="KSO_WM_UNIT_VALUE" val="75*75"/>
  <p:tag name="KSO_WM_DIAGRAM_GROUP_CODE" val="l1-1"/>
  <p:tag name="KSO_WM_UNIT_TYPE" val="l_h_x"/>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359.1,&quot;left&quot;:69.84519435612238,&quot;top&quot;:139.7,&quot;width&quot;:446.604805643877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0"/>
</p:tagLst>
</file>

<file path=ppt/tags/tag202.xml><?xml version="1.0" encoding="utf-8"?>
<p:tagLst xmlns:p="http://schemas.openxmlformats.org/presentationml/2006/main">
  <p:tag name="KSO_WM_SLIDE_ID" val="custom20236946_1"/>
  <p:tag name="KSO_WM_TEMPLATE_SUBCATEGORY" val="0"/>
  <p:tag name="KSO_WM_TEMPLATE_MASTER_TYPE" val="0"/>
  <p:tag name="KSO_WM_TEMPLATE_COLOR_TYPE" val="0"/>
  <p:tag name="KSO_WM_SLIDE_TYPE" val="text"/>
  <p:tag name="KSO_WM_SLIDE_SUBTYPE" val="picTxt"/>
  <p:tag name="KSO_WM_SLIDE_ITEM_CNT" val="3"/>
  <p:tag name="KSO_WM_SLIDE_INDEX" val="1"/>
  <p:tag name="KSO_WM_SLIDE_SIZE" val="359.948*287.294"/>
  <p:tag name="KSO_WM_SLIDE_POSITION" val="69.8452*167.405"/>
  <p:tag name="KSO_WM_DIAGRAM_GROUP_CODE" val="l1-1"/>
  <p:tag name="KSO_WM_SLIDE_DIAGTYPE" val="l"/>
  <p:tag name="KSO_WM_TAG_VERSION" val="3.0"/>
  <p:tag name="KSO_WM_BEAUTIFY_FLAG" val="#wm#"/>
  <p:tag name="KSO_WM_TEMPLATE_CATEGORY" val="custom"/>
  <p:tag name="KSO_WM_TEMPLATE_INDEX" val="20236149"/>
  <p:tag name="KSO_WM_SLIDE_LAYOUT" val="a_d_l"/>
  <p:tag name="KSO_WM_SLIDE_LAYOUT_CNT" val="1_3_1"/>
</p:tagLst>
</file>

<file path=ppt/tags/tag20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6946_1*a*1"/>
  <p:tag name="KSO_WM_TEMPLATE_CATEGORY" val="custom"/>
  <p:tag name="KSO_WM_TEMPLATE_INDEX" val="20236946"/>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0"/>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6946_1*i*1"/>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0"/>
</p:tagLst>
</file>

<file path=ppt/tags/tag205.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6946_1*d*1"/>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0"/>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6946_1*i*2"/>
  <p:tag name="KSO_WM_TEMPLATE_CATEGORY" val="custom"/>
  <p:tag name="KSO_WM_TEMPLATE_INDEX" val="20236946"/>
  <p:tag name="KSO_WM_UNIT_LAYERLEVEL" val="1"/>
  <p:tag name="KSO_WM_TAG_VERSION" val="3.0"/>
  <p:tag name="KSO_WM_BEAUTIFY_FLAG" val="#wm#"/>
  <p:tag name="KSO_WM_UNIT_FILL_FORE_SCHEMECOLOR_INDEX" val="5"/>
  <p:tag name="KSO_WM_UNIT_TEXT_FILL_FORE_SCHEMECOLOR_INDEX" val="2"/>
  <p:tag name="KSO_WM_UNIT_TEXT_FILL_TYPE" val="1"/>
  <p:tag name="KSO_WM_UNIT_USESOURCEFORMAT_APPLY" val="0"/>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6946_1*i*3"/>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0"/>
</p:tagLst>
</file>

<file path=ppt/tags/tag208.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2"/>
  <p:tag name="KSO_WM_UNIT_ID" val="custom20236946_1*d*2"/>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0"/>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36946_1*i*4"/>
  <p:tag name="KSO_WM_TEMPLATE_CATEGORY" val="custom"/>
  <p:tag name="KSO_WM_TEMPLATE_INDEX" val="20236946"/>
  <p:tag name="KSO_WM_UNIT_LAYERLEVEL" val="1"/>
  <p:tag name="KSO_WM_TAG_VERSION" val="3.0"/>
  <p:tag name="KSO_WM_BEAUTIFY_FLAG" val="#wm#"/>
  <p:tag name="KSO_WM_UNIT_FILL_FORE_SCHEMECOLOR_INDEX" val="5"/>
  <p:tag name="KSO_WM_UNIT_TEXT_FILL_FORE_SCHEMECOLOR_INDEX" val="2"/>
  <p:tag name="KSO_WM_UNIT_TEXT_FILL_TYPE" val="1"/>
  <p:tag name="KSO_WM_UNIT_USESOURCEFORMAT_APPLY" val="0"/>
</p:tagLst>
</file>

<file path=ppt/tags/tag21.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custom20236946_1*i*5"/>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0"/>
</p:tagLst>
</file>

<file path=ppt/tags/tag211.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3"/>
  <p:tag name="KSO_WM_UNIT_ID" val="custom20236946_1*d*3"/>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0"/>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i*1_1_1"/>
  <p:tag name="KSO_WM_TEMPLATE_CATEGORY" val="diagram"/>
  <p:tag name="KSO_WM_TEMPLATE_INDEX" val="20236942"/>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18.05,&quot;left&quot;:69.84519435612238,&quot;top&quot;:167.95,&quot;width&quot;:446.6048056438776}"/>
  <p:tag name="KSO_WM_DIAGRAM_COLOR_MATCH_VALUE" val="{&quot;shape&quot;:{&quot;fill&quot;:{&quot;gradient&quot;:[{&quot;brightness&quot;:0.4000000059604645,&quot;colorType&quot;:1,&quot;foreColorIndex&quot;:5,&quot;pos&quot;:0,&quot;transparency&quot;:0},{&quot;brightness&quot;:0,&quot;colorType&quot;:1,&quot;foreColorIndex&quot;:5,&quot;pos&quot;:0.879999995231628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0"/>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i*1_3_1"/>
  <p:tag name="KSO_WM_TEMPLATE_CATEGORY" val="diagram"/>
  <p:tag name="KSO_WM_TEMPLATE_INDEX" val="20236942"/>
  <p:tag name="KSO_WM_UNIT_LAYERLEVEL" val="1_1_1"/>
  <p:tag name="KSO_WM_TAG_VERSION" val="3.0"/>
  <p:tag name="KSO_WM_BEAUTIFY_FLAG" val="#wm#"/>
  <p:tag name="KSO_WM_DIAGRAM_GROUP_CODE" val="l1-1"/>
  <p:tag name="KSO_WM_UNIT_TYPE" val="l_h_i"/>
  <p:tag name="KSO_WM_UNIT_INDEX" val="1_3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18.05,&quot;left&quot;:69.84519435612238,&quot;top&quot;:167.95,&quot;width&quot;:446.6048056438776}"/>
  <p:tag name="KSO_WM_DIAGRAM_COLOR_MATCH_VALUE" val="{&quot;shape&quot;:{&quot;fill&quot;:{&quot;gradient&quot;:[{&quot;brightness&quot;:0.4000000059604645,&quot;colorType&quot;:1,&quot;foreColorIndex&quot;:5,&quot;pos&quot;:0,&quot;transparency&quot;:0},{&quot;brightness&quot;:0,&quot;colorType&quot;:1,&quot;foreColorIndex&quot;:5,&quot;pos&quot;:0.879999995231628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0"/>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i*1_2_1"/>
  <p:tag name="KSO_WM_TEMPLATE_CATEGORY" val="diagram"/>
  <p:tag name="KSO_WM_TEMPLATE_INDEX" val="20236942"/>
  <p:tag name="KSO_WM_UNIT_LAYERLEVEL" val="1_1_1"/>
  <p:tag name="KSO_WM_TAG_VERSION" val="3.0"/>
  <p:tag name="KSO_WM_BEAUTIFY_FLAG" val="#wm#"/>
  <p:tag name="KSO_WM_DIAGRAM_GROUP_CODE" val="l1-1"/>
  <p:tag name="KSO_WM_UNIT_TYPE" val="l_h_i"/>
  <p:tag name="KSO_WM_UNIT_INDEX" val="1_2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18.05,&quot;left&quot;:69.84519435612238,&quot;top&quot;:167.95,&quot;width&quot;:446.6048056438776}"/>
  <p:tag name="KSO_WM_DIAGRAM_COLOR_MATCH_VALUE" val="{&quot;shape&quot;:{&quot;fill&quot;:{&quot;gradient&quot;:[{&quot;brightness&quot;:0.4000000059604645,&quot;colorType&quot;:1,&quot;foreColorIndex&quot;:5,&quot;pos&quot;:0,&quot;transparency&quot;:0},{&quot;brightness&quot;:0,&quot;colorType&quot;:1,&quot;foreColorIndex&quot;:5,&quot;pos&quot;:0.879999995231628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0"/>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f*1_1_1"/>
  <p:tag name="KSO_WM_TEMPLATE_CATEGORY" val="diagram"/>
  <p:tag name="KSO_WM_TEMPLATE_INDEX" val="20236942"/>
  <p:tag name="KSO_WM_UNIT_LAYERLEVEL" val="1_1_1"/>
  <p:tag name="KSO_WM_TAG_VERSION" val="3.0"/>
  <p:tag name="KSO_WM_BEAUTIFY_FLAG" val="#wm#"/>
  <p:tag name="KSO_WM_UNIT_SUBTYPE" val="a"/>
  <p:tag name="KSO_WM_UNIT_NOCLEAR" val="0"/>
  <p:tag name="KSO_WM_UNIT_VALUE" val="60"/>
  <p:tag name="KSO_WM_DIAGRAM_GROUP_CODE" val="l1-1"/>
  <p:tag name="KSO_WM_UNIT_TYPE" val="l_h_f"/>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18.05,&quot;left&quot;:69.84519435612238,&quot;top&quot;:167.95,&quot;width&quot;:446.60480564387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TEXT_FILL_FORE_SCHEMECOLOR_INDEX" val="13"/>
  <p:tag name="KSO_WM_UNIT_TEXT_FILL_TYPE" val="1"/>
  <p:tag name="KSO_WM_UNIT_USESOURCEFORMAT_APPLY" val="0"/>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f*1_2_1"/>
  <p:tag name="KSO_WM_TEMPLATE_CATEGORY" val="diagram"/>
  <p:tag name="KSO_WM_TEMPLATE_INDEX" val="20236942"/>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18.05,&quot;left&quot;:69.84519435612238,&quot;top&quot;:167.95,&quot;width&quot;:446.60480564387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TEXT_FILL_FORE_SCHEMECOLOR_INDEX" val="13"/>
  <p:tag name="KSO_WM_UNIT_TEXT_FILL_TYPE" val="1"/>
  <p:tag name="KSO_WM_UNIT_USESOURCEFORMAT_APPLY" val="0"/>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x*1_1_1"/>
  <p:tag name="KSO_WM_TEMPLATE_CATEGORY" val="diagram"/>
  <p:tag name="KSO_WM_TEMPLATE_INDEX" val="20236942"/>
  <p:tag name="KSO_WM_UNIT_LAYERLEVEL" val="1_1_1"/>
  <p:tag name="KSO_WM_TAG_VERSION" val="3.0"/>
  <p:tag name="KSO_WM_BEAUTIFY_FLAG" val="#wm#"/>
  <p:tag name="KSO_WM_UNIT_VALUE" val="75*69"/>
  <p:tag name="KSO_WM_DIAGRAM_GROUP_CODE" val="l1-1"/>
  <p:tag name="KSO_WM_UNIT_TYPE" val="l_h_x"/>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18.05,&quot;left&quot;:69.84519435612238,&quot;top&quot;:167.95,&quot;width&quot;:446.604805643877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0"/>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x*1_2_1"/>
  <p:tag name="KSO_WM_TEMPLATE_CATEGORY" val="diagram"/>
  <p:tag name="KSO_WM_TEMPLATE_INDEX" val="20236942"/>
  <p:tag name="KSO_WM_UNIT_LAYERLEVEL" val="1_1_1"/>
  <p:tag name="KSO_WM_TAG_VERSION" val="3.0"/>
  <p:tag name="KSO_WM_BEAUTIFY_FLAG" val="#wm#"/>
  <p:tag name="KSO_WM_UNIT_VALUE" val="75*75"/>
  <p:tag name="KSO_WM_DIAGRAM_GROUP_CODE" val="l1-1"/>
  <p:tag name="KSO_WM_UNIT_TYPE" val="l_h_x"/>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18.05,&quot;left&quot;:69.84519435612238,&quot;top&quot;:167.95,&quot;width&quot;:446.604805643877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0"/>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x*1_3_1"/>
  <p:tag name="KSO_WM_TEMPLATE_CATEGORY" val="diagram"/>
  <p:tag name="KSO_WM_TEMPLATE_INDEX" val="20236942"/>
  <p:tag name="KSO_WM_UNIT_LAYERLEVEL" val="1_1_1"/>
  <p:tag name="KSO_WM_TAG_VERSION" val="3.0"/>
  <p:tag name="KSO_WM_BEAUTIFY_FLAG" val="#wm#"/>
  <p:tag name="KSO_WM_UNIT_VALUE" val="75*75"/>
  <p:tag name="KSO_WM_DIAGRAM_GROUP_CODE" val="l1-1"/>
  <p:tag name="KSO_WM_UNIT_TYPE" val="l_h_x"/>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318.05,&quot;left&quot;:69.84519435612238,&quot;top&quot;:167.95,&quot;width&quot;:446.604805643877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0"/>
</p:tagLst>
</file>

<file path=ppt/tags/tag22.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f*1_2_1"/>
  <p:tag name="KSO_WM_TEMPLATE_CATEGORY" val="diagram"/>
  <p:tag name="KSO_WM_TEMPLATE_INDEX" val="20236942"/>
  <p:tag name="KSO_WM_UNIT_LAYERLEVEL" val="1_1_1"/>
  <p:tag name="KSO_WM_TAG_VERSION" val="3.0"/>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59.1,&quot;left&quot;:69.84519435612238,&quot;top&quot;:139.7,&quot;width&quot;:446.60480564387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TEXT_FILL_FORE_SCHEMECOLOR_INDEX" val="13"/>
  <p:tag name="KSO_WM_UNIT_TEXT_FILL_TYPE" val="1"/>
  <p:tag name="KSO_WM_UNIT_USESOURCEFORMAT_APPLY" val="0"/>
</p:tagLst>
</file>

<file path=ppt/tags/tag221.xml><?xml version="1.0" encoding="utf-8"?>
<p:tagLst xmlns:p="http://schemas.openxmlformats.org/presentationml/2006/main">
  <p:tag name="KSO_WM_SLIDE_ID" val="custom20236946_1"/>
  <p:tag name="KSO_WM_TEMPLATE_SUBCATEGORY" val="0"/>
  <p:tag name="KSO_WM_TEMPLATE_MASTER_TYPE" val="0"/>
  <p:tag name="KSO_WM_TEMPLATE_COLOR_TYPE" val="0"/>
  <p:tag name="KSO_WM_SLIDE_TYPE" val="text"/>
  <p:tag name="KSO_WM_SLIDE_SUBTYPE" val="picTxt"/>
  <p:tag name="KSO_WM_SLIDE_ITEM_CNT" val="3"/>
  <p:tag name="KSO_WM_SLIDE_INDEX" val="1"/>
  <p:tag name="KSO_WM_SLIDE_SIZE" val="359.948*287.294"/>
  <p:tag name="KSO_WM_SLIDE_POSITION" val="69.8452*167.405"/>
  <p:tag name="KSO_WM_DIAGRAM_GROUP_CODE" val="l1-1"/>
  <p:tag name="KSO_WM_SLIDE_DIAGTYPE" val="l"/>
  <p:tag name="KSO_WM_TAG_VERSION" val="3.0"/>
  <p:tag name="KSO_WM_BEAUTIFY_FLAG" val="#wm#"/>
  <p:tag name="KSO_WM_TEMPLATE_CATEGORY" val="custom"/>
  <p:tag name="KSO_WM_TEMPLATE_INDEX" val="20236149"/>
  <p:tag name="KSO_WM_SLIDE_LAYOUT" val="a_d_l"/>
  <p:tag name="KSO_WM_SLIDE_LAYOUT_CNT" val="1_3_1"/>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53_1*i*1"/>
  <p:tag name="KSO_WM_TEMPLATE_CATEGORY" val="custom"/>
  <p:tag name="KSO_WM_TEMPLATE_INDEX" val="20234953"/>
  <p:tag name="KSO_WM_UNIT_LAYERLEVEL" val="1"/>
  <p:tag name="KSO_WM_TAG_VERSION" val="3.0"/>
  <p:tag name="KSO_WM_BEAUTIFY_FLAG" val="#wm#"/>
</p:tagLst>
</file>

<file path=ppt/tags/tag22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4953_1*a*1"/>
  <p:tag name="KSO_WM_TEMPLATE_CATEGORY" val="custom"/>
  <p:tag name="KSO_WM_TEMPLATE_INDEX" val="20234953"/>
  <p:tag name="KSO_WM_UNIT_LAYERLEVEL" val="1"/>
  <p:tag name="KSO_WM_TAG_VERSION" val="3.0"/>
  <p:tag name="KSO_WM_BEAUTIFY_FLAG" val="#wm#"/>
  <p:tag name="KSO_WM_UNIT_VALUE" val="26"/>
  <p:tag name="KSO_WM_UNIT_PRESET_TEXT" val="单击此处添加标题"/>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53_1*i*2"/>
  <p:tag name="KSO_WM_TEMPLATE_CATEGORY" val="custom"/>
  <p:tag name="KSO_WM_TEMPLATE_INDEX" val="20234953"/>
  <p:tag name="KSO_WM_UNIT_LAYERLEVEL" val="1"/>
  <p:tag name="KSO_WM_TAG_VERSION" val="3.0"/>
  <p:tag name="KSO_WM_BEAUTIFY_FLAG" val="#w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53_1*i*3"/>
  <p:tag name="KSO_WM_TEMPLATE_CATEGORY" val="custom"/>
  <p:tag name="KSO_WM_TEMPLATE_INDEX" val="20234953"/>
  <p:tag name="KSO_WM_UNIT_LAYERLEVEL" val="1"/>
  <p:tag name="KSO_WM_TAG_VERSION" val="3.0"/>
  <p:tag name="KSO_WM_BEAUTIFY_FLAG" val="#wm#"/>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
  <p:tag name="KSO_WM_UNIT_ID" val="custom20234953_1*h_i*1_1"/>
  <p:tag name="KSO_WM_TEMPLATE_CATEGORY" val="custom"/>
  <p:tag name="KSO_WM_TEMPLATE_INDEX" val="20234953"/>
  <p:tag name="KSO_WM_UNIT_LAYERLEVEL" val="1_1"/>
  <p:tag name="KSO_WM_TAG_VERSION" val="3.0"/>
  <p:tag name="KSO_WM_BEAUTIFY_FLAG" val="#wm#"/>
</p:tagLst>
</file>

<file path=ppt/tags/tag22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custom20234953_1*h_f*1_1"/>
  <p:tag name="KSO_WM_TEMPLATE_CATEGORY" val="custom"/>
  <p:tag name="KSO_WM_TEMPLATE_INDEX" val="20234953"/>
  <p:tag name="KSO_WM_UNIT_LAYERLEVEL" val="1_1"/>
  <p:tag name="KSO_WM_TAG_VERSION" val="3.0"/>
  <p:tag name="KSO_WM_BEAUTIFY_FLAG" val="#wm#"/>
  <p:tag name="KSO_WM_UNIT_VALUE" val="198"/>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10;"/>
</p:tagLst>
</file>

<file path=ppt/tags/tag22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h_a"/>
  <p:tag name="KSO_WM_UNIT_INDEX" val="1_1"/>
  <p:tag name="KSO_WM_UNIT_ID" val="custom20234953_1*h_a*1_1"/>
  <p:tag name="KSO_WM_TEMPLATE_CATEGORY" val="custom"/>
  <p:tag name="KSO_WM_TEMPLATE_INDEX" val="20234953"/>
  <p:tag name="KSO_WM_UNIT_LAYERLEVEL" val="1_1"/>
  <p:tag name="KSO_WM_TAG_VERSION" val="3.0"/>
  <p:tag name="KSO_WM_BEAUTIFY_FLAG" val="#wm#"/>
  <p:tag name="KSO_WM_UNIT_VALUE" val="17"/>
  <p:tag name="KSO_WM_UNIT_PRESET_TEXT" val="单击此处添加标题"/>
</p:tagLst>
</file>

<file path=ppt/tags/tag229.xml><?xml version="1.0" encoding="utf-8"?>
<p:tagLst xmlns:p="http://schemas.openxmlformats.org/presentationml/2006/main">
  <p:tag name="KSO_WM_SLIDE_ID" val="custom20234953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420.2*377.05"/>
  <p:tag name="KSO_WM_SLIDE_POSITION" val="468.05*124.75"/>
  <p:tag name="KSO_WM_TAG_VERSION" val="3.0"/>
  <p:tag name="KSO_WM_BEAUTIFY_FLAG" val="#wm#"/>
  <p:tag name="KSO_WM_TEMPLATE_CATEGORY" val="custom"/>
  <p:tag name="KSO_WM_TEMPLATE_INDEX" val="20234953"/>
  <p:tag name="KSO_WM_SLIDE_LAYOUT" val="a_d_h"/>
  <p:tag name="KSO_WM_SLIDE_LAYOUT_CNT" val="1_2_1"/>
</p:tagLst>
</file>

<file path=ppt/tags/tag23.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0.xml><?xml version="1.0" encoding="utf-8"?>
<p:tagLst xmlns:p="http://schemas.openxmlformats.org/presentationml/2006/main">
  <p:tag name="KSO_WM_UNIT_TYPE" val="a"/>
  <p:tag name="KSO_WM_UNIT_INDEX" val="1"/>
  <p:tag name="KSO_WM_BEAUTIFY_FLAG" val="#wm#"/>
  <p:tag name="KSO_WM_TAG_VERSION" val="3.0"/>
  <p:tag name="KSO_WM_UNIT_ID" val="custom20236149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ISCONTENTSTITLE" val="0"/>
  <p:tag name="KSO_WM_UNIT_PRESET_TEXT" val="添加章节标题"/>
  <p:tag name="KSO_WM_UNIT_TEXT_TYPE" val="1"/>
</p:tagLst>
</file>

<file path=ppt/tags/tag231.xml><?xml version="1.0" encoding="utf-8"?>
<p:tagLst xmlns:p="http://schemas.openxmlformats.org/presentationml/2006/main">
  <p:tag name="KSO_WM_UNIT_TYPE" val="b"/>
  <p:tag name="KSO_WM_UNIT_INDEX" val="1"/>
  <p:tag name="KSO_WM_BEAUTIFY_FLAG" val="#wm#"/>
  <p:tag name="KSO_WM_TAG_VERSION" val="3.0"/>
  <p:tag name="KSO_WM_UNIT_ID" val="custom20236149_7*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ISCONTENTSTITLE" val="0"/>
  <p:tag name="KSO_WM_UNIT_PRESET_TEXT" val="章节副标题"/>
  <p:tag name="KSO_WM_UNIT_TEXT_TYPE" val="1"/>
</p:tagLst>
</file>

<file path=ppt/tags/tag232.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6149"/>
  <p:tag name="KSO_WM_TEMPLATE_CATEGORY" val="custom"/>
  <p:tag name="KSO_WM_SLIDE_INDEX" val="7"/>
  <p:tag name="KSO_WM_SLIDE_ID" val="custom20236149_7"/>
  <p:tag name="KSO_WM_TEMPLATE_MASTER_TYPE" val="0"/>
  <p:tag name="KSO_WM_SLIDE_LAYOUT" val="a_b_e"/>
  <p:tag name="KSO_WM_SLIDE_LAYOUT_CNT" val="1_1_1"/>
</p:tagLst>
</file>

<file path=ppt/tags/tag23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4990_1*a*1"/>
  <p:tag name="KSO_WM_TEMPLATE_CATEGORY" val="custom"/>
  <p:tag name="KSO_WM_TEMPLATE_INDEX" val="20234990"/>
  <p:tag name="KSO_WM_UNIT_LAYERLEVEL" val="1"/>
  <p:tag name="KSO_WM_TAG_VERSION" val="3.0"/>
  <p:tag name="KSO_WM_BEAUTIFY_FLAG" val="#wm#"/>
  <p:tag name="KSO_WM_DIAGRAM_GROUP_CODE" val="l1-1"/>
  <p:tag name="KSO_WM_UNIT_PRESET_TEXT" val="单击此处添加标题"/>
  <p:tag name="KSO_WM_UNIT_TEXT_FILL_FORE_SCHEMECOLOR_INDEX" val="13"/>
  <p:tag name="KSO_WM_UNIT_TEXT_FILL_TYPE" val="1"/>
  <p:tag name="KSO_WM_UNIT_USESOURCEFORMAT_APPLY" val="0"/>
</p:tagLst>
</file>

<file path=ppt/tags/tag234.xml><?xml version="1.0" encoding="utf-8"?>
<p:tagLst xmlns:p="http://schemas.openxmlformats.org/presentationml/2006/main">
  <p:tag name="KSO_WM_BEAUTIFY_FLAG" val="#wm#"/>
  <p:tag name="KSO_WM_UNIT_SUBTYPE" val="a"/>
  <p:tag name="KSO_WM_UNIT_NOCLEAR" val="0"/>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custom20234990_1*f*1"/>
  <p:tag name="KSO_WM_TEMPLATE_CATEGORY" val="custom"/>
  <p:tag name="KSO_WM_TEMPLATE_INDEX" val="20234990"/>
  <p:tag name="KSO_WM_UNIT_LAYERLEVEL" val="1"/>
  <p:tag name="KSO_WM_TAG_VERSION" val="3.0"/>
  <p:tag name="KSO_WM_DIAGRAM_GROUP_CODE" val="l1-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10;单击此处添加文本具体内容，简明扼要地阐述您的观点。根据需要可酌情增减文字，以便观者准确地理解您传达的思想。单击此处添加文本具体内容，简明扼要地阐述您的观点。"/>
  <p:tag name="KSO_WM_UNIT_TEXT_FILL_FORE_SCHEMECOLOR_INDEX" val="13"/>
  <p:tag name="KSO_WM_UNIT_TEXT_FILL_TYPE" val="1"/>
  <p:tag name="KSO_WM_UNIT_USESOURCEFORMAT_APPLY" val="0"/>
</p:tagLst>
</file>

<file path=ppt/tags/tag23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4990_1*i*1"/>
  <p:tag name="KSO_WM_TEMPLATE_CATEGORY" val="custom"/>
  <p:tag name="KSO_WM_TEMPLATE_INDEX" val="20234990"/>
  <p:tag name="KSO_WM_UNIT_LAYERLEVEL" val="1"/>
  <p:tag name="KSO_WM_TAG_VERSION" val="3.0"/>
  <p:tag name="KSO_WM_UNIT_TYPE" val="i"/>
  <p:tag name="KSO_WM_UNIT_INDEX" val="1"/>
  <p:tag name="KSO_WM_DIAGRAM_GROUP_CODE" val="l1-1"/>
  <p:tag name="KSO_WM_UNIT_LINE_FORE_SCHEMECOLOR_INDEX" val="5"/>
  <p:tag name="KSO_WM_UNIT_LINE_FILL_TYPE" val="2"/>
  <p:tag name="KSO_WM_UNIT_USESOURCEFORMAT_APPLY" val="0"/>
</p:tagLst>
</file>

<file path=ppt/tags/tag23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4981_1*l_h_a*1_2_1"/>
  <p:tag name="KSO_WM_TEMPLATE_CATEGORY" val="diagram"/>
  <p:tag name="KSO_WM_TEMPLATE_INDEX" val="20234981"/>
  <p:tag name="KSO_WM_UNIT_LAYERLEVEL" val="1_1_1"/>
  <p:tag name="KSO_WM_TAG_VERSION" val="3.0"/>
  <p:tag name="KSO_WM_BEAUTIFY_FLAG" val="#wm#"/>
  <p:tag name="KSO_WM_UNIT_VALUE" val="10"/>
  <p:tag name="KSO_WM_UNIT_FILL_TYPE" val="3"/>
  <p:tag name="KSO_WM_UNIT_TEXT_FILL_FORE_SCHEMECOLOR_INDEX" val="1"/>
  <p:tag name="KSO_WM_UNIT_TEXT_FILL_TYPE" val="1"/>
  <p:tag name="KSO_WM_DIAGRAM_MAX_ITEMCNT" val="2"/>
  <p:tag name="KSO_WM_DIAGRAM_MIN_ITEMCNT" val="2"/>
  <p:tag name="KSO_WM_DIAGRAM_VIRTUALLY_FRAME" val="{&quot;height&quot;:127.6,&quot;left&quot;:56.499993896484376,&quot;top&quot;:324.95,&quot;width&quot;:529.4500122070312}"/>
  <p:tag name="KSO_WM_DIAGRAM_COLOR_MATCH_VALUE" val="{&quot;shape&quot;:{&quot;fill&quot;:{&quot;gradient&quot;:[{&quot;brightness&quot;:0,&quot;colorType&quot;:1,&quot;foreColorIndex&quot;:5,&quot;pos&quot;:0.11999999731779099,&quot;transparency&quot;:0.9300000071525574},{&quot;brightness&quot;:0,&quot;colorType&quot;:1,&quot;foreColorIndex&quot;:5,&quot;pos&quot;:0.5099999904632568,&quot;transparency&quot;:0.81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USESOURCEFORMAT_APPLY" val="0"/>
</p:tagLst>
</file>

<file path=ppt/tags/tag23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4981_1*l_h_i*1_2_2"/>
  <p:tag name="KSO_WM_TEMPLATE_CATEGORY" val="diagram"/>
  <p:tag name="KSO_WM_TEMPLATE_INDEX" val="20234981"/>
  <p:tag name="KSO_WM_UNIT_LAYERLEVEL" val="1_1_1"/>
  <p:tag name="KSO_WM_TAG_VERSION" val="3.0"/>
  <p:tag name="KSO_WM_BEAUTIFY_FLAG" val="#wm#"/>
  <p:tag name="KSO_WM_UNIT_FILL_TYPE" val="3"/>
  <p:tag name="KSO_WM_DIAGRAM_MAX_ITEMCNT" val="2"/>
  <p:tag name="KSO_WM_DIAGRAM_MIN_ITEMCNT" val="2"/>
  <p:tag name="KSO_WM_DIAGRAM_VIRTUALLY_FRAME" val="{&quot;height&quot;:127.6,&quot;left&quot;:56.499993896484376,&quot;top&quot;:324.95,&quot;width&quot;:529.4500122070312}"/>
  <p:tag name="KSO_WM_DIAGRAM_COLOR_MATCH_VALUE" val="{&quot;shape&quot;:{&quot;fill&quot;:{&quot;gradient&quot;:[{&quot;brightness&quot;:0,&quot;colorType&quot;:1,&quot;foreColorIndex&quot;:5,&quot;pos&quot;:0.47999998927116394,&quot;transparency&quot;:1},{&quot;brightness&quot;:0,&quot;colorType&quot;:1,&quot;foreColorIndex&quot;:5,&quot;pos&quot;:0.8899999856948853,&quot;transparency&quot;:0.620000004768371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 name="KSO_WM_UNIT_USESOURCEFORMAT_APPLY" val="0"/>
</p:tagLst>
</file>

<file path=ppt/tags/tag23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4981_1*l_h_i*1_2_1"/>
  <p:tag name="KSO_WM_TEMPLATE_CATEGORY" val="diagram"/>
  <p:tag name="KSO_WM_TEMPLATE_INDEX" val="20234981"/>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MAX_ITEMCNT" val="2"/>
  <p:tag name="KSO_WM_DIAGRAM_MIN_ITEMCNT" val="2"/>
  <p:tag name="KSO_WM_DIAGRAM_VIRTUALLY_FRAME" val="{&quot;height&quot;:127.6,&quot;left&quot;:56.499993896484376,&quot;top&quot;:324.95,&quot;width&quot;:529.4500122070312}"/>
  <p:tag name="KSO_WM_DIAGRAM_COLOR_MATCH_VALUE" val="{&quot;shape&quot;:{&quot;fill&quot;:{&quot;solid&quot;:{&quot;brightness&quot;:0,&quot;colorType&quot;:1,&quot;foreColorIndex&quot;:5,&quot;transparency&quot;:0.8100000023841858},&quot;type&quot;:1},&quot;glow&quot;:{&quot;colorType&quot;:0},&quot;line&quot;:{&quot;type&quot;:0},&quot;shadow&quot;:{&quot;brightness&quot;:-0.25,&quot;colorType&quot;:1,&quot;foreColorIndex&quot;:5,&quot;transparency&quot;:0.8899999856948853},&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SHADOW_SCHEMECOLOR_INDEX" val="5"/>
  <p:tag name="KSO_WM_UNIT_USESOURCEFORMAT_APPLY" val="0"/>
</p:tagLst>
</file>

<file path=ppt/tags/tag23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4981_1*l_h_a*1_1_1"/>
  <p:tag name="KSO_WM_TEMPLATE_CATEGORY" val="diagram"/>
  <p:tag name="KSO_WM_TEMPLATE_INDEX" val="20234981"/>
  <p:tag name="KSO_WM_UNIT_LAYERLEVEL" val="1_1_1"/>
  <p:tag name="KSO_WM_TAG_VERSION" val="3.0"/>
  <p:tag name="KSO_WM_BEAUTIFY_FLAG" val="#wm#"/>
  <p:tag name="KSO_WM_UNIT_FILL_TYPE" val="3"/>
  <p:tag name="KSO_WM_UNIT_TEXT_FILL_FORE_SCHEMECOLOR_INDEX" val="1"/>
  <p:tag name="KSO_WM_UNIT_TEXT_FILL_TYPE" val="1"/>
  <p:tag name="KSO_WM_DIAGRAM_MAX_ITEMCNT" val="2"/>
  <p:tag name="KSO_WM_DIAGRAM_MIN_ITEMCNT" val="2"/>
  <p:tag name="KSO_WM_DIAGRAM_VIRTUALLY_FRAME" val="{&quot;height&quot;:127.6,&quot;left&quot;:56.499993896484376,&quot;top&quot;:324.95,&quot;width&quot;:529.4500122070312}"/>
  <p:tag name="KSO_WM_DIAGRAM_COLOR_MATCH_VALUE" val="{&quot;shape&quot;:{&quot;fill&quot;:{&quot;gradient&quot;:[{&quot;brightness&quot;:0,&quot;colorType&quot;:1,&quot;foreColorIndex&quot;:5,&quot;pos&quot;:0.11999999731779099,&quot;transparency&quot;:0.9300000071525574},{&quot;brightness&quot;:0,&quot;colorType&quot;:1,&quot;foreColorIndex&quot;:5,&quot;pos&quot;:0.5099999904632568,&quot;transparency&quot;:0.81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USESOURCEFORMAT_APPLY" val="0"/>
</p:tagLst>
</file>

<file path=ppt/tags/tag24.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4981_1*l_h_i*1_1_2"/>
  <p:tag name="KSO_WM_TEMPLATE_CATEGORY" val="diagram"/>
  <p:tag name="KSO_WM_TEMPLATE_INDEX" val="20234981"/>
  <p:tag name="KSO_WM_UNIT_LAYERLEVEL" val="1_1_1"/>
  <p:tag name="KSO_WM_TAG_VERSION" val="3.0"/>
  <p:tag name="KSO_WM_BEAUTIFY_FLAG" val="#wm#"/>
  <p:tag name="KSO_WM_UNIT_FILL_TYPE" val="3"/>
  <p:tag name="KSO_WM_DIAGRAM_MAX_ITEMCNT" val="2"/>
  <p:tag name="KSO_WM_DIAGRAM_MIN_ITEMCNT" val="2"/>
  <p:tag name="KSO_WM_DIAGRAM_VIRTUALLY_FRAME" val="{&quot;height&quot;:127.6,&quot;left&quot;:56.499993896484376,&quot;top&quot;:324.95,&quot;width&quot;:529.4500122070312}"/>
  <p:tag name="KSO_WM_DIAGRAM_COLOR_MATCH_VALUE" val="{&quot;shape&quot;:{&quot;fill&quot;:{&quot;gradient&quot;:[{&quot;brightness&quot;:0,&quot;colorType&quot;:1,&quot;foreColorIndex&quot;:5,&quot;pos&quot;:0.47999998927116394,&quot;transparency&quot;:1},{&quot;brightness&quot;:0,&quot;colorType&quot;:1,&quot;foreColorIndex&quot;:5,&quot;pos&quot;:0.8899999856948853,&quot;transparency&quot;:0.620000004768371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 name="KSO_WM_UNIT_USESOURCEFORMAT_APPLY" val="0"/>
</p:tagLst>
</file>

<file path=ppt/tags/tag24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4981_1*l_h_i*1_1_1"/>
  <p:tag name="KSO_WM_TEMPLATE_CATEGORY" val="diagram"/>
  <p:tag name="KSO_WM_TEMPLATE_INDEX" val="20234981"/>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MAX_ITEMCNT" val="2"/>
  <p:tag name="KSO_WM_DIAGRAM_MIN_ITEMCNT" val="2"/>
  <p:tag name="KSO_WM_DIAGRAM_VIRTUALLY_FRAME" val="{&quot;height&quot;:127.6,&quot;left&quot;:56.499993896484376,&quot;top&quot;:324.95,&quot;width&quot;:529.4500122070312}"/>
  <p:tag name="KSO_WM_DIAGRAM_COLOR_MATCH_VALUE" val="{&quot;shape&quot;:{&quot;fill&quot;:{&quot;solid&quot;:{&quot;brightness&quot;:0,&quot;colorType&quot;:1,&quot;foreColorIndex&quot;:5,&quot;transparency&quot;:0.8100000023841858},&quot;type&quot;:1},&quot;glow&quot;:{&quot;colorType&quot;:0},&quot;line&quot;:{&quot;type&quot;:0},&quot;shadow&quot;:{&quot;brightness&quot;:-0.25,&quot;colorType&quot;:1,&quot;foreColorIndex&quot;:5,&quot;transparency&quot;:0.8899999856948853},&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SHADOW_SCHEMECOLOR_INDEX" val="5"/>
  <p:tag name="KSO_WM_UNIT_USESOURCEFORMAT_APPLY" val="0"/>
</p:tagLst>
</file>

<file path=ppt/tags/tag242.xml><?xml version="1.0" encoding="utf-8"?>
<p:tagLst xmlns:p="http://schemas.openxmlformats.org/presentationml/2006/main">
  <p:tag name="KSO_WM_SLIDE_ID" val="custom20234990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6149"/>
  <p:tag name="KSO_WM_SLIDE_TYPE" val="text"/>
  <p:tag name="KSO_WM_SLIDE_SUBTYPE" val="picTxt"/>
  <p:tag name="KSO_WM_SLIDE_SIZE" val="529.45*127.6"/>
  <p:tag name="KSO_WM_SLIDE_POSITION" val="54.8*366"/>
  <p:tag name="KSO_WM_SLIDE_LAYOUT" val="a_d_f_l"/>
  <p:tag name="KSO_WM_SLIDE_LAYOUT_CNT" val="1_1_1_1"/>
  <p:tag name="KSO_WM_SPECIAL_SOURCE" val="bdnull"/>
  <p:tag name="KSO_WM_DIAGRAM_GROUP_CODE" val="l1-1"/>
  <p:tag name="KSO_WM_SLIDE_DIAGTYPE" val="l"/>
</p:tagLst>
</file>

<file path=ppt/tags/tag24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4990_1*a*1"/>
  <p:tag name="KSO_WM_TEMPLATE_CATEGORY" val="custom"/>
  <p:tag name="KSO_WM_TEMPLATE_INDEX" val="20234990"/>
  <p:tag name="KSO_WM_UNIT_LAYERLEVEL" val="1"/>
  <p:tag name="KSO_WM_TAG_VERSION" val="3.0"/>
  <p:tag name="KSO_WM_BEAUTIFY_FLAG" val="#wm#"/>
  <p:tag name="KSO_WM_DIAGRAM_GROUP_CODE" val="l1-1"/>
  <p:tag name="KSO_WM_UNIT_PRESET_TEXT" val="单击此处添加标题"/>
  <p:tag name="KSO_WM_UNIT_TEXT_FILL_FORE_SCHEMECOLOR_INDEX" val="13"/>
  <p:tag name="KSO_WM_UNIT_TEXT_FILL_TYPE" val="1"/>
  <p:tag name="KSO_WM_UNIT_USESOURCEFORMAT_APPLY" val="0"/>
</p:tagLst>
</file>

<file path=ppt/tags/tag244.xml><?xml version="1.0" encoding="utf-8"?>
<p:tagLst xmlns:p="http://schemas.openxmlformats.org/presentationml/2006/main">
  <p:tag name="KSO_WM_BEAUTIFY_FLAG" val="#wm#"/>
  <p:tag name="KSO_WM_UNIT_SUBTYPE" val="a"/>
  <p:tag name="KSO_WM_UNIT_NOCLEAR" val="0"/>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custom20234990_1*f*1"/>
  <p:tag name="KSO_WM_TEMPLATE_CATEGORY" val="custom"/>
  <p:tag name="KSO_WM_TEMPLATE_INDEX" val="20234990"/>
  <p:tag name="KSO_WM_UNIT_LAYERLEVEL" val="1"/>
  <p:tag name="KSO_WM_TAG_VERSION" val="3.0"/>
  <p:tag name="KSO_WM_DIAGRAM_GROUP_CODE" val="l1-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10;单击此处添加文本具体内容，简明扼要地阐述您的观点。根据需要可酌情增减文字，以便观者准确地理解您传达的思想。单击此处添加文本具体内容，简明扼要地阐述您的观点。"/>
  <p:tag name="KSO_WM_UNIT_TEXT_FILL_FORE_SCHEMECOLOR_INDEX" val="13"/>
  <p:tag name="KSO_WM_UNIT_TEXT_FILL_TYPE" val="1"/>
  <p:tag name="KSO_WM_UNIT_USESOURCEFORMAT_APPLY" val="0"/>
</p:tagLst>
</file>

<file path=ppt/tags/tag2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4990_1*i*1"/>
  <p:tag name="KSO_WM_TEMPLATE_CATEGORY" val="custom"/>
  <p:tag name="KSO_WM_TEMPLATE_INDEX" val="20234990"/>
  <p:tag name="KSO_WM_UNIT_LAYERLEVEL" val="1"/>
  <p:tag name="KSO_WM_TAG_VERSION" val="3.0"/>
  <p:tag name="KSO_WM_UNIT_TYPE" val="i"/>
  <p:tag name="KSO_WM_UNIT_INDEX" val="1"/>
  <p:tag name="KSO_WM_DIAGRAM_GROUP_CODE" val="l1-1"/>
  <p:tag name="KSO_WM_UNIT_LINE_FORE_SCHEMECOLOR_INDEX" val="5"/>
  <p:tag name="KSO_WM_UNIT_LINE_FILL_TYPE" val="2"/>
  <p:tag name="KSO_WM_UNIT_USESOURCEFORMAT_APPLY" val="0"/>
</p:tagLst>
</file>

<file path=ppt/tags/tag24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4981_1*l_h_a*1_2_1"/>
  <p:tag name="KSO_WM_TEMPLATE_CATEGORY" val="diagram"/>
  <p:tag name="KSO_WM_TEMPLATE_INDEX" val="20234981"/>
  <p:tag name="KSO_WM_UNIT_LAYERLEVEL" val="1_1_1"/>
  <p:tag name="KSO_WM_TAG_VERSION" val="3.0"/>
  <p:tag name="KSO_WM_BEAUTIFY_FLAG" val="#wm#"/>
  <p:tag name="KSO_WM_UNIT_VALUE" val="10"/>
  <p:tag name="KSO_WM_UNIT_FILL_TYPE" val="3"/>
  <p:tag name="KSO_WM_UNIT_TEXT_FILL_FORE_SCHEMECOLOR_INDEX" val="1"/>
  <p:tag name="KSO_WM_UNIT_TEXT_FILL_TYPE" val="1"/>
  <p:tag name="KSO_WM_DIAGRAM_MAX_ITEMCNT" val="2"/>
  <p:tag name="KSO_WM_DIAGRAM_MIN_ITEMCNT" val="2"/>
  <p:tag name="KSO_WM_DIAGRAM_VIRTUALLY_FRAME" val="{&quot;height&quot;:127.6,&quot;left&quot;:49.649993896484375,&quot;top&quot;:334.35,&quot;width&quot;:529.4500122070312}"/>
  <p:tag name="KSO_WM_DIAGRAM_COLOR_MATCH_VALUE" val="{&quot;shape&quot;:{&quot;fill&quot;:{&quot;gradient&quot;:[{&quot;brightness&quot;:0,&quot;colorType&quot;:1,&quot;foreColorIndex&quot;:5,&quot;pos&quot;:0.11999999731779099,&quot;transparency&quot;:0.9300000071525574},{&quot;brightness&quot;:0,&quot;colorType&quot;:1,&quot;foreColorIndex&quot;:5,&quot;pos&quot;:0.5099999904632568,&quot;transparency&quot;:0.81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USESOURCEFORMAT_APPLY" val="0"/>
</p:tagLst>
</file>

<file path=ppt/tags/tag24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4981_1*l_h_i*1_2_2"/>
  <p:tag name="KSO_WM_TEMPLATE_CATEGORY" val="diagram"/>
  <p:tag name="KSO_WM_TEMPLATE_INDEX" val="20234981"/>
  <p:tag name="KSO_WM_UNIT_LAYERLEVEL" val="1_1_1"/>
  <p:tag name="KSO_WM_TAG_VERSION" val="3.0"/>
  <p:tag name="KSO_WM_BEAUTIFY_FLAG" val="#wm#"/>
  <p:tag name="KSO_WM_UNIT_FILL_TYPE" val="3"/>
  <p:tag name="KSO_WM_DIAGRAM_MAX_ITEMCNT" val="2"/>
  <p:tag name="KSO_WM_DIAGRAM_MIN_ITEMCNT" val="2"/>
  <p:tag name="KSO_WM_DIAGRAM_VIRTUALLY_FRAME" val="{&quot;height&quot;:127.6,&quot;left&quot;:49.649993896484375,&quot;top&quot;:334.35,&quot;width&quot;:529.4500122070312}"/>
  <p:tag name="KSO_WM_DIAGRAM_COLOR_MATCH_VALUE" val="{&quot;shape&quot;:{&quot;fill&quot;:{&quot;gradient&quot;:[{&quot;brightness&quot;:0,&quot;colorType&quot;:1,&quot;foreColorIndex&quot;:5,&quot;pos&quot;:0.47999998927116394,&quot;transparency&quot;:1},{&quot;brightness&quot;:0,&quot;colorType&quot;:1,&quot;foreColorIndex&quot;:5,&quot;pos&quot;:0.8899999856948853,&quot;transparency&quot;:0.620000004768371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 name="KSO_WM_UNIT_USESOURCEFORMAT_APPLY" val="0"/>
</p:tagLst>
</file>

<file path=ppt/tags/tag24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4981_1*l_h_i*1_2_1"/>
  <p:tag name="KSO_WM_TEMPLATE_CATEGORY" val="diagram"/>
  <p:tag name="KSO_WM_TEMPLATE_INDEX" val="20234981"/>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MAX_ITEMCNT" val="2"/>
  <p:tag name="KSO_WM_DIAGRAM_MIN_ITEMCNT" val="2"/>
  <p:tag name="KSO_WM_DIAGRAM_VIRTUALLY_FRAME" val="{&quot;height&quot;:127.6,&quot;left&quot;:49.649993896484375,&quot;top&quot;:334.35,&quot;width&quot;:529.4500122070312}"/>
  <p:tag name="KSO_WM_DIAGRAM_COLOR_MATCH_VALUE" val="{&quot;shape&quot;:{&quot;fill&quot;:{&quot;solid&quot;:{&quot;brightness&quot;:0,&quot;colorType&quot;:1,&quot;foreColorIndex&quot;:5,&quot;transparency&quot;:0.8100000023841858},&quot;type&quot;:1},&quot;glow&quot;:{&quot;colorType&quot;:0},&quot;line&quot;:{&quot;type&quot;:0},&quot;shadow&quot;:{&quot;brightness&quot;:-0.25,&quot;colorType&quot;:1,&quot;foreColorIndex&quot;:5,&quot;transparency&quot;:0.8899999856948853},&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SHADOW_SCHEMECOLOR_INDEX" val="5"/>
  <p:tag name="KSO_WM_UNIT_USESOURCEFORMAT_APPLY" val="0"/>
</p:tagLst>
</file>

<file path=ppt/tags/tag24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4981_1*l_h_a*1_1_1"/>
  <p:tag name="KSO_WM_TEMPLATE_CATEGORY" val="diagram"/>
  <p:tag name="KSO_WM_TEMPLATE_INDEX" val="20234981"/>
  <p:tag name="KSO_WM_UNIT_LAYERLEVEL" val="1_1_1"/>
  <p:tag name="KSO_WM_TAG_VERSION" val="3.0"/>
  <p:tag name="KSO_WM_BEAUTIFY_FLAG" val="#wm#"/>
  <p:tag name="KSO_WM_UNIT_FILL_TYPE" val="3"/>
  <p:tag name="KSO_WM_UNIT_TEXT_FILL_FORE_SCHEMECOLOR_INDEX" val="1"/>
  <p:tag name="KSO_WM_UNIT_TEXT_FILL_TYPE" val="1"/>
  <p:tag name="KSO_WM_DIAGRAM_MAX_ITEMCNT" val="2"/>
  <p:tag name="KSO_WM_DIAGRAM_MIN_ITEMCNT" val="2"/>
  <p:tag name="KSO_WM_DIAGRAM_VIRTUALLY_FRAME" val="{&quot;height&quot;:127.6,&quot;left&quot;:49.649993896484375,&quot;top&quot;:334.35,&quot;width&quot;:529.4500122070312}"/>
  <p:tag name="KSO_WM_DIAGRAM_COLOR_MATCH_VALUE" val="{&quot;shape&quot;:{&quot;fill&quot;:{&quot;gradient&quot;:[{&quot;brightness&quot;:0,&quot;colorType&quot;:1,&quot;foreColorIndex&quot;:5,&quot;pos&quot;:0.11999999731779099,&quot;transparency&quot;:0.9300000071525574},{&quot;brightness&quot;:0,&quot;colorType&quot;:1,&quot;foreColorIndex&quot;:5,&quot;pos&quot;:0.5099999904632568,&quot;transparency&quot;:0.81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USESOURCEFORMAT_APPLY" val="0"/>
</p:tagLst>
</file>

<file path=ppt/tags/tag25.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4981_1*l_h_i*1_1_2"/>
  <p:tag name="KSO_WM_TEMPLATE_CATEGORY" val="diagram"/>
  <p:tag name="KSO_WM_TEMPLATE_INDEX" val="20234981"/>
  <p:tag name="KSO_WM_UNIT_LAYERLEVEL" val="1_1_1"/>
  <p:tag name="KSO_WM_TAG_VERSION" val="3.0"/>
  <p:tag name="KSO_WM_BEAUTIFY_FLAG" val="#wm#"/>
  <p:tag name="KSO_WM_UNIT_FILL_TYPE" val="3"/>
  <p:tag name="KSO_WM_DIAGRAM_MAX_ITEMCNT" val="2"/>
  <p:tag name="KSO_WM_DIAGRAM_MIN_ITEMCNT" val="2"/>
  <p:tag name="KSO_WM_DIAGRAM_VIRTUALLY_FRAME" val="{&quot;height&quot;:127.6,&quot;left&quot;:49.649993896484375,&quot;top&quot;:334.35,&quot;width&quot;:529.4500122070312}"/>
  <p:tag name="KSO_WM_DIAGRAM_COLOR_MATCH_VALUE" val="{&quot;shape&quot;:{&quot;fill&quot;:{&quot;gradient&quot;:[{&quot;brightness&quot;:0,&quot;colorType&quot;:1,&quot;foreColorIndex&quot;:5,&quot;pos&quot;:0.47999998927116394,&quot;transparency&quot;:1},{&quot;brightness&quot;:0,&quot;colorType&quot;:1,&quot;foreColorIndex&quot;:5,&quot;pos&quot;:0.8899999856948853,&quot;transparency&quot;:0.620000004768371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 name="KSO_WM_UNIT_USESOURCEFORMAT_APPLY" val="0"/>
</p:tagLst>
</file>

<file path=ppt/tags/tag25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4981_1*l_h_i*1_1_1"/>
  <p:tag name="KSO_WM_TEMPLATE_CATEGORY" val="diagram"/>
  <p:tag name="KSO_WM_TEMPLATE_INDEX" val="20234981"/>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MAX_ITEMCNT" val="2"/>
  <p:tag name="KSO_WM_DIAGRAM_MIN_ITEMCNT" val="2"/>
  <p:tag name="KSO_WM_DIAGRAM_VIRTUALLY_FRAME" val="{&quot;height&quot;:127.6,&quot;left&quot;:49.649993896484375,&quot;top&quot;:334.35,&quot;width&quot;:529.4500122070312}"/>
  <p:tag name="KSO_WM_DIAGRAM_COLOR_MATCH_VALUE" val="{&quot;shape&quot;:{&quot;fill&quot;:{&quot;solid&quot;:{&quot;brightness&quot;:0,&quot;colorType&quot;:1,&quot;foreColorIndex&quot;:5,&quot;transparency&quot;:0.8100000023841858},&quot;type&quot;:1},&quot;glow&quot;:{&quot;colorType&quot;:0},&quot;line&quot;:{&quot;type&quot;:0},&quot;shadow&quot;:{&quot;brightness&quot;:-0.25,&quot;colorType&quot;:1,&quot;foreColorIndex&quot;:5,&quot;transparency&quot;:0.8899999856948853},&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SHADOW_SCHEMECOLOR_INDEX" val="5"/>
  <p:tag name="KSO_WM_UNIT_USESOURCEFORMAT_APPLY" val="0"/>
</p:tagLst>
</file>

<file path=ppt/tags/tag252.xml><?xml version="1.0" encoding="utf-8"?>
<p:tagLst xmlns:p="http://schemas.openxmlformats.org/presentationml/2006/main">
  <p:tag name="KSO_WM_SLIDE_ID" val="custom20234990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6149"/>
  <p:tag name="KSO_WM_SLIDE_TYPE" val="text"/>
  <p:tag name="KSO_WM_SLIDE_SUBTYPE" val="picTxt"/>
  <p:tag name="KSO_WM_SLIDE_SIZE" val="529.45*127.6"/>
  <p:tag name="KSO_WM_SLIDE_POSITION" val="54.8*366"/>
  <p:tag name="KSO_WM_SLIDE_LAYOUT" val="a_d_f_l"/>
  <p:tag name="KSO_WM_SLIDE_LAYOUT_CNT" val="1_1_1_1"/>
  <p:tag name="KSO_WM_SPECIAL_SOURCE" val="bdnull"/>
  <p:tag name="KSO_WM_DIAGRAM_GROUP_CODE" val="l1-1"/>
  <p:tag name="KSO_WM_SLIDE_DIAGTYPE" val="l"/>
</p:tagLst>
</file>

<file path=ppt/tags/tag25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4990_1*a*1"/>
  <p:tag name="KSO_WM_TEMPLATE_CATEGORY" val="custom"/>
  <p:tag name="KSO_WM_TEMPLATE_INDEX" val="20234990"/>
  <p:tag name="KSO_WM_UNIT_LAYERLEVEL" val="1"/>
  <p:tag name="KSO_WM_TAG_VERSION" val="3.0"/>
  <p:tag name="KSO_WM_BEAUTIFY_FLAG" val="#wm#"/>
  <p:tag name="KSO_WM_DIAGRAM_GROUP_CODE" val="l1-1"/>
  <p:tag name="KSO_WM_UNIT_PRESET_TEXT" val="单击此处添加标题"/>
  <p:tag name="KSO_WM_UNIT_TEXT_FILL_FORE_SCHEMECOLOR_INDEX" val="13"/>
  <p:tag name="KSO_WM_UNIT_TEXT_FILL_TYPE" val="1"/>
  <p:tag name="KSO_WM_UNIT_USESOURCEFORMAT_APPLY" val="0"/>
</p:tagLst>
</file>

<file path=ppt/tags/tag254.xml><?xml version="1.0" encoding="utf-8"?>
<p:tagLst xmlns:p="http://schemas.openxmlformats.org/presentationml/2006/main">
  <p:tag name="KSO_WM_BEAUTIFY_FLAG" val="#wm#"/>
  <p:tag name="KSO_WM_UNIT_SUBTYPE" val="a"/>
  <p:tag name="KSO_WM_UNIT_NOCLEAR" val="0"/>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custom20234990_1*f*1"/>
  <p:tag name="KSO_WM_TEMPLATE_CATEGORY" val="custom"/>
  <p:tag name="KSO_WM_TEMPLATE_INDEX" val="20234990"/>
  <p:tag name="KSO_WM_UNIT_LAYERLEVEL" val="1"/>
  <p:tag name="KSO_WM_TAG_VERSION" val="3.0"/>
  <p:tag name="KSO_WM_DIAGRAM_GROUP_CODE" val="l1-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10;单击此处添加文本具体内容，简明扼要地阐述您的观点。根据需要可酌情增减文字，以便观者准确地理解您传达的思想。单击此处添加文本具体内容，简明扼要地阐述您的观点。"/>
  <p:tag name="KSO_WM_UNIT_TEXT_FILL_FORE_SCHEMECOLOR_INDEX" val="13"/>
  <p:tag name="KSO_WM_UNIT_TEXT_FILL_TYPE" val="1"/>
  <p:tag name="KSO_WM_UNIT_USESOURCEFORMAT_APPLY" val="0"/>
</p:tagLst>
</file>

<file path=ppt/tags/tag25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4990_1*i*1"/>
  <p:tag name="KSO_WM_TEMPLATE_CATEGORY" val="custom"/>
  <p:tag name="KSO_WM_TEMPLATE_INDEX" val="20234990"/>
  <p:tag name="KSO_WM_UNIT_LAYERLEVEL" val="1"/>
  <p:tag name="KSO_WM_TAG_VERSION" val="3.0"/>
  <p:tag name="KSO_WM_UNIT_TYPE" val="i"/>
  <p:tag name="KSO_WM_UNIT_INDEX" val="1"/>
  <p:tag name="KSO_WM_DIAGRAM_GROUP_CODE" val="l1-1"/>
  <p:tag name="KSO_WM_UNIT_LINE_FORE_SCHEMECOLOR_INDEX" val="5"/>
  <p:tag name="KSO_WM_UNIT_LINE_FILL_TYPE" val="2"/>
  <p:tag name="KSO_WM_UNIT_USESOURCEFORMAT_APPLY" val="0"/>
</p:tagLst>
</file>

<file path=ppt/tags/tag256.xml><?xml version="1.0" encoding="utf-8"?>
<p:tagLst xmlns:p="http://schemas.openxmlformats.org/presentationml/2006/main">
  <p:tag name="KSO_WM_SLIDE_ID" val="custom20234990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6149"/>
  <p:tag name="KSO_WM_SLIDE_TYPE" val="text"/>
  <p:tag name="KSO_WM_SLIDE_SUBTYPE" val="picTxt"/>
  <p:tag name="KSO_WM_SLIDE_SIZE" val="529.45*127.6"/>
  <p:tag name="KSO_WM_SLIDE_POSITION" val="54.8*366"/>
  <p:tag name="KSO_WM_SLIDE_LAYOUT" val="a_d_f_l"/>
  <p:tag name="KSO_WM_SLIDE_LAYOUT_CNT" val="1_1_1_1"/>
  <p:tag name="KSO_WM_SPECIAL_SOURCE" val="bdnull"/>
  <p:tag name="KSO_WM_DIAGRAM_GROUP_CODE" val="l1-1"/>
  <p:tag name="KSO_WM_SLIDE_DIAGTYPE" val="l"/>
</p:tagLst>
</file>

<file path=ppt/tags/tag257.xml><?xml version="1.0" encoding="utf-8"?>
<p:tagLst xmlns:p="http://schemas.openxmlformats.org/presentationml/2006/main">
  <p:tag name="KSO_WM_UNIT_TYPE" val="a"/>
  <p:tag name="KSO_WM_UNIT_INDEX" val="1"/>
  <p:tag name="KSO_WM_BEAUTIFY_FLAG" val="#wm#"/>
  <p:tag name="KSO_WM_TAG_VERSION" val="3.0"/>
  <p:tag name="KSO_WM_UNIT_ID" val="custom20236149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ISCONTENTSTITLE" val="0"/>
  <p:tag name="KSO_WM_UNIT_PRESET_TEXT" val="添加章节标题"/>
  <p:tag name="KSO_WM_UNIT_TEXT_TYPE" val="1"/>
</p:tagLst>
</file>

<file path=ppt/tags/tag258.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6149"/>
  <p:tag name="KSO_WM_TEMPLATE_CATEGORY" val="custom"/>
  <p:tag name="KSO_WM_SLIDE_INDEX" val="7"/>
  <p:tag name="KSO_WM_SLIDE_ID" val="custom20236149_7"/>
  <p:tag name="KSO_WM_TEMPLATE_MASTER_TYPE" val="0"/>
  <p:tag name="KSO_WM_SLIDE_LAYOUT" val="a_b_e"/>
  <p:tag name="KSO_WM_SLIDE_LAYOUT_CNT" val="1_1_1"/>
</p:tagLst>
</file>

<file path=ppt/tags/tag25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4773_1*a*1"/>
  <p:tag name="KSO_WM_TEMPLATE_CATEGORY" val="custom"/>
  <p:tag name="KSO_WM_TEMPLATE_INDEX" val="2023477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0"/>
</p:tagLst>
</file>

<file path=ppt/tags/tag26.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0.xml><?xml version="1.0" encoding="utf-8"?>
<p:tagLst xmlns:p="http://schemas.openxmlformats.org/presentationml/2006/main">
  <p:tag name="KSO_WM_UNIT_VALUE" val="1906*1038"/>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4773_1*d*1"/>
  <p:tag name="KSO_WM_TEMPLATE_CATEGORY" val="custom"/>
  <p:tag name="KSO_WM_TEMPLATE_INDEX" val="20234773"/>
  <p:tag name="KSO_WM_UNIT_LAYERLEVEL" val="1"/>
  <p:tag name="KSO_WM_TAG_VERSION" val="3.0"/>
  <p:tag name="KSO_WM_BEAUTIFY_FLAG" val="#wm#"/>
  <p:tag name="KSO_WM_UNIT_FILL_FORE_SCHEMECOLOR_INDEX" val="13"/>
  <p:tag name="KSO_WM_UNIT_FILL_TYPE" val="1"/>
  <p:tag name="KSO_WM_UNIT_LINE_FORE_SCHEMECOLOR_INDEX" val="13"/>
  <p:tag name="KSO_WM_UNIT_LINE_FILL_TYPE" val="2"/>
  <p:tag name="KSO_WM_UNIT_USESOURCEFORMAT_APPLY" val="0"/>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4773_1*i*1"/>
  <p:tag name="KSO_WM_TEMPLATE_CATEGORY" val="custom"/>
  <p:tag name="KSO_WM_TEMPLATE_INDEX" val="20234773"/>
  <p:tag name="KSO_WM_UNIT_LAYERLEVEL" val="1"/>
  <p:tag name="KSO_WM_TAG_VERSION" val="3.0"/>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4773_1*i*2"/>
  <p:tag name="KSO_WM_TEMPLATE_CATEGORY" val="custom"/>
  <p:tag name="KSO_WM_TEMPLATE_INDEX" val="20234773"/>
  <p:tag name="KSO_WM_UNIT_LAYERLEVEL" val="1"/>
  <p:tag name="KSO_WM_TAG_VERSION" val="3.0"/>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773_1*i*3"/>
  <p:tag name="KSO_WM_TEMPLATE_CATEGORY" val="custom"/>
  <p:tag name="KSO_WM_TEMPLATE_INDEX" val="20234773"/>
  <p:tag name="KSO_WM_UNIT_LAYERLEVEL" val="1"/>
  <p:tag name="KSO_WM_TAG_VERSION" val="3.0"/>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264.xml><?xml version="1.0" encoding="utf-8"?>
<p:tagLst xmlns:p="http://schemas.openxmlformats.org/presentationml/2006/main">
  <p:tag name="KSO_WM_UNIT_SUBTYPE" val="a"/>
  <p:tag name="KSO_WM_UNIT_NOCLEAR" val="0"/>
  <p:tag name="KSO_WM_UNIT_VALUE" val="18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4772_1*l_h_f*1_1_1"/>
  <p:tag name="KSO_WM_TEMPLATE_CATEGORY" val="diagram"/>
  <p:tag name="KSO_WM_TEMPLATE_INDEX" val="20234772"/>
  <p:tag name="KSO_WM_UNIT_LAYERLEVEL" val="1_1_1"/>
  <p:tag name="KSO_WM_TAG_VERSION" val="3.0"/>
  <p:tag name="KSO_WM_BEAUTIFY_FLAG" val="#wm#"/>
  <p:tag name="KSO_WM_DIAGRAM_VERSION" val="3"/>
  <p:tag name="KSO_WM_DIAGRAM_COLOR_TRICK" val="1"/>
  <p:tag name="KSO_WM_DIAGRAM_COLOR_TEXT_CAN_REMOVE" val="n"/>
  <p:tag name="KSO_WM_UNIT_TEXT_FILL_FORE_SCHEMECOLOR_INDEX" val="1"/>
  <p:tag name="KSO_WM_UNIT_TEXT_FILL_TYPE" val="1"/>
  <p:tag name="KSO_WM_DIAGRAM_MAX_ITEMCNT" val="2"/>
  <p:tag name="KSO_WM_DIAGRAM_MIN_ITEMCNT" val="2"/>
  <p:tag name="KSO_WM_DIAGRAM_VIRTUALLY_FRAME" val="{&quot;height&quot;:364.25,&quot;left&quot;:63.55,&quot;top&quot;:127.25,&quot;width&quot;:598.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
  <p:tag name="KSO_WM_UNIT_USESOURCEFORMAT_APPLY" val="0"/>
</p:tagLst>
</file>

<file path=ppt/tags/tag265.xml><?xml version="1.0" encoding="utf-8"?>
<p:tagLst xmlns:p="http://schemas.openxmlformats.org/presentationml/2006/main">
  <p:tag name="KSO_WM_SLIDE_ID" val="custom20234773_1"/>
  <p:tag name="KSO_WM_TEMPLATE_SUBCATEGORY" val="0"/>
  <p:tag name="KSO_WM_TEMPLATE_MASTER_TYPE" val="0"/>
  <p:tag name="KSO_WM_TEMPLATE_COLOR_TYPE" val="0"/>
  <p:tag name="KSO_WM_SLIDE_TYPE" val="text"/>
  <p:tag name="KSO_WM_SLIDE_SUBTYPE" val="picTxt"/>
  <p:tag name="KSO_WM_SLIDE_ITEM_CNT" val="2"/>
  <p:tag name="KSO_WM_SLIDE_INDEX" val="1"/>
  <p:tag name="KSO_WM_SLIDE_SIZE" val="521.582*330.761"/>
  <p:tag name="KSO_WM_SLIDE_POSITION" val="63.5591*146.874"/>
  <p:tag name="KSO_WM_DIAGRAM_GROUP_CODE" val="l1-1"/>
  <p:tag name="KSO_WM_SLIDE_DIAGTYPE" val="l"/>
  <p:tag name="KSO_WM_TAG_VERSION" val="3.0"/>
  <p:tag name="KSO_WM_BEAUTIFY_FLAG" val="#wm#"/>
  <p:tag name="KSO_WM_TEMPLATE_CATEGORY" val="custom"/>
  <p:tag name="KSO_WM_TEMPLATE_INDEX" val="20236149"/>
  <p:tag name="KSO_WM_SLIDE_LAYOUT" val="a_d_l"/>
  <p:tag name="KSO_WM_SLIDE_LAYOUT_CNT" val="1_1_1"/>
</p:tagLst>
</file>

<file path=ppt/tags/tag26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6946_1*a*1"/>
  <p:tag name="KSO_WM_TEMPLATE_CATEGORY" val="custom"/>
  <p:tag name="KSO_WM_TEMPLATE_INDEX" val="20236946"/>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0"/>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6946_1*i*1"/>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0"/>
</p:tagLst>
</file>

<file path=ppt/tags/tag268.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6946_1*d*1"/>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0"/>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6946_1*i*2"/>
  <p:tag name="KSO_WM_TEMPLATE_CATEGORY" val="custom"/>
  <p:tag name="KSO_WM_TEMPLATE_INDEX" val="20236946"/>
  <p:tag name="KSO_WM_UNIT_LAYERLEVEL" val="1"/>
  <p:tag name="KSO_WM_TAG_VERSION" val="3.0"/>
  <p:tag name="KSO_WM_BEAUTIFY_FLAG" val="#wm#"/>
  <p:tag name="KSO_WM_UNIT_FILL_FORE_SCHEMECOLOR_INDEX" val="5"/>
  <p:tag name="KSO_WM_UNIT_TEXT_FILL_FORE_SCHEMECOLOR_INDEX" val="2"/>
  <p:tag name="KSO_WM_UNIT_TEXT_FILL_TYPE" val="1"/>
  <p:tag name="KSO_WM_UNIT_USESOURCEFORMAT_APPLY" val="0"/>
</p:tagLst>
</file>

<file path=ppt/tags/tag27.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3"/>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6946_1*i*3"/>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0"/>
</p:tagLst>
</file>

<file path=ppt/tags/tag271.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2"/>
  <p:tag name="KSO_WM_UNIT_ID" val="custom20236946_1*d*2"/>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0"/>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custom20236946_1*i*5"/>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0"/>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i*1_1_1"/>
  <p:tag name="KSO_WM_TEMPLATE_CATEGORY" val="diagram"/>
  <p:tag name="KSO_WM_TEMPLATE_INDEX" val="20236942"/>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59.1,&quot;left&quot;:69.84519435612238,&quot;top&quot;:139.7,&quot;width&quot;:531.2548056438776}"/>
  <p:tag name="KSO_WM_DIAGRAM_COLOR_MATCH_VALUE" val="{&quot;shape&quot;:{&quot;fill&quot;:{&quot;gradient&quot;:[{&quot;brightness&quot;:0.4000000059604645,&quot;colorType&quot;:1,&quot;foreColorIndex&quot;:5,&quot;pos&quot;:0,&quot;transparency&quot;:0},{&quot;brightness&quot;:0,&quot;colorType&quot;:1,&quot;foreColorIndex&quot;:5,&quot;pos&quot;:0.879999995231628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0"/>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f*1_1_1"/>
  <p:tag name="KSO_WM_TEMPLATE_CATEGORY" val="diagram"/>
  <p:tag name="KSO_WM_TEMPLATE_INDEX" val="20236942"/>
  <p:tag name="KSO_WM_UNIT_LAYERLEVEL" val="1_1_1"/>
  <p:tag name="KSO_WM_TAG_VERSION" val="3.0"/>
  <p:tag name="KSO_WM_BEAUTIFY_FLAG" val="#wm#"/>
  <p:tag name="KSO_WM_UNIT_SUBTYPE" val="a"/>
  <p:tag name="KSO_WM_UNIT_NOCLEAR" val="0"/>
  <p:tag name="KSO_WM_UNIT_VALUE" val="60"/>
  <p:tag name="KSO_WM_DIAGRAM_GROUP_CODE" val="l1-1"/>
  <p:tag name="KSO_WM_UNIT_TYPE" val="l_h_f"/>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59.1,&quot;left&quot;:69.84519435612238,&quot;top&quot;:139.7,&quot;width&quot;:531.25480564387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TEXT_FILL_FORE_SCHEMECOLOR_INDEX" val="13"/>
  <p:tag name="KSO_WM_UNIT_TEXT_FILL_TYPE" val="1"/>
  <p:tag name="KSO_WM_UNIT_USESOURCEFORMAT_APPLY" val="0"/>
</p:tagLst>
</file>

<file path=ppt/tags/tag275.xml><?xml version="1.0" encoding="utf-8"?>
<p:tagLst xmlns:p="http://schemas.openxmlformats.org/presentationml/2006/main">
  <p:tag name="KSO_WM_SLIDE_ID" val="custom20236946_1"/>
  <p:tag name="KSO_WM_TEMPLATE_SUBCATEGORY" val="0"/>
  <p:tag name="KSO_WM_TEMPLATE_MASTER_TYPE" val="0"/>
  <p:tag name="KSO_WM_TEMPLATE_COLOR_TYPE" val="0"/>
  <p:tag name="KSO_WM_SLIDE_TYPE" val="text"/>
  <p:tag name="KSO_WM_SLIDE_SUBTYPE" val="picTxt"/>
  <p:tag name="KSO_WM_SLIDE_ITEM_CNT" val="3"/>
  <p:tag name="KSO_WM_SLIDE_INDEX" val="1"/>
  <p:tag name="KSO_WM_SLIDE_SIZE" val="359.948*287.294"/>
  <p:tag name="KSO_WM_SLIDE_POSITION" val="69.8452*167.405"/>
  <p:tag name="KSO_WM_DIAGRAM_GROUP_CODE" val="l1-1"/>
  <p:tag name="KSO_WM_SLIDE_DIAGTYPE" val="l"/>
  <p:tag name="KSO_WM_TAG_VERSION" val="3.0"/>
  <p:tag name="KSO_WM_BEAUTIFY_FLAG" val="#wm#"/>
  <p:tag name="KSO_WM_TEMPLATE_CATEGORY" val="custom"/>
  <p:tag name="KSO_WM_TEMPLATE_INDEX" val="20236149"/>
  <p:tag name="KSO_WM_SLIDE_LAYOUT" val="a_d_l"/>
  <p:tag name="KSO_WM_SLIDE_LAYOUT_CNT" val="1_3_1"/>
</p:tagLst>
</file>

<file path=ppt/tags/tag276.xml><?xml version="1.0" encoding="utf-8"?>
<p:tagLst xmlns:p="http://schemas.openxmlformats.org/presentationml/2006/main">
  <p:tag name="KSO_WM_UNIT_TYPE" val="a"/>
  <p:tag name="KSO_WM_UNIT_INDEX" val="1"/>
  <p:tag name="KSO_WM_BEAUTIFY_FLAG" val="#wm#"/>
  <p:tag name="KSO_WM_TAG_VERSION" val="3.0"/>
  <p:tag name="KSO_WM_UNIT_ID" val="custom20236149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ISCONTENTSTITLE" val="0"/>
  <p:tag name="KSO_WM_UNIT_VALUE" val="16"/>
  <p:tag name="KSO_WM_UNIT_PRESET_TEXT" val="单击此处&#10;添加文档标题"/>
  <p:tag name="KSO_WM_UNIT_TEXT_TYPE" val="1"/>
</p:tagLst>
</file>

<file path=ppt/tags/tag277.xml><?xml version="1.0" encoding="utf-8"?>
<p:tagLst xmlns:p="http://schemas.openxmlformats.org/presentationml/2006/main">
  <p:tag name="KSO_WM_TEMPLATE_THUMBS_INDEX" val="1、9"/>
  <p:tag name="KSO_WM_SLIDE_TYPE" val="title"/>
  <p:tag name="KSO_WM_TEMPLATE_SUBCATEGORY" val="29"/>
  <p:tag name="KSO_WM_TEMPLATE_COLOR_TYPE" val="0"/>
  <p:tag name="KSO_WM_TAG_VERSION" val="3.0"/>
  <p:tag name="KSO_WM_SLIDE_SUBTYPE" val="pureTxt"/>
  <p:tag name="KSO_WM_SLIDE_ITEM_CNT" val="0"/>
  <p:tag name="KSO_WM_BEAUTIFY_FLAG" val="#wm#"/>
  <p:tag name="KSO_WM_TEMPLATE_INDEX" val="20236149"/>
  <p:tag name="KSO_WM_TEMPLATE_CATEGORY" val="custom"/>
  <p:tag name="KSO_WM_SLIDE_INDEX" val="1"/>
  <p:tag name="KSO_WM_SLIDE_ID" val="custom20236149_1"/>
  <p:tag name="KSO_WM_TEMPLATE_MASTER_TYPE" val="0"/>
  <p:tag name="KSO_WM_SLIDE_LAYOUT" val="a_b_f"/>
  <p:tag name="KSO_WM_SLIDE_LAYOUT_CNT" val="1_1_1"/>
</p:tagLst>
</file>

<file path=ppt/tags/tag278.xml><?xml version="1.0" encoding="utf-8"?>
<p:tagLst xmlns:p="http://schemas.openxmlformats.org/presentationml/2006/main">
  <p:tag name="commondata" val="eyJjb3VudCI6NzUsImhkaWQiOiI1M2VjNTY0NmVlZGFkZjVjN2M0YTEwNTA0YmM4OWUyOSIsInVzZXJDb3VudCI6NzV9"/>
</p:tagLst>
</file>

<file path=ppt/tags/tag28.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xml><?xml version="1.0" encoding="utf-8"?>
<p:tagLst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2"/>
</p:tagLst>
</file>

<file path=ppt/tags/tag38.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4*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6"/>
</p:tagLst>
</file>

<file path=ppt/tags/tag39.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4"/>
</p:tagLst>
</file>

<file path=ppt/tags/tag4.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Lst>
</file>

<file path=ppt/tags/tag44.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60"/>
</p:tagLst>
</file>

<file path=ppt/tags/tag45.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60"/>
</p:tagLst>
</file>

<file path=ppt/tags/tag46.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Lst>
</file>

<file path=ppt/tags/tag5.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UNIT_VALUE" val="16"/>
</p:tagLst>
</file>

<file path=ppt/tags/tag51.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VALUE" val="162"/>
</p:tagLst>
</file>

<file path=ppt/tags/tag52.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53.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54.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58.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408"/>
</p:tagLst>
</file>

<file path=ppt/tags/tag65.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69.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41"/>
</p:tagLst>
</file>

<file path=ppt/tags/tag7.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1"/>
</p:tagLst>
</file>

<file path=ppt/tags/tag81.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8"/>
</p:tagLst>
</file>

<file path=ppt/tags/tag85.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 name="KSO_WM_TEMPLATE_CATEGORY" val="custom"/>
  <p:tag name="KSO_WM_TEMPLATE_INDEX" val="20236149"/>
</p:tagLst>
</file>

<file path=ppt/tags/tag88.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50"/>
  <p:tag name="KSO_WM_TEMPLATE_CATEGORY" val="custom"/>
  <p:tag name="KSO_WM_TEMPLATE_INDEX" val="20236149"/>
</p:tagLst>
</file>

<file path=ppt/tags/tag89.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6"/>
</p:tagLst>
</file>

<file path=ppt/tags/tag90.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2.xml><?xml version="1.0" encoding="utf-8"?>
<p:tagLst xmlns:p="http://schemas.openxmlformats.org/presentationml/2006/main">
  <p:tag name="KSO_WM_TEMPLATE_THUMBS_INDEX" val="1、9"/>
  <p:tag name="KSO_WM_TEMPLATE_SUBCATEGORY" val="29"/>
  <p:tag name="KSO_WM_TEMPLATE_COLOR_TYPE" val="0"/>
  <p:tag name="KSO_WM_TAG_VERSION" val="3.0"/>
  <p:tag name="KSO_WM_BEAUTIFY_FLAG" val="#wm#"/>
  <p:tag name="KSO_WM_TEMPLATE_INDEX" val="20236149"/>
  <p:tag name="KSO_WM_TEMPLATE_CATEGORY" val="custom"/>
  <p:tag name="KSO_WM_TEMPLATE_MASTER_TYPE" val="0"/>
</p:tagLst>
</file>

<file path=ppt/tags/tag93.xml><?xml version="1.0" encoding="utf-8"?>
<p:tagLst xmlns:p="http://schemas.openxmlformats.org/presentationml/2006/main">
  <p:tag name="KSO_WM_UNIT_TYPE" val="a"/>
  <p:tag name="KSO_WM_UNIT_INDEX" val="1"/>
  <p:tag name="KSO_WM_BEAUTIFY_FLAG" val="#wm#"/>
  <p:tag name="KSO_WM_TAG_VERSION" val="3.0"/>
  <p:tag name="KSO_WM_UNIT_ID" val="custom20236149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ISCONTENTSTITLE" val="0"/>
  <p:tag name="KSO_WM_UNIT_VALUE" val="16"/>
  <p:tag name="KSO_WM_UNIT_PRESET_TEXT" val="单击此处&#10;添加文档标题"/>
  <p:tag name="KSO_WM_UNIT_TEXT_TYPE" val="1"/>
</p:tagLst>
</file>

<file path=ppt/tags/tag94.xml><?xml version="1.0" encoding="utf-8"?>
<p:tagLst xmlns:p="http://schemas.openxmlformats.org/presentationml/2006/main">
  <p:tag name="KSO_WM_UNIT_TYPE" val="b"/>
  <p:tag name="KSO_WM_UNIT_INDEX" val="1"/>
  <p:tag name="KSO_WM_BEAUTIFY_FLAG" val="#wm#"/>
  <p:tag name="KSO_WM_TAG_VERSION" val="3.0"/>
  <p:tag name="KSO_WM_UNIT_ID" val="custom20236149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ISCONTENTSTITLE" val="0"/>
  <p:tag name="KSO_WM_UNIT_VALUE" val="44"/>
  <p:tag name="KSO_WM_UNIT_PRESET_TEXT" val="单击此处添加副标题"/>
  <p:tag name="KSO_WM_UNIT_TEXT_TYPE" val="1"/>
</p:tagLst>
</file>

<file path=ppt/tags/tag95.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6149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VALUE" val="7"/>
</p:tagLst>
</file>

<file path=ppt/tags/tag96.xml><?xml version="1.0" encoding="utf-8"?>
<p:tagLst xmlns:p="http://schemas.openxmlformats.org/presentationml/2006/main">
  <p:tag name="KSO_WM_TEMPLATE_THUMBS_INDEX" val="1、9"/>
  <p:tag name="KSO_WM_SLIDE_TYPE" val="title"/>
  <p:tag name="KSO_WM_TEMPLATE_SUBCATEGORY" val="29"/>
  <p:tag name="KSO_WM_TEMPLATE_COLOR_TYPE" val="0"/>
  <p:tag name="KSO_WM_TAG_VERSION" val="3.0"/>
  <p:tag name="KSO_WM_SLIDE_SUBTYPE" val="pureTxt"/>
  <p:tag name="KSO_WM_SLIDE_ITEM_CNT" val="0"/>
  <p:tag name="KSO_WM_BEAUTIFY_FLAG" val="#wm#"/>
  <p:tag name="KSO_WM_TEMPLATE_INDEX" val="20236149"/>
  <p:tag name="KSO_WM_TEMPLATE_CATEGORY" val="custom"/>
  <p:tag name="KSO_WM_SLIDE_INDEX" val="1"/>
  <p:tag name="KSO_WM_SLIDE_ID" val="custom20236149_1"/>
  <p:tag name="KSO_WM_TEMPLATE_MASTER_TYPE" val="0"/>
  <p:tag name="KSO_WM_SLIDE_LAYOUT" val="a_b_f"/>
  <p:tag name="KSO_WM_SLIDE_LAYOUT_CNT" val="1_1_1"/>
</p:tagLst>
</file>

<file path=ppt/tags/tag97.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UNIT_ID" val="custom20236149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VALUE" val="3"/>
  <p:tag name="KSO_WM_UNIT_TEXT_FILL_FORE_SCHEMECOLOR_INDEX" val="6"/>
  <p:tag name="KSO_WM_UNIT_TEXT_FILL_TYPE" val="1"/>
  <p:tag name="KSO_WM_UNIT_USESOURCEFORMAT_APPLY" val="1"/>
</p:tagLst>
</file>

<file path=ppt/tags/tag98.xml><?xml version="1.0" encoding="utf-8"?>
<p:tagLst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UNIT_ID" val="custom20236149_5*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49"/>
  <p:tag name="KSO_WM_TEMPLATE_CATEGORY" val="custom"/>
  <p:tag name="KSO_WM_DIAGRAM_COLOR_TRICK" val="1"/>
  <p:tag name="KSO_WM_DIAGRAM_COLOR_TEXT_CAN_REMOVE" val="n"/>
  <p:tag name="KSO_WM_DIAGRAM_MAX_ITEMCNT" val="6"/>
  <p:tag name="KSO_WM_DIAGRAM_MIN_ITEMCNT" val="2"/>
  <p:tag name="KSO_WM_DIAGRAM_VIRTUALLY_FRAME" val="{&quot;height&quot;:366.34716796875,&quot;left&quot;:332,&quot;top&quot;:76.06287270853836,&quot;width&quot;:545.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FILL_TYPE" val="1"/>
  <p:tag name="KSO_WM_UNIT_USESOURCEFORMAT_APPLY" val="1"/>
</p:tagLst>
</file>

<file path=ppt/tags/tag99.xml><?xml version="1.0" encoding="utf-8"?>
<p:tagLst xmlns:p="http://schemas.openxmlformats.org/presentationml/2006/main">
  <p:tag name="KSO_WM_UNIT_TYPE" val="l_h_f"/>
  <p:tag name="KSO_WM_UNIT_INDEX" val="1_1_1"/>
  <p:tag name="KSO_WM_BEAUTIFY_FLAG" val="#wm#"/>
  <p:tag name="KSO_WM_TAG_VERSION" val="3.0"/>
  <p:tag name="KSO_WM_DIAGRAM_VERSION" val="3"/>
  <p:tag name="KSO_WM_DIAGRAM_GROUP_CODE" val="l1-1"/>
  <p:tag name="KSO_WM_UNIT_ID" val="custom20236149_5*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49"/>
  <p:tag name="KSO_WM_TEMPLATE_CATEGORY" val="custom"/>
  <p:tag name="KSO_WM_DIAGRAM_COLOR_TRICK" val="1"/>
  <p:tag name="KSO_WM_DIAGRAM_COLOR_TEXT_CAN_REMOVE" val="n"/>
  <p:tag name="KSO_WM_UNIT_SUBTYPE" val="a"/>
  <p:tag name="KSO_WM_UNIT_PRESET_TEXT" val="单击添加目录项标题"/>
  <p:tag name="KSO_WM_DIAGRAM_MAX_ITEMCNT" val="6"/>
  <p:tag name="KSO_WM_DIAGRAM_MIN_ITEMCNT" val="2"/>
  <p:tag name="KSO_WM_DIAGRAM_VIRTUALLY_FRAME" val="{&quot;height&quot;:366.34716796875,&quot;left&quot;:332,&quot;top&quot;:76.06287270853836,&quot;width&quot;:54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3"/>
  <p:tag name="KSO_WM_UNIT_TEXT_FILL_TYPE" val="1"/>
  <p:tag name="KSO_WM_UNIT_USESOURCEFORMAT_APPLY"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557">
      <a:dk1>
        <a:srgbClr val="000000"/>
      </a:dk1>
      <a:lt1>
        <a:srgbClr val="FFFFFF"/>
      </a:lt1>
      <a:dk2>
        <a:srgbClr val="0F1423"/>
      </a:dk2>
      <a:lt2>
        <a:srgbClr val="FFFFFF"/>
      </a:lt2>
      <a:accent1>
        <a:srgbClr val="956573"/>
      </a:accent1>
      <a:accent2>
        <a:srgbClr val="937765"/>
      </a:accent2>
      <a:accent3>
        <a:srgbClr val="929565"/>
      </a:accent3>
      <a:accent4>
        <a:srgbClr val="886D53"/>
      </a:accent4>
      <a:accent5>
        <a:srgbClr val="766453"/>
      </a:accent5>
      <a:accent6>
        <a:srgbClr val="7B6F65"/>
      </a:accent6>
      <a:hlink>
        <a:srgbClr val="304FFE"/>
      </a:hlink>
      <a:folHlink>
        <a:srgbClr val="492067"/>
      </a:folHlink>
    </a:clrScheme>
    <a:fontScheme name="自定义 200">
      <a:majorFont>
        <a:latin typeface="汉仪字酷堂邓氏小楷简"/>
        <a:ea typeface="汉仪字酷堂邓氏小楷简"/>
        <a:cs typeface=""/>
      </a:majorFont>
      <a:minorFont>
        <a:latin typeface="汉仪字酷堂邓氏小楷简"/>
        <a:ea typeface="汉仪字酷堂邓氏小楷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5731</Words>
  <Application>WPS 演示</Application>
  <PresentationFormat>宽屏</PresentationFormat>
  <Paragraphs>176</Paragraphs>
  <Slides>22</Slides>
  <Notes>7</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22</vt:i4>
      </vt:variant>
    </vt:vector>
  </HeadingPairs>
  <TitlesOfParts>
    <vt:vector size="44" baseType="lpstr">
      <vt:lpstr>Arial</vt:lpstr>
      <vt:lpstr>宋体</vt:lpstr>
      <vt:lpstr>Wingdings</vt:lpstr>
      <vt:lpstr>DFRareBook-Magnolia SC2 W3</vt:lpstr>
      <vt:lpstr>DFRareBook-Bamboo SC2 W3</vt:lpstr>
      <vt:lpstr>DFPNewChuan SC2 W5</vt:lpstr>
      <vt:lpstr>等线</vt:lpstr>
      <vt:lpstr>微软雅黑</vt:lpstr>
      <vt:lpstr>Arial Unicode MS</vt:lpstr>
      <vt:lpstr>Times New Roman</vt:lpstr>
      <vt:lpstr>华文新魏</vt:lpstr>
      <vt:lpstr>汉仪古隶简</vt:lpstr>
      <vt:lpstr>隶书</vt:lpstr>
      <vt:lpstr>汉仪中宋简</vt:lpstr>
      <vt:lpstr>汉仪大宋简</vt:lpstr>
      <vt:lpstr>汉仪字酷堂邓氏小楷简</vt:lpstr>
      <vt:lpstr>+中文正文</vt:lpstr>
      <vt:lpstr>Segoe Print</vt:lpstr>
      <vt:lpstr>Wingdings</vt:lpstr>
      <vt:lpstr>MiSans Normal</vt:lpstr>
      <vt:lpstr>Office 主题​​</vt:lpstr>
      <vt:lpstr>2_Office 主题​​</vt:lpstr>
      <vt:lpstr>The Long-life Rock</vt:lpstr>
      <vt:lpstr>目录</vt:lpstr>
      <vt:lpstr>添加章节标题</vt:lpstr>
      <vt:lpstr>In the Han Dynasty (BC 202-AD 220)</vt:lpstr>
      <vt:lpstr>单击此处添加标题</vt:lpstr>
      <vt:lpstr>单击此处添加标题</vt:lpstr>
      <vt:lpstr>单击此处添加标题</vt:lpstr>
      <vt:lpstr>单击此处添加标题</vt:lpstr>
      <vt:lpstr>单击此处添加标题</vt:lpstr>
      <vt:lpstr>添加章节标题</vt:lpstr>
      <vt:lpstr>单击此处添加标题</vt:lpstr>
      <vt:lpstr>The materials of the Long-life Rock</vt:lpstr>
      <vt:lpstr>Rectangular long life locks</vt:lpstr>
      <vt:lpstr>The historical origin of  the long-life lock</vt:lpstr>
      <vt:lpstr>单击此处添加标题</vt:lpstr>
      <vt:lpstr>Folk auspicious words</vt:lpstr>
      <vt:lpstr>Flowers, birds, insects and animals words</vt:lpstr>
      <vt:lpstr>03 The pattern design of the Long-life Lock</vt:lpstr>
      <vt:lpstr>单击此处添加标题</vt:lpstr>
      <vt:lpstr>The materials of the Long-life Rock</vt:lpstr>
      <vt:lpstr>单击此处 添加文档标题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 CHONG</dc:creator>
  <cp:lastModifiedBy>Gnayeh。</cp:lastModifiedBy>
  <cp:revision>235</cp:revision>
  <dcterms:created xsi:type="dcterms:W3CDTF">2024-01-06T06:37:00Z</dcterms:created>
  <dcterms:modified xsi:type="dcterms:W3CDTF">2024-10-16T02:22:03Z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2052-12.1.0.17857</vt:lpwstr>
  </property>
  <property fmtid="{D5CDD505-2E9C-101B-9397-08002B2CF9AE}" pid="3" name="ICV">
    <vt:lpwstr>656A02A909F54800A9C13D43E16BA41E_11</vt:lpwstr>
  </property>
  <property fmtid="{D5CDD505-2E9C-101B-9397-08002B2CF9AE}" pid="4" name="KSOTemplateUUID">
    <vt:lpwstr>v1.0_mb_VWYqBkOAF6Wx8/c7iFHszA==</vt:lpwstr>
  </property>
</Properties>
</file>