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71" r:id="rId4"/>
    <p:sldId id="272" r:id="rId5"/>
    <p:sldId id="273" r:id="rId6"/>
    <p:sldId id="274" r:id="rId7"/>
    <p:sldId id="275" r:id="rId8"/>
    <p:sldId id="276" r:id="rId9"/>
    <p:sldId id="260" r:id="rId10"/>
  </p:sldIdLst>
  <p:sldSz cx="9144000" cy="6858000" type="screen4x3"/>
  <p:notesSz cx="6858000" cy="9144000"/>
  <p:defaultTextStyle>
    <a:defPPr>
      <a:defRPr lang="zh-CN"/>
    </a:defPPr>
    <a:lvl1pPr algn="l" rtl="0" fontAlgn="base" latinLnBrk="1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8CCC"/>
    <a:srgbClr val="3434AA"/>
    <a:srgbClr val="00FF00"/>
    <a:srgbClr val="FCF336"/>
    <a:srgbClr val="FF9900"/>
    <a:srgbClr val="FF7C80"/>
    <a:srgbClr val="AEBB2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96"/>
      </p:cViewPr>
      <p:guideLst>
        <p:guide orient="horz" pos="218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33" cy="72033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머리글 개체 틀 1">
            <a:extLst>
              <a:ext uri="{FF2B5EF4-FFF2-40B4-BE49-F238E27FC236}">
                <a16:creationId xmlns:a16="http://schemas.microsoft.com/office/drawing/2014/main" id="{543146BC-8390-4142-8118-0938751B4526}"/>
              </a:ext>
            </a:extLst>
          </p:cNvPr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effectLst/>
                <a:ea typeface="宋体" panose="0201060003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2051" name="날짜 개체 틀 2">
            <a:extLst>
              <a:ext uri="{FF2B5EF4-FFF2-40B4-BE49-F238E27FC236}">
                <a16:creationId xmlns:a16="http://schemas.microsoft.com/office/drawing/2014/main" id="{370919A3-84AE-4D0D-99EA-470A4F00028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effectLst/>
                <a:ea typeface="宋体" panose="02010600030101010101" pitchFamily="2" charset="-122"/>
              </a:defRPr>
            </a:lvl1pPr>
          </a:lstStyle>
          <a:p>
            <a:fld id="{94B9DE9F-26D5-4075-9462-8590C43AC2E9}" type="datetime1">
              <a:rPr lang="zh-CN" altLang="en-US"/>
              <a:pPr/>
              <a:t>2020/10/25</a:t>
            </a:fld>
            <a:endParaRPr lang="en-US" altLang="zh-CN"/>
          </a:p>
        </p:txBody>
      </p:sp>
      <p:sp>
        <p:nvSpPr>
          <p:cNvPr id="2052" name="슬라이드 이미지 개체 틀 3">
            <a:extLst>
              <a:ext uri="{FF2B5EF4-FFF2-40B4-BE49-F238E27FC236}">
                <a16:creationId xmlns:a16="http://schemas.microsoft.com/office/drawing/2014/main" id="{3997829A-A5DE-4D47-81E7-226FD912A59C}"/>
              </a:ext>
            </a:extLst>
          </p:cNvPr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53" name="슬라이드 노트 개체 틀 4">
            <a:extLst>
              <a:ext uri="{FF2B5EF4-FFF2-40B4-BE49-F238E27FC236}">
                <a16:creationId xmlns:a16="http://schemas.microsoft.com/office/drawing/2014/main" id="{CE5E3A99-0733-4AB6-8A2A-F6C457750842}"/>
              </a:ext>
            </a:extLst>
          </p:cNvPr>
          <p:cNvSpPr>
            <a:spLocks noGrp="1" noRot="1" noChangeAspect="1"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atinLnBrk="0"/>
            <a:r>
              <a:rPr lang="zh-CN" altLang="en-US">
                <a:effectLst/>
              </a:rPr>
              <a:t>마스터 텍스트 스타일을 편집합니다</a:t>
            </a:r>
          </a:p>
          <a:p>
            <a:pPr latinLnBrk="0"/>
            <a:r>
              <a:rPr lang="zh-CN" altLang="en-US">
                <a:effectLst/>
              </a:rPr>
              <a:t>둘째 수준</a:t>
            </a:r>
          </a:p>
          <a:p>
            <a:pPr latinLnBrk="0"/>
            <a:r>
              <a:rPr lang="zh-CN" altLang="en-US">
                <a:effectLst/>
              </a:rPr>
              <a:t>셋째 수준</a:t>
            </a:r>
          </a:p>
          <a:p>
            <a:pPr latinLnBrk="0"/>
            <a:r>
              <a:rPr lang="zh-CN" altLang="en-US">
                <a:effectLst/>
              </a:rPr>
              <a:t>넷째 수준</a:t>
            </a:r>
          </a:p>
          <a:p>
            <a:pPr latinLnBrk="0"/>
            <a:r>
              <a:rPr lang="zh-CN" altLang="en-US">
                <a:effectLst/>
              </a:rPr>
              <a:t>다섯째 수준</a:t>
            </a:r>
          </a:p>
        </p:txBody>
      </p:sp>
      <p:sp>
        <p:nvSpPr>
          <p:cNvPr id="2054" name="바닥글 개체 틀 5">
            <a:extLst>
              <a:ext uri="{FF2B5EF4-FFF2-40B4-BE49-F238E27FC236}">
                <a16:creationId xmlns:a16="http://schemas.microsoft.com/office/drawing/2014/main" id="{901087E1-E757-4374-9FBC-77BD050F70B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800">
                <a:effectLst/>
                <a:ea typeface="宋体" panose="0201060003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2055" name="슬라이드 번호 개체 틀 6">
            <a:extLst>
              <a:ext uri="{FF2B5EF4-FFF2-40B4-BE49-F238E27FC236}">
                <a16:creationId xmlns:a16="http://schemas.microsoft.com/office/drawing/2014/main" id="{E5FD7B74-A529-488F-8693-1023DBB79A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800">
                <a:effectLst/>
                <a:ea typeface="宋体" panose="02010600030101010101" pitchFamily="2" charset="-122"/>
              </a:defRPr>
            </a:lvl1pPr>
          </a:lstStyle>
          <a:p>
            <a:fld id="{7BA18E59-3830-4E26-98C2-A01F47D6A258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25D48B-CC9F-4DA8-BC75-A128A246B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82349F0-7F9D-4C25-BCB4-F495A6E696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0B42D2-03E2-44F0-9352-F394541E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CB6A47-75D3-4243-BBF0-3DDB95CEC22C}" type="datetime1">
              <a:rPr lang="zh-CN" altLang="en-US"/>
              <a:pPr/>
              <a:t>2020/10/25</a:t>
            </a:fld>
            <a:endParaRPr lang="en-US" altLang="zh-CN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B0AA7B-A497-4E3F-B7B2-F382978BB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FC26F1-6CCF-4B30-9D3F-E4AF82E7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B75453-950E-49F2-8260-10E42F0967D3}" type="slidenum">
              <a:rPr lang="zh-CN" altLang="en-US"/>
              <a:pPr/>
              <a:t>‹#›</a:t>
            </a:fld>
            <a:endParaRPr lang="en-US" altLang="zh-CN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339281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3A8132-3D03-48E8-8717-35A08F37E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DC3583B-8D41-4B55-A87A-19FCBE624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C5EE08-634C-42F1-B9AC-FB0F9E3B5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CB6A47-75D3-4243-BBF0-3DDB95CEC22C}" type="datetime1">
              <a:rPr lang="zh-CN" altLang="en-US"/>
              <a:pPr/>
              <a:t>2020/10/25</a:t>
            </a:fld>
            <a:endParaRPr lang="en-US" altLang="zh-CN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88D32A-6560-44B0-942F-AC9E641AA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10511D-2F0C-4EF0-B5B3-48FB4927C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6E7592-B176-4D8B-98D2-FCF72E714AC2}" type="slidenum">
              <a:rPr lang="zh-CN" altLang="en-US"/>
              <a:pPr/>
              <a:t>‹#›</a:t>
            </a:fld>
            <a:endParaRPr lang="en-US" altLang="zh-CN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795105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CDD393F-CAF6-4E5E-980B-0BFA5A964F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FEACA7-593E-4A7D-8E45-2A133F7480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6B96C8-7458-4235-8734-B950D9CD6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CB6A47-75D3-4243-BBF0-3DDB95CEC22C}" type="datetime1">
              <a:rPr lang="zh-CN" altLang="en-US"/>
              <a:pPr/>
              <a:t>2020/10/25</a:t>
            </a:fld>
            <a:endParaRPr lang="en-US" altLang="zh-CN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83B8214-5B40-414A-9B64-9EC4C741D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05FAAB-3C99-4E30-B3F1-146E0ADD9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5E94D-9853-44BB-B798-2D04AF4B8A8B}" type="slidenum">
              <a:rPr lang="zh-CN" altLang="en-US"/>
              <a:pPr/>
              <a:t>‹#›</a:t>
            </a:fld>
            <a:endParaRPr lang="en-US" altLang="zh-CN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064257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284729-1DEE-46D6-BB9A-13637F935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D71EC41-BCDD-41F6-BF35-E1DB879A3AD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061E3F-A1B8-46E7-B6AF-F51A547C7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7F9B30-7CB9-42A5-B32D-136E9FB16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91CB6A47-75D3-4243-BBF0-3DDB95CEC22C}" type="datetime1">
              <a:rPr lang="zh-CN" altLang="en-US"/>
              <a:pPr/>
              <a:t>2020/10/25</a:t>
            </a:fld>
            <a:endParaRPr lang="en-US" altLang="zh-CN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02FCB7-BC6C-46A7-8D99-97C3EA981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0321FD5-D220-4DAA-A67E-C1C0640D9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37E0CA61-17D3-4CD0-A9BA-F32B744D33C7}" type="slidenum">
              <a:rPr lang="zh-CN" altLang="en-US"/>
              <a:pPr/>
              <a:t>‹#›</a:t>
            </a:fld>
            <a:endParaRPr lang="en-US" altLang="zh-CN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995548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标题，两项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0AF53E-18B7-4CEF-A8EB-CE7FDDD6D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181C519-33A6-4548-A743-CC58A528C85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C194E86-8079-423A-AC45-4E42239E071C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C085FB-7A32-44EB-970B-4CF5F56F8F72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68C93D9D-AC43-4D90-B953-08AD5890EF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91CB6A47-75D3-4243-BBF0-3DDB95CEC22C}" type="datetime1">
              <a:rPr lang="zh-CN" altLang="en-US"/>
              <a:pPr/>
              <a:t>2020/10/25</a:t>
            </a:fld>
            <a:endParaRPr lang="en-US" altLang="zh-CN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CDD95651-BD94-4E1F-90AA-8579E84DE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9181BF83-EBE2-4121-8FA2-61BCB42DD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060034E0-5E81-4E2F-9209-573A9053CF74}" type="slidenum">
              <a:rPr lang="zh-CN" altLang="en-US"/>
              <a:pPr/>
              <a:t>‹#›</a:t>
            </a:fld>
            <a:endParaRPr lang="en-US" altLang="zh-CN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127469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标题和文本在内容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1ED972-F0EF-484F-97B8-B6F626B8E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6CA9D33-A110-486E-AA63-7B32DE43E97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450521-5A4B-45AC-BAB2-9D95DF87DC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43E4F85-E290-4CFE-8899-88FA3A53F5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91CB6A47-75D3-4243-BBF0-3DDB95CEC22C}" type="datetime1">
              <a:rPr lang="zh-CN" altLang="en-US"/>
              <a:pPr/>
              <a:t>2020/10/25</a:t>
            </a:fld>
            <a:endParaRPr lang="en-US" altLang="zh-CN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AC8E52-99A2-47DB-B4B0-E70311D56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40022B9-AF59-4BA6-A0DF-F77B6E91D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7A7971D3-B48D-4D34-BCE7-A5435D90912A}" type="slidenum">
              <a:rPr lang="zh-CN" altLang="en-US"/>
              <a:pPr/>
              <a:t>‹#›</a:t>
            </a:fld>
            <a:endParaRPr lang="en-US" altLang="zh-CN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34933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9C4EA6-6B8C-453A-81E5-9CAE8739A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42ACC71-875B-4CAA-B748-2D92B814B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0D4A15-85F5-48F7-9309-4B63FFDA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CB6A47-75D3-4243-BBF0-3DDB95CEC22C}" type="datetime1">
              <a:rPr lang="zh-CN" altLang="en-US"/>
              <a:pPr/>
              <a:t>2020/10/25</a:t>
            </a:fld>
            <a:endParaRPr lang="en-US" altLang="zh-CN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A5BB81-4D7E-4002-AD16-EF10AAF8F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E5F32A-7900-40D6-BD88-3FDA1EA3E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C4D00B-3E6F-4795-9C99-607FA89DDAF7}" type="slidenum">
              <a:rPr lang="zh-CN" altLang="en-US"/>
              <a:pPr/>
              <a:t>‹#›</a:t>
            </a:fld>
            <a:endParaRPr lang="en-US" altLang="zh-CN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173628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4C811C-CD2D-44B9-BD30-FE2B7FFE0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7CBBA7E-6B52-4F06-8C9B-9D576A8B4D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0772D-A7D4-47FF-8605-2EC0FDA38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CB6A47-75D3-4243-BBF0-3DDB95CEC22C}" type="datetime1">
              <a:rPr lang="zh-CN" altLang="en-US"/>
              <a:pPr/>
              <a:t>2020/10/25</a:t>
            </a:fld>
            <a:endParaRPr lang="en-US" altLang="zh-CN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77C724-C529-4C06-A13E-E71AC1636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36B79-B0C8-4806-9952-5A552EB35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C527E7-199E-4CD1-B522-67D431B736CF}" type="slidenum">
              <a:rPr lang="zh-CN" altLang="en-US"/>
              <a:pPr/>
              <a:t>‹#›</a:t>
            </a:fld>
            <a:endParaRPr lang="en-US" altLang="zh-CN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826855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6D3DA9-8381-457F-B0C4-077C7EA0E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2C2BF6-1675-4F4B-A84B-0A07ADD1B1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43143E9-6CB5-449A-96E4-B6C172C8C0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AEE869-84FE-4952-AE19-DEF0CC173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CB6A47-75D3-4243-BBF0-3DDB95CEC22C}" type="datetime1">
              <a:rPr lang="zh-CN" altLang="en-US"/>
              <a:pPr/>
              <a:t>2020/10/25</a:t>
            </a:fld>
            <a:endParaRPr lang="en-US" altLang="zh-CN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F06F77D-3E72-47E5-A886-2BDEBD5C2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F115AA-0D03-4ACD-A521-29161E1E0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34DF9C-1249-4123-B26A-6B791B3F0CC0}" type="slidenum">
              <a:rPr lang="zh-CN" altLang="en-US"/>
              <a:pPr/>
              <a:t>‹#›</a:t>
            </a:fld>
            <a:endParaRPr lang="en-US" altLang="zh-CN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1902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BAFA32-A414-4210-967C-A258AB0D8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522B2E-1E75-45F4-98F1-8AF28C646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041F6B9-7EE3-4FF2-9DBF-ABF31054A5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52709DF-EC96-4B3E-A758-CB59908A10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DA05BD7-B9C5-4651-AE23-2B0A633054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DCBD021-6067-496B-A371-34351F247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CB6A47-75D3-4243-BBF0-3DDB95CEC22C}" type="datetime1">
              <a:rPr lang="zh-CN" altLang="en-US"/>
              <a:pPr/>
              <a:t>2020/10/25</a:t>
            </a:fld>
            <a:endParaRPr lang="en-US" altLang="zh-CN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045DE43-6B57-4E26-9515-D14AA52AB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51C15DC-3B3A-42E3-AE93-E13345A73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2A9D3-EC0A-4164-9EA6-E3A5CD87C06C}" type="slidenum">
              <a:rPr lang="zh-CN" altLang="en-US"/>
              <a:pPr/>
              <a:t>‹#›</a:t>
            </a:fld>
            <a:endParaRPr lang="en-US" altLang="zh-CN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710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60CBED-3AA6-4154-8251-4104647E2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2C3BFE-362F-4607-9574-88461B19B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CB6A47-75D3-4243-BBF0-3DDB95CEC22C}" type="datetime1">
              <a:rPr lang="zh-CN" altLang="en-US"/>
              <a:pPr/>
              <a:t>2020/10/25</a:t>
            </a:fld>
            <a:endParaRPr lang="en-US" altLang="zh-CN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448209B-E051-4EF6-9732-115EBD6EF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126051-C9AA-4B9D-AA51-9F0737E4F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07F2F3-7D70-46D4-960A-41F305E74BA0}" type="slidenum">
              <a:rPr lang="zh-CN" altLang="en-US"/>
              <a:pPr/>
              <a:t>‹#›</a:t>
            </a:fld>
            <a:endParaRPr lang="en-US" altLang="zh-CN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31501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D7065D7-2188-490F-8FE2-834B96F9A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CB6A47-75D3-4243-BBF0-3DDB95CEC22C}" type="datetime1">
              <a:rPr lang="zh-CN" altLang="en-US"/>
              <a:pPr/>
              <a:t>2020/10/25</a:t>
            </a:fld>
            <a:endParaRPr lang="en-US" altLang="zh-CN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E279627-96F3-4256-BEA5-3936E08CE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5B0245-021E-4509-A412-7FE8D7DC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D4BA5-F685-4CA2-B874-9D66AF03C4E3}" type="slidenum">
              <a:rPr lang="zh-CN" altLang="en-US"/>
              <a:pPr/>
              <a:t>‹#›</a:t>
            </a:fld>
            <a:endParaRPr lang="en-US" altLang="zh-CN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41521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D0E34B-DBB7-4747-91C8-7E279674D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17B35D-8B00-4BA4-A75F-B72222ADF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5EB39B-9D4C-443B-AB50-3E5267FF9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9209B8-5D75-4692-AB6D-9DA948FD7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CB6A47-75D3-4243-BBF0-3DDB95CEC22C}" type="datetime1">
              <a:rPr lang="zh-CN" altLang="en-US"/>
              <a:pPr/>
              <a:t>2020/10/25</a:t>
            </a:fld>
            <a:endParaRPr lang="en-US" altLang="zh-CN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87A8E74-0299-4D94-ABA1-4B59808EF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664E1A-6FD4-453F-8FD4-3CE92622F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A7DC76-0817-4ACB-9AEA-9B1D134FF780}" type="slidenum">
              <a:rPr lang="zh-CN" altLang="en-US"/>
              <a:pPr/>
              <a:t>‹#›</a:t>
            </a:fld>
            <a:endParaRPr lang="en-US" altLang="zh-CN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32232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207916-5839-4928-A8BB-37DC32BE6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FC429CF-3679-4A5F-8822-5459A32D47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ED5BF04-531C-4EE8-8594-E96B3D39BC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5097EC-6D96-4624-B63E-0D624501A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CB6A47-75D3-4243-BBF0-3DDB95CEC22C}" type="datetime1">
              <a:rPr lang="zh-CN" altLang="en-US"/>
              <a:pPr/>
              <a:t>2020/10/25</a:t>
            </a:fld>
            <a:endParaRPr lang="en-US" altLang="zh-CN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762F80-E875-46A5-A053-605442849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6C1047-8664-4E6A-85AC-BBF347B18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A11ED8-2F73-45AE-9922-55D61EA6398C}" type="slidenum">
              <a:rPr lang="zh-CN" altLang="en-US"/>
              <a:pPr/>
              <a:t>‹#›</a:t>
            </a:fld>
            <a:endParaRPr lang="en-US" altLang="zh-CN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05815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>
            <a:extLst>
              <a:ext uri="{FF2B5EF4-FFF2-40B4-BE49-F238E27FC236}">
                <a16:creationId xmlns:a16="http://schemas.microsoft.com/office/drawing/2014/main" id="{B32F4800-97E0-4126-B96D-623B729B61B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나눔 고딕" charset="0"/>
              </a:rPr>
              <a:t>마스터 제목 스타일 편집</a:t>
            </a:r>
          </a:p>
        </p:txBody>
      </p:sp>
      <p:sp>
        <p:nvSpPr>
          <p:cNvPr id="1027" name="텍스트 개체 틀 2">
            <a:extLst>
              <a:ext uri="{FF2B5EF4-FFF2-40B4-BE49-F238E27FC236}">
                <a16:creationId xmlns:a16="http://schemas.microsoft.com/office/drawing/2014/main" id="{D4425A0B-1019-422F-8284-C962A597BF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나눔 고딕" charset="0"/>
              </a:rPr>
              <a:t>마스터 텍스트 스타일을 편집합니다</a:t>
            </a:r>
          </a:p>
          <a:p>
            <a:pPr lvl="1"/>
            <a:r>
              <a:rPr lang="zh-CN" altLang="zh-CN">
                <a:sym typeface="나눔 고딕" charset="0"/>
              </a:rPr>
              <a:t>둘째 수준</a:t>
            </a:r>
          </a:p>
          <a:p>
            <a:pPr lvl="2"/>
            <a:r>
              <a:rPr lang="zh-CN" altLang="zh-CN">
                <a:sym typeface="나눔 고딕" charset="0"/>
              </a:rPr>
              <a:t>셋째 수준</a:t>
            </a:r>
          </a:p>
          <a:p>
            <a:pPr lvl="3"/>
            <a:r>
              <a:rPr lang="zh-CN" altLang="zh-CN">
                <a:sym typeface="나눔 고딕" charset="0"/>
              </a:rPr>
              <a:t>넷째 수준</a:t>
            </a:r>
          </a:p>
          <a:p>
            <a:pPr lvl="4"/>
            <a:r>
              <a:rPr lang="zh-CN" altLang="zh-CN">
                <a:sym typeface="나눔 고딕" charset="0"/>
              </a:rPr>
              <a:t>다섯째 수준</a:t>
            </a:r>
          </a:p>
        </p:txBody>
      </p:sp>
      <p:sp>
        <p:nvSpPr>
          <p:cNvPr id="1028" name="날짜 개체 틀 3">
            <a:extLst>
              <a:ext uri="{FF2B5EF4-FFF2-40B4-BE49-F238E27FC236}">
                <a16:creationId xmlns:a16="http://schemas.microsoft.com/office/drawing/2014/main" id="{D0A7BDD6-7742-4DF8-AA1C-FA257762D84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775533"/>
                </a:solidFill>
                <a:effectLst/>
                <a:latin typeface="+mn-lt"/>
                <a:ea typeface="宋体" panose="02010600030101010101" pitchFamily="2" charset="-122"/>
                <a:sym typeface="나눔고딕" pitchFamily="2" charset="-127"/>
              </a:defRPr>
            </a:lvl1pPr>
          </a:lstStyle>
          <a:p>
            <a:fld id="{91CB6A47-75D3-4243-BBF0-3DDB95CEC22C}" type="datetime1">
              <a:rPr lang="zh-CN" altLang="en-US"/>
              <a:pPr/>
              <a:t>2020/10/25</a:t>
            </a:fld>
            <a:endParaRPr lang="en-US" altLang="zh-CN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29" name="바닥글 개체 틀 4">
            <a:extLst>
              <a:ext uri="{FF2B5EF4-FFF2-40B4-BE49-F238E27FC236}">
                <a16:creationId xmlns:a16="http://schemas.microsoft.com/office/drawing/2014/main" id="{1B2886F7-C6AC-49E0-9E3E-8EC2F75E9B1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775533"/>
                </a:solidFill>
                <a:effectLst/>
                <a:latin typeface="+mn-lt"/>
                <a:ea typeface="宋体" panose="02010600030101010101" pitchFamily="2" charset="-122"/>
                <a:sym typeface="나눔고딕" pitchFamily="2" charset="-127"/>
              </a:defRPr>
            </a:lvl1pPr>
          </a:lstStyle>
          <a:p>
            <a:endParaRPr lang="zh-CN" altLang="en-US"/>
          </a:p>
        </p:txBody>
      </p:sp>
      <p:sp>
        <p:nvSpPr>
          <p:cNvPr id="1030" name="슬라이드 번호 개체 틀 5">
            <a:extLst>
              <a:ext uri="{FF2B5EF4-FFF2-40B4-BE49-F238E27FC236}">
                <a16:creationId xmlns:a16="http://schemas.microsoft.com/office/drawing/2014/main" id="{D8C39CB6-3D57-4645-927A-2EEC1395B3D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75533"/>
                </a:solidFill>
                <a:effectLst/>
                <a:latin typeface="+mn-lt"/>
                <a:ea typeface="宋体" panose="02010600030101010101" pitchFamily="2" charset="-122"/>
                <a:sym typeface="나눔고딕" pitchFamily="2" charset="-127"/>
              </a:defRPr>
            </a:lvl1pPr>
          </a:lstStyle>
          <a:p>
            <a:fld id="{AC602BE2-B29E-4421-8E19-54037EF0E5E6}" type="slidenum">
              <a:rPr lang="zh-CN" altLang="en-US"/>
              <a:pPr/>
              <a:t>‹#›</a:t>
            </a:fld>
            <a:endParaRPr lang="en-US" altLang="zh-CN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slow">
    <p:wipe/>
  </p:transition>
  <p:hf sldNum="0" hdr="0" ftr="0"/>
  <p:txStyles>
    <p:titleStyle>
      <a:lvl1pPr marL="914400" indent="-914400" algn="l" rtl="0" fontAlgn="base" latinLnBrk="1">
        <a:spcBef>
          <a:spcPct val="0"/>
        </a:spcBef>
        <a:spcAft>
          <a:spcPct val="0"/>
        </a:spcAft>
        <a:defRPr sz="4200" b="1" kern="1200">
          <a:solidFill>
            <a:srgbClr val="32221D"/>
          </a:solidFill>
          <a:latin typeface="+mj-lt"/>
          <a:ea typeface="+mj-ea"/>
          <a:cs typeface="+mj-cs"/>
          <a:sym typeface="나눔 고딕" charset="0"/>
        </a:defRPr>
      </a:lvl1pPr>
      <a:lvl2pPr marL="914400" indent="-914400" algn="l" rtl="0" fontAlgn="base" latinLnBrk="1">
        <a:spcBef>
          <a:spcPct val="0"/>
        </a:spcBef>
        <a:spcAft>
          <a:spcPct val="0"/>
        </a:spcAft>
        <a:defRPr sz="4200" b="1">
          <a:solidFill>
            <a:srgbClr val="32221D"/>
          </a:solidFill>
          <a:latin typeface="나눔고딕" pitchFamily="2" charset="-127"/>
          <a:ea typeface="나눔고딕" pitchFamily="2" charset="-127"/>
          <a:sym typeface="나눔 고딕" charset="0"/>
        </a:defRPr>
      </a:lvl2pPr>
      <a:lvl3pPr marL="914400" indent="-914400" algn="l" rtl="0" fontAlgn="base" latinLnBrk="1">
        <a:spcBef>
          <a:spcPct val="0"/>
        </a:spcBef>
        <a:spcAft>
          <a:spcPct val="0"/>
        </a:spcAft>
        <a:defRPr sz="4200" b="1">
          <a:solidFill>
            <a:srgbClr val="32221D"/>
          </a:solidFill>
          <a:latin typeface="나눔고딕" pitchFamily="2" charset="-127"/>
          <a:ea typeface="나눔고딕" pitchFamily="2" charset="-127"/>
          <a:sym typeface="나눔 고딕" charset="0"/>
        </a:defRPr>
      </a:lvl3pPr>
      <a:lvl4pPr marL="914400" indent="-914400" algn="l" rtl="0" fontAlgn="base" latinLnBrk="1">
        <a:spcBef>
          <a:spcPct val="0"/>
        </a:spcBef>
        <a:spcAft>
          <a:spcPct val="0"/>
        </a:spcAft>
        <a:defRPr sz="4200" b="1">
          <a:solidFill>
            <a:srgbClr val="32221D"/>
          </a:solidFill>
          <a:latin typeface="나눔고딕" pitchFamily="2" charset="-127"/>
          <a:ea typeface="나눔고딕" pitchFamily="2" charset="-127"/>
          <a:sym typeface="나눔 고딕" charset="0"/>
        </a:defRPr>
      </a:lvl4pPr>
      <a:lvl5pPr marL="914400" indent="-914400" algn="l" rtl="0" fontAlgn="base" latinLnBrk="1">
        <a:spcBef>
          <a:spcPct val="0"/>
        </a:spcBef>
        <a:spcAft>
          <a:spcPct val="0"/>
        </a:spcAft>
        <a:defRPr sz="4200" b="1">
          <a:solidFill>
            <a:srgbClr val="32221D"/>
          </a:solidFill>
          <a:latin typeface="나눔고딕" pitchFamily="2" charset="-127"/>
          <a:ea typeface="나눔고딕" pitchFamily="2" charset="-127"/>
          <a:sym typeface="나눔 고딕" charset="0"/>
        </a:defRPr>
      </a:lvl5pPr>
      <a:lvl6pPr marL="1371600" indent="-914400" algn="l" rtl="0" fontAlgn="base" latinLnBrk="1">
        <a:spcBef>
          <a:spcPct val="0"/>
        </a:spcBef>
        <a:spcAft>
          <a:spcPct val="0"/>
        </a:spcAft>
        <a:defRPr sz="4200" b="1">
          <a:solidFill>
            <a:srgbClr val="32221D"/>
          </a:solidFill>
          <a:latin typeface="나눔고딕" pitchFamily="2" charset="-127"/>
          <a:ea typeface="나눔고딕" pitchFamily="2" charset="-127"/>
          <a:sym typeface="나눔 고딕" charset="0"/>
        </a:defRPr>
      </a:lvl6pPr>
      <a:lvl7pPr marL="1828800" indent="-914400" algn="l" rtl="0" fontAlgn="base" latinLnBrk="1">
        <a:spcBef>
          <a:spcPct val="0"/>
        </a:spcBef>
        <a:spcAft>
          <a:spcPct val="0"/>
        </a:spcAft>
        <a:defRPr sz="4200" b="1">
          <a:solidFill>
            <a:srgbClr val="32221D"/>
          </a:solidFill>
          <a:latin typeface="나눔고딕" pitchFamily="2" charset="-127"/>
          <a:ea typeface="나눔고딕" pitchFamily="2" charset="-127"/>
          <a:sym typeface="나눔 고딕" charset="0"/>
        </a:defRPr>
      </a:lvl7pPr>
      <a:lvl8pPr marL="2286000" indent="-914400" algn="l" rtl="0" fontAlgn="base" latinLnBrk="1">
        <a:spcBef>
          <a:spcPct val="0"/>
        </a:spcBef>
        <a:spcAft>
          <a:spcPct val="0"/>
        </a:spcAft>
        <a:defRPr sz="4200" b="1">
          <a:solidFill>
            <a:srgbClr val="32221D"/>
          </a:solidFill>
          <a:latin typeface="나눔고딕" pitchFamily="2" charset="-127"/>
          <a:ea typeface="나눔고딕" pitchFamily="2" charset="-127"/>
          <a:sym typeface="나눔 고딕" charset="0"/>
        </a:defRPr>
      </a:lvl8pPr>
      <a:lvl9pPr marL="2743200" indent="-914400" algn="l" rtl="0" fontAlgn="base" latinLnBrk="1">
        <a:spcBef>
          <a:spcPct val="0"/>
        </a:spcBef>
        <a:spcAft>
          <a:spcPct val="0"/>
        </a:spcAft>
        <a:defRPr sz="4200" b="1">
          <a:solidFill>
            <a:srgbClr val="32221D"/>
          </a:solidFill>
          <a:latin typeface="나눔고딕" pitchFamily="2" charset="-127"/>
          <a:ea typeface="나눔고딕" pitchFamily="2" charset="-127"/>
          <a:sym typeface="나눔 고딕" charset="0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defRPr sz="3200" kern="1200">
          <a:solidFill>
            <a:schemeClr val="tx1"/>
          </a:solidFill>
          <a:latin typeface="+mn-lt"/>
          <a:ea typeface="+mn-ea"/>
          <a:cs typeface="+mn-cs"/>
          <a:sym typeface="나눔 고딕" charset="0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defRPr sz="2800" kern="1200">
          <a:solidFill>
            <a:schemeClr val="tx1"/>
          </a:solidFill>
          <a:latin typeface="+mn-lt"/>
          <a:ea typeface="+mn-ea"/>
          <a:cs typeface="+mn-cs"/>
          <a:sym typeface="나눔 고딕" charset="0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defRPr sz="2400" kern="1200">
          <a:solidFill>
            <a:schemeClr val="tx1"/>
          </a:solidFill>
          <a:latin typeface="+mn-lt"/>
          <a:ea typeface="+mn-ea"/>
          <a:cs typeface="+mn-cs"/>
          <a:sym typeface="나눔 고딕" charset="0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  <a:sym typeface="나눔 고딕" charset="0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  <a:sym typeface="나눔 고딕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gif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직사각형 19">
            <a:extLst>
              <a:ext uri="{FF2B5EF4-FFF2-40B4-BE49-F238E27FC236}">
                <a16:creationId xmlns:a16="http://schemas.microsoft.com/office/drawing/2014/main" id="{D578931D-ABB3-4EE8-8C9C-91BF9FE5D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628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en-US" sz="1800">
              <a:solidFill>
                <a:srgbClr val="FFFFFF"/>
              </a:solidFill>
              <a:effectLst/>
              <a:ea typeface="宋体" panose="02010600030101010101" pitchFamily="2" charset="-122"/>
            </a:endParaRPr>
          </a:p>
        </p:txBody>
      </p:sp>
      <p:sp>
        <p:nvSpPr>
          <p:cNvPr id="3076" name="제목 1">
            <a:extLst>
              <a:ext uri="{FF2B5EF4-FFF2-40B4-BE49-F238E27FC236}">
                <a16:creationId xmlns:a16="http://schemas.microsoft.com/office/drawing/2014/main" id="{4FD41960-88A9-4055-85AE-4A8621550620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19149" y="918818"/>
            <a:ext cx="8893175" cy="595973"/>
          </a:xfrm>
          <a:ln/>
        </p:spPr>
        <p:txBody>
          <a:bodyPr anchorCtr="1"/>
          <a:lstStyle/>
          <a:p>
            <a:pPr marL="0" indent="0"/>
            <a:r>
              <a:rPr lang="zh-CN" altLang="en-US" sz="4400" dirty="0">
                <a:solidFill>
                  <a:srgbClr val="E83C3C"/>
                </a:solidFill>
                <a:highlight>
                  <a:srgbClr val="FFFF00"/>
                </a:highlight>
                <a:ea typeface="宋体" panose="02010600030101010101" pitchFamily="2" charset="-122"/>
                <a:sym typeface="나눔고딕" pitchFamily="2" charset="-127"/>
              </a:rPr>
              <a:t>Four</a:t>
            </a:r>
            <a:r>
              <a:rPr lang="en-US" altLang="zh-CN" sz="4400" dirty="0">
                <a:solidFill>
                  <a:srgbClr val="E83C3C"/>
                </a:solidFill>
                <a:highlight>
                  <a:srgbClr val="FFFF00"/>
                </a:highlight>
                <a:sym typeface="나눔고딕" pitchFamily="2" charset="-127"/>
              </a:rPr>
              <a:t> Distinct Regional Cuisines</a:t>
            </a:r>
            <a:br>
              <a:rPr lang="en-US" altLang="zh-CN" sz="3800" b="0" dirty="0">
                <a:solidFill>
                  <a:srgbClr val="E83C3C"/>
                </a:solidFill>
                <a:ea typeface="宋体" panose="02010600030101010101" pitchFamily="2" charset="-122"/>
                <a:sym typeface="나눔고딕" pitchFamily="2" charset="-127"/>
              </a:rPr>
            </a:br>
            <a:r>
              <a:rPr lang="en-US" altLang="zh-CN" sz="3800" b="0" dirty="0">
                <a:solidFill>
                  <a:srgbClr val="E83C3C"/>
                </a:solidFill>
                <a:ea typeface="宋体" panose="02010600030101010101" pitchFamily="2" charset="-122"/>
                <a:sym typeface="나눔고딕" pitchFamily="2" charset="-127"/>
              </a:rPr>
              <a:t>                               </a:t>
            </a:r>
            <a:r>
              <a:rPr lang="zh-CN" altLang="en-US" sz="3800" dirty="0">
                <a:ea typeface="宋体" panose="02010600030101010101" pitchFamily="2" charset="-122"/>
                <a:sym typeface="나눔고딕" pitchFamily="2" charset="-127"/>
              </a:rPr>
              <a:t> </a:t>
            </a:r>
            <a:endParaRPr lang="en-US" altLang="zh-CN" sz="3800" dirty="0">
              <a:sym typeface="나눔고딕" pitchFamily="2" charset="-127"/>
            </a:endParaRPr>
          </a:p>
        </p:txBody>
      </p:sp>
      <p:sp>
        <p:nvSpPr>
          <p:cNvPr id="3077" name="직사각형 31">
            <a:extLst>
              <a:ext uri="{FF2B5EF4-FFF2-40B4-BE49-F238E27FC236}">
                <a16:creationId xmlns:a16="http://schemas.microsoft.com/office/drawing/2014/main" id="{830A639D-ED55-4936-A2C2-CA879A9AE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750"/>
            <a:ext cx="1841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endParaRPr lang="zh-CN" altLang="en-US" sz="1800">
              <a:effectLst/>
              <a:ea typeface="宋体" panose="02010600030101010101" pitchFamily="2" charset="-122"/>
            </a:endParaRPr>
          </a:p>
        </p:txBody>
      </p:sp>
      <p:pic>
        <p:nvPicPr>
          <p:cNvPr id="3078" name="그림 20">
            <a:extLst>
              <a:ext uri="{FF2B5EF4-FFF2-40B4-BE49-F238E27FC236}">
                <a16:creationId xmlns:a16="http://schemas.microsoft.com/office/drawing/2014/main" id="{B7496ABC-2968-45C1-87AC-F50C7A9C4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95"/>
            <a:ext cx="1042382" cy="90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779F036-7FA9-4887-BAA7-DB043F021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550" y="1198473"/>
            <a:ext cx="3204289" cy="320428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1D336D-2125-4C92-811D-7316DDD220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8" y="1716826"/>
            <a:ext cx="2753400" cy="21675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CED46D9-29A1-4A00-A975-41C3A43E37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861" y="3884410"/>
            <a:ext cx="3238421" cy="282887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A0A066A-7C99-4FF7-AF08-5D785E7D07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653" y="4343665"/>
            <a:ext cx="2684007" cy="2115654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C5E1688A-49B5-4A63-88A8-12D5EC06324A}"/>
              </a:ext>
            </a:extLst>
          </p:cNvPr>
          <p:cNvSpPr txBox="1"/>
          <p:nvPr/>
        </p:nvSpPr>
        <p:spPr>
          <a:xfrm>
            <a:off x="6196390" y="5401492"/>
            <a:ext cx="29159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By</a:t>
            </a:r>
            <a:r>
              <a:rPr lang="en-US" altLang="zh-CN" dirty="0"/>
              <a:t>: </a:t>
            </a:r>
            <a:r>
              <a:rPr lang="zh-CN" altLang="en-US" dirty="0"/>
              <a:t>石海瑶 </a:t>
            </a:r>
            <a:r>
              <a:rPr lang="en-US" altLang="zh-CN" dirty="0"/>
              <a:t>Shi </a:t>
            </a:r>
            <a:r>
              <a:rPr lang="en-US" altLang="zh-CN" dirty="0" err="1"/>
              <a:t>Haiyao</a:t>
            </a:r>
            <a:endParaRPr lang="en-US" altLang="zh-CN" dirty="0"/>
          </a:p>
          <a:p>
            <a:r>
              <a:rPr lang="en-US" altLang="zh-CN" dirty="0"/>
              <a:t>        </a:t>
            </a:r>
            <a:r>
              <a:rPr lang="zh-CN" altLang="en-US" dirty="0"/>
              <a:t>罗雨晴 </a:t>
            </a:r>
            <a:r>
              <a:rPr lang="en-US" altLang="zh-CN" dirty="0"/>
              <a:t>Luo </a:t>
            </a:r>
            <a:r>
              <a:rPr lang="en-US" altLang="zh-CN" dirty="0" err="1"/>
              <a:t>Yuqing</a:t>
            </a:r>
            <a:endParaRPr lang="zh-CN" altLang="en-US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bldLvl="0" autoUpdateAnimBg="0"/>
      <p:bldP spid="3076" grpId="1" bldLvl="0" autoUpdateAnimBg="0"/>
      <p:bldP spid="3076" grpId="2" bldLvl="0" autoUpdateAnimBg="0"/>
      <p:bldP spid="3076" grpId="3" bldLvl="0" autoUpdateAnimBg="0"/>
      <p:bldP spid="3076" grpId="4" bldLvl="0" autoUpdateAnimBg="0"/>
      <p:bldP spid="3076" grpId="5" bldLvl="0" autoUpdateAnimBg="0"/>
      <p:bldP spid="3076" grpId="6" bldLvl="0" autoUpdateAnimBg="0"/>
      <p:bldP spid="3076" grpId="7" bldLvl="0" autoUpdateAnimBg="0"/>
      <p:bldP spid="3076" grpId="8" bldLvl="0" autoUpdateAnimBg="0"/>
      <p:bldP spid="3076" grpId="9" bldLvl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111B53CE-C21A-41FE-B1CE-432C5CE99AC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7987" y="2024356"/>
            <a:ext cx="8571927" cy="2809287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chemeClr val="tx2"/>
                </a:solidFill>
              </a:rPr>
              <a:t>Part1 </a:t>
            </a:r>
            <a:r>
              <a:rPr lang="en-US" altLang="zh-CN" sz="2800" b="1" dirty="0">
                <a:solidFill>
                  <a:schemeClr val="tx2"/>
                </a:solidFill>
              </a:rPr>
              <a:t>General Knowledge of Chinese Cuisines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2800" b="1" dirty="0">
              <a:solidFill>
                <a:schemeClr val="tx2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chemeClr val="tx2"/>
                </a:solidFill>
              </a:rPr>
              <a:t>Part2</a:t>
            </a:r>
            <a:r>
              <a:rPr lang="en-US" altLang="zh-CN" sz="2800" b="1" dirty="0">
                <a:solidFill>
                  <a:schemeClr val="tx2"/>
                </a:solidFill>
              </a:rPr>
              <a:t> Four Distinct Regional Cuisines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2800" b="1" dirty="0">
              <a:solidFill>
                <a:schemeClr val="tx2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chemeClr val="tx2"/>
                </a:solidFill>
              </a:rPr>
              <a:t>Part3</a:t>
            </a:r>
            <a:r>
              <a:rPr lang="en-US" altLang="zh-CN" sz="2800" b="1" dirty="0">
                <a:solidFill>
                  <a:schemeClr val="tx2"/>
                </a:solidFill>
              </a:rPr>
              <a:t> Translation Methods of Dish Names</a:t>
            </a:r>
          </a:p>
        </p:txBody>
      </p:sp>
      <p:pic>
        <p:nvPicPr>
          <p:cNvPr id="4101" name="그림 8">
            <a:extLst>
              <a:ext uri="{FF2B5EF4-FFF2-40B4-BE49-F238E27FC236}">
                <a16:creationId xmlns:a16="http://schemas.microsoft.com/office/drawing/2014/main" id="{64A7AC4C-3AE7-473B-AC03-44A35BE1D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963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155F3A3-C35A-4BC3-B3AD-B364B191FDE0}"/>
              </a:ext>
            </a:extLst>
          </p:cNvPr>
          <p:cNvSpPr txBox="1"/>
          <p:nvPr/>
        </p:nvSpPr>
        <p:spPr>
          <a:xfrm>
            <a:off x="2879224" y="469534"/>
            <a:ext cx="33855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</a:rPr>
              <a:t>Contents</a:t>
            </a:r>
            <a:endParaRPr lang="zh-CN" altLang="en-US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111B53CE-C21A-41FE-B1CE-432C5CE99AC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10186" y="1161159"/>
            <a:ext cx="8067695" cy="2305056"/>
          </a:xfrm>
        </p:spPr>
        <p:txBody>
          <a:bodyPr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나눔고딕"/>
                <a:cs typeface="+mn-cs"/>
                <a:sym typeface="나눔 고딕" charset="0"/>
              </a:rPr>
              <a:t>Four Cuisines: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ea typeface="나눔고딕"/>
                <a:cs typeface="+mn-cs"/>
                <a:sym typeface="나눔 고딕" charset="0"/>
              </a:rPr>
              <a:t>Shandong, Sichuan, Guangdong and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ea typeface="나눔고딕"/>
                <a:cs typeface="+mn-cs"/>
                <a:sym typeface="나눔 고딕" charset="0"/>
              </a:rPr>
              <a:t>Huaiyang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ea typeface="나눔고딕"/>
                <a:cs typeface="+mn-cs"/>
                <a:sym typeface="나눔 고딕" charset="0"/>
              </a:rPr>
              <a:t> cuisines.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2800" b="1" dirty="0">
              <a:solidFill>
                <a:schemeClr val="bg1"/>
              </a:solidFill>
            </a:endParaRPr>
          </a:p>
          <a:p>
            <a:pPr marL="0" indent="0"/>
            <a:r>
              <a:rPr lang="en-US" altLang="zh-CN" sz="2800" b="1" dirty="0">
                <a:solidFill>
                  <a:schemeClr val="bg1"/>
                </a:solidFill>
              </a:rPr>
              <a:t>Eight Cuisines: </a:t>
            </a:r>
            <a:r>
              <a:rPr lang="en-US" altLang="zh-CN" sz="2400" b="1" dirty="0">
                <a:solidFill>
                  <a:schemeClr val="tx2"/>
                </a:solidFill>
              </a:rPr>
              <a:t>Shandong, Sichuan, Guangdong, Jiangsu, Zhejiang, Fujian, Hunan and Anhui cuisines.</a:t>
            </a:r>
          </a:p>
          <a:p>
            <a:pPr marL="0" indent="0"/>
            <a:endParaRPr lang="en-US" altLang="zh-CN" sz="2400" b="1" dirty="0">
              <a:solidFill>
                <a:schemeClr val="tx2"/>
              </a:solidFill>
            </a:endParaRPr>
          </a:p>
          <a:p>
            <a:pPr marL="0" indent="0"/>
            <a:endParaRPr lang="en-US" altLang="zh-CN" sz="2400" b="1" dirty="0">
              <a:solidFill>
                <a:schemeClr val="tx2"/>
              </a:solidFill>
            </a:endParaRPr>
          </a:p>
          <a:p>
            <a:pPr marL="0" indent="0"/>
            <a:endParaRPr lang="en-US" altLang="zh-CN" sz="2400" b="1" dirty="0">
              <a:solidFill>
                <a:schemeClr val="tx2"/>
              </a:solidFill>
            </a:endParaRPr>
          </a:p>
          <a:p>
            <a:pPr marL="0" indent="0"/>
            <a:endParaRPr lang="en-US" altLang="zh-CN" sz="2800" b="1" dirty="0">
              <a:solidFill>
                <a:schemeClr val="tx2"/>
              </a:solidFill>
            </a:endParaRPr>
          </a:p>
        </p:txBody>
      </p:sp>
      <p:pic>
        <p:nvPicPr>
          <p:cNvPr id="4101" name="그림 8">
            <a:extLst>
              <a:ext uri="{FF2B5EF4-FFF2-40B4-BE49-F238E27FC236}">
                <a16:creationId xmlns:a16="http://schemas.microsoft.com/office/drawing/2014/main" id="{64A7AC4C-3AE7-473B-AC03-44A35BE1D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963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155F3A3-C35A-4BC3-B3AD-B364B191FDE0}"/>
              </a:ext>
            </a:extLst>
          </p:cNvPr>
          <p:cNvSpPr txBox="1"/>
          <p:nvPr/>
        </p:nvSpPr>
        <p:spPr>
          <a:xfrm>
            <a:off x="529223" y="439855"/>
            <a:ext cx="8533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</a:rPr>
              <a:t> 1.</a:t>
            </a:r>
            <a:r>
              <a:rPr lang="en-US" altLang="zh-CN" sz="3200" b="1" dirty="0">
                <a:solidFill>
                  <a:schemeClr val="bg1"/>
                </a:solidFill>
              </a:rPr>
              <a:t>General Knowledge of Chinese Cuisines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5D4B8BC-505E-4545-9B39-66B91A291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382" y="3573065"/>
            <a:ext cx="7059235" cy="3198555"/>
          </a:xfrm>
          <a:prstGeom prst="rect">
            <a:avLst/>
          </a:prstGeom>
        </p:spPr>
      </p:pic>
      <p:sp>
        <p:nvSpPr>
          <p:cNvPr id="2" name="箭头: 下 1">
            <a:extLst>
              <a:ext uri="{FF2B5EF4-FFF2-40B4-BE49-F238E27FC236}">
                <a16:creationId xmlns:a16="http://schemas.microsoft.com/office/drawing/2014/main" id="{13D091B8-E28C-4512-8B51-75AB8240B0E6}"/>
              </a:ext>
            </a:extLst>
          </p:cNvPr>
          <p:cNvSpPr/>
          <p:nvPr/>
        </p:nvSpPr>
        <p:spPr bwMode="auto">
          <a:xfrm>
            <a:off x="163313" y="1412076"/>
            <a:ext cx="432198" cy="158472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479212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111B53CE-C21A-41FE-B1CE-432C5CE99AC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26278" y="1057275"/>
            <a:ext cx="8067695" cy="4460682"/>
          </a:xfrm>
        </p:spPr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en-US" altLang="zh-CN" b="1" dirty="0">
                <a:solidFill>
                  <a:schemeClr val="tx2"/>
                </a:solidFill>
              </a:rPr>
              <a:t>Shandong Cuisine</a:t>
            </a:r>
          </a:p>
          <a:p>
            <a:pPr marL="0" indent="0"/>
            <a:endParaRPr lang="en-US" altLang="zh-CN" sz="2800" b="1" dirty="0">
              <a:solidFill>
                <a:schemeClr val="tx2"/>
              </a:solidFill>
            </a:endParaRPr>
          </a:p>
        </p:txBody>
      </p:sp>
      <p:pic>
        <p:nvPicPr>
          <p:cNvPr id="4101" name="그림 8">
            <a:extLst>
              <a:ext uri="{FF2B5EF4-FFF2-40B4-BE49-F238E27FC236}">
                <a16:creationId xmlns:a16="http://schemas.microsoft.com/office/drawing/2014/main" id="{64A7AC4C-3AE7-473B-AC03-44A35BE1D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963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155F3A3-C35A-4BC3-B3AD-B364B191FDE0}"/>
              </a:ext>
            </a:extLst>
          </p:cNvPr>
          <p:cNvSpPr txBox="1"/>
          <p:nvPr/>
        </p:nvSpPr>
        <p:spPr>
          <a:xfrm>
            <a:off x="368486" y="316166"/>
            <a:ext cx="829365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</a:rPr>
              <a:t>     2. Four Distinct Regional Cuisines</a:t>
            </a:r>
          </a:p>
          <a:p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1FCF59B-0BE3-4B58-83A6-B3C928CAB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113" y="1433221"/>
            <a:ext cx="2289895" cy="270160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0C7D18D-A4A4-4CF2-AC8E-86C2B5601D67}"/>
              </a:ext>
            </a:extLst>
          </p:cNvPr>
          <p:cNvSpPr txBox="1"/>
          <p:nvPr/>
        </p:nvSpPr>
        <p:spPr>
          <a:xfrm>
            <a:off x="270481" y="1822448"/>
            <a:ext cx="534732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800" dirty="0">
                <a:ea typeface="华文中宋" pitchFamily="2" charset="-122"/>
              </a:rPr>
              <a:t>the oldest cuisine in China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zh-CN" sz="2800" dirty="0">
              <a:ea typeface="华文中宋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800" dirty="0">
                <a:ea typeface="华文中宋" pitchFamily="2" charset="-122"/>
              </a:rPr>
              <a:t>Specializes in seafood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zh-CN" sz="2800" dirty="0">
              <a:ea typeface="华文中宋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800" dirty="0">
                <a:ea typeface="华文中宋" pitchFamily="2" charset="-122"/>
              </a:rPr>
              <a:t>Fresh, tasty but not greasy</a:t>
            </a:r>
          </a:p>
          <a:p>
            <a:endParaRPr lang="en-US" altLang="zh-CN" b="1" dirty="0">
              <a:ea typeface="华文中宋" pitchFamily="2" charset="-122"/>
            </a:endParaRPr>
          </a:p>
          <a:p>
            <a:endParaRPr lang="zh-CN" altLang="en-US" b="1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CA3907C-72B6-46DD-963C-D46B15AF5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23" y="4522327"/>
            <a:ext cx="2685849" cy="206329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460541A-77FA-4A9C-84A1-D196832793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8208" y="4522327"/>
            <a:ext cx="2772098" cy="206328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3D3A651-2DC9-4FC8-96E4-9F71282AA1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1021" y="4541344"/>
            <a:ext cx="2857738" cy="204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19852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111B53CE-C21A-41FE-B1CE-432C5CE99AC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13694" y="1067722"/>
            <a:ext cx="8067695" cy="655257"/>
          </a:xfrm>
        </p:spPr>
        <p:txBody>
          <a:bodyPr/>
          <a:lstStyle/>
          <a:p>
            <a:pPr marL="571500" indent="-571500">
              <a:buFont typeface="+mj-lt"/>
              <a:buAutoNum type="romanUcPeriod" startAt="2"/>
            </a:pPr>
            <a:r>
              <a:rPr lang="en-US" altLang="zh-CN" b="1" dirty="0">
                <a:solidFill>
                  <a:schemeClr val="tx2"/>
                </a:solidFill>
              </a:rPr>
              <a:t>Sichuan Cuisine</a:t>
            </a:r>
          </a:p>
          <a:p>
            <a:pPr marL="0" indent="0"/>
            <a:endParaRPr lang="en-US" altLang="zh-CN" sz="2800" b="1" dirty="0">
              <a:solidFill>
                <a:schemeClr val="tx2"/>
              </a:solidFill>
            </a:endParaRPr>
          </a:p>
        </p:txBody>
      </p:sp>
      <p:pic>
        <p:nvPicPr>
          <p:cNvPr id="4101" name="그림 8">
            <a:extLst>
              <a:ext uri="{FF2B5EF4-FFF2-40B4-BE49-F238E27FC236}">
                <a16:creationId xmlns:a16="http://schemas.microsoft.com/office/drawing/2014/main" id="{64A7AC4C-3AE7-473B-AC03-44A35BE1D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963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155F3A3-C35A-4BC3-B3AD-B364B191FDE0}"/>
              </a:ext>
            </a:extLst>
          </p:cNvPr>
          <p:cNvSpPr txBox="1"/>
          <p:nvPr/>
        </p:nvSpPr>
        <p:spPr>
          <a:xfrm>
            <a:off x="425173" y="294298"/>
            <a:ext cx="8293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</a:rPr>
              <a:t>    2. Four Distinct Regional Cuisines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0C7D18D-A4A4-4CF2-AC8E-86C2B5601D67}"/>
              </a:ext>
            </a:extLst>
          </p:cNvPr>
          <p:cNvSpPr txBox="1"/>
          <p:nvPr/>
        </p:nvSpPr>
        <p:spPr>
          <a:xfrm>
            <a:off x="201777" y="1832894"/>
            <a:ext cx="5956431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800" dirty="0">
                <a:ea typeface="华文中宋" pitchFamily="2" charset="-122"/>
              </a:rPr>
              <a:t>the fastest growing cuisine </a:t>
            </a:r>
          </a:p>
          <a:p>
            <a:endParaRPr lang="en-US" altLang="zh-CN" sz="2800" dirty="0">
              <a:ea typeface="华文中宋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800" dirty="0">
                <a:ea typeface="华文中宋" pitchFamily="2" charset="-122"/>
              </a:rPr>
              <a:t>characterized in hot, pungent and numbing flavor</a:t>
            </a:r>
          </a:p>
          <a:p>
            <a:endParaRPr lang="en-US" altLang="zh-CN" b="1" dirty="0">
              <a:ea typeface="华文中宋" pitchFamily="2" charset="-122"/>
            </a:endParaRPr>
          </a:p>
          <a:p>
            <a:endParaRPr lang="zh-CN" altLang="en-US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6762C98-A926-49B3-8E82-291648409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981" y="3994978"/>
            <a:ext cx="3500159" cy="225965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A37AAAA-5CE0-4B48-831C-131A43768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584" y="1395350"/>
            <a:ext cx="1836531" cy="200883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13CD8D8-5F8D-424B-897A-9BF50DE474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0164" y="3994977"/>
            <a:ext cx="3531914" cy="225965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B35E297-31DB-4AB1-B78B-4A6F70597073}"/>
              </a:ext>
            </a:extLst>
          </p:cNvPr>
          <p:cNvSpPr txBox="1"/>
          <p:nvPr/>
        </p:nvSpPr>
        <p:spPr>
          <a:xfrm>
            <a:off x="201777" y="6376494"/>
            <a:ext cx="4283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Porkmarked</a:t>
            </a:r>
            <a:r>
              <a:rPr lang="en-US" altLang="zh-CN" dirty="0"/>
              <a:t> Woman’s Bean Curb 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0D0AA16-B2E1-4040-9F8B-75CAE8CBCC67}"/>
              </a:ext>
            </a:extLst>
          </p:cNvPr>
          <p:cNvSpPr txBox="1"/>
          <p:nvPr/>
        </p:nvSpPr>
        <p:spPr>
          <a:xfrm>
            <a:off x="4784246" y="6390870"/>
            <a:ext cx="4283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Chicken Feet with Prickled Peppers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01225087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111B53CE-C21A-41FE-B1CE-432C5CE99AC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13694" y="1067722"/>
            <a:ext cx="8067695" cy="655257"/>
          </a:xfrm>
        </p:spPr>
        <p:txBody>
          <a:bodyPr/>
          <a:lstStyle/>
          <a:p>
            <a:pPr marL="571500" indent="-571500">
              <a:buFont typeface="+mj-lt"/>
              <a:buAutoNum type="romanUcPeriod" startAt="3"/>
            </a:pPr>
            <a:r>
              <a:rPr lang="en-US" altLang="zh-CN" b="1" dirty="0">
                <a:solidFill>
                  <a:schemeClr val="tx2"/>
                </a:solidFill>
              </a:rPr>
              <a:t>Guangdong Cuisine</a:t>
            </a:r>
          </a:p>
          <a:p>
            <a:pPr marL="0" indent="0"/>
            <a:endParaRPr lang="en-US" altLang="zh-CN" sz="2800" b="1" dirty="0">
              <a:solidFill>
                <a:schemeClr val="tx2"/>
              </a:solidFill>
            </a:endParaRPr>
          </a:p>
        </p:txBody>
      </p:sp>
      <p:pic>
        <p:nvPicPr>
          <p:cNvPr id="4101" name="그림 8">
            <a:extLst>
              <a:ext uri="{FF2B5EF4-FFF2-40B4-BE49-F238E27FC236}">
                <a16:creationId xmlns:a16="http://schemas.microsoft.com/office/drawing/2014/main" id="{64A7AC4C-3AE7-473B-AC03-44A35BE1D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963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155F3A3-C35A-4BC3-B3AD-B364B191FDE0}"/>
              </a:ext>
            </a:extLst>
          </p:cNvPr>
          <p:cNvSpPr txBox="1"/>
          <p:nvPr/>
        </p:nvSpPr>
        <p:spPr>
          <a:xfrm>
            <a:off x="415599" y="294673"/>
            <a:ext cx="829365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</a:rPr>
              <a:t>     2. Four Distinct Regional Cuisines</a:t>
            </a:r>
          </a:p>
          <a:p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0C7D18D-A4A4-4CF2-AC8E-86C2B5601D67}"/>
              </a:ext>
            </a:extLst>
          </p:cNvPr>
          <p:cNvSpPr txBox="1"/>
          <p:nvPr/>
        </p:nvSpPr>
        <p:spPr>
          <a:xfrm>
            <a:off x="213694" y="1905083"/>
            <a:ext cx="6387147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800" dirty="0">
                <a:ea typeface="华文中宋" pitchFamily="2" charset="-122"/>
              </a:rPr>
              <a:t>incorporates almost all edible meats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zh-CN" sz="2800" dirty="0">
              <a:ea typeface="华文中宋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800" dirty="0">
                <a:ea typeface="华文中宋" pitchFamily="2" charset="-122"/>
              </a:rPr>
              <a:t>fresh, tender and lightly seasoned</a:t>
            </a:r>
          </a:p>
          <a:p>
            <a:endParaRPr lang="en-US" altLang="zh-CN" b="1" dirty="0">
              <a:ea typeface="华文中宋" pitchFamily="2" charset="-122"/>
            </a:endParaRPr>
          </a:p>
          <a:p>
            <a:endParaRPr lang="zh-CN" altLang="en-US" b="1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D3C321F-2986-4220-BEDD-B518B09AC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475" y="4637508"/>
            <a:ext cx="2669085" cy="20179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120F9B-6059-4030-8712-569E4E593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123" y="1578601"/>
            <a:ext cx="2318437" cy="27446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442CDD7-F88E-44D1-8BEC-B1CFD1176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054" y="4620172"/>
            <a:ext cx="2838745" cy="201791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7AB6A00-562E-4848-A363-5B92936D72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456" y="4637508"/>
            <a:ext cx="2712922" cy="200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70104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111B53CE-C21A-41FE-B1CE-432C5CE99AC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13694" y="1067722"/>
            <a:ext cx="8067695" cy="655257"/>
          </a:xfrm>
        </p:spPr>
        <p:txBody>
          <a:bodyPr/>
          <a:lstStyle/>
          <a:p>
            <a:pPr marL="571500" indent="-571500">
              <a:buFont typeface="+mj-lt"/>
              <a:buAutoNum type="romanUcPeriod" startAt="4"/>
            </a:pPr>
            <a:r>
              <a:rPr lang="en-US" altLang="zh-CN" b="1" dirty="0" err="1">
                <a:solidFill>
                  <a:schemeClr val="tx2"/>
                </a:solidFill>
              </a:rPr>
              <a:t>Huaiyang</a:t>
            </a:r>
            <a:r>
              <a:rPr lang="en-US" altLang="zh-CN" b="1" dirty="0">
                <a:solidFill>
                  <a:schemeClr val="tx2"/>
                </a:solidFill>
              </a:rPr>
              <a:t> Cuisine</a:t>
            </a:r>
          </a:p>
          <a:p>
            <a:pPr marL="0" indent="0"/>
            <a:endParaRPr lang="en-US" altLang="zh-CN" sz="2800" b="1" dirty="0">
              <a:solidFill>
                <a:schemeClr val="tx2"/>
              </a:solidFill>
            </a:endParaRPr>
          </a:p>
        </p:txBody>
      </p:sp>
      <p:pic>
        <p:nvPicPr>
          <p:cNvPr id="4101" name="그림 8">
            <a:extLst>
              <a:ext uri="{FF2B5EF4-FFF2-40B4-BE49-F238E27FC236}">
                <a16:creationId xmlns:a16="http://schemas.microsoft.com/office/drawing/2014/main" id="{64A7AC4C-3AE7-473B-AC03-44A35BE1D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963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155F3A3-C35A-4BC3-B3AD-B364B191FDE0}"/>
              </a:ext>
            </a:extLst>
          </p:cNvPr>
          <p:cNvSpPr txBox="1"/>
          <p:nvPr/>
        </p:nvSpPr>
        <p:spPr>
          <a:xfrm>
            <a:off x="425173" y="239203"/>
            <a:ext cx="829365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</a:rPr>
              <a:t>     2. Four Distinct Regional Cuisines</a:t>
            </a:r>
          </a:p>
          <a:p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0C7D18D-A4A4-4CF2-AC8E-86C2B5601D67}"/>
              </a:ext>
            </a:extLst>
          </p:cNvPr>
          <p:cNvSpPr txBox="1"/>
          <p:nvPr/>
        </p:nvSpPr>
        <p:spPr>
          <a:xfrm>
            <a:off x="213695" y="1905083"/>
            <a:ext cx="623116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800" dirty="0">
                <a:ea typeface="华文中宋" pitchFamily="2" charset="-122"/>
              </a:rPr>
              <a:t>Emphasis on cutting technique and temperature control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zh-CN" sz="2800" dirty="0">
              <a:ea typeface="华文中宋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800" dirty="0">
                <a:ea typeface="华文中宋" pitchFamily="2" charset="-122"/>
              </a:rPr>
              <a:t>sweet and not spicy at all.</a:t>
            </a:r>
          </a:p>
          <a:p>
            <a:endParaRPr lang="en-US" altLang="zh-CN" b="1" dirty="0">
              <a:ea typeface="华文中宋" pitchFamily="2" charset="-122"/>
            </a:endParaRPr>
          </a:p>
          <a:p>
            <a:endParaRPr lang="zh-CN" altLang="en-US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A2B58C1-2C3D-44C1-98AC-3A7842AA1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74" y="4439324"/>
            <a:ext cx="2730368" cy="219876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0F53AC5-A4A6-4D49-B122-5C5CB7A57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3781" y="4447444"/>
            <a:ext cx="2955428" cy="219876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4DB63F9-BB01-484B-95F0-9D539F67F9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2904" y="4447444"/>
            <a:ext cx="2658334" cy="216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06074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111B53CE-C21A-41FE-B1CE-432C5CE99AC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18553" y="1513803"/>
            <a:ext cx="8824352" cy="5242598"/>
          </a:xfrm>
        </p:spPr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sz="2400" b="1" dirty="0">
                <a:solidFill>
                  <a:schemeClr val="tx2"/>
                </a:solidFill>
              </a:rPr>
              <a:t>Naming beginning with the material:</a:t>
            </a:r>
          </a:p>
          <a:p>
            <a:pPr marL="0" indent="0"/>
            <a:r>
              <a:rPr lang="en-US" altLang="zh-CN" sz="2000" b="1" dirty="0"/>
              <a:t>Chicken Feet with Pickled Peppers     </a:t>
            </a:r>
            <a:r>
              <a:rPr lang="zh-CN" altLang="en-US" sz="2000" b="1" dirty="0"/>
              <a:t>泡椒凤爪</a:t>
            </a:r>
            <a:endParaRPr lang="en-US" altLang="zh-CN" sz="2000" b="1" dirty="0"/>
          </a:p>
          <a:p>
            <a:pPr marL="0" indent="0"/>
            <a:r>
              <a:rPr lang="en-US" altLang="zh-CN" sz="2000" b="1" dirty="0"/>
              <a:t>Duck Web in Oyster Sauce     </a:t>
            </a:r>
            <a:r>
              <a:rPr lang="zh-CN" altLang="en-US" sz="2000" b="1" dirty="0"/>
              <a:t>耗油鸭掌</a:t>
            </a:r>
            <a:endParaRPr lang="en-US" altLang="zh-CN" sz="2000" b="1" dirty="0"/>
          </a:p>
          <a:p>
            <a:pPr marL="0" indent="0"/>
            <a:endParaRPr lang="en-US" altLang="zh-CN" sz="2000" b="1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sz="2400" b="1" dirty="0">
                <a:solidFill>
                  <a:schemeClr val="tx2"/>
                </a:solidFill>
              </a:rPr>
              <a:t>Naming beginning with the cooking techniques:</a:t>
            </a:r>
          </a:p>
          <a:p>
            <a:pPr marL="0" indent="0"/>
            <a:r>
              <a:rPr lang="en-US" altLang="zh-CN" sz="2000" b="1" dirty="0"/>
              <a:t>Roast Sucking Pig     </a:t>
            </a:r>
            <a:r>
              <a:rPr lang="zh-CN" altLang="en-US" sz="2000" b="1" dirty="0"/>
              <a:t>烤乳猪</a:t>
            </a:r>
            <a:endParaRPr lang="en-US" altLang="zh-CN" sz="2000" b="1" dirty="0"/>
          </a:p>
          <a:p>
            <a:pPr marL="0" indent="0"/>
            <a:r>
              <a:rPr lang="en-US" altLang="zh-CN" sz="2000" b="1" dirty="0"/>
              <a:t>Braised Prawns     </a:t>
            </a:r>
            <a:r>
              <a:rPr lang="zh-CN" altLang="en-US" sz="2000" b="1" dirty="0"/>
              <a:t>油焖大虾</a:t>
            </a:r>
            <a:endParaRPr lang="en-US" altLang="zh-CN" sz="2000" b="1" dirty="0"/>
          </a:p>
          <a:p>
            <a:pPr marL="0" indent="0"/>
            <a:endParaRPr lang="en-US" altLang="zh-CN" sz="2000" b="1" dirty="0"/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sz="2400" b="1" dirty="0">
                <a:solidFill>
                  <a:schemeClr val="tx2"/>
                </a:solidFill>
              </a:rPr>
              <a:t>Naming beginning with Person’s name or place name:</a:t>
            </a:r>
          </a:p>
          <a:p>
            <a:pPr marL="0" indent="0"/>
            <a:r>
              <a:rPr lang="en-US" altLang="zh-CN" sz="2000" b="1" dirty="0"/>
              <a:t>Pockmarked Woman’s Bean Curb     </a:t>
            </a:r>
            <a:r>
              <a:rPr lang="zh-CN" altLang="en-US" sz="2000" b="1" dirty="0"/>
              <a:t>麻婆豆腐</a:t>
            </a:r>
            <a:endParaRPr lang="en-US" altLang="zh-CN" sz="2000" b="1" dirty="0"/>
          </a:p>
          <a:p>
            <a:pPr marL="0" indent="0"/>
            <a:r>
              <a:rPr lang="en-US" altLang="zh-CN" sz="2000" b="1" dirty="0" err="1"/>
              <a:t>Dongpo’s</a:t>
            </a:r>
            <a:r>
              <a:rPr lang="en-US" altLang="zh-CN" sz="2000" b="1" dirty="0"/>
              <a:t> Braised Pork     </a:t>
            </a:r>
            <a:r>
              <a:rPr lang="zh-CN" altLang="en-US" sz="2000" b="1" dirty="0"/>
              <a:t>东坡肉</a:t>
            </a:r>
            <a:endParaRPr lang="en-US" altLang="zh-CN" sz="2000" b="1" dirty="0"/>
          </a:p>
          <a:p>
            <a:pPr marL="0" indent="0"/>
            <a:r>
              <a:rPr lang="en-US" altLang="zh-CN" sz="2000" b="1" dirty="0"/>
              <a:t>Beijing Roast Duck     </a:t>
            </a:r>
            <a:r>
              <a:rPr lang="zh-CN" altLang="en-US" sz="2000" b="1" dirty="0"/>
              <a:t>北京烤鸭</a:t>
            </a:r>
            <a:endParaRPr lang="en-US" altLang="zh-CN" sz="2000" b="1" dirty="0"/>
          </a:p>
          <a:p>
            <a:pPr marL="0" indent="0"/>
            <a:endParaRPr lang="en-US" altLang="zh-CN" sz="2000" b="1" dirty="0"/>
          </a:p>
          <a:p>
            <a:pPr marL="0" indent="0"/>
            <a:endParaRPr lang="en-US" altLang="zh-CN" sz="2000" b="1" dirty="0"/>
          </a:p>
          <a:p>
            <a:pPr marL="0" indent="0"/>
            <a:endParaRPr lang="en-US" altLang="zh-CN" sz="2000" b="1" dirty="0"/>
          </a:p>
          <a:p>
            <a:pPr marL="0" indent="0"/>
            <a:endParaRPr lang="en-US" altLang="zh-CN" sz="2000" b="1" dirty="0"/>
          </a:p>
          <a:p>
            <a:pPr marL="0" indent="0"/>
            <a:endParaRPr lang="en-US" altLang="zh-CN" sz="2000" b="1" dirty="0"/>
          </a:p>
        </p:txBody>
      </p:sp>
      <p:pic>
        <p:nvPicPr>
          <p:cNvPr id="4101" name="그림 8">
            <a:extLst>
              <a:ext uri="{FF2B5EF4-FFF2-40B4-BE49-F238E27FC236}">
                <a16:creationId xmlns:a16="http://schemas.microsoft.com/office/drawing/2014/main" id="{64A7AC4C-3AE7-473B-AC03-44A35BE1D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963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155F3A3-C35A-4BC3-B3AD-B364B191FDE0}"/>
              </a:ext>
            </a:extLst>
          </p:cNvPr>
          <p:cNvSpPr txBox="1"/>
          <p:nvPr/>
        </p:nvSpPr>
        <p:spPr>
          <a:xfrm>
            <a:off x="318553" y="375030"/>
            <a:ext cx="829365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</a:rPr>
              <a:t>     3. </a:t>
            </a:r>
            <a:r>
              <a:rPr lang="en-US" altLang="zh-CN" sz="3200" b="1" dirty="0">
                <a:solidFill>
                  <a:schemeClr val="bg1"/>
                </a:solidFill>
              </a:rPr>
              <a:t>Translation Methods of Dish Names</a:t>
            </a:r>
            <a:endParaRPr lang="en-US" altLang="zh-CN" sz="3600" b="1" dirty="0">
              <a:solidFill>
                <a:schemeClr val="bg1"/>
              </a:solidFill>
            </a:endParaRPr>
          </a:p>
          <a:p>
            <a:endParaRPr lang="zh-CN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374245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9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9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그림 10">
            <a:extLst>
              <a:ext uri="{FF2B5EF4-FFF2-40B4-BE49-F238E27FC236}">
                <a16:creationId xmlns:a16="http://schemas.microsoft.com/office/drawing/2014/main" id="{C472677F-0C89-4FAB-822D-263479D5C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50" y="407987"/>
            <a:ext cx="9906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그림 11">
            <a:extLst>
              <a:ext uri="{FF2B5EF4-FFF2-40B4-BE49-F238E27FC236}">
                <a16:creationId xmlns:a16="http://schemas.microsoft.com/office/drawing/2014/main" id="{2D58C60D-AD3E-47FA-A255-3D3D8DCCF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119" y="0"/>
            <a:ext cx="122872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그림 12">
            <a:extLst>
              <a:ext uri="{FF2B5EF4-FFF2-40B4-BE49-F238E27FC236}">
                <a16:creationId xmlns:a16="http://schemas.microsoft.com/office/drawing/2014/main" id="{F77D42DF-D02C-4D96-AE28-129122DC6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5" y="5093516"/>
            <a:ext cx="13239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그림 14">
            <a:extLst>
              <a:ext uri="{FF2B5EF4-FFF2-40B4-BE49-F238E27FC236}">
                <a16:creationId xmlns:a16="http://schemas.microsoft.com/office/drawing/2014/main" id="{8C2A5D33-9B1E-4E10-A34D-CB8C1AA4B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37" y="363370"/>
            <a:ext cx="134302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그림 16">
            <a:extLst>
              <a:ext uri="{FF2B5EF4-FFF2-40B4-BE49-F238E27FC236}">
                <a16:creationId xmlns:a16="http://schemas.microsoft.com/office/drawing/2014/main" id="{8C0DB2A6-12DA-43FA-BC44-1D3724E94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561" y="4937643"/>
            <a:ext cx="17240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그림 17">
            <a:extLst>
              <a:ext uri="{FF2B5EF4-FFF2-40B4-BE49-F238E27FC236}">
                <a16:creationId xmlns:a16="http://schemas.microsoft.com/office/drawing/2014/main" id="{74B7BE7D-DAA0-4610-9C92-867D0EFA6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061" y="4930775"/>
            <a:ext cx="152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그림 18">
            <a:extLst>
              <a:ext uri="{FF2B5EF4-FFF2-40B4-BE49-F238E27FC236}">
                <a16:creationId xmlns:a16="http://schemas.microsoft.com/office/drawing/2014/main" id="{576D8F45-34E8-4269-B371-E1EFA7526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35" y="4810707"/>
            <a:ext cx="204787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그림 19">
            <a:extLst>
              <a:ext uri="{FF2B5EF4-FFF2-40B4-BE49-F238E27FC236}">
                <a16:creationId xmlns:a16="http://schemas.microsoft.com/office/drawing/2014/main" id="{611A0CD6-67D7-41B9-A25F-BF577B69F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0325"/>
            <a:ext cx="16573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그림 21">
            <a:extLst>
              <a:ext uri="{FF2B5EF4-FFF2-40B4-BE49-F238E27FC236}">
                <a16:creationId xmlns:a16="http://schemas.microsoft.com/office/drawing/2014/main" id="{A19F49E0-C621-48B3-9564-4433076E1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141" y="6436123"/>
            <a:ext cx="2952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그림 22">
            <a:extLst>
              <a:ext uri="{FF2B5EF4-FFF2-40B4-BE49-F238E27FC236}">
                <a16:creationId xmlns:a16="http://schemas.microsoft.com/office/drawing/2014/main" id="{A5673DDA-EAA6-4CE6-B679-BA59AE3E1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305" y="5615569"/>
            <a:ext cx="2667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E53A926-5BE3-42D1-A01D-9B6C1B30B0D2}"/>
              </a:ext>
            </a:extLst>
          </p:cNvPr>
          <p:cNvSpPr txBox="1"/>
          <p:nvPr/>
        </p:nvSpPr>
        <p:spPr>
          <a:xfrm>
            <a:off x="957560" y="2445837"/>
            <a:ext cx="7360156" cy="76944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4400" b="1" dirty="0"/>
              <a:t>Thanks for your listening!</a:t>
            </a:r>
            <a:endParaRPr lang="zh-CN" altLang="en-US" sz="4400" b="1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65CB22F-2F40-483E-81BD-C41162975AD2}"/>
              </a:ext>
            </a:extLst>
          </p:cNvPr>
          <p:cNvSpPr txBox="1"/>
          <p:nvPr/>
        </p:nvSpPr>
        <p:spPr>
          <a:xfrm>
            <a:off x="5891908" y="4154557"/>
            <a:ext cx="3257356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By: </a:t>
            </a:r>
            <a:r>
              <a:rPr lang="zh-CN" altLang="en-US" dirty="0"/>
              <a:t>石海瑶 </a:t>
            </a:r>
            <a:r>
              <a:rPr lang="en-US" altLang="zh-CN" dirty="0"/>
              <a:t>Shi </a:t>
            </a:r>
            <a:r>
              <a:rPr lang="en-US" altLang="zh-CN" dirty="0" err="1"/>
              <a:t>Haiyao</a:t>
            </a:r>
            <a:endParaRPr lang="en-US" altLang="zh-CN" dirty="0"/>
          </a:p>
          <a:p>
            <a:r>
              <a:rPr lang="en-US" altLang="zh-CN" dirty="0"/>
              <a:t>     </a:t>
            </a:r>
            <a:r>
              <a:rPr lang="zh-CN" altLang="en-US" dirty="0"/>
              <a:t>罗雨晴 </a:t>
            </a:r>
            <a:r>
              <a:rPr lang="en-US" altLang="zh-CN" dirty="0"/>
              <a:t>Luo </a:t>
            </a:r>
            <a:r>
              <a:rPr lang="en-US" altLang="zh-CN" dirty="0" err="1"/>
              <a:t>Yuqing</a:t>
            </a:r>
            <a:endParaRPr lang="en-US" altLang="zh-CN" dirty="0"/>
          </a:p>
        </p:txBody>
      </p:sp>
    </p:spTree>
  </p:cSld>
  <p:clrMapOvr>
    <a:masterClrMapping/>
  </p:clrMapOvr>
  <p:transition spd="slow">
    <p:circle/>
  </p:transition>
</p:sld>
</file>

<file path=ppt/theme/theme1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974806"/>
      </a:hlink>
      <a:folHlink>
        <a:srgbClr val="3F3F3F"/>
      </a:folHlink>
    </a:clrScheme>
    <a:fontScheme name="Office 테마">
      <a:majorFont>
        <a:latin typeface="나눔고딕"/>
        <a:ea typeface="나눔고딕"/>
        <a:cs typeface=""/>
      </a:majorFont>
      <a:minorFont>
        <a:latin typeface="나눔고딕"/>
        <a:ea typeface="나눔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zh-CN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zh-CN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974806"/>
      </a:hlink>
      <a:folHlink>
        <a:srgbClr val="3F3F3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157258467</TotalTime>
  <Pages>0</Pages>
  <Words>260</Words>
  <Characters>0</Characters>
  <Application>Microsoft Office PowerPoint</Application>
  <DocSecurity>0</DocSecurity>
  <PresentationFormat>全屏显示(4:3)</PresentationFormat>
  <Lines>0</Lines>
  <Paragraphs>58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3" baseType="lpstr">
      <vt:lpstr>나눔고딕</vt:lpstr>
      <vt:lpstr>Arial</vt:lpstr>
      <vt:lpstr>Wingdings</vt:lpstr>
      <vt:lpstr>Office 테마</vt:lpstr>
      <vt:lpstr>Four Distinct Regional Cuisines                               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中国八大菜系</dc:title>
  <dc:subject/>
  <dc:creator>杨婉秋</dc:creator>
  <cp:keywords/>
  <dc:description/>
  <cp:lastModifiedBy>海瑶儿 海瑶儿</cp:lastModifiedBy>
  <cp:revision>67</cp:revision>
  <cp:lastPrinted>1899-12-30T00:00:00Z</cp:lastPrinted>
  <dcterms:created xsi:type="dcterms:W3CDTF">2011-09-01T05:42:00Z</dcterms:created>
  <dcterms:modified xsi:type="dcterms:W3CDTF">2020-10-26T02:11:50Z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2052-8.1.0.3602</vt:lpwstr>
  </property>
</Properties>
</file>