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72" r:id="rId1"/>
    <p:sldMasterId id="2147483696" r:id="rId2"/>
  </p:sldMasterIdLst>
  <p:notesMasterIdLst>
    <p:notesMasterId r:id="rId3"/>
  </p:notesMasterIdLst>
  <p:sldIdLst>
    <p:sldId id="276" r:id="rId4"/>
  </p:sldIdLst>
  <p:sldSz type="screen16x9" cy="6858000" cx="12192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horzBarState="maximized">
    <p:restoredLeft sz="15987" autoAdjust="0"/>
    <p:restoredTop sz="94660"/>
  </p:normalViewPr>
  <p:slideViewPr>
    <p:cSldViewPr snapToGrid="0">
      <p:cViewPr varScale="1">
        <p:scale>
          <a:sx n="116" d="100"/>
          <a:sy n="116" d="100"/>
        </p:scale>
        <p:origin x="1446" y="10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tableStyles" Target="tableStyle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27" name=""/>
        <p:cNvGrpSpPr/>
        <p:nvPr/>
      </p:nvGrpSpPr>
      <p:grpSpPr>
        <a:xfrm>
          <a:off x="0" y="0"/>
          <a:ext cx="0" cy="0"/>
          <a:chOff x="0" y="0"/>
          <a:chExt cx="0" cy="0"/>
        </a:xfrm>
      </p:grpSpPr>
      <p:sp>
        <p:nvSpPr>
          <p:cNvPr id="1048641"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42"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43"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44"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45"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46"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14" name=""/>
        <p:cNvGrpSpPr/>
        <p:nvPr/>
      </p:nvGrpSpPr>
      <p:grpSpPr>
        <a:xfrm>
          <a:off x="0" y="0"/>
          <a:ext cx="0" cy="0"/>
          <a:chOff x="0" y="0"/>
          <a:chExt cx="0" cy="0"/>
        </a:xfrm>
      </p:grpSpPr>
      <p:sp>
        <p:nvSpPr>
          <p:cNvPr id="1048581" name="Title 1"/>
          <p:cNvSpPr>
            <a:spLocks noGrp="1"/>
          </p:cNvSpPr>
          <p:nvPr>
            <p:ph type="ctrTitle"/>
          </p:nvPr>
        </p:nvSpPr>
        <p:spPr>
          <a:xfrm>
            <a:off x="914400" y="1122363"/>
            <a:ext cx="10363200" cy="2387600"/>
          </a:xfrm>
        </p:spPr>
        <p:txBody>
          <a:bodyPr anchor="b"/>
          <a:lstStyle>
            <a:lvl1pPr algn="ctr">
              <a:defRPr sz="6000"/>
            </a:lvl1pPr>
          </a:lstStyle>
          <a:p>
            <a:r>
              <a:rPr altLang="en-US" lang="zh-CN" smtClean="0"/>
              <a:t>单击此处编辑母版标题样式</a:t>
            </a:r>
            <a:endParaRPr dirty="0" lang="en-US"/>
          </a:p>
        </p:txBody>
      </p:sp>
      <p:sp>
        <p:nvSpPr>
          <p:cNvPr id="1048582" name="Subtitle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单击此处编辑母版副标题样式</a:t>
            </a:r>
            <a:endParaRPr dirty="0" lang="en-US"/>
          </a:p>
        </p:txBody>
      </p:sp>
      <p:sp>
        <p:nvSpPr>
          <p:cNvPr id="1048583" name="Date Placeholder 3"/>
          <p:cNvSpPr>
            <a:spLocks noGrp="1"/>
          </p:cNvSpPr>
          <p:nvPr>
            <p:ph type="dt" sz="half" idx="10"/>
          </p:nvPr>
        </p:nvSpPr>
        <p:spPr/>
        <p:txBody>
          <a:bodyPr/>
          <a:p>
            <a:fld id="{E335F522-6256-461E-A79F-4037A6D0C8F9}" type="datetimeFigureOut">
              <a:rPr altLang="en-US" lang="zh-CN" smtClean="0"/>
            </a:fld>
            <a:endParaRPr altLang="en-US" lang="zh-CN"/>
          </a:p>
        </p:txBody>
      </p:sp>
      <p:sp>
        <p:nvSpPr>
          <p:cNvPr id="1048584" name="Footer Placeholder 4"/>
          <p:cNvSpPr>
            <a:spLocks noGrp="1"/>
          </p:cNvSpPr>
          <p:nvPr>
            <p:ph type="ftr" sz="quarter" idx="11"/>
          </p:nvPr>
        </p:nvSpPr>
        <p:spPr/>
        <p:txBody>
          <a:bodyPr/>
          <a:p>
            <a:endParaRPr altLang="en-US" lang="zh-CN"/>
          </a:p>
        </p:txBody>
      </p:sp>
      <p:sp>
        <p:nvSpPr>
          <p:cNvPr id="1048585" name="Slide Number Placeholder 5"/>
          <p:cNvSpPr>
            <a:spLocks noGrp="1"/>
          </p:cNvSpPr>
          <p:nvPr>
            <p:ph type="sldNum" sz="quarter" idx="12"/>
          </p:nvPr>
        </p:nvSpPr>
        <p:spPr/>
        <p:txBody>
          <a:bodyPr/>
          <a:p>
            <a:fld id="{1C1A564D-84E6-4D0E-9D2B-1519760DAFCC}" type="slidenum">
              <a:rPr altLang="en-US" lang="zh-CN" smtClean="0"/>
            </a:fld>
            <a:endParaRPr altLang="en-US"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标题和竖排文字">
    <p:spTree>
      <p:nvGrpSpPr>
        <p:cNvPr id="20" name=""/>
        <p:cNvGrpSpPr/>
        <p:nvPr/>
      </p:nvGrpSpPr>
      <p:grpSpPr>
        <a:xfrm>
          <a:off x="0" y="0"/>
          <a:ext cx="0" cy="0"/>
          <a:chOff x="0" y="0"/>
          <a:chExt cx="0" cy="0"/>
        </a:xfrm>
      </p:grpSpPr>
      <p:sp>
        <p:nvSpPr>
          <p:cNvPr id="1048608" name="Title 1"/>
          <p:cNvSpPr>
            <a:spLocks noGrp="1"/>
          </p:cNvSpPr>
          <p:nvPr>
            <p:ph type="title"/>
          </p:nvPr>
        </p:nvSpPr>
        <p:spPr/>
        <p:txBody>
          <a:bodyPr/>
          <a:p>
            <a:r>
              <a:rPr altLang="en-US" lang="zh-CN" smtClean="0"/>
              <a:t>单击此处编辑母版标题样式</a:t>
            </a:r>
            <a:endParaRPr dirty="0" lang="en-US"/>
          </a:p>
        </p:txBody>
      </p:sp>
      <p:sp>
        <p:nvSpPr>
          <p:cNvPr id="1048609" name="Vertical Text Placeholder 2"/>
          <p:cNvSpPr>
            <a:spLocks noGrp="1"/>
          </p:cNvSpPr>
          <p:nvPr>
            <p:ph type="body" orient="vert" idx="1"/>
          </p:nvPr>
        </p:nvSpPr>
        <p:spPr/>
        <p:txBody>
          <a:bodyPr vert="eaVert"/>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dirty="0" lang="en-US"/>
          </a:p>
        </p:txBody>
      </p:sp>
      <p:sp>
        <p:nvSpPr>
          <p:cNvPr id="1048610" name="Date Placeholder 3"/>
          <p:cNvSpPr>
            <a:spLocks noGrp="1"/>
          </p:cNvSpPr>
          <p:nvPr>
            <p:ph type="dt" sz="half" idx="10"/>
          </p:nvPr>
        </p:nvSpPr>
        <p:spPr/>
        <p:txBody>
          <a:bodyPr/>
          <a:p>
            <a:fld id="{E335F522-6256-461E-A79F-4037A6D0C8F9}" type="datetimeFigureOut">
              <a:rPr altLang="en-US" lang="zh-CN" smtClean="0"/>
            </a:fld>
            <a:endParaRPr altLang="en-US" lang="zh-CN"/>
          </a:p>
        </p:txBody>
      </p:sp>
      <p:sp>
        <p:nvSpPr>
          <p:cNvPr id="1048611" name="Footer Placeholder 4"/>
          <p:cNvSpPr>
            <a:spLocks noGrp="1"/>
          </p:cNvSpPr>
          <p:nvPr>
            <p:ph type="ftr" sz="quarter" idx="11"/>
          </p:nvPr>
        </p:nvSpPr>
        <p:spPr/>
        <p:txBody>
          <a:bodyPr/>
          <a:p>
            <a:endParaRPr altLang="en-US" lang="zh-CN"/>
          </a:p>
        </p:txBody>
      </p:sp>
      <p:sp>
        <p:nvSpPr>
          <p:cNvPr id="1048612" name="Slide Number Placeholder 5"/>
          <p:cNvSpPr>
            <a:spLocks noGrp="1"/>
          </p:cNvSpPr>
          <p:nvPr>
            <p:ph type="sldNum" sz="quarter" idx="12"/>
          </p:nvPr>
        </p:nvSpPr>
        <p:spPr/>
        <p:txBody>
          <a:bodyPr/>
          <a:p>
            <a:fld id="{1C1A564D-84E6-4D0E-9D2B-1519760DAFCC}" type="slidenum">
              <a:rPr altLang="en-US" lang="zh-CN" smtClean="0"/>
            </a:fld>
            <a:endParaRPr altLang="en-US"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垂直排列标题与 文本">
    <p:spTree>
      <p:nvGrpSpPr>
        <p:cNvPr id="17" name=""/>
        <p:cNvGrpSpPr/>
        <p:nvPr/>
      </p:nvGrpSpPr>
      <p:grpSpPr>
        <a:xfrm>
          <a:off x="0" y="0"/>
          <a:ext cx="0" cy="0"/>
          <a:chOff x="0" y="0"/>
          <a:chExt cx="0" cy="0"/>
        </a:xfrm>
      </p:grpSpPr>
      <p:sp>
        <p:nvSpPr>
          <p:cNvPr id="1048592" name="Vertical Title 1"/>
          <p:cNvSpPr>
            <a:spLocks noGrp="1"/>
          </p:cNvSpPr>
          <p:nvPr>
            <p:ph type="title" orient="vert"/>
          </p:nvPr>
        </p:nvSpPr>
        <p:spPr>
          <a:xfrm>
            <a:off x="8724900" y="365125"/>
            <a:ext cx="2628900" cy="5811838"/>
          </a:xfrm>
        </p:spPr>
        <p:txBody>
          <a:bodyPr vert="eaVert"/>
          <a:p>
            <a:r>
              <a:rPr altLang="en-US" lang="zh-CN" smtClean="0"/>
              <a:t>单击此处编辑母版标题样式</a:t>
            </a:r>
            <a:endParaRPr dirty="0" lang="en-US"/>
          </a:p>
        </p:txBody>
      </p:sp>
      <p:sp>
        <p:nvSpPr>
          <p:cNvPr id="1048593" name="Vertical Text Placeholder 2"/>
          <p:cNvSpPr>
            <a:spLocks noGrp="1"/>
          </p:cNvSpPr>
          <p:nvPr>
            <p:ph type="body" orient="vert" idx="1"/>
          </p:nvPr>
        </p:nvSpPr>
        <p:spPr>
          <a:xfrm>
            <a:off x="838200" y="365125"/>
            <a:ext cx="7734300" cy="5811838"/>
          </a:xfrm>
        </p:spPr>
        <p:txBody>
          <a:bodyPr vert="eaVert"/>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dirty="0" lang="en-US"/>
          </a:p>
        </p:txBody>
      </p:sp>
      <p:sp>
        <p:nvSpPr>
          <p:cNvPr id="1048594" name="Date Placeholder 3"/>
          <p:cNvSpPr>
            <a:spLocks noGrp="1"/>
          </p:cNvSpPr>
          <p:nvPr>
            <p:ph type="dt" sz="half" idx="10"/>
          </p:nvPr>
        </p:nvSpPr>
        <p:spPr/>
        <p:txBody>
          <a:bodyPr/>
          <a:p>
            <a:fld id="{E335F522-6256-461E-A79F-4037A6D0C8F9}" type="datetimeFigureOut">
              <a:rPr altLang="en-US" lang="zh-CN" smtClean="0"/>
            </a:fld>
            <a:endParaRPr altLang="en-US" lang="zh-CN"/>
          </a:p>
        </p:txBody>
      </p:sp>
      <p:sp>
        <p:nvSpPr>
          <p:cNvPr id="1048595" name="Footer Placeholder 4"/>
          <p:cNvSpPr>
            <a:spLocks noGrp="1"/>
          </p:cNvSpPr>
          <p:nvPr>
            <p:ph type="ftr" sz="quarter" idx="11"/>
          </p:nvPr>
        </p:nvSpPr>
        <p:spPr/>
        <p:txBody>
          <a:bodyPr/>
          <a:p>
            <a:endParaRPr altLang="en-US" lang="zh-CN"/>
          </a:p>
        </p:txBody>
      </p:sp>
      <p:sp>
        <p:nvSpPr>
          <p:cNvPr id="1048596" name="Slide Number Placeholder 5"/>
          <p:cNvSpPr>
            <a:spLocks noGrp="1"/>
          </p:cNvSpPr>
          <p:nvPr>
            <p:ph type="sldNum" sz="quarter" idx="12"/>
          </p:nvPr>
        </p:nvSpPr>
        <p:spPr/>
        <p:txBody>
          <a:bodyPr/>
          <a:p>
            <a:fld id="{1C1A564D-84E6-4D0E-9D2B-1519760DAFCC}" type="slidenum">
              <a:rPr altLang="en-US" lang="zh-CN" smtClean="0"/>
            </a:fld>
            <a:endParaRPr altLang="en-US"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53" name=""/>
        <p:cNvGrpSpPr/>
        <p:nvPr/>
      </p:nvGrpSpPr>
      <p:grpSpPr>
        <a:xfrm>
          <a:off x="0" y="0"/>
          <a:ext cx="0" cy="0"/>
          <a:chOff x="0" y="0"/>
          <a:chExt cx="0" cy="0"/>
        </a:xfrm>
      </p:grpSpPr>
      <p:sp>
        <p:nvSpPr>
          <p:cNvPr id="1048709" name="标题 1"/>
          <p:cNvSpPr>
            <a:spLocks noGrp="1"/>
          </p:cNvSpPr>
          <p:nvPr>
            <p:ph type="ctrTitle"/>
          </p:nvPr>
        </p:nvSpPr>
        <p:spPr>
          <a:xfrm>
            <a:off x="1524000" y="1122363"/>
            <a:ext cx="9144000" cy="2387600"/>
          </a:xfrm>
        </p:spPr>
        <p:txBody>
          <a:bodyPr anchor="b"/>
          <a:lstStyle>
            <a:lvl1pPr algn="ctr">
              <a:defRPr sz="6000"/>
            </a:lvl1pPr>
          </a:lstStyle>
          <a:p>
            <a:r>
              <a:rPr altLang="en-US" lang="zh-CN"/>
              <a:t>单击此处编辑母版标题样式</a:t>
            </a:r>
          </a:p>
        </p:txBody>
      </p:sp>
      <p:sp>
        <p:nvSpPr>
          <p:cNvPr id="1048710" name="副标题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a:t>单击此处编辑母版副标题样式</a:t>
            </a:r>
          </a:p>
        </p:txBody>
      </p:sp>
      <p:sp>
        <p:nvSpPr>
          <p:cNvPr id="1048711" name="日期占位符 3"/>
          <p:cNvSpPr>
            <a:spLocks noGrp="1"/>
          </p:cNvSpPr>
          <p:nvPr>
            <p:ph type="dt" sz="half" idx="10"/>
          </p:nvPr>
        </p:nvSpPr>
        <p:spPr/>
        <p:txBody>
          <a:bodyPr/>
          <a:p>
            <a:fld id="{10879B29-73EA-4C19-B97E-F4F809C94327}" type="datetimeFigureOut">
              <a:rPr altLang="en-US" lang="zh-CN" smtClean="0"/>
              <a:t>2019/3/12</a:t>
            </a:fld>
            <a:endParaRPr altLang="en-US" lang="zh-CN"/>
          </a:p>
        </p:txBody>
      </p:sp>
      <p:sp>
        <p:nvSpPr>
          <p:cNvPr id="1048712" name="页脚占位符 4"/>
          <p:cNvSpPr>
            <a:spLocks noGrp="1"/>
          </p:cNvSpPr>
          <p:nvPr>
            <p:ph type="ftr" sz="quarter" idx="11"/>
          </p:nvPr>
        </p:nvSpPr>
        <p:spPr/>
        <p:txBody>
          <a:bodyPr/>
          <a:p>
            <a:endParaRPr altLang="en-US" lang="zh-CN"/>
          </a:p>
        </p:txBody>
      </p:sp>
      <p:sp>
        <p:nvSpPr>
          <p:cNvPr id="1048713" name="灯片编号占位符 5"/>
          <p:cNvSpPr>
            <a:spLocks noGrp="1"/>
          </p:cNvSpPr>
          <p:nvPr>
            <p:ph type="sldNum" sz="quarter" idx="12"/>
          </p:nvPr>
        </p:nvSpPr>
        <p:spPr/>
        <p:txBody>
          <a:bodyPr/>
          <a:p>
            <a:fld id="{D6946FD5-3BCA-47BC-8158-12B3F388BE0D}" type="slidenum">
              <a:rPr altLang="en-US" lang="zh-CN" smtClean="0"/>
              <a:t>‹#›</a:t>
            </a:fld>
            <a:endParaRPr altLang="en-US" 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52" name=""/>
        <p:cNvGrpSpPr/>
        <p:nvPr/>
      </p:nvGrpSpPr>
      <p:grpSpPr>
        <a:xfrm>
          <a:off x="0" y="0"/>
          <a:ext cx="0" cy="0"/>
          <a:chOff x="0" y="0"/>
          <a:chExt cx="0" cy="0"/>
        </a:xfrm>
      </p:grpSpPr>
      <p:sp>
        <p:nvSpPr>
          <p:cNvPr id="1048704" name="标题 1"/>
          <p:cNvSpPr>
            <a:spLocks noGrp="1"/>
          </p:cNvSpPr>
          <p:nvPr>
            <p:ph type="title"/>
          </p:nvPr>
        </p:nvSpPr>
        <p:spPr/>
        <p:txBody>
          <a:bodyPr/>
          <a:p>
            <a:r>
              <a:rPr altLang="en-US" lang="zh-CN"/>
              <a:t>单击此处编辑母版标题样式</a:t>
            </a:r>
          </a:p>
        </p:txBody>
      </p:sp>
      <p:sp>
        <p:nvSpPr>
          <p:cNvPr id="1048705" name="内容占位符 2"/>
          <p:cNvSpPr>
            <a:spLocks noGrp="1"/>
          </p:cNvSpPr>
          <p:nvPr>
            <p:ph idx="1"/>
          </p:nvPr>
        </p:nvSpPr>
        <p:spPr/>
        <p:txBody>
          <a:bodyPr/>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06" name="日期占位符 3"/>
          <p:cNvSpPr>
            <a:spLocks noGrp="1"/>
          </p:cNvSpPr>
          <p:nvPr>
            <p:ph type="dt" sz="half" idx="10"/>
          </p:nvPr>
        </p:nvSpPr>
        <p:spPr/>
        <p:txBody>
          <a:bodyPr/>
          <a:p>
            <a:fld id="{10879B29-73EA-4C19-B97E-F4F809C94327}" type="datetimeFigureOut">
              <a:rPr altLang="en-US" lang="zh-CN" smtClean="0"/>
              <a:t>2019/3/12</a:t>
            </a:fld>
            <a:endParaRPr altLang="en-US" lang="zh-CN"/>
          </a:p>
        </p:txBody>
      </p:sp>
      <p:sp>
        <p:nvSpPr>
          <p:cNvPr id="1048707" name="页脚占位符 4"/>
          <p:cNvSpPr>
            <a:spLocks noGrp="1"/>
          </p:cNvSpPr>
          <p:nvPr>
            <p:ph type="ftr" sz="quarter" idx="11"/>
          </p:nvPr>
        </p:nvSpPr>
        <p:spPr/>
        <p:txBody>
          <a:bodyPr/>
          <a:p>
            <a:endParaRPr altLang="en-US" lang="zh-CN"/>
          </a:p>
        </p:txBody>
      </p:sp>
      <p:sp>
        <p:nvSpPr>
          <p:cNvPr id="1048708" name="灯片编号占位符 5"/>
          <p:cNvSpPr>
            <a:spLocks noGrp="1"/>
          </p:cNvSpPr>
          <p:nvPr>
            <p:ph type="sldNum" sz="quarter" idx="12"/>
          </p:nvPr>
        </p:nvSpPr>
        <p:spPr/>
        <p:txBody>
          <a:bodyPr/>
          <a:p>
            <a:fld id="{D6946FD5-3BCA-47BC-8158-12B3F388BE0D}" type="slidenum">
              <a:rPr altLang="en-US" lang="zh-CN" smtClean="0"/>
              <a:t>‹#›</a:t>
            </a:fld>
            <a:endParaRPr altLang="en-US" 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44" name=""/>
        <p:cNvGrpSpPr/>
        <p:nvPr/>
      </p:nvGrpSpPr>
      <p:grpSpPr>
        <a:xfrm>
          <a:off x="0" y="0"/>
          <a:ext cx="0" cy="0"/>
          <a:chOff x="0" y="0"/>
          <a:chExt cx="0" cy="0"/>
        </a:xfrm>
      </p:grpSpPr>
      <p:sp>
        <p:nvSpPr>
          <p:cNvPr id="1048659" name="标题 1"/>
          <p:cNvSpPr>
            <a:spLocks noGrp="1"/>
          </p:cNvSpPr>
          <p:nvPr>
            <p:ph type="title"/>
          </p:nvPr>
        </p:nvSpPr>
        <p:spPr>
          <a:xfrm>
            <a:off x="831850" y="1709738"/>
            <a:ext cx="10515600" cy="2852737"/>
          </a:xfrm>
        </p:spPr>
        <p:txBody>
          <a:bodyPr anchor="b"/>
          <a:lstStyle>
            <a:lvl1pPr>
              <a:defRPr sz="6000"/>
            </a:lvl1pPr>
          </a:lstStyle>
          <a:p>
            <a:r>
              <a:rPr altLang="en-US" lang="zh-CN"/>
              <a:t>单击此处编辑母版标题样式</a:t>
            </a:r>
          </a:p>
        </p:txBody>
      </p:sp>
      <p:sp>
        <p:nvSpPr>
          <p:cNvPr id="1048660" name="文本占位符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lang="zh-CN"/>
              <a:t>编辑母版文本样式</a:t>
            </a:r>
          </a:p>
        </p:txBody>
      </p:sp>
      <p:sp>
        <p:nvSpPr>
          <p:cNvPr id="1048661" name="日期占位符 3"/>
          <p:cNvSpPr>
            <a:spLocks noGrp="1"/>
          </p:cNvSpPr>
          <p:nvPr>
            <p:ph type="dt" sz="half" idx="10"/>
          </p:nvPr>
        </p:nvSpPr>
        <p:spPr/>
        <p:txBody>
          <a:bodyPr/>
          <a:p>
            <a:fld id="{10879B29-73EA-4C19-B97E-F4F809C94327}" type="datetimeFigureOut">
              <a:rPr altLang="en-US" lang="zh-CN" smtClean="0"/>
              <a:t>2019/3/12</a:t>
            </a:fld>
            <a:endParaRPr altLang="en-US" lang="zh-CN"/>
          </a:p>
        </p:txBody>
      </p:sp>
      <p:sp>
        <p:nvSpPr>
          <p:cNvPr id="1048662" name="页脚占位符 4"/>
          <p:cNvSpPr>
            <a:spLocks noGrp="1"/>
          </p:cNvSpPr>
          <p:nvPr>
            <p:ph type="ftr" sz="quarter" idx="11"/>
          </p:nvPr>
        </p:nvSpPr>
        <p:spPr/>
        <p:txBody>
          <a:bodyPr/>
          <a:p>
            <a:endParaRPr altLang="en-US" lang="zh-CN"/>
          </a:p>
        </p:txBody>
      </p:sp>
      <p:sp>
        <p:nvSpPr>
          <p:cNvPr id="1048663" name="灯片编号占位符 5"/>
          <p:cNvSpPr>
            <a:spLocks noGrp="1"/>
          </p:cNvSpPr>
          <p:nvPr>
            <p:ph type="sldNum" sz="quarter" idx="12"/>
          </p:nvPr>
        </p:nvSpPr>
        <p:spPr/>
        <p:txBody>
          <a:bodyPr/>
          <a:p>
            <a:fld id="{D6946FD5-3BCA-47BC-8158-12B3F388BE0D}" type="slidenum">
              <a:rPr altLang="en-US" lang="zh-CN" smtClean="0"/>
              <a:t>‹#›</a:t>
            </a:fld>
            <a:endParaRPr altLang="en-US" 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51" name=""/>
        <p:cNvGrpSpPr/>
        <p:nvPr/>
      </p:nvGrpSpPr>
      <p:grpSpPr>
        <a:xfrm>
          <a:off x="0" y="0"/>
          <a:ext cx="0" cy="0"/>
          <a:chOff x="0" y="0"/>
          <a:chExt cx="0" cy="0"/>
        </a:xfrm>
      </p:grpSpPr>
      <p:sp>
        <p:nvSpPr>
          <p:cNvPr id="1048698" name="标题 1"/>
          <p:cNvSpPr>
            <a:spLocks noGrp="1"/>
          </p:cNvSpPr>
          <p:nvPr>
            <p:ph type="title"/>
          </p:nvPr>
        </p:nvSpPr>
        <p:spPr/>
        <p:txBody>
          <a:bodyPr/>
          <a:p>
            <a:r>
              <a:rPr altLang="en-US" lang="zh-CN"/>
              <a:t>单击此处编辑母版标题样式</a:t>
            </a:r>
          </a:p>
        </p:txBody>
      </p:sp>
      <p:sp>
        <p:nvSpPr>
          <p:cNvPr id="1048699" name="内容占位符 2"/>
          <p:cNvSpPr>
            <a:spLocks noGrp="1"/>
          </p:cNvSpPr>
          <p:nvPr>
            <p:ph sz="half" idx="1"/>
          </p:nvPr>
        </p:nvSpPr>
        <p:spPr>
          <a:xfrm>
            <a:off x="838200" y="1825625"/>
            <a:ext cx="5181600" cy="4351338"/>
          </a:xfrm>
        </p:spPr>
        <p:txBody>
          <a:bodyPr/>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00" name="内容占位符 3"/>
          <p:cNvSpPr>
            <a:spLocks noGrp="1"/>
          </p:cNvSpPr>
          <p:nvPr>
            <p:ph sz="half" idx="2"/>
          </p:nvPr>
        </p:nvSpPr>
        <p:spPr>
          <a:xfrm>
            <a:off x="6172200" y="1825625"/>
            <a:ext cx="5181600" cy="4351338"/>
          </a:xfrm>
        </p:spPr>
        <p:txBody>
          <a:bodyPr/>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01" name="日期占位符 4"/>
          <p:cNvSpPr>
            <a:spLocks noGrp="1"/>
          </p:cNvSpPr>
          <p:nvPr>
            <p:ph type="dt" sz="half" idx="10"/>
          </p:nvPr>
        </p:nvSpPr>
        <p:spPr/>
        <p:txBody>
          <a:bodyPr/>
          <a:p>
            <a:fld id="{10879B29-73EA-4C19-B97E-F4F809C94327}" type="datetimeFigureOut">
              <a:rPr altLang="en-US" lang="zh-CN" smtClean="0"/>
              <a:t>2019/3/12</a:t>
            </a:fld>
            <a:endParaRPr altLang="en-US" lang="zh-CN"/>
          </a:p>
        </p:txBody>
      </p:sp>
      <p:sp>
        <p:nvSpPr>
          <p:cNvPr id="1048702" name="页脚占位符 5"/>
          <p:cNvSpPr>
            <a:spLocks noGrp="1"/>
          </p:cNvSpPr>
          <p:nvPr>
            <p:ph type="ftr" sz="quarter" idx="11"/>
          </p:nvPr>
        </p:nvSpPr>
        <p:spPr/>
        <p:txBody>
          <a:bodyPr/>
          <a:p>
            <a:endParaRPr altLang="en-US" lang="zh-CN"/>
          </a:p>
        </p:txBody>
      </p:sp>
      <p:sp>
        <p:nvSpPr>
          <p:cNvPr id="1048703" name="灯片编号占位符 6"/>
          <p:cNvSpPr>
            <a:spLocks noGrp="1"/>
          </p:cNvSpPr>
          <p:nvPr>
            <p:ph type="sldNum" sz="quarter" idx="12"/>
          </p:nvPr>
        </p:nvSpPr>
        <p:spPr/>
        <p:txBody>
          <a:bodyPr/>
          <a:p>
            <a:fld id="{D6946FD5-3BCA-47BC-8158-12B3F388BE0D}" type="slidenum">
              <a:rPr altLang="en-US" lang="zh-CN" smtClean="0"/>
              <a:t>‹#›</a:t>
            </a:fld>
            <a:endParaRPr altLang="en-US" 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50" name=""/>
        <p:cNvGrpSpPr/>
        <p:nvPr/>
      </p:nvGrpSpPr>
      <p:grpSpPr>
        <a:xfrm>
          <a:off x="0" y="0"/>
          <a:ext cx="0" cy="0"/>
          <a:chOff x="0" y="0"/>
          <a:chExt cx="0" cy="0"/>
        </a:xfrm>
      </p:grpSpPr>
      <p:sp>
        <p:nvSpPr>
          <p:cNvPr id="1048690" name="标题 1"/>
          <p:cNvSpPr>
            <a:spLocks noGrp="1"/>
          </p:cNvSpPr>
          <p:nvPr>
            <p:ph type="title"/>
          </p:nvPr>
        </p:nvSpPr>
        <p:spPr>
          <a:xfrm>
            <a:off x="839788" y="365125"/>
            <a:ext cx="10515600" cy="1325563"/>
          </a:xfrm>
        </p:spPr>
        <p:txBody>
          <a:bodyPr/>
          <a:p>
            <a:r>
              <a:rPr altLang="en-US" lang="zh-CN"/>
              <a:t>单击此处编辑母版标题样式</a:t>
            </a:r>
          </a:p>
        </p:txBody>
      </p:sp>
      <p:sp>
        <p:nvSpPr>
          <p:cNvPr id="1048691" name="文本占位符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编辑母版文本样式</a:t>
            </a:r>
          </a:p>
        </p:txBody>
      </p:sp>
      <p:sp>
        <p:nvSpPr>
          <p:cNvPr id="1048692" name="内容占位符 3"/>
          <p:cNvSpPr>
            <a:spLocks noGrp="1"/>
          </p:cNvSpPr>
          <p:nvPr>
            <p:ph sz="half" idx="2"/>
          </p:nvPr>
        </p:nvSpPr>
        <p:spPr>
          <a:xfrm>
            <a:off x="839788" y="2505075"/>
            <a:ext cx="5157787" cy="3684588"/>
          </a:xfrm>
        </p:spPr>
        <p:txBody>
          <a:bodyPr/>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93" name="文本占位符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编辑母版文本样式</a:t>
            </a:r>
          </a:p>
        </p:txBody>
      </p:sp>
      <p:sp>
        <p:nvSpPr>
          <p:cNvPr id="1048694" name="内容占位符 5"/>
          <p:cNvSpPr>
            <a:spLocks noGrp="1"/>
          </p:cNvSpPr>
          <p:nvPr>
            <p:ph sz="quarter" idx="4"/>
          </p:nvPr>
        </p:nvSpPr>
        <p:spPr>
          <a:xfrm>
            <a:off x="6172200" y="2505075"/>
            <a:ext cx="5183188" cy="3684588"/>
          </a:xfrm>
        </p:spPr>
        <p:txBody>
          <a:bodyPr/>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95" name="日期占位符 6"/>
          <p:cNvSpPr>
            <a:spLocks noGrp="1"/>
          </p:cNvSpPr>
          <p:nvPr>
            <p:ph type="dt" sz="half" idx="10"/>
          </p:nvPr>
        </p:nvSpPr>
        <p:spPr/>
        <p:txBody>
          <a:bodyPr/>
          <a:p>
            <a:fld id="{10879B29-73EA-4C19-B97E-F4F809C94327}" type="datetimeFigureOut">
              <a:rPr altLang="en-US" lang="zh-CN" smtClean="0"/>
              <a:t>2019/3/12</a:t>
            </a:fld>
            <a:endParaRPr altLang="en-US" lang="zh-CN"/>
          </a:p>
        </p:txBody>
      </p:sp>
      <p:sp>
        <p:nvSpPr>
          <p:cNvPr id="1048696" name="页脚占位符 7"/>
          <p:cNvSpPr>
            <a:spLocks noGrp="1"/>
          </p:cNvSpPr>
          <p:nvPr>
            <p:ph type="ftr" sz="quarter" idx="11"/>
          </p:nvPr>
        </p:nvSpPr>
        <p:spPr/>
        <p:txBody>
          <a:bodyPr/>
          <a:p>
            <a:endParaRPr altLang="en-US" lang="zh-CN"/>
          </a:p>
        </p:txBody>
      </p:sp>
      <p:sp>
        <p:nvSpPr>
          <p:cNvPr id="1048697" name="灯片编号占位符 8"/>
          <p:cNvSpPr>
            <a:spLocks noGrp="1"/>
          </p:cNvSpPr>
          <p:nvPr>
            <p:ph type="sldNum" sz="quarter" idx="12"/>
          </p:nvPr>
        </p:nvSpPr>
        <p:spPr/>
        <p:txBody>
          <a:bodyPr/>
          <a:p>
            <a:fld id="{D6946FD5-3BCA-47BC-8158-12B3F388BE0D}" type="slidenum">
              <a:rPr altLang="en-US" lang="zh-CN" smtClean="0"/>
              <a:t>‹#›</a:t>
            </a:fld>
            <a:endParaRPr altLang="en-US" 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49" name=""/>
        <p:cNvGrpSpPr/>
        <p:nvPr/>
      </p:nvGrpSpPr>
      <p:grpSpPr>
        <a:xfrm>
          <a:off x="0" y="0"/>
          <a:ext cx="0" cy="0"/>
          <a:chOff x="0" y="0"/>
          <a:chExt cx="0" cy="0"/>
        </a:xfrm>
      </p:grpSpPr>
      <p:sp>
        <p:nvSpPr>
          <p:cNvPr id="1048686" name="标题 1"/>
          <p:cNvSpPr>
            <a:spLocks noGrp="1"/>
          </p:cNvSpPr>
          <p:nvPr>
            <p:ph type="title"/>
          </p:nvPr>
        </p:nvSpPr>
        <p:spPr/>
        <p:txBody>
          <a:bodyPr/>
          <a:p>
            <a:r>
              <a:rPr altLang="en-US" lang="zh-CN"/>
              <a:t>单击此处编辑母版标题样式</a:t>
            </a:r>
          </a:p>
        </p:txBody>
      </p:sp>
      <p:sp>
        <p:nvSpPr>
          <p:cNvPr id="1048687" name="日期占位符 2"/>
          <p:cNvSpPr>
            <a:spLocks noGrp="1"/>
          </p:cNvSpPr>
          <p:nvPr>
            <p:ph type="dt" sz="half" idx="10"/>
          </p:nvPr>
        </p:nvSpPr>
        <p:spPr/>
        <p:txBody>
          <a:bodyPr/>
          <a:p>
            <a:fld id="{10879B29-73EA-4C19-B97E-F4F809C94327}" type="datetimeFigureOut">
              <a:rPr altLang="en-US" lang="zh-CN" smtClean="0"/>
              <a:t>2019/3/12</a:t>
            </a:fld>
            <a:endParaRPr altLang="en-US" lang="zh-CN"/>
          </a:p>
        </p:txBody>
      </p:sp>
      <p:sp>
        <p:nvSpPr>
          <p:cNvPr id="1048688" name="页脚占位符 3"/>
          <p:cNvSpPr>
            <a:spLocks noGrp="1"/>
          </p:cNvSpPr>
          <p:nvPr>
            <p:ph type="ftr" sz="quarter" idx="11"/>
          </p:nvPr>
        </p:nvSpPr>
        <p:spPr/>
        <p:txBody>
          <a:bodyPr/>
          <a:p>
            <a:endParaRPr altLang="en-US" lang="zh-CN"/>
          </a:p>
        </p:txBody>
      </p:sp>
      <p:sp>
        <p:nvSpPr>
          <p:cNvPr id="1048689" name="灯片编号占位符 4"/>
          <p:cNvSpPr>
            <a:spLocks noGrp="1"/>
          </p:cNvSpPr>
          <p:nvPr>
            <p:ph type="sldNum" sz="quarter" idx="12"/>
          </p:nvPr>
        </p:nvSpPr>
        <p:spPr/>
        <p:txBody>
          <a:bodyPr/>
          <a:p>
            <a:fld id="{D6946FD5-3BCA-47BC-8158-12B3F388BE0D}" type="slidenum">
              <a:rPr altLang="en-US" lang="zh-CN" smtClean="0"/>
              <a:t>‹#›</a:t>
            </a:fld>
            <a:endParaRPr altLang="en-US" 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42" name=""/>
        <p:cNvGrpSpPr/>
        <p:nvPr/>
      </p:nvGrpSpPr>
      <p:grpSpPr>
        <a:xfrm>
          <a:off x="0" y="0"/>
          <a:ext cx="0" cy="0"/>
          <a:chOff x="0" y="0"/>
          <a:chExt cx="0" cy="0"/>
        </a:xfrm>
      </p:grpSpPr>
      <p:sp>
        <p:nvSpPr>
          <p:cNvPr id="1048652" name="日期占位符 1"/>
          <p:cNvSpPr>
            <a:spLocks noGrp="1"/>
          </p:cNvSpPr>
          <p:nvPr>
            <p:ph type="dt" sz="half" idx="10"/>
          </p:nvPr>
        </p:nvSpPr>
        <p:spPr/>
        <p:txBody>
          <a:bodyPr/>
          <a:p>
            <a:fld id="{10879B29-73EA-4C19-B97E-F4F809C94327}" type="datetimeFigureOut">
              <a:rPr altLang="en-US" lang="zh-CN" smtClean="0"/>
              <a:t>2019/3/12</a:t>
            </a:fld>
            <a:endParaRPr altLang="en-US" lang="zh-CN"/>
          </a:p>
        </p:txBody>
      </p:sp>
      <p:sp>
        <p:nvSpPr>
          <p:cNvPr id="1048653" name="页脚占位符 2"/>
          <p:cNvSpPr>
            <a:spLocks noGrp="1"/>
          </p:cNvSpPr>
          <p:nvPr>
            <p:ph type="ftr" sz="quarter" idx="11"/>
          </p:nvPr>
        </p:nvSpPr>
        <p:spPr/>
        <p:txBody>
          <a:bodyPr/>
          <a:p>
            <a:endParaRPr altLang="en-US" lang="zh-CN"/>
          </a:p>
        </p:txBody>
      </p:sp>
      <p:sp>
        <p:nvSpPr>
          <p:cNvPr id="1048654" name="灯片编号占位符 3"/>
          <p:cNvSpPr>
            <a:spLocks noGrp="1"/>
          </p:cNvSpPr>
          <p:nvPr>
            <p:ph type="sldNum" sz="quarter" idx="12"/>
          </p:nvPr>
        </p:nvSpPr>
        <p:spPr/>
        <p:txBody>
          <a:bodyPr/>
          <a:p>
            <a:fld id="{D6946FD5-3BCA-47BC-8158-12B3F388BE0D}" type="slidenum">
              <a:rPr altLang="en-US" lang="zh-CN" smtClean="0"/>
              <a:t>‹#›</a:t>
            </a:fld>
            <a:endParaRPr altLang="en-US" 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45" name=""/>
        <p:cNvGrpSpPr/>
        <p:nvPr/>
      </p:nvGrpSpPr>
      <p:grpSpPr>
        <a:xfrm>
          <a:off x="0" y="0"/>
          <a:ext cx="0" cy="0"/>
          <a:chOff x="0" y="0"/>
          <a:chExt cx="0" cy="0"/>
        </a:xfrm>
      </p:grpSpPr>
      <p:sp>
        <p:nvSpPr>
          <p:cNvPr id="1048664" name="标题 1"/>
          <p:cNvSpPr>
            <a:spLocks noGrp="1"/>
          </p:cNvSpPr>
          <p:nvPr>
            <p:ph type="title"/>
          </p:nvPr>
        </p:nvSpPr>
        <p:spPr>
          <a:xfrm>
            <a:off x="839788" y="457200"/>
            <a:ext cx="3932237" cy="1600200"/>
          </a:xfrm>
        </p:spPr>
        <p:txBody>
          <a:bodyPr anchor="b"/>
          <a:lstStyle>
            <a:lvl1pPr>
              <a:defRPr sz="3200"/>
            </a:lvl1pPr>
          </a:lstStyle>
          <a:p>
            <a:r>
              <a:rPr altLang="en-US" lang="zh-CN"/>
              <a:t>单击此处编辑母版标题样式</a:t>
            </a:r>
          </a:p>
        </p:txBody>
      </p:sp>
      <p:sp>
        <p:nvSpPr>
          <p:cNvPr id="1048665"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66"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a:t>编辑母版文本样式</a:t>
            </a:r>
          </a:p>
        </p:txBody>
      </p:sp>
      <p:sp>
        <p:nvSpPr>
          <p:cNvPr id="1048667" name="日期占位符 4"/>
          <p:cNvSpPr>
            <a:spLocks noGrp="1"/>
          </p:cNvSpPr>
          <p:nvPr>
            <p:ph type="dt" sz="half" idx="10"/>
          </p:nvPr>
        </p:nvSpPr>
        <p:spPr/>
        <p:txBody>
          <a:bodyPr/>
          <a:p>
            <a:fld id="{10879B29-73EA-4C19-B97E-F4F809C94327}" type="datetimeFigureOut">
              <a:rPr altLang="en-US" lang="zh-CN" smtClean="0"/>
              <a:t>2019/3/12</a:t>
            </a:fld>
            <a:endParaRPr altLang="en-US" lang="zh-CN"/>
          </a:p>
        </p:txBody>
      </p:sp>
      <p:sp>
        <p:nvSpPr>
          <p:cNvPr id="1048668" name="页脚占位符 5"/>
          <p:cNvSpPr>
            <a:spLocks noGrp="1"/>
          </p:cNvSpPr>
          <p:nvPr>
            <p:ph type="ftr" sz="quarter" idx="11"/>
          </p:nvPr>
        </p:nvSpPr>
        <p:spPr/>
        <p:txBody>
          <a:bodyPr/>
          <a:p>
            <a:endParaRPr altLang="en-US" lang="zh-CN"/>
          </a:p>
        </p:txBody>
      </p:sp>
      <p:sp>
        <p:nvSpPr>
          <p:cNvPr id="1048669" name="灯片编号占位符 6"/>
          <p:cNvSpPr>
            <a:spLocks noGrp="1"/>
          </p:cNvSpPr>
          <p:nvPr>
            <p:ph type="sldNum" sz="quarter" idx="12"/>
          </p:nvPr>
        </p:nvSpPr>
        <p:spPr/>
        <p:txBody>
          <a:bodyPr/>
          <a:p>
            <a:fld id="{D6946FD5-3BCA-47BC-8158-12B3F388BE0D}" type="slidenum">
              <a:rPr altLang="en-US" lang="zh-CN" smtClean="0"/>
              <a:t>‹#›</a:t>
            </a:fld>
            <a:endParaRPr altLang="en-US"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18" name=""/>
        <p:cNvGrpSpPr/>
        <p:nvPr/>
      </p:nvGrpSpPr>
      <p:grpSpPr>
        <a:xfrm>
          <a:off x="0" y="0"/>
          <a:ext cx="0" cy="0"/>
          <a:chOff x="0" y="0"/>
          <a:chExt cx="0" cy="0"/>
        </a:xfrm>
      </p:grpSpPr>
      <p:sp>
        <p:nvSpPr>
          <p:cNvPr id="1048597" name="Title 1"/>
          <p:cNvSpPr>
            <a:spLocks noGrp="1"/>
          </p:cNvSpPr>
          <p:nvPr>
            <p:ph type="title"/>
          </p:nvPr>
        </p:nvSpPr>
        <p:spPr/>
        <p:txBody>
          <a:bodyPr/>
          <a:p>
            <a:r>
              <a:rPr altLang="en-US" lang="zh-CN" smtClean="0"/>
              <a:t>单击此处编辑母版标题样式</a:t>
            </a:r>
            <a:endParaRPr dirty="0" lang="en-US"/>
          </a:p>
        </p:txBody>
      </p:sp>
      <p:sp>
        <p:nvSpPr>
          <p:cNvPr id="1048598" name="Content Placeholder 2"/>
          <p:cNvSpPr>
            <a:spLocks noGrp="1"/>
          </p:cNvSpPr>
          <p:nvPr>
            <p:ph idx="1"/>
          </p:nvPr>
        </p:nvSpPr>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dirty="0" lang="en-US"/>
          </a:p>
        </p:txBody>
      </p:sp>
      <p:sp>
        <p:nvSpPr>
          <p:cNvPr id="1048599" name="Date Placeholder 3"/>
          <p:cNvSpPr>
            <a:spLocks noGrp="1"/>
          </p:cNvSpPr>
          <p:nvPr>
            <p:ph type="dt" sz="half" idx="10"/>
          </p:nvPr>
        </p:nvSpPr>
        <p:spPr/>
        <p:txBody>
          <a:bodyPr/>
          <a:p>
            <a:fld id="{E335F522-6256-461E-A79F-4037A6D0C8F9}" type="datetimeFigureOut">
              <a:rPr altLang="en-US" lang="zh-CN" smtClean="0"/>
            </a:fld>
            <a:endParaRPr altLang="en-US" lang="zh-CN"/>
          </a:p>
        </p:txBody>
      </p:sp>
      <p:sp>
        <p:nvSpPr>
          <p:cNvPr id="1048600" name="Footer Placeholder 4"/>
          <p:cNvSpPr>
            <a:spLocks noGrp="1"/>
          </p:cNvSpPr>
          <p:nvPr>
            <p:ph type="ftr" sz="quarter" idx="11"/>
          </p:nvPr>
        </p:nvSpPr>
        <p:spPr/>
        <p:txBody>
          <a:bodyPr/>
          <a:p>
            <a:endParaRPr altLang="en-US" lang="zh-CN"/>
          </a:p>
        </p:txBody>
      </p:sp>
      <p:sp>
        <p:nvSpPr>
          <p:cNvPr id="1048601" name="Slide Number Placeholder 5"/>
          <p:cNvSpPr>
            <a:spLocks noGrp="1"/>
          </p:cNvSpPr>
          <p:nvPr>
            <p:ph type="sldNum" sz="quarter" idx="12"/>
          </p:nvPr>
        </p:nvSpPr>
        <p:spPr/>
        <p:txBody>
          <a:bodyPr/>
          <a:p>
            <a:fld id="{1C1A564D-84E6-4D0E-9D2B-1519760DAFCC}" type="slidenum">
              <a:rPr altLang="en-US" lang="zh-CN" smtClean="0"/>
            </a:fld>
            <a:endParaRPr altLang="en-US" 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48" name=""/>
        <p:cNvGrpSpPr/>
        <p:nvPr/>
      </p:nvGrpSpPr>
      <p:grpSpPr>
        <a:xfrm>
          <a:off x="0" y="0"/>
          <a:ext cx="0" cy="0"/>
          <a:chOff x="0" y="0"/>
          <a:chExt cx="0" cy="0"/>
        </a:xfrm>
      </p:grpSpPr>
      <p:sp>
        <p:nvSpPr>
          <p:cNvPr id="1048680" name="标题 1"/>
          <p:cNvSpPr>
            <a:spLocks noGrp="1"/>
          </p:cNvSpPr>
          <p:nvPr>
            <p:ph type="title"/>
          </p:nvPr>
        </p:nvSpPr>
        <p:spPr>
          <a:xfrm>
            <a:off x="839788" y="457200"/>
            <a:ext cx="3932237" cy="1600200"/>
          </a:xfrm>
        </p:spPr>
        <p:txBody>
          <a:bodyPr anchor="b"/>
          <a:lstStyle>
            <a:lvl1pPr>
              <a:defRPr sz="3200"/>
            </a:lvl1pPr>
          </a:lstStyle>
          <a:p>
            <a:r>
              <a:rPr altLang="en-US" lang="zh-CN"/>
              <a:t>单击此处编辑母版标题样式</a:t>
            </a:r>
          </a:p>
        </p:txBody>
      </p:sp>
      <p:sp>
        <p:nvSpPr>
          <p:cNvPr id="1048681" name="图片占位符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682"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a:t>编辑母版文本样式</a:t>
            </a:r>
          </a:p>
        </p:txBody>
      </p:sp>
      <p:sp>
        <p:nvSpPr>
          <p:cNvPr id="1048683" name="日期占位符 4"/>
          <p:cNvSpPr>
            <a:spLocks noGrp="1"/>
          </p:cNvSpPr>
          <p:nvPr>
            <p:ph type="dt" sz="half" idx="10"/>
          </p:nvPr>
        </p:nvSpPr>
        <p:spPr/>
        <p:txBody>
          <a:bodyPr/>
          <a:p>
            <a:fld id="{10879B29-73EA-4C19-B97E-F4F809C94327}" type="datetimeFigureOut">
              <a:rPr altLang="en-US" lang="zh-CN" smtClean="0"/>
              <a:t>2019/3/12</a:t>
            </a:fld>
            <a:endParaRPr altLang="en-US" lang="zh-CN"/>
          </a:p>
        </p:txBody>
      </p:sp>
      <p:sp>
        <p:nvSpPr>
          <p:cNvPr id="1048684" name="页脚占位符 5"/>
          <p:cNvSpPr>
            <a:spLocks noGrp="1"/>
          </p:cNvSpPr>
          <p:nvPr>
            <p:ph type="ftr" sz="quarter" idx="11"/>
          </p:nvPr>
        </p:nvSpPr>
        <p:spPr/>
        <p:txBody>
          <a:bodyPr/>
          <a:p>
            <a:endParaRPr altLang="en-US" lang="zh-CN"/>
          </a:p>
        </p:txBody>
      </p:sp>
      <p:sp>
        <p:nvSpPr>
          <p:cNvPr id="1048685" name="灯片编号占位符 6"/>
          <p:cNvSpPr>
            <a:spLocks noGrp="1"/>
          </p:cNvSpPr>
          <p:nvPr>
            <p:ph type="sldNum" sz="quarter" idx="12"/>
          </p:nvPr>
        </p:nvSpPr>
        <p:spPr/>
        <p:txBody>
          <a:bodyPr/>
          <a:p>
            <a:fld id="{D6946FD5-3BCA-47BC-8158-12B3F388BE0D}" type="slidenum">
              <a:rPr altLang="en-US" lang="zh-CN" smtClean="0"/>
              <a:t>‹#›</a:t>
            </a:fld>
            <a:endParaRPr altLang="en-US" 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type="vertTx">
  <p:cSld name="标题和竖排文字">
    <p:spTree>
      <p:nvGrpSpPr>
        <p:cNvPr id="46" name=""/>
        <p:cNvGrpSpPr/>
        <p:nvPr/>
      </p:nvGrpSpPr>
      <p:grpSpPr>
        <a:xfrm>
          <a:off x="0" y="0"/>
          <a:ext cx="0" cy="0"/>
          <a:chOff x="0" y="0"/>
          <a:chExt cx="0" cy="0"/>
        </a:xfrm>
      </p:grpSpPr>
      <p:sp>
        <p:nvSpPr>
          <p:cNvPr id="1048670" name="标题 1"/>
          <p:cNvSpPr>
            <a:spLocks noGrp="1"/>
          </p:cNvSpPr>
          <p:nvPr>
            <p:ph type="title"/>
          </p:nvPr>
        </p:nvSpPr>
        <p:spPr/>
        <p:txBody>
          <a:bodyPr/>
          <a:p>
            <a:r>
              <a:rPr altLang="en-US" lang="zh-CN"/>
              <a:t>单击此处编辑母版标题样式</a:t>
            </a:r>
          </a:p>
        </p:txBody>
      </p:sp>
      <p:sp>
        <p:nvSpPr>
          <p:cNvPr id="1048671" name="竖排文字占位符 2"/>
          <p:cNvSpPr>
            <a:spLocks noGrp="1"/>
          </p:cNvSpPr>
          <p:nvPr>
            <p:ph type="body" orient="vert" idx="1"/>
          </p:nvPr>
        </p:nvSpPr>
        <p:spPr/>
        <p:txBody>
          <a:bodyPr vert="eaVert"/>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72" name="日期占位符 3"/>
          <p:cNvSpPr>
            <a:spLocks noGrp="1"/>
          </p:cNvSpPr>
          <p:nvPr>
            <p:ph type="dt" sz="half" idx="10"/>
          </p:nvPr>
        </p:nvSpPr>
        <p:spPr/>
        <p:txBody>
          <a:bodyPr/>
          <a:p>
            <a:fld id="{10879B29-73EA-4C19-B97E-F4F809C94327}" type="datetimeFigureOut">
              <a:rPr altLang="en-US" lang="zh-CN" smtClean="0"/>
              <a:t>2019/3/12</a:t>
            </a:fld>
            <a:endParaRPr altLang="en-US" lang="zh-CN"/>
          </a:p>
        </p:txBody>
      </p:sp>
      <p:sp>
        <p:nvSpPr>
          <p:cNvPr id="1048673" name="页脚占位符 4"/>
          <p:cNvSpPr>
            <a:spLocks noGrp="1"/>
          </p:cNvSpPr>
          <p:nvPr>
            <p:ph type="ftr" sz="quarter" idx="11"/>
          </p:nvPr>
        </p:nvSpPr>
        <p:spPr/>
        <p:txBody>
          <a:bodyPr/>
          <a:p>
            <a:endParaRPr altLang="en-US" lang="zh-CN"/>
          </a:p>
        </p:txBody>
      </p:sp>
      <p:sp>
        <p:nvSpPr>
          <p:cNvPr id="1048674" name="灯片编号占位符 5"/>
          <p:cNvSpPr>
            <a:spLocks noGrp="1"/>
          </p:cNvSpPr>
          <p:nvPr>
            <p:ph type="sldNum" sz="quarter" idx="12"/>
          </p:nvPr>
        </p:nvSpPr>
        <p:spPr/>
        <p:txBody>
          <a:bodyPr/>
          <a:p>
            <a:fld id="{D6946FD5-3BCA-47BC-8158-12B3F388BE0D}" type="slidenum">
              <a:rPr altLang="en-US" lang="zh-CN" smtClean="0"/>
              <a:t>‹#›</a:t>
            </a:fld>
            <a:endParaRPr altLang="en-US" 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type="vertTitleAndTx">
  <p:cSld name="竖排标题与文本">
    <p:spTree>
      <p:nvGrpSpPr>
        <p:cNvPr id="47" name=""/>
        <p:cNvGrpSpPr/>
        <p:nvPr/>
      </p:nvGrpSpPr>
      <p:grpSpPr>
        <a:xfrm>
          <a:off x="0" y="0"/>
          <a:ext cx="0" cy="0"/>
          <a:chOff x="0" y="0"/>
          <a:chExt cx="0" cy="0"/>
        </a:xfrm>
      </p:grpSpPr>
      <p:sp>
        <p:nvSpPr>
          <p:cNvPr id="1048675" name="竖排标题 1"/>
          <p:cNvSpPr>
            <a:spLocks noGrp="1"/>
          </p:cNvSpPr>
          <p:nvPr>
            <p:ph type="title" orient="vert"/>
          </p:nvPr>
        </p:nvSpPr>
        <p:spPr>
          <a:xfrm>
            <a:off x="8724900" y="365125"/>
            <a:ext cx="2628900" cy="5811838"/>
          </a:xfrm>
        </p:spPr>
        <p:txBody>
          <a:bodyPr vert="eaVert"/>
          <a:p>
            <a:r>
              <a:rPr altLang="en-US" lang="zh-CN"/>
              <a:t>单击此处编辑母版标题样式</a:t>
            </a:r>
          </a:p>
        </p:txBody>
      </p:sp>
      <p:sp>
        <p:nvSpPr>
          <p:cNvPr id="1048676" name="竖排文字占位符 2"/>
          <p:cNvSpPr>
            <a:spLocks noGrp="1"/>
          </p:cNvSpPr>
          <p:nvPr>
            <p:ph type="body" orient="vert" idx="1"/>
          </p:nvPr>
        </p:nvSpPr>
        <p:spPr>
          <a:xfrm>
            <a:off x="838200" y="365125"/>
            <a:ext cx="7734300" cy="5811838"/>
          </a:xfrm>
        </p:spPr>
        <p:txBody>
          <a:bodyPr vert="eaVert"/>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77" name="日期占位符 3"/>
          <p:cNvSpPr>
            <a:spLocks noGrp="1"/>
          </p:cNvSpPr>
          <p:nvPr>
            <p:ph type="dt" sz="half" idx="10"/>
          </p:nvPr>
        </p:nvSpPr>
        <p:spPr/>
        <p:txBody>
          <a:bodyPr/>
          <a:p>
            <a:fld id="{10879B29-73EA-4C19-B97E-F4F809C94327}" type="datetimeFigureOut">
              <a:rPr altLang="en-US" lang="zh-CN" smtClean="0"/>
              <a:t>2019/3/12</a:t>
            </a:fld>
            <a:endParaRPr altLang="en-US" lang="zh-CN"/>
          </a:p>
        </p:txBody>
      </p:sp>
      <p:sp>
        <p:nvSpPr>
          <p:cNvPr id="1048678" name="页脚占位符 4"/>
          <p:cNvSpPr>
            <a:spLocks noGrp="1"/>
          </p:cNvSpPr>
          <p:nvPr>
            <p:ph type="ftr" sz="quarter" idx="11"/>
          </p:nvPr>
        </p:nvSpPr>
        <p:spPr/>
        <p:txBody>
          <a:bodyPr/>
          <a:p>
            <a:endParaRPr altLang="en-US" lang="zh-CN"/>
          </a:p>
        </p:txBody>
      </p:sp>
      <p:sp>
        <p:nvSpPr>
          <p:cNvPr id="1048679" name="灯片编号占位符 5"/>
          <p:cNvSpPr>
            <a:spLocks noGrp="1"/>
          </p:cNvSpPr>
          <p:nvPr>
            <p:ph type="sldNum" sz="quarter" idx="12"/>
          </p:nvPr>
        </p:nvSpPr>
        <p:spPr/>
        <p:txBody>
          <a:bodyPr/>
          <a:p>
            <a:fld id="{D6946FD5-3BCA-47BC-8158-12B3F388BE0D}" type="slidenum">
              <a:rPr altLang="en-US" lang="zh-CN" smtClean="0"/>
              <a:t>‹#›</a:t>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21" name=""/>
        <p:cNvGrpSpPr/>
        <p:nvPr/>
      </p:nvGrpSpPr>
      <p:grpSpPr>
        <a:xfrm>
          <a:off x="0" y="0"/>
          <a:ext cx="0" cy="0"/>
          <a:chOff x="0" y="0"/>
          <a:chExt cx="0" cy="0"/>
        </a:xfrm>
      </p:grpSpPr>
      <p:sp>
        <p:nvSpPr>
          <p:cNvPr id="1048613" name="Title 1"/>
          <p:cNvSpPr>
            <a:spLocks noGrp="1"/>
          </p:cNvSpPr>
          <p:nvPr>
            <p:ph type="title"/>
          </p:nvPr>
        </p:nvSpPr>
        <p:spPr>
          <a:xfrm>
            <a:off x="831851" y="1709739"/>
            <a:ext cx="10515600" cy="2852737"/>
          </a:xfrm>
        </p:spPr>
        <p:txBody>
          <a:bodyPr anchor="b"/>
          <a:lstStyle>
            <a:lvl1pPr>
              <a:defRPr sz="6000"/>
            </a:lvl1pPr>
          </a:lstStyle>
          <a:p>
            <a:r>
              <a:rPr altLang="en-US" lang="zh-CN" smtClean="0"/>
              <a:t>单击此处编辑母版标题样式</a:t>
            </a:r>
            <a:endParaRPr dirty="0" lang="en-US"/>
          </a:p>
        </p:txBody>
      </p:sp>
      <p:sp>
        <p:nvSpPr>
          <p:cNvPr id="1048614" name="Text Placeholder 2"/>
          <p:cNvSpPr>
            <a:spLocks noGrp="1"/>
          </p:cNvSpPr>
          <p:nvPr>
            <p:ph type="body" idx="1"/>
          </p:nvPr>
        </p:nvSpPr>
        <p:spPr>
          <a:xfrm>
            <a:off x="831851" y="4589464"/>
            <a:ext cx="10515600" cy="1500187"/>
          </a:xfrm>
        </p:spPr>
        <p:txBody>
          <a:bodyPr/>
          <a:lstStyle>
            <a:lvl1pPr indent="0" marL="0">
              <a:buNone/>
              <a:defRPr sz="2400">
                <a:solidFill>
                  <a:schemeClr val="tx1"/>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lang="zh-CN" smtClean="0"/>
              <a:t>单击此处编辑母版文本样式</a:t>
            </a:r>
            <a:endParaRPr altLang="en-US" lang="zh-CN" smtClean="0"/>
          </a:p>
        </p:txBody>
      </p:sp>
      <p:sp>
        <p:nvSpPr>
          <p:cNvPr id="1048615" name="Date Placeholder 3"/>
          <p:cNvSpPr>
            <a:spLocks noGrp="1"/>
          </p:cNvSpPr>
          <p:nvPr>
            <p:ph type="dt" sz="half" idx="10"/>
          </p:nvPr>
        </p:nvSpPr>
        <p:spPr/>
        <p:txBody>
          <a:bodyPr/>
          <a:p>
            <a:fld id="{E335F522-6256-461E-A79F-4037A6D0C8F9}" type="datetimeFigureOut">
              <a:rPr altLang="en-US" lang="zh-CN" smtClean="0"/>
            </a:fld>
            <a:endParaRPr altLang="en-US" lang="zh-CN"/>
          </a:p>
        </p:txBody>
      </p:sp>
      <p:sp>
        <p:nvSpPr>
          <p:cNvPr id="1048616" name="Footer Placeholder 4"/>
          <p:cNvSpPr>
            <a:spLocks noGrp="1"/>
          </p:cNvSpPr>
          <p:nvPr>
            <p:ph type="ftr" sz="quarter" idx="11"/>
          </p:nvPr>
        </p:nvSpPr>
        <p:spPr/>
        <p:txBody>
          <a:bodyPr/>
          <a:p>
            <a:endParaRPr altLang="en-US" lang="zh-CN"/>
          </a:p>
        </p:txBody>
      </p:sp>
      <p:sp>
        <p:nvSpPr>
          <p:cNvPr id="1048617" name="Slide Number Placeholder 5"/>
          <p:cNvSpPr>
            <a:spLocks noGrp="1"/>
          </p:cNvSpPr>
          <p:nvPr>
            <p:ph type="sldNum" sz="quarter" idx="12"/>
          </p:nvPr>
        </p:nvSpPr>
        <p:spPr/>
        <p:txBody>
          <a:bodyPr/>
          <a:p>
            <a:fld id="{1C1A564D-84E6-4D0E-9D2B-1519760DAFCC}" type="slidenum">
              <a:rPr altLang="en-US" lang="zh-CN" smtClean="0"/>
            </a:fld>
            <a:endParaRPr altLang="en-US"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22" name=""/>
        <p:cNvGrpSpPr/>
        <p:nvPr/>
      </p:nvGrpSpPr>
      <p:grpSpPr>
        <a:xfrm>
          <a:off x="0" y="0"/>
          <a:ext cx="0" cy="0"/>
          <a:chOff x="0" y="0"/>
          <a:chExt cx="0" cy="0"/>
        </a:xfrm>
      </p:grpSpPr>
      <p:sp>
        <p:nvSpPr>
          <p:cNvPr id="1048618" name="Title 1"/>
          <p:cNvSpPr>
            <a:spLocks noGrp="1"/>
          </p:cNvSpPr>
          <p:nvPr>
            <p:ph type="title"/>
          </p:nvPr>
        </p:nvSpPr>
        <p:spPr/>
        <p:txBody>
          <a:bodyPr/>
          <a:p>
            <a:r>
              <a:rPr altLang="en-US" lang="zh-CN" smtClean="0"/>
              <a:t>单击此处编辑母版标题样式</a:t>
            </a:r>
            <a:endParaRPr dirty="0" lang="en-US"/>
          </a:p>
        </p:txBody>
      </p:sp>
      <p:sp>
        <p:nvSpPr>
          <p:cNvPr id="1048619" name="Content Placeholder 2"/>
          <p:cNvSpPr>
            <a:spLocks noGrp="1"/>
          </p:cNvSpPr>
          <p:nvPr>
            <p:ph sz="half" idx="1"/>
          </p:nvPr>
        </p:nvSpPr>
        <p:spPr>
          <a:xfrm>
            <a:off x="838200" y="1825625"/>
            <a:ext cx="5181600" cy="4351338"/>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dirty="0" lang="en-US"/>
          </a:p>
        </p:txBody>
      </p:sp>
      <p:sp>
        <p:nvSpPr>
          <p:cNvPr id="1048620" name="Content Placeholder 3"/>
          <p:cNvSpPr>
            <a:spLocks noGrp="1"/>
          </p:cNvSpPr>
          <p:nvPr>
            <p:ph sz="half" idx="2"/>
          </p:nvPr>
        </p:nvSpPr>
        <p:spPr>
          <a:xfrm>
            <a:off x="6172200" y="1825625"/>
            <a:ext cx="5181600" cy="4351338"/>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dirty="0" lang="en-US"/>
          </a:p>
        </p:txBody>
      </p:sp>
      <p:sp>
        <p:nvSpPr>
          <p:cNvPr id="1048621" name="Date Placeholder 4"/>
          <p:cNvSpPr>
            <a:spLocks noGrp="1"/>
          </p:cNvSpPr>
          <p:nvPr>
            <p:ph type="dt" sz="half" idx="10"/>
          </p:nvPr>
        </p:nvSpPr>
        <p:spPr/>
        <p:txBody>
          <a:bodyPr/>
          <a:p>
            <a:fld id="{E335F522-6256-461E-A79F-4037A6D0C8F9}" type="datetimeFigureOut">
              <a:rPr altLang="en-US" lang="zh-CN" smtClean="0"/>
            </a:fld>
            <a:endParaRPr altLang="en-US" lang="zh-CN"/>
          </a:p>
        </p:txBody>
      </p:sp>
      <p:sp>
        <p:nvSpPr>
          <p:cNvPr id="1048622" name="Footer Placeholder 5"/>
          <p:cNvSpPr>
            <a:spLocks noGrp="1"/>
          </p:cNvSpPr>
          <p:nvPr>
            <p:ph type="ftr" sz="quarter" idx="11"/>
          </p:nvPr>
        </p:nvSpPr>
        <p:spPr/>
        <p:txBody>
          <a:bodyPr/>
          <a:p>
            <a:endParaRPr altLang="en-US" lang="zh-CN"/>
          </a:p>
        </p:txBody>
      </p:sp>
      <p:sp>
        <p:nvSpPr>
          <p:cNvPr id="1048623" name="Slide Number Placeholder 6"/>
          <p:cNvSpPr>
            <a:spLocks noGrp="1"/>
          </p:cNvSpPr>
          <p:nvPr>
            <p:ph type="sldNum" sz="quarter" idx="12"/>
          </p:nvPr>
        </p:nvSpPr>
        <p:spPr/>
        <p:txBody>
          <a:bodyPr/>
          <a:p>
            <a:fld id="{1C1A564D-84E6-4D0E-9D2B-1519760DAFCC}" type="slidenum">
              <a:rPr altLang="en-US" lang="zh-CN" smtClean="0"/>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23" name=""/>
        <p:cNvGrpSpPr/>
        <p:nvPr/>
      </p:nvGrpSpPr>
      <p:grpSpPr>
        <a:xfrm>
          <a:off x="0" y="0"/>
          <a:ext cx="0" cy="0"/>
          <a:chOff x="0" y="0"/>
          <a:chExt cx="0" cy="0"/>
        </a:xfrm>
      </p:grpSpPr>
      <p:sp>
        <p:nvSpPr>
          <p:cNvPr id="1048624" name="Title 1"/>
          <p:cNvSpPr>
            <a:spLocks noGrp="1"/>
          </p:cNvSpPr>
          <p:nvPr>
            <p:ph type="title"/>
          </p:nvPr>
        </p:nvSpPr>
        <p:spPr>
          <a:xfrm>
            <a:off x="839788" y="365126"/>
            <a:ext cx="10515600" cy="1325563"/>
          </a:xfrm>
        </p:spPr>
        <p:txBody>
          <a:bodyPr/>
          <a:p>
            <a:r>
              <a:rPr altLang="en-US" lang="zh-CN" smtClean="0"/>
              <a:t>单击此处编辑母版标题样式</a:t>
            </a:r>
            <a:endParaRPr dirty="0" lang="en-US"/>
          </a:p>
        </p:txBody>
      </p:sp>
      <p:sp>
        <p:nvSpPr>
          <p:cNvPr id="1048625" name="Text Placeholder 2"/>
          <p:cNvSpPr>
            <a:spLocks noGrp="1"/>
          </p:cNvSpPr>
          <p:nvPr>
            <p:ph type="body" idx="1"/>
          </p:nvPr>
        </p:nvSpPr>
        <p:spPr>
          <a:xfrm>
            <a:off x="839789"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endParaRPr altLang="en-US" lang="zh-CN" smtClean="0"/>
          </a:p>
        </p:txBody>
      </p:sp>
      <p:sp>
        <p:nvSpPr>
          <p:cNvPr id="1048626" name="Content Placeholder 3"/>
          <p:cNvSpPr>
            <a:spLocks noGrp="1"/>
          </p:cNvSpPr>
          <p:nvPr>
            <p:ph sz="half" idx="2"/>
          </p:nvPr>
        </p:nvSpPr>
        <p:spPr>
          <a:xfrm>
            <a:off x="839789" y="2505075"/>
            <a:ext cx="5157787" cy="3684588"/>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dirty="0" lang="en-US"/>
          </a:p>
        </p:txBody>
      </p:sp>
      <p:sp>
        <p:nvSpPr>
          <p:cNvPr id="1048627" name="Text Placeholder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endParaRPr altLang="en-US" lang="zh-CN" smtClean="0"/>
          </a:p>
        </p:txBody>
      </p:sp>
      <p:sp>
        <p:nvSpPr>
          <p:cNvPr id="1048628" name="Content Placeholder 5"/>
          <p:cNvSpPr>
            <a:spLocks noGrp="1"/>
          </p:cNvSpPr>
          <p:nvPr>
            <p:ph sz="quarter" idx="4"/>
          </p:nvPr>
        </p:nvSpPr>
        <p:spPr>
          <a:xfrm>
            <a:off x="6172200" y="2505075"/>
            <a:ext cx="5183188" cy="3684588"/>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dirty="0" lang="en-US"/>
          </a:p>
        </p:txBody>
      </p:sp>
      <p:sp>
        <p:nvSpPr>
          <p:cNvPr id="1048629" name="Date Placeholder 6"/>
          <p:cNvSpPr>
            <a:spLocks noGrp="1"/>
          </p:cNvSpPr>
          <p:nvPr>
            <p:ph type="dt" sz="half" idx="10"/>
          </p:nvPr>
        </p:nvSpPr>
        <p:spPr/>
        <p:txBody>
          <a:bodyPr/>
          <a:p>
            <a:fld id="{E335F522-6256-461E-A79F-4037A6D0C8F9}" type="datetimeFigureOut">
              <a:rPr altLang="en-US" lang="zh-CN" smtClean="0"/>
            </a:fld>
            <a:endParaRPr altLang="en-US" lang="zh-CN"/>
          </a:p>
        </p:txBody>
      </p:sp>
      <p:sp>
        <p:nvSpPr>
          <p:cNvPr id="1048630" name="Footer Placeholder 7"/>
          <p:cNvSpPr>
            <a:spLocks noGrp="1"/>
          </p:cNvSpPr>
          <p:nvPr>
            <p:ph type="ftr" sz="quarter" idx="11"/>
          </p:nvPr>
        </p:nvSpPr>
        <p:spPr/>
        <p:txBody>
          <a:bodyPr/>
          <a:p>
            <a:endParaRPr altLang="en-US" lang="zh-CN"/>
          </a:p>
        </p:txBody>
      </p:sp>
      <p:sp>
        <p:nvSpPr>
          <p:cNvPr id="1048631" name="Slide Number Placeholder 8"/>
          <p:cNvSpPr>
            <a:spLocks noGrp="1"/>
          </p:cNvSpPr>
          <p:nvPr>
            <p:ph type="sldNum" sz="quarter" idx="12"/>
          </p:nvPr>
        </p:nvSpPr>
        <p:spPr/>
        <p:txBody>
          <a:bodyPr/>
          <a:p>
            <a:fld id="{1C1A564D-84E6-4D0E-9D2B-1519760DAFCC}" type="slidenum">
              <a:rPr altLang="en-US" lang="zh-CN" smtClean="0"/>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16" name=""/>
        <p:cNvGrpSpPr/>
        <p:nvPr/>
      </p:nvGrpSpPr>
      <p:grpSpPr>
        <a:xfrm>
          <a:off x="0" y="0"/>
          <a:ext cx="0" cy="0"/>
          <a:chOff x="0" y="0"/>
          <a:chExt cx="0" cy="0"/>
        </a:xfrm>
      </p:grpSpPr>
      <p:sp>
        <p:nvSpPr>
          <p:cNvPr id="1048588" name="Title 1"/>
          <p:cNvSpPr>
            <a:spLocks noGrp="1"/>
          </p:cNvSpPr>
          <p:nvPr>
            <p:ph type="title"/>
          </p:nvPr>
        </p:nvSpPr>
        <p:spPr/>
        <p:txBody>
          <a:bodyPr/>
          <a:p>
            <a:r>
              <a:rPr altLang="en-US" lang="zh-CN" smtClean="0"/>
              <a:t>单击此处编辑母版标题样式</a:t>
            </a:r>
            <a:endParaRPr dirty="0" lang="en-US"/>
          </a:p>
        </p:txBody>
      </p:sp>
      <p:sp>
        <p:nvSpPr>
          <p:cNvPr id="1048589" name="Date Placeholder 2"/>
          <p:cNvSpPr>
            <a:spLocks noGrp="1"/>
          </p:cNvSpPr>
          <p:nvPr>
            <p:ph type="dt" sz="half" idx="10"/>
          </p:nvPr>
        </p:nvSpPr>
        <p:spPr/>
        <p:txBody>
          <a:bodyPr/>
          <a:p>
            <a:fld id="{E335F522-6256-461E-A79F-4037A6D0C8F9}" type="datetimeFigureOut">
              <a:rPr altLang="en-US" lang="zh-CN" smtClean="0"/>
            </a:fld>
            <a:endParaRPr altLang="en-US" lang="zh-CN"/>
          </a:p>
        </p:txBody>
      </p:sp>
      <p:sp>
        <p:nvSpPr>
          <p:cNvPr id="1048590" name="Footer Placeholder 3"/>
          <p:cNvSpPr>
            <a:spLocks noGrp="1"/>
          </p:cNvSpPr>
          <p:nvPr>
            <p:ph type="ftr" sz="quarter" idx="11"/>
          </p:nvPr>
        </p:nvSpPr>
        <p:spPr/>
        <p:txBody>
          <a:bodyPr/>
          <a:p>
            <a:endParaRPr altLang="en-US" lang="zh-CN"/>
          </a:p>
        </p:txBody>
      </p:sp>
      <p:sp>
        <p:nvSpPr>
          <p:cNvPr id="1048591" name="Slide Number Placeholder 4"/>
          <p:cNvSpPr>
            <a:spLocks noGrp="1"/>
          </p:cNvSpPr>
          <p:nvPr>
            <p:ph type="sldNum" sz="quarter" idx="12"/>
          </p:nvPr>
        </p:nvSpPr>
        <p:spPr/>
        <p:txBody>
          <a:bodyPr/>
          <a:p>
            <a:fld id="{1C1A564D-84E6-4D0E-9D2B-1519760DAFCC}" type="slidenum">
              <a:rPr altLang="en-US" lang="zh-CN" smtClean="0"/>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24" name=""/>
        <p:cNvGrpSpPr/>
        <p:nvPr/>
      </p:nvGrpSpPr>
      <p:grpSpPr>
        <a:xfrm>
          <a:off x="0" y="0"/>
          <a:ext cx="0" cy="0"/>
          <a:chOff x="0" y="0"/>
          <a:chExt cx="0" cy="0"/>
        </a:xfrm>
      </p:grpSpPr>
      <p:sp>
        <p:nvSpPr>
          <p:cNvPr id="1048632" name="Date Placeholder 1"/>
          <p:cNvSpPr>
            <a:spLocks noGrp="1"/>
          </p:cNvSpPr>
          <p:nvPr>
            <p:ph type="dt" sz="half" idx="10"/>
          </p:nvPr>
        </p:nvSpPr>
        <p:spPr/>
        <p:txBody>
          <a:bodyPr/>
          <a:p>
            <a:fld id="{E335F522-6256-461E-A79F-4037A6D0C8F9}" type="datetimeFigureOut">
              <a:rPr altLang="en-US" lang="zh-CN" smtClean="0"/>
            </a:fld>
            <a:endParaRPr altLang="en-US" lang="zh-CN"/>
          </a:p>
        </p:txBody>
      </p:sp>
      <p:sp>
        <p:nvSpPr>
          <p:cNvPr id="1048633" name="Footer Placeholder 2"/>
          <p:cNvSpPr>
            <a:spLocks noGrp="1"/>
          </p:cNvSpPr>
          <p:nvPr>
            <p:ph type="ftr" sz="quarter" idx="11"/>
          </p:nvPr>
        </p:nvSpPr>
        <p:spPr/>
        <p:txBody>
          <a:bodyPr/>
          <a:p>
            <a:endParaRPr altLang="en-US" lang="zh-CN"/>
          </a:p>
        </p:txBody>
      </p:sp>
      <p:sp>
        <p:nvSpPr>
          <p:cNvPr id="1048634" name="Slide Number Placeholder 3"/>
          <p:cNvSpPr>
            <a:spLocks noGrp="1"/>
          </p:cNvSpPr>
          <p:nvPr>
            <p:ph type="sldNum" sz="quarter" idx="12"/>
          </p:nvPr>
        </p:nvSpPr>
        <p:spPr/>
        <p:txBody>
          <a:bodyPr/>
          <a:p>
            <a:fld id="{1C1A564D-84E6-4D0E-9D2B-1519760DAFCC}" type="slidenum">
              <a:rPr altLang="en-US" lang="zh-CN" smtClean="0"/>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25" name=""/>
        <p:cNvGrpSpPr/>
        <p:nvPr/>
      </p:nvGrpSpPr>
      <p:grpSpPr>
        <a:xfrm>
          <a:off x="0" y="0"/>
          <a:ext cx="0" cy="0"/>
          <a:chOff x="0" y="0"/>
          <a:chExt cx="0" cy="0"/>
        </a:xfrm>
      </p:grpSpPr>
      <p:sp>
        <p:nvSpPr>
          <p:cNvPr id="1048635" name="Title 1"/>
          <p:cNvSpPr>
            <a:spLocks noGrp="1"/>
          </p:cNvSpPr>
          <p:nvPr>
            <p:ph type="title"/>
          </p:nvPr>
        </p:nvSpPr>
        <p:spPr>
          <a:xfrm>
            <a:off x="839788" y="457200"/>
            <a:ext cx="3932237" cy="1600200"/>
          </a:xfrm>
        </p:spPr>
        <p:txBody>
          <a:bodyPr anchor="b"/>
          <a:lstStyle>
            <a:lvl1pPr>
              <a:defRPr sz="3200"/>
            </a:lvl1pPr>
          </a:lstStyle>
          <a:p>
            <a:r>
              <a:rPr altLang="en-US" lang="zh-CN" smtClean="0"/>
              <a:t>单击此处编辑母版标题样式</a:t>
            </a:r>
            <a:endParaRPr dirty="0" lang="en-US"/>
          </a:p>
        </p:txBody>
      </p:sp>
      <p:sp>
        <p:nvSpPr>
          <p:cNvPr id="1048636"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dirty="0" lang="en-US"/>
          </a:p>
        </p:txBody>
      </p:sp>
      <p:sp>
        <p:nvSpPr>
          <p:cNvPr id="1048637"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endParaRPr altLang="en-US" lang="zh-CN" smtClean="0"/>
          </a:p>
        </p:txBody>
      </p:sp>
      <p:sp>
        <p:nvSpPr>
          <p:cNvPr id="1048638" name="Date Placeholder 4"/>
          <p:cNvSpPr>
            <a:spLocks noGrp="1"/>
          </p:cNvSpPr>
          <p:nvPr>
            <p:ph type="dt" sz="half" idx="10"/>
          </p:nvPr>
        </p:nvSpPr>
        <p:spPr/>
        <p:txBody>
          <a:bodyPr/>
          <a:p>
            <a:fld id="{E335F522-6256-461E-A79F-4037A6D0C8F9}" type="datetimeFigureOut">
              <a:rPr altLang="en-US" lang="zh-CN" smtClean="0"/>
            </a:fld>
            <a:endParaRPr altLang="en-US" lang="zh-CN"/>
          </a:p>
        </p:txBody>
      </p:sp>
      <p:sp>
        <p:nvSpPr>
          <p:cNvPr id="1048639" name="Footer Placeholder 5"/>
          <p:cNvSpPr>
            <a:spLocks noGrp="1"/>
          </p:cNvSpPr>
          <p:nvPr>
            <p:ph type="ftr" sz="quarter" idx="11"/>
          </p:nvPr>
        </p:nvSpPr>
        <p:spPr/>
        <p:txBody>
          <a:bodyPr/>
          <a:p>
            <a:endParaRPr altLang="en-US" lang="zh-CN"/>
          </a:p>
        </p:txBody>
      </p:sp>
      <p:sp>
        <p:nvSpPr>
          <p:cNvPr id="1048640" name="Slide Number Placeholder 6"/>
          <p:cNvSpPr>
            <a:spLocks noGrp="1"/>
          </p:cNvSpPr>
          <p:nvPr>
            <p:ph type="sldNum" sz="quarter" idx="12"/>
          </p:nvPr>
        </p:nvSpPr>
        <p:spPr/>
        <p:txBody>
          <a:bodyPr/>
          <a:p>
            <a:fld id="{1C1A564D-84E6-4D0E-9D2B-1519760DAFCC}" type="slidenum">
              <a:rPr altLang="en-US" lang="zh-CN" smtClean="0"/>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19" name=""/>
        <p:cNvGrpSpPr/>
        <p:nvPr/>
      </p:nvGrpSpPr>
      <p:grpSpPr>
        <a:xfrm>
          <a:off x="0" y="0"/>
          <a:ext cx="0" cy="0"/>
          <a:chOff x="0" y="0"/>
          <a:chExt cx="0" cy="0"/>
        </a:xfrm>
      </p:grpSpPr>
      <p:sp>
        <p:nvSpPr>
          <p:cNvPr id="1048602" name="Title 1"/>
          <p:cNvSpPr>
            <a:spLocks noGrp="1"/>
          </p:cNvSpPr>
          <p:nvPr>
            <p:ph type="title"/>
          </p:nvPr>
        </p:nvSpPr>
        <p:spPr>
          <a:xfrm>
            <a:off x="839788" y="457200"/>
            <a:ext cx="3932237" cy="1600200"/>
          </a:xfrm>
        </p:spPr>
        <p:txBody>
          <a:bodyPr anchor="b"/>
          <a:lstStyle>
            <a:lvl1pPr>
              <a:defRPr sz="3200"/>
            </a:lvl1pPr>
          </a:lstStyle>
          <a:p>
            <a:r>
              <a:rPr altLang="en-US" lang="zh-CN" smtClean="0"/>
              <a:t>单击此处编辑母版标题样式</a:t>
            </a:r>
            <a:endParaRPr dirty="0" lang="en-US"/>
          </a:p>
        </p:txBody>
      </p:sp>
      <p:sp>
        <p:nvSpPr>
          <p:cNvPr id="1048603" name="Picture Placeholder 2"/>
          <p:cNvSpPr>
            <a:spLocks noChangeAspect="1" noGrp="1"/>
          </p:cNvSpPr>
          <p:nvPr>
            <p:ph type="pic" idx="1"/>
          </p:nvPr>
        </p:nvSpPr>
        <p:spPr>
          <a:xfrm>
            <a:off x="5183188" y="987426"/>
            <a:ext cx="6172200" cy="4873625"/>
          </a:xfrm>
        </p:spPr>
        <p:txBody>
          <a:bodyPr anchor="t"/>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en-US" lang="zh-CN" smtClean="0"/>
              <a:t>单击图标添加图片</a:t>
            </a:r>
            <a:endParaRPr dirty="0" lang="en-US"/>
          </a:p>
        </p:txBody>
      </p:sp>
      <p:sp>
        <p:nvSpPr>
          <p:cNvPr id="1048604"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endParaRPr altLang="en-US" lang="zh-CN" smtClean="0"/>
          </a:p>
        </p:txBody>
      </p:sp>
      <p:sp>
        <p:nvSpPr>
          <p:cNvPr id="1048605" name="Date Placeholder 4"/>
          <p:cNvSpPr>
            <a:spLocks noGrp="1"/>
          </p:cNvSpPr>
          <p:nvPr>
            <p:ph type="dt" sz="half" idx="10"/>
          </p:nvPr>
        </p:nvSpPr>
        <p:spPr/>
        <p:txBody>
          <a:bodyPr/>
          <a:p>
            <a:fld id="{E335F522-6256-461E-A79F-4037A6D0C8F9}" type="datetimeFigureOut">
              <a:rPr altLang="en-US" lang="zh-CN" smtClean="0"/>
            </a:fld>
            <a:endParaRPr altLang="en-US" lang="zh-CN"/>
          </a:p>
        </p:txBody>
      </p:sp>
      <p:sp>
        <p:nvSpPr>
          <p:cNvPr id="1048606" name="Footer Placeholder 5"/>
          <p:cNvSpPr>
            <a:spLocks noGrp="1"/>
          </p:cNvSpPr>
          <p:nvPr>
            <p:ph type="ftr" sz="quarter" idx="11"/>
          </p:nvPr>
        </p:nvSpPr>
        <p:spPr/>
        <p:txBody>
          <a:bodyPr/>
          <a:p>
            <a:endParaRPr altLang="en-US" lang="zh-CN"/>
          </a:p>
        </p:txBody>
      </p:sp>
      <p:sp>
        <p:nvSpPr>
          <p:cNvPr id="1048607" name="Slide Number Placeholder 6"/>
          <p:cNvSpPr>
            <a:spLocks noGrp="1"/>
          </p:cNvSpPr>
          <p:nvPr>
            <p:ph type="sldNum" sz="quarter" idx="12"/>
          </p:nvPr>
        </p:nvSpPr>
        <p:spPr/>
        <p:txBody>
          <a:bodyPr/>
          <a:p>
            <a:fld id="{1C1A564D-84E6-4D0E-9D2B-1519760DAFCC}" type="slidenum">
              <a:rPr altLang="en-US" lang="zh-CN" smtClean="0"/>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2" name=""/>
        <p:cNvGrpSpPr/>
        <p:nvPr/>
      </p:nvGrpSpPr>
      <p:grpSpPr>
        <a:xfrm>
          <a:off x="0" y="0"/>
          <a:ext cx="0" cy="0"/>
          <a:chOff x="0" y="0"/>
          <a:chExt cx="0" cy="0"/>
        </a:xfrm>
      </p:grpSpPr>
      <p:sp>
        <p:nvSpPr>
          <p:cNvPr id="1048576" name="Title Placeholder 1"/>
          <p:cNvSpPr>
            <a:spLocks noGrp="1"/>
          </p:cNvSpPr>
          <p:nvPr>
            <p:ph type="title"/>
          </p:nvPr>
        </p:nvSpPr>
        <p:spPr>
          <a:xfrm>
            <a:off x="838200" y="365126"/>
            <a:ext cx="10515600" cy="1325563"/>
          </a:xfrm>
          <a:prstGeom prst="rect"/>
        </p:spPr>
        <p:txBody>
          <a:bodyPr anchor="ctr" bIns="45720" lIns="91440" rIns="91440" rtlCol="0" tIns="45720" vert="horz">
            <a:normAutofit/>
          </a:bodyPr>
          <a:p>
            <a:r>
              <a:rPr altLang="en-US" lang="zh-CN" smtClean="0"/>
              <a:t>单击此处编辑母版标题样式</a:t>
            </a:r>
            <a:endParaRPr dirty="0" lang="en-US"/>
          </a:p>
        </p:txBody>
      </p:sp>
      <p:sp>
        <p:nvSpPr>
          <p:cNvPr id="1048577"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dirty="0" lang="en-US"/>
          </a:p>
        </p:txBody>
      </p:sp>
      <p:sp>
        <p:nvSpPr>
          <p:cNvPr id="1048578" name="Date Placeholder 3"/>
          <p:cNvSpPr>
            <a:spLocks noGrp="1"/>
          </p:cNvSpPr>
          <p:nvPr>
            <p:ph type="dt" sz="half" idx="2"/>
          </p:nvPr>
        </p:nvSpPr>
        <p:spPr>
          <a:xfrm>
            <a:off x="838200" y="6356351"/>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E335F522-6256-461E-A79F-4037A6D0C8F9}" type="datetimeFigureOut">
              <a:rPr altLang="en-US" lang="zh-CN" smtClean="0"/>
            </a:fld>
            <a:endParaRPr altLang="en-US" lang="zh-CN"/>
          </a:p>
        </p:txBody>
      </p:sp>
      <p:sp>
        <p:nvSpPr>
          <p:cNvPr id="1048579" name="Footer Placeholder 4"/>
          <p:cNvSpPr>
            <a:spLocks noGrp="1"/>
          </p:cNvSpPr>
          <p:nvPr>
            <p:ph type="ftr" sz="quarter" idx="3"/>
          </p:nvPr>
        </p:nvSpPr>
        <p:spPr>
          <a:xfrm>
            <a:off x="4038600" y="6356351"/>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80" name="Slide Number Placeholder 5"/>
          <p:cNvSpPr>
            <a:spLocks noGrp="1"/>
          </p:cNvSpPr>
          <p:nvPr>
            <p:ph type="sldNum" sz="quarter" idx="4"/>
          </p:nvPr>
        </p:nvSpPr>
        <p:spPr>
          <a:xfrm>
            <a:off x="8610600" y="6356351"/>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1C1A564D-84E6-4D0E-9D2B-1519760DAFCC}" type="slidenum">
              <a:rPr altLang="en-US" lang="zh-CN" smtClean="0"/>
            </a:fld>
            <a:endParaRPr altLang="en-US" lang="zh-CN"/>
          </a:p>
        </p:txBody>
      </p:sp>
    </p:spTree>
  </p:cSld>
  <p:clrMap accent1="accent1" accent2="accent2" accent3="accent3" accent4="accent4" accent5="accent5" accent6="accent6" bg1="lt1" bg2="lt2" tx1="dk1" tx2="dk2"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30" name=""/>
        <p:cNvGrpSpPr/>
        <p:nvPr/>
      </p:nvGrpSpPr>
      <p:grpSpPr>
        <a:xfrm>
          <a:off x="0" y="0"/>
          <a:ext cx="0" cy="0"/>
          <a:chOff x="0" y="0"/>
          <a:chExt cx="0" cy="0"/>
        </a:xfrm>
      </p:grpSpPr>
      <p:sp>
        <p:nvSpPr>
          <p:cNvPr id="1048647"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a:t>单击此处编辑母版标题样式</a:t>
            </a:r>
          </a:p>
        </p:txBody>
      </p:sp>
      <p:sp>
        <p:nvSpPr>
          <p:cNvPr id="1048648"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49"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10879B29-73EA-4C19-B97E-F4F809C94327}" type="datetimeFigureOut">
              <a:rPr altLang="en-US" lang="zh-CN" smtClean="0"/>
              <a:t>2019/3/12</a:t>
            </a:fld>
            <a:endParaRPr altLang="en-US" lang="zh-CN"/>
          </a:p>
        </p:txBody>
      </p:sp>
      <p:sp>
        <p:nvSpPr>
          <p:cNvPr id="1048650"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651"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D6946FD5-3BCA-47BC-8158-12B3F388BE0D}" type="slidenum">
              <a:rPr altLang="en-US" lang="zh-CN" smtClean="0"/>
              <a:t>‹#›</a:t>
            </a:fld>
            <a:endParaRPr altLang="en-US" lang="zh-CN"/>
          </a:p>
        </p:txBody>
      </p:sp>
    </p:spTree>
  </p:cSld>
  <p:clrMap accent1="accent1" accent2="accent2" accent3="accent3" accent4="accent4" accent5="accent5" accent6="accent6" bg1="lt1" bg2="lt2" tx1="dk1" tx2="dk2"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pic>
        <p:nvPicPr>
          <p:cNvPr id="2097152" name="图片 4"/>
          <p:cNvPicPr>
            <a:picLocks noChangeAspect="1"/>
          </p:cNvPicPr>
          <p:nvPr/>
        </p:nvPicPr>
        <p:blipFill>
          <a:blip xmlns:r="http://schemas.openxmlformats.org/officeDocument/2006/relationships" r:embed="rId1"/>
          <a:stretch>
            <a:fillRect/>
          </a:stretch>
        </p:blipFill>
        <p:spPr>
          <a:xfrm>
            <a:off x="0" y="0"/>
            <a:ext cx="5486400" cy="6858000"/>
          </a:xfrm>
          <a:prstGeom prst="rect"/>
        </p:spPr>
      </p:pic>
      <p:sp>
        <p:nvSpPr>
          <p:cNvPr id="1048655" name="等腰三角形 5"/>
          <p:cNvSpPr/>
          <p:nvPr/>
        </p:nvSpPr>
        <p:spPr>
          <a:xfrm rot="16200000">
            <a:off x="5184476" y="992038"/>
            <a:ext cx="301924" cy="301924"/>
          </a:xfrm>
          <a:prstGeom prst="triangle"/>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56" name="文本框 6"/>
          <p:cNvSpPr txBox="1"/>
          <p:nvPr/>
        </p:nvSpPr>
        <p:spPr>
          <a:xfrm>
            <a:off x="6153151" y="893852"/>
            <a:ext cx="4276574" cy="701040"/>
          </a:xfrm>
          <a:prstGeom prst="rect"/>
          <a:noFill/>
        </p:spPr>
        <p:txBody>
          <a:bodyPr rtlCol="0" wrap="square">
            <a:spAutoFit/>
          </a:bodyPr>
          <a:p>
            <a:r>
              <a:rPr altLang="zh-CN" dirty="0" sz="2000" lang="en-US">
                <a:latin typeface="黑体" panose="02010609060101010101" pitchFamily="49" charset="-122"/>
                <a:ea typeface="黑体" panose="02010609060101010101" pitchFamily="49" charset="-122"/>
              </a:rPr>
              <a:t>D</a:t>
            </a:r>
            <a:r>
              <a:rPr altLang="zh-CN" dirty="0" sz="2000" lang="en-US">
                <a:latin typeface="黑体" panose="02010609060101010101" pitchFamily="49" charset="-122"/>
                <a:ea typeface="黑体" panose="02010609060101010101" pitchFamily="49" charset="-122"/>
              </a:rPr>
              <a:t>i</a:t>
            </a:r>
            <a:r>
              <a:rPr altLang="zh-CN" dirty="0" sz="2000" lang="en-US">
                <a:latin typeface="黑体" panose="02010609060101010101" pitchFamily="49" charset="-122"/>
                <a:ea typeface="黑体" panose="02010609060101010101" pitchFamily="49" charset="-122"/>
              </a:rPr>
              <a:t>e</a:t>
            </a:r>
            <a:r>
              <a:rPr altLang="zh-CN" dirty="0" sz="2000" lang="en-US">
                <a:latin typeface="黑体" panose="02010609060101010101" pitchFamily="49" charset="-122"/>
                <a:ea typeface="黑体" panose="02010609060101010101" pitchFamily="49" charset="-122"/>
              </a:rPr>
              <a:t> </a:t>
            </a:r>
            <a:r>
              <a:rPr altLang="zh-CN" dirty="0" sz="2000" lang="en-US">
                <a:latin typeface="黑体" panose="02010609060101010101" pitchFamily="49" charset="-122"/>
                <a:ea typeface="黑体" panose="02010609060101010101" pitchFamily="49" charset="-122"/>
              </a:rPr>
              <a:t>M</a:t>
            </a:r>
            <a:r>
              <a:rPr altLang="zh-CN" dirty="0" sz="2000" lang="en-US">
                <a:latin typeface="黑体" panose="02010609060101010101" pitchFamily="49" charset="-122"/>
                <a:ea typeface="黑体" panose="02010609060101010101" pitchFamily="49" charset="-122"/>
              </a:rPr>
              <a:t>e</a:t>
            </a:r>
            <a:r>
              <a:rPr altLang="zh-CN" dirty="0" sz="2000" lang="en-US">
                <a:latin typeface="黑体" panose="02010609060101010101" pitchFamily="49" charset="-122"/>
                <a:ea typeface="黑体" panose="02010609060101010101" pitchFamily="49" charset="-122"/>
              </a:rPr>
              <a:t>t</a:t>
            </a:r>
            <a:r>
              <a:rPr altLang="zh-CN" dirty="0" sz="2000" lang="en-US">
                <a:latin typeface="黑体" panose="02010609060101010101" pitchFamily="49" charset="-122"/>
                <a:ea typeface="黑体" panose="02010609060101010101" pitchFamily="49" charset="-122"/>
              </a:rPr>
              <a:t>h</a:t>
            </a:r>
            <a:r>
              <a:rPr altLang="zh-CN" dirty="0" sz="2000" lang="en-US">
                <a:latin typeface="黑体" panose="02010609060101010101" pitchFamily="49" charset="-122"/>
                <a:ea typeface="黑体" panose="02010609060101010101" pitchFamily="49" charset="-122"/>
              </a:rPr>
              <a:t>o</a:t>
            </a:r>
            <a:r>
              <a:rPr altLang="zh-CN" dirty="0" sz="2000" lang="en-US">
                <a:latin typeface="黑体" panose="02010609060101010101" pitchFamily="49" charset="-122"/>
                <a:ea typeface="黑体" panose="02010609060101010101" pitchFamily="49" charset="-122"/>
              </a:rPr>
              <a:t>d</a:t>
            </a:r>
            <a:r>
              <a:rPr altLang="zh-CN" dirty="0" sz="2000" lang="en-US">
                <a:latin typeface="黑体" panose="02010609060101010101" pitchFamily="49" charset="-122"/>
                <a:ea typeface="黑体" panose="02010609060101010101" pitchFamily="49" charset="-122"/>
              </a:rPr>
              <a:t>e</a:t>
            </a:r>
            <a:r>
              <a:rPr altLang="zh-CN" dirty="0" sz="2000" lang="en-US">
                <a:latin typeface="黑体" panose="02010609060101010101" pitchFamily="49" charset="-122"/>
                <a:ea typeface="黑体" panose="02010609060101010101" pitchFamily="49" charset="-122"/>
              </a:rPr>
              <a:t> </a:t>
            </a:r>
            <a:r>
              <a:rPr altLang="zh-CN" dirty="0" sz="2000" lang="en-US">
                <a:latin typeface="黑体" panose="02010609060101010101" pitchFamily="49" charset="-122"/>
                <a:ea typeface="黑体" panose="02010609060101010101" pitchFamily="49" charset="-122"/>
              </a:rPr>
              <a:t>b</a:t>
            </a:r>
            <a:r>
              <a:rPr altLang="zh-CN" dirty="0" sz="2000" lang="en-US">
                <a:latin typeface="黑体" panose="02010609060101010101" pitchFamily="49" charset="-122"/>
                <a:ea typeface="黑体" panose="02010609060101010101" pitchFamily="49" charset="-122"/>
              </a:rPr>
              <a:t>e</a:t>
            </a:r>
            <a:r>
              <a:rPr altLang="zh-CN" dirty="0" sz="2000" lang="en-US">
                <a:latin typeface="黑体" panose="02010609060101010101" pitchFamily="49" charset="-122"/>
                <a:ea typeface="黑体" panose="02010609060101010101" pitchFamily="49" charset="-122"/>
              </a:rPr>
              <a:t>i</a:t>
            </a:r>
            <a:r>
              <a:rPr altLang="zh-CN" dirty="0" sz="2000" lang="en-US">
                <a:latin typeface="黑体" panose="02010609060101010101" pitchFamily="49" charset="-122"/>
                <a:ea typeface="黑体" panose="02010609060101010101" pitchFamily="49" charset="-122"/>
              </a:rPr>
              <a:t> </a:t>
            </a:r>
            <a:r>
              <a:rPr altLang="zh-CN" dirty="0" sz="2000" lang="en-US">
                <a:latin typeface="黑体" panose="02010609060101010101" pitchFamily="49" charset="-122"/>
                <a:ea typeface="黑体" panose="02010609060101010101" pitchFamily="49" charset="-122"/>
              </a:rPr>
              <a:t>d</a:t>
            </a:r>
            <a:r>
              <a:rPr altLang="zh-CN" dirty="0" sz="2000" lang="en-US">
                <a:latin typeface="黑体" panose="02010609060101010101" pitchFamily="49" charset="-122"/>
                <a:ea typeface="黑体" panose="02010609060101010101" pitchFamily="49" charset="-122"/>
              </a:rPr>
              <a:t>e</a:t>
            </a:r>
            <a:r>
              <a:rPr altLang="zh-CN" dirty="0" sz="2000" lang="en-US">
                <a:latin typeface="黑体" panose="02010609060101010101" pitchFamily="49" charset="-122"/>
                <a:ea typeface="黑体" panose="02010609060101010101" pitchFamily="49" charset="-122"/>
              </a:rPr>
              <a:t>r</a:t>
            </a:r>
            <a:r>
              <a:rPr altLang="zh-CN" dirty="0" sz="2000" lang="en-US">
                <a:latin typeface="黑体" panose="02010609060101010101" pitchFamily="49" charset="-122"/>
                <a:ea typeface="黑体" panose="02010609060101010101" pitchFamily="49" charset="-122"/>
              </a:rPr>
              <a:t> </a:t>
            </a:r>
            <a:r>
              <a:rPr altLang="zh-CN" dirty="0" sz="2000" lang="zh-CN">
                <a:latin typeface="黑体" panose="02010609060101010101" pitchFamily="49" charset="-122"/>
                <a:ea typeface="黑体" panose="02010609060101010101" pitchFamily="49" charset="-122"/>
              </a:rPr>
              <a:t>Übersetzung</a:t>
            </a:r>
            <a:r>
              <a:rPr altLang="zh-CN" dirty="0" sz="2000" lang="en-US">
                <a:latin typeface="黑体" panose="02010609060101010101" pitchFamily="49" charset="-122"/>
                <a:ea typeface="黑体" panose="02010609060101010101" pitchFamily="49" charset="-122"/>
              </a:rPr>
              <a:t> </a:t>
            </a:r>
            <a:r>
              <a:rPr altLang="zh-CN" dirty="0" sz="2000" lang="en-US">
                <a:latin typeface="黑体" panose="02010609060101010101" pitchFamily="49" charset="-122"/>
                <a:ea typeface="黑体" panose="02010609060101010101" pitchFamily="49" charset="-122"/>
              </a:rPr>
              <a:t>v</a:t>
            </a:r>
            <a:r>
              <a:rPr altLang="zh-CN" dirty="0" sz="2000" lang="en-US">
                <a:latin typeface="黑体" panose="02010609060101010101" pitchFamily="49" charset="-122"/>
                <a:ea typeface="黑体" panose="02010609060101010101" pitchFamily="49" charset="-122"/>
              </a:rPr>
              <a:t>o</a:t>
            </a:r>
            <a:r>
              <a:rPr altLang="zh-CN" dirty="0" sz="2000" lang="en-US">
                <a:latin typeface="黑体" panose="02010609060101010101" pitchFamily="49" charset="-122"/>
                <a:ea typeface="黑体" panose="02010609060101010101" pitchFamily="49" charset="-122"/>
              </a:rPr>
              <a:t>n</a:t>
            </a:r>
            <a:r>
              <a:rPr altLang="zh-CN" dirty="0" sz="2000" lang="en-US">
                <a:latin typeface="黑体" panose="02010609060101010101" pitchFamily="49" charset="-122"/>
                <a:ea typeface="黑体" panose="02010609060101010101" pitchFamily="49" charset="-122"/>
              </a:rPr>
              <a:t> </a:t>
            </a:r>
            <a:r>
              <a:rPr altLang="zh-CN" dirty="0" sz="2000" lang="en-US">
                <a:latin typeface="黑体" panose="02010609060101010101" pitchFamily="49" charset="-122"/>
                <a:ea typeface="黑体" panose="02010609060101010101" pitchFamily="49" charset="-122"/>
              </a:rPr>
              <a:t>E</a:t>
            </a:r>
            <a:r>
              <a:rPr altLang="zh-CN" dirty="0" sz="2000" lang="en-US">
                <a:latin typeface="黑体" panose="02010609060101010101" pitchFamily="49" charset="-122"/>
                <a:ea typeface="黑体" panose="02010609060101010101" pitchFamily="49" charset="-122"/>
              </a:rPr>
              <a:t>i</a:t>
            </a:r>
            <a:r>
              <a:rPr altLang="zh-CN" dirty="0" sz="2000" lang="en-US">
                <a:latin typeface="黑体" panose="02010609060101010101" pitchFamily="49" charset="-122"/>
                <a:ea typeface="黑体" panose="02010609060101010101" pitchFamily="49" charset="-122"/>
              </a:rPr>
              <a:t>g</a:t>
            </a:r>
            <a:r>
              <a:rPr altLang="zh-CN" dirty="0" sz="2000" lang="en-US">
                <a:latin typeface="黑体" panose="02010609060101010101" pitchFamily="49" charset="-122"/>
                <a:ea typeface="黑体" panose="02010609060101010101" pitchFamily="49" charset="-122"/>
              </a:rPr>
              <a:t>e</a:t>
            </a:r>
            <a:r>
              <a:rPr altLang="zh-CN" dirty="0" sz="2000" lang="en-US">
                <a:latin typeface="黑体" panose="02010609060101010101" pitchFamily="49" charset="-122"/>
                <a:ea typeface="黑体" panose="02010609060101010101" pitchFamily="49" charset="-122"/>
              </a:rPr>
              <a:t>n</a:t>
            </a:r>
            <a:r>
              <a:rPr altLang="zh-CN" dirty="0" sz="2000" lang="en-US">
                <a:latin typeface="黑体" panose="02010609060101010101" pitchFamily="49" charset="-122"/>
                <a:ea typeface="黑体" panose="02010609060101010101" pitchFamily="49" charset="-122"/>
              </a:rPr>
              <a:t>n</a:t>
            </a:r>
            <a:r>
              <a:rPr altLang="zh-CN" dirty="0" sz="2000" lang="en-US">
                <a:latin typeface="黑体" panose="02010609060101010101" pitchFamily="49" charset="-122"/>
                <a:ea typeface="黑体" panose="02010609060101010101" pitchFamily="49" charset="-122"/>
              </a:rPr>
              <a:t>a</a:t>
            </a:r>
            <a:r>
              <a:rPr altLang="zh-CN" dirty="0" sz="2000" lang="en-US">
                <a:latin typeface="黑体" panose="02010609060101010101" pitchFamily="49" charset="-122"/>
                <a:ea typeface="黑体" panose="02010609060101010101" pitchFamily="49" charset="-122"/>
              </a:rPr>
              <a:t>men</a:t>
            </a:r>
            <a:r>
              <a:rPr altLang="zh-CN" dirty="0" sz="2000" lang="en-US">
                <a:latin typeface="黑体" panose="02010609060101010101" pitchFamily="49" charset="-122"/>
                <a:ea typeface="黑体" panose="02010609060101010101" pitchFamily="49" charset="-122"/>
              </a:rPr>
              <a:t> </a:t>
            </a:r>
            <a:r>
              <a:rPr altLang="zh-CN" dirty="0" sz="2000" lang="en-US">
                <a:latin typeface="黑体" panose="02010609060101010101" pitchFamily="49" charset="-122"/>
                <a:ea typeface="黑体" panose="02010609060101010101" pitchFamily="49" charset="-122"/>
              </a:rPr>
              <a:t>u</a:t>
            </a:r>
            <a:r>
              <a:rPr altLang="zh-CN" dirty="0" sz="2000" lang="en-US">
                <a:latin typeface="黑体" panose="02010609060101010101" pitchFamily="49" charset="-122"/>
                <a:ea typeface="黑体" panose="02010609060101010101" pitchFamily="49" charset="-122"/>
              </a:rPr>
              <a:t>n</a:t>
            </a:r>
            <a:r>
              <a:rPr altLang="zh-CN" dirty="0" sz="2000" lang="en-US">
                <a:latin typeface="黑体" panose="02010609060101010101" pitchFamily="49" charset="-122"/>
                <a:ea typeface="黑体" panose="02010609060101010101" pitchFamily="49" charset="-122"/>
              </a:rPr>
              <a:t>d</a:t>
            </a:r>
            <a:r>
              <a:rPr altLang="zh-CN" dirty="0" sz="2000" lang="en-US">
                <a:latin typeface="黑体" panose="02010609060101010101" pitchFamily="49" charset="-122"/>
                <a:ea typeface="黑体" panose="02010609060101010101" pitchFamily="49" charset="-122"/>
              </a:rPr>
              <a:t> </a:t>
            </a:r>
            <a:r>
              <a:rPr altLang="zh-CN" dirty="0" sz="2000" lang="en-US">
                <a:latin typeface="黑体" panose="02010609060101010101" pitchFamily="49" charset="-122"/>
                <a:ea typeface="黑体" panose="02010609060101010101" pitchFamily="49" charset="-122"/>
              </a:rPr>
              <a:t>N</a:t>
            </a:r>
            <a:r>
              <a:rPr altLang="zh-CN" dirty="0" sz="2000" lang="en-US">
                <a:latin typeface="黑体" panose="02010609060101010101" pitchFamily="49" charset="-122"/>
                <a:ea typeface="黑体" panose="02010609060101010101" pitchFamily="49" charset="-122"/>
              </a:rPr>
              <a:t>a</a:t>
            </a:r>
            <a:r>
              <a:rPr altLang="zh-CN" dirty="0" sz="2000" lang="en-US">
                <a:latin typeface="黑体" panose="02010609060101010101" pitchFamily="49" charset="-122"/>
                <a:ea typeface="黑体" panose="02010609060101010101" pitchFamily="49" charset="-122"/>
              </a:rPr>
              <a:t>m</a:t>
            </a:r>
            <a:r>
              <a:rPr altLang="zh-CN" dirty="0" sz="2000" lang="en-US">
                <a:latin typeface="黑体" panose="02010609060101010101" pitchFamily="49" charset="-122"/>
                <a:ea typeface="黑体" panose="02010609060101010101" pitchFamily="49" charset="-122"/>
              </a:rPr>
              <a:t>en</a:t>
            </a:r>
            <a:endParaRPr altLang="en-US" lang="zh-CN"/>
          </a:p>
        </p:txBody>
      </p:sp>
      <p:sp>
        <p:nvSpPr>
          <p:cNvPr id="1048657" name="矩形 7"/>
          <p:cNvSpPr/>
          <p:nvPr/>
        </p:nvSpPr>
        <p:spPr>
          <a:xfrm>
            <a:off x="5943601" y="938212"/>
            <a:ext cx="95250" cy="409575"/>
          </a:xfrm>
          <a:prstGeom prst="rect"/>
          <a:solidFill>
            <a:srgbClr val="0847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58" name="文本框 8"/>
          <p:cNvSpPr txBox="1"/>
          <p:nvPr/>
        </p:nvSpPr>
        <p:spPr>
          <a:xfrm>
            <a:off x="5943601" y="1649730"/>
            <a:ext cx="5872406" cy="4358639"/>
          </a:xfrm>
          <a:prstGeom prst="rect"/>
          <a:noFill/>
        </p:spPr>
        <p:txBody>
          <a:bodyPr rtlCol="0" wrap="square">
            <a:spAutoFit/>
          </a:bodyPr>
          <a:p>
            <a:r>
              <a:rPr altLang="en-US" dirty="0" lang="zh-CN">
                <a:latin typeface="黑体" panose="02010609060101010101" pitchFamily="49" charset="-122"/>
                <a:ea typeface="黑体" panose="02010609060101010101" pitchFamily="49" charset="-122"/>
              </a:rPr>
              <a:t>Bei der Übersetzung stoßen wir oft auf Eigennamen oder Namen. Zu diesem Zeitpunkt müssen wir besonders darauf achten, ob diese Wörter eine feste Gewohnheit im Übersetzungsprozess gebildet haben. Was wir tun müssen, ist, aktiv nach relevanten Materialien zu suchen, anstatt nach unseren eigenen Vorstellungen zu übersetzen. Dadurch wird Ihre Übersetzung weniger professionell. Hier ist ein Beispiel: </a:t>
            </a:r>
            <a:r>
              <a:rPr altLang="en-US" dirty="0" lang="zh-CN">
                <a:latin typeface="黑体" panose="02010609060101010101" pitchFamily="49" charset="-122"/>
                <a:ea typeface="黑体" panose="02010609060101010101" pitchFamily="49" charset="-122"/>
              </a:rPr>
              <a:t>伊丽莎</a:t>
            </a:r>
            <a:r>
              <a:rPr altLang="en-US" dirty="0" lang="zh-CN">
                <a:latin typeface="黑体" panose="02010609060101010101" pitchFamily="49" charset="-122"/>
                <a:ea typeface="黑体" panose="02010609060101010101" pitchFamily="49" charset="-122"/>
              </a:rPr>
              <a:t>白</a:t>
            </a:r>
            <a:r>
              <a:rPr altLang="zh-CN" dirty="0" lang="en-US">
                <a:latin typeface="黑体" panose="02010609060101010101" pitchFamily="49" charset="-122"/>
                <a:ea typeface="黑体" panose="02010609060101010101" pitchFamily="49" charset="-122"/>
              </a:rPr>
              <a:t> </a:t>
            </a:r>
            <a:r>
              <a:rPr altLang="zh-CN" dirty="0" lang="en-US">
                <a:latin typeface="黑体" panose="02010609060101010101" pitchFamily="49" charset="-122"/>
                <a:ea typeface="黑体" panose="02010609060101010101" pitchFamily="49" charset="-122"/>
              </a:rPr>
              <a:t>z</a:t>
            </a:r>
            <a:r>
              <a:rPr altLang="zh-CN" dirty="0" lang="en-US">
                <a:latin typeface="黑体" panose="02010609060101010101" pitchFamily="49" charset="-122"/>
                <a:ea typeface="黑体" panose="02010609060101010101" pitchFamily="49" charset="-122"/>
              </a:rPr>
              <a:t>u</a:t>
            </a:r>
            <a:r>
              <a:rPr altLang="zh-CN" dirty="0" lang="en-US">
                <a:latin typeface="黑体" panose="02010609060101010101" pitchFamily="49" charset="-122"/>
                <a:ea typeface="黑体" panose="02010609060101010101" pitchFamily="49" charset="-122"/>
              </a:rPr>
              <a:t> </a:t>
            </a:r>
            <a:r>
              <a:rPr altLang="zh-CN" dirty="0" lang="en-US">
                <a:latin typeface="黑体" panose="02010609060101010101" pitchFamily="49" charset="-122"/>
                <a:ea typeface="黑体" panose="02010609060101010101" pitchFamily="49" charset="-122"/>
              </a:rPr>
              <a:t> </a:t>
            </a:r>
            <a:r>
              <a:rPr altLang="en-US" dirty="0" lang="zh-CN">
                <a:latin typeface="黑体" panose="02010609060101010101" pitchFamily="49" charset="-122"/>
                <a:ea typeface="黑体" panose="02010609060101010101" pitchFamily="49" charset="-122"/>
              </a:rPr>
              <a:t>"Elizabeth". </a:t>
            </a:r>
            <a:r>
              <a:rPr altLang="en-US" dirty="0" lang="zh-CN">
                <a:latin typeface="黑体" panose="02010609060101010101" pitchFamily="49" charset="-122"/>
                <a:ea typeface="黑体" panose="02010609060101010101" pitchFamily="49" charset="-122"/>
              </a:rPr>
              <a:t>成龙</a:t>
            </a:r>
            <a:r>
              <a:rPr altLang="zh-CN" dirty="0" lang="en-US">
                <a:latin typeface="黑体" panose="02010609060101010101" pitchFamily="49" charset="-122"/>
                <a:ea typeface="黑体" panose="02010609060101010101" pitchFamily="49" charset="-122"/>
              </a:rPr>
              <a:t> </a:t>
            </a:r>
            <a:r>
              <a:rPr altLang="zh-CN" dirty="0" lang="en-US">
                <a:latin typeface="黑体" panose="02010609060101010101" pitchFamily="49" charset="-122"/>
                <a:ea typeface="黑体" panose="02010609060101010101" pitchFamily="49" charset="-122"/>
              </a:rPr>
              <a:t>z</a:t>
            </a:r>
            <a:r>
              <a:rPr altLang="zh-CN" dirty="0" lang="en-US">
                <a:latin typeface="黑体" panose="02010609060101010101" pitchFamily="49" charset="-122"/>
                <a:ea typeface="黑体" panose="02010609060101010101" pitchFamily="49" charset="-122"/>
              </a:rPr>
              <a:t>u</a:t>
            </a:r>
            <a:r>
              <a:rPr altLang="zh-CN" dirty="0" lang="en-US">
                <a:latin typeface="黑体" panose="02010609060101010101" pitchFamily="49" charset="-122"/>
                <a:ea typeface="黑体" panose="02010609060101010101" pitchFamily="49" charset="-122"/>
              </a:rPr>
              <a:t> </a:t>
            </a:r>
            <a:r>
              <a:rPr altLang="en-US" dirty="0" lang="zh-CN">
                <a:latin typeface="黑体" panose="02010609060101010101" pitchFamily="49" charset="-122"/>
                <a:ea typeface="黑体" panose="02010609060101010101" pitchFamily="49" charset="-122"/>
              </a:rPr>
              <a:t>Jackie Chan. Wenn es direkt in Cheng Long übersetzt wird, wissen es vielleicht nur wenige.</a:t>
            </a:r>
            <a:endParaRPr altLang="en-US" dirty="0" lang="zh-CN">
              <a:latin typeface="黑体" panose="02010609060101010101" pitchFamily="49" charset="-122"/>
              <a:ea typeface="黑体" panose="02010609060101010101" pitchFamily="49" charset="-122"/>
            </a:endParaRPr>
          </a:p>
          <a:p>
            <a:r>
              <a:rPr altLang="en-US" dirty="0" lang="zh-CN">
                <a:latin typeface="黑体" panose="02010609060101010101" pitchFamily="49" charset="-122"/>
                <a:ea typeface="黑体" panose="02010609060101010101" pitchFamily="49" charset="-122"/>
              </a:rPr>
              <a:t> </a:t>
            </a:r>
            <a:endParaRPr altLang="en-US" dirty="0" lang="zh-CN">
              <a:latin typeface="黑体" panose="02010609060101010101" pitchFamily="49" charset="-122"/>
              <a:ea typeface="黑体" panose="02010609060101010101" pitchFamily="49" charset="-122"/>
            </a:endParaRPr>
          </a:p>
          <a:p>
            <a:endParaRPr altLang="en-US" dirty="0" lang="zh-CN">
              <a:latin typeface="黑体" panose="02010609060101010101" pitchFamily="49" charset="-122"/>
              <a:ea typeface="黑体" panose="02010609060101010101" pitchFamily="49" charset="-122"/>
            </a:endParaRPr>
          </a:p>
          <a:p>
            <a:endParaRPr altLang="en-US" dirty="0" lang="zh-CN">
              <a:latin typeface="黑体" panose="02010609060101010101" pitchFamily="49" charset="-122"/>
              <a:ea typeface="黑体" panose="02010609060101010101" pitchFamily="49" charset="-122"/>
            </a:endParaRPr>
          </a:p>
          <a:p>
            <a:endParaRPr altLang="en-US" dirty="0" lang="zh-CN">
              <a:latin typeface="黑体" panose="02010609060101010101" pitchFamily="49" charset="-122"/>
              <a:ea typeface="黑体" panose="02010609060101010101" pitchFamily="49" charset="-122"/>
            </a:endParaRPr>
          </a:p>
          <a:p>
            <a:r>
              <a:rPr altLang="en-US" dirty="0" lang="zh-CN">
                <a:latin typeface="黑体" panose="02010609060101010101" pitchFamily="49" charset="-122"/>
                <a:ea typeface="黑体" panose="02010609060101010101" pitchFamily="49" charset="-122"/>
              </a:rPr>
              <a:t>黄静</a:t>
            </a:r>
            <a:r>
              <a:rPr altLang="zh-CN" dirty="0" lang="en-US">
                <a:latin typeface="黑体" panose="02010609060101010101" pitchFamily="49" charset="-122"/>
                <a:ea typeface="黑体" panose="02010609060101010101" pitchFamily="49" charset="-122"/>
              </a:rPr>
              <a:t> </a:t>
            </a:r>
            <a:r>
              <a:rPr altLang="zh-CN" dirty="0" lang="en-US">
                <a:latin typeface="黑体" panose="02010609060101010101" pitchFamily="49" charset="-122"/>
                <a:ea typeface="黑体" panose="02010609060101010101" pitchFamily="49" charset="-122"/>
              </a:rPr>
              <a:t>H</a:t>
            </a:r>
            <a:r>
              <a:rPr altLang="zh-CN" dirty="0" lang="en-US">
                <a:latin typeface="黑体" panose="02010609060101010101" pitchFamily="49" charset="-122"/>
                <a:ea typeface="黑体" panose="02010609060101010101" pitchFamily="49" charset="-122"/>
              </a:rPr>
              <a:t>u</a:t>
            </a:r>
            <a:r>
              <a:rPr altLang="zh-CN" dirty="0" lang="en-US">
                <a:latin typeface="黑体" panose="02010609060101010101" pitchFamily="49" charset="-122"/>
                <a:ea typeface="黑体" panose="02010609060101010101" pitchFamily="49" charset="-122"/>
              </a:rPr>
              <a:t>a</a:t>
            </a:r>
            <a:r>
              <a:rPr altLang="zh-CN" dirty="0" lang="en-US">
                <a:latin typeface="黑体" panose="02010609060101010101" pitchFamily="49" charset="-122"/>
                <a:ea typeface="黑体" panose="02010609060101010101" pitchFamily="49" charset="-122"/>
              </a:rPr>
              <a:t>n</a:t>
            </a:r>
            <a:r>
              <a:rPr altLang="zh-CN" dirty="0" lang="en-US">
                <a:latin typeface="黑体" panose="02010609060101010101" pitchFamily="49" charset="-122"/>
                <a:ea typeface="黑体" panose="02010609060101010101" pitchFamily="49" charset="-122"/>
              </a:rPr>
              <a:t>g</a:t>
            </a:r>
            <a:r>
              <a:rPr altLang="zh-CN" dirty="0" lang="en-US">
                <a:latin typeface="黑体" panose="02010609060101010101" pitchFamily="49" charset="-122"/>
                <a:ea typeface="黑体" panose="02010609060101010101" pitchFamily="49" charset="-122"/>
              </a:rPr>
              <a:t> </a:t>
            </a:r>
            <a:r>
              <a:rPr altLang="zh-CN" dirty="0" lang="en-US">
                <a:latin typeface="黑体" panose="02010609060101010101" pitchFamily="49" charset="-122"/>
                <a:ea typeface="黑体" panose="02010609060101010101" pitchFamily="49" charset="-122"/>
              </a:rPr>
              <a:t>J</a:t>
            </a:r>
            <a:r>
              <a:rPr altLang="zh-CN" dirty="0" lang="en-US">
                <a:latin typeface="黑体" panose="02010609060101010101" pitchFamily="49" charset="-122"/>
                <a:ea typeface="黑体" panose="02010609060101010101" pitchFamily="49" charset="-122"/>
              </a:rPr>
              <a:t>i</a:t>
            </a:r>
            <a:r>
              <a:rPr altLang="zh-CN" dirty="0" lang="en-US">
                <a:latin typeface="黑体" panose="02010609060101010101" pitchFamily="49" charset="-122"/>
                <a:ea typeface="黑体" panose="02010609060101010101" pitchFamily="49" charset="-122"/>
              </a:rPr>
              <a:t>n</a:t>
            </a:r>
            <a:r>
              <a:rPr altLang="zh-CN" dirty="0" lang="en-US">
                <a:latin typeface="黑体" panose="02010609060101010101" pitchFamily="49" charset="-122"/>
                <a:ea typeface="黑体" panose="02010609060101010101" pitchFamily="49" charset="-122"/>
              </a:rPr>
              <a:t>g</a:t>
            </a:r>
            <a:r>
              <a:rPr altLang="zh-CN" dirty="0" lang="en-US">
                <a:latin typeface="黑体" panose="02010609060101010101" pitchFamily="49" charset="-122"/>
                <a:ea typeface="黑体" panose="02010609060101010101" pitchFamily="49" charset="-122"/>
              </a:rPr>
              <a:t> </a:t>
            </a:r>
            <a:r>
              <a:rPr altLang="zh-CN" dirty="0" lang="en-US">
                <a:latin typeface="黑体" panose="02010609060101010101" pitchFamily="49" charset="-122"/>
                <a:ea typeface="黑体" panose="02010609060101010101" pitchFamily="49" charset="-122"/>
              </a:rPr>
              <a:t> </a:t>
            </a:r>
            <a:r>
              <a:rPr altLang="zh-CN" dirty="0" lang="en-US">
                <a:latin typeface="黑体" panose="02010609060101010101" pitchFamily="49" charset="-122"/>
                <a:ea typeface="黑体" panose="02010609060101010101" pitchFamily="49" charset="-122"/>
              </a:rPr>
              <a:t> </a:t>
            </a:r>
            <a:r>
              <a:rPr altLang="zh-CN" dirty="0" lang="en-US">
                <a:latin typeface="黑体" panose="02010609060101010101" pitchFamily="49" charset="-122"/>
                <a:ea typeface="黑体" panose="02010609060101010101" pitchFamily="49" charset="-122"/>
              </a:rPr>
              <a:t> </a:t>
            </a:r>
            <a:r>
              <a:rPr altLang="zh-CN" dirty="0" lang="en-US">
                <a:latin typeface="黑体" panose="02010609060101010101" pitchFamily="49" charset="-122"/>
                <a:ea typeface="黑体" panose="02010609060101010101" pitchFamily="49" charset="-122"/>
              </a:rPr>
              <a:t>S</a:t>
            </a:r>
            <a:r>
              <a:rPr altLang="zh-CN" dirty="0" lang="en-US">
                <a:latin typeface="黑体" panose="02010609060101010101" pitchFamily="49" charset="-122"/>
                <a:ea typeface="黑体" panose="02010609060101010101" pitchFamily="49" charset="-122"/>
              </a:rPr>
              <a:t>i</a:t>
            </a:r>
            <a:r>
              <a:rPr altLang="zh-CN" dirty="0" lang="en-US">
                <a:latin typeface="黑体" panose="02010609060101010101" pitchFamily="49" charset="-122"/>
                <a:ea typeface="黑体" panose="02010609060101010101" pitchFamily="49" charset="-122"/>
              </a:rPr>
              <a:t>r</a:t>
            </a:r>
            <a:r>
              <a:rPr altLang="zh-CN" dirty="0" lang="en-US">
                <a:latin typeface="黑体" panose="02010609060101010101" pitchFamily="49" charset="-122"/>
                <a:ea typeface="黑体" panose="02010609060101010101" pitchFamily="49" charset="-122"/>
              </a:rPr>
              <a:t>e</a:t>
            </a:r>
            <a:r>
              <a:rPr altLang="zh-CN" dirty="0" lang="en-US">
                <a:latin typeface="黑体" panose="02010609060101010101" pitchFamily="49" charset="-122"/>
                <a:ea typeface="黑体" panose="02010609060101010101" pitchFamily="49" charset="-122"/>
              </a:rPr>
              <a:t>n</a:t>
            </a:r>
            <a:r>
              <a:rPr altLang="zh-CN" dirty="0" lang="en-US">
                <a:latin typeface="黑体" panose="02010609060101010101" pitchFamily="49" charset="-122"/>
                <a:ea typeface="黑体" panose="02010609060101010101" pitchFamily="49" charset="-122"/>
              </a:rPr>
              <a:t>a</a:t>
            </a:r>
            <a:endParaRPr altLang="en-US" dirty="0" lang="zh-CN">
              <a:latin typeface="黑体" panose="02010609060101010101" pitchFamily="49" charset="-122"/>
              <a:ea typeface="黑体" panose="02010609060101010101" pitchFamily="49" charset="-122"/>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 presetSubtype="0">
                                  <p:stCondLst>
                                    <p:cond delay="0"/>
                                  </p:stCondLst>
                                  <p:childTnLst>
                                    <p:set>
                                      <p:cBhvr>
                                        <p:cTn dur="1" fill="hold" id="6">
                                          <p:stCondLst>
                                            <p:cond delay="0"/>
                                          </p:stCondLst>
                                        </p:cTn>
                                        <p:tgtEl>
                                          <p:spTgt spid="1048657"/>
                                        </p:tgtEl>
                                        <p:attrNameLst>
                                          <p:attrName>style.visibility</p:attrName>
                                        </p:attrNameLst>
                                      </p:cBhvr>
                                      <p:to>
                                        <p:strVal val="visible"/>
                                      </p:to>
                                    </p:set>
                                  </p:childTnLst>
                                </p:cTn>
                              </p:par>
                              <p:par>
                                <p:cTn fill="hold" grpId="0" id="7" nodeType="withEffect" presetClass="entr" presetID="10" presetSubtype="0">
                                  <p:stCondLst>
                                    <p:cond delay="0"/>
                                  </p:stCondLst>
                                  <p:childTnLst>
                                    <p:set>
                                      <p:cBhvr>
                                        <p:cTn dur="1" fill="hold" id="8">
                                          <p:stCondLst>
                                            <p:cond delay="0"/>
                                          </p:stCondLst>
                                        </p:cTn>
                                        <p:tgtEl>
                                          <p:spTgt spid="1048656"/>
                                        </p:tgtEl>
                                        <p:attrNameLst>
                                          <p:attrName>style.visibility</p:attrName>
                                        </p:attrNameLst>
                                      </p:cBhvr>
                                      <p:to>
                                        <p:strVal val="visible"/>
                                      </p:to>
                                    </p:set>
                                    <p:animEffect transition="in" filter="fade">
                                      <p:cBhvr>
                                        <p:cTn dur="500" id="9"/>
                                        <p:tgtEl>
                                          <p:spTgt spid="1048656"/>
                                        </p:tgtEl>
                                      </p:cBhvr>
                                    </p:animEffect>
                                  </p:childTnLst>
                                </p:cTn>
                              </p:par>
                              <p:par>
                                <p:cTn fill="hold" grpId="0" id="10" nodeType="withEffect" presetClass="entr" presetID="10" presetSubtype="0">
                                  <p:stCondLst>
                                    <p:cond delay="0"/>
                                  </p:stCondLst>
                                  <p:childTnLst>
                                    <p:set>
                                      <p:cBhvr>
                                        <p:cTn dur="1" fill="hold" id="11">
                                          <p:stCondLst>
                                            <p:cond delay="0"/>
                                          </p:stCondLst>
                                        </p:cTn>
                                        <p:tgtEl>
                                          <p:spTgt spid="1048658"/>
                                        </p:tgtEl>
                                        <p:attrNameLst>
                                          <p:attrName>style.visibility</p:attrName>
                                        </p:attrNameLst>
                                      </p:cBhvr>
                                      <p:to>
                                        <p:strVal val="visible"/>
                                      </p:to>
                                    </p:set>
                                    <p:animEffect transition="in" filter="fade">
                                      <p:cBhvr>
                                        <p:cTn dur="500" id="12"/>
                                        <p:tgtEl>
                                          <p:spTgt spid="1048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6" grpId="0"/>
      <p:bldP spid="1048657" grpId="0" animBg="1"/>
      <p:bldP spid="1048658" grpId="0"/>
    </p:bldLst>
  </p:timing>
</p:sld>
</file>

<file path=ppt/theme/theme1.xml><?xml version="1.0" encoding="utf-8"?>
<a:theme xmlns:a="http://schemas.openxmlformats.org/drawingml/2006/main" name="Office 主题">
  <a:themeElements>
    <a:clrScheme name="Office 主题">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rtlCol="0" wrap="square">
        <a:spAutoFit/>
      </a:bodyPr>
      <a:lstStyle>
        <a:defPPr algn="l">
          <a:defRPr dirty="0" smtClean="0">
            <a:latin typeface="黑体" panose="02010609060101010101" pitchFamily="49" charset="-122"/>
            <a:ea typeface="黑体" panose="02010609060101010101" pitchFamily="49" charset="-122"/>
          </a:defRPr>
        </a:defPPr>
      </a:lstStyle>
    </a:txDef>
  </a:objectDefaul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演示</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creator>JNY-AL10</dc:creator>
  <cp:lastModifiedBy>付安邦</cp:lastModifiedBy>
  <dcterms:created xsi:type="dcterms:W3CDTF">2019-06-05T10:45:34Z</dcterms:created>
  <dcterms:modified xsi:type="dcterms:W3CDTF">2022-10-23T10:07:11Z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2052-11.1.0.8500</vt:lpwstr>
  </property>
  <property fmtid="{D5CDD505-2E9C-101B-9397-08002B2CF9AE}" pid="3" name="ICV">
    <vt:lpwstr>fdc0a55f3f124d859faa5acdca545fa5</vt:lpwstr>
  </property>
</Properties>
</file>