
<file path=[Content_Types].xml><?xml version="1.0" encoding="utf-8"?>
<Types xmlns="http://schemas.openxmlformats.org/package/2006/content-types">
  <Default Extension="jpeg" ContentType="image/jpeg"/>
  <Default Extension="JPG" ContentType="image/.jpg"/>
  <Default Extension="png" ContentType="image/png"/>
  <Default Extension="wdp" ContentType="image/vnd.ms-photo"/>
  <Default Extension="bmp" ContentType="image/bmp"/>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10.fntdata" ContentType="application/x-fontdata"/>
  <Override PartName="/ppt/fonts/font2.fntdata" ContentType="application/x-fontdata"/>
  <Override PartName="/ppt/fonts/font3.fntdata" ContentType="application/x-fontdata"/>
  <Override PartName="/ppt/fonts/font4.fntdata" ContentType="application/x-fontdata"/>
  <Override PartName="/ppt/fonts/font5.fntdata" ContentType="application/x-fontdata"/>
  <Override PartName="/ppt/fonts/font6.fntdata" ContentType="application/x-fontdata"/>
  <Override PartName="/ppt/fonts/font7.fntdata" ContentType="application/x-fontdata"/>
  <Override PartName="/ppt/fonts/font8.fntdata" ContentType="application/x-fontdata"/>
  <Override PartName="/ppt/fonts/font9.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notesMasterIdLst>
    <p:notesMasterId r:id="rId6"/>
  </p:notesMasterIdLst>
  <p:sldIdLst>
    <p:sldId id="290" r:id="rId3"/>
    <p:sldId id="258" r:id="rId4"/>
    <p:sldId id="3194" r:id="rId5"/>
    <p:sldId id="405" r:id="rId7"/>
    <p:sldId id="7550" r:id="rId8"/>
    <p:sldId id="3198" r:id="rId9"/>
    <p:sldId id="277" r:id="rId10"/>
    <p:sldId id="7558" r:id="rId11"/>
    <p:sldId id="7551" r:id="rId12"/>
    <p:sldId id="7559" r:id="rId13"/>
    <p:sldId id="7552" r:id="rId14"/>
    <p:sldId id="7553" r:id="rId15"/>
    <p:sldId id="7555" r:id="rId16"/>
    <p:sldId id="7556" r:id="rId17"/>
    <p:sldId id="7557" r:id="rId18"/>
    <p:sldId id="7560" r:id="rId19"/>
    <p:sldId id="3199" r:id="rId20"/>
    <p:sldId id="420" r:id="rId21"/>
    <p:sldId id="7561" r:id="rId22"/>
    <p:sldId id="7563" r:id="rId23"/>
    <p:sldId id="7564" r:id="rId24"/>
    <p:sldId id="7554" r:id="rId25"/>
  </p:sldIdLst>
  <p:sldSz cx="12192000" cy="6858000"/>
  <p:notesSz cx="6858000" cy="9144000"/>
  <p:embeddedFontLst>
    <p:embeddedFont>
      <p:font typeface="华文中宋" panose="02010600040101010101" charset="-122"/>
      <p:regular r:id="rId29"/>
    </p:embeddedFont>
    <p:embeddedFont>
      <p:font typeface="方正清刻本悦宋简体" panose="02000000000000000000" pitchFamily="2" charset="-122"/>
      <p:regular r:id="rId30"/>
    </p:embeddedFont>
    <p:embeddedFont>
      <p:font typeface="Century Gothic" panose="020B0502020202020204" pitchFamily="34" charset="0"/>
      <p:regular r:id="rId31"/>
      <p:bold r:id="rId32"/>
      <p:italic r:id="rId33"/>
      <p:boldItalic r:id="rId34"/>
    </p:embeddedFont>
    <p:embeddedFont>
      <p:font typeface="幼圆" panose="02010509060101010101" pitchFamily="49" charset="-122"/>
      <p:regular r:id="rId35"/>
    </p:embeddedFont>
    <p:embeddedFont>
      <p:font typeface="微软雅黑" panose="020B0503020204020204" pitchFamily="34" charset="-122"/>
      <p:regular r:id="rId36"/>
    </p:embeddedFont>
    <p:embeddedFont>
      <p:font typeface="等线 Light" panose="02010600030101010101" charset="-122"/>
      <p:regular r:id="rId37"/>
    </p:embeddedFont>
    <p:embeddedFont>
      <p:font typeface="等线" panose="02010600030101010101" charset="-122"/>
      <p:regular r:id="rId38"/>
    </p:embeddedFont>
  </p:embeddedFontLst>
  <p:custDataLst>
    <p:tags r:id="rId39"/>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668" autoAdjust="0"/>
    <p:restoredTop sz="94660"/>
  </p:normalViewPr>
  <p:slideViewPr>
    <p:cSldViewPr snapToGrid="0">
      <p:cViewPr>
        <p:scale>
          <a:sx n="66" d="100"/>
          <a:sy n="66" d="100"/>
        </p:scale>
        <p:origin x="1530" y="1032"/>
      </p:cViewPr>
      <p:guideLst/>
    </p:cSldViewPr>
  </p:slideViewPr>
  <p:notesTextViewPr>
    <p:cViewPr>
      <p:scale>
        <a:sx n="1" d="1"/>
        <a:sy n="1" d="1"/>
      </p:scale>
      <p:origin x="0" y="0"/>
    </p:cViewPr>
  </p:notesTextViewPr>
  <p:notesViewPr>
    <p:cSldViewPr>
      <p:cViewPr>
        <p:scale>
          <a:sx n="1" d="100"/>
          <a:sy n="1" d="100"/>
        </p:scale>
        <p:origin x="0" y="0"/>
      </p:cViewPr>
      <p:guideLst/>
    </p:cSldViewPr>
  </p:notes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notesMaster" Target="notesMasters/notesMaster1.xml"/><Relationship Id="rId5" Type="http://schemas.openxmlformats.org/officeDocument/2006/relationships/slide" Target="slides/slide3.xml"/><Relationship Id="rId4" Type="http://schemas.openxmlformats.org/officeDocument/2006/relationships/slide" Target="slides/slide2.xml"/><Relationship Id="rId39" Type="http://schemas.openxmlformats.org/officeDocument/2006/relationships/tags" Target="tags/tag34.xml"/><Relationship Id="rId38" Type="http://schemas.openxmlformats.org/officeDocument/2006/relationships/font" Target="fonts/font10.fntdata"/><Relationship Id="rId37" Type="http://schemas.openxmlformats.org/officeDocument/2006/relationships/font" Target="fonts/font9.fntdata"/><Relationship Id="rId36" Type="http://schemas.openxmlformats.org/officeDocument/2006/relationships/font" Target="fonts/font8.fntdata"/><Relationship Id="rId35" Type="http://schemas.openxmlformats.org/officeDocument/2006/relationships/font" Target="fonts/font7.fntdata"/><Relationship Id="rId34" Type="http://schemas.openxmlformats.org/officeDocument/2006/relationships/font" Target="fonts/font6.fntdata"/><Relationship Id="rId33" Type="http://schemas.openxmlformats.org/officeDocument/2006/relationships/font" Target="fonts/font5.fntdata"/><Relationship Id="rId32" Type="http://schemas.openxmlformats.org/officeDocument/2006/relationships/font" Target="fonts/font4.fntdata"/><Relationship Id="rId31" Type="http://schemas.openxmlformats.org/officeDocument/2006/relationships/font" Target="fonts/font3.fntdata"/><Relationship Id="rId30" Type="http://schemas.openxmlformats.org/officeDocument/2006/relationships/font" Target="fonts/font2.fntdata"/><Relationship Id="rId3" Type="http://schemas.openxmlformats.org/officeDocument/2006/relationships/slide" Target="slides/slide1.xml"/><Relationship Id="rId29" Type="http://schemas.openxmlformats.org/officeDocument/2006/relationships/font" Target="fonts/font1.fntdata"/><Relationship Id="rId28" Type="http://schemas.openxmlformats.org/officeDocument/2006/relationships/tableStyles" Target="tableStyles.xml"/><Relationship Id="rId27" Type="http://schemas.openxmlformats.org/officeDocument/2006/relationships/viewProps" Target="viewProps.xml"/><Relationship Id="rId26" Type="http://schemas.openxmlformats.org/officeDocument/2006/relationships/presProps" Target="presProps.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38B73E-C2D3-4249-ABBD-9E8B238EE0B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AE13DA-23F6-4575-8B06-BD51B99914A3}"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8.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C9E7B7F8-81FA-46DC-8926-8D6B124E54D6}" type="slidenum">
              <a:rPr lang="en-US" smtClean="0"/>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58998766-6A9C-4F2F-8D78-A8B7F422C2B3}"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418F03C3-53C1-4F10-8DAF-D1F318E96C6E}"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幻灯片图像占位符 1"/>
          <p:cNvSpPr>
            <a:spLocks noGrp="1" noRot="1" noChangeAspect="1" noTextEdit="1"/>
          </p:cNvSpPr>
          <p:nvPr>
            <p:ph type="sldImg"/>
          </p:nvPr>
        </p:nvSpPr>
        <p:spPr/>
      </p:sp>
      <p:sp>
        <p:nvSpPr>
          <p:cNvPr id="126979" name="备注占位符 2"/>
          <p:cNvSpPr>
            <a:spLocks noGrp="1"/>
          </p:cNvSpPr>
          <p:nvPr>
            <p:ph type="body" idx="1"/>
          </p:nvPr>
        </p:nvSpPr>
        <p:spPr>
          <a:noFill/>
        </p:spPr>
        <p:txBody>
          <a:bodyPr/>
          <a:lstStyle/>
          <a:p>
            <a:endParaRPr lang="zh-CN" altLang="en-US"/>
          </a:p>
        </p:txBody>
      </p:sp>
      <p:sp>
        <p:nvSpPr>
          <p:cNvPr id="4" name="灯片编号占位符 3"/>
          <p:cNvSpPr>
            <a:spLocks noGrp="1"/>
          </p:cNvSpPr>
          <p:nvPr>
            <p:ph type="sldNum" sz="quarter" idx="5"/>
          </p:nvPr>
        </p:nvSpPr>
        <p:spPr/>
        <p:txBody>
          <a:bodyPr/>
          <a:lstStyle/>
          <a:p>
            <a:pPr>
              <a:defRPr/>
            </a:pPr>
            <a:fld id="{024DFB27-CD90-4678-8475-DF1F12E157DC}" type="slidenum">
              <a:rPr lang="zh-CN" altLang="en-US" smtClean="0"/>
            </a:fld>
            <a:endParaRPr lang="zh-CN" altLang="en-US">
              <a:cs typeface="+mn-cs"/>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F38CB58B-22E7-4ED6-BC58-0EAADFFA94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33C30C-48D6-4A07-A10F-10224580EB02}" type="slidenum">
              <a:rPr lang="zh-CN" altLang="en-US" smtClean="0"/>
            </a:fld>
            <a:endParaRPr lang="zh-CN" altLang="en-US"/>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38CB58B-22E7-4ED6-BC58-0EAADFFA94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33C30C-48D6-4A07-A10F-10224580EB02}" type="slidenum">
              <a:rPr lang="zh-CN" altLang="en-US" smtClean="0"/>
            </a:fld>
            <a:endParaRPr lang="zh-CN" altLang="en-US"/>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hasCustomPrompt="1"/>
          </p:nvPr>
        </p:nvSpPr>
        <p:spPr>
          <a:xfrm>
            <a:off x="838200" y="365125"/>
            <a:ext cx="7734300" cy="5811838"/>
          </a:xfrm>
        </p:spPr>
        <p:txBody>
          <a:bodyPr vert="eaVert"/>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38CB58B-22E7-4ED6-BC58-0EAADFFA94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33C30C-48D6-4A07-A10F-10224580EB02}" type="slidenum">
              <a:rPr lang="zh-CN" altLang="en-US" smtClean="0"/>
            </a:fld>
            <a:endParaRPr lang="zh-CN" altLang="en-US"/>
          </a:p>
        </p:txBody>
      </p:sp>
    </p:spTree>
  </p:cSld>
  <p:clrMapOvr>
    <a:masterClrMapping/>
  </p:clrMapOv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空白页">
    <p:spTree>
      <p:nvGrpSpPr>
        <p:cNvPr id="1" name=""/>
        <p:cNvGrpSpPr/>
        <p:nvPr/>
      </p:nvGrpSpPr>
      <p:grpSpPr>
        <a:xfrm>
          <a:off x="0" y="0"/>
          <a:ext cx="0" cy="0"/>
          <a:chOff x="0" y="0"/>
          <a:chExt cx="0" cy="0"/>
        </a:xfrm>
      </p:grpSpPr>
    </p:spTree>
  </p:cSld>
  <p:clrMapOvr>
    <a:masterClrMapping/>
  </p:clrMapOvr>
  <p:transition spd="med" advClick="0" advTm="0">
    <p:push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hasCustomPrompt="1"/>
          </p:nvPr>
        </p:nvSpPr>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F38CB58B-22E7-4ED6-BC58-0EAADFFA94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33C30C-48D6-4A07-A10F-10224580EB02}" type="slidenum">
              <a:rPr lang="zh-CN" altLang="en-US" smtClean="0"/>
            </a:fld>
            <a:endParaRPr lang="zh-CN" altLang="en-US"/>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编辑母版文本样式</a:t>
            </a:r>
            <a:endParaRPr lang="zh-CN" altLang="en-US"/>
          </a:p>
        </p:txBody>
      </p:sp>
      <p:sp>
        <p:nvSpPr>
          <p:cNvPr id="4" name="日期占位符 3"/>
          <p:cNvSpPr>
            <a:spLocks noGrp="1"/>
          </p:cNvSpPr>
          <p:nvPr>
            <p:ph type="dt" sz="half" idx="10"/>
          </p:nvPr>
        </p:nvSpPr>
        <p:spPr/>
        <p:txBody>
          <a:bodyPr/>
          <a:lstStyle/>
          <a:p>
            <a:fld id="{F38CB58B-22E7-4ED6-BC58-0EAADFFA94FD}"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5033C30C-48D6-4A07-A10F-10224580EB02}" type="slidenum">
              <a:rPr lang="zh-CN" altLang="en-US" smtClean="0"/>
            </a:fld>
            <a:endParaRPr lang="zh-CN" altLang="en-US"/>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hasCustomPrompt="1"/>
          </p:nvPr>
        </p:nvSpPr>
        <p:spPr>
          <a:xfrm>
            <a:off x="838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hasCustomPrompt="1"/>
          </p:nvPr>
        </p:nvSpPr>
        <p:spPr>
          <a:xfrm>
            <a:off x="6172200" y="1825625"/>
            <a:ext cx="5181600" cy="435133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F38CB58B-22E7-4ED6-BC58-0EAADFFA94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33C30C-48D6-4A07-A10F-10224580EB02}" type="slidenum">
              <a:rPr lang="zh-CN" altLang="en-US" smtClean="0"/>
            </a:fld>
            <a:endParaRPr lang="zh-CN" altLang="en-US"/>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4" name="内容占位符 3"/>
          <p:cNvSpPr>
            <a:spLocks noGrp="1"/>
          </p:cNvSpPr>
          <p:nvPr>
            <p:ph sz="half" idx="2" hasCustomPrompt="1"/>
          </p:nvPr>
        </p:nvSpPr>
        <p:spPr>
          <a:xfrm>
            <a:off x="839788" y="2505075"/>
            <a:ext cx="5157787"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编辑母版文本样式</a:t>
            </a:r>
            <a:endParaRPr lang="zh-CN" altLang="en-US"/>
          </a:p>
        </p:txBody>
      </p:sp>
      <p:sp>
        <p:nvSpPr>
          <p:cNvPr id="6" name="内容占位符 5"/>
          <p:cNvSpPr>
            <a:spLocks noGrp="1"/>
          </p:cNvSpPr>
          <p:nvPr>
            <p:ph sz="quarter" idx="4" hasCustomPrompt="1"/>
          </p:nvPr>
        </p:nvSpPr>
        <p:spPr>
          <a:xfrm>
            <a:off x="6172200" y="2505075"/>
            <a:ext cx="5183188" cy="3684588"/>
          </a:xfrm>
        </p:spPr>
        <p:txBody>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F38CB58B-22E7-4ED6-BC58-0EAADFFA94FD}"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5033C30C-48D6-4A07-A10F-10224580EB02}" type="slidenum">
              <a:rPr lang="zh-CN" altLang="en-US" smtClean="0"/>
            </a:fld>
            <a:endParaRPr lang="zh-CN" altLang="en-US"/>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F38CB58B-22E7-4ED6-BC58-0EAADFFA94FD}"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5033C30C-48D6-4A07-A10F-10224580EB02}" type="slidenum">
              <a:rPr lang="zh-CN" altLang="en-US" smtClean="0"/>
            </a:fld>
            <a:endParaRPr lang="zh-CN" altLang="en-US"/>
          </a:p>
        </p:txBody>
      </p:sp>
    </p:spTree>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F38CB58B-22E7-4ED6-BC58-0EAADFFA94FD}"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5033C30C-48D6-4A07-A10F-10224580EB02}" type="slidenum">
              <a:rPr lang="zh-CN" altLang="en-US" smtClean="0"/>
            </a:fld>
            <a:endParaRPr lang="zh-CN" altLang="en-US"/>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38CB58B-22E7-4ED6-BC58-0EAADFFA94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33C30C-48D6-4A07-A10F-10224580EB02}" type="slidenum">
              <a:rPr lang="zh-CN" altLang="en-US" smtClean="0"/>
            </a:fld>
            <a:endParaRPr lang="zh-CN" altLang="en-US"/>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编辑母版文本样式</a:t>
            </a:r>
            <a:endParaRPr lang="zh-CN" altLang="en-US"/>
          </a:p>
        </p:txBody>
      </p:sp>
      <p:sp>
        <p:nvSpPr>
          <p:cNvPr id="5" name="日期占位符 4"/>
          <p:cNvSpPr>
            <a:spLocks noGrp="1"/>
          </p:cNvSpPr>
          <p:nvPr>
            <p:ph type="dt" sz="half" idx="10"/>
          </p:nvPr>
        </p:nvSpPr>
        <p:spPr/>
        <p:txBody>
          <a:bodyPr/>
          <a:lstStyle/>
          <a:p>
            <a:fld id="{F38CB58B-22E7-4ED6-BC58-0EAADFFA94FD}"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5033C30C-48D6-4A07-A10F-10224580EB02}" type="slidenum">
              <a:rPr lang="zh-CN" altLang="en-US" smtClean="0"/>
            </a:fld>
            <a:endParaRPr lang="zh-CN" altLang="en-US"/>
          </a:p>
        </p:txBody>
      </p:sp>
    </p:spTree>
  </p:cSld>
  <p:clrMapOvr>
    <a:masterClrMapping/>
  </p:clrMapOvr>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slideLayout" Target="../slideLayouts/slideLayout12.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8CB58B-22E7-4ED6-BC58-0EAADFFA94FD}"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33C30C-48D6-4A07-A10F-10224580EB02}"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1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3.jpeg"/><Relationship Id="rId7" Type="http://schemas.openxmlformats.org/officeDocument/2006/relationships/image" Target="../media/image22.jpe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0" Type="http://schemas.openxmlformats.org/officeDocument/2006/relationships/notesSlide" Target="../notesSlides/notesSlide8.xml"/><Relationship Id="rId1" Type="http://schemas.openxmlformats.org/officeDocument/2006/relationships/image" Target="../media/image2.png"/></Relationships>
</file>

<file path=ppt/slides/_rels/slide11.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5.jpeg"/><Relationship Id="rId7" Type="http://schemas.openxmlformats.org/officeDocument/2006/relationships/image" Target="../media/image24.jpe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0" Type="http://schemas.openxmlformats.org/officeDocument/2006/relationships/notesSlide" Target="../notesSlides/notesSlide9.xml"/><Relationship Id="rId1" Type="http://schemas.openxmlformats.org/officeDocument/2006/relationships/image" Target="../media/image2.png"/></Relationships>
</file>

<file path=ppt/slides/_rels/slide12.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7.jpeg"/><Relationship Id="rId7" Type="http://schemas.openxmlformats.org/officeDocument/2006/relationships/image" Target="../media/image26.jpe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0" Type="http://schemas.openxmlformats.org/officeDocument/2006/relationships/notesSlide" Target="../notesSlides/notesSlide10.xml"/><Relationship Id="rId1" Type="http://schemas.openxmlformats.org/officeDocument/2006/relationships/image" Target="../media/image2.png"/></Relationships>
</file>

<file path=ppt/slides/_rels/slide13.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29.jpeg"/><Relationship Id="rId7" Type="http://schemas.openxmlformats.org/officeDocument/2006/relationships/image" Target="../media/image28.jpe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0" Type="http://schemas.openxmlformats.org/officeDocument/2006/relationships/notesSlide" Target="../notesSlides/notesSlide11.xml"/><Relationship Id="rId1" Type="http://schemas.openxmlformats.org/officeDocument/2006/relationships/image" Target="../media/image2.png"/></Relationships>
</file>

<file path=ppt/slides/_rels/slide14.xml.rels><?xml version="1.0" encoding="UTF-8" standalone="yes"?>
<Relationships xmlns="http://schemas.openxmlformats.org/package/2006/relationships"><Relationship Id="rId9" Type="http://schemas.openxmlformats.org/officeDocument/2006/relationships/image" Target="../media/image32.jpeg"/><Relationship Id="rId8" Type="http://schemas.openxmlformats.org/officeDocument/2006/relationships/image" Target="../media/image31.jpeg"/><Relationship Id="rId7" Type="http://schemas.openxmlformats.org/officeDocument/2006/relationships/image" Target="../media/image30.jpe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1" Type="http://schemas.openxmlformats.org/officeDocument/2006/relationships/notesSlide" Target="../notesSlides/notesSlide12.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15.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4.jpeg"/><Relationship Id="rId7" Type="http://schemas.openxmlformats.org/officeDocument/2006/relationships/image" Target="../media/image33.jpe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0" Type="http://schemas.openxmlformats.org/officeDocument/2006/relationships/notesSlide" Target="../notesSlides/notesSlide13.xml"/><Relationship Id="rId1" Type="http://schemas.openxmlformats.org/officeDocument/2006/relationships/image" Target="../media/image2.png"/></Relationships>
</file>

<file path=ppt/slides/_rels/slide16.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5.jpeg"/><Relationship Id="rId7" Type="http://schemas.openxmlformats.org/officeDocument/2006/relationships/image" Target="../media/image1.jpe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0" Type="http://schemas.openxmlformats.org/officeDocument/2006/relationships/notesSlide" Target="../notesSlides/notesSlide14.xml"/><Relationship Id="rId1" Type="http://schemas.openxmlformats.org/officeDocument/2006/relationships/image" Target="../media/image2.png"/></Relationships>
</file>

<file path=ppt/slides/_rels/slide17.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18.xml.rels><?xml version="1.0" encoding="UTF-8" standalone="yes"?>
<Relationships xmlns="http://schemas.openxmlformats.org/package/2006/relationships"><Relationship Id="rId9" Type="http://schemas.openxmlformats.org/officeDocument/2006/relationships/tags" Target="../tags/tag16.xml"/><Relationship Id="rId8" Type="http://schemas.openxmlformats.org/officeDocument/2006/relationships/tags" Target="../tags/tag15.xml"/><Relationship Id="rId7" Type="http://schemas.openxmlformats.org/officeDocument/2006/relationships/tags" Target="../tags/tag14.xml"/><Relationship Id="rId6" Type="http://schemas.openxmlformats.org/officeDocument/2006/relationships/tags" Target="../tags/tag13.xml"/><Relationship Id="rId5" Type="http://schemas.openxmlformats.org/officeDocument/2006/relationships/image" Target="../media/image9.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8" Type="http://schemas.openxmlformats.org/officeDocument/2006/relationships/notesSlide" Target="../notesSlides/notesSlide16.xml"/><Relationship Id="rId17" Type="http://schemas.openxmlformats.org/officeDocument/2006/relationships/slideLayout" Target="../slideLayouts/slideLayout7.xml"/><Relationship Id="rId16" Type="http://schemas.openxmlformats.org/officeDocument/2006/relationships/tags" Target="../tags/tag23.xml"/><Relationship Id="rId15" Type="http://schemas.openxmlformats.org/officeDocument/2006/relationships/tags" Target="../tags/tag22.xml"/><Relationship Id="rId14" Type="http://schemas.openxmlformats.org/officeDocument/2006/relationships/tags" Target="../tags/tag21.xml"/><Relationship Id="rId13" Type="http://schemas.openxmlformats.org/officeDocument/2006/relationships/tags" Target="../tags/tag20.xml"/><Relationship Id="rId12" Type="http://schemas.openxmlformats.org/officeDocument/2006/relationships/tags" Target="../tags/tag19.xml"/><Relationship Id="rId11" Type="http://schemas.openxmlformats.org/officeDocument/2006/relationships/tags" Target="../tags/tag18.xml"/><Relationship Id="rId10" Type="http://schemas.openxmlformats.org/officeDocument/2006/relationships/tags" Target="../tags/tag17.xml"/><Relationship Id="rId1" Type="http://schemas.openxmlformats.org/officeDocument/2006/relationships/image" Target="../media/image2.png"/></Relationships>
</file>

<file path=ppt/slides/_rels/slide19.xml.rels><?xml version="1.0" encoding="UTF-8" standalone="yes"?>
<Relationships xmlns="http://schemas.openxmlformats.org/package/2006/relationships"><Relationship Id="rId7" Type="http://schemas.openxmlformats.org/officeDocument/2006/relationships/notesSlide" Target="../notesSlides/notesSlide17.xml"/><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2.xml.rels><?xml version="1.0" encoding="UTF-8" standalone="yes"?>
<Relationships xmlns="http://schemas.openxmlformats.org/package/2006/relationships"><Relationship Id="rId9" Type="http://schemas.openxmlformats.org/officeDocument/2006/relationships/tags" Target="../tags/tag3.xml"/><Relationship Id="rId8" Type="http://schemas.openxmlformats.org/officeDocument/2006/relationships/image" Target="../media/image8.bmp"/><Relationship Id="rId7" Type="http://schemas.openxmlformats.org/officeDocument/2006/relationships/image" Target="../media/image7.png"/><Relationship Id="rId6" Type="http://schemas.openxmlformats.org/officeDocument/2006/relationships/tags" Target="../tags/tag2.xml"/><Relationship Id="rId5" Type="http://schemas.openxmlformats.org/officeDocument/2006/relationships/image" Target="../media/image6.png"/><Relationship Id="rId4" Type="http://schemas.openxmlformats.org/officeDocument/2006/relationships/image" Target="../media/image5.png"/><Relationship Id="rId3" Type="http://schemas.microsoft.com/office/2007/relationships/hdphoto" Target="../media/image3.wdp"/><Relationship Id="rId2" Type="http://schemas.openxmlformats.org/officeDocument/2006/relationships/image" Target="../media/image2.png"/><Relationship Id="rId19" Type="http://schemas.openxmlformats.org/officeDocument/2006/relationships/slideLayout" Target="../slideLayouts/slideLayout7.xml"/><Relationship Id="rId18" Type="http://schemas.openxmlformats.org/officeDocument/2006/relationships/tags" Target="../tags/tag12.xml"/><Relationship Id="rId17" Type="http://schemas.openxmlformats.org/officeDocument/2006/relationships/tags" Target="../tags/tag11.xml"/><Relationship Id="rId16" Type="http://schemas.openxmlformats.org/officeDocument/2006/relationships/tags" Target="../tags/tag10.xml"/><Relationship Id="rId15" Type="http://schemas.openxmlformats.org/officeDocument/2006/relationships/tags" Target="../tags/tag9.xml"/><Relationship Id="rId14" Type="http://schemas.openxmlformats.org/officeDocument/2006/relationships/tags" Target="../tags/tag8.xml"/><Relationship Id="rId13" Type="http://schemas.openxmlformats.org/officeDocument/2006/relationships/tags" Target="../tags/tag7.xml"/><Relationship Id="rId12" Type="http://schemas.openxmlformats.org/officeDocument/2006/relationships/tags" Target="../tags/tag6.xml"/><Relationship Id="rId11" Type="http://schemas.openxmlformats.org/officeDocument/2006/relationships/tags" Target="../tags/tag5.xml"/><Relationship Id="rId10" Type="http://schemas.openxmlformats.org/officeDocument/2006/relationships/tags" Target="../tags/tag4.xml"/><Relationship Id="rId1" Type="http://schemas.openxmlformats.org/officeDocument/2006/relationships/tags" Target="../tags/tag1.xml"/></Relationships>
</file>

<file path=ppt/slides/_rels/slide20.xml.rels><?xml version="1.0" encoding="UTF-8" standalone="yes"?>
<Relationships xmlns="http://schemas.openxmlformats.org/package/2006/relationships"><Relationship Id="rId9" Type="http://schemas.openxmlformats.org/officeDocument/2006/relationships/slideLayout" Target="../slideLayouts/slideLayout7.xml"/><Relationship Id="rId8" Type="http://schemas.openxmlformats.org/officeDocument/2006/relationships/image" Target="../media/image37.jpeg"/><Relationship Id="rId7" Type="http://schemas.openxmlformats.org/officeDocument/2006/relationships/image" Target="../media/image36.jpe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0" Type="http://schemas.openxmlformats.org/officeDocument/2006/relationships/notesSlide" Target="../notesSlides/notesSlide18.xml"/><Relationship Id="rId1" Type="http://schemas.openxmlformats.org/officeDocument/2006/relationships/image" Target="../media/image2.png"/></Relationships>
</file>

<file path=ppt/slides/_rels/slide21.xml.rels><?xml version="1.0" encoding="UTF-8" standalone="yes"?>
<Relationships xmlns="http://schemas.openxmlformats.org/package/2006/relationships"><Relationship Id="rId9" Type="http://schemas.openxmlformats.org/officeDocument/2006/relationships/tags" Target="../tags/tag26.xml"/><Relationship Id="rId8" Type="http://schemas.openxmlformats.org/officeDocument/2006/relationships/tags" Target="../tags/tag25.xml"/><Relationship Id="rId7" Type="http://schemas.openxmlformats.org/officeDocument/2006/relationships/tags" Target="../tags/tag24.xml"/><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8" Type="http://schemas.openxmlformats.org/officeDocument/2006/relationships/notesSlide" Target="../notesSlides/notesSlide19.xml"/><Relationship Id="rId17" Type="http://schemas.openxmlformats.org/officeDocument/2006/relationships/slideLayout" Target="../slideLayouts/slideLayout7.xml"/><Relationship Id="rId16" Type="http://schemas.openxmlformats.org/officeDocument/2006/relationships/tags" Target="../tags/tag33.xml"/><Relationship Id="rId15" Type="http://schemas.openxmlformats.org/officeDocument/2006/relationships/tags" Target="../tags/tag32.xml"/><Relationship Id="rId14" Type="http://schemas.openxmlformats.org/officeDocument/2006/relationships/tags" Target="../tags/tag31.xml"/><Relationship Id="rId13" Type="http://schemas.openxmlformats.org/officeDocument/2006/relationships/tags" Target="../tags/tag30.xml"/><Relationship Id="rId12" Type="http://schemas.openxmlformats.org/officeDocument/2006/relationships/tags" Target="../tags/tag29.xml"/><Relationship Id="rId11" Type="http://schemas.openxmlformats.org/officeDocument/2006/relationships/tags" Target="../tags/tag28.xml"/><Relationship Id="rId10" Type="http://schemas.openxmlformats.org/officeDocument/2006/relationships/tags" Target="../tags/tag27.xml"/><Relationship Id="rId1" Type="http://schemas.openxmlformats.org/officeDocument/2006/relationships/image" Target="../media/image2.png"/></Relationships>
</file>

<file path=ppt/slides/_rels/slide22.xml.rels><?xml version="1.0" encoding="UTF-8" standalone="yes"?>
<Relationships xmlns="http://schemas.openxmlformats.org/package/2006/relationships"><Relationship Id="rId6"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png"/><Relationship Id="rId3" Type="http://schemas.microsoft.com/office/2007/relationships/hdphoto" Target="../media/image3.wdp"/><Relationship Id="rId2" Type="http://schemas.openxmlformats.org/officeDocument/2006/relationships/image" Target="../media/image2.png"/><Relationship Id="rId1" Type="http://schemas.openxmlformats.org/officeDocument/2006/relationships/image" Target="../media/image1.jpeg"/></Relationships>
</file>

<file path=ppt/slides/_rels/slide3.xml.rels><?xml version="1.0" encoding="UTF-8" standalone="yes"?>
<Relationships xmlns="http://schemas.openxmlformats.org/package/2006/relationships"><Relationship Id="rId7" Type="http://schemas.openxmlformats.org/officeDocument/2006/relationships/notesSlide" Target="../notesSlides/notesSlide1.xml"/><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4.xml.rels><?xml version="1.0" encoding="UTF-8" standalone="yes"?>
<Relationships xmlns="http://schemas.openxmlformats.org/package/2006/relationships"><Relationship Id="rId9" Type="http://schemas.openxmlformats.org/officeDocument/2006/relationships/notesSlide" Target="../notesSlides/notesSlide2.xml"/><Relationship Id="rId8" Type="http://schemas.openxmlformats.org/officeDocument/2006/relationships/slideLayout" Target="../slideLayouts/slideLayout7.xml"/><Relationship Id="rId7" Type="http://schemas.openxmlformats.org/officeDocument/2006/relationships/image" Target="../media/image11.jpe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 Type="http://schemas.openxmlformats.org/officeDocument/2006/relationships/image" Target="../media/image2.png"/></Relationships>
</file>

<file path=ppt/slides/_rels/slide5.xml.rels><?xml version="1.0" encoding="UTF-8" standalone="yes"?>
<Relationships xmlns="http://schemas.openxmlformats.org/package/2006/relationships"><Relationship Id="rId9" Type="http://schemas.openxmlformats.org/officeDocument/2006/relationships/image" Target="../media/image14.jpeg"/><Relationship Id="rId8" Type="http://schemas.openxmlformats.org/officeDocument/2006/relationships/image" Target="../media/image13.jpeg"/><Relationship Id="rId7" Type="http://schemas.openxmlformats.org/officeDocument/2006/relationships/image" Target="../media/image12.jpe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2" Type="http://schemas.openxmlformats.org/officeDocument/2006/relationships/notesSlide" Target="../notesSlides/notesSlide3.xml"/><Relationship Id="rId11" Type="http://schemas.openxmlformats.org/officeDocument/2006/relationships/slideLayout" Target="../slideLayouts/slideLayout2.xml"/><Relationship Id="rId10" Type="http://schemas.openxmlformats.org/officeDocument/2006/relationships/image" Target="../media/image15.jpeg"/><Relationship Id="rId1" Type="http://schemas.openxmlformats.org/officeDocument/2006/relationships/image" Target="../media/image2.png"/></Relationships>
</file>

<file path=ppt/slides/_rels/slide6.xml.rels><?xml version="1.0" encoding="UTF-8" standalone="yes"?>
<Relationships xmlns="http://schemas.openxmlformats.org/package/2006/relationships"><Relationship Id="rId7" Type="http://schemas.openxmlformats.org/officeDocument/2006/relationships/notesSlide" Target="../notesSlides/notesSlide4.xml"/><Relationship Id="rId6"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5.png"/><Relationship Id="rId3" Type="http://schemas.openxmlformats.org/officeDocument/2006/relationships/image" Target="../media/image4.png"/><Relationship Id="rId2" Type="http://schemas.microsoft.com/office/2007/relationships/hdphoto" Target="../media/image3.wdp"/><Relationship Id="rId1" Type="http://schemas.openxmlformats.org/officeDocument/2006/relationships/image" Target="../media/image2.png"/></Relationships>
</file>

<file path=ppt/slides/_rels/slide7.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9.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 Type="http://schemas.openxmlformats.org/officeDocument/2006/relationships/image" Target="../media/image2.png"/></Relationships>
</file>

<file path=ppt/slides/_rels/slide8.xml.rels><?xml version="1.0" encoding="UTF-8" standalone="yes"?>
<Relationships xmlns="http://schemas.openxmlformats.org/package/2006/relationships"><Relationship Id="rId9" Type="http://schemas.openxmlformats.org/officeDocument/2006/relationships/image" Target="../media/image20.jpeg"/><Relationship Id="rId8" Type="http://schemas.openxmlformats.org/officeDocument/2006/relationships/image" Target="../media/image19.jpeg"/><Relationship Id="rId7" Type="http://schemas.openxmlformats.org/officeDocument/2006/relationships/image" Target="../media/image18.jpeg"/><Relationship Id="rId6" Type="http://schemas.openxmlformats.org/officeDocument/2006/relationships/image" Target="../media/image17.jpeg"/><Relationship Id="rId5" Type="http://schemas.openxmlformats.org/officeDocument/2006/relationships/image" Target="../media/image9.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1" Type="http://schemas.openxmlformats.org/officeDocument/2006/relationships/notesSlide" Target="../notesSlides/notesSlide6.xml"/><Relationship Id="rId10" Type="http://schemas.openxmlformats.org/officeDocument/2006/relationships/slideLayout" Target="../slideLayouts/slideLayout7.xml"/><Relationship Id="rId1" Type="http://schemas.openxmlformats.org/officeDocument/2006/relationships/image" Target="../media/image2.png"/></Relationships>
</file>

<file path=ppt/slides/_rels/slide9.xml.rels><?xml version="1.0" encoding="UTF-8" standalone="yes"?>
<Relationships xmlns="http://schemas.openxmlformats.org/package/2006/relationships"><Relationship Id="rId9" Type="http://schemas.openxmlformats.org/officeDocument/2006/relationships/notesSlide" Target="../notesSlides/notesSlide7.xml"/><Relationship Id="rId8" Type="http://schemas.openxmlformats.org/officeDocument/2006/relationships/slideLayout" Target="../slideLayouts/slideLayout7.xml"/><Relationship Id="rId7" Type="http://schemas.openxmlformats.org/officeDocument/2006/relationships/image" Target="../media/image21.jpeg"/><Relationship Id="rId6" Type="http://schemas.openxmlformats.org/officeDocument/2006/relationships/image" Target="../media/image9.png"/><Relationship Id="rId5" Type="http://schemas.openxmlformats.org/officeDocument/2006/relationships/image" Target="../media/image7.png"/><Relationship Id="rId4" Type="http://schemas.openxmlformats.org/officeDocument/2006/relationships/image" Target="../media/image10.png"/><Relationship Id="rId3" Type="http://schemas.openxmlformats.org/officeDocument/2006/relationships/image" Target="../media/image5.png"/><Relationship Id="rId2" Type="http://schemas.microsoft.com/office/2007/relationships/hdphoto" Target="../media/image3.wdp"/><Relationship Id="rId1"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2">
            <a:extLst>
              <a:ext uri="{BEBA8EAE-BF5A-486C-A8C5-ECC9F3942E4B}">
                <a14:imgProps xmlns:a14="http://schemas.microsoft.com/office/drawing/2010/main">
                  <a14:imgLayer r:embed="rId3">
                    <a14:imgEffect>
                      <a14:brightnessContrast bright="8000"/>
                    </a14:imgEffect>
                  </a14:imgLayer>
                </a14:imgProps>
              </a:ext>
            </a:extLst>
          </a:blip>
          <a:stretch>
            <a:fillRect/>
          </a:stretch>
        </p:blipFill>
        <p:spPr>
          <a:xfrm>
            <a:off x="0" y="0"/>
            <a:ext cx="12192000" cy="6858000"/>
          </a:xfrm>
          <a:prstGeom prst="rect">
            <a:avLst/>
          </a:prstGeom>
        </p:spPr>
      </p:pic>
      <p:grpSp>
        <p:nvGrpSpPr>
          <p:cNvPr id="36" name="组合 35"/>
          <p:cNvGrpSpPr/>
          <p:nvPr/>
        </p:nvGrpSpPr>
        <p:grpSpPr>
          <a:xfrm>
            <a:off x="190500" y="57150"/>
            <a:ext cx="11811000" cy="6743700"/>
            <a:chOff x="114300" y="0"/>
            <a:chExt cx="11811000" cy="6743700"/>
          </a:xfrm>
        </p:grpSpPr>
        <p:pic>
          <p:nvPicPr>
            <p:cNvPr id="5" name="图片 4"/>
            <p:cNvPicPr>
              <a:picLocks noChangeAspect="1"/>
            </p:cNvPicPr>
            <p:nvPr/>
          </p:nvPicPr>
          <p:blipFill>
            <a:blip r:embed="rId4"/>
            <a:stretch>
              <a:fillRect/>
            </a:stretch>
          </p:blipFill>
          <p:spPr>
            <a:xfrm>
              <a:off x="622300" y="307180"/>
              <a:ext cx="11023600" cy="6200776"/>
            </a:xfrm>
            <a:prstGeom prst="rect">
              <a:avLst/>
            </a:prstGeom>
          </p:spPr>
        </p:pic>
        <p:grpSp>
          <p:nvGrpSpPr>
            <p:cNvPr id="35" name="组合 34"/>
            <p:cNvGrpSpPr/>
            <p:nvPr/>
          </p:nvGrpSpPr>
          <p:grpSpPr>
            <a:xfrm>
              <a:off x="114300" y="0"/>
              <a:ext cx="11811000" cy="6743700"/>
              <a:chOff x="-375970" y="709224"/>
              <a:chExt cx="8826855" cy="5143500"/>
            </a:xfrm>
          </p:grpSpPr>
          <p:pic>
            <p:nvPicPr>
              <p:cNvPr id="33" name="图片 32"/>
              <p:cNvPicPr>
                <a:picLocks noChangeAspect="1"/>
              </p:cNvPicPr>
              <p:nvPr/>
            </p:nvPicPr>
            <p:blipFill>
              <a:blip r:embed="rId5"/>
              <a:stretch>
                <a:fillRect/>
              </a:stretch>
            </p:blipFill>
            <p:spPr>
              <a:xfrm rot="10800000" flipV="1">
                <a:off x="-375970" y="709224"/>
                <a:ext cx="4413427" cy="5143500"/>
              </a:xfrm>
              <a:prstGeom prst="rect">
                <a:avLst/>
              </a:prstGeom>
            </p:spPr>
          </p:pic>
          <p:pic>
            <p:nvPicPr>
              <p:cNvPr id="34" name="图片 33"/>
              <p:cNvPicPr>
                <a:picLocks noChangeAspect="1"/>
              </p:cNvPicPr>
              <p:nvPr/>
            </p:nvPicPr>
            <p:blipFill>
              <a:blip r:embed="rId5"/>
              <a:stretch>
                <a:fillRect/>
              </a:stretch>
            </p:blipFill>
            <p:spPr>
              <a:xfrm>
                <a:off x="4037458" y="709224"/>
                <a:ext cx="4413427" cy="5143500"/>
              </a:xfrm>
              <a:prstGeom prst="rect">
                <a:avLst/>
              </a:prstGeom>
            </p:spPr>
          </p:pic>
        </p:grpSp>
      </p:grpSp>
      <p:sp>
        <p:nvSpPr>
          <p:cNvPr id="2" name="文本框 1"/>
          <p:cNvSpPr txBox="1"/>
          <p:nvPr/>
        </p:nvSpPr>
        <p:spPr>
          <a:xfrm>
            <a:off x="3354705" y="2614295"/>
            <a:ext cx="6231890" cy="2061210"/>
          </a:xfrm>
          <a:prstGeom prst="rect">
            <a:avLst/>
          </a:prstGeom>
          <a:noFill/>
        </p:spPr>
        <p:txBody>
          <a:bodyPr wrap="square" rtlCol="0">
            <a:spAutoFit/>
          </a:bodyPr>
          <a:p>
            <a:r>
              <a:rPr lang="en-US" altLang="zh-CN" sz="5400" b="1">
                <a:ln w="15875"/>
                <a:gradFill>
                  <a:gsLst>
                    <a:gs pos="0">
                      <a:schemeClr val="accent1"/>
                    </a:gs>
                    <a:gs pos="100000">
                      <a:schemeClr val="accent6"/>
                    </a:gs>
                  </a:gsLst>
                  <a:lin ang="2700000" scaled="0"/>
                </a:gradFill>
                <a:effectLst/>
                <a:latin typeface="华文中宋" panose="02010600040101010101" charset="-122"/>
                <a:ea typeface="华文中宋" panose="02010600040101010101" charset="-122"/>
              </a:rPr>
              <a:t>Yuelu Mountain</a:t>
            </a:r>
            <a:endParaRPr lang="en-US" altLang="zh-CN" sz="5400" b="1">
              <a:ln w="15875"/>
              <a:gradFill>
                <a:gsLst>
                  <a:gs pos="0">
                    <a:schemeClr val="accent1"/>
                  </a:gs>
                  <a:gs pos="100000">
                    <a:schemeClr val="accent6"/>
                  </a:gs>
                </a:gsLst>
                <a:lin ang="2700000" scaled="0"/>
              </a:gradFill>
              <a:effectLst/>
              <a:latin typeface="华文中宋" panose="02010600040101010101" charset="-122"/>
              <a:ea typeface="华文中宋" panose="02010600040101010101" charset="-122"/>
            </a:endParaRPr>
          </a:p>
          <a:p>
            <a:r>
              <a:rPr lang="en-US" altLang="zh-CN" sz="2000" b="1">
                <a:ln w="15875"/>
                <a:gradFill>
                  <a:gsLst>
                    <a:gs pos="0">
                      <a:schemeClr val="accent1"/>
                    </a:gs>
                    <a:gs pos="100000">
                      <a:schemeClr val="accent6"/>
                    </a:gs>
                  </a:gsLst>
                  <a:lin ang="2700000" scaled="0"/>
                </a:gradFill>
                <a:effectLst/>
                <a:latin typeface="华文中宋" panose="02010600040101010101" charset="-122"/>
                <a:ea typeface="华文中宋" panose="02010600040101010101" charset="-122"/>
              </a:rPr>
              <a:t>——the brilliant pearl of Huxiang culture</a:t>
            </a:r>
            <a:endParaRPr lang="en-US" altLang="zh-CN" sz="5400" b="1">
              <a:ln w="15875"/>
              <a:gradFill>
                <a:gsLst>
                  <a:gs pos="0">
                    <a:schemeClr val="accent1"/>
                  </a:gs>
                  <a:gs pos="100000">
                    <a:schemeClr val="accent6"/>
                  </a:gs>
                </a:gsLst>
                <a:lin ang="2700000" scaled="0"/>
              </a:gradFill>
              <a:effectLst/>
              <a:latin typeface="华文中宋" panose="02010600040101010101" charset="-122"/>
              <a:ea typeface="华文中宋" panose="02010600040101010101" charset="-122"/>
            </a:endParaRPr>
          </a:p>
          <a:p>
            <a:endParaRPr lang="en-US" altLang="zh-CN" sz="5400" b="1">
              <a:ln w="15875"/>
              <a:gradFill>
                <a:gsLst>
                  <a:gs pos="0">
                    <a:schemeClr val="accent1"/>
                  </a:gs>
                  <a:gs pos="100000">
                    <a:schemeClr val="accent6"/>
                  </a:gs>
                </a:gsLst>
                <a:lin ang="2700000" scaled="0"/>
              </a:gradFill>
              <a:effectLst/>
              <a:latin typeface="华文中宋" panose="02010600040101010101" charset="-122"/>
              <a:ea typeface="华文中宋" panose="02010600040101010101" charset="-122"/>
            </a:endParaRPr>
          </a:p>
        </p:txBody>
      </p:sp>
      <p:sp>
        <p:nvSpPr>
          <p:cNvPr id="3" name="文本框 2"/>
          <p:cNvSpPr txBox="1"/>
          <p:nvPr/>
        </p:nvSpPr>
        <p:spPr>
          <a:xfrm>
            <a:off x="5038725" y="4438015"/>
            <a:ext cx="2456815" cy="368300"/>
          </a:xfrm>
          <a:prstGeom prst="rect">
            <a:avLst/>
          </a:prstGeom>
          <a:noFill/>
        </p:spPr>
        <p:txBody>
          <a:bodyPr wrap="square" rtlCol="0">
            <a:spAutoFit/>
          </a:bodyPr>
          <a:p>
            <a:r>
              <a:rPr lang="en-US" altLang="zh-CN">
                <a:latin typeface="华文中宋" panose="02010600040101010101" charset="-122"/>
                <a:ea typeface="华文中宋" panose="02010600040101010101" charset="-122"/>
                <a:cs typeface="华文中宋" panose="02010600040101010101" charset="-122"/>
              </a:rPr>
              <a:t>2023</a:t>
            </a:r>
            <a:r>
              <a:rPr lang="zh-CN" altLang="en-US">
                <a:latin typeface="华文中宋" panose="02010600040101010101" charset="-122"/>
                <a:ea typeface="华文中宋" panose="02010600040101010101" charset="-122"/>
                <a:cs typeface="华文中宋" panose="02010600040101010101" charset="-122"/>
              </a:rPr>
              <a:t>级翻译班朱顺洁</a:t>
            </a:r>
            <a:endParaRPr lang="zh-CN" altLang="en-US">
              <a:latin typeface="华文中宋" panose="02010600040101010101" charset="-122"/>
              <a:ea typeface="华文中宋" panose="02010600040101010101" charset="-122"/>
              <a:cs typeface="华文中宋" panose="02010600040101010101" charset="-122"/>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0"/>
            <a:ext cx="12192000" cy="6988218"/>
            <a:chOff x="0" y="0"/>
            <a:chExt cx="12192000" cy="6988218"/>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pic>
          <p:nvPicPr>
            <p:cNvPr id="26" name="图片 25"/>
            <p:cNvPicPr>
              <a:picLocks noChangeAspect="1"/>
            </p:cNvPicPr>
            <p:nvPr/>
          </p:nvPicPr>
          <p:blipFill>
            <a:blip r:embed="rId5"/>
            <a:srcRect r="-39466"/>
            <a:stretch>
              <a:fillRect/>
            </a:stretch>
          </p:blipFill>
          <p:spPr>
            <a:xfrm rot="10800000" flipV="1">
              <a:off x="9800506" y="4835088"/>
              <a:ext cx="2236510" cy="2153130"/>
            </a:xfrm>
            <a:prstGeom prst="rect">
              <a:avLst/>
            </a:prstGeom>
          </p:spPr>
        </p:pic>
      </p:grpSp>
      <p:sp>
        <p:nvSpPr>
          <p:cNvPr id="4" name="文本框 3"/>
          <p:cNvSpPr txBox="1"/>
          <p:nvPr/>
        </p:nvSpPr>
        <p:spPr>
          <a:xfrm>
            <a:off x="3676650" y="670560"/>
            <a:ext cx="5508625" cy="583565"/>
          </a:xfrm>
          <a:prstGeom prst="rect">
            <a:avLst/>
          </a:prstGeom>
          <a:noFill/>
        </p:spPr>
        <p:txBody>
          <a:bodyPr wrap="square" rtlCol="0">
            <a:spAutoFit/>
          </a:bodyPr>
          <a:p>
            <a:r>
              <a:rPr lang="en-US" altLang="zh-CN" sz="3200">
                <a:blipFill dpi="0" rotWithShape="1">
                  <a:blip r:embed="rId6"/>
                  <a:tile tx="0" ty="0" sx="100000" sy="100000" flip="none" algn="tl"/>
                </a:blipFill>
                <a:latin typeface="华文中宋" panose="02010600040101010101" charset="-122"/>
                <a:ea typeface="华文中宋" panose="02010600040101010101" charset="-122"/>
                <a:sym typeface="+mn-ea"/>
              </a:rPr>
              <a:t>ancient cultural origins</a:t>
            </a:r>
            <a:endParaRPr lang="en-US" altLang="zh-CN" sz="3200">
              <a:blipFill dpi="0" rotWithShape="1">
                <a:blip r:embed="rId6"/>
                <a:tile tx="0" ty="0" sx="100000" sy="100000" flip="none" algn="tl"/>
              </a:blipFill>
              <a:latin typeface="华文中宋" panose="02010600040101010101" charset="-122"/>
              <a:ea typeface="华文中宋" panose="02010600040101010101" charset="-122"/>
              <a:sym typeface="+mn-ea"/>
            </a:endParaRPr>
          </a:p>
        </p:txBody>
      </p:sp>
      <p:sp>
        <p:nvSpPr>
          <p:cNvPr id="5" name="文本框 4"/>
          <p:cNvSpPr txBox="1"/>
          <p:nvPr/>
        </p:nvSpPr>
        <p:spPr>
          <a:xfrm>
            <a:off x="6643370" y="1805305"/>
            <a:ext cx="4810760" cy="3455035"/>
          </a:xfrm>
          <a:prstGeom prst="rect">
            <a:avLst/>
          </a:prstGeom>
          <a:noFill/>
        </p:spPr>
        <p:txBody>
          <a:bodyPr wrap="square" rtlCol="0">
            <a:noAutofit/>
          </a:bodyPr>
          <a:p>
            <a:pPr indent="0" fontAlgn="auto">
              <a:lnSpc>
                <a:spcPct val="150000"/>
              </a:lnSpc>
            </a:pPr>
            <a:r>
              <a:rPr lang="en-US" altLang="zh-CN" sz="1800" b="1">
                <a:ln w="15875"/>
                <a:gradFill>
                  <a:gsLst>
                    <a:gs pos="0">
                      <a:schemeClr val="accent1"/>
                    </a:gs>
                    <a:gs pos="100000">
                      <a:schemeClr val="accent6"/>
                    </a:gs>
                  </a:gsLst>
                  <a:lin ang="2700000" scaled="0"/>
                </a:gradFill>
                <a:effectLst/>
                <a:latin typeface="微软雅黑" panose="020B0503020204020204" pitchFamily="34" charset="-122"/>
                <a:ea typeface="微软雅黑" panose="020B0503020204020204" pitchFamily="34" charset="-122"/>
              </a:rPr>
              <a:t>Yuelu Academy(</a:t>
            </a:r>
            <a:r>
              <a:rPr lang="zh-CN" altLang="en-US" sz="1800" b="1">
                <a:ln w="15875"/>
                <a:gradFill>
                  <a:gsLst>
                    <a:gs pos="0">
                      <a:schemeClr val="accent1"/>
                    </a:gs>
                    <a:gs pos="100000">
                      <a:schemeClr val="accent6"/>
                    </a:gs>
                  </a:gsLst>
                  <a:lin ang="2700000" scaled="0"/>
                </a:gradFill>
                <a:effectLst/>
                <a:latin typeface="微软雅黑" panose="020B0503020204020204" pitchFamily="34" charset="-122"/>
                <a:ea typeface="微软雅黑" panose="020B0503020204020204" pitchFamily="34" charset="-122"/>
              </a:rPr>
              <a:t>岳麓书院</a:t>
            </a:r>
            <a:r>
              <a:rPr lang="en-US" altLang="zh-CN" sz="1800" b="1">
                <a:ln w="15875"/>
                <a:gradFill>
                  <a:gsLst>
                    <a:gs pos="0">
                      <a:schemeClr val="accent1"/>
                    </a:gs>
                    <a:gs pos="100000">
                      <a:schemeClr val="accent6"/>
                    </a:gs>
                  </a:gsLst>
                  <a:lin ang="2700000" scaled="0"/>
                </a:gradFill>
                <a:effectLst/>
                <a:latin typeface="微软雅黑" panose="020B0503020204020204" pitchFamily="34" charset="-122"/>
                <a:ea typeface="微软雅黑" panose="020B0503020204020204" pitchFamily="34" charset="-122"/>
              </a:rPr>
              <a:t>):</a:t>
            </a:r>
            <a:endParaRPr lang="en-US" altLang="zh-CN" sz="1800" b="1">
              <a:ln w="15875"/>
              <a:gradFill>
                <a:gsLst>
                  <a:gs pos="0">
                    <a:schemeClr val="accent1"/>
                  </a:gs>
                  <a:gs pos="100000">
                    <a:schemeClr val="accent6"/>
                  </a:gs>
                </a:gsLst>
                <a:lin ang="2700000" scaled="0"/>
              </a:gradFill>
              <a:effectLst/>
              <a:latin typeface="微软雅黑" panose="020B0503020204020204" pitchFamily="34" charset="-122"/>
              <a:ea typeface="微软雅黑" panose="020B0503020204020204" pitchFamily="34" charset="-122"/>
            </a:endParaRPr>
          </a:p>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The layout of Yuelu Academy takes the central axis as the core, and the main buildings are the front gate, Hexi Terrace(</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赫曦台</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the main gate, the second gate, the lecture hall(</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讲堂</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and the imperial study building(</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御书楼</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which are symmetrically distributed along the central axis, reflecting the regulation of ancient Chinese academy architecture.</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indent="0" fontAlgn="auto">
              <a:lnSpc>
                <a:spcPct val="150000"/>
              </a:lnSpc>
            </a:pP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8" name="图片 7" descr="R-C (3)"/>
          <p:cNvPicPr>
            <a:picLocks noChangeAspect="1"/>
          </p:cNvPicPr>
          <p:nvPr/>
        </p:nvPicPr>
        <p:blipFill>
          <a:blip r:embed="rId7"/>
          <a:stretch>
            <a:fillRect/>
          </a:stretch>
        </p:blipFill>
        <p:spPr>
          <a:xfrm>
            <a:off x="1433195" y="1658620"/>
            <a:ext cx="4087495" cy="4342130"/>
          </a:xfrm>
          <a:prstGeom prst="rect">
            <a:avLst/>
          </a:prstGeom>
        </p:spPr>
      </p:pic>
      <p:pic>
        <p:nvPicPr>
          <p:cNvPr id="10" name="图片 9" descr="R-C (1)"/>
          <p:cNvPicPr>
            <a:picLocks noChangeAspect="1"/>
          </p:cNvPicPr>
          <p:nvPr/>
        </p:nvPicPr>
        <p:blipFill>
          <a:blip r:embed="rId8"/>
          <a:stretch>
            <a:fillRect/>
          </a:stretch>
        </p:blipFill>
        <p:spPr>
          <a:xfrm>
            <a:off x="1133475" y="1805305"/>
            <a:ext cx="5059045" cy="429450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ppt_x"/>
                                          </p:val>
                                        </p:tav>
                                        <p:tav tm="100000">
                                          <p:val>
                                            <p:strVal val="#ppt_x"/>
                                          </p:val>
                                        </p:tav>
                                      </p:tavLst>
                                    </p:anim>
                                    <p:anim calcmode="lin" valueType="num">
                                      <p:cBhvr additive="base">
                                        <p:cTn id="8"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 presetClass="entr" presetSubtype="16" fill="hold" nodeType="click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box(in)">
                                      <p:cBhvr>
                                        <p:cTn id="19"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0"/>
            <a:ext cx="12192000" cy="6988218"/>
            <a:chOff x="0" y="0"/>
            <a:chExt cx="12192000" cy="6988218"/>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pic>
          <p:nvPicPr>
            <p:cNvPr id="26" name="图片 25"/>
            <p:cNvPicPr>
              <a:picLocks noChangeAspect="1"/>
            </p:cNvPicPr>
            <p:nvPr/>
          </p:nvPicPr>
          <p:blipFill>
            <a:blip r:embed="rId5"/>
            <a:srcRect r="-39466"/>
            <a:stretch>
              <a:fillRect/>
            </a:stretch>
          </p:blipFill>
          <p:spPr>
            <a:xfrm rot="10800000" flipV="1">
              <a:off x="9800506" y="4835088"/>
              <a:ext cx="2236510" cy="2153130"/>
            </a:xfrm>
            <a:prstGeom prst="rect">
              <a:avLst/>
            </a:prstGeom>
          </p:spPr>
        </p:pic>
      </p:grpSp>
      <p:sp>
        <p:nvSpPr>
          <p:cNvPr id="4" name="文本框 3"/>
          <p:cNvSpPr txBox="1"/>
          <p:nvPr/>
        </p:nvSpPr>
        <p:spPr>
          <a:xfrm>
            <a:off x="3676650" y="670560"/>
            <a:ext cx="5508625" cy="583565"/>
          </a:xfrm>
          <a:prstGeom prst="rect">
            <a:avLst/>
          </a:prstGeom>
          <a:noFill/>
        </p:spPr>
        <p:txBody>
          <a:bodyPr wrap="square" rtlCol="0">
            <a:spAutoFit/>
          </a:bodyPr>
          <a:p>
            <a:r>
              <a:rPr lang="en-US" altLang="zh-CN" sz="3200">
                <a:blipFill dpi="0" rotWithShape="1">
                  <a:blip r:embed="rId6"/>
                  <a:tile tx="0" ty="0" sx="100000" sy="100000" flip="none" algn="tl"/>
                </a:blipFill>
                <a:latin typeface="华文中宋" panose="02010600040101010101" charset="-122"/>
                <a:ea typeface="华文中宋" panose="02010600040101010101" charset="-122"/>
                <a:sym typeface="+mn-ea"/>
              </a:rPr>
              <a:t>ancient cultural origins</a:t>
            </a:r>
            <a:endParaRPr lang="en-US" altLang="zh-CN" sz="3200">
              <a:blipFill dpi="0" rotWithShape="1">
                <a:blip r:embed="rId6"/>
                <a:tile tx="0" ty="0" sx="100000" sy="100000" flip="none" algn="tl"/>
              </a:blipFill>
              <a:latin typeface="华文中宋" panose="02010600040101010101" charset="-122"/>
              <a:ea typeface="华文中宋" panose="02010600040101010101" charset="-122"/>
              <a:sym typeface="+mn-ea"/>
            </a:endParaRPr>
          </a:p>
        </p:txBody>
      </p:sp>
      <p:sp>
        <p:nvSpPr>
          <p:cNvPr id="5" name="文本框 4"/>
          <p:cNvSpPr txBox="1"/>
          <p:nvPr/>
        </p:nvSpPr>
        <p:spPr>
          <a:xfrm>
            <a:off x="1332865" y="1699895"/>
            <a:ext cx="4763135" cy="3834765"/>
          </a:xfrm>
          <a:prstGeom prst="rect">
            <a:avLst/>
          </a:prstGeom>
          <a:noFill/>
        </p:spPr>
        <p:txBody>
          <a:bodyPr wrap="square" rtlCol="0">
            <a:noAutofit/>
          </a:bodyPr>
          <a:p>
            <a:pPr indent="0" fontAlgn="auto">
              <a:lnSpc>
                <a:spcPct val="150000"/>
              </a:lnSpc>
            </a:pPr>
            <a:r>
              <a:rPr lang="en-US" altLang="zh-CN" sz="1800" b="1">
                <a:ln w="15875"/>
                <a:gradFill>
                  <a:gsLst>
                    <a:gs pos="0">
                      <a:schemeClr val="accent1"/>
                    </a:gs>
                    <a:gs pos="100000">
                      <a:schemeClr val="accent6"/>
                    </a:gs>
                  </a:gsLst>
                  <a:lin ang="2700000" scaled="0"/>
                </a:gradFill>
                <a:effectLst/>
                <a:latin typeface="微软雅黑" panose="020B0503020204020204" pitchFamily="34" charset="-122"/>
                <a:ea typeface="微软雅黑" panose="020B0503020204020204" pitchFamily="34" charset="-122"/>
              </a:rPr>
              <a:t>Gathering of literati and artists</a:t>
            </a:r>
            <a:r>
              <a:rPr lang="en-US" altLang="zh-CN" sz="180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800">
              <a:solidFill>
                <a:schemeClr val="tx1">
                  <a:lumMod val="50000"/>
                  <a:lumOff val="50000"/>
                </a:schemeClr>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Yuelu Mountain has attracted many literati and artists to visit and write poems. Tang Dynasty poets Zhang Jiuling, Du Fu, Han Yu and others have left poems here, and Confucian and Buddhist cultures are blended here.</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8" name="图片 7" descr="art16110162"/>
          <p:cNvPicPr>
            <a:picLocks noChangeAspect="1"/>
          </p:cNvPicPr>
          <p:nvPr/>
        </p:nvPicPr>
        <p:blipFill>
          <a:blip r:embed="rId7"/>
          <a:stretch>
            <a:fillRect/>
          </a:stretch>
        </p:blipFill>
        <p:spPr>
          <a:xfrm>
            <a:off x="6722110" y="1400810"/>
            <a:ext cx="3467735" cy="4841875"/>
          </a:xfrm>
          <a:prstGeom prst="rect">
            <a:avLst/>
          </a:prstGeom>
        </p:spPr>
      </p:pic>
      <p:pic>
        <p:nvPicPr>
          <p:cNvPr id="2" name="图片 1" descr="微信图片_20250522165950"/>
          <p:cNvPicPr>
            <a:picLocks noChangeAspect="1"/>
          </p:cNvPicPr>
          <p:nvPr/>
        </p:nvPicPr>
        <p:blipFill>
          <a:blip r:embed="rId8"/>
          <a:stretch>
            <a:fillRect/>
          </a:stretch>
        </p:blipFill>
        <p:spPr>
          <a:xfrm>
            <a:off x="2705735" y="4250690"/>
            <a:ext cx="1866900" cy="184785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0"/>
            <a:ext cx="12192000" cy="6988218"/>
            <a:chOff x="0" y="0"/>
            <a:chExt cx="12192000" cy="6988218"/>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pic>
          <p:nvPicPr>
            <p:cNvPr id="26" name="图片 25"/>
            <p:cNvPicPr>
              <a:picLocks noChangeAspect="1"/>
            </p:cNvPicPr>
            <p:nvPr/>
          </p:nvPicPr>
          <p:blipFill>
            <a:blip r:embed="rId5"/>
            <a:srcRect r="-39466"/>
            <a:stretch>
              <a:fillRect/>
            </a:stretch>
          </p:blipFill>
          <p:spPr>
            <a:xfrm rot="10800000" flipV="1">
              <a:off x="9800506" y="4835088"/>
              <a:ext cx="2236510" cy="2153130"/>
            </a:xfrm>
            <a:prstGeom prst="rect">
              <a:avLst/>
            </a:prstGeom>
          </p:spPr>
        </p:pic>
      </p:grpSp>
      <p:sp>
        <p:nvSpPr>
          <p:cNvPr id="4" name="文本框 3"/>
          <p:cNvSpPr txBox="1"/>
          <p:nvPr/>
        </p:nvSpPr>
        <p:spPr>
          <a:xfrm>
            <a:off x="2853690" y="791210"/>
            <a:ext cx="7725410" cy="521970"/>
          </a:xfrm>
          <a:prstGeom prst="rect">
            <a:avLst/>
          </a:prstGeom>
          <a:noFill/>
        </p:spPr>
        <p:txBody>
          <a:bodyPr wrap="square" rtlCol="0">
            <a:spAutoFit/>
          </a:bodyPr>
          <a:p>
            <a:r>
              <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rPr>
              <a:t>modern culture and revolutionary spirit</a:t>
            </a:r>
            <a:endPar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endParaRPr>
          </a:p>
        </p:txBody>
      </p:sp>
      <p:sp>
        <p:nvSpPr>
          <p:cNvPr id="5" name="文本框 4"/>
          <p:cNvSpPr txBox="1"/>
          <p:nvPr/>
        </p:nvSpPr>
        <p:spPr>
          <a:xfrm>
            <a:off x="1332865" y="2117090"/>
            <a:ext cx="4763135" cy="3834765"/>
          </a:xfrm>
          <a:prstGeom prst="rect">
            <a:avLst/>
          </a:prstGeom>
          <a:noFill/>
        </p:spPr>
        <p:txBody>
          <a:bodyPr wrap="square" rtlCol="0">
            <a:noAutofit/>
          </a:bodyPr>
          <a:p>
            <a:pPr indent="0" fontAlgn="auto">
              <a:lnSpc>
                <a:spcPct val="150000"/>
              </a:lnSpc>
            </a:pPr>
            <a:endParaRPr lang="en-US" altLang="zh-CN"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731520" y="1393825"/>
            <a:ext cx="5484495" cy="4751705"/>
          </a:xfrm>
          <a:prstGeom prst="rect">
            <a:avLst/>
          </a:prstGeom>
          <a:noFill/>
        </p:spPr>
        <p:txBody>
          <a:bodyPr wrap="square" rtlCol="0">
            <a:noAutofit/>
          </a:bodyPr>
          <a:p>
            <a:pPr indent="0" fontAlgn="auto">
              <a:lnSpc>
                <a:spcPct val="150000"/>
              </a:lnSpc>
            </a:pPr>
            <a:r>
              <a:rPr lang="en-US" altLang="zh-CN" b="1">
                <a:ln w="15875"/>
                <a:gradFill>
                  <a:gsLst>
                    <a:gs pos="0">
                      <a:schemeClr val="accent1"/>
                    </a:gs>
                    <a:gs pos="100000">
                      <a:schemeClr val="accent6"/>
                    </a:gs>
                  </a:gsLst>
                  <a:lin ang="2700000" scaled="0"/>
                </a:gradFill>
                <a:effectLst/>
              </a:rPr>
              <a:t>The Xinmin Society(</a:t>
            </a:r>
            <a:r>
              <a:rPr lang="zh-CN" altLang="en-US" b="1">
                <a:ln w="15875"/>
                <a:gradFill>
                  <a:gsLst>
                    <a:gs pos="0">
                      <a:schemeClr val="accent1"/>
                    </a:gs>
                    <a:gs pos="100000">
                      <a:schemeClr val="accent6"/>
                    </a:gs>
                  </a:gsLst>
                  <a:lin ang="2700000" scaled="0"/>
                </a:gradFill>
                <a:effectLst/>
              </a:rPr>
              <a:t>新民学会</a:t>
            </a:r>
            <a:r>
              <a:rPr lang="en-US" altLang="zh-CN" b="1">
                <a:ln w="15875"/>
                <a:gradFill>
                  <a:gsLst>
                    <a:gs pos="0">
                      <a:schemeClr val="accent1"/>
                    </a:gs>
                    <a:gs pos="100000">
                      <a:schemeClr val="accent6"/>
                    </a:gs>
                  </a:gsLst>
                  <a:lin ang="2700000" scaled="0"/>
                </a:gradFill>
                <a:effectLst/>
              </a:rPr>
              <a:t>) and the Flame of Revolution:</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At the foot of Yuelu Mountain is the former site of the Xinmin Society, where 13 people, including Mao Zedong, Cai Hesen and He Shuheng, held an inaugural meeting here and founded the Xinmin Society. </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6" name="图片 5" descr="OIP-C (1)"/>
          <p:cNvPicPr>
            <a:picLocks noChangeAspect="1"/>
          </p:cNvPicPr>
          <p:nvPr/>
        </p:nvPicPr>
        <p:blipFill>
          <a:blip r:embed="rId7"/>
          <a:stretch>
            <a:fillRect/>
          </a:stretch>
        </p:blipFill>
        <p:spPr>
          <a:xfrm>
            <a:off x="1029970" y="3839845"/>
            <a:ext cx="4411345" cy="2516505"/>
          </a:xfrm>
          <a:prstGeom prst="rect">
            <a:avLst/>
          </a:prstGeom>
        </p:spPr>
      </p:pic>
      <p:sp>
        <p:nvSpPr>
          <p:cNvPr id="7" name="文本框 6"/>
          <p:cNvSpPr txBox="1"/>
          <p:nvPr/>
        </p:nvSpPr>
        <p:spPr>
          <a:xfrm>
            <a:off x="5846445" y="4304665"/>
            <a:ext cx="4884420" cy="1198880"/>
          </a:xfrm>
          <a:prstGeom prst="rect">
            <a:avLst/>
          </a:prstGeom>
          <a:noFill/>
        </p:spPr>
        <p:txBody>
          <a:bodyPr wrap="square" rtlCol="0">
            <a:spAutoFit/>
          </a:bodyPr>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mn-ea"/>
              </a:rPr>
              <a:t> "innovating academics, sharpening conduct, and improving people's hearts and customs"(</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sym typeface="+mn-ea"/>
              </a:rPr>
              <a:t>革新学术，砥砺品行，改良人心风俗</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mn-ea"/>
              </a:rPr>
              <a:t>)</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pic>
        <p:nvPicPr>
          <p:cNvPr id="9" name="图片 8" descr="OIP-C"/>
          <p:cNvPicPr>
            <a:picLocks noChangeAspect="1"/>
          </p:cNvPicPr>
          <p:nvPr/>
        </p:nvPicPr>
        <p:blipFill>
          <a:blip r:embed="rId8"/>
          <a:stretch>
            <a:fillRect/>
          </a:stretch>
        </p:blipFill>
        <p:spPr>
          <a:xfrm>
            <a:off x="6216015" y="1497965"/>
            <a:ext cx="4363085" cy="234188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ox(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500" fill="hold"/>
                                        <p:tgtEl>
                                          <p:spTgt spid="9"/>
                                        </p:tgtEl>
                                        <p:attrNameLst>
                                          <p:attrName>ppt_x</p:attrName>
                                        </p:attrNameLst>
                                      </p:cBhvr>
                                      <p:tavLst>
                                        <p:tav tm="0">
                                          <p:val>
                                            <p:strVal val="#ppt_x"/>
                                          </p:val>
                                        </p:tav>
                                        <p:tav tm="100000">
                                          <p:val>
                                            <p:strVal val="#ppt_x"/>
                                          </p:val>
                                        </p:tav>
                                      </p:tavLst>
                                    </p:anim>
                                    <p:anim calcmode="lin" valueType="num">
                                      <p:cBhvr additive="base">
                                        <p:cTn id="13"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35560" y="0"/>
            <a:ext cx="12192000" cy="6988218"/>
            <a:chOff x="0" y="0"/>
            <a:chExt cx="12192000" cy="6988218"/>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pic>
          <p:nvPicPr>
            <p:cNvPr id="26" name="图片 25"/>
            <p:cNvPicPr>
              <a:picLocks noChangeAspect="1"/>
            </p:cNvPicPr>
            <p:nvPr/>
          </p:nvPicPr>
          <p:blipFill>
            <a:blip r:embed="rId5"/>
            <a:srcRect r="-39466"/>
            <a:stretch>
              <a:fillRect/>
            </a:stretch>
          </p:blipFill>
          <p:spPr>
            <a:xfrm rot="10800000" flipV="1">
              <a:off x="9800506" y="4835088"/>
              <a:ext cx="2236510" cy="2153130"/>
            </a:xfrm>
            <a:prstGeom prst="rect">
              <a:avLst/>
            </a:prstGeom>
          </p:spPr>
        </p:pic>
      </p:grpSp>
      <p:sp>
        <p:nvSpPr>
          <p:cNvPr id="4" name="文本框 3"/>
          <p:cNvSpPr txBox="1"/>
          <p:nvPr/>
        </p:nvSpPr>
        <p:spPr>
          <a:xfrm>
            <a:off x="2853690" y="791210"/>
            <a:ext cx="7725410" cy="521970"/>
          </a:xfrm>
          <a:prstGeom prst="rect">
            <a:avLst/>
          </a:prstGeom>
          <a:noFill/>
        </p:spPr>
        <p:txBody>
          <a:bodyPr wrap="square" rtlCol="0">
            <a:spAutoFit/>
          </a:bodyPr>
          <a:p>
            <a:r>
              <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rPr>
              <a:t>modern culture and revolutionary spirit</a:t>
            </a:r>
            <a:endPar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endParaRPr>
          </a:p>
        </p:txBody>
      </p:sp>
      <p:sp>
        <p:nvSpPr>
          <p:cNvPr id="5" name="文本框 4"/>
          <p:cNvSpPr txBox="1"/>
          <p:nvPr/>
        </p:nvSpPr>
        <p:spPr>
          <a:xfrm>
            <a:off x="1332865" y="2117090"/>
            <a:ext cx="4763135" cy="3834765"/>
          </a:xfrm>
          <a:prstGeom prst="rect">
            <a:avLst/>
          </a:prstGeom>
          <a:noFill/>
        </p:spPr>
        <p:txBody>
          <a:bodyPr wrap="square" rtlCol="0">
            <a:noAutofit/>
          </a:bodyPr>
          <a:p>
            <a:pPr indent="0" fontAlgn="auto">
              <a:lnSpc>
                <a:spcPct val="150000"/>
              </a:lnSpc>
            </a:pPr>
            <a:endParaRPr lang="en-US" altLang="zh-CN"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920750" y="1513205"/>
            <a:ext cx="6953885" cy="2469515"/>
          </a:xfrm>
          <a:prstGeom prst="rect">
            <a:avLst/>
          </a:prstGeom>
          <a:noFill/>
        </p:spPr>
        <p:txBody>
          <a:bodyPr wrap="square" rtlCol="0">
            <a:noAutofit/>
          </a:bodyPr>
          <a:p>
            <a:pPr indent="0" fontAlgn="auto">
              <a:lnSpc>
                <a:spcPct val="150000"/>
              </a:lnSpc>
            </a:pPr>
            <a:r>
              <a:rPr lang="en-US" altLang="zh-CN" sz="1800" b="1">
                <a:ln w="15875"/>
                <a:gradFill>
                  <a:gsLst>
                    <a:gs pos="0">
                      <a:schemeClr val="accent1"/>
                    </a:gs>
                    <a:gs pos="100000">
                      <a:schemeClr val="accent6"/>
                    </a:gs>
                  </a:gsLst>
                  <a:lin ang="2700000" scaled="0"/>
                </a:gradFill>
                <a:effectLst/>
              </a:rPr>
              <a:t>Relics of the Battle of Changsha(</a:t>
            </a:r>
            <a:r>
              <a:rPr lang="zh-CN" altLang="en-US" sz="1800" b="1">
                <a:ln w="15875"/>
                <a:gradFill>
                  <a:gsLst>
                    <a:gs pos="0">
                      <a:schemeClr val="accent1"/>
                    </a:gs>
                    <a:gs pos="100000">
                      <a:schemeClr val="accent6"/>
                    </a:gs>
                  </a:gsLst>
                  <a:lin ang="2700000" scaled="0"/>
                </a:gradFill>
                <a:effectLst/>
              </a:rPr>
              <a:t>长沙会战</a:t>
            </a:r>
            <a:r>
              <a:rPr lang="en-US" altLang="zh-CN" sz="1800" b="1">
                <a:ln w="15875"/>
                <a:gradFill>
                  <a:gsLst>
                    <a:gs pos="0">
                      <a:schemeClr val="accent1"/>
                    </a:gs>
                    <a:gs pos="100000">
                      <a:schemeClr val="accent6"/>
                    </a:gs>
                  </a:gsLst>
                  <a:lin ang="2700000" scaled="0"/>
                </a:gradFill>
                <a:effectLst/>
              </a:rPr>
              <a:t>) and the Anti-Japanese Resistance:</a:t>
            </a:r>
            <a:endParaRPr lang="en-US" altLang="zh-CN" sz="1800" b="1">
              <a:ln w="15875"/>
              <a:gradFill>
                <a:gsLst>
                  <a:gs pos="0">
                    <a:schemeClr val="accent1"/>
                  </a:gs>
                  <a:gs pos="100000">
                    <a:schemeClr val="accent6"/>
                  </a:gs>
                </a:gsLst>
                <a:lin ang="2700000" scaled="0"/>
              </a:gradFill>
              <a:effectLst/>
            </a:endParaRPr>
          </a:p>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Beginning in September 1939, all the officers and men of the Ninth Theater of the Army of the National Revolutionary Army(国民革命军陆军第九战区) fought bravely against Japan in Yuelu Mountain and other places and won major victories. </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2" name="图片 11" descr="下载"/>
          <p:cNvPicPr>
            <a:picLocks noChangeAspect="1"/>
          </p:cNvPicPr>
          <p:nvPr/>
        </p:nvPicPr>
        <p:blipFill>
          <a:blip r:embed="rId7"/>
          <a:stretch>
            <a:fillRect/>
          </a:stretch>
        </p:blipFill>
        <p:spPr>
          <a:xfrm>
            <a:off x="8268970" y="1570990"/>
            <a:ext cx="3014345" cy="3872865"/>
          </a:xfrm>
          <a:prstGeom prst="rect">
            <a:avLst/>
          </a:prstGeom>
        </p:spPr>
      </p:pic>
      <p:pic>
        <p:nvPicPr>
          <p:cNvPr id="13" name="图片 12" descr="images (1)"/>
          <p:cNvPicPr>
            <a:picLocks noChangeAspect="1"/>
          </p:cNvPicPr>
          <p:nvPr/>
        </p:nvPicPr>
        <p:blipFill>
          <a:blip r:embed="rId8"/>
          <a:stretch>
            <a:fillRect/>
          </a:stretch>
        </p:blipFill>
        <p:spPr>
          <a:xfrm>
            <a:off x="2678430" y="3926205"/>
            <a:ext cx="4509135" cy="241363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dow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57150"/>
            <a:ext cx="12192000" cy="6988218"/>
            <a:chOff x="0" y="0"/>
            <a:chExt cx="12192000" cy="6988218"/>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pic>
          <p:nvPicPr>
            <p:cNvPr id="26" name="图片 25"/>
            <p:cNvPicPr>
              <a:picLocks noChangeAspect="1"/>
            </p:cNvPicPr>
            <p:nvPr/>
          </p:nvPicPr>
          <p:blipFill>
            <a:blip r:embed="rId5"/>
            <a:srcRect r="-39466"/>
            <a:stretch>
              <a:fillRect/>
            </a:stretch>
          </p:blipFill>
          <p:spPr>
            <a:xfrm rot="10800000" flipV="1">
              <a:off x="9800506" y="4835088"/>
              <a:ext cx="2236510" cy="2153130"/>
            </a:xfrm>
            <a:prstGeom prst="rect">
              <a:avLst/>
            </a:prstGeom>
          </p:spPr>
        </p:pic>
      </p:grpSp>
      <p:sp>
        <p:nvSpPr>
          <p:cNvPr id="4" name="文本框 3"/>
          <p:cNvSpPr txBox="1"/>
          <p:nvPr/>
        </p:nvSpPr>
        <p:spPr>
          <a:xfrm>
            <a:off x="2853690" y="791210"/>
            <a:ext cx="7725410" cy="521970"/>
          </a:xfrm>
          <a:prstGeom prst="rect">
            <a:avLst/>
          </a:prstGeom>
          <a:noFill/>
        </p:spPr>
        <p:txBody>
          <a:bodyPr wrap="square" rtlCol="0">
            <a:spAutoFit/>
          </a:bodyPr>
          <a:p>
            <a:r>
              <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rPr>
              <a:t>Modern culture and revolutionary spirit</a:t>
            </a:r>
            <a:endPar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endParaRPr>
          </a:p>
        </p:txBody>
      </p:sp>
      <p:pic>
        <p:nvPicPr>
          <p:cNvPr id="3" name="图片 2" descr="R-C (5)"/>
          <p:cNvPicPr>
            <a:picLocks noChangeAspect="1"/>
          </p:cNvPicPr>
          <p:nvPr/>
        </p:nvPicPr>
        <p:blipFill>
          <a:blip r:embed="rId7"/>
          <a:stretch>
            <a:fillRect/>
          </a:stretch>
        </p:blipFill>
        <p:spPr>
          <a:xfrm>
            <a:off x="7185025" y="1313180"/>
            <a:ext cx="3727450" cy="5186045"/>
          </a:xfrm>
          <a:prstGeom prst="rect">
            <a:avLst/>
          </a:prstGeom>
        </p:spPr>
      </p:pic>
      <p:pic>
        <p:nvPicPr>
          <p:cNvPr id="7" name="图片 6" descr="R-C"/>
          <p:cNvPicPr>
            <a:picLocks noChangeAspect="1"/>
          </p:cNvPicPr>
          <p:nvPr/>
        </p:nvPicPr>
        <p:blipFill>
          <a:blip r:embed="rId8"/>
          <a:stretch>
            <a:fillRect/>
          </a:stretch>
        </p:blipFill>
        <p:spPr>
          <a:xfrm>
            <a:off x="2051685" y="4163695"/>
            <a:ext cx="3971925" cy="2335530"/>
          </a:xfrm>
          <a:prstGeom prst="rect">
            <a:avLst/>
          </a:prstGeom>
        </p:spPr>
      </p:pic>
      <p:pic>
        <p:nvPicPr>
          <p:cNvPr id="11" name="图片 10" descr="images"/>
          <p:cNvPicPr>
            <a:picLocks noChangeAspect="1"/>
          </p:cNvPicPr>
          <p:nvPr/>
        </p:nvPicPr>
        <p:blipFill>
          <a:blip r:embed="rId9"/>
          <a:stretch>
            <a:fillRect/>
          </a:stretch>
        </p:blipFill>
        <p:spPr>
          <a:xfrm>
            <a:off x="2051685" y="1570355"/>
            <a:ext cx="3972560" cy="233616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linds(horizontal)">
                                      <p:cBhvr>
                                        <p:cTn id="7"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0"/>
            <a:ext cx="12192000" cy="6858000"/>
            <a:chOff x="0" y="0"/>
            <a:chExt cx="12192000" cy="6858000"/>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pic>
          <p:nvPicPr>
            <p:cNvPr id="26" name="图片 25"/>
            <p:cNvPicPr>
              <a:picLocks noChangeAspect="1"/>
            </p:cNvPicPr>
            <p:nvPr/>
          </p:nvPicPr>
          <p:blipFill>
            <a:blip r:embed="rId5"/>
            <a:srcRect r="-39466"/>
            <a:stretch>
              <a:fillRect/>
            </a:stretch>
          </p:blipFill>
          <p:spPr>
            <a:xfrm rot="10800000" flipV="1">
              <a:off x="9764946" y="57348"/>
              <a:ext cx="2236510" cy="2153130"/>
            </a:xfrm>
            <a:prstGeom prst="rect">
              <a:avLst/>
            </a:prstGeom>
          </p:spPr>
        </p:pic>
      </p:grpSp>
      <p:sp>
        <p:nvSpPr>
          <p:cNvPr id="4" name="文本框 3"/>
          <p:cNvSpPr txBox="1"/>
          <p:nvPr/>
        </p:nvSpPr>
        <p:spPr>
          <a:xfrm>
            <a:off x="2853690" y="791210"/>
            <a:ext cx="7725410" cy="521970"/>
          </a:xfrm>
          <a:prstGeom prst="rect">
            <a:avLst/>
          </a:prstGeom>
          <a:noFill/>
        </p:spPr>
        <p:txBody>
          <a:bodyPr wrap="square" rtlCol="0">
            <a:spAutoFit/>
          </a:bodyPr>
          <a:p>
            <a:r>
              <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rPr>
              <a:t>Modern culture and revolutionary spirit</a:t>
            </a:r>
            <a:endPar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endParaRPr>
          </a:p>
        </p:txBody>
      </p:sp>
      <p:sp>
        <p:nvSpPr>
          <p:cNvPr id="5" name="文本框 4"/>
          <p:cNvSpPr txBox="1"/>
          <p:nvPr/>
        </p:nvSpPr>
        <p:spPr>
          <a:xfrm>
            <a:off x="1332865" y="2117090"/>
            <a:ext cx="4763135" cy="3834765"/>
          </a:xfrm>
          <a:prstGeom prst="rect">
            <a:avLst/>
          </a:prstGeom>
          <a:noFill/>
        </p:spPr>
        <p:txBody>
          <a:bodyPr wrap="square" rtlCol="0">
            <a:noAutofit/>
          </a:bodyPr>
          <a:p>
            <a:pPr indent="0" fontAlgn="auto">
              <a:lnSpc>
                <a:spcPct val="150000"/>
              </a:lnSpc>
            </a:pPr>
            <a:endParaRPr lang="en-US" altLang="zh-CN"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143635" y="1694180"/>
            <a:ext cx="4669790" cy="3978275"/>
          </a:xfrm>
          <a:prstGeom prst="rect">
            <a:avLst/>
          </a:prstGeom>
          <a:noFill/>
        </p:spPr>
        <p:txBody>
          <a:bodyPr wrap="square" rtlCol="0">
            <a:noAutofit/>
          </a:bodyPr>
          <a:p>
            <a:pPr indent="0" fontAlgn="auto">
              <a:lnSpc>
                <a:spcPct val="150000"/>
              </a:lnSpc>
            </a:pPr>
            <a:r>
              <a:rPr lang="en-US" altLang="zh-CN" b="1">
                <a:ln w="15875"/>
                <a:gradFill>
                  <a:gsLst>
                    <a:gs pos="0">
                      <a:schemeClr val="accent1"/>
                    </a:gs>
                    <a:gs pos="100000">
                      <a:schemeClr val="accent6"/>
                    </a:gs>
                  </a:gsLst>
                  <a:lin ang="2700000" scaled="0"/>
                </a:gradFill>
                <a:effectLst/>
              </a:rPr>
              <a:t>Aiwan Pavilion(</a:t>
            </a:r>
            <a:r>
              <a:rPr lang="zh-CN" altLang="en-US" b="1">
                <a:ln w="15875"/>
                <a:gradFill>
                  <a:gsLst>
                    <a:gs pos="0">
                      <a:schemeClr val="accent1"/>
                    </a:gs>
                    <a:gs pos="100000">
                      <a:schemeClr val="accent6"/>
                    </a:gs>
                  </a:gsLst>
                  <a:lin ang="2700000" scaled="0"/>
                </a:gradFill>
                <a:effectLst/>
              </a:rPr>
              <a:t>爱晚亭</a:t>
            </a:r>
            <a:r>
              <a:rPr lang="en-US" altLang="zh-CN" b="1">
                <a:ln w="15875"/>
                <a:gradFill>
                  <a:gsLst>
                    <a:gs pos="0">
                      <a:schemeClr val="accent1"/>
                    </a:gs>
                    <a:gs pos="100000">
                      <a:schemeClr val="accent6"/>
                    </a:gs>
                  </a:gsLst>
                  <a:lin ang="2700000" scaled="0"/>
                </a:gradFill>
                <a:effectLst/>
              </a:rPr>
              <a:t>) with the Red Spirit:</a:t>
            </a:r>
            <a:endParaRPr lang="en-US" altLang="zh-CN" b="1">
              <a:ln w="15875"/>
              <a:gradFill>
                <a:gsLst>
                  <a:gs pos="0">
                    <a:schemeClr val="accent1"/>
                  </a:gs>
                  <a:gs pos="100000">
                    <a:schemeClr val="accent6"/>
                  </a:gs>
                </a:gsLst>
                <a:lin ang="2700000" scaled="0"/>
              </a:gradFill>
              <a:effectLst/>
            </a:endParaRPr>
          </a:p>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Aiwan Pavilion is one of the four famous pavilions in China and an important red cultural landmark of Yuelu Mountain. Mao Zedong had many gatherings with progressive classmates here to discuss revolutionary truths. In 1969, Yuelu Mountain Park rebuilt the Aiwan Pavilion and engraved Chairman Mao's cursive handwriting "Qinyuan Spring, Changsha" in the caisson. </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7" name="图片 6" descr="676709_20161006225927056200_0"/>
          <p:cNvPicPr>
            <a:picLocks noChangeAspect="1"/>
          </p:cNvPicPr>
          <p:nvPr/>
        </p:nvPicPr>
        <p:blipFill>
          <a:blip r:embed="rId7"/>
          <a:stretch>
            <a:fillRect/>
          </a:stretch>
        </p:blipFill>
        <p:spPr>
          <a:xfrm>
            <a:off x="6504305" y="4148455"/>
            <a:ext cx="4206240" cy="2305685"/>
          </a:xfrm>
          <a:prstGeom prst="rect">
            <a:avLst/>
          </a:prstGeom>
        </p:spPr>
      </p:pic>
      <p:pic>
        <p:nvPicPr>
          <p:cNvPr id="8" name="图片 7" descr="197ea79337784071a625e5566c455c1d"/>
          <p:cNvPicPr>
            <a:picLocks noChangeAspect="1"/>
          </p:cNvPicPr>
          <p:nvPr/>
        </p:nvPicPr>
        <p:blipFill>
          <a:blip r:embed="rId8"/>
          <a:stretch>
            <a:fillRect/>
          </a:stretch>
        </p:blipFill>
        <p:spPr>
          <a:xfrm>
            <a:off x="6504305" y="1694180"/>
            <a:ext cx="4206240" cy="233235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0"/>
            <a:ext cx="12192000" cy="6858000"/>
            <a:chOff x="0" y="0"/>
            <a:chExt cx="12192000" cy="6858000"/>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pic>
          <p:nvPicPr>
            <p:cNvPr id="26" name="图片 25"/>
            <p:cNvPicPr>
              <a:picLocks noChangeAspect="1"/>
            </p:cNvPicPr>
            <p:nvPr/>
          </p:nvPicPr>
          <p:blipFill>
            <a:blip r:embed="rId5"/>
            <a:srcRect r="-39466"/>
            <a:stretch>
              <a:fillRect/>
            </a:stretch>
          </p:blipFill>
          <p:spPr>
            <a:xfrm rot="10800000" flipV="1">
              <a:off x="9764946" y="144978"/>
              <a:ext cx="2236510" cy="2153130"/>
            </a:xfrm>
            <a:prstGeom prst="rect">
              <a:avLst/>
            </a:prstGeom>
          </p:spPr>
        </p:pic>
      </p:grpSp>
      <p:sp>
        <p:nvSpPr>
          <p:cNvPr id="4" name="文本框 3"/>
          <p:cNvSpPr txBox="1"/>
          <p:nvPr/>
        </p:nvSpPr>
        <p:spPr>
          <a:xfrm>
            <a:off x="2853690" y="791210"/>
            <a:ext cx="7725410" cy="521970"/>
          </a:xfrm>
          <a:prstGeom prst="rect">
            <a:avLst/>
          </a:prstGeom>
          <a:noFill/>
        </p:spPr>
        <p:txBody>
          <a:bodyPr wrap="square" rtlCol="0">
            <a:spAutoFit/>
          </a:bodyPr>
          <a:p>
            <a:r>
              <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rPr>
              <a:t>Modern culture and revolutionary spirit</a:t>
            </a:r>
            <a:endPar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endParaRPr>
          </a:p>
        </p:txBody>
      </p:sp>
      <p:sp>
        <p:nvSpPr>
          <p:cNvPr id="5" name="文本框 4"/>
          <p:cNvSpPr txBox="1"/>
          <p:nvPr/>
        </p:nvSpPr>
        <p:spPr>
          <a:xfrm>
            <a:off x="1332865" y="2117090"/>
            <a:ext cx="4763135" cy="3834765"/>
          </a:xfrm>
          <a:prstGeom prst="rect">
            <a:avLst/>
          </a:prstGeom>
          <a:noFill/>
        </p:spPr>
        <p:txBody>
          <a:bodyPr wrap="square" rtlCol="0">
            <a:noAutofit/>
          </a:bodyPr>
          <a:p>
            <a:pPr indent="0" fontAlgn="auto">
              <a:lnSpc>
                <a:spcPct val="150000"/>
              </a:lnSpc>
            </a:pPr>
            <a:endParaRPr lang="en-US" altLang="zh-CN"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16635" y="1424305"/>
            <a:ext cx="10076815" cy="2927985"/>
          </a:xfrm>
          <a:prstGeom prst="rect">
            <a:avLst/>
          </a:prstGeom>
          <a:noFill/>
        </p:spPr>
        <p:txBody>
          <a:bodyPr wrap="square" rtlCol="0">
            <a:noAutofit/>
          </a:bodyPr>
          <a:p>
            <a:pPr indent="0" fontAlgn="auto">
              <a:lnSpc>
                <a:spcPct val="150000"/>
              </a:lnSpc>
            </a:pPr>
            <a:r>
              <a:rPr lang="en-US" altLang="zh-CN" b="1">
                <a:ln w="15875"/>
                <a:gradFill>
                  <a:gsLst>
                    <a:gs pos="0">
                      <a:schemeClr val="accent1"/>
                    </a:gs>
                    <a:gs pos="100000">
                      <a:schemeClr val="accent6"/>
                    </a:gs>
                  </a:gsLst>
                  <a:lin ang="2700000" scaled="0"/>
                </a:gradFill>
                <a:effectLst/>
              </a:rPr>
              <a:t>Aiwan Pavilion(</a:t>
            </a:r>
            <a:r>
              <a:rPr lang="zh-CN" altLang="en-US" b="1">
                <a:ln w="15875"/>
                <a:gradFill>
                  <a:gsLst>
                    <a:gs pos="0">
                      <a:schemeClr val="accent1"/>
                    </a:gs>
                    <a:gs pos="100000">
                      <a:schemeClr val="accent6"/>
                    </a:gs>
                  </a:gsLst>
                  <a:lin ang="2700000" scaled="0"/>
                </a:gradFill>
                <a:effectLst/>
              </a:rPr>
              <a:t>爱晚亭</a:t>
            </a:r>
            <a:r>
              <a:rPr lang="en-US" altLang="zh-CN" b="1">
                <a:ln w="15875"/>
                <a:gradFill>
                  <a:gsLst>
                    <a:gs pos="0">
                      <a:schemeClr val="accent1"/>
                    </a:gs>
                    <a:gs pos="100000">
                      <a:schemeClr val="accent6"/>
                    </a:gs>
                  </a:gsLst>
                  <a:lin ang="2700000" scaled="0"/>
                </a:gradFill>
                <a:effectLst/>
              </a:rPr>
              <a:t>) :</a:t>
            </a:r>
            <a:endParaRPr lang="en-US" altLang="zh-CN" b="1">
              <a:ln w="15875"/>
              <a:gradFill>
                <a:gsLst>
                  <a:gs pos="0">
                    <a:schemeClr val="accent1"/>
                  </a:gs>
                  <a:gs pos="100000">
                    <a:schemeClr val="accent6"/>
                  </a:gs>
                </a:gsLst>
                <a:lin ang="2700000" scaled="0"/>
              </a:gradFill>
              <a:effectLst/>
            </a:endParaRPr>
          </a:p>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Aiwan Pavilion is named after Du Mu's poem "Mountain Walk". The pavilion has eight pillars of heavy eaves, glazed blue tiles, red columns and green columns. It is simple and elegant. Surrounded by maple forests, the autumn leaves are like fire. The scenery is charming.</a:t>
            </a:r>
            <a:endParaRPr lang="zh-CN" altLang="en-US" sz="16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3" name="图片 2" descr="1399a6cbdf9591d98295d16c51e21c7ca89f6bc5"/>
          <p:cNvPicPr>
            <a:picLocks noChangeAspect="1"/>
          </p:cNvPicPr>
          <p:nvPr/>
        </p:nvPicPr>
        <p:blipFill>
          <a:blip r:embed="rId7"/>
          <a:stretch>
            <a:fillRect/>
          </a:stretch>
        </p:blipFill>
        <p:spPr>
          <a:xfrm>
            <a:off x="6096000" y="3429000"/>
            <a:ext cx="4288790" cy="2886710"/>
          </a:xfrm>
          <a:prstGeom prst="rect">
            <a:avLst/>
          </a:prstGeom>
        </p:spPr>
      </p:pic>
      <p:pic>
        <p:nvPicPr>
          <p:cNvPr id="6" name="图片 5" descr="20200321224520_UWLmP"/>
          <p:cNvPicPr>
            <a:picLocks noChangeAspect="1"/>
          </p:cNvPicPr>
          <p:nvPr/>
        </p:nvPicPr>
        <p:blipFill>
          <a:blip r:embed="rId8"/>
          <a:stretch>
            <a:fillRect/>
          </a:stretch>
        </p:blipFill>
        <p:spPr>
          <a:xfrm>
            <a:off x="1316355" y="3429000"/>
            <a:ext cx="4197350" cy="288607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6" name="组合 5"/>
          <p:cNvGrpSpPr/>
          <p:nvPr/>
        </p:nvGrpSpPr>
        <p:grpSpPr>
          <a:xfrm>
            <a:off x="190500" y="57150"/>
            <a:ext cx="11811000" cy="6743700"/>
            <a:chOff x="114300" y="0"/>
            <a:chExt cx="11811000" cy="6743700"/>
          </a:xfrm>
        </p:grpSpPr>
        <p:pic>
          <p:nvPicPr>
            <p:cNvPr id="7" name="图片 6"/>
            <p:cNvPicPr>
              <a:picLocks noChangeAspect="1"/>
            </p:cNvPicPr>
            <p:nvPr/>
          </p:nvPicPr>
          <p:blipFill>
            <a:blip r:embed="rId3"/>
            <a:stretch>
              <a:fillRect/>
            </a:stretch>
          </p:blipFill>
          <p:spPr>
            <a:xfrm>
              <a:off x="622300" y="307180"/>
              <a:ext cx="11023600" cy="6200776"/>
            </a:xfrm>
            <a:prstGeom prst="rect">
              <a:avLst/>
            </a:prstGeom>
          </p:spPr>
        </p:pic>
        <p:grpSp>
          <p:nvGrpSpPr>
            <p:cNvPr id="8" name="组合 7"/>
            <p:cNvGrpSpPr/>
            <p:nvPr/>
          </p:nvGrpSpPr>
          <p:grpSpPr>
            <a:xfrm>
              <a:off x="114300" y="0"/>
              <a:ext cx="11811000" cy="6743700"/>
              <a:chOff x="-375970" y="709224"/>
              <a:chExt cx="8826855" cy="5143500"/>
            </a:xfrm>
          </p:grpSpPr>
          <p:pic>
            <p:nvPicPr>
              <p:cNvPr id="11" name="图片 10"/>
              <p:cNvPicPr>
                <a:picLocks noChangeAspect="1"/>
              </p:cNvPicPr>
              <p:nvPr/>
            </p:nvPicPr>
            <p:blipFill>
              <a:blip r:embed="rId4"/>
              <a:stretch>
                <a:fillRect/>
              </a:stretch>
            </p:blipFill>
            <p:spPr>
              <a:xfrm rot="10800000" flipV="1">
                <a:off x="-375970" y="709224"/>
                <a:ext cx="4413427" cy="5143500"/>
              </a:xfrm>
              <a:prstGeom prst="rect">
                <a:avLst/>
              </a:prstGeom>
            </p:spPr>
          </p:pic>
          <p:pic>
            <p:nvPicPr>
              <p:cNvPr id="12" name="图片 11"/>
              <p:cNvPicPr>
                <a:picLocks noChangeAspect="1"/>
              </p:cNvPicPr>
              <p:nvPr/>
            </p:nvPicPr>
            <p:blipFill>
              <a:blip r:embed="rId4"/>
              <a:stretch>
                <a:fillRect/>
              </a:stretch>
            </p:blipFill>
            <p:spPr>
              <a:xfrm>
                <a:off x="4037458" y="709224"/>
                <a:ext cx="4413427" cy="5143500"/>
              </a:xfrm>
              <a:prstGeom prst="rect">
                <a:avLst/>
              </a:prstGeom>
            </p:spPr>
          </p:pic>
        </p:grpSp>
      </p:grpSp>
      <p:sp>
        <p:nvSpPr>
          <p:cNvPr id="9" name="文本框 8"/>
          <p:cNvSpPr txBox="1"/>
          <p:nvPr/>
        </p:nvSpPr>
        <p:spPr>
          <a:xfrm>
            <a:off x="5556142" y="2037085"/>
            <a:ext cx="1072730" cy="1055225"/>
          </a:xfrm>
          <a:prstGeom prst="rect">
            <a:avLst/>
          </a:prstGeom>
          <a:noFill/>
        </p:spPr>
        <p:txBody>
          <a:bodyPr wrap="none">
            <a:spAutoFit/>
            <a:scene3d>
              <a:camera prst="orthographicFront"/>
              <a:lightRig rig="threePt" dir="t"/>
            </a:scene3d>
            <a:sp3d contourW="12700"/>
          </a:bodyPr>
          <a:lstStyle/>
          <a:p>
            <a:pPr algn="r">
              <a:defRPr/>
            </a:pPr>
            <a:r>
              <a:rPr lang="en-US" altLang="zh-CN" sz="6255">
                <a:blipFill dpi="0" rotWithShape="1">
                  <a:blip r:embed="rId5"/>
                  <a:tile tx="0" ty="0" sx="100000" sy="100000" flip="none" algn="tl"/>
                </a:blipFill>
                <a:latin typeface="Century Gothic" panose="020B0502020202020204" pitchFamily="34" charset="0"/>
              </a:rPr>
              <a:t>03</a:t>
            </a:r>
            <a:endParaRPr lang="zh-CN" altLang="en-US" sz="6255">
              <a:blipFill dpi="0" rotWithShape="1">
                <a:blip r:embed="rId5"/>
                <a:tile tx="0" ty="0" sx="100000" sy="100000" flip="none" algn="tl"/>
              </a:blipFill>
              <a:latin typeface="Century Gothic" panose="020B0502020202020204" pitchFamily="34" charset="0"/>
            </a:endParaRPr>
          </a:p>
        </p:txBody>
      </p:sp>
      <p:sp>
        <p:nvSpPr>
          <p:cNvPr id="10" name="文本框 9"/>
          <p:cNvSpPr txBox="1"/>
          <p:nvPr/>
        </p:nvSpPr>
        <p:spPr>
          <a:xfrm>
            <a:off x="2509159" y="3178787"/>
            <a:ext cx="7402830" cy="1256665"/>
          </a:xfrm>
          <a:prstGeom prst="rect">
            <a:avLst/>
          </a:prstGeom>
          <a:noFill/>
        </p:spPr>
        <p:txBody>
          <a:bodyPr wrap="none">
            <a:spAutoFit/>
            <a:scene3d>
              <a:camera prst="orthographicFront"/>
              <a:lightRig rig="threePt" dir="t"/>
            </a:scene3d>
            <a:sp3d contourW="12700"/>
          </a:bodyPr>
          <a:lstStyle/>
          <a:p>
            <a:pPr algn="l">
              <a:defRPr/>
            </a:pPr>
            <a:r>
              <a:rPr lang="en-US" altLang="zh-CN" sz="3790">
                <a:solidFill>
                  <a:srgbClr val="494849"/>
                </a:solidFill>
                <a:latin typeface="幼圆" panose="02010509060101010101" pitchFamily="49" charset="-122"/>
                <a:ea typeface="幼圆" panose="02010509060101010101" pitchFamily="49" charset="-122"/>
                <a:sym typeface="+mn-ea"/>
              </a:rPr>
              <a:t>Ecological and Cultural Values</a:t>
            </a:r>
            <a:endParaRPr lang="en-US" altLang="zh-CN" sz="3790">
              <a:solidFill>
                <a:srgbClr val="494849"/>
              </a:solidFill>
              <a:latin typeface="幼圆" panose="02010509060101010101" pitchFamily="49" charset="-122"/>
              <a:ea typeface="幼圆" panose="02010509060101010101" pitchFamily="49" charset="-122"/>
              <a:sym typeface="+mn-ea"/>
            </a:endParaRPr>
          </a:p>
          <a:p>
            <a:pPr algn="l">
              <a:defRPr/>
            </a:pPr>
            <a:endParaRPr lang="zh-CN" altLang="en-US" sz="3790">
              <a:solidFill>
                <a:srgbClr val="494849"/>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0" y="0"/>
            <a:ext cx="12192000" cy="6858000"/>
            <a:chOff x="0" y="0"/>
            <a:chExt cx="12192000" cy="6858000"/>
          </a:xfrm>
        </p:grpSpPr>
        <p:pic>
          <p:nvPicPr>
            <p:cNvPr id="29" name="图片 28"/>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30" name="组合 29"/>
            <p:cNvGrpSpPr/>
            <p:nvPr/>
          </p:nvGrpSpPr>
          <p:grpSpPr>
            <a:xfrm>
              <a:off x="190500" y="57150"/>
              <a:ext cx="11811000" cy="6743700"/>
              <a:chOff x="190500" y="57150"/>
              <a:chExt cx="11811000" cy="6743700"/>
            </a:xfrm>
          </p:grpSpPr>
          <p:pic>
            <p:nvPicPr>
              <p:cNvPr id="37" name="图片 3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38" name="图片 37"/>
              <p:cNvPicPr>
                <a:picLocks noChangeAspect="1"/>
              </p:cNvPicPr>
              <p:nvPr/>
            </p:nvPicPr>
            <p:blipFill>
              <a:blip r:embed="rId3"/>
              <a:stretch>
                <a:fillRect/>
              </a:stretch>
            </p:blipFill>
            <p:spPr>
              <a:xfrm>
                <a:off x="6096001" y="57150"/>
                <a:ext cx="5905499" cy="6743700"/>
              </a:xfrm>
              <a:prstGeom prst="rect">
                <a:avLst/>
              </a:prstGeom>
            </p:spPr>
          </p:pic>
        </p:grpSp>
        <p:pic>
          <p:nvPicPr>
            <p:cNvPr id="31" name="图片 30"/>
            <p:cNvPicPr>
              <a:picLocks noChangeAspect="1"/>
            </p:cNvPicPr>
            <p:nvPr/>
          </p:nvPicPr>
          <p:blipFill>
            <a:blip r:embed="rId4"/>
            <a:stretch>
              <a:fillRect/>
            </a:stretch>
          </p:blipFill>
          <p:spPr>
            <a:xfrm flipV="1">
              <a:off x="761355" y="353389"/>
              <a:ext cx="2236510" cy="1217414"/>
            </a:xfrm>
            <a:prstGeom prst="rect">
              <a:avLst/>
            </a:prstGeom>
          </p:spPr>
        </p:pic>
      </p:grpSp>
      <p:sp>
        <p:nvSpPr>
          <p:cNvPr id="43" name="文本框 42"/>
          <p:cNvSpPr txBox="1"/>
          <p:nvPr/>
        </p:nvSpPr>
        <p:spPr>
          <a:xfrm>
            <a:off x="3316288" y="637444"/>
            <a:ext cx="5559425" cy="521970"/>
          </a:xfrm>
          <a:prstGeom prst="rect">
            <a:avLst/>
          </a:prstGeom>
          <a:noFill/>
        </p:spPr>
        <p:txBody>
          <a:bodyPr wrap="none">
            <a:spAutoFit/>
            <a:scene3d>
              <a:camera prst="orthographicFront"/>
              <a:lightRig rig="threePt" dir="t"/>
            </a:scene3d>
            <a:sp3d contourW="12700"/>
          </a:bodyPr>
          <a:lstStyle/>
          <a:p>
            <a:pPr algn="ctr">
              <a:defRPr/>
            </a:pPr>
            <a:r>
              <a:rPr lang="en-US" altLang="zh-CN" sz="2800">
                <a:blipFill dpi="0" rotWithShape="1">
                  <a:blip r:embed="rId5"/>
                  <a:tile tx="0" ty="0" sx="100000" sy="100000" flip="none" algn="tl"/>
                </a:blipFill>
                <a:latin typeface="华文中宋" panose="02010600040101010101" charset="-122"/>
                <a:ea typeface="华文中宋" panose="02010600040101010101" charset="-122"/>
                <a:sym typeface="+mn-ea"/>
              </a:rPr>
              <a:t>Ecological </a:t>
            </a:r>
            <a:r>
              <a:rPr lang="en-US" altLang="zh-CN" sz="2800">
                <a:blipFill dpi="0" rotWithShape="1">
                  <a:blip r:embed="rId5"/>
                  <a:tile tx="0" ty="0" sx="100000" sy="100000" flip="none" algn="tl"/>
                </a:blipFill>
                <a:latin typeface="华文中宋" panose="02010600040101010101" charset="-122"/>
                <a:ea typeface="华文中宋" panose="02010600040101010101" charset="-122"/>
                <a:sym typeface="+mn-ea"/>
              </a:rPr>
              <a:t>and Cultural Values</a:t>
            </a:r>
            <a:endParaRPr lang="en-US" altLang="zh-CN" sz="2800">
              <a:blipFill dpi="0" rotWithShape="1">
                <a:blip r:embed="rId5"/>
                <a:tile tx="0" ty="0" sx="100000" sy="100000" flip="none" algn="tl"/>
              </a:blipFill>
              <a:latin typeface="华文中宋" panose="02010600040101010101" charset="-122"/>
              <a:ea typeface="华文中宋" panose="02010600040101010101" charset="-122"/>
            </a:endParaRPr>
          </a:p>
        </p:txBody>
      </p:sp>
      <p:sp>
        <p:nvSpPr>
          <p:cNvPr id="16" name="Freeform 9"/>
          <p:cNvSpPr/>
          <p:nvPr>
            <p:custDataLst>
              <p:tags r:id="rId6"/>
            </p:custDataLst>
          </p:nvPr>
        </p:nvSpPr>
        <p:spPr bwMode="auto">
          <a:xfrm>
            <a:off x="6232517" y="3849323"/>
            <a:ext cx="2260476" cy="1665197"/>
          </a:xfrm>
          <a:custGeom>
            <a:avLst/>
            <a:gdLst>
              <a:gd name="T0" fmla="*/ 361 w 787"/>
              <a:gd name="T1" fmla="*/ 579 h 579"/>
              <a:gd name="T2" fmla="*/ 72 w 787"/>
              <a:gd name="T3" fmla="*/ 290 h 579"/>
              <a:gd name="T4" fmla="*/ 5 w 787"/>
              <a:gd name="T5" fmla="*/ 357 h 579"/>
              <a:gd name="T6" fmla="*/ 0 w 787"/>
              <a:gd name="T7" fmla="*/ 23 h 579"/>
              <a:gd name="T8" fmla="*/ 6 w 787"/>
              <a:gd name="T9" fmla="*/ 6 h 579"/>
              <a:gd name="T10" fmla="*/ 23 w 787"/>
              <a:gd name="T11" fmla="*/ 0 h 579"/>
              <a:gd name="T12" fmla="*/ 357 w 787"/>
              <a:gd name="T13" fmla="*/ 5 h 579"/>
              <a:gd name="T14" fmla="*/ 284 w 787"/>
              <a:gd name="T15" fmla="*/ 78 h 579"/>
              <a:gd name="T16" fmla="*/ 787 w 787"/>
              <a:gd name="T17" fmla="*/ 579 h 579"/>
              <a:gd name="T18" fmla="*/ 361 w 787"/>
              <a:gd name="T19" fmla="*/ 579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7" h="579">
                <a:moveTo>
                  <a:pt x="361" y="579"/>
                </a:moveTo>
                <a:cubicBezTo>
                  <a:pt x="72" y="290"/>
                  <a:pt x="72" y="290"/>
                  <a:pt x="72" y="290"/>
                </a:cubicBezTo>
                <a:cubicBezTo>
                  <a:pt x="5" y="357"/>
                  <a:pt x="5" y="357"/>
                  <a:pt x="5" y="357"/>
                </a:cubicBezTo>
                <a:cubicBezTo>
                  <a:pt x="0" y="23"/>
                  <a:pt x="0" y="23"/>
                  <a:pt x="0" y="23"/>
                </a:cubicBezTo>
                <a:cubicBezTo>
                  <a:pt x="0" y="16"/>
                  <a:pt x="2" y="11"/>
                  <a:pt x="6" y="6"/>
                </a:cubicBezTo>
                <a:cubicBezTo>
                  <a:pt x="11" y="2"/>
                  <a:pt x="16" y="0"/>
                  <a:pt x="23" y="0"/>
                </a:cubicBezTo>
                <a:cubicBezTo>
                  <a:pt x="357" y="5"/>
                  <a:pt x="357" y="5"/>
                  <a:pt x="357" y="5"/>
                </a:cubicBezTo>
                <a:cubicBezTo>
                  <a:pt x="284" y="78"/>
                  <a:pt x="284" y="78"/>
                  <a:pt x="284" y="78"/>
                </a:cubicBezTo>
                <a:cubicBezTo>
                  <a:pt x="787" y="579"/>
                  <a:pt x="787" y="579"/>
                  <a:pt x="787" y="579"/>
                </a:cubicBezTo>
                <a:lnTo>
                  <a:pt x="361" y="579"/>
                </a:lnTo>
                <a:close/>
              </a:path>
            </a:pathLst>
          </a:custGeom>
          <a:solidFill>
            <a:schemeClr val="bg1"/>
          </a:solidFill>
          <a:ln w="12700">
            <a:solidFill>
              <a:srgbClr val="669C79"/>
            </a:solidFill>
            <a:prstDash val="dash"/>
          </a:ln>
        </p:spPr>
        <p:txBody>
          <a:bodyPr vert="horz" wrap="square" lIns="91435" tIns="45718" rIns="91435" bIns="45718" numCol="1" anchor="t" anchorCtr="0" compatLnSpc="1"/>
          <a:lstStyle/>
          <a:p>
            <a:pPr eaLnBrk="0" hangingPunct="0"/>
            <a:endParaRPr lang="id-ID" sz="1705">
              <a:solidFill>
                <a:schemeClr val="tx1">
                  <a:lumMod val="65000"/>
                  <a:lumOff val="35000"/>
                </a:schemeClr>
              </a:solidFill>
              <a:latin typeface="Calibri" panose="020F0502020204030204" pitchFamily="34" charset="0"/>
              <a:ea typeface="宋体" panose="02010600030101010101" pitchFamily="2" charset="-122"/>
            </a:endParaRPr>
          </a:p>
        </p:txBody>
      </p:sp>
      <p:sp>
        <p:nvSpPr>
          <p:cNvPr id="17" name="Freeform 10"/>
          <p:cNvSpPr/>
          <p:nvPr>
            <p:custDataLst>
              <p:tags r:id="rId7"/>
            </p:custDataLst>
          </p:nvPr>
        </p:nvSpPr>
        <p:spPr bwMode="auto">
          <a:xfrm>
            <a:off x="6229343" y="1950778"/>
            <a:ext cx="2265239" cy="1639798"/>
          </a:xfrm>
          <a:custGeom>
            <a:avLst/>
            <a:gdLst>
              <a:gd name="T0" fmla="*/ 789 w 789"/>
              <a:gd name="T1" fmla="*/ 1 h 570"/>
              <a:gd name="T2" fmla="*/ 290 w 789"/>
              <a:gd name="T3" fmla="*/ 499 h 570"/>
              <a:gd name="T4" fmla="*/ 357 w 789"/>
              <a:gd name="T5" fmla="*/ 567 h 570"/>
              <a:gd name="T6" fmla="*/ 23 w 789"/>
              <a:gd name="T7" fmla="*/ 570 h 570"/>
              <a:gd name="T8" fmla="*/ 7 w 789"/>
              <a:gd name="T9" fmla="*/ 564 h 570"/>
              <a:gd name="T10" fmla="*/ 0 w 789"/>
              <a:gd name="T11" fmla="*/ 548 h 570"/>
              <a:gd name="T12" fmla="*/ 4 w 789"/>
              <a:gd name="T13" fmla="*/ 213 h 570"/>
              <a:gd name="T14" fmla="*/ 77 w 789"/>
              <a:gd name="T15" fmla="*/ 286 h 570"/>
              <a:gd name="T16" fmla="*/ 364 w 789"/>
              <a:gd name="T17" fmla="*/ 0 h 570"/>
              <a:gd name="T18" fmla="*/ 789 w 789"/>
              <a:gd name="T19" fmla="*/ 1 h 57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9" h="570">
                <a:moveTo>
                  <a:pt x="789" y="1"/>
                </a:moveTo>
                <a:cubicBezTo>
                  <a:pt x="290" y="499"/>
                  <a:pt x="290" y="499"/>
                  <a:pt x="290" y="499"/>
                </a:cubicBezTo>
                <a:cubicBezTo>
                  <a:pt x="357" y="567"/>
                  <a:pt x="357" y="567"/>
                  <a:pt x="357" y="567"/>
                </a:cubicBezTo>
                <a:cubicBezTo>
                  <a:pt x="23" y="570"/>
                  <a:pt x="23" y="570"/>
                  <a:pt x="23" y="570"/>
                </a:cubicBezTo>
                <a:cubicBezTo>
                  <a:pt x="17" y="570"/>
                  <a:pt x="11" y="568"/>
                  <a:pt x="7" y="564"/>
                </a:cubicBezTo>
                <a:cubicBezTo>
                  <a:pt x="2" y="559"/>
                  <a:pt x="0" y="554"/>
                  <a:pt x="0" y="548"/>
                </a:cubicBezTo>
                <a:cubicBezTo>
                  <a:pt x="4" y="213"/>
                  <a:pt x="4" y="213"/>
                  <a:pt x="4" y="213"/>
                </a:cubicBezTo>
                <a:cubicBezTo>
                  <a:pt x="77" y="286"/>
                  <a:pt x="77" y="286"/>
                  <a:pt x="77" y="286"/>
                </a:cubicBezTo>
                <a:cubicBezTo>
                  <a:pt x="364" y="0"/>
                  <a:pt x="364" y="0"/>
                  <a:pt x="364" y="0"/>
                </a:cubicBezTo>
                <a:lnTo>
                  <a:pt x="789" y="1"/>
                </a:lnTo>
                <a:close/>
              </a:path>
            </a:pathLst>
          </a:custGeom>
          <a:solidFill>
            <a:schemeClr val="bg1"/>
          </a:solidFill>
          <a:ln w="12700">
            <a:solidFill>
              <a:srgbClr val="669C79"/>
            </a:solidFill>
            <a:prstDash val="dash"/>
          </a:ln>
        </p:spPr>
        <p:txBody>
          <a:bodyPr vert="horz" wrap="square" lIns="91435" tIns="45718" rIns="91435" bIns="45718" numCol="1" anchor="t" anchorCtr="0" compatLnSpc="1"/>
          <a:lstStyle/>
          <a:p>
            <a:pPr eaLnBrk="0" hangingPunct="0"/>
            <a:endParaRPr lang="id-ID" sz="1705">
              <a:solidFill>
                <a:schemeClr val="tx1">
                  <a:lumMod val="65000"/>
                  <a:lumOff val="35000"/>
                </a:schemeClr>
              </a:solidFill>
              <a:latin typeface="Calibri" panose="020F0502020204030204" pitchFamily="34" charset="0"/>
              <a:ea typeface="宋体" panose="02010600030101010101" pitchFamily="2" charset="-122"/>
            </a:endParaRPr>
          </a:p>
        </p:txBody>
      </p:sp>
      <p:sp>
        <p:nvSpPr>
          <p:cNvPr id="18" name="Freeform 11"/>
          <p:cNvSpPr/>
          <p:nvPr>
            <p:custDataLst>
              <p:tags r:id="rId8"/>
            </p:custDataLst>
          </p:nvPr>
        </p:nvSpPr>
        <p:spPr bwMode="auto">
          <a:xfrm>
            <a:off x="3719644" y="1926966"/>
            <a:ext cx="2250951" cy="1665197"/>
          </a:xfrm>
          <a:custGeom>
            <a:avLst/>
            <a:gdLst>
              <a:gd name="T0" fmla="*/ 423 w 784"/>
              <a:gd name="T1" fmla="*/ 0 h 579"/>
              <a:gd name="T2" fmla="*/ 712 w 784"/>
              <a:gd name="T3" fmla="*/ 288 h 579"/>
              <a:gd name="T4" fmla="*/ 779 w 784"/>
              <a:gd name="T5" fmla="*/ 222 h 579"/>
              <a:gd name="T6" fmla="*/ 784 w 784"/>
              <a:gd name="T7" fmla="*/ 556 h 579"/>
              <a:gd name="T8" fmla="*/ 778 w 784"/>
              <a:gd name="T9" fmla="*/ 572 h 579"/>
              <a:gd name="T10" fmla="*/ 762 w 784"/>
              <a:gd name="T11" fmla="*/ 579 h 579"/>
              <a:gd name="T12" fmla="*/ 427 w 784"/>
              <a:gd name="T13" fmla="*/ 573 h 579"/>
              <a:gd name="T14" fmla="*/ 500 w 784"/>
              <a:gd name="T15" fmla="*/ 500 h 579"/>
              <a:gd name="T16" fmla="*/ 0 w 784"/>
              <a:gd name="T17" fmla="*/ 1 h 579"/>
              <a:gd name="T18" fmla="*/ 423 w 784"/>
              <a:gd name="T19" fmla="*/ 0 h 5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4" h="579">
                <a:moveTo>
                  <a:pt x="423" y="0"/>
                </a:moveTo>
                <a:cubicBezTo>
                  <a:pt x="712" y="288"/>
                  <a:pt x="712" y="288"/>
                  <a:pt x="712" y="288"/>
                </a:cubicBezTo>
                <a:cubicBezTo>
                  <a:pt x="779" y="222"/>
                  <a:pt x="779" y="222"/>
                  <a:pt x="779" y="222"/>
                </a:cubicBezTo>
                <a:cubicBezTo>
                  <a:pt x="784" y="556"/>
                  <a:pt x="784" y="556"/>
                  <a:pt x="784" y="556"/>
                </a:cubicBezTo>
                <a:cubicBezTo>
                  <a:pt x="784" y="562"/>
                  <a:pt x="782" y="568"/>
                  <a:pt x="778" y="572"/>
                </a:cubicBezTo>
                <a:cubicBezTo>
                  <a:pt x="774" y="576"/>
                  <a:pt x="768" y="579"/>
                  <a:pt x="762" y="579"/>
                </a:cubicBezTo>
                <a:cubicBezTo>
                  <a:pt x="427" y="573"/>
                  <a:pt x="427" y="573"/>
                  <a:pt x="427" y="573"/>
                </a:cubicBezTo>
                <a:cubicBezTo>
                  <a:pt x="500" y="500"/>
                  <a:pt x="500" y="500"/>
                  <a:pt x="500" y="500"/>
                </a:cubicBezTo>
                <a:cubicBezTo>
                  <a:pt x="0" y="1"/>
                  <a:pt x="0" y="1"/>
                  <a:pt x="0" y="1"/>
                </a:cubicBezTo>
                <a:lnTo>
                  <a:pt x="423" y="0"/>
                </a:lnTo>
                <a:close/>
              </a:path>
            </a:pathLst>
          </a:custGeom>
          <a:solidFill>
            <a:schemeClr val="bg1"/>
          </a:solidFill>
          <a:ln w="12700">
            <a:solidFill>
              <a:srgbClr val="669C79"/>
            </a:solidFill>
            <a:prstDash val="dash"/>
          </a:ln>
        </p:spPr>
        <p:txBody>
          <a:bodyPr vert="horz" wrap="square" lIns="91435" tIns="45718" rIns="91435" bIns="45718" numCol="1" anchor="t" anchorCtr="0" compatLnSpc="1"/>
          <a:lstStyle/>
          <a:p>
            <a:pPr eaLnBrk="0" hangingPunct="0"/>
            <a:endParaRPr lang="id-ID" sz="1705">
              <a:solidFill>
                <a:schemeClr val="tx1">
                  <a:lumMod val="65000"/>
                  <a:lumOff val="35000"/>
                </a:schemeClr>
              </a:solidFill>
              <a:latin typeface="Calibri" panose="020F0502020204030204" pitchFamily="34" charset="0"/>
              <a:ea typeface="宋体" panose="02010600030101010101" pitchFamily="2" charset="-122"/>
            </a:endParaRPr>
          </a:p>
        </p:txBody>
      </p:sp>
      <p:sp>
        <p:nvSpPr>
          <p:cNvPr id="19" name="Freeform 12"/>
          <p:cNvSpPr/>
          <p:nvPr>
            <p:custDataLst>
              <p:tags r:id="rId9"/>
            </p:custDataLst>
          </p:nvPr>
        </p:nvSpPr>
        <p:spPr bwMode="auto">
          <a:xfrm>
            <a:off x="3710120" y="3849324"/>
            <a:ext cx="2263651" cy="1641385"/>
          </a:xfrm>
          <a:custGeom>
            <a:avLst/>
            <a:gdLst>
              <a:gd name="T0" fmla="*/ 0 w 788"/>
              <a:gd name="T1" fmla="*/ 569 h 571"/>
              <a:gd name="T2" fmla="*/ 498 w 788"/>
              <a:gd name="T3" fmla="*/ 71 h 571"/>
              <a:gd name="T4" fmla="*/ 431 w 788"/>
              <a:gd name="T5" fmla="*/ 4 h 571"/>
              <a:gd name="T6" fmla="*/ 766 w 788"/>
              <a:gd name="T7" fmla="*/ 0 h 571"/>
              <a:gd name="T8" fmla="*/ 782 w 788"/>
              <a:gd name="T9" fmla="*/ 7 h 571"/>
              <a:gd name="T10" fmla="*/ 788 w 788"/>
              <a:gd name="T11" fmla="*/ 23 h 571"/>
              <a:gd name="T12" fmla="*/ 785 w 788"/>
              <a:gd name="T13" fmla="*/ 357 h 571"/>
              <a:gd name="T14" fmla="*/ 711 w 788"/>
              <a:gd name="T15" fmla="*/ 284 h 571"/>
              <a:gd name="T16" fmla="*/ 424 w 788"/>
              <a:gd name="T17" fmla="*/ 571 h 571"/>
              <a:gd name="T18" fmla="*/ 0 w 788"/>
              <a:gd name="T19" fmla="*/ 569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88" h="571">
                <a:moveTo>
                  <a:pt x="0" y="569"/>
                </a:moveTo>
                <a:cubicBezTo>
                  <a:pt x="498" y="71"/>
                  <a:pt x="498" y="71"/>
                  <a:pt x="498" y="71"/>
                </a:cubicBezTo>
                <a:cubicBezTo>
                  <a:pt x="431" y="4"/>
                  <a:pt x="431" y="4"/>
                  <a:pt x="431" y="4"/>
                </a:cubicBezTo>
                <a:cubicBezTo>
                  <a:pt x="766" y="0"/>
                  <a:pt x="766" y="0"/>
                  <a:pt x="766" y="0"/>
                </a:cubicBezTo>
                <a:cubicBezTo>
                  <a:pt x="772" y="0"/>
                  <a:pt x="778" y="3"/>
                  <a:pt x="782" y="7"/>
                </a:cubicBezTo>
                <a:cubicBezTo>
                  <a:pt x="786" y="11"/>
                  <a:pt x="788" y="17"/>
                  <a:pt x="788" y="23"/>
                </a:cubicBezTo>
                <a:cubicBezTo>
                  <a:pt x="785" y="357"/>
                  <a:pt x="785" y="357"/>
                  <a:pt x="785" y="357"/>
                </a:cubicBezTo>
                <a:cubicBezTo>
                  <a:pt x="711" y="284"/>
                  <a:pt x="711" y="284"/>
                  <a:pt x="711" y="284"/>
                </a:cubicBezTo>
                <a:cubicBezTo>
                  <a:pt x="424" y="571"/>
                  <a:pt x="424" y="571"/>
                  <a:pt x="424" y="571"/>
                </a:cubicBezTo>
                <a:lnTo>
                  <a:pt x="0" y="569"/>
                </a:lnTo>
                <a:close/>
              </a:path>
            </a:pathLst>
          </a:custGeom>
          <a:solidFill>
            <a:schemeClr val="bg1"/>
          </a:solidFill>
          <a:ln w="12700">
            <a:solidFill>
              <a:srgbClr val="669C79"/>
            </a:solidFill>
            <a:prstDash val="dash"/>
          </a:ln>
        </p:spPr>
        <p:txBody>
          <a:bodyPr vert="horz" wrap="square" lIns="91435" tIns="45718" rIns="91435" bIns="45718" numCol="1" anchor="t" anchorCtr="0" compatLnSpc="1"/>
          <a:lstStyle/>
          <a:p>
            <a:pPr eaLnBrk="0" hangingPunct="0"/>
            <a:endParaRPr lang="id-ID" sz="1705">
              <a:solidFill>
                <a:schemeClr val="tx1">
                  <a:lumMod val="65000"/>
                  <a:lumOff val="35000"/>
                </a:schemeClr>
              </a:solidFill>
              <a:latin typeface="Calibri" panose="020F0502020204030204" pitchFamily="34" charset="0"/>
              <a:ea typeface="宋体" panose="02010600030101010101" pitchFamily="2" charset="-122"/>
            </a:endParaRPr>
          </a:p>
        </p:txBody>
      </p:sp>
      <p:grpSp>
        <p:nvGrpSpPr>
          <p:cNvPr id="40" name="组合 39"/>
          <p:cNvGrpSpPr/>
          <p:nvPr>
            <p:custDataLst>
              <p:tags r:id="rId10"/>
            </p:custDataLst>
          </p:nvPr>
        </p:nvGrpSpPr>
        <p:grpSpPr>
          <a:xfrm>
            <a:off x="971749" y="4521390"/>
            <a:ext cx="10248503" cy="441960"/>
            <a:chOff x="1158296" y="2236518"/>
            <a:chExt cx="10808968" cy="466129"/>
          </a:xfrm>
        </p:grpSpPr>
        <p:sp>
          <p:nvSpPr>
            <p:cNvPr id="41" name="矩形 40"/>
            <p:cNvSpPr/>
            <p:nvPr>
              <p:custDataLst>
                <p:tags r:id="rId11"/>
              </p:custDataLst>
            </p:nvPr>
          </p:nvSpPr>
          <p:spPr>
            <a:xfrm>
              <a:off x="9049735" y="2236518"/>
              <a:ext cx="2917529" cy="466129"/>
            </a:xfrm>
            <a:prstGeom prst="rect">
              <a:avLst/>
            </a:prstGeom>
          </p:spPr>
          <p:txBody>
            <a:bodyPr wrap="square">
              <a:spAutoFit/>
              <a:scene3d>
                <a:camera prst="orthographicFront"/>
                <a:lightRig rig="threePt" dir="t"/>
              </a:scene3d>
              <a:sp3d contourW="12700"/>
            </a:bodyPr>
            <a:lstStyle/>
            <a:p>
              <a:pPr>
                <a:lnSpc>
                  <a:spcPct val="200000"/>
                </a:lnSpc>
              </a:pPr>
              <a:endParaRPr lang="zh-CN" altLang="en-US" sz="114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42" name="矩形 41"/>
            <p:cNvSpPr/>
            <p:nvPr>
              <p:custDataLst>
                <p:tags r:id="rId12"/>
              </p:custDataLst>
            </p:nvPr>
          </p:nvSpPr>
          <p:spPr>
            <a:xfrm>
              <a:off x="1158296" y="2236518"/>
              <a:ext cx="2917529" cy="466129"/>
            </a:xfrm>
            <a:prstGeom prst="rect">
              <a:avLst/>
            </a:prstGeom>
          </p:spPr>
          <p:txBody>
            <a:bodyPr wrap="square">
              <a:spAutoFit/>
              <a:scene3d>
                <a:camera prst="orthographicFront"/>
                <a:lightRig rig="threePt" dir="t"/>
              </a:scene3d>
              <a:sp3d contourW="12700"/>
            </a:bodyPr>
            <a:lstStyle/>
            <a:p>
              <a:pPr>
                <a:lnSpc>
                  <a:spcPct val="200000"/>
                </a:lnSpc>
              </a:pPr>
              <a:endParaRPr lang="zh-CN" altLang="en-US" sz="1140">
                <a:solidFill>
                  <a:schemeClr val="tx1">
                    <a:lumMod val="50000"/>
                    <a:lumOff val="50000"/>
                  </a:schemeClr>
                </a:solidFill>
                <a:latin typeface="微软雅黑" panose="020B0503020204020204" pitchFamily="34" charset="-122"/>
                <a:ea typeface="微软雅黑" panose="020B0503020204020204" pitchFamily="34" charset="-122"/>
              </a:endParaRPr>
            </a:p>
          </p:txBody>
        </p:sp>
      </p:grpSp>
      <p:sp>
        <p:nvSpPr>
          <p:cNvPr id="44" name="文本框 43"/>
          <p:cNvSpPr txBox="1"/>
          <p:nvPr>
            <p:custDataLst>
              <p:tags r:id="rId13"/>
            </p:custDataLst>
          </p:nvPr>
        </p:nvSpPr>
        <p:spPr>
          <a:xfrm>
            <a:off x="6343545" y="3942772"/>
            <a:ext cx="582211" cy="523220"/>
          </a:xfrm>
          <a:prstGeom prst="rect">
            <a:avLst/>
          </a:prstGeom>
          <a:noFill/>
        </p:spPr>
        <p:txBody>
          <a:bodyPr wrap="none">
            <a:spAutoFit/>
            <a:scene3d>
              <a:camera prst="orthographicFront"/>
              <a:lightRig rig="threePt" dir="t"/>
            </a:scene3d>
            <a:sp3d contourW="12700"/>
          </a:bodyPr>
          <a:lstStyle/>
          <a:p>
            <a:pPr algn="r">
              <a:defRPr/>
            </a:pPr>
            <a:r>
              <a:rPr lang="en-US" altLang="zh-CN" sz="2800">
                <a:solidFill>
                  <a:srgbClr val="669C79"/>
                </a:solidFill>
                <a:latin typeface="Century Gothic" panose="020B0502020202020204" pitchFamily="34" charset="0"/>
              </a:rPr>
              <a:t>04</a:t>
            </a:r>
            <a:endParaRPr lang="zh-CN" altLang="en-US" sz="2800">
              <a:solidFill>
                <a:srgbClr val="669C79"/>
              </a:solidFill>
              <a:latin typeface="Century Gothic" panose="020B0502020202020204" pitchFamily="34" charset="0"/>
            </a:endParaRPr>
          </a:p>
        </p:txBody>
      </p:sp>
      <p:sp>
        <p:nvSpPr>
          <p:cNvPr id="45" name="文本框 44"/>
          <p:cNvSpPr txBox="1"/>
          <p:nvPr>
            <p:custDataLst>
              <p:tags r:id="rId14"/>
            </p:custDataLst>
          </p:nvPr>
        </p:nvSpPr>
        <p:spPr>
          <a:xfrm>
            <a:off x="5289146" y="2952883"/>
            <a:ext cx="582211" cy="523220"/>
          </a:xfrm>
          <a:prstGeom prst="rect">
            <a:avLst/>
          </a:prstGeom>
          <a:noFill/>
        </p:spPr>
        <p:txBody>
          <a:bodyPr wrap="none">
            <a:spAutoFit/>
            <a:scene3d>
              <a:camera prst="orthographicFront"/>
              <a:lightRig rig="threePt" dir="t"/>
            </a:scene3d>
            <a:sp3d contourW="12700"/>
          </a:bodyPr>
          <a:lstStyle/>
          <a:p>
            <a:pPr algn="r">
              <a:defRPr/>
            </a:pPr>
            <a:r>
              <a:rPr lang="en-US" altLang="zh-CN" sz="2800">
                <a:solidFill>
                  <a:srgbClr val="669C79"/>
                </a:solidFill>
                <a:latin typeface="Century Gothic" panose="020B0502020202020204" pitchFamily="34" charset="0"/>
              </a:rPr>
              <a:t>01</a:t>
            </a:r>
            <a:endParaRPr lang="zh-CN" altLang="en-US" sz="2800">
              <a:solidFill>
                <a:srgbClr val="669C79"/>
              </a:solidFill>
              <a:latin typeface="Century Gothic" panose="020B0502020202020204" pitchFamily="34" charset="0"/>
            </a:endParaRPr>
          </a:p>
        </p:txBody>
      </p:sp>
      <p:sp>
        <p:nvSpPr>
          <p:cNvPr id="46" name="文本框 45"/>
          <p:cNvSpPr txBox="1"/>
          <p:nvPr>
            <p:custDataLst>
              <p:tags r:id="rId15"/>
            </p:custDataLst>
          </p:nvPr>
        </p:nvSpPr>
        <p:spPr>
          <a:xfrm>
            <a:off x="6343545" y="2952883"/>
            <a:ext cx="582211" cy="523220"/>
          </a:xfrm>
          <a:prstGeom prst="rect">
            <a:avLst/>
          </a:prstGeom>
          <a:noFill/>
        </p:spPr>
        <p:txBody>
          <a:bodyPr wrap="none">
            <a:spAutoFit/>
            <a:scene3d>
              <a:camera prst="orthographicFront"/>
              <a:lightRig rig="threePt" dir="t"/>
            </a:scene3d>
            <a:sp3d contourW="12700"/>
          </a:bodyPr>
          <a:lstStyle/>
          <a:p>
            <a:pPr algn="r">
              <a:defRPr/>
            </a:pPr>
            <a:r>
              <a:rPr lang="en-US" altLang="zh-CN" sz="2800">
                <a:solidFill>
                  <a:srgbClr val="669C79"/>
                </a:solidFill>
                <a:latin typeface="Century Gothic" panose="020B0502020202020204" pitchFamily="34" charset="0"/>
              </a:rPr>
              <a:t>02</a:t>
            </a:r>
            <a:endParaRPr lang="zh-CN" altLang="en-US" sz="2800">
              <a:solidFill>
                <a:srgbClr val="669C79"/>
              </a:solidFill>
              <a:latin typeface="Century Gothic" panose="020B0502020202020204" pitchFamily="34" charset="0"/>
            </a:endParaRPr>
          </a:p>
        </p:txBody>
      </p:sp>
      <p:sp>
        <p:nvSpPr>
          <p:cNvPr id="47" name="文本框 46"/>
          <p:cNvSpPr txBox="1"/>
          <p:nvPr>
            <p:custDataLst>
              <p:tags r:id="rId16"/>
            </p:custDataLst>
          </p:nvPr>
        </p:nvSpPr>
        <p:spPr>
          <a:xfrm>
            <a:off x="5289146" y="3942772"/>
            <a:ext cx="582211" cy="523220"/>
          </a:xfrm>
          <a:prstGeom prst="rect">
            <a:avLst/>
          </a:prstGeom>
          <a:noFill/>
        </p:spPr>
        <p:txBody>
          <a:bodyPr wrap="none">
            <a:spAutoFit/>
            <a:scene3d>
              <a:camera prst="orthographicFront"/>
              <a:lightRig rig="threePt" dir="t"/>
            </a:scene3d>
            <a:sp3d contourW="12700"/>
          </a:bodyPr>
          <a:lstStyle/>
          <a:p>
            <a:pPr algn="r">
              <a:defRPr/>
            </a:pPr>
            <a:r>
              <a:rPr lang="en-US" altLang="zh-CN" sz="2800">
                <a:solidFill>
                  <a:srgbClr val="669C79"/>
                </a:solidFill>
                <a:latin typeface="Century Gothic" panose="020B0502020202020204" pitchFamily="34" charset="0"/>
              </a:rPr>
              <a:t>03</a:t>
            </a:r>
            <a:endParaRPr lang="zh-CN" altLang="en-US" sz="2800">
              <a:solidFill>
                <a:srgbClr val="669C79"/>
              </a:solidFill>
              <a:latin typeface="Century Gothic" panose="020B0502020202020204" pitchFamily="34" charset="0"/>
            </a:endParaRPr>
          </a:p>
        </p:txBody>
      </p:sp>
      <p:sp>
        <p:nvSpPr>
          <p:cNvPr id="2" name="文本框 1"/>
          <p:cNvSpPr txBox="1"/>
          <p:nvPr/>
        </p:nvSpPr>
        <p:spPr>
          <a:xfrm>
            <a:off x="1607185" y="2216150"/>
            <a:ext cx="3456940" cy="583565"/>
          </a:xfrm>
          <a:prstGeom prst="rect">
            <a:avLst/>
          </a:prstGeom>
          <a:noFill/>
        </p:spPr>
        <p:txBody>
          <a:bodyPr wrap="square" rtlCol="0">
            <a:spAutoFit/>
          </a:bodyPr>
          <a:p>
            <a:r>
              <a:rPr lang="en-US" altLang="zh-CN" sz="3200" b="1">
                <a:ln w="15875"/>
                <a:gradFill>
                  <a:gsLst>
                    <a:gs pos="0">
                      <a:schemeClr val="accent1"/>
                    </a:gs>
                    <a:gs pos="100000">
                      <a:schemeClr val="accent6"/>
                    </a:gs>
                  </a:gsLst>
                  <a:lin ang="2700000" scaled="0"/>
                </a:gradFill>
                <a:effectLst/>
              </a:rPr>
              <a:t>Rich biodiversity</a:t>
            </a:r>
            <a:endParaRPr lang="en-US" altLang="zh-CN" sz="3200" b="1">
              <a:ln w="15875"/>
              <a:gradFill>
                <a:gsLst>
                  <a:gs pos="0">
                    <a:schemeClr val="accent1"/>
                  </a:gs>
                  <a:gs pos="100000">
                    <a:schemeClr val="accent6"/>
                  </a:gs>
                </a:gsLst>
                <a:lin ang="2700000" scaled="0"/>
              </a:gradFill>
              <a:effectLst/>
            </a:endParaRPr>
          </a:p>
        </p:txBody>
      </p:sp>
      <p:sp>
        <p:nvSpPr>
          <p:cNvPr id="3" name="文本框 2"/>
          <p:cNvSpPr txBox="1"/>
          <p:nvPr/>
        </p:nvSpPr>
        <p:spPr>
          <a:xfrm>
            <a:off x="7981950" y="2028190"/>
            <a:ext cx="3433445" cy="953135"/>
          </a:xfrm>
          <a:prstGeom prst="rect">
            <a:avLst/>
          </a:prstGeom>
          <a:noFill/>
        </p:spPr>
        <p:txBody>
          <a:bodyPr wrap="square" rtlCol="0">
            <a:spAutoFit/>
          </a:bodyPr>
          <a:p>
            <a:r>
              <a:rPr lang="en-US" altLang="zh-CN" sz="2800" b="1">
                <a:ln w="15875"/>
                <a:gradFill>
                  <a:gsLst>
                    <a:gs pos="0">
                      <a:schemeClr val="accent1"/>
                    </a:gs>
                    <a:gs pos="100000">
                      <a:schemeClr val="accent6"/>
                    </a:gs>
                  </a:gsLst>
                  <a:lin ang="2700000" scaled="0"/>
                </a:gradFill>
                <a:effectLst/>
              </a:rPr>
              <a:t>Strong ecological service functions</a:t>
            </a:r>
            <a:endParaRPr lang="en-US" altLang="zh-CN" sz="2800" b="1">
              <a:ln w="15875"/>
              <a:gradFill>
                <a:gsLst>
                  <a:gs pos="0">
                    <a:schemeClr val="accent1"/>
                  </a:gs>
                  <a:gs pos="100000">
                    <a:schemeClr val="accent6"/>
                  </a:gs>
                </a:gsLst>
                <a:lin ang="2700000" scaled="0"/>
              </a:gradFill>
              <a:effectLst/>
            </a:endParaRPr>
          </a:p>
        </p:txBody>
      </p:sp>
      <p:sp>
        <p:nvSpPr>
          <p:cNvPr id="5" name="文本框 4"/>
          <p:cNvSpPr txBox="1"/>
          <p:nvPr/>
        </p:nvSpPr>
        <p:spPr>
          <a:xfrm>
            <a:off x="574675" y="4407535"/>
            <a:ext cx="5007610" cy="521970"/>
          </a:xfrm>
          <a:prstGeom prst="rect">
            <a:avLst/>
          </a:prstGeom>
          <a:noFill/>
        </p:spPr>
        <p:txBody>
          <a:bodyPr wrap="square" rtlCol="0">
            <a:spAutoFit/>
          </a:bodyPr>
          <a:p>
            <a:r>
              <a:rPr lang="en-US" altLang="zh-CN" sz="2800" b="1">
                <a:ln w="15875"/>
                <a:gradFill>
                  <a:gsLst>
                    <a:gs pos="0">
                      <a:schemeClr val="accent1"/>
                    </a:gs>
                    <a:gs pos="100000">
                      <a:schemeClr val="accent6"/>
                    </a:gs>
                  </a:gsLst>
                  <a:lin ang="2700000" scaled="0"/>
                </a:gradFill>
                <a:effectLst/>
              </a:rPr>
              <a:t>High ecosystem stability</a:t>
            </a:r>
            <a:endParaRPr lang="en-US" altLang="zh-CN" sz="2800" b="1">
              <a:ln w="15875"/>
              <a:gradFill>
                <a:gsLst>
                  <a:gs pos="0">
                    <a:schemeClr val="accent1"/>
                  </a:gs>
                  <a:gs pos="100000">
                    <a:schemeClr val="accent6"/>
                  </a:gs>
                </a:gsLst>
                <a:lin ang="2700000" scaled="0"/>
              </a:gradFill>
              <a:effectLst/>
            </a:endParaRPr>
          </a:p>
        </p:txBody>
      </p:sp>
      <p:sp>
        <p:nvSpPr>
          <p:cNvPr id="6" name="文本框 5"/>
          <p:cNvSpPr txBox="1"/>
          <p:nvPr/>
        </p:nvSpPr>
        <p:spPr>
          <a:xfrm>
            <a:off x="7842250" y="4265930"/>
            <a:ext cx="3713480" cy="953135"/>
          </a:xfrm>
          <a:prstGeom prst="rect">
            <a:avLst/>
          </a:prstGeom>
          <a:noFill/>
        </p:spPr>
        <p:txBody>
          <a:bodyPr wrap="square" rtlCol="0">
            <a:spAutoFit/>
          </a:bodyPr>
          <a:p>
            <a:r>
              <a:rPr lang="en-US" altLang="zh-CN" sz="2800" b="1">
                <a:ln w="15875"/>
                <a:gradFill>
                  <a:gsLst>
                    <a:gs pos="0">
                      <a:schemeClr val="accent1"/>
                    </a:gs>
                    <a:gs pos="100000">
                      <a:schemeClr val="accent6"/>
                    </a:gs>
                  </a:gsLst>
                  <a:lin ang="2700000" scaled="0"/>
                </a:gradFill>
                <a:effectLst/>
              </a:rPr>
              <a:t>Integration of culture and ecology</a:t>
            </a:r>
            <a:endParaRPr lang="en-US" altLang="zh-CN" sz="2800" b="1">
              <a:ln w="15875"/>
              <a:gradFill>
                <a:gsLst>
                  <a:gs pos="0">
                    <a:schemeClr val="accent1"/>
                  </a:gs>
                  <a:gs pos="100000">
                    <a:schemeClr val="accent6"/>
                  </a:gs>
                </a:gsLst>
                <a:lin ang="2700000" scaled="0"/>
              </a:gradFill>
              <a:effectLst/>
            </a:endParaRPr>
          </a:p>
        </p:txBody>
      </p:sp>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left)">
                                      <p:cBhvr>
                                        <p:cTn id="11" dur="500"/>
                                        <p:tgtEl>
                                          <p:spTgt spid="19"/>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right)">
                                      <p:cBhvr>
                                        <p:cTn id="15" dur="500"/>
                                        <p:tgtEl>
                                          <p:spTgt spid="17"/>
                                        </p:tgtEl>
                                      </p:cBhvr>
                                    </p:animEffect>
                                  </p:childTnLst>
                                </p:cTn>
                              </p:par>
                            </p:childTnLst>
                          </p:cTn>
                        </p:par>
                        <p:par>
                          <p:cTn id="16" fill="hold">
                            <p:stCondLst>
                              <p:cond delay="1500"/>
                            </p:stCondLst>
                            <p:childTnLst>
                              <p:par>
                                <p:cTn id="17" presetID="22" presetClass="entr" presetSubtype="2"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Effect transition="in" filter="wipe(right)">
                                      <p:cBhvr>
                                        <p:cTn id="19"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6" name="组合 5"/>
          <p:cNvGrpSpPr/>
          <p:nvPr/>
        </p:nvGrpSpPr>
        <p:grpSpPr>
          <a:xfrm>
            <a:off x="190500" y="57150"/>
            <a:ext cx="11811000" cy="6743700"/>
            <a:chOff x="114300" y="0"/>
            <a:chExt cx="11811000" cy="6743700"/>
          </a:xfrm>
        </p:grpSpPr>
        <p:pic>
          <p:nvPicPr>
            <p:cNvPr id="7" name="图片 6"/>
            <p:cNvPicPr>
              <a:picLocks noChangeAspect="1"/>
            </p:cNvPicPr>
            <p:nvPr/>
          </p:nvPicPr>
          <p:blipFill>
            <a:blip r:embed="rId3"/>
            <a:stretch>
              <a:fillRect/>
            </a:stretch>
          </p:blipFill>
          <p:spPr>
            <a:xfrm>
              <a:off x="622300" y="307180"/>
              <a:ext cx="11023600" cy="6200776"/>
            </a:xfrm>
            <a:prstGeom prst="rect">
              <a:avLst/>
            </a:prstGeom>
          </p:spPr>
        </p:pic>
        <p:grpSp>
          <p:nvGrpSpPr>
            <p:cNvPr id="8" name="组合 7"/>
            <p:cNvGrpSpPr/>
            <p:nvPr/>
          </p:nvGrpSpPr>
          <p:grpSpPr>
            <a:xfrm>
              <a:off x="114300" y="0"/>
              <a:ext cx="11811000" cy="6743700"/>
              <a:chOff x="-375970" y="709224"/>
              <a:chExt cx="8826855" cy="5143500"/>
            </a:xfrm>
          </p:grpSpPr>
          <p:pic>
            <p:nvPicPr>
              <p:cNvPr id="11" name="图片 10"/>
              <p:cNvPicPr>
                <a:picLocks noChangeAspect="1"/>
              </p:cNvPicPr>
              <p:nvPr/>
            </p:nvPicPr>
            <p:blipFill>
              <a:blip r:embed="rId4"/>
              <a:stretch>
                <a:fillRect/>
              </a:stretch>
            </p:blipFill>
            <p:spPr>
              <a:xfrm rot="10800000" flipV="1">
                <a:off x="-375970" y="709224"/>
                <a:ext cx="4413427" cy="5143500"/>
              </a:xfrm>
              <a:prstGeom prst="rect">
                <a:avLst/>
              </a:prstGeom>
            </p:spPr>
          </p:pic>
          <p:pic>
            <p:nvPicPr>
              <p:cNvPr id="12" name="图片 11"/>
              <p:cNvPicPr>
                <a:picLocks noChangeAspect="1"/>
              </p:cNvPicPr>
              <p:nvPr/>
            </p:nvPicPr>
            <p:blipFill>
              <a:blip r:embed="rId4"/>
              <a:stretch>
                <a:fillRect/>
              </a:stretch>
            </p:blipFill>
            <p:spPr>
              <a:xfrm>
                <a:off x="4037458" y="709224"/>
                <a:ext cx="4413427" cy="5143500"/>
              </a:xfrm>
              <a:prstGeom prst="rect">
                <a:avLst/>
              </a:prstGeom>
            </p:spPr>
          </p:pic>
        </p:grpSp>
      </p:grpSp>
      <p:sp>
        <p:nvSpPr>
          <p:cNvPr id="9" name="文本框 8"/>
          <p:cNvSpPr txBox="1"/>
          <p:nvPr/>
        </p:nvSpPr>
        <p:spPr>
          <a:xfrm>
            <a:off x="5564612" y="2037085"/>
            <a:ext cx="1064260" cy="1054100"/>
          </a:xfrm>
          <a:prstGeom prst="rect">
            <a:avLst/>
          </a:prstGeom>
          <a:noFill/>
        </p:spPr>
        <p:txBody>
          <a:bodyPr wrap="none">
            <a:spAutoFit/>
            <a:scene3d>
              <a:camera prst="orthographicFront"/>
              <a:lightRig rig="threePt" dir="t"/>
            </a:scene3d>
            <a:sp3d contourW="12700"/>
          </a:bodyPr>
          <a:lstStyle/>
          <a:p>
            <a:pPr algn="r">
              <a:defRPr/>
            </a:pPr>
            <a:r>
              <a:rPr lang="en-US" altLang="zh-CN" sz="6255">
                <a:blipFill dpi="0" rotWithShape="1">
                  <a:blip r:embed="rId5"/>
                  <a:tile tx="0" ty="0" sx="100000" sy="100000" flip="none" algn="tl"/>
                </a:blipFill>
                <a:latin typeface="Century Gothic" panose="020B0502020202020204" pitchFamily="34" charset="0"/>
              </a:rPr>
              <a:t>04</a:t>
            </a:r>
            <a:endParaRPr lang="zh-CN" altLang="en-US" sz="6255">
              <a:blipFill dpi="0" rotWithShape="1">
                <a:blip r:embed="rId5"/>
                <a:tile tx="0" ty="0" sx="100000" sy="100000" flip="none" algn="tl"/>
              </a:blipFill>
              <a:latin typeface="Century Gothic" panose="020B0502020202020204" pitchFamily="34" charset="0"/>
            </a:endParaRPr>
          </a:p>
        </p:txBody>
      </p:sp>
      <p:sp>
        <p:nvSpPr>
          <p:cNvPr id="10" name="文本框 9"/>
          <p:cNvSpPr txBox="1"/>
          <p:nvPr/>
        </p:nvSpPr>
        <p:spPr>
          <a:xfrm>
            <a:off x="1065169" y="3178787"/>
            <a:ext cx="10531475" cy="673735"/>
          </a:xfrm>
          <a:prstGeom prst="rect">
            <a:avLst/>
          </a:prstGeom>
          <a:noFill/>
        </p:spPr>
        <p:txBody>
          <a:bodyPr wrap="none">
            <a:spAutoFit/>
            <a:scene3d>
              <a:camera prst="orthographicFront"/>
              <a:lightRig rig="threePt" dir="t"/>
            </a:scene3d>
            <a:sp3d contourW="12700"/>
          </a:bodyPr>
          <a:lstStyle/>
          <a:p>
            <a:pPr algn="l">
              <a:defRPr/>
            </a:pPr>
            <a:r>
              <a:rPr lang="en-US" altLang="zh-CN" sz="3790">
                <a:solidFill>
                  <a:srgbClr val="494849"/>
                </a:solidFill>
                <a:latin typeface="幼圆" panose="02010509060101010101" pitchFamily="49" charset="-122"/>
                <a:ea typeface="幼圆" panose="02010509060101010101" pitchFamily="49" charset="-122"/>
              </a:rPr>
              <a:t>Cultural Activities and Tourist Information</a:t>
            </a:r>
            <a:endParaRPr lang="zh-CN" altLang="en-US" sz="3790">
              <a:solidFill>
                <a:srgbClr val="494849"/>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0" y="0"/>
            <a:ext cx="12192000" cy="6858000"/>
            <a:chOff x="0" y="0"/>
            <a:chExt cx="12192000" cy="6858000"/>
          </a:xfrm>
        </p:grpSpPr>
        <p:pic>
          <p:nvPicPr>
            <p:cNvPr id="30" name="图片 29"/>
            <p:cNvPicPr>
              <a:picLocks noChangeAspect="1"/>
            </p:cNvPicPr>
            <p:nvPr/>
          </p:nvPicPr>
          <p:blipFill>
            <a:blip r:embed="rId2">
              <a:extLst>
                <a:ext uri="{BEBA8EAE-BF5A-486C-A8C5-ECC9F3942E4B}">
                  <a14:imgProps xmlns:a14="http://schemas.microsoft.com/office/drawing/2010/main">
                    <a14:imgLayer r:embed="rId3">
                      <a14:imgEffect>
                        <a14:brightnessContrast bright="8000"/>
                      </a14:imgEffect>
                    </a14:imgLayer>
                  </a14:imgProps>
                </a:ext>
              </a:extLst>
            </a:blip>
            <a:stretch>
              <a:fillRect/>
            </a:stretch>
          </p:blipFill>
          <p:spPr>
            <a:xfrm>
              <a:off x="0" y="0"/>
              <a:ext cx="12192000" cy="6858000"/>
            </a:xfrm>
            <a:prstGeom prst="rect">
              <a:avLst/>
            </a:prstGeom>
          </p:spPr>
        </p:pic>
        <p:grpSp>
          <p:nvGrpSpPr>
            <p:cNvPr id="2" name="组合 1"/>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4"/>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4"/>
              <a:stretch>
                <a:fillRect/>
              </a:stretch>
            </p:blipFill>
            <p:spPr>
              <a:xfrm>
                <a:off x="6096001" y="57150"/>
                <a:ext cx="5905499" cy="6743700"/>
              </a:xfrm>
              <a:prstGeom prst="rect">
                <a:avLst/>
              </a:prstGeom>
            </p:spPr>
          </p:pic>
        </p:grpSp>
        <p:pic>
          <p:nvPicPr>
            <p:cNvPr id="5" name="图片 4"/>
            <p:cNvPicPr>
              <a:picLocks noChangeAspect="1"/>
            </p:cNvPicPr>
            <p:nvPr/>
          </p:nvPicPr>
          <p:blipFill>
            <a:blip r:embed="rId5"/>
            <a:stretch>
              <a:fillRect/>
            </a:stretch>
          </p:blipFill>
          <p:spPr>
            <a:xfrm flipV="1">
              <a:off x="1307926" y="350385"/>
              <a:ext cx="2236510" cy="2153130"/>
            </a:xfrm>
            <a:prstGeom prst="rect">
              <a:avLst/>
            </a:prstGeom>
          </p:spPr>
        </p:pic>
        <p:pic>
          <p:nvPicPr>
            <p:cNvPr id="29" name="图片 28"/>
            <p:cNvPicPr>
              <a:picLocks noChangeAspect="1"/>
            </p:cNvPicPr>
            <p:nvPr>
              <p:custDataLst>
                <p:tags r:id="rId6"/>
              </p:custDataLst>
            </p:nvPr>
          </p:nvPicPr>
          <p:blipFill>
            <a:blip r:embed="rId7"/>
            <a:srcRect r="-39466"/>
            <a:stretch>
              <a:fillRect/>
            </a:stretch>
          </p:blipFill>
          <p:spPr>
            <a:xfrm rot="10800000" flipV="1">
              <a:off x="9572982" y="2863818"/>
              <a:ext cx="2236510" cy="2153130"/>
            </a:xfrm>
            <a:prstGeom prst="rect">
              <a:avLst/>
            </a:prstGeom>
          </p:spPr>
        </p:pic>
      </p:grpSp>
      <p:sp>
        <p:nvSpPr>
          <p:cNvPr id="7" name="文本框 6"/>
          <p:cNvSpPr txBox="1"/>
          <p:nvPr/>
        </p:nvSpPr>
        <p:spPr>
          <a:xfrm>
            <a:off x="4928294" y="1198141"/>
            <a:ext cx="2619375" cy="1106805"/>
          </a:xfrm>
          <a:prstGeom prst="rect">
            <a:avLst/>
          </a:prstGeom>
          <a:noFill/>
        </p:spPr>
        <p:txBody>
          <a:bodyPr wrap="none" rtlCol="0">
            <a:spAutoFit/>
          </a:bodyPr>
          <a:lstStyle/>
          <a:p>
            <a:r>
              <a:rPr lang="en-US" altLang="zh-CN" sz="6600">
                <a:blipFill dpi="0" rotWithShape="1">
                  <a:blip r:embed="rId8"/>
                  <a:stretch>
                    <a:fillRect/>
                  </a:stretch>
                </a:blipFill>
                <a:latin typeface="方正清刻本悦宋简体" panose="02000000000000000000" pitchFamily="2" charset="-122"/>
                <a:ea typeface="方正清刻本悦宋简体" panose="02000000000000000000" pitchFamily="2" charset="-122"/>
              </a:rPr>
              <a:t>contents</a:t>
            </a:r>
            <a:endParaRPr lang="en-US" altLang="zh-CN" sz="6600">
              <a:blipFill dpi="0" rotWithShape="1">
                <a:blip r:embed="rId8"/>
                <a:stretch>
                  <a:fillRect/>
                </a:stretch>
              </a:blipFill>
              <a:latin typeface="方正清刻本悦宋简体" panose="02000000000000000000" pitchFamily="2" charset="-122"/>
              <a:ea typeface="方正清刻本悦宋简体" panose="02000000000000000000" pitchFamily="2" charset="-122"/>
            </a:endParaRPr>
          </a:p>
        </p:txBody>
      </p:sp>
      <p:grpSp>
        <p:nvGrpSpPr>
          <p:cNvPr id="11" name="组合 10"/>
          <p:cNvGrpSpPr/>
          <p:nvPr>
            <p:custDataLst>
              <p:tags r:id="rId9"/>
            </p:custDataLst>
          </p:nvPr>
        </p:nvGrpSpPr>
        <p:grpSpPr>
          <a:xfrm>
            <a:off x="803451" y="2760255"/>
            <a:ext cx="11198224" cy="2263042"/>
            <a:chOff x="1910161" y="2933298"/>
            <a:chExt cx="11198839" cy="2263166"/>
          </a:xfrm>
        </p:grpSpPr>
        <p:sp>
          <p:nvSpPr>
            <p:cNvPr id="12" name="文本框 11"/>
            <p:cNvSpPr txBox="1"/>
            <p:nvPr>
              <p:custDataLst>
                <p:tags r:id="rId10"/>
              </p:custDataLst>
            </p:nvPr>
          </p:nvSpPr>
          <p:spPr>
            <a:xfrm>
              <a:off x="1928576" y="2933933"/>
              <a:ext cx="752170" cy="707797"/>
            </a:xfrm>
            <a:prstGeom prst="rect">
              <a:avLst/>
            </a:prstGeom>
            <a:noFill/>
          </p:spPr>
          <p:txBody>
            <a:bodyPr wrap="none">
              <a:spAutoFit/>
              <a:scene3d>
                <a:camera prst="orthographicFront"/>
                <a:lightRig rig="threePt" dir="t"/>
              </a:scene3d>
              <a:sp3d contourW="12700"/>
            </a:bodyPr>
            <a:lstStyle/>
            <a:p>
              <a:pPr algn="r">
                <a:defRPr/>
              </a:pPr>
              <a:r>
                <a:rPr lang="en-US" altLang="zh-CN" sz="4000">
                  <a:solidFill>
                    <a:srgbClr val="494849"/>
                  </a:solidFill>
                  <a:latin typeface="Century Gothic" panose="020B0502020202020204" pitchFamily="34" charset="0"/>
                </a:rPr>
                <a:t>01</a:t>
              </a:r>
              <a:endParaRPr lang="zh-CN" altLang="en-US" sz="4000">
                <a:solidFill>
                  <a:srgbClr val="494849"/>
                </a:solidFill>
                <a:latin typeface="Century Gothic" panose="020B0502020202020204" pitchFamily="34" charset="0"/>
              </a:endParaRPr>
            </a:p>
          </p:txBody>
        </p:sp>
        <p:sp>
          <p:nvSpPr>
            <p:cNvPr id="13" name="文本框 12"/>
            <p:cNvSpPr txBox="1"/>
            <p:nvPr>
              <p:custDataLst>
                <p:tags r:id="rId11"/>
              </p:custDataLst>
            </p:nvPr>
          </p:nvSpPr>
          <p:spPr>
            <a:xfrm>
              <a:off x="2583400" y="3037022"/>
              <a:ext cx="4907549" cy="460400"/>
            </a:xfrm>
            <a:prstGeom prst="rect">
              <a:avLst/>
            </a:prstGeom>
            <a:noFill/>
          </p:spPr>
          <p:txBody>
            <a:bodyPr wrap="none">
              <a:spAutoFit/>
              <a:scene3d>
                <a:camera prst="orthographicFront"/>
                <a:lightRig rig="threePt" dir="t"/>
              </a:scene3d>
              <a:sp3d contourW="12700"/>
            </a:bodyPr>
            <a:lstStyle/>
            <a:p>
              <a:pPr>
                <a:defRPr/>
              </a:pPr>
              <a:r>
                <a:rPr lang="en-US" altLang="zh-CN" sz="2400">
                  <a:solidFill>
                    <a:srgbClr val="494849"/>
                  </a:solidFill>
                  <a:latin typeface="幼圆" panose="02010509060101010101" pitchFamily="49" charset="-122"/>
                  <a:ea typeface="幼圆" panose="02010509060101010101" pitchFamily="49" charset="-122"/>
                </a:rPr>
                <a:t>Location and natural landscapes</a:t>
              </a:r>
              <a:endParaRPr lang="en-US" altLang="zh-CN" sz="2400">
                <a:solidFill>
                  <a:srgbClr val="494849"/>
                </a:solidFill>
                <a:latin typeface="幼圆" panose="02010509060101010101" pitchFamily="49" charset="-122"/>
                <a:ea typeface="幼圆" panose="02010509060101010101" pitchFamily="49" charset="-122"/>
              </a:endParaRPr>
            </a:p>
          </p:txBody>
        </p:sp>
        <p:sp>
          <p:nvSpPr>
            <p:cNvPr id="15" name="文本框 14"/>
            <p:cNvSpPr txBox="1"/>
            <p:nvPr>
              <p:custDataLst>
                <p:tags r:id="rId12"/>
              </p:custDataLst>
            </p:nvPr>
          </p:nvSpPr>
          <p:spPr>
            <a:xfrm>
              <a:off x="8075079" y="2956794"/>
              <a:ext cx="5033921" cy="829991"/>
            </a:xfrm>
            <a:prstGeom prst="rect">
              <a:avLst/>
            </a:prstGeom>
            <a:noFill/>
          </p:spPr>
          <p:txBody>
            <a:bodyPr wrap="square">
              <a:spAutoFit/>
              <a:scene3d>
                <a:camera prst="orthographicFront"/>
                <a:lightRig rig="threePt" dir="t"/>
              </a:scene3d>
              <a:sp3d contourW="12700"/>
            </a:bodyPr>
            <a:lstStyle/>
            <a:p>
              <a:pPr>
                <a:defRPr/>
              </a:pPr>
              <a:r>
                <a:rPr lang="en-US" altLang="zh-CN" sz="2400">
                  <a:solidFill>
                    <a:srgbClr val="494849"/>
                  </a:solidFill>
                  <a:latin typeface="幼圆" panose="02010509060101010101" pitchFamily="49" charset="-122"/>
                  <a:ea typeface="幼圆" panose="02010509060101010101" pitchFamily="49" charset="-122"/>
                </a:rPr>
                <a:t>Historical and cultural origins and the main attractions</a:t>
              </a:r>
              <a:endParaRPr lang="en-US" altLang="zh-CN" sz="2400">
                <a:solidFill>
                  <a:srgbClr val="494849"/>
                </a:solidFill>
                <a:latin typeface="幼圆" panose="02010509060101010101" pitchFamily="49" charset="-122"/>
                <a:ea typeface="幼圆" panose="02010509060101010101" pitchFamily="49" charset="-122"/>
              </a:endParaRPr>
            </a:p>
          </p:txBody>
        </p:sp>
        <p:sp>
          <p:nvSpPr>
            <p:cNvPr id="16" name="文本框 15"/>
            <p:cNvSpPr txBox="1"/>
            <p:nvPr>
              <p:custDataLst>
                <p:tags r:id="rId13"/>
              </p:custDataLst>
            </p:nvPr>
          </p:nvSpPr>
          <p:spPr>
            <a:xfrm>
              <a:off x="7424013" y="2933298"/>
              <a:ext cx="752170" cy="707797"/>
            </a:xfrm>
            <a:prstGeom prst="rect">
              <a:avLst/>
            </a:prstGeom>
            <a:noFill/>
          </p:spPr>
          <p:txBody>
            <a:bodyPr wrap="none">
              <a:spAutoFit/>
              <a:scene3d>
                <a:camera prst="orthographicFront"/>
                <a:lightRig rig="threePt" dir="t"/>
              </a:scene3d>
              <a:sp3d contourW="12700"/>
            </a:bodyPr>
            <a:lstStyle/>
            <a:p>
              <a:pPr algn="r">
                <a:defRPr/>
              </a:pPr>
              <a:r>
                <a:rPr lang="en-US" altLang="zh-CN" sz="4000">
                  <a:solidFill>
                    <a:srgbClr val="494849"/>
                  </a:solidFill>
                  <a:latin typeface="Century Gothic" panose="020B0502020202020204" pitchFamily="34" charset="0"/>
                </a:rPr>
                <a:t>02</a:t>
              </a:r>
              <a:endParaRPr lang="zh-CN" altLang="en-US" sz="4000">
                <a:solidFill>
                  <a:srgbClr val="494849"/>
                </a:solidFill>
                <a:latin typeface="Century Gothic" panose="020B0502020202020204" pitchFamily="34" charset="0"/>
              </a:endParaRPr>
            </a:p>
          </p:txBody>
        </p:sp>
        <p:sp>
          <p:nvSpPr>
            <p:cNvPr id="18" name="文本框 17"/>
            <p:cNvSpPr txBox="1"/>
            <p:nvPr>
              <p:custDataLst>
                <p:tags r:id="rId14"/>
              </p:custDataLst>
            </p:nvPr>
          </p:nvSpPr>
          <p:spPr>
            <a:xfrm>
              <a:off x="2668730" y="4420906"/>
              <a:ext cx="309897" cy="398802"/>
            </a:xfrm>
            <a:prstGeom prst="rect">
              <a:avLst/>
            </a:prstGeom>
            <a:noFill/>
          </p:spPr>
          <p:txBody>
            <a:bodyPr wrap="none">
              <a:spAutoFit/>
              <a:scene3d>
                <a:camera prst="orthographicFront"/>
                <a:lightRig rig="threePt" dir="t"/>
              </a:scene3d>
              <a:sp3d contourW="12700"/>
            </a:bodyPr>
            <a:lstStyle/>
            <a:p>
              <a:pPr>
                <a:defRPr/>
              </a:pPr>
              <a:endParaRPr lang="en-US" altLang="zh-CN" sz="2000">
                <a:solidFill>
                  <a:srgbClr val="494849"/>
                </a:solidFill>
                <a:latin typeface="幼圆" panose="02010509060101010101" pitchFamily="49" charset="-122"/>
                <a:ea typeface="幼圆" panose="02010509060101010101" pitchFamily="49" charset="-122"/>
              </a:endParaRPr>
            </a:p>
          </p:txBody>
        </p:sp>
        <p:sp>
          <p:nvSpPr>
            <p:cNvPr id="19" name="文本框 18"/>
            <p:cNvSpPr txBox="1"/>
            <p:nvPr>
              <p:custDataLst>
                <p:tags r:id="rId15"/>
              </p:custDataLst>
            </p:nvPr>
          </p:nvSpPr>
          <p:spPr>
            <a:xfrm>
              <a:off x="1910161" y="4488667"/>
              <a:ext cx="752170" cy="707797"/>
            </a:xfrm>
            <a:prstGeom prst="rect">
              <a:avLst/>
            </a:prstGeom>
            <a:noFill/>
          </p:spPr>
          <p:txBody>
            <a:bodyPr wrap="none">
              <a:spAutoFit/>
              <a:scene3d>
                <a:camera prst="orthographicFront"/>
                <a:lightRig rig="threePt" dir="t"/>
              </a:scene3d>
              <a:sp3d contourW="12700"/>
            </a:bodyPr>
            <a:lstStyle/>
            <a:p>
              <a:pPr algn="r">
                <a:defRPr/>
              </a:pPr>
              <a:r>
                <a:rPr lang="en-US" altLang="zh-CN" sz="4000">
                  <a:solidFill>
                    <a:srgbClr val="494849"/>
                  </a:solidFill>
                  <a:latin typeface="Century Gothic" panose="020B0502020202020204" pitchFamily="34" charset="0"/>
                </a:rPr>
                <a:t>03</a:t>
              </a:r>
              <a:endParaRPr lang="zh-CN" altLang="en-US" sz="4000">
                <a:solidFill>
                  <a:srgbClr val="494849"/>
                </a:solidFill>
                <a:latin typeface="Century Gothic" panose="020B0502020202020204" pitchFamily="34" charset="0"/>
              </a:endParaRPr>
            </a:p>
          </p:txBody>
        </p:sp>
        <p:sp>
          <p:nvSpPr>
            <p:cNvPr id="21" name="文本框 20"/>
            <p:cNvSpPr txBox="1"/>
            <p:nvPr>
              <p:custDataLst>
                <p:tags r:id="rId16"/>
              </p:custDataLst>
            </p:nvPr>
          </p:nvSpPr>
          <p:spPr>
            <a:xfrm>
              <a:off x="8242735" y="4420907"/>
              <a:ext cx="309897" cy="398802"/>
            </a:xfrm>
            <a:prstGeom prst="rect">
              <a:avLst/>
            </a:prstGeom>
            <a:noFill/>
          </p:spPr>
          <p:txBody>
            <a:bodyPr wrap="none">
              <a:spAutoFit/>
              <a:scene3d>
                <a:camera prst="orthographicFront"/>
                <a:lightRig rig="threePt" dir="t"/>
              </a:scene3d>
              <a:sp3d contourW="12700"/>
            </a:bodyPr>
            <a:lstStyle/>
            <a:p>
              <a:pPr>
                <a:defRPr/>
              </a:pPr>
              <a:endParaRPr lang="en-US" altLang="zh-CN" sz="2000">
                <a:solidFill>
                  <a:srgbClr val="494849"/>
                </a:solidFill>
                <a:latin typeface="幼圆" panose="02010509060101010101" pitchFamily="49" charset="-122"/>
                <a:ea typeface="幼圆" panose="02010509060101010101" pitchFamily="49" charset="-122"/>
              </a:endParaRPr>
            </a:p>
          </p:txBody>
        </p:sp>
      </p:grpSp>
      <p:sp>
        <p:nvSpPr>
          <p:cNvPr id="8" name="文本框 7"/>
          <p:cNvSpPr txBox="1"/>
          <p:nvPr>
            <p:custDataLst>
              <p:tags r:id="rId17"/>
            </p:custDataLst>
          </p:nvPr>
        </p:nvSpPr>
        <p:spPr>
          <a:xfrm>
            <a:off x="1555115" y="4432935"/>
            <a:ext cx="4789805" cy="460375"/>
          </a:xfrm>
          <a:prstGeom prst="rect">
            <a:avLst/>
          </a:prstGeom>
          <a:noFill/>
        </p:spPr>
        <p:txBody>
          <a:bodyPr wrap="square" rtlCol="0">
            <a:spAutoFit/>
          </a:bodyPr>
          <a:p>
            <a:pPr>
              <a:defRPr/>
            </a:pPr>
            <a:r>
              <a:rPr lang="en-US" altLang="zh-CN" sz="2400">
                <a:solidFill>
                  <a:srgbClr val="494849"/>
                </a:solidFill>
                <a:latin typeface="幼圆" panose="02010509060101010101" pitchFamily="49" charset="-122"/>
                <a:ea typeface="幼圆" panose="02010509060101010101" pitchFamily="49" charset="-122"/>
                <a:sym typeface="+mn-ea"/>
              </a:rPr>
              <a:t>Ecological and cultural values</a:t>
            </a:r>
            <a:endParaRPr lang="en-US" altLang="zh-CN" sz="2400">
              <a:solidFill>
                <a:srgbClr val="494849"/>
              </a:solidFill>
              <a:latin typeface="幼圆" panose="02010509060101010101" pitchFamily="49" charset="-122"/>
              <a:ea typeface="幼圆" panose="02010509060101010101" pitchFamily="49" charset="-122"/>
              <a:sym typeface="+mn-ea"/>
            </a:endParaRPr>
          </a:p>
        </p:txBody>
      </p:sp>
      <p:sp>
        <p:nvSpPr>
          <p:cNvPr id="3" name="文本框 2"/>
          <p:cNvSpPr txBox="1"/>
          <p:nvPr/>
        </p:nvSpPr>
        <p:spPr>
          <a:xfrm>
            <a:off x="7068820" y="4315460"/>
            <a:ext cx="4595495" cy="829945"/>
          </a:xfrm>
          <a:prstGeom prst="rect">
            <a:avLst/>
          </a:prstGeom>
          <a:noFill/>
        </p:spPr>
        <p:txBody>
          <a:bodyPr wrap="square" rtlCol="0">
            <a:spAutoFit/>
          </a:bodyPr>
          <a:p>
            <a:r>
              <a:rPr lang="en-US" altLang="zh-CN" sz="2400">
                <a:solidFill>
                  <a:srgbClr val="494849"/>
                </a:solidFill>
                <a:latin typeface="幼圆" panose="02010509060101010101" pitchFamily="49" charset="-122"/>
                <a:ea typeface="幼圆" panose="02010509060101010101" pitchFamily="49" charset="-122"/>
              </a:rPr>
              <a:t>Cultural events and tourist information</a:t>
            </a:r>
            <a:endParaRPr lang="en-US" altLang="zh-CN" sz="2400">
              <a:solidFill>
                <a:srgbClr val="494849"/>
              </a:solidFill>
              <a:latin typeface="幼圆" panose="02010509060101010101" pitchFamily="49" charset="-122"/>
              <a:ea typeface="幼圆" panose="02010509060101010101" pitchFamily="49" charset="-122"/>
            </a:endParaRPr>
          </a:p>
        </p:txBody>
      </p:sp>
      <p:sp>
        <p:nvSpPr>
          <p:cNvPr id="24" name="文本框 23"/>
          <p:cNvSpPr txBox="1"/>
          <p:nvPr>
            <p:custDataLst>
              <p:tags r:id="rId18"/>
            </p:custDataLst>
          </p:nvPr>
        </p:nvSpPr>
        <p:spPr>
          <a:xfrm>
            <a:off x="6316980" y="4247515"/>
            <a:ext cx="751840" cy="706755"/>
          </a:xfrm>
          <a:prstGeom prst="rect">
            <a:avLst/>
          </a:prstGeom>
          <a:noFill/>
        </p:spPr>
        <p:txBody>
          <a:bodyPr wrap="square">
            <a:spAutoFit/>
            <a:scene3d>
              <a:camera prst="orthographicFront"/>
              <a:lightRig rig="threePt" dir="t"/>
            </a:scene3d>
            <a:sp3d contourW="12700"/>
          </a:bodyPr>
          <a:p>
            <a:pPr algn="r">
              <a:defRPr/>
            </a:pPr>
            <a:r>
              <a:rPr lang="en-US" altLang="zh-CN" sz="4000">
                <a:solidFill>
                  <a:srgbClr val="494849"/>
                </a:solidFill>
                <a:latin typeface="Century Gothic" panose="020B0502020202020204" pitchFamily="34" charset="0"/>
              </a:rPr>
              <a:t>04</a:t>
            </a:r>
            <a:endParaRPr lang="zh-CN" altLang="en-US" sz="4000">
              <a:solidFill>
                <a:srgbClr val="494849"/>
              </a:solidFill>
              <a:latin typeface="Century Gothic" panose="020B0502020202020204" pitchFamily="34" charset="0"/>
            </a:endParaRPr>
          </a:p>
        </p:txBody>
      </p:sp>
    </p:spTree>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0"/>
            <a:ext cx="12192000" cy="6858000"/>
            <a:chOff x="0" y="0"/>
            <a:chExt cx="12192000" cy="6858000"/>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pic>
          <p:nvPicPr>
            <p:cNvPr id="26" name="图片 25"/>
            <p:cNvPicPr>
              <a:picLocks noChangeAspect="1"/>
            </p:cNvPicPr>
            <p:nvPr/>
          </p:nvPicPr>
          <p:blipFill>
            <a:blip r:embed="rId5"/>
            <a:srcRect r="-39466"/>
            <a:stretch>
              <a:fillRect/>
            </a:stretch>
          </p:blipFill>
          <p:spPr>
            <a:xfrm rot="10800000" flipV="1">
              <a:off x="9955446" y="57348"/>
              <a:ext cx="2236510" cy="2153130"/>
            </a:xfrm>
            <a:prstGeom prst="rect">
              <a:avLst/>
            </a:prstGeom>
          </p:spPr>
        </p:pic>
      </p:grpSp>
      <p:sp>
        <p:nvSpPr>
          <p:cNvPr id="4" name="文本框 3"/>
          <p:cNvSpPr txBox="1"/>
          <p:nvPr/>
        </p:nvSpPr>
        <p:spPr>
          <a:xfrm>
            <a:off x="3678555" y="791210"/>
            <a:ext cx="5579745" cy="521970"/>
          </a:xfrm>
          <a:prstGeom prst="rect">
            <a:avLst/>
          </a:prstGeom>
          <a:noFill/>
        </p:spPr>
        <p:txBody>
          <a:bodyPr wrap="square" rtlCol="0">
            <a:spAutoFit/>
          </a:bodyPr>
          <a:p>
            <a:r>
              <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rPr>
              <a:t>Featured Cultural Activities</a:t>
            </a:r>
            <a:endPar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endParaRPr>
          </a:p>
        </p:txBody>
      </p:sp>
      <p:sp>
        <p:nvSpPr>
          <p:cNvPr id="5" name="文本框 4"/>
          <p:cNvSpPr txBox="1"/>
          <p:nvPr/>
        </p:nvSpPr>
        <p:spPr>
          <a:xfrm>
            <a:off x="1332865" y="2117090"/>
            <a:ext cx="4763135" cy="3834765"/>
          </a:xfrm>
          <a:prstGeom prst="rect">
            <a:avLst/>
          </a:prstGeom>
          <a:noFill/>
        </p:spPr>
        <p:txBody>
          <a:bodyPr wrap="square" rtlCol="0">
            <a:noAutofit/>
          </a:bodyPr>
          <a:p>
            <a:pPr indent="0" fontAlgn="auto">
              <a:lnSpc>
                <a:spcPct val="150000"/>
              </a:lnSpc>
            </a:pPr>
            <a:endParaRPr lang="en-US" altLang="zh-CN" sz="18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2" name="文本框 1"/>
          <p:cNvSpPr txBox="1"/>
          <p:nvPr/>
        </p:nvSpPr>
        <p:spPr>
          <a:xfrm>
            <a:off x="1016635" y="1570990"/>
            <a:ext cx="4224655" cy="1857375"/>
          </a:xfrm>
          <a:prstGeom prst="rect">
            <a:avLst/>
          </a:prstGeom>
          <a:noFill/>
        </p:spPr>
        <p:txBody>
          <a:bodyPr wrap="square" rtlCol="0">
            <a:noAutofit/>
          </a:bodyPr>
          <a:p>
            <a:pPr indent="0" fontAlgn="auto">
              <a:lnSpc>
                <a:spcPct val="150000"/>
              </a:lnSpc>
            </a:pPr>
            <a:r>
              <a:rPr lang="en-US" altLang="zh-CN" b="1">
                <a:ln w="15875"/>
                <a:gradFill>
                  <a:gsLst>
                    <a:gs pos="0">
                      <a:schemeClr val="accent1"/>
                    </a:gs>
                    <a:gs pos="100000">
                      <a:schemeClr val="accent6"/>
                    </a:gs>
                  </a:gsLst>
                  <a:lin ang="2700000" scaled="0"/>
                </a:gradFill>
                <a:effectLst/>
                <a:sym typeface="+mn-ea"/>
              </a:rPr>
              <a:t>Yuelu Academy Cultural Exhibition(</a:t>
            </a:r>
            <a:r>
              <a:rPr lang="zh-CN" altLang="en-US" b="1">
                <a:ln w="15875"/>
                <a:gradFill>
                  <a:gsLst>
                    <a:gs pos="0">
                      <a:schemeClr val="accent1"/>
                    </a:gs>
                    <a:gs pos="100000">
                      <a:schemeClr val="accent6"/>
                    </a:gs>
                  </a:gsLst>
                  <a:lin ang="2700000" scaled="0"/>
                </a:gradFill>
                <a:effectLst/>
                <a:sym typeface="+mn-ea"/>
              </a:rPr>
              <a:t>岳麓书院文化展</a:t>
            </a:r>
            <a:r>
              <a:rPr lang="en-US" altLang="zh-CN" b="1">
                <a:ln w="15875"/>
                <a:gradFill>
                  <a:gsLst>
                    <a:gs pos="0">
                      <a:schemeClr val="accent1"/>
                    </a:gs>
                    <a:gs pos="100000">
                      <a:schemeClr val="accent6"/>
                    </a:gs>
                  </a:gsLst>
                  <a:lin ang="2700000" scaled="0"/>
                </a:gradFill>
                <a:effectLst/>
                <a:sym typeface="+mn-ea"/>
              </a:rPr>
              <a:t>)</a:t>
            </a:r>
            <a:r>
              <a:rPr lang="en-US" altLang="zh-CN" b="1">
                <a:ln w="15875"/>
                <a:gradFill>
                  <a:gsLst>
                    <a:gs pos="0">
                      <a:schemeClr val="accent1"/>
                    </a:gs>
                    <a:gs pos="100000">
                      <a:schemeClr val="accent6"/>
                    </a:gs>
                  </a:gsLst>
                  <a:lin ang="2700000" scaled="0"/>
                </a:gradFill>
                <a:effectLst/>
              </a:rPr>
              <a:t>:</a:t>
            </a:r>
            <a:endParaRPr lang="en-US" altLang="zh-CN" sz="1800" b="1">
              <a:ln w="15875"/>
              <a:gradFill>
                <a:gsLst>
                  <a:gs pos="0">
                    <a:schemeClr val="accent1"/>
                  </a:gs>
                  <a:gs pos="100000">
                    <a:schemeClr val="accent6"/>
                  </a:gs>
                </a:gsLst>
                <a:lin ang="2700000" scaled="0"/>
              </a:gradFill>
              <a:effectLst/>
            </a:endParaRPr>
          </a:p>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People regularly hold lectures on Chinese culture, traditional etiquette experience, ancient book exhibitions, etc.  </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a:p>
            <a:pPr indent="0" fontAlgn="auto">
              <a:lnSpc>
                <a:spcPct val="150000"/>
              </a:lnSpc>
            </a:pP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7" name="文本框 6"/>
          <p:cNvSpPr txBox="1"/>
          <p:nvPr/>
        </p:nvSpPr>
        <p:spPr>
          <a:xfrm>
            <a:off x="6872605" y="1570990"/>
            <a:ext cx="4011930" cy="1983740"/>
          </a:xfrm>
          <a:prstGeom prst="rect">
            <a:avLst/>
          </a:prstGeom>
          <a:noFill/>
        </p:spPr>
        <p:txBody>
          <a:bodyPr wrap="square" rtlCol="0">
            <a:spAutoFit/>
          </a:bodyPr>
          <a:p>
            <a:pPr indent="0" fontAlgn="auto">
              <a:lnSpc>
                <a:spcPct val="150000"/>
              </a:lnSpc>
            </a:pPr>
            <a:r>
              <a:rPr lang="en-US" altLang="zh-CN" b="1">
                <a:ln w="15875"/>
                <a:gradFill>
                  <a:gsLst>
                    <a:gs pos="0">
                      <a:schemeClr val="accent1"/>
                    </a:gs>
                    <a:gs pos="100000">
                      <a:schemeClr val="accent6"/>
                    </a:gs>
                  </a:gsLst>
                  <a:lin ang="2700000" scaled="0"/>
                </a:gradFill>
                <a:effectLst/>
                <a:sym typeface="+mn-ea"/>
              </a:rPr>
              <a:t>Autumn Leaves Festival (</a:t>
            </a:r>
            <a:r>
              <a:rPr lang="zh-CN" altLang="en-US" b="1">
                <a:ln w="15875"/>
                <a:gradFill>
                  <a:gsLst>
                    <a:gs pos="0">
                      <a:schemeClr val="accent1"/>
                    </a:gs>
                    <a:gs pos="100000">
                      <a:schemeClr val="accent6"/>
                    </a:gs>
                  </a:gsLst>
                  <a:lin ang="2700000" scaled="0"/>
                </a:gradFill>
                <a:effectLst/>
                <a:sym typeface="+mn-ea"/>
              </a:rPr>
              <a:t>红枫节</a:t>
            </a:r>
            <a:r>
              <a:rPr lang="en-US" altLang="zh-CN" b="1">
                <a:ln w="15875"/>
                <a:gradFill>
                  <a:gsLst>
                    <a:gs pos="0">
                      <a:schemeClr val="accent1"/>
                    </a:gs>
                    <a:gs pos="100000">
                      <a:schemeClr val="accent6"/>
                    </a:gs>
                  </a:gsLst>
                  <a:lin ang="2700000" scaled="0"/>
                </a:gradFill>
                <a:effectLst/>
                <a:sym typeface="+mn-ea"/>
              </a:rPr>
              <a:t>)</a:t>
            </a:r>
            <a:r>
              <a:rPr lang="zh-CN" altLang="en-US" b="1">
                <a:ln w="15875"/>
                <a:gradFill>
                  <a:gsLst>
                    <a:gs pos="0">
                      <a:schemeClr val="accent1"/>
                    </a:gs>
                    <a:gs pos="100000">
                      <a:schemeClr val="accent6"/>
                    </a:gs>
                  </a:gsLst>
                  <a:lin ang="2700000" scaled="0"/>
                </a:gradFill>
                <a:effectLst/>
                <a:sym typeface="+mn-ea"/>
              </a:rPr>
              <a:t>：</a:t>
            </a:r>
            <a:endParaRPr lang="zh-CN" altLang="en-US" b="1">
              <a:ln w="15875"/>
              <a:gradFill>
                <a:gsLst>
                  <a:gs pos="0">
                    <a:schemeClr val="accent1"/>
                  </a:gs>
                  <a:gs pos="100000">
                    <a:schemeClr val="accent6"/>
                  </a:gs>
                </a:gsLst>
                <a:lin ang="2700000" scaled="0"/>
              </a:gradFill>
              <a:effectLst/>
              <a:sym typeface="+mn-ea"/>
            </a:endParaRPr>
          </a:p>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mn-ea"/>
              </a:rPr>
              <a:t>When the maple leaves in the mountains turn red, there are poetry recitation, Hanfu parade and other activities.  </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sym typeface="+mn-ea"/>
            </a:endParaRPr>
          </a:p>
        </p:txBody>
      </p:sp>
      <p:pic>
        <p:nvPicPr>
          <p:cNvPr id="8" name="图片 7" descr="7838039aaf8e4449886978090f13149938ef80e01606181866"/>
          <p:cNvPicPr>
            <a:picLocks noChangeAspect="1"/>
          </p:cNvPicPr>
          <p:nvPr/>
        </p:nvPicPr>
        <p:blipFill>
          <a:blip r:embed="rId7"/>
          <a:stretch>
            <a:fillRect/>
          </a:stretch>
        </p:blipFill>
        <p:spPr>
          <a:xfrm>
            <a:off x="840105" y="3809365"/>
            <a:ext cx="4464685" cy="2515235"/>
          </a:xfrm>
          <a:prstGeom prst="rect">
            <a:avLst/>
          </a:prstGeom>
        </p:spPr>
      </p:pic>
      <p:pic>
        <p:nvPicPr>
          <p:cNvPr id="9" name="图片 8" descr="ff44e11b9ab641878d7ff10b751f3650ccffcab61607212599"/>
          <p:cNvPicPr>
            <a:picLocks noChangeAspect="1"/>
          </p:cNvPicPr>
          <p:nvPr/>
        </p:nvPicPr>
        <p:blipFill>
          <a:blip r:embed="rId8"/>
          <a:stretch>
            <a:fillRect/>
          </a:stretch>
        </p:blipFill>
        <p:spPr>
          <a:xfrm>
            <a:off x="6793865" y="3812540"/>
            <a:ext cx="4169410" cy="250952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down)">
                                      <p:cBhvr>
                                        <p:cTn id="18" dur="500"/>
                                        <p:tgtEl>
                                          <p:spTgt spid="7"/>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ppt_x"/>
                                          </p:val>
                                        </p:tav>
                                        <p:tav tm="100000">
                                          <p:val>
                                            <p:strVal val="#ppt_x"/>
                                          </p:val>
                                        </p:tav>
                                      </p:tavLst>
                                    </p:anim>
                                    <p:anim calcmode="lin" valueType="num">
                                      <p:cBhvr additive="base">
                                        <p:cTn id="24"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7" grpId="0"/>
      <p:bldP spid="7" grpId="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0"/>
            <a:ext cx="12192000" cy="6858000"/>
            <a:chOff x="0" y="0"/>
            <a:chExt cx="12192000" cy="6858000"/>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pic>
          <p:nvPicPr>
            <p:cNvPr id="26" name="图片 25"/>
            <p:cNvPicPr>
              <a:picLocks noChangeAspect="1"/>
            </p:cNvPicPr>
            <p:nvPr/>
          </p:nvPicPr>
          <p:blipFill>
            <a:blip r:embed="rId5"/>
            <a:srcRect r="-39466"/>
            <a:stretch>
              <a:fillRect/>
            </a:stretch>
          </p:blipFill>
          <p:spPr>
            <a:xfrm rot="10800000" flipV="1">
              <a:off x="9955446" y="57348"/>
              <a:ext cx="2236510" cy="2153130"/>
            </a:xfrm>
            <a:prstGeom prst="rect">
              <a:avLst/>
            </a:prstGeom>
          </p:spPr>
        </p:pic>
      </p:grpSp>
      <p:sp>
        <p:nvSpPr>
          <p:cNvPr id="4" name="文本框 3"/>
          <p:cNvSpPr txBox="1"/>
          <p:nvPr/>
        </p:nvSpPr>
        <p:spPr>
          <a:xfrm>
            <a:off x="3678555" y="791210"/>
            <a:ext cx="5579745" cy="521970"/>
          </a:xfrm>
          <a:prstGeom prst="rect">
            <a:avLst/>
          </a:prstGeom>
          <a:noFill/>
        </p:spPr>
        <p:txBody>
          <a:bodyPr wrap="square" rtlCol="0">
            <a:spAutoFit/>
          </a:bodyPr>
          <a:p>
            <a:r>
              <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rPr>
              <a:t>Practical Tourist Information</a:t>
            </a:r>
            <a:endParaRPr lang="en-US" altLang="zh-CN" sz="2800">
              <a:blipFill dpi="0" rotWithShape="1">
                <a:blip r:embed="rId6"/>
                <a:tile tx="0" ty="0" sx="100000" sy="100000" flip="none" algn="tl"/>
              </a:blipFill>
              <a:latin typeface="华文中宋" panose="02010600040101010101" charset="-122"/>
              <a:ea typeface="华文中宋" panose="02010600040101010101" charset="-122"/>
              <a:sym typeface="+mn-ea"/>
            </a:endParaRPr>
          </a:p>
        </p:txBody>
      </p:sp>
      <p:cxnSp>
        <p:nvCxnSpPr>
          <p:cNvPr id="30" name="直接连接符 29"/>
          <p:cNvCxnSpPr/>
          <p:nvPr>
            <p:custDataLst>
              <p:tags r:id="rId7"/>
            </p:custDataLst>
          </p:nvPr>
        </p:nvCxnSpPr>
        <p:spPr>
          <a:xfrm>
            <a:off x="1250528" y="2632233"/>
            <a:ext cx="9651634" cy="0"/>
          </a:xfrm>
          <a:prstGeom prst="line">
            <a:avLst/>
          </a:prstGeom>
          <a:noFill/>
          <a:ln w="9525" cap="flat" cmpd="sng" algn="ctr">
            <a:solidFill>
              <a:sysClr val="window" lastClr="FFFFFF">
                <a:lumMod val="75000"/>
              </a:sysClr>
            </a:solidFill>
            <a:prstDash val="solid"/>
          </a:ln>
          <a:effectLst/>
        </p:spPr>
      </p:cxnSp>
      <p:sp>
        <p:nvSpPr>
          <p:cNvPr id="31" name="椭圆 30"/>
          <p:cNvSpPr/>
          <p:nvPr>
            <p:custDataLst>
              <p:tags r:id="rId8"/>
            </p:custDataLst>
          </p:nvPr>
        </p:nvSpPr>
        <p:spPr>
          <a:xfrm>
            <a:off x="2189620" y="2470278"/>
            <a:ext cx="360000" cy="360000"/>
          </a:xfrm>
          <a:prstGeom prst="ellipse">
            <a:avLst/>
          </a:prstGeom>
          <a:solidFill>
            <a:srgbClr val="CADAC0"/>
          </a:solidFill>
          <a:ln w="25400" cap="flat" cmpd="sng" algn="ctr">
            <a:no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cs typeface="+mn-ea"/>
            </a:endParaRPr>
          </a:p>
        </p:txBody>
      </p:sp>
      <p:sp>
        <p:nvSpPr>
          <p:cNvPr id="32" name="椭圆 31"/>
          <p:cNvSpPr/>
          <p:nvPr>
            <p:custDataLst>
              <p:tags r:id="rId9"/>
            </p:custDataLst>
          </p:nvPr>
        </p:nvSpPr>
        <p:spPr>
          <a:xfrm>
            <a:off x="5635181" y="2470278"/>
            <a:ext cx="360000" cy="360000"/>
          </a:xfrm>
          <a:prstGeom prst="ellipse">
            <a:avLst/>
          </a:prstGeom>
          <a:solidFill>
            <a:srgbClr val="CADAC0"/>
          </a:solidFill>
          <a:ln w="25400" cap="flat" cmpd="sng" algn="ctr">
            <a:no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cs typeface="+mn-ea"/>
            </a:endParaRPr>
          </a:p>
        </p:txBody>
      </p:sp>
      <p:sp>
        <p:nvSpPr>
          <p:cNvPr id="33" name="椭圆 32"/>
          <p:cNvSpPr/>
          <p:nvPr>
            <p:custDataLst>
              <p:tags r:id="rId10"/>
            </p:custDataLst>
          </p:nvPr>
        </p:nvSpPr>
        <p:spPr>
          <a:xfrm>
            <a:off x="9205369" y="2470278"/>
            <a:ext cx="360000" cy="360000"/>
          </a:xfrm>
          <a:prstGeom prst="ellipse">
            <a:avLst/>
          </a:prstGeom>
          <a:solidFill>
            <a:srgbClr val="CADAC0"/>
          </a:solidFill>
          <a:ln w="25400" cap="flat" cmpd="sng" algn="ctr">
            <a:noFill/>
            <a:prstDash val="solid"/>
          </a:ln>
          <a:effectLst/>
        </p:spPr>
        <p:txBody>
          <a:bodyPr rtlCol="0" anchor="ctr"/>
          <a:p>
            <a:pPr marL="0" marR="0" lvl="0" indent="0" algn="ctr" defTabSz="914400" eaLnBrk="1" fontAlgn="auto"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cs typeface="+mn-ea"/>
            </a:endParaRPr>
          </a:p>
        </p:txBody>
      </p:sp>
      <p:sp>
        <p:nvSpPr>
          <p:cNvPr id="35" name="矩形 34"/>
          <p:cNvSpPr/>
          <p:nvPr>
            <p:custDataLst>
              <p:tags r:id="rId11"/>
            </p:custDataLst>
          </p:nvPr>
        </p:nvSpPr>
        <p:spPr>
          <a:xfrm>
            <a:off x="1136650" y="3053715"/>
            <a:ext cx="2955290" cy="1859915"/>
          </a:xfrm>
          <a:prstGeom prst="rect">
            <a:avLst/>
          </a:prstGeom>
        </p:spPr>
        <p:txBody>
          <a:bodyPr wrap="square">
            <a:noAutofit/>
          </a:bodyPr>
          <a:p>
            <a:pPr indent="0" fontAlgn="auto">
              <a:lnSpc>
                <a:spcPct val="150000"/>
              </a:lnSpc>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rPr>
              <a:t>Yuelu Academy, Aiwan Pavilion, Lushan Temple, Birdsong Forest [</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mn-ea"/>
              </a:rPr>
              <a:t>鸟语林</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rPr>
              <a:t>](family attraction), Sightseeing Corridor[</a:t>
            </a:r>
            <a:r>
              <a:rPr lang="zh-CN" altLang="en-US" sz="1400">
                <a:solidFill>
                  <a:schemeClr val="tx1">
                    <a:lumMod val="50000"/>
                    <a:lumOff val="50000"/>
                  </a:schemeClr>
                </a:solidFill>
                <a:latin typeface="微软雅黑" panose="020B0503020204020204" pitchFamily="34" charset="-122"/>
                <a:ea typeface="微软雅黑" panose="020B0503020204020204" pitchFamily="34" charset="-122"/>
                <a:sym typeface="+mn-ea"/>
              </a:rPr>
              <a:t>观光长廊</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rPr>
              <a:t>] (overlooking the panoramic view of Changsha)  .</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ea"/>
            </a:endParaRPr>
          </a:p>
        </p:txBody>
      </p:sp>
      <p:sp>
        <p:nvSpPr>
          <p:cNvPr id="36" name="矩形 35"/>
          <p:cNvSpPr/>
          <p:nvPr>
            <p:custDataLst>
              <p:tags r:id="rId12"/>
            </p:custDataLst>
          </p:nvPr>
        </p:nvSpPr>
        <p:spPr>
          <a:xfrm>
            <a:off x="4460240" y="3044190"/>
            <a:ext cx="3345180" cy="2676525"/>
          </a:xfrm>
          <a:prstGeom prst="rect">
            <a:avLst/>
          </a:prstGeom>
        </p:spPr>
        <p:txBody>
          <a:bodyPr wrap="square">
            <a:spAutoFit/>
          </a:bodyPr>
          <a:p>
            <a:pPr indent="0" fontAlgn="auto">
              <a:lnSpc>
                <a:spcPct val="150000"/>
              </a:lnSpc>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rPr>
              <a:t>Classic route: East Gate</a:t>
            </a:r>
            <a:r>
              <a:rPr lang="en-US" altLang="en-US" sz="1400">
                <a:solidFill>
                  <a:schemeClr val="tx1">
                    <a:lumMod val="50000"/>
                    <a:lumOff val="50000"/>
                  </a:schemeClr>
                </a:solidFill>
                <a:latin typeface="微软雅黑" panose="020B0503020204020204" pitchFamily="34" charset="-122"/>
                <a:ea typeface="微软雅黑" panose="020B0503020204020204" pitchFamily="34" charset="-122"/>
                <a:sym typeface="+mn-ea"/>
              </a:rPr>
              <a:t>→</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rPr>
              <a:t>Yuelu Academy</a:t>
            </a:r>
            <a:r>
              <a:rPr lang="en-US" altLang="en-US" sz="1400">
                <a:solidFill>
                  <a:schemeClr val="tx1">
                    <a:lumMod val="50000"/>
                    <a:lumOff val="50000"/>
                  </a:schemeClr>
                </a:solidFill>
                <a:latin typeface="微软雅黑" panose="020B0503020204020204" pitchFamily="34" charset="-122"/>
                <a:ea typeface="微软雅黑" panose="020B0503020204020204" pitchFamily="34" charset="-122"/>
                <a:sym typeface="+mn-ea"/>
              </a:rPr>
              <a:t>→</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rPr>
              <a:t>Aiwan Pavilion</a:t>
            </a:r>
            <a:r>
              <a:rPr lang="en-US" altLang="en-US" sz="1400">
                <a:solidFill>
                  <a:schemeClr val="tx1">
                    <a:lumMod val="50000"/>
                    <a:lumOff val="50000"/>
                  </a:schemeClr>
                </a:solidFill>
                <a:latin typeface="微软雅黑" panose="020B0503020204020204" pitchFamily="34" charset="-122"/>
                <a:ea typeface="微软雅黑" panose="020B0503020204020204" pitchFamily="34" charset="-122"/>
                <a:sym typeface="+mn-ea"/>
              </a:rPr>
              <a:t>→</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rPr>
              <a:t>Lushan Temple</a:t>
            </a:r>
            <a:r>
              <a:rPr lang="en-US" altLang="en-US" sz="1400">
                <a:solidFill>
                  <a:schemeClr val="tx1">
                    <a:lumMod val="50000"/>
                    <a:lumOff val="50000"/>
                  </a:schemeClr>
                </a:solidFill>
                <a:latin typeface="微软雅黑" panose="020B0503020204020204" pitchFamily="34" charset="-122"/>
                <a:ea typeface="微软雅黑" panose="020B0503020204020204" pitchFamily="34" charset="-122"/>
                <a:sym typeface="+mn-ea"/>
              </a:rPr>
              <a:t>→</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rPr>
              <a:t>Cai E's Tomb</a:t>
            </a:r>
            <a:r>
              <a:rPr lang="en-US" altLang="en-US" sz="1400">
                <a:solidFill>
                  <a:schemeClr val="tx1">
                    <a:lumMod val="50000"/>
                    <a:lumOff val="50000"/>
                  </a:schemeClr>
                </a:solidFill>
                <a:latin typeface="微软雅黑" panose="020B0503020204020204" pitchFamily="34" charset="-122"/>
                <a:ea typeface="微软雅黑" panose="020B0503020204020204" pitchFamily="34" charset="-122"/>
                <a:sym typeface="+mn-ea"/>
              </a:rPr>
              <a:t>→</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rPr>
              <a:t>Yunlu Palace</a:t>
            </a:r>
            <a:r>
              <a:rPr lang="en-US" altLang="en-US" sz="1400">
                <a:solidFill>
                  <a:schemeClr val="tx1">
                    <a:lumMod val="50000"/>
                    <a:lumOff val="50000"/>
                  </a:schemeClr>
                </a:solidFill>
                <a:latin typeface="微软雅黑" panose="020B0503020204020204" pitchFamily="34" charset="-122"/>
                <a:ea typeface="微软雅黑" panose="020B0503020204020204" pitchFamily="34" charset="-122"/>
                <a:sym typeface="+mn-ea"/>
              </a:rPr>
              <a:t>→</a:t>
            </a: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rPr>
              <a:t>Sightseeing Corridor.</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endParaRPr>
          </a:p>
          <a:p>
            <a:pPr indent="0" fontAlgn="auto">
              <a:lnSpc>
                <a:spcPct val="150000"/>
              </a:lnSpc>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sym typeface="+mn-ea"/>
              </a:rPr>
              <a:t>Easy route: Take the sightseeing bus (20 yuan one way) directly to the top of the mountain and walk down the mountain for sightseeing.</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cs typeface="+mn-ea"/>
              <a:sym typeface="+mn-ea"/>
            </a:endParaRPr>
          </a:p>
        </p:txBody>
      </p:sp>
      <p:sp>
        <p:nvSpPr>
          <p:cNvPr id="37" name="矩形 36"/>
          <p:cNvSpPr/>
          <p:nvPr>
            <p:custDataLst>
              <p:tags r:id="rId13"/>
            </p:custDataLst>
          </p:nvPr>
        </p:nvSpPr>
        <p:spPr>
          <a:xfrm>
            <a:off x="8086090" y="3053715"/>
            <a:ext cx="2816225" cy="2353310"/>
          </a:xfrm>
          <a:prstGeom prst="rect">
            <a:avLst/>
          </a:prstGeom>
        </p:spPr>
        <p:txBody>
          <a:bodyPr wrap="square">
            <a:spAutoFit/>
          </a:bodyPr>
          <a:p>
            <a:pPr indent="0" algn="l" fontAlgn="auto">
              <a:lnSpc>
                <a:spcPct val="150000"/>
              </a:lnSpc>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Autumn (October-November): The best time to view red leaves.</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a:p>
            <a:pPr indent="0" algn="l" fontAlgn="auto">
              <a:lnSpc>
                <a:spcPct val="150000"/>
              </a:lnSpc>
            </a:pPr>
            <a:r>
              <a:rPr lang="en-US" altLang="zh-CN" sz="1400">
                <a:solidFill>
                  <a:schemeClr val="tx1">
                    <a:lumMod val="50000"/>
                    <a:lumOff val="50000"/>
                  </a:schemeClr>
                </a:solidFill>
                <a:latin typeface="微软雅黑" panose="020B0503020204020204" pitchFamily="34" charset="-122"/>
                <a:ea typeface="微软雅黑" panose="020B0503020204020204" pitchFamily="34" charset="-122"/>
              </a:rPr>
              <a:t>Spring (March-April): The mountain flowers are in full bloom and the climate is pleasant.</a:t>
            </a:r>
            <a:endParaRPr lang="en-US" altLang="zh-CN" sz="14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9" name="文本框 38"/>
          <p:cNvSpPr txBox="1"/>
          <p:nvPr>
            <p:custDataLst>
              <p:tags r:id="rId14"/>
            </p:custDataLst>
          </p:nvPr>
        </p:nvSpPr>
        <p:spPr>
          <a:xfrm>
            <a:off x="1421130" y="1998345"/>
            <a:ext cx="2068195" cy="368300"/>
          </a:xfrm>
          <a:prstGeom prst="rect">
            <a:avLst/>
          </a:prstGeom>
          <a:noFill/>
        </p:spPr>
        <p:txBody>
          <a:bodyPr wrap="square" rtlCol="0">
            <a:spAutoFit/>
          </a:bodyPr>
          <a:p>
            <a:r>
              <a:rPr lang="en-US" altLang="zh-CN" b="1">
                <a:ln w="15875"/>
                <a:gradFill>
                  <a:gsLst>
                    <a:gs pos="0">
                      <a:schemeClr val="accent1"/>
                    </a:gs>
                    <a:gs pos="100000">
                      <a:schemeClr val="accent6"/>
                    </a:gs>
                  </a:gsLst>
                  <a:lin ang="2700000" scaled="0"/>
                </a:gradFill>
                <a:effectLst/>
                <a:sym typeface="+mn-ea"/>
              </a:rPr>
              <a:t>Main attractions</a:t>
            </a:r>
            <a:endParaRPr lang="en-US" altLang="zh-CN">
              <a:solidFill>
                <a:schemeClr val="tx1">
                  <a:lumMod val="75000"/>
                  <a:lumOff val="25000"/>
                </a:schemeClr>
              </a:solidFill>
              <a:latin typeface="+mn-ea"/>
              <a:cs typeface="+mn-ea"/>
            </a:endParaRPr>
          </a:p>
        </p:txBody>
      </p:sp>
      <p:sp>
        <p:nvSpPr>
          <p:cNvPr id="40" name="文本框 39"/>
          <p:cNvSpPr txBox="1"/>
          <p:nvPr>
            <p:custDataLst>
              <p:tags r:id="rId15"/>
            </p:custDataLst>
          </p:nvPr>
        </p:nvSpPr>
        <p:spPr>
          <a:xfrm>
            <a:off x="4676775" y="1994535"/>
            <a:ext cx="2618740" cy="368300"/>
          </a:xfrm>
          <a:prstGeom prst="rect">
            <a:avLst/>
          </a:prstGeom>
          <a:noFill/>
        </p:spPr>
        <p:txBody>
          <a:bodyPr wrap="square" rtlCol="0">
            <a:spAutoFit/>
          </a:bodyPr>
          <a:p>
            <a:r>
              <a:rPr lang="en-US" altLang="zh-CN" b="1">
                <a:ln w="15875"/>
                <a:gradFill>
                  <a:gsLst>
                    <a:gs pos="0">
                      <a:schemeClr val="accent1"/>
                    </a:gs>
                    <a:gs pos="100000">
                      <a:schemeClr val="accent6"/>
                    </a:gs>
                  </a:gsLst>
                  <a:lin ang="2700000" scaled="0"/>
                </a:gradFill>
                <a:effectLst/>
                <a:sym typeface="+mn-ea"/>
              </a:rPr>
              <a:t>Recommended route</a:t>
            </a:r>
            <a:endParaRPr lang="en-US" altLang="zh-CN">
              <a:solidFill>
                <a:schemeClr val="tx1">
                  <a:lumMod val="75000"/>
                  <a:lumOff val="25000"/>
                </a:schemeClr>
              </a:solidFill>
              <a:latin typeface="+mn-ea"/>
              <a:cs typeface="+mn-ea"/>
            </a:endParaRPr>
          </a:p>
        </p:txBody>
      </p:sp>
      <p:sp>
        <p:nvSpPr>
          <p:cNvPr id="41" name="文本框 40"/>
          <p:cNvSpPr txBox="1"/>
          <p:nvPr>
            <p:custDataLst>
              <p:tags r:id="rId16"/>
            </p:custDataLst>
          </p:nvPr>
        </p:nvSpPr>
        <p:spPr>
          <a:xfrm>
            <a:off x="7805420" y="1965960"/>
            <a:ext cx="3161030" cy="368300"/>
          </a:xfrm>
          <a:prstGeom prst="rect">
            <a:avLst/>
          </a:prstGeom>
          <a:noFill/>
        </p:spPr>
        <p:txBody>
          <a:bodyPr wrap="square" rtlCol="0">
            <a:spAutoFit/>
          </a:bodyPr>
          <a:p>
            <a:r>
              <a:rPr lang="en-US" altLang="zh-CN" b="1">
                <a:ln w="15875"/>
                <a:gradFill>
                  <a:gsLst>
                    <a:gs pos="0">
                      <a:schemeClr val="accent1"/>
                    </a:gs>
                    <a:gs pos="100000">
                      <a:schemeClr val="accent6"/>
                    </a:gs>
                  </a:gsLst>
                  <a:lin ang="2700000" scaled="0"/>
                </a:gradFill>
                <a:effectLst/>
              </a:rPr>
              <a:t>Seasonal recommendation</a:t>
            </a:r>
            <a:endParaRPr lang="en-US" altLang="zh-CN" b="1">
              <a:ln w="15875"/>
              <a:gradFill>
                <a:gsLst>
                  <a:gs pos="0">
                    <a:schemeClr val="accent1"/>
                  </a:gs>
                  <a:gs pos="100000">
                    <a:schemeClr val="accent6"/>
                  </a:gs>
                </a:gsLst>
                <a:lin ang="2700000" scaled="0"/>
              </a:gradFill>
              <a:effectLst/>
            </a:endParaRP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rotWithShape="1">
          <a:blip r:embed="rId1"/>
          <a:stretch>
            <a:fillRect/>
          </a:stretch>
        </a:blipFill>
        <a:effectLst/>
      </p:bgPr>
    </p:bg>
    <p:spTree>
      <p:nvGrpSpPr>
        <p:cNvPr id="1" name=""/>
        <p:cNvGrpSpPr/>
        <p:nvPr/>
      </p:nvGrpSpPr>
      <p:grpSpPr>
        <a:xfrm>
          <a:off x="0" y="0"/>
          <a:ext cx="0" cy="0"/>
          <a:chOff x="0" y="0"/>
          <a:chExt cx="0" cy="0"/>
        </a:xfrm>
      </p:grpSpPr>
      <p:pic>
        <p:nvPicPr>
          <p:cNvPr id="16" name="图片 15"/>
          <p:cNvPicPr>
            <a:picLocks noChangeAspect="1"/>
          </p:cNvPicPr>
          <p:nvPr/>
        </p:nvPicPr>
        <p:blipFill>
          <a:blip r:embed="rId2">
            <a:extLst>
              <a:ext uri="{BEBA8EAE-BF5A-486C-A8C5-ECC9F3942E4B}">
                <a14:imgProps xmlns:a14="http://schemas.microsoft.com/office/drawing/2010/main">
                  <a14:imgLayer r:embed="rId3">
                    <a14:imgEffect>
                      <a14:brightnessContrast bright="8000"/>
                    </a14:imgEffect>
                  </a14:imgLayer>
                </a14:imgProps>
              </a:ext>
            </a:extLst>
          </a:blip>
          <a:stretch>
            <a:fillRect/>
          </a:stretch>
        </p:blipFill>
        <p:spPr>
          <a:xfrm>
            <a:off x="0" y="0"/>
            <a:ext cx="12192000" cy="6858000"/>
          </a:xfrm>
          <a:prstGeom prst="rect">
            <a:avLst/>
          </a:prstGeom>
        </p:spPr>
      </p:pic>
      <p:grpSp>
        <p:nvGrpSpPr>
          <p:cNvPr id="36" name="组合 35"/>
          <p:cNvGrpSpPr/>
          <p:nvPr/>
        </p:nvGrpSpPr>
        <p:grpSpPr>
          <a:xfrm>
            <a:off x="190500" y="57150"/>
            <a:ext cx="11811000" cy="6743700"/>
            <a:chOff x="114300" y="0"/>
            <a:chExt cx="11811000" cy="6743700"/>
          </a:xfrm>
        </p:grpSpPr>
        <p:pic>
          <p:nvPicPr>
            <p:cNvPr id="5" name="图片 4"/>
            <p:cNvPicPr>
              <a:picLocks noChangeAspect="1"/>
            </p:cNvPicPr>
            <p:nvPr/>
          </p:nvPicPr>
          <p:blipFill>
            <a:blip r:embed="rId4"/>
            <a:stretch>
              <a:fillRect/>
            </a:stretch>
          </p:blipFill>
          <p:spPr>
            <a:xfrm>
              <a:off x="622300" y="307180"/>
              <a:ext cx="11023600" cy="6200776"/>
            </a:xfrm>
            <a:prstGeom prst="rect">
              <a:avLst/>
            </a:prstGeom>
          </p:spPr>
        </p:pic>
        <p:grpSp>
          <p:nvGrpSpPr>
            <p:cNvPr id="35" name="组合 34"/>
            <p:cNvGrpSpPr/>
            <p:nvPr/>
          </p:nvGrpSpPr>
          <p:grpSpPr>
            <a:xfrm>
              <a:off x="114300" y="0"/>
              <a:ext cx="11811000" cy="6743700"/>
              <a:chOff x="-375970" y="709224"/>
              <a:chExt cx="8826855" cy="5143500"/>
            </a:xfrm>
          </p:grpSpPr>
          <p:pic>
            <p:nvPicPr>
              <p:cNvPr id="33" name="图片 32"/>
              <p:cNvPicPr>
                <a:picLocks noChangeAspect="1"/>
              </p:cNvPicPr>
              <p:nvPr/>
            </p:nvPicPr>
            <p:blipFill>
              <a:blip r:embed="rId5"/>
              <a:stretch>
                <a:fillRect/>
              </a:stretch>
            </p:blipFill>
            <p:spPr>
              <a:xfrm rot="10800000" flipV="1">
                <a:off x="-375970" y="709224"/>
                <a:ext cx="4413427" cy="5143500"/>
              </a:xfrm>
              <a:prstGeom prst="rect">
                <a:avLst/>
              </a:prstGeom>
            </p:spPr>
          </p:pic>
          <p:pic>
            <p:nvPicPr>
              <p:cNvPr id="34" name="图片 33"/>
              <p:cNvPicPr>
                <a:picLocks noChangeAspect="1"/>
              </p:cNvPicPr>
              <p:nvPr/>
            </p:nvPicPr>
            <p:blipFill>
              <a:blip r:embed="rId5"/>
              <a:stretch>
                <a:fillRect/>
              </a:stretch>
            </p:blipFill>
            <p:spPr>
              <a:xfrm>
                <a:off x="4037458" y="709224"/>
                <a:ext cx="4413427" cy="5143500"/>
              </a:xfrm>
              <a:prstGeom prst="rect">
                <a:avLst/>
              </a:prstGeom>
            </p:spPr>
          </p:pic>
        </p:grpSp>
      </p:grpSp>
      <p:sp>
        <p:nvSpPr>
          <p:cNvPr id="6" name="文本框 5"/>
          <p:cNvSpPr txBox="1"/>
          <p:nvPr/>
        </p:nvSpPr>
        <p:spPr>
          <a:xfrm>
            <a:off x="3418205" y="3025140"/>
            <a:ext cx="5354955" cy="1106805"/>
          </a:xfrm>
          <a:prstGeom prst="rect">
            <a:avLst/>
          </a:prstGeom>
          <a:noFill/>
        </p:spPr>
        <p:txBody>
          <a:bodyPr wrap="square" rtlCol="0">
            <a:spAutoFit/>
          </a:bodyPr>
          <a:p>
            <a:r>
              <a:rPr lang="en-US" altLang="zh-CN" sz="6600">
                <a:latin typeface="华文中宋" panose="02010600040101010101" charset="-122"/>
                <a:ea typeface="华文中宋" panose="02010600040101010101" charset="-122"/>
              </a:rPr>
              <a:t>THANK YOU!</a:t>
            </a:r>
            <a:endParaRPr lang="en-US" altLang="zh-CN" sz="6600">
              <a:latin typeface="华文中宋" panose="02010600040101010101" charset="-122"/>
              <a:ea typeface="华文中宋" panose="02010600040101010101" charset="-122"/>
            </a:endParaRPr>
          </a:p>
        </p:txBody>
      </p:sp>
    </p:spTree>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6" name="组合 5"/>
          <p:cNvGrpSpPr/>
          <p:nvPr/>
        </p:nvGrpSpPr>
        <p:grpSpPr>
          <a:xfrm>
            <a:off x="190500" y="57150"/>
            <a:ext cx="11811000" cy="6743700"/>
            <a:chOff x="114300" y="0"/>
            <a:chExt cx="11811000" cy="6743700"/>
          </a:xfrm>
        </p:grpSpPr>
        <p:pic>
          <p:nvPicPr>
            <p:cNvPr id="7" name="图片 6"/>
            <p:cNvPicPr>
              <a:picLocks noChangeAspect="1"/>
            </p:cNvPicPr>
            <p:nvPr/>
          </p:nvPicPr>
          <p:blipFill>
            <a:blip r:embed="rId3"/>
            <a:stretch>
              <a:fillRect/>
            </a:stretch>
          </p:blipFill>
          <p:spPr>
            <a:xfrm>
              <a:off x="622300" y="307180"/>
              <a:ext cx="11023600" cy="6200776"/>
            </a:xfrm>
            <a:prstGeom prst="rect">
              <a:avLst/>
            </a:prstGeom>
          </p:spPr>
        </p:pic>
        <p:grpSp>
          <p:nvGrpSpPr>
            <p:cNvPr id="8" name="组合 7"/>
            <p:cNvGrpSpPr/>
            <p:nvPr/>
          </p:nvGrpSpPr>
          <p:grpSpPr>
            <a:xfrm>
              <a:off x="114300" y="0"/>
              <a:ext cx="11811000" cy="6743700"/>
              <a:chOff x="-375970" y="709224"/>
              <a:chExt cx="8826855" cy="5143500"/>
            </a:xfrm>
          </p:grpSpPr>
          <p:pic>
            <p:nvPicPr>
              <p:cNvPr id="11" name="图片 10"/>
              <p:cNvPicPr>
                <a:picLocks noChangeAspect="1"/>
              </p:cNvPicPr>
              <p:nvPr/>
            </p:nvPicPr>
            <p:blipFill>
              <a:blip r:embed="rId4"/>
              <a:stretch>
                <a:fillRect/>
              </a:stretch>
            </p:blipFill>
            <p:spPr>
              <a:xfrm rot="10800000" flipV="1">
                <a:off x="-375970" y="709224"/>
                <a:ext cx="4413427" cy="5143500"/>
              </a:xfrm>
              <a:prstGeom prst="rect">
                <a:avLst/>
              </a:prstGeom>
            </p:spPr>
          </p:pic>
          <p:pic>
            <p:nvPicPr>
              <p:cNvPr id="12" name="图片 11"/>
              <p:cNvPicPr>
                <a:picLocks noChangeAspect="1"/>
              </p:cNvPicPr>
              <p:nvPr/>
            </p:nvPicPr>
            <p:blipFill>
              <a:blip r:embed="rId4"/>
              <a:stretch>
                <a:fillRect/>
              </a:stretch>
            </p:blipFill>
            <p:spPr>
              <a:xfrm>
                <a:off x="4037458" y="709224"/>
                <a:ext cx="4413427" cy="5143500"/>
              </a:xfrm>
              <a:prstGeom prst="rect">
                <a:avLst/>
              </a:prstGeom>
            </p:spPr>
          </p:pic>
        </p:grpSp>
      </p:grpSp>
      <p:sp>
        <p:nvSpPr>
          <p:cNvPr id="9" name="文本框 8"/>
          <p:cNvSpPr txBox="1"/>
          <p:nvPr/>
        </p:nvSpPr>
        <p:spPr>
          <a:xfrm>
            <a:off x="5556141" y="2037085"/>
            <a:ext cx="1072731" cy="1055225"/>
          </a:xfrm>
          <a:prstGeom prst="rect">
            <a:avLst/>
          </a:prstGeom>
          <a:noFill/>
        </p:spPr>
        <p:txBody>
          <a:bodyPr wrap="none">
            <a:spAutoFit/>
            <a:scene3d>
              <a:camera prst="orthographicFront"/>
              <a:lightRig rig="threePt" dir="t"/>
            </a:scene3d>
            <a:sp3d contourW="12700"/>
          </a:bodyPr>
          <a:lstStyle/>
          <a:p>
            <a:pPr algn="r">
              <a:defRPr/>
            </a:pPr>
            <a:r>
              <a:rPr lang="en-US" altLang="zh-CN" sz="6255">
                <a:blipFill dpi="0" rotWithShape="1">
                  <a:blip r:embed="rId5"/>
                  <a:tile tx="0" ty="0" sx="100000" sy="100000" flip="none" algn="tl"/>
                </a:blipFill>
                <a:latin typeface="Century Gothic" panose="020B0502020202020204" pitchFamily="34" charset="0"/>
              </a:rPr>
              <a:t>01</a:t>
            </a:r>
            <a:endParaRPr lang="zh-CN" altLang="en-US" sz="6255">
              <a:blipFill dpi="0" rotWithShape="1">
                <a:blip r:embed="rId5"/>
                <a:tile tx="0" ty="0" sx="100000" sy="100000" flip="none" algn="tl"/>
              </a:blipFill>
              <a:latin typeface="Century Gothic" panose="020B0502020202020204" pitchFamily="34" charset="0"/>
            </a:endParaRPr>
          </a:p>
        </p:txBody>
      </p:sp>
      <p:sp>
        <p:nvSpPr>
          <p:cNvPr id="10" name="文本框 9"/>
          <p:cNvSpPr txBox="1"/>
          <p:nvPr/>
        </p:nvSpPr>
        <p:spPr>
          <a:xfrm>
            <a:off x="2598059" y="3197837"/>
            <a:ext cx="7643495" cy="1256665"/>
          </a:xfrm>
          <a:prstGeom prst="rect">
            <a:avLst/>
          </a:prstGeom>
          <a:noFill/>
        </p:spPr>
        <p:txBody>
          <a:bodyPr wrap="none">
            <a:spAutoFit/>
            <a:scene3d>
              <a:camera prst="orthographicFront"/>
              <a:lightRig rig="threePt" dir="t"/>
            </a:scene3d>
            <a:sp3d contourW="12700"/>
          </a:bodyPr>
          <a:lstStyle/>
          <a:p>
            <a:pPr algn="l">
              <a:defRPr/>
            </a:pPr>
            <a:r>
              <a:rPr lang="en-US" altLang="zh-CN" sz="3790">
                <a:solidFill>
                  <a:srgbClr val="494849"/>
                </a:solidFill>
                <a:latin typeface="幼圆" panose="02010509060101010101" pitchFamily="49" charset="-122"/>
                <a:ea typeface="幼圆" panose="02010509060101010101" pitchFamily="49" charset="-122"/>
                <a:sym typeface="+mn-ea"/>
              </a:rPr>
              <a:t>Location and Natural Landscapes</a:t>
            </a:r>
            <a:endParaRPr lang="en-US" altLang="zh-CN" sz="3790">
              <a:solidFill>
                <a:srgbClr val="494849"/>
              </a:solidFill>
              <a:latin typeface="幼圆" panose="02010509060101010101" pitchFamily="49" charset="-122"/>
              <a:ea typeface="幼圆" panose="02010509060101010101" pitchFamily="49" charset="-122"/>
            </a:endParaRPr>
          </a:p>
          <a:p>
            <a:pPr>
              <a:defRPr/>
            </a:pPr>
            <a:endParaRPr lang="zh-CN" altLang="en-US" sz="3790">
              <a:solidFill>
                <a:srgbClr val="494849"/>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组合 11"/>
          <p:cNvGrpSpPr/>
          <p:nvPr/>
        </p:nvGrpSpPr>
        <p:grpSpPr>
          <a:xfrm>
            <a:off x="0" y="0"/>
            <a:ext cx="12192000" cy="6988218"/>
            <a:chOff x="0" y="0"/>
            <a:chExt cx="12192000" cy="6988218"/>
          </a:xfrm>
        </p:grpSpPr>
        <p:pic>
          <p:nvPicPr>
            <p:cNvPr id="13" name="图片 1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14" name="组合 13"/>
            <p:cNvGrpSpPr/>
            <p:nvPr/>
          </p:nvGrpSpPr>
          <p:grpSpPr>
            <a:xfrm>
              <a:off x="190500" y="57150"/>
              <a:ext cx="11811000" cy="6743700"/>
              <a:chOff x="190500" y="57150"/>
              <a:chExt cx="11811000" cy="6743700"/>
            </a:xfrm>
          </p:grpSpPr>
          <p:pic>
            <p:nvPicPr>
              <p:cNvPr id="17" name="图片 1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18" name="图片 17"/>
              <p:cNvPicPr>
                <a:picLocks noChangeAspect="1"/>
              </p:cNvPicPr>
              <p:nvPr/>
            </p:nvPicPr>
            <p:blipFill>
              <a:blip r:embed="rId3"/>
              <a:stretch>
                <a:fillRect/>
              </a:stretch>
            </p:blipFill>
            <p:spPr>
              <a:xfrm>
                <a:off x="6096001" y="57150"/>
                <a:ext cx="5905499" cy="6743700"/>
              </a:xfrm>
              <a:prstGeom prst="rect">
                <a:avLst/>
              </a:prstGeom>
            </p:spPr>
          </p:pic>
        </p:grpSp>
        <p:pic>
          <p:nvPicPr>
            <p:cNvPr id="15" name="图片 14"/>
            <p:cNvPicPr>
              <a:picLocks noChangeAspect="1"/>
            </p:cNvPicPr>
            <p:nvPr/>
          </p:nvPicPr>
          <p:blipFill>
            <a:blip r:embed="rId4"/>
            <a:stretch>
              <a:fillRect/>
            </a:stretch>
          </p:blipFill>
          <p:spPr>
            <a:xfrm flipV="1">
              <a:off x="761355" y="353389"/>
              <a:ext cx="2236510" cy="1217414"/>
            </a:xfrm>
            <a:prstGeom prst="rect">
              <a:avLst/>
            </a:prstGeom>
          </p:spPr>
        </p:pic>
        <p:pic>
          <p:nvPicPr>
            <p:cNvPr id="16" name="图片 15"/>
            <p:cNvPicPr>
              <a:picLocks noChangeAspect="1"/>
            </p:cNvPicPr>
            <p:nvPr/>
          </p:nvPicPr>
          <p:blipFill>
            <a:blip r:embed="rId5"/>
            <a:srcRect r="-39466"/>
            <a:stretch>
              <a:fillRect/>
            </a:stretch>
          </p:blipFill>
          <p:spPr>
            <a:xfrm rot="10800000" flipV="1">
              <a:off x="9800506" y="4835088"/>
              <a:ext cx="2236510" cy="2153130"/>
            </a:xfrm>
            <a:prstGeom prst="rect">
              <a:avLst/>
            </a:prstGeom>
          </p:spPr>
        </p:pic>
      </p:grpSp>
      <p:grpSp>
        <p:nvGrpSpPr>
          <p:cNvPr id="2" name="组合 1"/>
          <p:cNvGrpSpPr/>
          <p:nvPr/>
        </p:nvGrpSpPr>
        <p:grpSpPr>
          <a:xfrm rot="0">
            <a:off x="761365" y="608965"/>
            <a:ext cx="6374516" cy="4163060"/>
            <a:chOff x="6090564" y="428820"/>
            <a:chExt cx="6374428" cy="4163090"/>
          </a:xfrm>
        </p:grpSpPr>
        <p:sp>
          <p:nvSpPr>
            <p:cNvPr id="36" name="矩形 35"/>
            <p:cNvSpPr/>
            <p:nvPr/>
          </p:nvSpPr>
          <p:spPr>
            <a:xfrm>
              <a:off x="6090564" y="2653876"/>
              <a:ext cx="5785405" cy="1938034"/>
            </a:xfrm>
            <a:prstGeom prst="rect">
              <a:avLst/>
            </a:prstGeom>
          </p:spPr>
          <p:txBody>
            <a:bodyPr wrap="square">
              <a:spAutoFit/>
              <a:scene3d>
                <a:camera prst="orthographicFront"/>
                <a:lightRig rig="threePt" dir="t"/>
              </a:scene3d>
              <a:sp3d contourW="12700"/>
            </a:bodyPr>
            <a:lstStyle/>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Yuelu Mountain is located on the west bank of the Xiangjiang River in Yuelu District, Changsha City, Hunan Province, and is the last peak of the 72 peaks of Nanyue Heng Mountain. The total area of Yuelu Mountain Scenic Area is about 35.20 square kilometers.</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8" name="文本框 37"/>
            <p:cNvSpPr txBox="1"/>
            <p:nvPr/>
          </p:nvSpPr>
          <p:spPr>
            <a:xfrm>
              <a:off x="10321262" y="428820"/>
              <a:ext cx="2143730" cy="706760"/>
            </a:xfrm>
            <a:prstGeom prst="rect">
              <a:avLst/>
            </a:prstGeom>
            <a:noFill/>
            <a:effectLst>
              <a:outerShdw blurRad="50800" dist="50800" dir="5400000" sx="1000" sy="1000" algn="ctr" rotWithShape="0">
                <a:srgbClr val="2B7D1E"/>
              </a:outerShdw>
            </a:effectLst>
          </p:spPr>
          <p:txBody>
            <a:bodyPr wrap="none" rtlCol="0">
              <a:spAutoFit/>
            </a:bodyPr>
            <a:lstStyle/>
            <a:p>
              <a:pPr algn="r">
                <a:defRPr/>
              </a:pPr>
              <a:r>
                <a:rPr lang="en-US" altLang="zh-CN" sz="4000">
                  <a:blipFill dpi="0" rotWithShape="1">
                    <a:blip r:embed="rId6"/>
                    <a:tile tx="0" ty="0" sx="100000" sy="100000" flip="none" algn="tl"/>
                  </a:blipFill>
                  <a:latin typeface="华文中宋" panose="02010600040101010101" charset="-122"/>
                  <a:ea typeface="华文中宋" panose="02010600040101010101" charset="-122"/>
                </a:rPr>
                <a:t>location</a:t>
              </a:r>
              <a:endParaRPr lang="en-US" altLang="zh-CN" sz="4000">
                <a:blipFill dpi="0" rotWithShape="1">
                  <a:blip r:embed="rId6"/>
                  <a:tile tx="0" ty="0" sx="100000" sy="100000" flip="none" algn="tl"/>
                </a:blipFill>
                <a:latin typeface="华文中宋" panose="02010600040101010101" charset="-122"/>
                <a:ea typeface="华文中宋" panose="02010600040101010101" charset="-122"/>
              </a:endParaRPr>
            </a:p>
          </p:txBody>
        </p:sp>
      </p:grpSp>
      <p:pic>
        <p:nvPicPr>
          <p:cNvPr id="4" name="图片 3" descr="9e1af7df6ff56ad4694fbf49effe3f80ef2e9fb4"/>
          <p:cNvPicPr>
            <a:picLocks noChangeAspect="1"/>
          </p:cNvPicPr>
          <p:nvPr/>
        </p:nvPicPr>
        <p:blipFill>
          <a:blip r:embed="rId7"/>
          <a:stretch>
            <a:fillRect/>
          </a:stretch>
        </p:blipFill>
        <p:spPr>
          <a:xfrm>
            <a:off x="6667500" y="2155825"/>
            <a:ext cx="4671695" cy="329501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1500">
        <p:random/>
      </p:transition>
    </mc:Choice>
    <mc:Fallback>
      <p:transition spd="slow">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4" name="组合 23"/>
          <p:cNvGrpSpPr/>
          <p:nvPr/>
        </p:nvGrpSpPr>
        <p:grpSpPr>
          <a:xfrm>
            <a:off x="635" y="57150"/>
            <a:ext cx="12192000" cy="6988218"/>
            <a:chOff x="0" y="0"/>
            <a:chExt cx="12192000" cy="6988218"/>
          </a:xfrm>
        </p:grpSpPr>
        <p:pic>
          <p:nvPicPr>
            <p:cNvPr id="25" name="图片 24"/>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6" name="组合 25"/>
            <p:cNvGrpSpPr/>
            <p:nvPr/>
          </p:nvGrpSpPr>
          <p:grpSpPr>
            <a:xfrm>
              <a:off x="190500" y="57150"/>
              <a:ext cx="11811000" cy="6743700"/>
              <a:chOff x="190500" y="57150"/>
              <a:chExt cx="11811000" cy="6743700"/>
            </a:xfrm>
          </p:grpSpPr>
          <p:pic>
            <p:nvPicPr>
              <p:cNvPr id="29" name="图片 28"/>
              <p:cNvPicPr>
                <a:picLocks noChangeAspect="1"/>
              </p:cNvPicPr>
              <p:nvPr/>
            </p:nvPicPr>
            <p:blipFill>
              <a:blip r:embed="rId3"/>
              <a:stretch>
                <a:fillRect/>
              </a:stretch>
            </p:blipFill>
            <p:spPr>
              <a:xfrm rot="10800000" flipV="1">
                <a:off x="190500" y="57150"/>
                <a:ext cx="5905499" cy="6743700"/>
              </a:xfrm>
              <a:prstGeom prst="rect">
                <a:avLst/>
              </a:prstGeom>
            </p:spPr>
          </p:pic>
          <p:pic>
            <p:nvPicPr>
              <p:cNvPr id="30" name="图片 29"/>
              <p:cNvPicPr>
                <a:picLocks noChangeAspect="1"/>
              </p:cNvPicPr>
              <p:nvPr/>
            </p:nvPicPr>
            <p:blipFill>
              <a:blip r:embed="rId3"/>
              <a:stretch>
                <a:fillRect/>
              </a:stretch>
            </p:blipFill>
            <p:spPr>
              <a:xfrm>
                <a:off x="6096001" y="57150"/>
                <a:ext cx="5905499" cy="6743700"/>
              </a:xfrm>
              <a:prstGeom prst="rect">
                <a:avLst/>
              </a:prstGeom>
            </p:spPr>
          </p:pic>
        </p:grpSp>
        <p:pic>
          <p:nvPicPr>
            <p:cNvPr id="27" name="图片 26"/>
            <p:cNvPicPr>
              <a:picLocks noChangeAspect="1"/>
            </p:cNvPicPr>
            <p:nvPr/>
          </p:nvPicPr>
          <p:blipFill>
            <a:blip r:embed="rId4"/>
            <a:stretch>
              <a:fillRect/>
            </a:stretch>
          </p:blipFill>
          <p:spPr>
            <a:xfrm flipV="1">
              <a:off x="761355" y="353389"/>
              <a:ext cx="2236510" cy="1217414"/>
            </a:xfrm>
            <a:prstGeom prst="rect">
              <a:avLst/>
            </a:prstGeom>
          </p:spPr>
        </p:pic>
        <p:pic>
          <p:nvPicPr>
            <p:cNvPr id="28" name="图片 27"/>
            <p:cNvPicPr>
              <a:picLocks noChangeAspect="1"/>
            </p:cNvPicPr>
            <p:nvPr/>
          </p:nvPicPr>
          <p:blipFill>
            <a:blip r:embed="rId5"/>
            <a:srcRect r="-39466"/>
            <a:stretch>
              <a:fillRect/>
            </a:stretch>
          </p:blipFill>
          <p:spPr>
            <a:xfrm rot="10800000" flipV="1">
              <a:off x="9800506" y="4835088"/>
              <a:ext cx="2236510" cy="2153130"/>
            </a:xfrm>
            <a:prstGeom prst="rect">
              <a:avLst/>
            </a:prstGeom>
          </p:spPr>
        </p:pic>
      </p:grpSp>
      <p:sp>
        <p:nvSpPr>
          <p:cNvPr id="2" name="文本框 1"/>
          <p:cNvSpPr txBox="1"/>
          <p:nvPr/>
        </p:nvSpPr>
        <p:spPr>
          <a:xfrm>
            <a:off x="4093845" y="473710"/>
            <a:ext cx="255905" cy="368300"/>
          </a:xfrm>
          <a:prstGeom prst="rect">
            <a:avLst/>
          </a:prstGeom>
          <a:noFill/>
        </p:spPr>
        <p:txBody>
          <a:bodyPr wrap="square" rtlCol="0">
            <a:spAutoFit/>
          </a:bodyPr>
          <a:p>
            <a:endParaRPr lang="zh-CN" altLang="en-US"/>
          </a:p>
        </p:txBody>
      </p:sp>
      <p:sp>
        <p:nvSpPr>
          <p:cNvPr id="3" name="文本框 2"/>
          <p:cNvSpPr txBox="1"/>
          <p:nvPr/>
        </p:nvSpPr>
        <p:spPr>
          <a:xfrm>
            <a:off x="3550920" y="275590"/>
            <a:ext cx="6155690" cy="706755"/>
          </a:xfrm>
          <a:prstGeom prst="rect">
            <a:avLst/>
          </a:prstGeom>
          <a:noFill/>
        </p:spPr>
        <p:txBody>
          <a:bodyPr wrap="square" rtlCol="0">
            <a:spAutoFit/>
          </a:bodyPr>
          <a:p>
            <a:r>
              <a:rPr lang="en-US" altLang="zh-CN" sz="4000">
                <a:blipFill dpi="0" rotWithShape="1">
                  <a:blip r:embed="rId6"/>
                  <a:tile tx="0" ty="0" sx="100000" sy="100000" flip="none" algn="tl"/>
                </a:blipFill>
                <a:latin typeface="华文中宋" panose="02010600040101010101" charset="-122"/>
                <a:ea typeface="华文中宋" panose="02010600040101010101" charset="-122"/>
              </a:rPr>
              <a:t>natural landscapes</a:t>
            </a:r>
            <a:endParaRPr lang="en-US" altLang="zh-CN" sz="4000">
              <a:blipFill dpi="0" rotWithShape="1">
                <a:blip r:embed="rId6"/>
                <a:tile tx="0" ty="0" sx="100000" sy="100000" flip="none" algn="tl"/>
              </a:blipFill>
              <a:latin typeface="华文中宋" panose="02010600040101010101" charset="-122"/>
              <a:ea typeface="华文中宋" panose="02010600040101010101" charset="-122"/>
            </a:endParaRPr>
          </a:p>
        </p:txBody>
      </p:sp>
      <p:pic>
        <p:nvPicPr>
          <p:cNvPr id="7" name="图片 6" descr="R-C (1)"/>
          <p:cNvPicPr>
            <a:picLocks noChangeAspect="1"/>
          </p:cNvPicPr>
          <p:nvPr/>
        </p:nvPicPr>
        <p:blipFill>
          <a:blip r:embed="rId7"/>
          <a:stretch>
            <a:fillRect/>
          </a:stretch>
        </p:blipFill>
        <p:spPr>
          <a:xfrm>
            <a:off x="5945505" y="982345"/>
            <a:ext cx="4098925" cy="2540000"/>
          </a:xfrm>
          <a:prstGeom prst="rect">
            <a:avLst/>
          </a:prstGeom>
        </p:spPr>
      </p:pic>
      <p:pic>
        <p:nvPicPr>
          <p:cNvPr id="4" name="图片 3" descr="875d-irkazzv4486965"/>
          <p:cNvPicPr>
            <a:picLocks noChangeAspect="1"/>
          </p:cNvPicPr>
          <p:nvPr/>
        </p:nvPicPr>
        <p:blipFill>
          <a:blip r:embed="rId8"/>
          <a:stretch>
            <a:fillRect/>
          </a:stretch>
        </p:blipFill>
        <p:spPr>
          <a:xfrm>
            <a:off x="1421130" y="982345"/>
            <a:ext cx="4000500" cy="2540000"/>
          </a:xfrm>
          <a:prstGeom prst="rect">
            <a:avLst/>
          </a:prstGeom>
        </p:spPr>
      </p:pic>
      <p:pic>
        <p:nvPicPr>
          <p:cNvPr id="5" name="图片 4" descr="R-C (2)"/>
          <p:cNvPicPr>
            <a:picLocks noChangeAspect="1"/>
          </p:cNvPicPr>
          <p:nvPr/>
        </p:nvPicPr>
        <p:blipFill>
          <a:blip r:embed="rId9"/>
          <a:stretch>
            <a:fillRect/>
          </a:stretch>
        </p:blipFill>
        <p:spPr>
          <a:xfrm>
            <a:off x="1421130" y="3890645"/>
            <a:ext cx="4000500" cy="2487930"/>
          </a:xfrm>
          <a:prstGeom prst="rect">
            <a:avLst/>
          </a:prstGeom>
        </p:spPr>
      </p:pic>
      <p:pic>
        <p:nvPicPr>
          <p:cNvPr id="6" name="图片 5"/>
          <p:cNvPicPr/>
          <p:nvPr/>
        </p:nvPicPr>
        <p:blipFill>
          <a:blip r:embed="rId10"/>
          <a:stretch>
            <a:fillRect/>
          </a:stretch>
        </p:blipFill>
        <p:spPr>
          <a:xfrm>
            <a:off x="6011545" y="3885565"/>
            <a:ext cx="4098925" cy="2493010"/>
          </a:xfrm>
          <a:prstGeom prst="rect">
            <a:avLst/>
          </a:prstGeom>
        </p:spPr>
      </p:pic>
      <p:sp>
        <p:nvSpPr>
          <p:cNvPr id="8" name="文本框 7"/>
          <p:cNvSpPr txBox="1"/>
          <p:nvPr/>
        </p:nvSpPr>
        <p:spPr>
          <a:xfrm>
            <a:off x="2823210" y="3522345"/>
            <a:ext cx="1033780" cy="368300"/>
          </a:xfrm>
          <a:prstGeom prst="rect">
            <a:avLst/>
          </a:prstGeom>
          <a:noFill/>
        </p:spPr>
        <p:txBody>
          <a:bodyPr wrap="square" rtlCol="0">
            <a:spAutoFit/>
          </a:bodyPr>
          <a:p>
            <a:r>
              <a:rPr lang="en-US" altLang="zh-CN"/>
              <a:t>spring</a:t>
            </a:r>
            <a:endParaRPr lang="en-US" altLang="zh-CN"/>
          </a:p>
        </p:txBody>
      </p:sp>
      <p:sp>
        <p:nvSpPr>
          <p:cNvPr id="9" name="文本框 8"/>
          <p:cNvSpPr txBox="1"/>
          <p:nvPr/>
        </p:nvSpPr>
        <p:spPr>
          <a:xfrm>
            <a:off x="7670165" y="3578225"/>
            <a:ext cx="1327785" cy="368300"/>
          </a:xfrm>
          <a:prstGeom prst="rect">
            <a:avLst/>
          </a:prstGeom>
          <a:noFill/>
        </p:spPr>
        <p:txBody>
          <a:bodyPr wrap="square" rtlCol="0">
            <a:spAutoFit/>
          </a:bodyPr>
          <a:p>
            <a:r>
              <a:rPr lang="en-US" altLang="zh-CN"/>
              <a:t>summer</a:t>
            </a:r>
            <a:endParaRPr lang="en-US" altLang="zh-CN"/>
          </a:p>
        </p:txBody>
      </p:sp>
      <p:sp>
        <p:nvSpPr>
          <p:cNvPr id="10" name="文本框 9"/>
          <p:cNvSpPr txBox="1"/>
          <p:nvPr/>
        </p:nvSpPr>
        <p:spPr>
          <a:xfrm>
            <a:off x="2823210" y="6274435"/>
            <a:ext cx="1062355" cy="368300"/>
          </a:xfrm>
          <a:prstGeom prst="rect">
            <a:avLst/>
          </a:prstGeom>
          <a:noFill/>
        </p:spPr>
        <p:txBody>
          <a:bodyPr wrap="square" rtlCol="0">
            <a:spAutoFit/>
          </a:bodyPr>
          <a:p>
            <a:r>
              <a:rPr lang="en-US" altLang="zh-CN"/>
              <a:t>autumn</a:t>
            </a:r>
            <a:endParaRPr lang="en-US" altLang="zh-CN"/>
          </a:p>
        </p:txBody>
      </p:sp>
      <p:sp>
        <p:nvSpPr>
          <p:cNvPr id="11" name="文本框 10"/>
          <p:cNvSpPr txBox="1"/>
          <p:nvPr/>
        </p:nvSpPr>
        <p:spPr>
          <a:xfrm>
            <a:off x="7840345" y="6274435"/>
            <a:ext cx="1223645" cy="368300"/>
          </a:xfrm>
          <a:prstGeom prst="rect">
            <a:avLst/>
          </a:prstGeom>
          <a:noFill/>
        </p:spPr>
        <p:txBody>
          <a:bodyPr wrap="square" rtlCol="0">
            <a:spAutoFit/>
          </a:bodyPr>
          <a:p>
            <a:r>
              <a:rPr lang="en-US" altLang="zh-CN"/>
              <a:t>winter</a:t>
            </a:r>
            <a:endParaRPr lang="en-US" altLang="zh-CN"/>
          </a:p>
        </p:txBody>
      </p:sp>
    </p:spTree>
  </p:cSld>
  <p:clrMapOvr>
    <a:masterClrMapping/>
  </p:clrMapOvr>
  <mc:AlternateContent xmlns:mc="http://schemas.openxmlformats.org/markup-compatibility/2006">
    <mc:Choice xmlns:p14="http://schemas.microsoft.com/office/powerpoint/2010/main" Requires="p14">
      <p:transition spd="slow" p14:dur="2000">
        <p14:prism isContent="1"/>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linds(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wipe(down)">
                                      <p:cBhvr>
                                        <p:cTn id="18" dur="500"/>
                                        <p:tgtEl>
                                          <p:spTgt spid="5"/>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Effect transition="in" filter="box(in)">
                                      <p:cBhvr>
                                        <p:cTn id="23"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图片 1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6" name="组合 5"/>
          <p:cNvGrpSpPr/>
          <p:nvPr/>
        </p:nvGrpSpPr>
        <p:grpSpPr>
          <a:xfrm>
            <a:off x="190500" y="57150"/>
            <a:ext cx="11811000" cy="6743700"/>
            <a:chOff x="114300" y="0"/>
            <a:chExt cx="11811000" cy="6743700"/>
          </a:xfrm>
        </p:grpSpPr>
        <p:pic>
          <p:nvPicPr>
            <p:cNvPr id="7" name="图片 6"/>
            <p:cNvPicPr>
              <a:picLocks noChangeAspect="1"/>
            </p:cNvPicPr>
            <p:nvPr/>
          </p:nvPicPr>
          <p:blipFill>
            <a:blip r:embed="rId3"/>
            <a:stretch>
              <a:fillRect/>
            </a:stretch>
          </p:blipFill>
          <p:spPr>
            <a:xfrm>
              <a:off x="622300" y="307180"/>
              <a:ext cx="11023600" cy="6200776"/>
            </a:xfrm>
            <a:prstGeom prst="rect">
              <a:avLst/>
            </a:prstGeom>
          </p:spPr>
        </p:pic>
        <p:grpSp>
          <p:nvGrpSpPr>
            <p:cNvPr id="8" name="组合 7"/>
            <p:cNvGrpSpPr/>
            <p:nvPr/>
          </p:nvGrpSpPr>
          <p:grpSpPr>
            <a:xfrm>
              <a:off x="114300" y="0"/>
              <a:ext cx="11811000" cy="6743700"/>
              <a:chOff x="-375970" y="709224"/>
              <a:chExt cx="8826855" cy="5143500"/>
            </a:xfrm>
          </p:grpSpPr>
          <p:pic>
            <p:nvPicPr>
              <p:cNvPr id="11" name="图片 10"/>
              <p:cNvPicPr>
                <a:picLocks noChangeAspect="1"/>
              </p:cNvPicPr>
              <p:nvPr/>
            </p:nvPicPr>
            <p:blipFill>
              <a:blip r:embed="rId4"/>
              <a:stretch>
                <a:fillRect/>
              </a:stretch>
            </p:blipFill>
            <p:spPr>
              <a:xfrm rot="10800000" flipV="1">
                <a:off x="-375970" y="709224"/>
                <a:ext cx="4413427" cy="5143500"/>
              </a:xfrm>
              <a:prstGeom prst="rect">
                <a:avLst/>
              </a:prstGeom>
            </p:spPr>
          </p:pic>
          <p:pic>
            <p:nvPicPr>
              <p:cNvPr id="12" name="图片 11"/>
              <p:cNvPicPr>
                <a:picLocks noChangeAspect="1"/>
              </p:cNvPicPr>
              <p:nvPr/>
            </p:nvPicPr>
            <p:blipFill>
              <a:blip r:embed="rId4"/>
              <a:stretch>
                <a:fillRect/>
              </a:stretch>
            </p:blipFill>
            <p:spPr>
              <a:xfrm>
                <a:off x="4037458" y="709224"/>
                <a:ext cx="4413427" cy="5143500"/>
              </a:xfrm>
              <a:prstGeom prst="rect">
                <a:avLst/>
              </a:prstGeom>
            </p:spPr>
          </p:pic>
        </p:grpSp>
      </p:grpSp>
      <p:sp>
        <p:nvSpPr>
          <p:cNvPr id="9" name="文本框 8"/>
          <p:cNvSpPr txBox="1"/>
          <p:nvPr/>
        </p:nvSpPr>
        <p:spPr>
          <a:xfrm>
            <a:off x="5556142" y="2037085"/>
            <a:ext cx="1072730" cy="1055225"/>
          </a:xfrm>
          <a:prstGeom prst="rect">
            <a:avLst/>
          </a:prstGeom>
          <a:noFill/>
        </p:spPr>
        <p:txBody>
          <a:bodyPr wrap="none">
            <a:spAutoFit/>
            <a:scene3d>
              <a:camera prst="orthographicFront"/>
              <a:lightRig rig="threePt" dir="t"/>
            </a:scene3d>
            <a:sp3d contourW="12700"/>
          </a:bodyPr>
          <a:lstStyle/>
          <a:p>
            <a:pPr algn="r">
              <a:defRPr/>
            </a:pPr>
            <a:r>
              <a:rPr lang="en-US" altLang="zh-CN" sz="6255">
                <a:blipFill dpi="0" rotWithShape="1">
                  <a:blip r:embed="rId5"/>
                  <a:tile tx="0" ty="0" sx="100000" sy="100000" flip="none" algn="tl"/>
                </a:blipFill>
                <a:latin typeface="Century Gothic" panose="020B0502020202020204" pitchFamily="34" charset="0"/>
              </a:rPr>
              <a:t>02</a:t>
            </a:r>
            <a:endParaRPr lang="zh-CN" altLang="en-US" sz="6255">
              <a:blipFill dpi="0" rotWithShape="1">
                <a:blip r:embed="rId5"/>
                <a:tile tx="0" ty="0" sx="100000" sy="100000" flip="none" algn="tl"/>
              </a:blipFill>
              <a:latin typeface="Century Gothic" panose="020B0502020202020204" pitchFamily="34" charset="0"/>
            </a:endParaRPr>
          </a:p>
        </p:txBody>
      </p:sp>
      <p:sp>
        <p:nvSpPr>
          <p:cNvPr id="10" name="文本框 9"/>
          <p:cNvSpPr txBox="1"/>
          <p:nvPr/>
        </p:nvSpPr>
        <p:spPr>
          <a:xfrm>
            <a:off x="2514600" y="2912110"/>
            <a:ext cx="7915910" cy="2422525"/>
          </a:xfrm>
          <a:prstGeom prst="rect">
            <a:avLst/>
          </a:prstGeom>
          <a:noFill/>
        </p:spPr>
        <p:txBody>
          <a:bodyPr wrap="square">
            <a:spAutoFit/>
            <a:scene3d>
              <a:camera prst="orthographicFront"/>
              <a:lightRig rig="threePt" dir="t"/>
            </a:scene3d>
            <a:sp3d contourW="12700"/>
          </a:bodyPr>
          <a:lstStyle/>
          <a:p>
            <a:pPr algn="l">
              <a:defRPr/>
            </a:pPr>
            <a:r>
              <a:rPr lang="en-US" altLang="zh-CN" sz="3790">
                <a:solidFill>
                  <a:srgbClr val="494849"/>
                </a:solidFill>
                <a:latin typeface="幼圆" panose="02010509060101010101" pitchFamily="49" charset="-122"/>
                <a:ea typeface="幼圆" panose="02010509060101010101" pitchFamily="49" charset="-122"/>
                <a:sym typeface="+mn-ea"/>
              </a:rPr>
              <a:t>Historical and Cultural Origins </a:t>
            </a:r>
            <a:r>
              <a:rPr lang="en-US" altLang="zh-CN" sz="3790">
                <a:solidFill>
                  <a:srgbClr val="494849"/>
                </a:solidFill>
                <a:latin typeface="幼圆" panose="02010509060101010101" pitchFamily="49" charset="-122"/>
                <a:ea typeface="幼圆" panose="02010509060101010101" pitchFamily="49" charset="-122"/>
                <a:sym typeface="+mn-ea"/>
              </a:rPr>
              <a:t>and the Main Attractions</a:t>
            </a:r>
            <a:endParaRPr lang="en-US" altLang="zh-CN" sz="3790">
              <a:solidFill>
                <a:srgbClr val="494849"/>
              </a:solidFill>
              <a:latin typeface="幼圆" panose="02010509060101010101" pitchFamily="49" charset="-122"/>
              <a:ea typeface="幼圆" panose="02010509060101010101" pitchFamily="49" charset="-122"/>
            </a:endParaRPr>
          </a:p>
          <a:p>
            <a:pPr algn="l">
              <a:defRPr/>
            </a:pPr>
            <a:endParaRPr lang="en-US" altLang="zh-CN" sz="3790">
              <a:solidFill>
                <a:srgbClr val="494849"/>
              </a:solidFill>
              <a:latin typeface="幼圆" panose="02010509060101010101" pitchFamily="49" charset="-122"/>
              <a:ea typeface="幼圆" panose="02010509060101010101" pitchFamily="49" charset="-122"/>
            </a:endParaRPr>
          </a:p>
          <a:p>
            <a:pPr>
              <a:defRPr/>
            </a:pPr>
            <a:endParaRPr lang="zh-CN" altLang="en-US" sz="3790">
              <a:solidFill>
                <a:srgbClr val="494849"/>
              </a:solidFill>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mc:Choice xmlns:p15="http://schemas.microsoft.com/office/powerpoint/2012/main" Requires="p15">
      <p:transition xmlns:p14="http://schemas.microsoft.com/office/powerpoint/2010/main" spd="slow" Requires="p14" p14:dur="1250">
        <p15:prstTrans prst="pageCurlDouble"/>
      </p:transition>
    </mc:Choice>
    <mc:Fallback>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0"/>
            <a:ext cx="12192000" cy="6858000"/>
            <a:chOff x="0" y="0"/>
            <a:chExt cx="12192000" cy="6858000"/>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grpSp>
      <p:sp>
        <p:nvSpPr>
          <p:cNvPr id="4" name="文本框 3"/>
          <p:cNvSpPr txBox="1"/>
          <p:nvPr/>
        </p:nvSpPr>
        <p:spPr>
          <a:xfrm>
            <a:off x="3676650" y="670560"/>
            <a:ext cx="5508625" cy="583565"/>
          </a:xfrm>
          <a:prstGeom prst="rect">
            <a:avLst/>
          </a:prstGeom>
          <a:noFill/>
        </p:spPr>
        <p:txBody>
          <a:bodyPr wrap="square" rtlCol="0">
            <a:spAutoFit/>
          </a:bodyPr>
          <a:p>
            <a:r>
              <a:rPr lang="en-US" altLang="zh-CN" sz="3200">
                <a:blipFill dpi="0" rotWithShape="1">
                  <a:blip r:embed="rId5"/>
                  <a:tile tx="0" ty="0" sx="100000" sy="100000" flip="none" algn="tl"/>
                </a:blipFill>
                <a:latin typeface="华文中宋" panose="02010600040101010101" charset="-122"/>
                <a:ea typeface="华文中宋" panose="02010600040101010101" charset="-122"/>
                <a:sym typeface="+mn-ea"/>
              </a:rPr>
              <a:t>ancient cultural origins</a:t>
            </a:r>
            <a:endParaRPr lang="en-US" altLang="zh-CN" sz="3200">
              <a:blipFill dpi="0" rotWithShape="1">
                <a:blip r:embed="rId5"/>
                <a:tile tx="0" ty="0" sx="100000" sy="100000" flip="none" algn="tl"/>
              </a:blipFill>
              <a:latin typeface="华文中宋" panose="02010600040101010101" charset="-122"/>
              <a:ea typeface="华文中宋" panose="02010600040101010101" charset="-122"/>
              <a:sym typeface="+mn-ea"/>
            </a:endParaRPr>
          </a:p>
        </p:txBody>
      </p:sp>
      <p:sp>
        <p:nvSpPr>
          <p:cNvPr id="5" name="文本框 4"/>
          <p:cNvSpPr txBox="1"/>
          <p:nvPr/>
        </p:nvSpPr>
        <p:spPr>
          <a:xfrm>
            <a:off x="1332865" y="2745740"/>
            <a:ext cx="4763135" cy="3834765"/>
          </a:xfrm>
          <a:prstGeom prst="rect">
            <a:avLst/>
          </a:prstGeom>
          <a:noFill/>
        </p:spPr>
        <p:txBody>
          <a:bodyPr wrap="square" rtlCol="0">
            <a:noAutofit/>
          </a:bodyPr>
          <a:p>
            <a:pPr indent="0" fontAlgn="auto">
              <a:lnSpc>
                <a:spcPct val="150000"/>
              </a:lnSpc>
            </a:pPr>
            <a:r>
              <a:rPr lang="en-US" altLang="zh-CN" sz="1800" b="1">
                <a:ln w="15875"/>
                <a:gradFill>
                  <a:gsLst>
                    <a:gs pos="0">
                      <a:schemeClr val="accent1"/>
                    </a:gs>
                    <a:gs pos="100000">
                      <a:schemeClr val="accent6"/>
                    </a:gs>
                  </a:gsLst>
                  <a:lin ang="2700000" scaled="0"/>
                </a:gradFill>
                <a:effectLst/>
                <a:latin typeface="微软雅黑" panose="020B0503020204020204" pitchFamily="34" charset="-122"/>
                <a:ea typeface="微软雅黑" panose="020B0503020204020204" pitchFamily="34" charset="-122"/>
              </a:rPr>
              <a:t>Origin of religious culture:</a:t>
            </a:r>
            <a:r>
              <a:rPr lang="en-US" altLang="zh-CN" sz="180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800">
              <a:solidFill>
                <a:schemeClr val="tx1">
                  <a:lumMod val="50000"/>
                  <a:lumOff val="50000"/>
                </a:schemeClr>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In the first four years of Emperor Wu(</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武帝</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of the Western Jin Dynasty (268 years), Lushan Temple(</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麓山寺</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was founded, which is one of the birthplaces of Hunan Buddhist culture. </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1" name="图片 10" descr="R-C"/>
          <p:cNvPicPr>
            <a:picLocks noChangeAspect="1"/>
          </p:cNvPicPr>
          <p:nvPr/>
        </p:nvPicPr>
        <p:blipFill>
          <a:blip r:embed="rId6"/>
          <a:stretch>
            <a:fillRect/>
          </a:stretch>
        </p:blipFill>
        <p:spPr>
          <a:xfrm>
            <a:off x="6825615" y="2628265"/>
            <a:ext cx="4446270" cy="2347595"/>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57150"/>
            <a:ext cx="12192000" cy="6858000"/>
            <a:chOff x="0" y="0"/>
            <a:chExt cx="12192000" cy="6858000"/>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grpSp>
      <p:sp>
        <p:nvSpPr>
          <p:cNvPr id="4" name="文本框 3"/>
          <p:cNvSpPr txBox="1"/>
          <p:nvPr/>
        </p:nvSpPr>
        <p:spPr>
          <a:xfrm>
            <a:off x="3676650" y="670560"/>
            <a:ext cx="5508625" cy="583565"/>
          </a:xfrm>
          <a:prstGeom prst="rect">
            <a:avLst/>
          </a:prstGeom>
          <a:noFill/>
        </p:spPr>
        <p:txBody>
          <a:bodyPr wrap="square" rtlCol="0">
            <a:spAutoFit/>
          </a:bodyPr>
          <a:p>
            <a:r>
              <a:rPr lang="en-US" altLang="zh-CN" sz="3200">
                <a:blipFill dpi="0" rotWithShape="1">
                  <a:blip r:embed="rId5"/>
                  <a:tile tx="0" ty="0" sx="100000" sy="100000" flip="none" algn="tl"/>
                </a:blipFill>
                <a:latin typeface="华文中宋" panose="02010600040101010101" charset="-122"/>
                <a:ea typeface="华文中宋" panose="02010600040101010101" charset="-122"/>
                <a:sym typeface="+mn-ea"/>
              </a:rPr>
              <a:t>ancient cultural origins</a:t>
            </a:r>
            <a:endParaRPr lang="en-US" altLang="zh-CN" sz="3200">
              <a:blipFill dpi="0" rotWithShape="1">
                <a:blip r:embed="rId5"/>
                <a:tile tx="0" ty="0" sx="100000" sy="100000" flip="none" algn="tl"/>
              </a:blipFill>
              <a:latin typeface="华文中宋" panose="02010600040101010101" charset="-122"/>
              <a:ea typeface="华文中宋" panose="02010600040101010101" charset="-122"/>
              <a:sym typeface="+mn-ea"/>
            </a:endParaRPr>
          </a:p>
        </p:txBody>
      </p:sp>
      <p:sp>
        <p:nvSpPr>
          <p:cNvPr id="5" name="文本框 4"/>
          <p:cNvSpPr txBox="1"/>
          <p:nvPr/>
        </p:nvSpPr>
        <p:spPr>
          <a:xfrm>
            <a:off x="761365" y="1254125"/>
            <a:ext cx="4763135" cy="649605"/>
          </a:xfrm>
          <a:prstGeom prst="rect">
            <a:avLst/>
          </a:prstGeom>
          <a:noFill/>
        </p:spPr>
        <p:txBody>
          <a:bodyPr wrap="square" rtlCol="0">
            <a:noAutofit/>
          </a:bodyPr>
          <a:p>
            <a:pPr indent="0" fontAlgn="auto">
              <a:lnSpc>
                <a:spcPct val="150000"/>
              </a:lnSpc>
            </a:pPr>
            <a:r>
              <a:rPr lang="en-US" altLang="zh-CN" sz="1800" b="1">
                <a:ln w="15875"/>
                <a:gradFill>
                  <a:gsLst>
                    <a:gs pos="0">
                      <a:schemeClr val="accent1"/>
                    </a:gs>
                    <a:gs pos="100000">
                      <a:schemeClr val="accent6"/>
                    </a:gs>
                  </a:gsLst>
                  <a:lin ang="2700000" scaled="0"/>
                </a:gradFill>
                <a:effectLst/>
                <a:latin typeface="微软雅黑" panose="020B0503020204020204" pitchFamily="34" charset="-122"/>
                <a:ea typeface="微软雅黑" panose="020B0503020204020204" pitchFamily="34" charset="-122"/>
              </a:rPr>
              <a:t>Lushan Temple(</a:t>
            </a:r>
            <a:r>
              <a:rPr lang="zh-CN" altLang="en-US" sz="1800" b="1">
                <a:ln w="15875"/>
                <a:gradFill>
                  <a:gsLst>
                    <a:gs pos="0">
                      <a:schemeClr val="accent1"/>
                    </a:gs>
                    <a:gs pos="100000">
                      <a:schemeClr val="accent6"/>
                    </a:gs>
                  </a:gsLst>
                  <a:lin ang="2700000" scaled="0"/>
                </a:gradFill>
                <a:effectLst/>
                <a:latin typeface="微软雅黑" panose="020B0503020204020204" pitchFamily="34" charset="-122"/>
                <a:ea typeface="微软雅黑" panose="020B0503020204020204" pitchFamily="34" charset="-122"/>
              </a:rPr>
              <a:t>麓山寺</a:t>
            </a:r>
            <a:r>
              <a:rPr lang="en-US" altLang="zh-CN" sz="1800" b="1">
                <a:ln w="15875"/>
                <a:gradFill>
                  <a:gsLst>
                    <a:gs pos="0">
                      <a:schemeClr val="accent1"/>
                    </a:gs>
                    <a:gs pos="100000">
                      <a:schemeClr val="accent6"/>
                    </a:gs>
                  </a:gsLst>
                  <a:lin ang="2700000" scaled="0"/>
                </a:gradFill>
                <a:effectLst/>
                <a:latin typeface="微软雅黑" panose="020B0503020204020204" pitchFamily="34" charset="-122"/>
                <a:ea typeface="微软雅黑" panose="020B0503020204020204" pitchFamily="34" charset="-122"/>
              </a:rPr>
              <a:t>):</a:t>
            </a:r>
            <a:r>
              <a:rPr lang="en-US" altLang="zh-CN" sz="180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sp>
        <p:nvSpPr>
          <p:cNvPr id="3" name="文本框 2"/>
          <p:cNvSpPr txBox="1"/>
          <p:nvPr/>
        </p:nvSpPr>
        <p:spPr>
          <a:xfrm>
            <a:off x="761365" y="1630680"/>
            <a:ext cx="10576560" cy="1198880"/>
          </a:xfrm>
          <a:prstGeom prst="rect">
            <a:avLst/>
          </a:prstGeom>
          <a:noFill/>
        </p:spPr>
        <p:txBody>
          <a:bodyPr wrap="square" rtlCol="0">
            <a:spAutoFit/>
          </a:bodyPr>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Lushan Temple is one of the earliest Buddhist monasteries in Hunan. The temple has been rebuilt many times, and the existing buildings include the mountain gate(</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山门</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the Maitreya hall(</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弥勒殿</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the Daxiong Treasure Hall(</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大雄宝殿</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the Guanyin Pavilion(</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观音阁</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etc.</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12" name="图片 11" descr="OIP-C"/>
          <p:cNvPicPr>
            <a:picLocks noChangeAspect="1"/>
          </p:cNvPicPr>
          <p:nvPr/>
        </p:nvPicPr>
        <p:blipFill>
          <a:blip r:embed="rId6"/>
          <a:stretch>
            <a:fillRect/>
          </a:stretch>
        </p:blipFill>
        <p:spPr>
          <a:xfrm>
            <a:off x="1024255" y="3146425"/>
            <a:ext cx="4238625" cy="2856230"/>
          </a:xfrm>
          <a:prstGeom prst="rect">
            <a:avLst/>
          </a:prstGeom>
        </p:spPr>
      </p:pic>
      <p:pic>
        <p:nvPicPr>
          <p:cNvPr id="13" name="图片 12" descr="lushansizongjiaojianzhumiledian_5760928"/>
          <p:cNvPicPr>
            <a:picLocks noChangeAspect="1"/>
          </p:cNvPicPr>
          <p:nvPr/>
        </p:nvPicPr>
        <p:blipFill>
          <a:blip r:embed="rId7"/>
          <a:stretch>
            <a:fillRect/>
          </a:stretch>
        </p:blipFill>
        <p:spPr>
          <a:xfrm>
            <a:off x="6157595" y="3145790"/>
            <a:ext cx="4442460" cy="2856230"/>
          </a:xfrm>
          <a:prstGeom prst="rect">
            <a:avLst/>
          </a:prstGeom>
        </p:spPr>
      </p:pic>
      <p:pic>
        <p:nvPicPr>
          <p:cNvPr id="14" name="图片 13" descr="OIP-C"/>
          <p:cNvPicPr>
            <a:picLocks noChangeAspect="1"/>
          </p:cNvPicPr>
          <p:nvPr/>
        </p:nvPicPr>
        <p:blipFill>
          <a:blip r:embed="rId8"/>
          <a:stretch>
            <a:fillRect/>
          </a:stretch>
        </p:blipFill>
        <p:spPr>
          <a:xfrm>
            <a:off x="1024255" y="3142615"/>
            <a:ext cx="4442460" cy="2859405"/>
          </a:xfrm>
          <a:prstGeom prst="rect">
            <a:avLst/>
          </a:prstGeom>
        </p:spPr>
      </p:pic>
      <p:pic>
        <p:nvPicPr>
          <p:cNvPr id="15" name="图片 14" descr="下载"/>
          <p:cNvPicPr>
            <a:picLocks noChangeAspect="1"/>
          </p:cNvPicPr>
          <p:nvPr/>
        </p:nvPicPr>
        <p:blipFill>
          <a:blip r:embed="rId9"/>
          <a:stretch>
            <a:fillRect/>
          </a:stretch>
        </p:blipFill>
        <p:spPr>
          <a:xfrm>
            <a:off x="6157595" y="3080385"/>
            <a:ext cx="4594225" cy="292227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 presetClass="entr" presetSubtype="16"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Effect transition="in" filter="box(in)">
                                      <p:cBhvr>
                                        <p:cTn id="13" dur="2000"/>
                                        <p:tgtEl>
                                          <p:spTgt spid="13"/>
                                        </p:tgtEl>
                                      </p:cBhvr>
                                    </p:animEffec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nodeType="clickEffect">
                                  <p:stCondLst>
                                    <p:cond delay="0"/>
                                  </p:stCondLst>
                                  <p:childTnLst>
                                    <p:set>
                                      <p:cBhvr>
                                        <p:cTn id="17" dur="1" fill="hold">
                                          <p:stCondLst>
                                            <p:cond delay="0"/>
                                          </p:stCondLst>
                                        </p:cTn>
                                        <p:tgtEl>
                                          <p:spTgt spid="14"/>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 calcmode="lin" valueType="num">
                                      <p:cBhvr additive="base">
                                        <p:cTn id="22" dur="500" fill="hold"/>
                                        <p:tgtEl>
                                          <p:spTgt spid="15"/>
                                        </p:tgtEl>
                                        <p:attrNameLst>
                                          <p:attrName>ppt_x</p:attrName>
                                        </p:attrNameLst>
                                      </p:cBhvr>
                                      <p:tavLst>
                                        <p:tav tm="0">
                                          <p:val>
                                            <p:strVal val="#ppt_x"/>
                                          </p:val>
                                        </p:tav>
                                        <p:tav tm="100000">
                                          <p:val>
                                            <p:strVal val="#ppt_x"/>
                                          </p:val>
                                        </p:tav>
                                      </p:tavLst>
                                    </p:anim>
                                    <p:anim calcmode="lin" valueType="num">
                                      <p:cBhvr additive="base">
                                        <p:cTn id="23"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0" y="0"/>
            <a:ext cx="12192000" cy="6988218"/>
            <a:chOff x="0" y="0"/>
            <a:chExt cx="12192000" cy="6988218"/>
          </a:xfrm>
        </p:grpSpPr>
        <p:pic>
          <p:nvPicPr>
            <p:cNvPr id="23" name="图片 22"/>
            <p:cNvPicPr>
              <a:picLocks noChangeAspect="1"/>
            </p:cNvPicPr>
            <p:nvPr/>
          </p:nvPicPr>
          <p:blipFill>
            <a:blip r:embed="rId1">
              <a:extLst>
                <a:ext uri="{BEBA8EAE-BF5A-486C-A8C5-ECC9F3942E4B}">
                  <a14:imgProps xmlns:a14="http://schemas.microsoft.com/office/drawing/2010/main">
                    <a14:imgLayer r:embed="rId2">
                      <a14:imgEffect>
                        <a14:brightnessContrast bright="8000"/>
                      </a14:imgEffect>
                    </a14:imgLayer>
                  </a14:imgProps>
                </a:ext>
              </a:extLst>
            </a:blip>
            <a:stretch>
              <a:fillRect/>
            </a:stretch>
          </p:blipFill>
          <p:spPr>
            <a:xfrm>
              <a:off x="0" y="0"/>
              <a:ext cx="12192000" cy="6858000"/>
            </a:xfrm>
            <a:prstGeom prst="rect">
              <a:avLst/>
            </a:prstGeom>
          </p:spPr>
        </p:pic>
        <p:grpSp>
          <p:nvGrpSpPr>
            <p:cNvPr id="24" name="组合 23"/>
            <p:cNvGrpSpPr/>
            <p:nvPr/>
          </p:nvGrpSpPr>
          <p:grpSpPr>
            <a:xfrm>
              <a:off x="190500" y="57150"/>
              <a:ext cx="11811000" cy="6743700"/>
              <a:chOff x="190500" y="57150"/>
              <a:chExt cx="11811000" cy="6743700"/>
            </a:xfrm>
          </p:grpSpPr>
          <p:pic>
            <p:nvPicPr>
              <p:cNvPr id="27" name="图片 26"/>
              <p:cNvPicPr>
                <a:picLocks noChangeAspect="1"/>
              </p:cNvPicPr>
              <p:nvPr/>
            </p:nvPicPr>
            <p:blipFill>
              <a:blip r:embed="rId3"/>
              <a:stretch>
                <a:fillRect/>
              </a:stretch>
            </p:blipFill>
            <p:spPr>
              <a:xfrm rot="10800000" flipV="1">
                <a:off x="190500" y="57150"/>
                <a:ext cx="5905499" cy="6743700"/>
              </a:xfrm>
              <a:prstGeom prst="rect">
                <a:avLst/>
              </a:prstGeom>
            </p:spPr>
          </p:pic>
          <p:pic>
            <p:nvPicPr>
              <p:cNvPr id="28" name="图片 27"/>
              <p:cNvPicPr>
                <a:picLocks noChangeAspect="1"/>
              </p:cNvPicPr>
              <p:nvPr/>
            </p:nvPicPr>
            <p:blipFill>
              <a:blip r:embed="rId3"/>
              <a:stretch>
                <a:fillRect/>
              </a:stretch>
            </p:blipFill>
            <p:spPr>
              <a:xfrm>
                <a:off x="6096001" y="57150"/>
                <a:ext cx="5905499" cy="6743700"/>
              </a:xfrm>
              <a:prstGeom prst="rect">
                <a:avLst/>
              </a:prstGeom>
            </p:spPr>
          </p:pic>
        </p:grpSp>
        <p:pic>
          <p:nvPicPr>
            <p:cNvPr id="25" name="图片 24"/>
            <p:cNvPicPr>
              <a:picLocks noChangeAspect="1"/>
            </p:cNvPicPr>
            <p:nvPr/>
          </p:nvPicPr>
          <p:blipFill>
            <a:blip r:embed="rId4"/>
            <a:stretch>
              <a:fillRect/>
            </a:stretch>
          </p:blipFill>
          <p:spPr>
            <a:xfrm flipV="1">
              <a:off x="761355" y="353389"/>
              <a:ext cx="2236510" cy="1217414"/>
            </a:xfrm>
            <a:prstGeom prst="rect">
              <a:avLst/>
            </a:prstGeom>
          </p:spPr>
        </p:pic>
        <p:pic>
          <p:nvPicPr>
            <p:cNvPr id="26" name="图片 25"/>
            <p:cNvPicPr>
              <a:picLocks noChangeAspect="1"/>
            </p:cNvPicPr>
            <p:nvPr/>
          </p:nvPicPr>
          <p:blipFill>
            <a:blip r:embed="rId5"/>
            <a:srcRect r="-39466"/>
            <a:stretch>
              <a:fillRect/>
            </a:stretch>
          </p:blipFill>
          <p:spPr>
            <a:xfrm rot="10800000" flipV="1">
              <a:off x="9800506" y="4835088"/>
              <a:ext cx="2236510" cy="2153130"/>
            </a:xfrm>
            <a:prstGeom prst="rect">
              <a:avLst/>
            </a:prstGeom>
          </p:spPr>
        </p:pic>
      </p:grpSp>
      <p:sp>
        <p:nvSpPr>
          <p:cNvPr id="4" name="文本框 3"/>
          <p:cNvSpPr txBox="1"/>
          <p:nvPr/>
        </p:nvSpPr>
        <p:spPr>
          <a:xfrm>
            <a:off x="3676650" y="670560"/>
            <a:ext cx="5508625" cy="583565"/>
          </a:xfrm>
          <a:prstGeom prst="rect">
            <a:avLst/>
          </a:prstGeom>
          <a:noFill/>
        </p:spPr>
        <p:txBody>
          <a:bodyPr wrap="square" rtlCol="0">
            <a:spAutoFit/>
          </a:bodyPr>
          <a:p>
            <a:r>
              <a:rPr lang="en-US" altLang="zh-CN" sz="3200">
                <a:blipFill dpi="0" rotWithShape="1">
                  <a:blip r:embed="rId6"/>
                  <a:tile tx="0" ty="0" sx="100000" sy="100000" flip="none" algn="tl"/>
                </a:blipFill>
                <a:latin typeface="华文中宋" panose="02010600040101010101" charset="-122"/>
                <a:ea typeface="华文中宋" panose="02010600040101010101" charset="-122"/>
                <a:sym typeface="+mn-ea"/>
              </a:rPr>
              <a:t>ancient cultural origins</a:t>
            </a:r>
            <a:endParaRPr lang="en-US" altLang="zh-CN" sz="3200">
              <a:blipFill dpi="0" rotWithShape="1">
                <a:blip r:embed="rId6"/>
                <a:tile tx="0" ty="0" sx="100000" sy="100000" flip="none" algn="tl"/>
              </a:blipFill>
              <a:latin typeface="华文中宋" panose="02010600040101010101" charset="-122"/>
              <a:ea typeface="华文中宋" panose="02010600040101010101" charset="-122"/>
              <a:sym typeface="+mn-ea"/>
            </a:endParaRPr>
          </a:p>
        </p:txBody>
      </p:sp>
      <p:sp>
        <p:nvSpPr>
          <p:cNvPr id="5" name="文本框 4"/>
          <p:cNvSpPr txBox="1"/>
          <p:nvPr/>
        </p:nvSpPr>
        <p:spPr>
          <a:xfrm>
            <a:off x="6181090" y="1511300"/>
            <a:ext cx="4810760" cy="4953635"/>
          </a:xfrm>
          <a:prstGeom prst="rect">
            <a:avLst/>
          </a:prstGeom>
          <a:noFill/>
        </p:spPr>
        <p:txBody>
          <a:bodyPr wrap="square" rtlCol="0">
            <a:noAutofit/>
          </a:bodyPr>
          <a:p>
            <a:pPr indent="0" fontAlgn="auto">
              <a:lnSpc>
                <a:spcPct val="150000"/>
              </a:lnSpc>
            </a:pPr>
            <a:r>
              <a:rPr lang="en-US" altLang="zh-CN" sz="1800" b="1">
                <a:ln w="15875"/>
                <a:gradFill>
                  <a:gsLst>
                    <a:gs pos="0">
                      <a:schemeClr val="accent1"/>
                    </a:gs>
                    <a:gs pos="100000">
                      <a:schemeClr val="accent6"/>
                    </a:gs>
                  </a:gsLst>
                  <a:lin ang="2700000" scaled="0"/>
                </a:gradFill>
                <a:effectLst/>
                <a:latin typeface="微软雅黑" panose="020B0503020204020204" pitchFamily="34" charset="-122"/>
                <a:ea typeface="微软雅黑" panose="020B0503020204020204" pitchFamily="34" charset="-122"/>
              </a:rPr>
              <a:t>Inheritance of Confucian culture:</a:t>
            </a:r>
            <a:r>
              <a:rPr lang="en-US" altLang="zh-CN" sz="1800">
                <a:solidFill>
                  <a:schemeClr val="tx1">
                    <a:lumMod val="50000"/>
                    <a:lumOff val="50000"/>
                  </a:schemeClr>
                </a:solidFill>
                <a:latin typeface="微软雅黑" panose="020B0503020204020204" pitchFamily="34" charset="-122"/>
                <a:ea typeface="微软雅黑" panose="020B0503020204020204" pitchFamily="34" charset="-122"/>
              </a:rPr>
              <a:t> </a:t>
            </a:r>
            <a:endParaRPr lang="en-US" altLang="zh-CN" sz="1800">
              <a:solidFill>
                <a:schemeClr val="tx1">
                  <a:lumMod val="50000"/>
                  <a:lumOff val="50000"/>
                </a:schemeClr>
              </a:solidFill>
              <a:latin typeface="微软雅黑" panose="020B0503020204020204" pitchFamily="34" charset="-122"/>
              <a:ea typeface="微软雅黑" panose="020B0503020204020204" pitchFamily="34" charset="-122"/>
            </a:endParaRPr>
          </a:p>
          <a:p>
            <a:pPr indent="0" fontAlgn="auto">
              <a:lnSpc>
                <a:spcPct val="150000"/>
              </a:lnSpc>
            </a:pP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In the ninth year of Kaibao(</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开宝</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in the Northern Song Dynasty (976), Tanzhou Prefecture(</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潭州太守</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 Zhudong established Yuelu Academy at the foot of Yuelu Mountain, opening a new chapter in Huxiang Confucian culture. Yuelu Academy is one of the four great academies in ancient China, which went through the Song, Yuan, Ming and Qing dynasties. Until 1926, it was named Hunan University. It is known as the "Millennium Academy"(</a:t>
            </a:r>
            <a:r>
              <a:rPr lang="zh-CN" altLang="en-US" sz="1600">
                <a:solidFill>
                  <a:schemeClr val="tx1">
                    <a:lumMod val="50000"/>
                    <a:lumOff val="50000"/>
                  </a:schemeClr>
                </a:solidFill>
                <a:latin typeface="微软雅黑" panose="020B0503020204020204" pitchFamily="34" charset="-122"/>
                <a:ea typeface="微软雅黑" panose="020B0503020204020204" pitchFamily="34" charset="-122"/>
              </a:rPr>
              <a:t>千年学府</a:t>
            </a:r>
            <a:r>
              <a:rPr lang="en-US" altLang="zh-CN" sz="1600">
                <a:solidFill>
                  <a:schemeClr val="tx1">
                    <a:lumMod val="50000"/>
                    <a:lumOff val="50000"/>
                  </a:schemeClr>
                </a:solidFill>
                <a:latin typeface="微软雅黑" panose="020B0503020204020204" pitchFamily="34" charset="-122"/>
                <a:ea typeface="微软雅黑" panose="020B0503020204020204" pitchFamily="34" charset="-122"/>
              </a:rPr>
              <a:t>).</a:t>
            </a:r>
            <a:endParaRPr lang="en-US" altLang="zh-CN" sz="1600">
              <a:solidFill>
                <a:schemeClr val="tx1">
                  <a:lumMod val="50000"/>
                  <a:lumOff val="50000"/>
                </a:schemeClr>
              </a:solidFill>
              <a:latin typeface="微软雅黑" panose="020B0503020204020204" pitchFamily="34" charset="-122"/>
              <a:ea typeface="微软雅黑" panose="020B0503020204020204" pitchFamily="34" charset="-122"/>
            </a:endParaRPr>
          </a:p>
        </p:txBody>
      </p:sp>
      <p:pic>
        <p:nvPicPr>
          <p:cNvPr id="3" name="图片 2" descr="531b712d22cb3bb5"/>
          <p:cNvPicPr>
            <a:picLocks noChangeAspect="1"/>
          </p:cNvPicPr>
          <p:nvPr/>
        </p:nvPicPr>
        <p:blipFill>
          <a:blip r:embed="rId7"/>
          <a:stretch>
            <a:fillRect/>
          </a:stretch>
        </p:blipFill>
        <p:spPr>
          <a:xfrm>
            <a:off x="761365" y="2278380"/>
            <a:ext cx="5028565" cy="3248660"/>
          </a:xfrm>
          <a:prstGeom prst="rect">
            <a:avLst/>
          </a:prstGeom>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tags/tag1.xml><?xml version="1.0" encoding="utf-8"?>
<p:tagLst xmlns:p="http://schemas.openxmlformats.org/presentationml/2006/main">
  <p:tag name="KSO_WM_DIAGRAM_VIRTUALLY_FRAME" val="{&quot;height&quot;:540,&quot;left&quot;:-5.000001182710366,&quot;top&quot;:0,&quot;width&quot;:1011.0246764197597}"/>
</p:tagLst>
</file>

<file path=ppt/tags/tag10.xml><?xml version="1.0" encoding="utf-8"?>
<p:tagLst xmlns:p="http://schemas.openxmlformats.org/presentationml/2006/main">
  <p:tag name="KSO_WM_DIAGRAM_VIRTUALLY_FRAME" val="{&quot;height&quot;:540,&quot;left&quot;:-5.000001182710366,&quot;top&quot;:0,&quot;width&quot;:1011.0246764197597}"/>
</p:tagLst>
</file>

<file path=ppt/tags/tag11.xml><?xml version="1.0" encoding="utf-8"?>
<p:tagLst xmlns:p="http://schemas.openxmlformats.org/presentationml/2006/main">
  <p:tag name="KSO_WM_DIAGRAM_VIRTUALLY_FRAME" val="{&quot;height&quot;:540,&quot;left&quot;:-5.000001182710366,&quot;top&quot;:0,&quot;width&quot;:1011.0246764197597}"/>
</p:tagLst>
</file>

<file path=ppt/tags/tag12.xml><?xml version="1.0" encoding="utf-8"?>
<p:tagLst xmlns:p="http://schemas.openxmlformats.org/presentationml/2006/main">
  <p:tag name="KSO_WM_DIAGRAM_VIRTUALLY_FRAME" val="{&quot;height&quot;:540,&quot;left&quot;:-5.000001182710366,&quot;top&quot;:0,&quot;width&quot;:1011.0246764197597}"/>
</p:tagLst>
</file>

<file path=ppt/tags/tag13.xml><?xml version="1.0" encoding="utf-8"?>
<p:tagLst xmlns:p="http://schemas.openxmlformats.org/presentationml/2006/main">
  <p:tag name="KSO_WM_DIAGRAM_VIRTUALLY_FRAME" val="{&quot;height&quot;:282.4845669291338,&quot;left&quot;:35.53582677165355,&quot;top&quot;:151.7296062992126,&quot;width&quot;:888.4282677165353}"/>
</p:tagLst>
</file>

<file path=ppt/tags/tag14.xml><?xml version="1.0" encoding="utf-8"?>
<p:tagLst xmlns:p="http://schemas.openxmlformats.org/presentationml/2006/main">
  <p:tag name="KSO_WM_DIAGRAM_VIRTUALLY_FRAME" val="{&quot;height&quot;:282.4845669291338,&quot;left&quot;:35.53582677165355,&quot;top&quot;:151.7296062992126,&quot;width&quot;:888.4282677165353}"/>
</p:tagLst>
</file>

<file path=ppt/tags/tag15.xml><?xml version="1.0" encoding="utf-8"?>
<p:tagLst xmlns:p="http://schemas.openxmlformats.org/presentationml/2006/main">
  <p:tag name="KSO_WM_DIAGRAM_VIRTUALLY_FRAME" val="{&quot;height&quot;:282.4845669291338,&quot;left&quot;:35.53582677165355,&quot;top&quot;:151.7296062992126,&quot;width&quot;:888.4282677165353}"/>
</p:tagLst>
</file>

<file path=ppt/tags/tag16.xml><?xml version="1.0" encoding="utf-8"?>
<p:tagLst xmlns:p="http://schemas.openxmlformats.org/presentationml/2006/main">
  <p:tag name="KSO_WM_DIAGRAM_VIRTUALLY_FRAME" val="{&quot;height&quot;:282.4845669291338,&quot;left&quot;:35.53582677165355,&quot;top&quot;:151.7296062992126,&quot;width&quot;:888.4282677165353}"/>
</p:tagLst>
</file>

<file path=ppt/tags/tag17.xml><?xml version="1.0" encoding="utf-8"?>
<p:tagLst xmlns:p="http://schemas.openxmlformats.org/presentationml/2006/main">
  <p:tag name="KSO_WM_DIAGRAM_VIRTUALLY_FRAME" val="{&quot;height&quot;:282.4845669291338,&quot;left&quot;:36.03566929133858,&quot;top&quot;:151.7296062992126,&quot;width&quot;:887.9284251968504}"/>
</p:tagLst>
</file>

<file path=ppt/tags/tag18.xml><?xml version="1.0" encoding="utf-8"?>
<p:tagLst xmlns:p="http://schemas.openxmlformats.org/presentationml/2006/main">
  <p:tag name="KSO_WM_DIAGRAM_VIRTUALLY_FRAME" val="{&quot;height&quot;:282.4845669291338,&quot;left&quot;:35.53582677165355,&quot;top&quot;:151.7296062992126,&quot;width&quot;:888.4282677165353}"/>
</p:tagLst>
</file>

<file path=ppt/tags/tag19.xml><?xml version="1.0" encoding="utf-8"?>
<p:tagLst xmlns:p="http://schemas.openxmlformats.org/presentationml/2006/main">
  <p:tag name="KSO_WM_DIAGRAM_VIRTUALLY_FRAME" val="{&quot;height&quot;:282.4845669291338,&quot;left&quot;:35.53582677165355,&quot;top&quot;:151.7296062992126,&quot;width&quot;:888.4282677165353}"/>
</p:tagLst>
</file>

<file path=ppt/tags/tag2.xml><?xml version="1.0" encoding="utf-8"?>
<p:tagLst xmlns:p="http://schemas.openxmlformats.org/presentationml/2006/main">
  <p:tag name="KSO_WM_DIAGRAM_VIRTUALLY_FRAME" val="{&quot;height&quot;:540,&quot;left&quot;:-5.000001182710366,&quot;top&quot;:0,&quot;width&quot;:1011.0246764197597}"/>
</p:tagLst>
</file>

<file path=ppt/tags/tag20.xml><?xml version="1.0" encoding="utf-8"?>
<p:tagLst xmlns:p="http://schemas.openxmlformats.org/presentationml/2006/main">
  <p:tag name="KSO_WM_DIAGRAM_VIRTUALLY_FRAME" val="{&quot;height&quot;:282.4845669291338,&quot;left&quot;:35.53582677165355,&quot;top&quot;:151.7296062992126,&quot;width&quot;:888.4282677165353}"/>
</p:tagLst>
</file>

<file path=ppt/tags/tag21.xml><?xml version="1.0" encoding="utf-8"?>
<p:tagLst xmlns:p="http://schemas.openxmlformats.org/presentationml/2006/main">
  <p:tag name="KSO_WM_DIAGRAM_VIRTUALLY_FRAME" val="{&quot;height&quot;:282.4845669291338,&quot;left&quot;:35.53582677165355,&quot;top&quot;:151.7296062992126,&quot;width&quot;:888.4282677165353}"/>
</p:tagLst>
</file>

<file path=ppt/tags/tag22.xml><?xml version="1.0" encoding="utf-8"?>
<p:tagLst xmlns:p="http://schemas.openxmlformats.org/presentationml/2006/main">
  <p:tag name="KSO_WM_DIAGRAM_VIRTUALLY_FRAME" val="{&quot;height&quot;:282.4845669291338,&quot;left&quot;:35.53582677165355,&quot;top&quot;:151.7296062992126,&quot;width&quot;:888.4282677165353}"/>
</p:tagLst>
</file>

<file path=ppt/tags/tag23.xml><?xml version="1.0" encoding="utf-8"?>
<p:tagLst xmlns:p="http://schemas.openxmlformats.org/presentationml/2006/main">
  <p:tag name="KSO_WM_DIAGRAM_VIRTUALLY_FRAME" val="{&quot;height&quot;:282.4845669291338,&quot;left&quot;:35.53582677165355,&quot;top&quot;:151.7296062992126,&quot;width&quot;:888.4282677165353}"/>
</p:tagLst>
</file>

<file path=ppt/tags/tag24.xml><?xml version="1.0" encoding="utf-8"?>
<p:tagLst xmlns:p="http://schemas.openxmlformats.org/presentationml/2006/main">
  <p:tag name="KSO_WM_DIAGRAM_VIRTUALLY_FRAME" val="{&quot;height&quot;:201.49677165354328,&quot;left&quot;:77.89984251968504,&quot;top&quot;:213.0567716535433,&quot;width&quot;:813.4248031496063}"/>
</p:tagLst>
</file>

<file path=ppt/tags/tag25.xml><?xml version="1.0" encoding="utf-8"?>
<p:tagLst xmlns:p="http://schemas.openxmlformats.org/presentationml/2006/main">
  <p:tag name="KSO_WM_DIAGRAM_VIRTUALLY_FRAME" val="{&quot;height&quot;:201.49677165354328,&quot;left&quot;:77.89984251968504,&quot;top&quot;:213.0567716535433,&quot;width&quot;:813.4248031496063}"/>
</p:tagLst>
</file>

<file path=ppt/tags/tag26.xml><?xml version="1.0" encoding="utf-8"?>
<p:tagLst xmlns:p="http://schemas.openxmlformats.org/presentationml/2006/main">
  <p:tag name="KSO_WM_DIAGRAM_VIRTUALLY_FRAME" val="{&quot;height&quot;:201.49677165354328,&quot;left&quot;:77.89984251968504,&quot;top&quot;:213.0567716535433,&quot;width&quot;:813.4248031496063}"/>
</p:tagLst>
</file>

<file path=ppt/tags/tag27.xml><?xml version="1.0" encoding="utf-8"?>
<p:tagLst xmlns:p="http://schemas.openxmlformats.org/presentationml/2006/main">
  <p:tag name="KSO_WM_DIAGRAM_VIRTUALLY_FRAME" val="{&quot;height&quot;:201.49677165354328,&quot;left&quot;:77.89984251968504,&quot;top&quot;:213.0567716535433,&quot;width&quot;:813.4248031496063}"/>
</p:tagLst>
</file>

<file path=ppt/tags/tag28.xml><?xml version="1.0" encoding="utf-8"?>
<p:tagLst xmlns:p="http://schemas.openxmlformats.org/presentationml/2006/main">
  <p:tag name="KSO_WM_DIAGRAM_VIRTUALLY_FRAME" val="{&quot;height&quot;:201.49677165354328,&quot;left&quot;:77.89984251968504,&quot;top&quot;:213.0567716535433,&quot;width&quot;:813.4248031496063}"/>
</p:tagLst>
</file>

<file path=ppt/tags/tag29.xml><?xml version="1.0" encoding="utf-8"?>
<p:tagLst xmlns:p="http://schemas.openxmlformats.org/presentationml/2006/main">
  <p:tag name="KSO_WM_DIAGRAM_VIRTUALLY_FRAME" val="{&quot;height&quot;:201.49677165354328,&quot;left&quot;:77.89984251968504,&quot;top&quot;:213.0567716535433,&quot;width&quot;:813.4248031496063}"/>
</p:tagLst>
</file>

<file path=ppt/tags/tag3.xml><?xml version="1.0" encoding="utf-8"?>
<p:tagLst xmlns:p="http://schemas.openxmlformats.org/presentationml/2006/main">
  <p:tag name="KSO_WM_DIAGRAM_VIRTUALLY_FRAME" val="{&quot;height&quot;:540,&quot;left&quot;:-5.000001182710366,&quot;top&quot;:0,&quot;width&quot;:1011.0246764197597}"/>
</p:tagLst>
</file>

<file path=ppt/tags/tag30.xml><?xml version="1.0" encoding="utf-8"?>
<p:tagLst xmlns:p="http://schemas.openxmlformats.org/presentationml/2006/main">
  <p:tag name="KSO_WM_DIAGRAM_VIRTUALLY_FRAME" val="{&quot;height&quot;:201.49677165354328,&quot;left&quot;:77.89984251968504,&quot;top&quot;:213.0567716535433,&quot;width&quot;:813.4248031496063}"/>
</p:tagLst>
</file>

<file path=ppt/tags/tag31.xml><?xml version="1.0" encoding="utf-8"?>
<p:tagLst xmlns:p="http://schemas.openxmlformats.org/presentationml/2006/main">
  <p:tag name="KSO_WM_DIAGRAM_VIRTUALLY_FRAME" val="{&quot;height&quot;:201.49677165354328,&quot;left&quot;:77.89984251968504,&quot;top&quot;:213.0567716535433,&quot;width&quot;:813.4248031496063}"/>
</p:tagLst>
</file>

<file path=ppt/tags/tag32.xml><?xml version="1.0" encoding="utf-8"?>
<p:tagLst xmlns:p="http://schemas.openxmlformats.org/presentationml/2006/main">
  <p:tag name="KSO_WM_DIAGRAM_VIRTUALLY_FRAME" val="{&quot;height&quot;:201.49677165354328,&quot;left&quot;:77.89984251968504,&quot;top&quot;:213.0567716535433,&quot;width&quot;:813.4248031496063}"/>
</p:tagLst>
</file>

<file path=ppt/tags/tag33.xml><?xml version="1.0" encoding="utf-8"?>
<p:tagLst xmlns:p="http://schemas.openxmlformats.org/presentationml/2006/main">
  <p:tag name="KSO_WM_DIAGRAM_VIRTUALLY_FRAME" val="{&quot;height&quot;:201.49677165354328,&quot;left&quot;:77.89984251968504,&quot;top&quot;:213.0567716535433,&quot;width&quot;:813.4248031496063}"/>
</p:tagLst>
</file>

<file path=ppt/tags/tag34.xml><?xml version="1.0" encoding="utf-8"?>
<p:tagLst xmlns:p="http://schemas.openxmlformats.org/presentationml/2006/main">
  <p:tag name="AS_NET" val="4.0.30319.42000"/>
  <p:tag name="AS_OS" val="Microsoft Windows NT 6.2.9200.0"/>
  <p:tag name="AS_RELEASE_DATE" val="2023.07.14"/>
  <p:tag name="AS_TITLE" val="Aspose.Slides for .NET 4.0 Client Profile"/>
  <p:tag name="AS_VERSION" val="23.7"/>
</p:tagLst>
</file>

<file path=ppt/tags/tag4.xml><?xml version="1.0" encoding="utf-8"?>
<p:tagLst xmlns:p="http://schemas.openxmlformats.org/presentationml/2006/main">
  <p:tag name="KSO_WM_DIAGRAM_VIRTUALLY_FRAME" val="{&quot;height&quot;:540,&quot;left&quot;:-5.000001182710366,&quot;top&quot;:0,&quot;width&quot;:1011.0246764197597}"/>
</p:tagLst>
</file>

<file path=ppt/tags/tag5.xml><?xml version="1.0" encoding="utf-8"?>
<p:tagLst xmlns:p="http://schemas.openxmlformats.org/presentationml/2006/main">
  <p:tag name="KSO_WM_DIAGRAM_VIRTUALLY_FRAME" val="{&quot;height&quot;:540,&quot;left&quot;:-5.000001182710366,&quot;top&quot;:0,&quot;width&quot;:1011.0246764197597}"/>
</p:tagLst>
</file>

<file path=ppt/tags/tag6.xml><?xml version="1.0" encoding="utf-8"?>
<p:tagLst xmlns:p="http://schemas.openxmlformats.org/presentationml/2006/main">
  <p:tag name="KSO_WM_DIAGRAM_VIRTUALLY_FRAME" val="{&quot;height&quot;:540,&quot;left&quot;:-5.000001182710366,&quot;top&quot;:0,&quot;width&quot;:1011.0246764197597}"/>
</p:tagLst>
</file>

<file path=ppt/tags/tag7.xml><?xml version="1.0" encoding="utf-8"?>
<p:tagLst xmlns:p="http://schemas.openxmlformats.org/presentationml/2006/main">
  <p:tag name="KSO_WM_DIAGRAM_VIRTUALLY_FRAME" val="{&quot;height&quot;:540,&quot;left&quot;:-5.000001182710366,&quot;top&quot;:0,&quot;width&quot;:1011.0246764197597}"/>
</p:tagLst>
</file>

<file path=ppt/tags/tag8.xml><?xml version="1.0" encoding="utf-8"?>
<p:tagLst xmlns:p="http://schemas.openxmlformats.org/presentationml/2006/main">
  <p:tag name="KSO_WM_DIAGRAM_VIRTUALLY_FRAME" val="{&quot;height&quot;:540,&quot;left&quot;:-5.000001182710366,&quot;top&quot;:0,&quot;width&quot;:1011.0246764197597}"/>
</p:tagLst>
</file>

<file path=ppt/tags/tag9.xml><?xml version="1.0" encoding="utf-8"?>
<p:tagLst xmlns:p="http://schemas.openxmlformats.org/presentationml/2006/main">
  <p:tag name="KSO_WM_DIAGRAM_VIRTUALLY_FRAME" val="{&quot;height&quot;:540,&quot;left&quot;:-5.000001182710366,&quot;top&quot;:0,&quot;width&quot;:1011.0246764197597}"/>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等线 Light"/>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等线"/>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5055</Words>
  <Application>WPS 演示</Application>
  <PresentationFormat>宽屏</PresentationFormat>
  <Paragraphs>153</Paragraphs>
  <Slides>22</Slides>
  <Notes>13</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22</vt:i4>
      </vt:variant>
    </vt:vector>
  </HeadingPairs>
  <TitlesOfParts>
    <vt:vector size="36" baseType="lpstr">
      <vt:lpstr>Arial</vt:lpstr>
      <vt:lpstr>宋体</vt:lpstr>
      <vt:lpstr>Wingdings</vt:lpstr>
      <vt:lpstr>华文中宋</vt:lpstr>
      <vt:lpstr>方正清刻本悦宋简体</vt:lpstr>
      <vt:lpstr>Century Gothic</vt:lpstr>
      <vt:lpstr>幼圆</vt:lpstr>
      <vt:lpstr>微软雅黑</vt:lpstr>
      <vt:lpstr>Arial Unicode MS</vt:lpstr>
      <vt:lpstr>等线 Light</vt:lpstr>
      <vt:lpstr>等线</vt:lpstr>
      <vt:lpstr>Calibri</vt:lpstr>
      <vt:lpstr>Calibri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Administrator</dc:creator>
  <cp:lastModifiedBy>曲奇警员</cp:lastModifiedBy>
  <cp:revision>176</cp:revision>
  <dcterms:created xsi:type="dcterms:W3CDTF">2019-03-07T06:27:00Z</dcterms:created>
  <dcterms:modified xsi:type="dcterms:W3CDTF">2025-06-04T07:56:07Z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5E473ADAF66D4B96901E2D9B850DB548_12</vt:lpwstr>
  </property>
  <property fmtid="{D5CDD505-2E9C-101B-9397-08002B2CF9AE}" pid="3" name="KSOProductBuildVer">
    <vt:lpwstr>2052-12.1.0.20784</vt:lpwstr>
  </property>
</Properties>
</file>