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4" r:id="rId3"/>
    <p:sldId id="267" r:id="rId5"/>
    <p:sldId id="266" r:id="rId6"/>
    <p:sldId id="265" r:id="rId7"/>
    <p:sldId id="261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tags" Target="../tags/tag70.xml"/><Relationship Id="rId11" Type="http://schemas.openxmlformats.org/officeDocument/2006/relationships/image" Target="../media/image11.png"/><Relationship Id="rId10" Type="http://schemas.openxmlformats.org/officeDocument/2006/relationships/tags" Target="../tags/tag69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9120" y="5021942"/>
            <a:ext cx="4470400" cy="2159062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100000" l="0" r="100000">
                        <a14:foregroundMark x1="64063" y1="32617" x2="64063" y2="32617"/>
                        <a14:foregroundMark x1="34766" y1="60254" x2="34766" y2="60254"/>
                        <a14:foregroundMark x1="44629" y1="45410" x2="44629" y2="45410"/>
                        <a14:foregroundMark x1="2832" y1="29980" x2="2832" y2="29980"/>
                        <a14:foregroundMark x1="2148" y1="31934" x2="2148" y2="31934"/>
                        <a14:foregroundMark x1="1855" y1="34277" x2="1855" y2="34277"/>
                        <a14:foregroundMark x1="32129" y1="94727" x2="32129" y2="94727"/>
                        <a14:foregroundMark x1="26563" y1="88184" x2="26563" y2="88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6676" y="3522658"/>
            <a:ext cx="3345324" cy="334532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09855" y="-24130"/>
            <a:ext cx="5582920" cy="1484630"/>
            <a:chOff x="1733550" y="-9982"/>
            <a:chExt cx="3274526" cy="5498602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5199825"/>
              <a:ext cx="3274526" cy="288795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1882149" y="-9982"/>
              <a:ext cx="3067222" cy="5249639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_14"/>
          <p:cNvSpPr txBox="1">
            <a:spLocks noChangeArrowheads="1"/>
          </p:cNvSpPr>
          <p:nvPr/>
        </p:nvSpPr>
        <p:spPr bwMode="auto">
          <a:xfrm rot="16200000">
            <a:off x="2012950" y="-1243965"/>
            <a:ext cx="1337310" cy="40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>
            <a:noAutofit/>
          </a:bodyPr>
          <a:lstStyle>
            <a:defPPr>
              <a:defRPr lang="zh-CN"/>
            </a:defPPr>
            <a:lvl1pPr>
              <a:defRPr sz="2400" spc="3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en-US" altLang="zh-CN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Contents</a:t>
            </a:r>
            <a:endParaRPr lang="en-US" altLang="zh-CN" sz="7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4235125"/>
            <a:ext cx="4118205" cy="2627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15920" y="1656715"/>
            <a:ext cx="73894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1. Introduction</a:t>
            </a:r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r>
              <a:rPr lang="en-US" altLang="zh-CN" sz="40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2. Beverage Introduction</a:t>
            </a:r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r>
              <a:rPr lang="en-US" altLang="zh-CN" sz="40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3. Distinctive Shop Types</a:t>
            </a:r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r>
              <a:rPr lang="en-US" altLang="zh-CN" sz="4000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4. Sub-brands</a:t>
            </a:r>
            <a:endParaRPr lang="en-US" altLang="zh-CN" sz="4000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2" grpId="2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6000" y="2593556"/>
            <a:ext cx="6096000" cy="426444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84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2870" y="-10160"/>
            <a:ext cx="4905375" cy="5498465"/>
            <a:chOff x="1733550" y="-9982"/>
            <a:chExt cx="3274526" cy="54986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5199825"/>
              <a:ext cx="3274526" cy="28879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882149" y="-9982"/>
              <a:ext cx="3067222" cy="5249639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 rot="16200000">
            <a:off x="2020327" y="1375769"/>
            <a:ext cx="1204999" cy="4078937"/>
          </a:xfrm>
          <a:prstGeom prst="rect">
            <a:avLst/>
          </a:prstGeom>
        </p:spPr>
        <p:txBody>
          <a:bodyPr vert="eaVert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Introduction</a:t>
            </a:r>
            <a:endParaRPr lang="en-US" altLang="zh-CN" sz="4000" b="1" spc="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b="14380"/>
          <a:stretch>
            <a:fillRect/>
          </a:stretch>
        </p:blipFill>
        <p:spPr>
          <a:xfrm>
            <a:off x="0" y="4636578"/>
            <a:ext cx="2545218" cy="2231403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0"/>
            <a:ext cx="4649918" cy="4203700"/>
          </a:xfrm>
          <a:prstGeom prst="rect">
            <a:avLst/>
          </a:prstGeom>
        </p:spPr>
      </p:pic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75" y="193040"/>
            <a:ext cx="3576955" cy="143954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 rot="16200000">
            <a:off x="2050002" y="1428804"/>
            <a:ext cx="885841" cy="2199616"/>
          </a:xfrm>
          <a:prstGeom prst="rect">
            <a:avLst/>
          </a:prstGeom>
        </p:spPr>
        <p:txBody>
          <a:bodyPr vert="eaVert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en-US" altLang="zh-CN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3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1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8" grpId="1" bldLvl="0" animBg="1"/>
      <p:bldP spid="15" grpId="3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436880" y="169545"/>
            <a:ext cx="913765" cy="12604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53845" y="1804035"/>
            <a:ext cx="974725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Modern China Tea Shop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 is the mainland’s first tea shop with a Chinese style, mainly focusing on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tea drink and desserts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, which adopts the concept of “new Chinese tea”, and emphasizes the creation of “new Chinese-style fresh tea.” 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1015" y="3851275"/>
            <a:ext cx="1848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Sexy Tea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41035" y="3851275"/>
            <a:ext cx="4232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Modern China Tea Shop</a:t>
            </a:r>
            <a:endParaRPr lang="en-US" altLang="zh-CN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3734435" y="3982720"/>
            <a:ext cx="1656080" cy="2597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0" grpId="0" bldLvl="0" animBg="1"/>
      <p:bldP spid="20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436880" y="169545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83360" y="837565"/>
            <a:ext cx="4492625" cy="2338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As of November 2024, it has opened over 700 directly operated stores in eighteen cities including Hunan, Wuhan, Chongqing, Nanjing, and Wuxi, with more than 8,000 partners, becoming a new tea beverage brand beloved by the broad young consumer group.</a:t>
            </a:r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  <a:p>
            <a:endParaRPr lang="en-US" altLang="zh-CN" sz="28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</p:txBody>
      </p:sp>
      <p:pic>
        <p:nvPicPr>
          <p:cNvPr id="11" name="图片 10" descr="mendi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985" y="330200"/>
            <a:ext cx="6052185" cy="605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436880" y="169545"/>
            <a:ext cx="913765" cy="12604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486535" y="1151255"/>
            <a:ext cx="5627370" cy="40640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In the design of the brand, Cha Yan uses lots of Chinese traditional elements, such as products naming and packaging. 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  <a:p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cs"/>
              </a:rPr>
              <a:t>And the logo is also a woman in ancient costume holding a moon-shaped fan, which is distinctive and memorable.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50" y="1012190"/>
            <a:ext cx="4749800" cy="490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50290" y="-10160"/>
            <a:ext cx="3957955" cy="5498465"/>
            <a:chOff x="1733550" y="-9982"/>
            <a:chExt cx="3274526" cy="54986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5199825"/>
              <a:ext cx="3274526" cy="28879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882149" y="-9982"/>
              <a:ext cx="3067222" cy="5249639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 rot="16200000">
            <a:off x="2733262" y="1303709"/>
            <a:ext cx="885841" cy="2199616"/>
          </a:xfrm>
          <a:prstGeom prst="rect">
            <a:avLst/>
          </a:prstGeom>
        </p:spPr>
        <p:txBody>
          <a:bodyPr vert="eaVert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en-US" altLang="zh-CN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rot="16200000">
            <a:off x="2487052" y="1452604"/>
            <a:ext cx="1204999" cy="4078937"/>
          </a:xfrm>
          <a:prstGeom prst="rect">
            <a:avLst/>
          </a:prstGeom>
        </p:spPr>
        <p:txBody>
          <a:bodyPr vert="eaVert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spc="3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ea"/>
              </a:rPr>
              <a:t>Beverage Introduction</a:t>
            </a:r>
            <a:endParaRPr lang="en-US" altLang="zh-CN" sz="3600" b="1" spc="3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ea"/>
            </a:endParaRPr>
          </a:p>
        </p:txBody>
      </p:sp>
      <p:pic>
        <p:nvPicPr>
          <p:cNvPr id="16" name="图形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b="14380"/>
          <a:stretch>
            <a:fillRect/>
          </a:stretch>
        </p:blipFill>
        <p:spPr>
          <a:xfrm>
            <a:off x="0" y="4636578"/>
            <a:ext cx="2545218" cy="223140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096000" y="2593556"/>
            <a:ext cx="6096000" cy="426444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84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0"/>
            <a:ext cx="4649918" cy="4203700"/>
          </a:xfrm>
          <a:prstGeom prst="rect">
            <a:avLst/>
          </a:prstGeom>
        </p:spPr>
      </p:pic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995" y="193040"/>
            <a:ext cx="3576955" cy="1439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3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4" grpId="1"/>
      <p:bldP spid="15" grpId="2"/>
      <p:bldP spid="17" grpId="3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60299" y="-9981"/>
            <a:ext cx="1014730" cy="2637155"/>
            <a:chOff x="360299" y="-9981"/>
            <a:chExt cx="1014730" cy="2637155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14859" y="1267004"/>
              <a:ext cx="1705610" cy="1014730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 fontScale="7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M</a:t>
              </a:r>
              <a:endPara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en-US" altLang="zh-CN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e</a:t>
              </a:r>
              <a:endPara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en-US" altLang="zh-CN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n</a:t>
              </a:r>
              <a:endPara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en-US" altLang="zh-CN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u</a:t>
              </a:r>
              <a:endPara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436880" y="169545"/>
            <a:ext cx="913765" cy="1260475"/>
          </a:xfrm>
          <a:prstGeom prst="rect">
            <a:avLst/>
          </a:prstGeom>
        </p:spPr>
      </p:pic>
      <p:pic>
        <p:nvPicPr>
          <p:cNvPr id="11" name="图片 10" descr="C:/Users/86153/Desktop/menu.jpgmenu"/>
          <p:cNvPicPr>
            <a:picLocks noChangeAspect="1"/>
          </p:cNvPicPr>
          <p:nvPr/>
        </p:nvPicPr>
        <p:blipFill>
          <a:blip r:embed="rId5"/>
          <a:srcRect l="1074" r="1074"/>
          <a:stretch>
            <a:fillRect/>
          </a:stretch>
        </p:blipFill>
        <p:spPr>
          <a:xfrm>
            <a:off x="1418590" y="0"/>
            <a:ext cx="9354820" cy="685800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1480820" y="75565"/>
            <a:ext cx="2938145" cy="2412365"/>
          </a:xfrm>
          <a:prstGeom prst="roundRect">
            <a:avLst/>
          </a:prstGeom>
          <a:noFill/>
          <a:ln w="38100" cmpd="sng">
            <a:solidFill>
              <a:srgbClr val="565746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525010" y="153035"/>
            <a:ext cx="2983230" cy="3156585"/>
          </a:xfrm>
          <a:prstGeom prst="roundRect">
            <a:avLst/>
          </a:prstGeom>
          <a:noFill/>
          <a:ln w="38100" cmpd="sng">
            <a:solidFill>
              <a:srgbClr val="9D645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638415" y="153035"/>
            <a:ext cx="2934335" cy="4603115"/>
          </a:xfrm>
          <a:prstGeom prst="roundRect">
            <a:avLst/>
          </a:prstGeom>
          <a:noFill/>
          <a:ln w="38100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525010" y="3389630"/>
            <a:ext cx="2983230" cy="1326515"/>
          </a:xfrm>
          <a:prstGeom prst="roundRect">
            <a:avLst/>
          </a:prstGeom>
          <a:noFill/>
          <a:ln w="38100" cmpd="sng">
            <a:solidFill>
              <a:srgbClr val="6A6A6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480820" y="2846705"/>
            <a:ext cx="2930525" cy="3862705"/>
          </a:xfrm>
          <a:prstGeom prst="roundRect">
            <a:avLst/>
          </a:prstGeom>
          <a:noFill/>
          <a:ln w="38100" cmpd="sng">
            <a:solidFill>
              <a:srgbClr val="2B2523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525645" y="4766945"/>
            <a:ext cx="2982595" cy="1799590"/>
          </a:xfrm>
          <a:prstGeom prst="roundRect">
            <a:avLst/>
          </a:prstGeom>
          <a:noFill/>
          <a:ln w="34925" cmpd="sng">
            <a:solidFill>
              <a:srgbClr val="2C1F1A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第壹章</a:t>
              </a:r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082675" y="3673475"/>
            <a:ext cx="2053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Creamy Series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忌廉篇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013710" y="2018665"/>
            <a:ext cx="1992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Frothy Series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沫泡篇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7240905" y="1657350"/>
            <a:ext cx="18808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Creative Whole Leaf Series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创意原叶篇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9670415" y="3500755"/>
            <a:ext cx="2161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Light Cream Milk Tea</a:t>
            </a:r>
            <a:endParaRPr lang="en-US" altLang="zh-CN" sz="24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涓滴山丘系列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6980" y="4503420"/>
            <a:ext cx="4202430" cy="169164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4676140" y="492760"/>
            <a:ext cx="2698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Light &amp; refreshing</a:t>
            </a:r>
            <a:endParaRPr lang="en-US" altLang="zh-CN" sz="24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milk-covered Tea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清浅奶盖篇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3"/>
          <a:srcRect l="26403" r="25103"/>
          <a:stretch>
            <a:fillRect/>
          </a:stretch>
        </p:blipFill>
        <p:spPr>
          <a:xfrm>
            <a:off x="1463675" y="4577715"/>
            <a:ext cx="971550" cy="172339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6265" y="2818765"/>
            <a:ext cx="1012825" cy="17589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1925" y="1734185"/>
            <a:ext cx="1363980" cy="176657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4890" y="3175635"/>
            <a:ext cx="1162050" cy="17500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47300" y="4650105"/>
            <a:ext cx="970280" cy="181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:comb/>
      </p:transition>
    </mc:Choice>
    <mc:Fallback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4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5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6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7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8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69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546.5627559055118,&quot;left&quot;:0,&quot;top&quot;:-0.7859055118110236,&quot;width&quot;:960.9465354330708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</Words>
  <Application>WPS 演示</Application>
  <PresentationFormat>宽屏</PresentationFormat>
  <Paragraphs>52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华文新魏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86153</dc:creator>
  <cp:lastModifiedBy>hhhhhq</cp:lastModifiedBy>
  <cp:revision>160</cp:revision>
  <dcterms:created xsi:type="dcterms:W3CDTF">2019-06-19T02:08:00Z</dcterms:created>
  <dcterms:modified xsi:type="dcterms:W3CDTF">2024-11-28T08:10:42Z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5E8CDDDAC514452C853ED0115D366D20_11</vt:lpwstr>
  </property>
</Properties>
</file>