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jpe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57480" y="-10160"/>
            <a:ext cx="1715135" cy="2637155"/>
            <a:chOff x="-157299" y="-9981"/>
            <a:chExt cx="1647825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182" y="-9981"/>
              <a:ext cx="1349647" cy="2637068"/>
              <a:chOff x="433578" y="-9982"/>
              <a:chExt cx="4574498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33578" y="-9982"/>
                <a:ext cx="4515464" cy="5249862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111941" y="778054"/>
              <a:ext cx="1109345" cy="1647825"/>
            </a:xfrm>
            <a:prstGeom prst="rect">
              <a:avLst/>
            </a:prstGeom>
          </p:spPr>
          <p:txBody>
            <a:bodyPr vert="eaVert" lIns="91440" tIns="45720" rIns="91440" bIns="45720" rtlCol="0"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Creamy Series</a:t>
              </a:r>
              <a:endPara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0" y="0"/>
            <a:ext cx="913765" cy="1260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060" y="95885"/>
            <a:ext cx="5393690" cy="4876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840" y="95885"/>
            <a:ext cx="4938395" cy="48755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88845" y="5170170"/>
            <a:ext cx="4184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Nuts + Whipping Cream</a:t>
            </a:r>
            <a:endParaRPr lang="en-US" altLang="zh-CN" sz="24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+ Milk Foam + Milk + Tea </a:t>
            </a:r>
            <a:endParaRPr lang="en-US" altLang="zh-CN"/>
          </a:p>
        </p:txBody>
      </p:sp>
      <p:pic>
        <p:nvPicPr>
          <p:cNvPr id="24" name="图片 23" descr="微信图片_202411271558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5475" y="95885"/>
            <a:ext cx="4902835" cy="48361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866380" y="5165725"/>
            <a:ext cx="3155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「一挑;二品;三喝」</a:t>
            </a:r>
            <a:endParaRPr lang="en-US" altLang="zh-CN" sz="28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6" grpId="0"/>
      <p:bldP spid="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57480" y="-10160"/>
            <a:ext cx="1715135" cy="2637155"/>
            <a:chOff x="-157299" y="-9981"/>
            <a:chExt cx="1647825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182" y="-9981"/>
              <a:ext cx="1349647" cy="2637068"/>
              <a:chOff x="433578" y="-9982"/>
              <a:chExt cx="4574498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33578" y="-9982"/>
                <a:ext cx="4515464" cy="5249862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111941" y="778054"/>
              <a:ext cx="1109345" cy="1647825"/>
            </a:xfrm>
            <a:prstGeom prst="rect">
              <a:avLst/>
            </a:prstGeom>
          </p:spPr>
          <p:txBody>
            <a:bodyPr vert="eaVert" lIns="91440" tIns="45720" rIns="91440" bIns="45720" rtlCol="0"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Frothy Series</a:t>
              </a:r>
              <a:endPara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0" y="0"/>
            <a:ext cx="913765" cy="12604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18360" y="5478145"/>
            <a:ext cx="42424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Wheat germ / Matcha Powder + Milk Foam + Milk + Tea </a:t>
            </a:r>
            <a:endParaRPr lang="en-US" altLang="zh-CN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715" y="268605"/>
            <a:ext cx="5107940" cy="49517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805" y="268605"/>
            <a:ext cx="5158105" cy="4951730"/>
          </a:xfrm>
          <a:prstGeom prst="rect">
            <a:avLst/>
          </a:prstGeom>
        </p:spPr>
      </p:pic>
      <p:pic>
        <p:nvPicPr>
          <p:cNvPr id="15" name="图片 14" descr="风气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805" y="268605"/>
            <a:ext cx="5147945" cy="4937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55493" y="-86360"/>
            <a:ext cx="4218395" cy="2713355"/>
            <a:chOff x="182" y="-86178"/>
            <a:chExt cx="1511762" cy="2713265"/>
          </a:xfrm>
        </p:grpSpPr>
        <p:grpSp>
          <p:nvGrpSpPr>
            <p:cNvPr id="8" name="组合 7"/>
            <p:cNvGrpSpPr/>
            <p:nvPr/>
          </p:nvGrpSpPr>
          <p:grpSpPr>
            <a:xfrm>
              <a:off x="182" y="-9981"/>
              <a:ext cx="1449149" cy="2637068"/>
              <a:chOff x="433578" y="-9982"/>
              <a:chExt cx="4911749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33578" y="-9982"/>
                <a:ext cx="4911749" cy="2135624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316695" y="-181008"/>
              <a:ext cx="1100419" cy="1290079"/>
            </a:xfrm>
            <a:prstGeom prst="rect">
              <a:avLst/>
            </a:prstGeom>
          </p:spPr>
          <p:txBody>
            <a:bodyPr vert="eaVert" lIns="91440" tIns="45720" rIns="91440" bIns="45720" rtlCol="0"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Light &amp; refreshing</a:t>
              </a:r>
              <a:endPara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  <a:p>
              <a:r>
                <a:rPr lang="en-US" altLang="zh-CN" sz="2800" b="1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 milk-covered Tea </a:t>
              </a:r>
              <a:endPara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255270" y="86360"/>
            <a:ext cx="913765" cy="12604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5270" y="4422775"/>
            <a:ext cx="4953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Salty croutons+ Cream cover + Tea 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45" y="1160780"/>
            <a:ext cx="4653280" cy="2920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710" y="233045"/>
            <a:ext cx="5173345" cy="4650105"/>
          </a:xfrm>
          <a:prstGeom prst="rect">
            <a:avLst/>
          </a:prstGeom>
        </p:spPr>
      </p:pic>
      <p:pic>
        <p:nvPicPr>
          <p:cNvPr id="16" name="图片 15" descr="桂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440" y="233045"/>
            <a:ext cx="5174615" cy="46494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395" y="4883150"/>
            <a:ext cx="1992630" cy="18268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3745" y="4883150"/>
            <a:ext cx="1920875" cy="1827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55493" y="-86360"/>
            <a:ext cx="4218395" cy="2713355"/>
            <a:chOff x="182" y="-86178"/>
            <a:chExt cx="1511762" cy="2713265"/>
          </a:xfrm>
        </p:grpSpPr>
        <p:grpSp>
          <p:nvGrpSpPr>
            <p:cNvPr id="8" name="组合 7"/>
            <p:cNvGrpSpPr/>
            <p:nvPr/>
          </p:nvGrpSpPr>
          <p:grpSpPr>
            <a:xfrm>
              <a:off x="182" y="-9981"/>
              <a:ext cx="1449149" cy="2637068"/>
              <a:chOff x="433578" y="-9982"/>
              <a:chExt cx="4911749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33578" y="-9982"/>
                <a:ext cx="4911749" cy="2135624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316695" y="-181008"/>
              <a:ext cx="1100419" cy="1290079"/>
            </a:xfrm>
            <a:prstGeom prst="rect">
              <a:avLst/>
            </a:prstGeom>
          </p:spPr>
          <p:txBody>
            <a:bodyPr vert="eaVert" lIns="91440" tIns="45720" rIns="91440" bIns="45720" rtlCol="0"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Creative Whole Leaf Series</a:t>
              </a:r>
              <a:endPara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255270" y="86360"/>
            <a:ext cx="913765" cy="12604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" y="1856740"/>
            <a:ext cx="5570220" cy="22371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540" y="454025"/>
            <a:ext cx="6215380" cy="5823585"/>
          </a:xfrm>
          <a:prstGeom prst="rect">
            <a:avLst/>
          </a:prstGeom>
        </p:spPr>
      </p:pic>
      <p:pic>
        <p:nvPicPr>
          <p:cNvPr id="17" name="图片 16" descr="纯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070" y="454025"/>
            <a:ext cx="6292850" cy="5823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48577" y="-10160"/>
            <a:ext cx="1715135" cy="2637155"/>
            <a:chOff x="-52670" y="-9981"/>
            <a:chExt cx="1647825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182" y="-9981"/>
              <a:ext cx="1594748" cy="2637068"/>
              <a:chOff x="433578" y="-9982"/>
              <a:chExt cx="5405244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33578" y="-9982"/>
                <a:ext cx="5405244" cy="524968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53716" y="887852"/>
              <a:ext cx="1435053" cy="1647825"/>
            </a:xfrm>
            <a:prstGeom prst="rect">
              <a:avLst/>
            </a:prstGeom>
          </p:spPr>
          <p:txBody>
            <a:bodyPr vert="eaVert" lIns="91440" tIns="45720" rIns="91440" bIns="45720" rtlCol="0"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Light Cream Milk Tea</a:t>
              </a:r>
              <a:endPara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0" y="0"/>
            <a:ext cx="913765" cy="12604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93595" y="4199890"/>
            <a:ext cx="4184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Coconut + Light Cream + Tea 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510" y="86360"/>
            <a:ext cx="4781550" cy="3981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005" y="86360"/>
            <a:ext cx="5212080" cy="4714875"/>
          </a:xfrm>
          <a:prstGeom prst="rect">
            <a:avLst/>
          </a:prstGeom>
        </p:spPr>
      </p:pic>
      <p:pic>
        <p:nvPicPr>
          <p:cNvPr id="12" name="图片 11" descr="白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8640" y="86360"/>
            <a:ext cx="5212080" cy="47142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60290"/>
            <a:ext cx="2121535" cy="1985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2385" y="4860290"/>
            <a:ext cx="2098040" cy="20154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1275" y="4860290"/>
            <a:ext cx="2016125" cy="19856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8250" y="4860290"/>
            <a:ext cx="2034540" cy="19850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3640" y="4860290"/>
            <a:ext cx="2035175" cy="1985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WPS 演示</Application>
  <PresentationFormat>宽屏</PresentationFormat>
  <Paragraphs>22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4" baseType="lpstr">
      <vt:lpstr>Arial</vt:lpstr>
      <vt:lpstr>宋体</vt:lpstr>
      <vt:lpstr>Wingdings</vt:lpstr>
      <vt:lpstr>Wingdings</vt:lpstr>
      <vt:lpstr>华文新魏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86153</dc:creator>
  <cp:lastModifiedBy>hhhhhq</cp:lastModifiedBy>
  <cp:revision>158</cp:revision>
  <dcterms:created xsi:type="dcterms:W3CDTF">2019-06-19T02:08:00Z</dcterms:created>
  <dcterms:modified xsi:type="dcterms:W3CDTF">2024-11-28T08:52:12Z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C87E8E0C6EB94725A680D723B9BE73D6_11</vt:lpwstr>
  </property>
</Properties>
</file>