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63" r:id="rId3"/>
    <p:sldId id="262" r:id="rId5"/>
    <p:sldId id="261" r:id="rId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tableStyles" Target="tableStyles.xml"/><Relationship Id="rId8" Type="http://schemas.openxmlformats.org/officeDocument/2006/relationships/viewProps" Target="viewProps.xml"/><Relationship Id="rId7" Type="http://schemas.openxmlformats.org/officeDocument/2006/relationships/presProps" Target="presProps.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www.v5ppt.com</a:t>
            </a:r>
            <a:endParaRPr lang="zh-CN" altLang="en-US"/>
          </a:p>
        </p:txBody>
      </p:sp>
      <p:sp>
        <p:nvSpPr>
          <p:cNvPr id="4" name="灯片编号占位符 3"/>
          <p:cNvSpPr>
            <a:spLocks noGrp="1"/>
          </p:cNvSpPr>
          <p:nvPr>
            <p:ph type="sldNum" sz="quarter" idx="5"/>
          </p:nvPr>
        </p:nvSpPr>
        <p:spPr/>
        <p:txBody>
          <a:bodyPr/>
          <a:lstStyle/>
          <a:p>
            <a:fld id="{6331E70D-BD80-4457-BE55-03288ECC776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www.v5ppt.com</a:t>
            </a:r>
            <a:endParaRPr lang="zh-CN" altLang="en-US"/>
          </a:p>
        </p:txBody>
      </p:sp>
      <p:sp>
        <p:nvSpPr>
          <p:cNvPr id="4" name="灯片编号占位符 3"/>
          <p:cNvSpPr>
            <a:spLocks noGrp="1"/>
          </p:cNvSpPr>
          <p:nvPr>
            <p:ph type="sldNum" sz="quarter" idx="5"/>
          </p:nvPr>
        </p:nvSpPr>
        <p:spPr/>
        <p:txBody>
          <a:bodyPr/>
          <a:lstStyle/>
          <a:p>
            <a:fld id="{6331E70D-BD80-4457-BE55-03288ECC776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www.v5ppt.com</a:t>
            </a:r>
            <a:endParaRPr lang="zh-CN" altLang="en-US"/>
          </a:p>
        </p:txBody>
      </p:sp>
      <p:sp>
        <p:nvSpPr>
          <p:cNvPr id="4" name="灯片编号占位符 3"/>
          <p:cNvSpPr>
            <a:spLocks noGrp="1"/>
          </p:cNvSpPr>
          <p:nvPr>
            <p:ph type="sldNum" sz="quarter" idx="5"/>
          </p:nvPr>
        </p:nvSpPr>
        <p:spPr/>
        <p:txBody>
          <a:bodyPr/>
          <a:lstStyle/>
          <a:p>
            <a:fld id="{6331E70D-BD80-4457-BE55-03288ECC776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8.jpeg"/><Relationship Id="rId7" Type="http://schemas.openxmlformats.org/officeDocument/2006/relationships/image" Target="../media/image7.jpeg"/><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0" Type="http://schemas.openxmlformats.org/officeDocument/2006/relationships/notesSlide" Target="../notesSlides/notesSlide1.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p:cNvSpPr/>
          <p:nvPr/>
        </p:nvSpPr>
        <p:spPr>
          <a:xfrm>
            <a:off x="0" y="3175902"/>
            <a:ext cx="12204021" cy="3692079"/>
          </a:xfrm>
          <a:prstGeom prst="rect">
            <a:avLst/>
          </a:prstGeom>
          <a:blipFill dpi="0" rotWithShape="1">
            <a:blip r:embed="rId2">
              <a:alphaModFix amt="26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0" y="-10160"/>
            <a:ext cx="2517858" cy="2211705"/>
            <a:chOff x="-5999" y="-9981"/>
            <a:chExt cx="2419046" cy="2211632"/>
          </a:xfrm>
        </p:grpSpPr>
        <p:grpSp>
          <p:nvGrpSpPr>
            <p:cNvPr id="8" name="组合 7"/>
            <p:cNvGrpSpPr/>
            <p:nvPr/>
          </p:nvGrpSpPr>
          <p:grpSpPr>
            <a:xfrm>
              <a:off x="182" y="-9981"/>
              <a:ext cx="2412865" cy="2211632"/>
              <a:chOff x="433578" y="-9982"/>
              <a:chExt cx="8178172" cy="4611517"/>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264" y="4312740"/>
                <a:ext cx="3274526" cy="288795"/>
              </a:xfrm>
              <a:prstGeom prst="rect">
                <a:avLst/>
              </a:prstGeom>
            </p:spPr>
          </p:pic>
          <p:sp>
            <p:nvSpPr>
              <p:cNvPr id="7" name="矩形 6"/>
              <p:cNvSpPr/>
              <p:nvPr/>
            </p:nvSpPr>
            <p:spPr>
              <a:xfrm>
                <a:off x="433578" y="-9982"/>
                <a:ext cx="8178172" cy="4322884"/>
              </a:xfrm>
              <a:prstGeom prst="rect">
                <a:avLst/>
              </a:prstGeom>
              <a:solidFill>
                <a:srgbClr val="B3AA9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outerShdw blurRad="38100" dist="38100" dir="2700000" algn="tl">
                      <a:srgbClr val="000000">
                        <a:alpha val="43137"/>
                      </a:srgbClr>
                    </a:outerShdw>
                  </a:effectLst>
                </a:endParaRPr>
              </a:p>
            </p:txBody>
          </p:sp>
        </p:grpSp>
        <p:sp>
          <p:nvSpPr>
            <p:cNvPr id="9" name="标题 1"/>
            <p:cNvSpPr txBox="1"/>
            <p:nvPr/>
          </p:nvSpPr>
          <p:spPr>
            <a:xfrm rot="16200000">
              <a:off x="624732" y="323504"/>
              <a:ext cx="1109308" cy="2370769"/>
            </a:xfrm>
            <a:prstGeom prst="rect">
              <a:avLst/>
            </a:prstGeom>
          </p:spPr>
          <p:txBody>
            <a:bodyPr vert="eaVert" lIns="91440" tIns="45720" rIns="91440" bIns="45720" rtlCol="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3200">
                  <a:latin typeface="华文新魏" panose="02010800040101010101" pitchFamily="2" charset="-122"/>
                  <a:ea typeface="华文新魏" panose="02010800040101010101" pitchFamily="2" charset="-122"/>
                  <a:sym typeface="+mn-lt"/>
                </a:rPr>
                <a:t>Amusement Park</a:t>
              </a:r>
              <a:endParaRPr lang="en-US" altLang="zh-CN" sz="32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sym typeface="+mn-ea"/>
              </a:endParaRPr>
            </a:p>
          </p:txBody>
        </p:sp>
      </p:grpSp>
      <p:pic>
        <p:nvPicPr>
          <p:cNvPr id="3" name="图片 2" descr="head-logo-55062fea"/>
          <p:cNvPicPr>
            <a:picLocks noChangeAspect="1"/>
          </p:cNvPicPr>
          <p:nvPr/>
        </p:nvPicPr>
        <p:blipFill>
          <a:blip r:embed="rId4"/>
          <a:srcRect r="57316" b="-46130"/>
          <a:stretch>
            <a:fillRect/>
          </a:stretch>
        </p:blipFill>
        <p:spPr>
          <a:xfrm>
            <a:off x="0" y="0"/>
            <a:ext cx="913765" cy="1260475"/>
          </a:xfrm>
          <a:prstGeom prst="rect">
            <a:avLst/>
          </a:prstGeom>
        </p:spPr>
      </p:pic>
      <p:sp>
        <p:nvSpPr>
          <p:cNvPr id="13" name="文本框 12"/>
          <p:cNvSpPr txBox="1"/>
          <p:nvPr/>
        </p:nvSpPr>
        <p:spPr>
          <a:xfrm>
            <a:off x="2726690" y="84455"/>
            <a:ext cx="9385300" cy="2676525"/>
          </a:xfrm>
          <a:prstGeom prst="rect">
            <a:avLst/>
          </a:prstGeom>
          <a:noFill/>
        </p:spPr>
        <p:txBody>
          <a:bodyPr wrap="square" rtlCol="0">
            <a:spAutoFit/>
          </a:bodyPr>
          <a:p>
            <a:r>
              <a:rPr lang="en-US" altLang="zh-CN"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rPr>
              <a:t>Amusement Park(</a:t>
            </a:r>
            <a:r>
              <a:rPr lang="zh-CN" altLang="en-US"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rPr>
              <a:t>游园会</a:t>
            </a:r>
            <a:r>
              <a:rPr lang="en-US" altLang="zh-CN"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rPr>
              <a:t>) serves as an extension of the  brand, offering unique snacks and tea bags created by Cha Yan, along with various themed merchandise such as tea cups, postcards, notebooks, fridge magnets, umbrellas, fans, canvas bags, and badges.</a:t>
            </a:r>
            <a:endParaRPr lang="en-US" altLang="zh-CN"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endParaRPr>
          </a:p>
          <a:p>
            <a:endParaRPr lang="en-US" altLang="zh-CN" sz="2800" b="1" noProof="0">
              <a:ln>
                <a:noFill/>
              </a:ln>
              <a:solidFill>
                <a:schemeClr val="tx1">
                  <a:lumMod val="95000"/>
                  <a:lumOff val="5000"/>
                </a:schemeClr>
              </a:solidFill>
              <a:effectLst/>
              <a:highlight>
                <a:srgbClr val="00FF00"/>
              </a:highlight>
              <a:uLnTx/>
              <a:uFillTx/>
              <a:latin typeface="华文新魏" panose="02010800040101010101" pitchFamily="2" charset="-122"/>
              <a:ea typeface="华文新魏" panose="02010800040101010101" pitchFamily="2" charset="-122"/>
            </a:endParaRPr>
          </a:p>
        </p:txBody>
      </p:sp>
      <p:pic>
        <p:nvPicPr>
          <p:cNvPr id="16" name="图片 15" descr="杯子"/>
          <p:cNvPicPr>
            <a:picLocks noChangeAspect="1"/>
          </p:cNvPicPr>
          <p:nvPr/>
        </p:nvPicPr>
        <p:blipFill>
          <a:blip r:embed="rId5"/>
          <a:stretch>
            <a:fillRect/>
          </a:stretch>
        </p:blipFill>
        <p:spPr>
          <a:xfrm>
            <a:off x="3219450" y="2420620"/>
            <a:ext cx="2817495" cy="3783330"/>
          </a:xfrm>
          <a:prstGeom prst="rect">
            <a:avLst/>
          </a:prstGeom>
        </p:spPr>
      </p:pic>
      <p:pic>
        <p:nvPicPr>
          <p:cNvPr id="17" name="图片 16" descr="周边1"/>
          <p:cNvPicPr>
            <a:picLocks noChangeAspect="1"/>
          </p:cNvPicPr>
          <p:nvPr/>
        </p:nvPicPr>
        <p:blipFill>
          <a:blip r:embed="rId6"/>
          <a:stretch>
            <a:fillRect/>
          </a:stretch>
        </p:blipFill>
        <p:spPr>
          <a:xfrm>
            <a:off x="9187815" y="2420620"/>
            <a:ext cx="2839720" cy="3782695"/>
          </a:xfrm>
          <a:prstGeom prst="rect">
            <a:avLst/>
          </a:prstGeom>
        </p:spPr>
      </p:pic>
      <p:pic>
        <p:nvPicPr>
          <p:cNvPr id="18" name="图片 17" descr="周边2"/>
          <p:cNvPicPr>
            <a:picLocks noChangeAspect="1"/>
          </p:cNvPicPr>
          <p:nvPr/>
        </p:nvPicPr>
        <p:blipFill>
          <a:blip r:embed="rId7"/>
          <a:stretch>
            <a:fillRect/>
          </a:stretch>
        </p:blipFill>
        <p:spPr>
          <a:xfrm>
            <a:off x="6195060" y="2420620"/>
            <a:ext cx="2834640" cy="3782695"/>
          </a:xfrm>
          <a:prstGeom prst="rect">
            <a:avLst/>
          </a:prstGeom>
        </p:spPr>
      </p:pic>
      <p:pic>
        <p:nvPicPr>
          <p:cNvPr id="19" name="图片 18" descr="新"/>
          <p:cNvPicPr>
            <a:picLocks noChangeAspect="1"/>
          </p:cNvPicPr>
          <p:nvPr/>
        </p:nvPicPr>
        <p:blipFill>
          <a:blip r:embed="rId8"/>
          <a:stretch>
            <a:fillRect/>
          </a:stretch>
        </p:blipFill>
        <p:spPr>
          <a:xfrm>
            <a:off x="83185" y="2420620"/>
            <a:ext cx="2862580" cy="38074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prism/>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p:cNvSpPr/>
          <p:nvPr/>
        </p:nvSpPr>
        <p:spPr>
          <a:xfrm>
            <a:off x="0" y="3175902"/>
            <a:ext cx="12204021" cy="3692079"/>
          </a:xfrm>
          <a:prstGeom prst="rect">
            <a:avLst/>
          </a:prstGeom>
          <a:blipFill dpi="0" rotWithShape="1">
            <a:blip r:embed="rId2">
              <a:alphaModFix amt="26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0" y="-10160"/>
            <a:ext cx="2517858" cy="2211705"/>
            <a:chOff x="-5999" y="-9981"/>
            <a:chExt cx="2419046" cy="2211632"/>
          </a:xfrm>
        </p:grpSpPr>
        <p:grpSp>
          <p:nvGrpSpPr>
            <p:cNvPr id="8" name="组合 7"/>
            <p:cNvGrpSpPr/>
            <p:nvPr/>
          </p:nvGrpSpPr>
          <p:grpSpPr>
            <a:xfrm>
              <a:off x="182" y="-9981"/>
              <a:ext cx="2412865" cy="2211632"/>
              <a:chOff x="433578" y="-9982"/>
              <a:chExt cx="8178172" cy="4611517"/>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264" y="4312740"/>
                <a:ext cx="3274526" cy="288795"/>
              </a:xfrm>
              <a:prstGeom prst="rect">
                <a:avLst/>
              </a:prstGeom>
            </p:spPr>
          </p:pic>
          <p:sp>
            <p:nvSpPr>
              <p:cNvPr id="7" name="矩形 6"/>
              <p:cNvSpPr/>
              <p:nvPr/>
            </p:nvSpPr>
            <p:spPr>
              <a:xfrm>
                <a:off x="433578" y="-9982"/>
                <a:ext cx="8178172" cy="4322884"/>
              </a:xfrm>
              <a:prstGeom prst="rect">
                <a:avLst/>
              </a:prstGeom>
              <a:solidFill>
                <a:srgbClr val="B3AA9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outerShdw blurRad="38100" dist="38100" dir="2700000" algn="tl">
                      <a:srgbClr val="000000">
                        <a:alpha val="43137"/>
                      </a:srgbClr>
                    </a:outerShdw>
                  </a:effectLst>
                </a:endParaRPr>
              </a:p>
            </p:txBody>
          </p:sp>
        </p:grpSp>
        <p:sp>
          <p:nvSpPr>
            <p:cNvPr id="9" name="标题 1"/>
            <p:cNvSpPr txBox="1"/>
            <p:nvPr/>
          </p:nvSpPr>
          <p:spPr>
            <a:xfrm rot="16200000">
              <a:off x="624732" y="323504"/>
              <a:ext cx="1109308" cy="2370769"/>
            </a:xfrm>
            <a:prstGeom prst="rect">
              <a:avLst/>
            </a:prstGeom>
          </p:spPr>
          <p:txBody>
            <a:bodyPr vert="eaVert" lIns="91440" tIns="45720" rIns="91440" bIns="45720" rtlCol="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32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sym typeface="+mn-ea"/>
                </a:rPr>
                <a:t>Tea Leaf Shop</a:t>
              </a:r>
              <a:endParaRPr lang="en-US" altLang="zh-CN" sz="32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sym typeface="+mn-ea"/>
              </a:endParaRPr>
            </a:p>
          </p:txBody>
        </p:sp>
      </p:grpSp>
      <p:pic>
        <p:nvPicPr>
          <p:cNvPr id="3" name="图片 2" descr="head-logo-55062fea"/>
          <p:cNvPicPr>
            <a:picLocks noChangeAspect="1"/>
          </p:cNvPicPr>
          <p:nvPr/>
        </p:nvPicPr>
        <p:blipFill>
          <a:blip r:embed="rId4"/>
          <a:srcRect r="57316" b="-46130"/>
          <a:stretch>
            <a:fillRect/>
          </a:stretch>
        </p:blipFill>
        <p:spPr>
          <a:xfrm>
            <a:off x="0" y="0"/>
            <a:ext cx="913765" cy="1260475"/>
          </a:xfrm>
          <a:prstGeom prst="rect">
            <a:avLst/>
          </a:prstGeom>
        </p:spPr>
      </p:pic>
      <p:sp>
        <p:nvSpPr>
          <p:cNvPr id="13" name="文本框 12"/>
          <p:cNvSpPr txBox="1"/>
          <p:nvPr/>
        </p:nvSpPr>
        <p:spPr>
          <a:xfrm>
            <a:off x="2705100" y="75565"/>
            <a:ext cx="9395460" cy="3538220"/>
          </a:xfrm>
          <a:prstGeom prst="rect">
            <a:avLst/>
          </a:prstGeom>
          <a:noFill/>
        </p:spPr>
        <p:txBody>
          <a:bodyPr wrap="square" rtlCol="0">
            <a:spAutoFit/>
          </a:bodyPr>
          <a:p>
            <a:r>
              <a:rPr lang="en-US" altLang="zh-CN"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rPr>
              <a:t>        The Tea Leaf </a:t>
            </a:r>
            <a:r>
              <a:rPr lang="en-US" altLang="zh-CN"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sym typeface="+mn-ea"/>
              </a:rPr>
              <a:t>Shop(</a:t>
            </a:r>
            <a:r>
              <a:rPr lang="zh-CN" altLang="en-US"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sym typeface="+mn-ea"/>
              </a:rPr>
              <a:t>茶叶子铺</a:t>
            </a:r>
            <a:r>
              <a:rPr lang="en-US" altLang="zh-CN"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sym typeface="+mn-ea"/>
              </a:rPr>
              <a:t>)</a:t>
            </a:r>
            <a:r>
              <a:rPr lang="en-US" altLang="zh-CN"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rPr>
              <a:t> specializes in </a:t>
            </a:r>
            <a:r>
              <a:rPr lang="en-US" altLang="zh-CN" sz="2800" b="1" noProof="0">
                <a:ln>
                  <a:noFill/>
                </a:ln>
                <a:solidFill>
                  <a:srgbClr val="FF0000"/>
                </a:solidFill>
                <a:effectLst/>
                <a:uLnTx/>
                <a:uFillTx/>
                <a:latin typeface="华文新魏" panose="02010800040101010101" pitchFamily="2" charset="-122"/>
                <a:ea typeface="华文新魏" panose="02010800040101010101" pitchFamily="2" charset="-122"/>
              </a:rPr>
              <a:t>tea leaves, tea bags, and small snacks</a:t>
            </a:r>
            <a:r>
              <a:rPr lang="en-US" altLang="zh-CN"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rPr>
              <a:t>.</a:t>
            </a:r>
            <a:endParaRPr lang="en-US" altLang="zh-CN"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endParaRPr>
          </a:p>
          <a:p>
            <a:r>
              <a:rPr lang="en-US" altLang="zh-CN"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rPr>
              <a:t>        Popular products include "Habitual Tea(</a:t>
            </a:r>
            <a:r>
              <a:rPr lang="zh-CN" altLang="en-US"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rPr>
              <a:t>习惯茶</a:t>
            </a:r>
            <a:r>
              <a:rPr lang="en-US" altLang="zh-CN"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rPr>
              <a:t>)," Peach Oolong "Peach Blossom House(</a:t>
            </a:r>
            <a:r>
              <a:rPr lang="zh-CN" altLang="en-US"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rPr>
              <a:t>桃花坞</a:t>
            </a:r>
            <a:r>
              <a:rPr lang="en-US" altLang="zh-CN"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rPr>
              <a:t>)," and Grape Oolong "Daughter Red(</a:t>
            </a:r>
            <a:r>
              <a:rPr lang="zh-CN" altLang="en-US"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rPr>
              <a:t>女儿红</a:t>
            </a:r>
            <a:r>
              <a:rPr lang="en-US" altLang="zh-CN"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rPr>
              <a:t>)." </a:t>
            </a:r>
            <a:endParaRPr lang="en-US" altLang="zh-CN"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endParaRPr>
          </a:p>
          <a:p>
            <a:r>
              <a:rPr lang="en-US" altLang="zh-CN"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rPr>
              <a:t>        Additionally, the Tea Leaf Emporium offers a wide variety of tea bags with floral and fruity aromas, including black tea, green tea, yellow tea, and oolong teas.</a:t>
            </a:r>
            <a:endParaRPr lang="en-US" altLang="zh-CN" sz="2800" b="1" noProof="0">
              <a:ln>
                <a:noFill/>
              </a:ln>
              <a:solidFill>
                <a:schemeClr val="tx1">
                  <a:lumMod val="95000"/>
                  <a:lumOff val="5000"/>
                </a:schemeClr>
              </a:solidFill>
              <a:effectLst/>
              <a:highlight>
                <a:srgbClr val="00FF00"/>
              </a:highlight>
              <a:uLnTx/>
              <a:uFillTx/>
              <a:latin typeface="华文新魏" panose="02010800040101010101" pitchFamily="2" charset="-122"/>
              <a:ea typeface="华文新魏" panose="02010800040101010101" pitchFamily="2" charset="-122"/>
            </a:endParaRPr>
          </a:p>
        </p:txBody>
      </p:sp>
      <p:pic>
        <p:nvPicPr>
          <p:cNvPr id="11" name="图片 10" descr="茶叶子"/>
          <p:cNvPicPr>
            <a:picLocks noChangeAspect="1"/>
          </p:cNvPicPr>
          <p:nvPr/>
        </p:nvPicPr>
        <p:blipFill>
          <a:blip r:embed="rId5"/>
          <a:stretch>
            <a:fillRect/>
          </a:stretch>
        </p:blipFill>
        <p:spPr>
          <a:xfrm>
            <a:off x="1909445" y="3544570"/>
            <a:ext cx="2430780" cy="3237230"/>
          </a:xfrm>
          <a:prstGeom prst="rect">
            <a:avLst/>
          </a:prstGeom>
        </p:spPr>
      </p:pic>
      <p:pic>
        <p:nvPicPr>
          <p:cNvPr id="12" name="图片 11" descr="茶叶籽"/>
          <p:cNvPicPr>
            <a:picLocks noChangeAspect="1"/>
          </p:cNvPicPr>
          <p:nvPr/>
        </p:nvPicPr>
        <p:blipFill>
          <a:blip r:embed="rId6"/>
          <a:stretch>
            <a:fillRect/>
          </a:stretch>
        </p:blipFill>
        <p:spPr>
          <a:xfrm>
            <a:off x="5640070" y="3544570"/>
            <a:ext cx="3996055" cy="29952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prism/>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p:cNvSpPr/>
          <p:nvPr/>
        </p:nvSpPr>
        <p:spPr>
          <a:xfrm>
            <a:off x="0" y="3175902"/>
            <a:ext cx="12204021" cy="3692079"/>
          </a:xfrm>
          <a:prstGeom prst="rect">
            <a:avLst/>
          </a:prstGeom>
          <a:blipFill dpi="0" rotWithShape="1">
            <a:blip r:embed="rId2">
              <a:alphaModFix amt="26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0" y="-10160"/>
            <a:ext cx="2517858" cy="2211705"/>
            <a:chOff x="-5999" y="-9981"/>
            <a:chExt cx="2419046" cy="2211632"/>
          </a:xfrm>
        </p:grpSpPr>
        <p:grpSp>
          <p:nvGrpSpPr>
            <p:cNvPr id="8" name="组合 7"/>
            <p:cNvGrpSpPr/>
            <p:nvPr/>
          </p:nvGrpSpPr>
          <p:grpSpPr>
            <a:xfrm>
              <a:off x="182" y="-9981"/>
              <a:ext cx="2412865" cy="2211632"/>
              <a:chOff x="433578" y="-9982"/>
              <a:chExt cx="8178172" cy="4611517"/>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264" y="4312740"/>
                <a:ext cx="3274526" cy="288795"/>
              </a:xfrm>
              <a:prstGeom prst="rect">
                <a:avLst/>
              </a:prstGeom>
            </p:spPr>
          </p:pic>
          <p:sp>
            <p:nvSpPr>
              <p:cNvPr id="7" name="矩形 6"/>
              <p:cNvSpPr/>
              <p:nvPr/>
            </p:nvSpPr>
            <p:spPr>
              <a:xfrm>
                <a:off x="433578" y="-9982"/>
                <a:ext cx="8178172" cy="4322884"/>
              </a:xfrm>
              <a:prstGeom prst="rect">
                <a:avLst/>
              </a:prstGeom>
              <a:solidFill>
                <a:srgbClr val="B3AA9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outerShdw blurRad="38100" dist="38100" dir="2700000" algn="tl">
                      <a:srgbClr val="000000">
                        <a:alpha val="43137"/>
                      </a:srgbClr>
                    </a:outerShdw>
                  </a:effectLst>
                </a:endParaRPr>
              </a:p>
            </p:txBody>
          </p:sp>
        </p:grpSp>
        <p:sp>
          <p:nvSpPr>
            <p:cNvPr id="9" name="标题 1"/>
            <p:cNvSpPr txBox="1"/>
            <p:nvPr/>
          </p:nvSpPr>
          <p:spPr>
            <a:xfrm rot="16200000">
              <a:off x="624732" y="323504"/>
              <a:ext cx="1109308" cy="2370769"/>
            </a:xfrm>
            <a:prstGeom prst="rect">
              <a:avLst/>
            </a:prstGeom>
          </p:spPr>
          <p:txBody>
            <a:bodyPr vert="eaVert" lIns="91440" tIns="45720" rIns="91440" bIns="45720" rtlCol="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32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sym typeface="+mn-ea"/>
                </a:rPr>
                <a:t>Delivery Escort Station</a:t>
              </a:r>
              <a:endParaRPr lang="en-US" altLang="zh-CN" sz="32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sym typeface="+mn-ea"/>
              </a:endParaRPr>
            </a:p>
          </p:txBody>
        </p:sp>
      </p:grpSp>
      <p:pic>
        <p:nvPicPr>
          <p:cNvPr id="3" name="图片 2" descr="head-logo-55062fea"/>
          <p:cNvPicPr>
            <a:picLocks noChangeAspect="1"/>
          </p:cNvPicPr>
          <p:nvPr/>
        </p:nvPicPr>
        <p:blipFill>
          <a:blip r:embed="rId4"/>
          <a:srcRect r="57316" b="-46130"/>
          <a:stretch>
            <a:fillRect/>
          </a:stretch>
        </p:blipFill>
        <p:spPr>
          <a:xfrm>
            <a:off x="0" y="0"/>
            <a:ext cx="913765" cy="1260475"/>
          </a:xfrm>
          <a:prstGeom prst="rect">
            <a:avLst/>
          </a:prstGeom>
        </p:spPr>
      </p:pic>
      <p:sp>
        <p:nvSpPr>
          <p:cNvPr id="13" name="文本框 12"/>
          <p:cNvSpPr txBox="1"/>
          <p:nvPr/>
        </p:nvSpPr>
        <p:spPr>
          <a:xfrm>
            <a:off x="2979420" y="84455"/>
            <a:ext cx="9132570" cy="2676525"/>
          </a:xfrm>
          <a:prstGeom prst="rect">
            <a:avLst/>
          </a:prstGeom>
          <a:noFill/>
        </p:spPr>
        <p:txBody>
          <a:bodyPr wrap="square" rtlCol="0">
            <a:spAutoFit/>
          </a:bodyPr>
          <a:p>
            <a:r>
              <a:rPr lang="en-US" altLang="zh-CN"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rPr>
              <a:t>Delivery Escort Agency(</a:t>
            </a:r>
            <a:r>
              <a:rPr lang="zh-CN" altLang="en-US"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rPr>
              <a:t>外卖镖局</a:t>
            </a:r>
            <a:r>
              <a:rPr lang="en-US" altLang="zh-CN"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rPr>
              <a:t>) stores specialize in delivery services. Some escort station stores are street shops that offer both delivery and dine-in options, providing versatile services. The station offers special Pu'er tea bases drinks and the light milk cap can also be separately packaged.</a:t>
            </a:r>
            <a:endParaRPr lang="en-US" altLang="zh-CN" sz="2800" b="1" noProof="0">
              <a:ln>
                <a:noFill/>
              </a:ln>
              <a:solidFill>
                <a:schemeClr val="tx1">
                  <a:lumMod val="95000"/>
                  <a:lumOff val="5000"/>
                </a:schemeClr>
              </a:solidFill>
              <a:effectLst/>
              <a:uLnTx/>
              <a:uFillTx/>
              <a:latin typeface="华文新魏" panose="02010800040101010101" pitchFamily="2" charset="-122"/>
              <a:ea typeface="华文新魏" panose="02010800040101010101" pitchFamily="2" charset="-122"/>
            </a:endParaRPr>
          </a:p>
        </p:txBody>
      </p:sp>
      <p:pic>
        <p:nvPicPr>
          <p:cNvPr id="10" name="图片 9" descr="外卖"/>
          <p:cNvPicPr>
            <a:picLocks noChangeAspect="1"/>
          </p:cNvPicPr>
          <p:nvPr/>
        </p:nvPicPr>
        <p:blipFill>
          <a:blip r:embed="rId5"/>
          <a:stretch>
            <a:fillRect/>
          </a:stretch>
        </p:blipFill>
        <p:spPr>
          <a:xfrm>
            <a:off x="147320" y="2684780"/>
            <a:ext cx="6135370" cy="4096385"/>
          </a:xfrm>
          <a:prstGeom prst="rect">
            <a:avLst/>
          </a:prstGeom>
        </p:spPr>
      </p:pic>
      <p:pic>
        <p:nvPicPr>
          <p:cNvPr id="11" name="图片 10" descr="镖局"/>
          <p:cNvPicPr>
            <a:picLocks noChangeAspect="1"/>
          </p:cNvPicPr>
          <p:nvPr/>
        </p:nvPicPr>
        <p:blipFill>
          <a:blip r:embed="rId6"/>
          <a:stretch>
            <a:fillRect/>
          </a:stretch>
        </p:blipFill>
        <p:spPr>
          <a:xfrm>
            <a:off x="6503670" y="2901315"/>
            <a:ext cx="5426710" cy="30162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prism/>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981</Words>
  <Application>WPS 演示</Application>
  <PresentationFormat>宽屏</PresentationFormat>
  <Paragraphs>15</Paragraphs>
  <Slides>3</Slides>
  <Notes>4</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vt:i4>
      </vt:variant>
    </vt:vector>
  </HeadingPairs>
  <TitlesOfParts>
    <vt:vector size="12" baseType="lpstr">
      <vt:lpstr>Arial</vt:lpstr>
      <vt:lpstr>宋体</vt:lpstr>
      <vt:lpstr>Wingdings</vt:lpstr>
      <vt:lpstr>Wingdings</vt:lpstr>
      <vt:lpstr>华文新魏</vt:lpstr>
      <vt:lpstr>微软雅黑</vt:lpstr>
      <vt:lpstr>Arial Unicode MS</vt:lpstr>
      <vt:lpstr>Calibri</vt:lpstr>
      <vt:lpstr>WPS</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86153</dc:creator>
  <cp:lastModifiedBy>hhhhhq</cp:lastModifiedBy>
  <cp:revision>160</cp:revision>
  <dcterms:created xsi:type="dcterms:W3CDTF">2019-06-19T02:08:00Z</dcterms:created>
  <dcterms:modified xsi:type="dcterms:W3CDTF">2024-11-28T08:57:29Z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2052-12.1.0.18912</vt:lpwstr>
  </property>
  <property fmtid="{D5CDD505-2E9C-101B-9397-08002B2CF9AE}" pid="3" name="ICV">
    <vt:lpwstr>08C841543A294FC688FD1D2E93EBE01A_11</vt:lpwstr>
  </property>
</Properties>
</file>